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tiff" ContentType="image/tiff"/>
  <Default Extension="vsdx" ContentType="application/vnd.ms-visio.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ink/ink1.xml" ContentType="application/inkml+xml"/>
  <Override PartName="/ppt/ink/ink2.xml" ContentType="application/inkml+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Lst>
  <p:notesMasterIdLst>
    <p:notesMasterId r:id="rId595"/>
  </p:notesMasterIdLst>
  <p:handoutMasterIdLst>
    <p:handoutMasterId r:id="rId596"/>
  </p:handoutMasterIdLst>
  <p:sldIdLst>
    <p:sldId id="569" r:id="rId2"/>
    <p:sldId id="517" r:id="rId3"/>
    <p:sldId id="570" r:id="rId4"/>
    <p:sldId id="572" r:id="rId5"/>
    <p:sldId id="609" r:id="rId6"/>
    <p:sldId id="548" r:id="rId7"/>
    <p:sldId id="571" r:id="rId8"/>
    <p:sldId id="573" r:id="rId9"/>
    <p:sldId id="574" r:id="rId10"/>
    <p:sldId id="575" r:id="rId11"/>
    <p:sldId id="587" r:id="rId12"/>
    <p:sldId id="588" r:id="rId13"/>
    <p:sldId id="589" r:id="rId14"/>
    <p:sldId id="590" r:id="rId15"/>
    <p:sldId id="591" r:id="rId16"/>
    <p:sldId id="593" r:id="rId17"/>
    <p:sldId id="610" r:id="rId18"/>
    <p:sldId id="594" r:id="rId19"/>
    <p:sldId id="595" r:id="rId20"/>
    <p:sldId id="596" r:id="rId21"/>
    <p:sldId id="597" r:id="rId22"/>
    <p:sldId id="598" r:id="rId23"/>
    <p:sldId id="599" r:id="rId24"/>
    <p:sldId id="600" r:id="rId25"/>
    <p:sldId id="601" r:id="rId26"/>
    <p:sldId id="602" r:id="rId27"/>
    <p:sldId id="603" r:id="rId28"/>
    <p:sldId id="604" r:id="rId29"/>
    <p:sldId id="605" r:id="rId30"/>
    <p:sldId id="606" r:id="rId31"/>
    <p:sldId id="607" r:id="rId32"/>
    <p:sldId id="608" r:id="rId33"/>
    <p:sldId id="576" r:id="rId34"/>
    <p:sldId id="577" r:id="rId35"/>
    <p:sldId id="578" r:id="rId36"/>
    <p:sldId id="579" r:id="rId37"/>
    <p:sldId id="580" r:id="rId38"/>
    <p:sldId id="581" r:id="rId39"/>
    <p:sldId id="584" r:id="rId40"/>
    <p:sldId id="582" r:id="rId41"/>
    <p:sldId id="583" r:id="rId42"/>
    <p:sldId id="585" r:id="rId43"/>
    <p:sldId id="586" r:id="rId44"/>
    <p:sldId id="515" r:id="rId45"/>
    <p:sldId id="612" r:id="rId46"/>
    <p:sldId id="613" r:id="rId47"/>
    <p:sldId id="614" r:id="rId48"/>
    <p:sldId id="615" r:id="rId49"/>
    <p:sldId id="616" r:id="rId50"/>
    <p:sldId id="617" r:id="rId51"/>
    <p:sldId id="522" r:id="rId52"/>
    <p:sldId id="531" r:id="rId53"/>
    <p:sldId id="556" r:id="rId54"/>
    <p:sldId id="557" r:id="rId55"/>
    <p:sldId id="534" r:id="rId56"/>
    <p:sldId id="558" r:id="rId57"/>
    <p:sldId id="536" r:id="rId58"/>
    <p:sldId id="537" r:id="rId59"/>
    <p:sldId id="538" r:id="rId60"/>
    <p:sldId id="539" r:id="rId61"/>
    <p:sldId id="560" r:id="rId62"/>
    <p:sldId id="561" r:id="rId63"/>
    <p:sldId id="562" r:id="rId64"/>
    <p:sldId id="564" r:id="rId65"/>
    <p:sldId id="565" r:id="rId66"/>
    <p:sldId id="546" r:id="rId67"/>
    <p:sldId id="568" r:id="rId68"/>
    <p:sldId id="618" r:id="rId69"/>
    <p:sldId id="619" r:id="rId70"/>
    <p:sldId id="620" r:id="rId71"/>
    <p:sldId id="622" r:id="rId72"/>
    <p:sldId id="623" r:id="rId73"/>
    <p:sldId id="624" r:id="rId74"/>
    <p:sldId id="625" r:id="rId75"/>
    <p:sldId id="626" r:id="rId76"/>
    <p:sldId id="518" r:id="rId77"/>
    <p:sldId id="525" r:id="rId78"/>
    <p:sldId id="627" r:id="rId79"/>
    <p:sldId id="628" r:id="rId80"/>
    <p:sldId id="629" r:id="rId81"/>
    <p:sldId id="526" r:id="rId82"/>
    <p:sldId id="630" r:id="rId83"/>
    <p:sldId id="631" r:id="rId84"/>
    <p:sldId id="632" r:id="rId85"/>
    <p:sldId id="633" r:id="rId86"/>
    <p:sldId id="663" r:id="rId87"/>
    <p:sldId id="521" r:id="rId88"/>
    <p:sldId id="520" r:id="rId89"/>
    <p:sldId id="664" r:id="rId90"/>
    <p:sldId id="523" r:id="rId91"/>
    <p:sldId id="527" r:id="rId92"/>
    <p:sldId id="528" r:id="rId93"/>
    <p:sldId id="665" r:id="rId94"/>
    <p:sldId id="529" r:id="rId95"/>
    <p:sldId id="666" r:id="rId96"/>
    <p:sldId id="532" r:id="rId97"/>
    <p:sldId id="678" r:id="rId98"/>
    <p:sldId id="550" r:id="rId99"/>
    <p:sldId id="679" r:id="rId100"/>
    <p:sldId id="552" r:id="rId101"/>
    <p:sldId id="680" r:id="rId102"/>
    <p:sldId id="662" r:id="rId103"/>
    <p:sldId id="681" r:id="rId104"/>
    <p:sldId id="682" r:id="rId105"/>
    <p:sldId id="683" r:id="rId106"/>
    <p:sldId id="634" r:id="rId107"/>
    <p:sldId id="635" r:id="rId108"/>
    <p:sldId id="636" r:id="rId109"/>
    <p:sldId id="637" r:id="rId110"/>
    <p:sldId id="638" r:id="rId111"/>
    <p:sldId id="639" r:id="rId112"/>
    <p:sldId id="640" r:id="rId113"/>
    <p:sldId id="641" r:id="rId114"/>
    <p:sldId id="642" r:id="rId115"/>
    <p:sldId id="644" r:id="rId116"/>
    <p:sldId id="645" r:id="rId117"/>
    <p:sldId id="646" r:id="rId118"/>
    <p:sldId id="676" r:id="rId119"/>
    <p:sldId id="677" r:id="rId120"/>
    <p:sldId id="652" r:id="rId121"/>
    <p:sldId id="653" r:id="rId122"/>
    <p:sldId id="654" r:id="rId123"/>
    <p:sldId id="655" r:id="rId124"/>
    <p:sldId id="656" r:id="rId125"/>
    <p:sldId id="657" r:id="rId126"/>
    <p:sldId id="658" r:id="rId127"/>
    <p:sldId id="659" r:id="rId128"/>
    <p:sldId id="660" r:id="rId129"/>
    <p:sldId id="661" r:id="rId130"/>
    <p:sldId id="647" r:id="rId131"/>
    <p:sldId id="648" r:id="rId132"/>
    <p:sldId id="551" r:id="rId133"/>
    <p:sldId id="553" r:id="rId134"/>
    <p:sldId id="684" r:id="rId135"/>
    <p:sldId id="685" r:id="rId136"/>
    <p:sldId id="686" r:id="rId137"/>
    <p:sldId id="687" r:id="rId138"/>
    <p:sldId id="540" r:id="rId139"/>
    <p:sldId id="688" r:id="rId140"/>
    <p:sldId id="541" r:id="rId141"/>
    <p:sldId id="689" r:id="rId142"/>
    <p:sldId id="690" r:id="rId143"/>
    <p:sldId id="691" r:id="rId144"/>
    <p:sldId id="692" r:id="rId145"/>
    <p:sldId id="693" r:id="rId146"/>
    <p:sldId id="671" r:id="rId147"/>
    <p:sldId id="694" r:id="rId148"/>
    <p:sldId id="695" r:id="rId149"/>
    <p:sldId id="696" r:id="rId150"/>
    <p:sldId id="697" r:id="rId151"/>
    <p:sldId id="670" r:id="rId152"/>
    <p:sldId id="698" r:id="rId153"/>
    <p:sldId id="699" r:id="rId154"/>
    <p:sldId id="700" r:id="rId155"/>
    <p:sldId id="667" r:id="rId156"/>
    <p:sldId id="668" r:id="rId157"/>
    <p:sldId id="669" r:id="rId158"/>
    <p:sldId id="702" r:id="rId159"/>
    <p:sldId id="703" r:id="rId160"/>
    <p:sldId id="704" r:id="rId161"/>
    <p:sldId id="705" r:id="rId162"/>
    <p:sldId id="706" r:id="rId163"/>
    <p:sldId id="707" r:id="rId164"/>
    <p:sldId id="708" r:id="rId165"/>
    <p:sldId id="709" r:id="rId166"/>
    <p:sldId id="710" r:id="rId167"/>
    <p:sldId id="711" r:id="rId168"/>
    <p:sldId id="712" r:id="rId169"/>
    <p:sldId id="713" r:id="rId170"/>
    <p:sldId id="714" r:id="rId171"/>
    <p:sldId id="715" r:id="rId172"/>
    <p:sldId id="716" r:id="rId173"/>
    <p:sldId id="592" r:id="rId174"/>
    <p:sldId id="717" r:id="rId175"/>
    <p:sldId id="718" r:id="rId176"/>
    <p:sldId id="719" r:id="rId177"/>
    <p:sldId id="720" r:id="rId178"/>
    <p:sldId id="721" r:id="rId179"/>
    <p:sldId id="722" r:id="rId180"/>
    <p:sldId id="524" r:id="rId181"/>
    <p:sldId id="544" r:id="rId182"/>
    <p:sldId id="723" r:id="rId183"/>
    <p:sldId id="724" r:id="rId184"/>
    <p:sldId id="725" r:id="rId185"/>
    <p:sldId id="726" r:id="rId186"/>
    <p:sldId id="727" r:id="rId187"/>
    <p:sldId id="728" r:id="rId188"/>
    <p:sldId id="729" r:id="rId189"/>
    <p:sldId id="730" r:id="rId190"/>
    <p:sldId id="731" r:id="rId191"/>
    <p:sldId id="732" r:id="rId192"/>
    <p:sldId id="733" r:id="rId193"/>
    <p:sldId id="734" r:id="rId194"/>
    <p:sldId id="530" r:id="rId195"/>
    <p:sldId id="735" r:id="rId196"/>
    <p:sldId id="736" r:id="rId197"/>
    <p:sldId id="737" r:id="rId198"/>
    <p:sldId id="738" r:id="rId199"/>
    <p:sldId id="739" r:id="rId200"/>
    <p:sldId id="740" r:id="rId201"/>
    <p:sldId id="533" r:id="rId202"/>
    <p:sldId id="741" r:id="rId203"/>
    <p:sldId id="742" r:id="rId204"/>
    <p:sldId id="743" r:id="rId205"/>
    <p:sldId id="535" r:id="rId206"/>
    <p:sldId id="611" r:id="rId207"/>
    <p:sldId id="744" r:id="rId208"/>
    <p:sldId id="559" r:id="rId209"/>
    <p:sldId id="542" r:id="rId210"/>
    <p:sldId id="745" r:id="rId211"/>
    <p:sldId id="746" r:id="rId212"/>
    <p:sldId id="747" r:id="rId213"/>
    <p:sldId id="748" r:id="rId214"/>
    <p:sldId id="749" r:id="rId215"/>
    <p:sldId id="750" r:id="rId216"/>
    <p:sldId id="751" r:id="rId217"/>
    <p:sldId id="753" r:id="rId218"/>
    <p:sldId id="754" r:id="rId219"/>
    <p:sldId id="755" r:id="rId220"/>
    <p:sldId id="756" r:id="rId221"/>
    <p:sldId id="757" r:id="rId222"/>
    <p:sldId id="758" r:id="rId223"/>
    <p:sldId id="759" r:id="rId224"/>
    <p:sldId id="760" r:id="rId225"/>
    <p:sldId id="761" r:id="rId226"/>
    <p:sldId id="762" r:id="rId227"/>
    <p:sldId id="763" r:id="rId228"/>
    <p:sldId id="764" r:id="rId229"/>
    <p:sldId id="765" r:id="rId230"/>
    <p:sldId id="766" r:id="rId231"/>
    <p:sldId id="767" r:id="rId232"/>
    <p:sldId id="768" r:id="rId233"/>
    <p:sldId id="769" r:id="rId234"/>
    <p:sldId id="770" r:id="rId235"/>
    <p:sldId id="771" r:id="rId236"/>
    <p:sldId id="772" r:id="rId237"/>
    <p:sldId id="773" r:id="rId238"/>
    <p:sldId id="774" r:id="rId239"/>
    <p:sldId id="775" r:id="rId240"/>
    <p:sldId id="776" r:id="rId241"/>
    <p:sldId id="777" r:id="rId242"/>
    <p:sldId id="778" r:id="rId243"/>
    <p:sldId id="779" r:id="rId244"/>
    <p:sldId id="780" r:id="rId245"/>
    <p:sldId id="781" r:id="rId246"/>
    <p:sldId id="782" r:id="rId247"/>
    <p:sldId id="784" r:id="rId248"/>
    <p:sldId id="673" r:id="rId249"/>
    <p:sldId id="785" r:id="rId250"/>
    <p:sldId id="786" r:id="rId251"/>
    <p:sldId id="787" r:id="rId252"/>
    <p:sldId id="788" r:id="rId253"/>
    <p:sldId id="789" r:id="rId254"/>
    <p:sldId id="790" r:id="rId255"/>
    <p:sldId id="791" r:id="rId256"/>
    <p:sldId id="792" r:id="rId257"/>
    <p:sldId id="675" r:id="rId258"/>
    <p:sldId id="793" r:id="rId259"/>
    <p:sldId id="794" r:id="rId260"/>
    <p:sldId id="795" r:id="rId261"/>
    <p:sldId id="796" r:id="rId262"/>
    <p:sldId id="797" r:id="rId263"/>
    <p:sldId id="798" r:id="rId264"/>
    <p:sldId id="799" r:id="rId265"/>
    <p:sldId id="800" r:id="rId266"/>
    <p:sldId id="801" r:id="rId267"/>
    <p:sldId id="802" r:id="rId268"/>
    <p:sldId id="803" r:id="rId269"/>
    <p:sldId id="805" r:id="rId270"/>
    <p:sldId id="806" r:id="rId271"/>
    <p:sldId id="807" r:id="rId272"/>
    <p:sldId id="808" r:id="rId273"/>
    <p:sldId id="809" r:id="rId274"/>
    <p:sldId id="810" r:id="rId275"/>
    <p:sldId id="811" r:id="rId276"/>
    <p:sldId id="812" r:id="rId277"/>
    <p:sldId id="813" r:id="rId278"/>
    <p:sldId id="814" r:id="rId279"/>
    <p:sldId id="815" r:id="rId280"/>
    <p:sldId id="816" r:id="rId281"/>
    <p:sldId id="817" r:id="rId282"/>
    <p:sldId id="818" r:id="rId283"/>
    <p:sldId id="819" r:id="rId284"/>
    <p:sldId id="820" r:id="rId285"/>
    <p:sldId id="821" r:id="rId286"/>
    <p:sldId id="822" r:id="rId287"/>
    <p:sldId id="823" r:id="rId288"/>
    <p:sldId id="824" r:id="rId289"/>
    <p:sldId id="826" r:id="rId290"/>
    <p:sldId id="827" r:id="rId291"/>
    <p:sldId id="828" r:id="rId292"/>
    <p:sldId id="567" r:id="rId293"/>
    <p:sldId id="829" r:id="rId294"/>
    <p:sldId id="830" r:id="rId295"/>
    <p:sldId id="831" r:id="rId296"/>
    <p:sldId id="832" r:id="rId297"/>
    <p:sldId id="833" r:id="rId298"/>
    <p:sldId id="834" r:id="rId299"/>
    <p:sldId id="835" r:id="rId300"/>
    <p:sldId id="836" r:id="rId301"/>
    <p:sldId id="837" r:id="rId302"/>
    <p:sldId id="838" r:id="rId303"/>
    <p:sldId id="839" r:id="rId304"/>
    <p:sldId id="840" r:id="rId305"/>
    <p:sldId id="841" r:id="rId306"/>
    <p:sldId id="842" r:id="rId307"/>
    <p:sldId id="843" r:id="rId308"/>
    <p:sldId id="844" r:id="rId309"/>
    <p:sldId id="845" r:id="rId310"/>
    <p:sldId id="846" r:id="rId311"/>
    <p:sldId id="847" r:id="rId312"/>
    <p:sldId id="848" r:id="rId313"/>
    <p:sldId id="849" r:id="rId314"/>
    <p:sldId id="850" r:id="rId315"/>
    <p:sldId id="851" r:id="rId316"/>
    <p:sldId id="852" r:id="rId317"/>
    <p:sldId id="853" r:id="rId318"/>
    <p:sldId id="854" r:id="rId319"/>
    <p:sldId id="856" r:id="rId320"/>
    <p:sldId id="857" r:id="rId321"/>
    <p:sldId id="858" r:id="rId322"/>
    <p:sldId id="859" r:id="rId323"/>
    <p:sldId id="860" r:id="rId324"/>
    <p:sldId id="861" r:id="rId325"/>
    <p:sldId id="862" r:id="rId326"/>
    <p:sldId id="863" r:id="rId327"/>
    <p:sldId id="864" r:id="rId328"/>
    <p:sldId id="865" r:id="rId329"/>
    <p:sldId id="866" r:id="rId330"/>
    <p:sldId id="867" r:id="rId331"/>
    <p:sldId id="868" r:id="rId332"/>
    <p:sldId id="543" r:id="rId333"/>
    <p:sldId id="870" r:id="rId334"/>
    <p:sldId id="871" r:id="rId335"/>
    <p:sldId id="872" r:id="rId336"/>
    <p:sldId id="549" r:id="rId337"/>
    <p:sldId id="873" r:id="rId338"/>
    <p:sldId id="874" r:id="rId339"/>
    <p:sldId id="875" r:id="rId340"/>
    <p:sldId id="876" r:id="rId341"/>
    <p:sldId id="877" r:id="rId342"/>
    <p:sldId id="878" r:id="rId343"/>
    <p:sldId id="879" r:id="rId344"/>
    <p:sldId id="880" r:id="rId345"/>
    <p:sldId id="881" r:id="rId346"/>
    <p:sldId id="882" r:id="rId347"/>
    <p:sldId id="883" r:id="rId348"/>
    <p:sldId id="547" r:id="rId349"/>
    <p:sldId id="884" r:id="rId350"/>
    <p:sldId id="885" r:id="rId351"/>
    <p:sldId id="886" r:id="rId352"/>
    <p:sldId id="887" r:id="rId353"/>
    <p:sldId id="888" r:id="rId354"/>
    <p:sldId id="554" r:id="rId355"/>
    <p:sldId id="889" r:id="rId356"/>
    <p:sldId id="890" r:id="rId357"/>
    <p:sldId id="891" r:id="rId358"/>
    <p:sldId id="892" r:id="rId359"/>
    <p:sldId id="893" r:id="rId360"/>
    <p:sldId id="894" r:id="rId361"/>
    <p:sldId id="896" r:id="rId362"/>
    <p:sldId id="897" r:id="rId363"/>
    <p:sldId id="898" r:id="rId364"/>
    <p:sldId id="899" r:id="rId365"/>
    <p:sldId id="900" r:id="rId366"/>
    <p:sldId id="901" r:id="rId367"/>
    <p:sldId id="902" r:id="rId368"/>
    <p:sldId id="903" r:id="rId369"/>
    <p:sldId id="904" r:id="rId370"/>
    <p:sldId id="905" r:id="rId371"/>
    <p:sldId id="906" r:id="rId372"/>
    <p:sldId id="907" r:id="rId373"/>
    <p:sldId id="908" r:id="rId374"/>
    <p:sldId id="909" r:id="rId375"/>
    <p:sldId id="910" r:id="rId376"/>
    <p:sldId id="911" r:id="rId377"/>
    <p:sldId id="912" r:id="rId378"/>
    <p:sldId id="913" r:id="rId379"/>
    <p:sldId id="914" r:id="rId380"/>
    <p:sldId id="915" r:id="rId381"/>
    <p:sldId id="916" r:id="rId382"/>
    <p:sldId id="917" r:id="rId383"/>
    <p:sldId id="918" r:id="rId384"/>
    <p:sldId id="920" r:id="rId385"/>
    <p:sldId id="921" r:id="rId386"/>
    <p:sldId id="922" r:id="rId387"/>
    <p:sldId id="923" r:id="rId388"/>
    <p:sldId id="924" r:id="rId389"/>
    <p:sldId id="925" r:id="rId390"/>
    <p:sldId id="926" r:id="rId391"/>
    <p:sldId id="519" r:id="rId392"/>
    <p:sldId id="927" r:id="rId393"/>
    <p:sldId id="928" r:id="rId394"/>
    <p:sldId id="929" r:id="rId395"/>
    <p:sldId id="930" r:id="rId396"/>
    <p:sldId id="931" r:id="rId397"/>
    <p:sldId id="932" r:id="rId398"/>
    <p:sldId id="933" r:id="rId399"/>
    <p:sldId id="934" r:id="rId400"/>
    <p:sldId id="935" r:id="rId401"/>
    <p:sldId id="936" r:id="rId402"/>
    <p:sldId id="937" r:id="rId403"/>
    <p:sldId id="938" r:id="rId404"/>
    <p:sldId id="939" r:id="rId405"/>
    <p:sldId id="940" r:id="rId406"/>
    <p:sldId id="941" r:id="rId407"/>
    <p:sldId id="942" r:id="rId408"/>
    <p:sldId id="943" r:id="rId409"/>
    <p:sldId id="944" r:id="rId410"/>
    <p:sldId id="945" r:id="rId411"/>
    <p:sldId id="946" r:id="rId412"/>
    <p:sldId id="947" r:id="rId413"/>
    <p:sldId id="948" r:id="rId414"/>
    <p:sldId id="949" r:id="rId415"/>
    <p:sldId id="950" r:id="rId416"/>
    <p:sldId id="951" r:id="rId417"/>
    <p:sldId id="952" r:id="rId418"/>
    <p:sldId id="953" r:id="rId419"/>
    <p:sldId id="954" r:id="rId420"/>
    <p:sldId id="955" r:id="rId421"/>
    <p:sldId id="956" r:id="rId422"/>
    <p:sldId id="957" r:id="rId423"/>
    <p:sldId id="958" r:id="rId424"/>
    <p:sldId id="959" r:id="rId425"/>
    <p:sldId id="960" r:id="rId426"/>
    <p:sldId id="961" r:id="rId427"/>
    <p:sldId id="962" r:id="rId428"/>
    <p:sldId id="963" r:id="rId429"/>
    <p:sldId id="964" r:id="rId430"/>
    <p:sldId id="965" r:id="rId431"/>
    <p:sldId id="643" r:id="rId432"/>
    <p:sldId id="966" r:id="rId433"/>
    <p:sldId id="967" r:id="rId434"/>
    <p:sldId id="968" r:id="rId435"/>
    <p:sldId id="969" r:id="rId436"/>
    <p:sldId id="970" r:id="rId437"/>
    <p:sldId id="649" r:id="rId438"/>
    <p:sldId id="650" r:id="rId439"/>
    <p:sldId id="971" r:id="rId440"/>
    <p:sldId id="972" r:id="rId441"/>
    <p:sldId id="651" r:id="rId442"/>
    <p:sldId id="973" r:id="rId443"/>
    <p:sldId id="974" r:id="rId444"/>
    <p:sldId id="975" r:id="rId445"/>
    <p:sldId id="976" r:id="rId446"/>
    <p:sldId id="977" r:id="rId447"/>
    <p:sldId id="978" r:id="rId448"/>
    <p:sldId id="979" r:id="rId449"/>
    <p:sldId id="980" r:id="rId450"/>
    <p:sldId id="981" r:id="rId451"/>
    <p:sldId id="982" r:id="rId452"/>
    <p:sldId id="983" r:id="rId453"/>
    <p:sldId id="984" r:id="rId454"/>
    <p:sldId id="985" r:id="rId455"/>
    <p:sldId id="986" r:id="rId456"/>
    <p:sldId id="987" r:id="rId457"/>
    <p:sldId id="988" r:id="rId458"/>
    <p:sldId id="989" r:id="rId459"/>
    <p:sldId id="621" r:id="rId460"/>
    <p:sldId id="990" r:id="rId461"/>
    <p:sldId id="991" r:id="rId462"/>
    <p:sldId id="992" r:id="rId463"/>
    <p:sldId id="993" r:id="rId464"/>
    <p:sldId id="994" r:id="rId465"/>
    <p:sldId id="995" r:id="rId466"/>
    <p:sldId id="996" r:id="rId467"/>
    <p:sldId id="997" r:id="rId468"/>
    <p:sldId id="998" r:id="rId469"/>
    <p:sldId id="999" r:id="rId470"/>
    <p:sldId id="1000" r:id="rId471"/>
    <p:sldId id="1001" r:id="rId472"/>
    <p:sldId id="1002" r:id="rId473"/>
    <p:sldId id="1003" r:id="rId474"/>
    <p:sldId id="1004" r:id="rId475"/>
    <p:sldId id="1005" r:id="rId476"/>
    <p:sldId id="1006" r:id="rId477"/>
    <p:sldId id="672" r:id="rId478"/>
    <p:sldId id="1007" r:id="rId479"/>
    <p:sldId id="674" r:id="rId480"/>
    <p:sldId id="1008" r:id="rId481"/>
    <p:sldId id="1009" r:id="rId482"/>
    <p:sldId id="1010" r:id="rId483"/>
    <p:sldId id="1011" r:id="rId484"/>
    <p:sldId id="1012" r:id="rId485"/>
    <p:sldId id="1013" r:id="rId486"/>
    <p:sldId id="1015" r:id="rId487"/>
    <p:sldId id="516" r:id="rId488"/>
    <p:sldId id="545" r:id="rId489"/>
    <p:sldId id="1016" r:id="rId490"/>
    <p:sldId id="1017" r:id="rId491"/>
    <p:sldId id="1018" r:id="rId492"/>
    <p:sldId id="1019" r:id="rId493"/>
    <p:sldId id="1020" r:id="rId494"/>
    <p:sldId id="1021" r:id="rId495"/>
    <p:sldId id="1022" r:id="rId496"/>
    <p:sldId id="1023" r:id="rId497"/>
    <p:sldId id="1024" r:id="rId498"/>
    <p:sldId id="1025" r:id="rId499"/>
    <p:sldId id="1026" r:id="rId500"/>
    <p:sldId id="1027" r:id="rId501"/>
    <p:sldId id="1028" r:id="rId502"/>
    <p:sldId id="1029" r:id="rId503"/>
    <p:sldId id="1030" r:id="rId504"/>
    <p:sldId id="555" r:id="rId505"/>
    <p:sldId id="1031" r:id="rId506"/>
    <p:sldId id="1032" r:id="rId507"/>
    <p:sldId id="1033" r:id="rId508"/>
    <p:sldId id="1034" r:id="rId509"/>
    <p:sldId id="1035" r:id="rId510"/>
    <p:sldId id="1036" r:id="rId511"/>
    <p:sldId id="1037" r:id="rId512"/>
    <p:sldId id="1038" r:id="rId513"/>
    <p:sldId id="1039" r:id="rId514"/>
    <p:sldId id="1040" r:id="rId515"/>
    <p:sldId id="1041" r:id="rId516"/>
    <p:sldId id="1042" r:id="rId517"/>
    <p:sldId id="1043" r:id="rId518"/>
    <p:sldId id="1044" r:id="rId519"/>
    <p:sldId id="1045" r:id="rId520"/>
    <p:sldId id="1046" r:id="rId521"/>
    <p:sldId id="1047" r:id="rId522"/>
    <p:sldId id="1048" r:id="rId523"/>
    <p:sldId id="1049" r:id="rId524"/>
    <p:sldId id="566" r:id="rId525"/>
    <p:sldId id="1050" r:id="rId526"/>
    <p:sldId id="1051" r:id="rId527"/>
    <p:sldId id="1052" r:id="rId528"/>
    <p:sldId id="1053" r:id="rId529"/>
    <p:sldId id="1054" r:id="rId530"/>
    <p:sldId id="1055" r:id="rId531"/>
    <p:sldId id="1056" r:id="rId532"/>
    <p:sldId id="1057" r:id="rId533"/>
    <p:sldId id="1058" r:id="rId534"/>
    <p:sldId id="1059" r:id="rId535"/>
    <p:sldId id="1060" r:id="rId536"/>
    <p:sldId id="1061" r:id="rId537"/>
    <p:sldId id="1062" r:id="rId538"/>
    <p:sldId id="1063" r:id="rId539"/>
    <p:sldId id="1064" r:id="rId540"/>
    <p:sldId id="1065" r:id="rId541"/>
    <p:sldId id="1066" r:id="rId542"/>
    <p:sldId id="1067" r:id="rId543"/>
    <p:sldId id="1068" r:id="rId544"/>
    <p:sldId id="1069" r:id="rId545"/>
    <p:sldId id="1070" r:id="rId546"/>
    <p:sldId id="1071" r:id="rId547"/>
    <p:sldId id="1072" r:id="rId548"/>
    <p:sldId id="1073" r:id="rId549"/>
    <p:sldId id="1074" r:id="rId550"/>
    <p:sldId id="1075" r:id="rId551"/>
    <p:sldId id="1076" r:id="rId552"/>
    <p:sldId id="1077" r:id="rId553"/>
    <p:sldId id="1078" r:id="rId554"/>
    <p:sldId id="1079" r:id="rId555"/>
    <p:sldId id="1080" r:id="rId556"/>
    <p:sldId id="1081" r:id="rId557"/>
    <p:sldId id="1082" r:id="rId558"/>
    <p:sldId id="1083" r:id="rId559"/>
    <p:sldId id="1084" r:id="rId560"/>
    <p:sldId id="1085" r:id="rId561"/>
    <p:sldId id="1086" r:id="rId562"/>
    <p:sldId id="1087" r:id="rId563"/>
    <p:sldId id="1088" r:id="rId564"/>
    <p:sldId id="1089" r:id="rId565"/>
    <p:sldId id="1090" r:id="rId566"/>
    <p:sldId id="1091" r:id="rId567"/>
    <p:sldId id="1092" r:id="rId568"/>
    <p:sldId id="1093" r:id="rId569"/>
    <p:sldId id="1094" r:id="rId570"/>
    <p:sldId id="1095" r:id="rId571"/>
    <p:sldId id="1096" r:id="rId572"/>
    <p:sldId id="1097" r:id="rId573"/>
    <p:sldId id="1098" r:id="rId574"/>
    <p:sldId id="1099" r:id="rId575"/>
    <p:sldId id="1100" r:id="rId576"/>
    <p:sldId id="1101" r:id="rId577"/>
    <p:sldId id="1102" r:id="rId578"/>
    <p:sldId id="1103" r:id="rId579"/>
    <p:sldId id="1104" r:id="rId580"/>
    <p:sldId id="1105" r:id="rId581"/>
    <p:sldId id="1106" r:id="rId582"/>
    <p:sldId id="1107" r:id="rId583"/>
    <p:sldId id="1108" r:id="rId584"/>
    <p:sldId id="1109" r:id="rId585"/>
    <p:sldId id="1110" r:id="rId586"/>
    <p:sldId id="1111" r:id="rId587"/>
    <p:sldId id="1112" r:id="rId588"/>
    <p:sldId id="1113" r:id="rId589"/>
    <p:sldId id="1114" r:id="rId590"/>
    <p:sldId id="1115" r:id="rId591"/>
    <p:sldId id="1116" r:id="rId592"/>
    <p:sldId id="1117" r:id="rId593"/>
    <p:sldId id="1118" r:id="rId594"/>
  </p:sldIdLst>
  <p:sldSz cx="9144000" cy="6858000" type="screen4x3"/>
  <p:notesSz cx="7315200" cy="9601200"/>
  <p:defaultTextStyle>
    <a:defPPr>
      <a:defRPr lang="en-US"/>
    </a:defPPr>
    <a:lvl1pPr algn="l" rtl="0" eaLnBrk="0" fontAlgn="base" hangingPunct="0">
      <a:lnSpc>
        <a:spcPct val="90000"/>
      </a:lnSpc>
      <a:spcBef>
        <a:spcPct val="0"/>
      </a:spcBef>
      <a:spcAft>
        <a:spcPts val="400"/>
      </a:spcAft>
      <a:buClr>
        <a:srgbClr val="0C7B9C"/>
      </a:buClr>
      <a:buSzPct val="100000"/>
      <a:buFont typeface="Times New Roman" pitchFamily="18" charset="0"/>
      <a:defRPr sz="1400" kern="1200">
        <a:solidFill>
          <a:schemeClr val="tx1"/>
        </a:solidFill>
        <a:latin typeface="Arial" charset="0"/>
        <a:ea typeface="+mn-ea"/>
        <a:cs typeface="+mn-cs"/>
      </a:defRPr>
    </a:lvl1pPr>
    <a:lvl2pPr marL="457200" algn="l" rtl="0" eaLnBrk="0" fontAlgn="base" hangingPunct="0">
      <a:lnSpc>
        <a:spcPct val="90000"/>
      </a:lnSpc>
      <a:spcBef>
        <a:spcPct val="0"/>
      </a:spcBef>
      <a:spcAft>
        <a:spcPts val="400"/>
      </a:spcAft>
      <a:buClr>
        <a:srgbClr val="0C7B9C"/>
      </a:buClr>
      <a:buSzPct val="100000"/>
      <a:buFont typeface="Times New Roman" pitchFamily="18" charset="0"/>
      <a:defRPr sz="1400" kern="1200">
        <a:solidFill>
          <a:schemeClr val="tx1"/>
        </a:solidFill>
        <a:latin typeface="Arial" charset="0"/>
        <a:ea typeface="+mn-ea"/>
        <a:cs typeface="+mn-cs"/>
      </a:defRPr>
    </a:lvl2pPr>
    <a:lvl3pPr marL="914400" algn="l" rtl="0" eaLnBrk="0" fontAlgn="base" hangingPunct="0">
      <a:lnSpc>
        <a:spcPct val="90000"/>
      </a:lnSpc>
      <a:spcBef>
        <a:spcPct val="0"/>
      </a:spcBef>
      <a:spcAft>
        <a:spcPts val="400"/>
      </a:spcAft>
      <a:buClr>
        <a:srgbClr val="0C7B9C"/>
      </a:buClr>
      <a:buSzPct val="100000"/>
      <a:buFont typeface="Times New Roman" pitchFamily="18" charset="0"/>
      <a:defRPr sz="1400" kern="1200">
        <a:solidFill>
          <a:schemeClr val="tx1"/>
        </a:solidFill>
        <a:latin typeface="Arial" charset="0"/>
        <a:ea typeface="+mn-ea"/>
        <a:cs typeface="+mn-cs"/>
      </a:defRPr>
    </a:lvl3pPr>
    <a:lvl4pPr marL="1371600" algn="l" rtl="0" eaLnBrk="0" fontAlgn="base" hangingPunct="0">
      <a:lnSpc>
        <a:spcPct val="90000"/>
      </a:lnSpc>
      <a:spcBef>
        <a:spcPct val="0"/>
      </a:spcBef>
      <a:spcAft>
        <a:spcPts val="400"/>
      </a:spcAft>
      <a:buClr>
        <a:srgbClr val="0C7B9C"/>
      </a:buClr>
      <a:buSzPct val="100000"/>
      <a:buFont typeface="Times New Roman" pitchFamily="18" charset="0"/>
      <a:defRPr sz="1400" kern="1200">
        <a:solidFill>
          <a:schemeClr val="tx1"/>
        </a:solidFill>
        <a:latin typeface="Arial" charset="0"/>
        <a:ea typeface="+mn-ea"/>
        <a:cs typeface="+mn-cs"/>
      </a:defRPr>
    </a:lvl4pPr>
    <a:lvl5pPr marL="1828800" algn="l" rtl="0" eaLnBrk="0" fontAlgn="base" hangingPunct="0">
      <a:lnSpc>
        <a:spcPct val="90000"/>
      </a:lnSpc>
      <a:spcBef>
        <a:spcPct val="0"/>
      </a:spcBef>
      <a:spcAft>
        <a:spcPts val="400"/>
      </a:spcAft>
      <a:buClr>
        <a:srgbClr val="0C7B9C"/>
      </a:buClr>
      <a:buSzPct val="100000"/>
      <a:buFont typeface="Times New Roman" pitchFamily="18" charset="0"/>
      <a:defRPr sz="1400" kern="1200">
        <a:solidFill>
          <a:schemeClr val="tx1"/>
        </a:solidFill>
        <a:latin typeface="Arial" charset="0"/>
        <a:ea typeface="+mn-ea"/>
        <a:cs typeface="+mn-cs"/>
      </a:defRPr>
    </a:lvl5pPr>
    <a:lvl6pPr marL="2286000" algn="l" defTabSz="914400" rtl="0" eaLnBrk="1" latinLnBrk="0" hangingPunct="1">
      <a:defRPr sz="1400" kern="1200">
        <a:solidFill>
          <a:schemeClr val="tx1"/>
        </a:solidFill>
        <a:latin typeface="Arial" charset="0"/>
        <a:ea typeface="+mn-ea"/>
        <a:cs typeface="+mn-cs"/>
      </a:defRPr>
    </a:lvl6pPr>
    <a:lvl7pPr marL="2743200" algn="l" defTabSz="914400" rtl="0" eaLnBrk="1" latinLnBrk="0" hangingPunct="1">
      <a:defRPr sz="1400" kern="1200">
        <a:solidFill>
          <a:schemeClr val="tx1"/>
        </a:solidFill>
        <a:latin typeface="Arial" charset="0"/>
        <a:ea typeface="+mn-ea"/>
        <a:cs typeface="+mn-cs"/>
      </a:defRPr>
    </a:lvl7pPr>
    <a:lvl8pPr marL="3200400" algn="l" defTabSz="914400" rtl="0" eaLnBrk="1" latinLnBrk="0" hangingPunct="1">
      <a:defRPr sz="1400" kern="1200">
        <a:solidFill>
          <a:schemeClr val="tx1"/>
        </a:solidFill>
        <a:latin typeface="Arial" charset="0"/>
        <a:ea typeface="+mn-ea"/>
        <a:cs typeface="+mn-cs"/>
      </a:defRPr>
    </a:lvl8pPr>
    <a:lvl9pPr marL="3657600" algn="l" defTabSz="914400" rtl="0" eaLnBrk="1" latinLnBrk="0" hangingPunct="1">
      <a:defRPr sz="1400"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736">
          <p15:clr>
            <a:srgbClr val="A4A3A4"/>
          </p15:clr>
        </p15:guide>
      </p15:sldGuideLst>
    </p:ext>
    <p:ext uri="{2D200454-40CA-4A62-9FC3-DE9A4176ACB9}">
      <p15:notesGuideLst xmlns:p15="http://schemas.microsoft.com/office/powerpoint/2012/main">
        <p15:guide id="1" orient="horz" pos="3025">
          <p15:clr>
            <a:srgbClr val="A4A3A4"/>
          </p15:clr>
        </p15:guide>
        <p15:guide id="2" pos="2305">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2A8487"/>
    <a:srgbClr val="1C5A61"/>
    <a:srgbClr val="0C6D9C"/>
    <a:srgbClr val="FF0000"/>
    <a:srgbClr val="CC3300"/>
    <a:srgbClr val="F5F5F5"/>
    <a:srgbClr val="F4F4F4"/>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412" autoAdjust="0"/>
    <p:restoredTop sz="94712" autoAdjust="0"/>
  </p:normalViewPr>
  <p:slideViewPr>
    <p:cSldViewPr>
      <p:cViewPr varScale="1">
        <p:scale>
          <a:sx n="68" d="100"/>
          <a:sy n="68" d="100"/>
        </p:scale>
        <p:origin x="1206" y="60"/>
      </p:cViewPr>
      <p:guideLst>
        <p:guide orient="horz" pos="2160"/>
        <p:guide pos="2736"/>
      </p:guideLst>
    </p:cSldViewPr>
  </p:slideViewPr>
  <p:outlineViewPr>
    <p:cViewPr>
      <p:scale>
        <a:sx n="100" d="100"/>
        <a:sy n="100" d="100"/>
      </p:scale>
      <p:origin x="0" y="0"/>
    </p:cViewPr>
    <p:sldLst>
      <p:sld r:id="rId1" collapse="1"/>
      <p:sld r:id="rId2" collapse="1"/>
      <p:sld r:id="rId3" collapse="1"/>
      <p:sld r:id="rId4" collapse="1"/>
      <p:sld r:id="rId5" collapse="1"/>
      <p:sld r:id="rId6" collapse="1"/>
      <p:sld r:id="rId7" collapse="1"/>
      <p:sld r:id="rId8" collapse="1"/>
      <p:sld r:id="rId9" collapse="1"/>
      <p:sld r:id="rId10" collapse="1"/>
      <p:sld r:id="rId11" collapse="1"/>
      <p:sld r:id="rId12" collapse="1"/>
      <p:sld r:id="rId13" collapse="1"/>
      <p:sld r:id="rId14" collapse="1"/>
      <p:sld r:id="rId15" collapse="1"/>
      <p:sld r:id="rId16" collapse="1"/>
      <p:sld r:id="rId17" collapse="1"/>
      <p:sld r:id="rId18" collapse="1"/>
      <p:sld r:id="rId19" collapse="1"/>
      <p:sld r:id="rId20" collapse="1"/>
      <p:sld r:id="rId21" collapse="1"/>
      <p:sld r:id="rId22" collapse="1"/>
      <p:sld r:id="rId23" collapse="1"/>
      <p:sld r:id="rId24" collapse="1"/>
      <p:sld r:id="rId25" collapse="1"/>
      <p:sld r:id="rId26" collapse="1"/>
      <p:sld r:id="rId27" collapse="1"/>
      <p:sld r:id="rId28" collapse="1"/>
      <p:sld r:id="rId29" collapse="1"/>
      <p:sld r:id="rId30" collapse="1"/>
      <p:sld r:id="rId31" collapse="1"/>
      <p:sld r:id="rId32" collapse="1"/>
      <p:sld r:id="rId33" collapse="1"/>
      <p:sld r:id="rId34" collapse="1"/>
      <p:sld r:id="rId35" collapse="1"/>
      <p:sld r:id="rId36" collapse="1"/>
      <p:sld r:id="rId37" collapse="1"/>
      <p:sld r:id="rId38" collapse="1"/>
      <p:sld r:id="rId39" collapse="1"/>
      <p:sld r:id="rId40" collapse="1"/>
      <p:sld r:id="rId41" collapse="1"/>
      <p:sld r:id="rId42" collapse="1"/>
      <p:sld r:id="rId43" collapse="1"/>
      <p:sld r:id="rId44" collapse="1"/>
      <p:sld r:id="rId45" collapse="1"/>
      <p:sld r:id="rId46" collapse="1"/>
      <p:sld r:id="rId47" collapse="1"/>
      <p:sld r:id="rId48" collapse="1"/>
      <p:sld r:id="rId49" collapse="1"/>
      <p:sld r:id="rId50" collapse="1"/>
      <p:sld r:id="rId51" collapse="1"/>
      <p:sld r:id="rId52" collapse="1"/>
      <p:sld r:id="rId53" collapse="1"/>
      <p:sld r:id="rId54" collapse="1"/>
    </p:sldLst>
  </p:outlineViewPr>
  <p:notesTextViewPr>
    <p:cViewPr>
      <p:scale>
        <a:sx n="100" d="100"/>
        <a:sy n="100" d="100"/>
      </p:scale>
      <p:origin x="0" y="0"/>
    </p:cViewPr>
  </p:notesTextViewPr>
  <p:sorterViewPr>
    <p:cViewPr>
      <p:scale>
        <a:sx n="66" d="100"/>
        <a:sy n="66" d="100"/>
      </p:scale>
      <p:origin x="0" y="54"/>
    </p:cViewPr>
  </p:sorterViewPr>
  <p:notesViewPr>
    <p:cSldViewPr>
      <p:cViewPr varScale="1">
        <p:scale>
          <a:sx n="57" d="100"/>
          <a:sy n="57" d="100"/>
        </p:scale>
        <p:origin x="2741" y="43"/>
      </p:cViewPr>
      <p:guideLst>
        <p:guide orient="horz" pos="3025"/>
        <p:guide pos="2305"/>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424" Type="http://schemas.openxmlformats.org/officeDocument/2006/relationships/slide" Target="slides/slide423.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228" Type="http://schemas.openxmlformats.org/officeDocument/2006/relationships/slide" Target="slides/slide227.xml"/><Relationship Id="rId435" Type="http://schemas.openxmlformats.org/officeDocument/2006/relationships/slide" Target="slides/slide434.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292" Type="http://schemas.openxmlformats.org/officeDocument/2006/relationships/slide" Target="slides/slide291.xml"/><Relationship Id="rId306" Type="http://schemas.openxmlformats.org/officeDocument/2006/relationships/slide" Target="slides/slide305.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presProps" Target="presProps.xml"/><Relationship Id="rId152" Type="http://schemas.openxmlformats.org/officeDocument/2006/relationships/slide" Target="slides/slide151.xml"/><Relationship Id="rId457" Type="http://schemas.openxmlformats.org/officeDocument/2006/relationships/slide" Target="slides/slide456.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theme" Target="theme/theme1.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212" Type="http://schemas.openxmlformats.org/officeDocument/2006/relationships/slide" Target="slides/slide211.xml"/><Relationship Id="rId254" Type="http://schemas.openxmlformats.org/officeDocument/2006/relationships/slide" Target="slides/slide253.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559" Type="http://schemas.openxmlformats.org/officeDocument/2006/relationships/slide" Target="slides/slide558.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528" Type="http://schemas.openxmlformats.org/officeDocument/2006/relationships/slide" Target="slides/slide527.xml"/><Relationship Id="rId125" Type="http://schemas.openxmlformats.org/officeDocument/2006/relationships/slide" Target="slides/slide124.xml"/><Relationship Id="rId167" Type="http://schemas.openxmlformats.org/officeDocument/2006/relationships/slide" Target="slides/slide166.xml"/><Relationship Id="rId332" Type="http://schemas.openxmlformats.org/officeDocument/2006/relationships/slide" Target="slides/slide331.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76" Type="http://schemas.openxmlformats.org/officeDocument/2006/relationships/slide" Target="slides/slide275.xml"/><Relationship Id="rId441" Type="http://schemas.openxmlformats.org/officeDocument/2006/relationships/slide" Target="slides/slide440.xml"/><Relationship Id="rId483" Type="http://schemas.openxmlformats.org/officeDocument/2006/relationships/slide" Target="slides/slide482.xml"/><Relationship Id="rId539" Type="http://schemas.openxmlformats.org/officeDocument/2006/relationships/slide" Target="slides/slide538.xml"/><Relationship Id="rId40" Type="http://schemas.openxmlformats.org/officeDocument/2006/relationships/slide" Target="slides/slide39.xml"/><Relationship Id="rId136" Type="http://schemas.openxmlformats.org/officeDocument/2006/relationships/slide" Target="slides/slide135.xml"/><Relationship Id="rId178" Type="http://schemas.openxmlformats.org/officeDocument/2006/relationships/slide" Target="slides/slide177.xml"/><Relationship Id="rId301" Type="http://schemas.openxmlformats.org/officeDocument/2006/relationships/slide" Target="slides/slide300.xml"/><Relationship Id="rId343" Type="http://schemas.openxmlformats.org/officeDocument/2006/relationships/slide" Target="slides/slide342.xml"/><Relationship Id="rId550" Type="http://schemas.openxmlformats.org/officeDocument/2006/relationships/slide" Target="slides/slide549.xml"/><Relationship Id="rId82" Type="http://schemas.openxmlformats.org/officeDocument/2006/relationships/slide" Target="slides/slide81.xml"/><Relationship Id="rId203" Type="http://schemas.openxmlformats.org/officeDocument/2006/relationships/slide" Target="slides/slide202.xml"/><Relationship Id="rId385" Type="http://schemas.openxmlformats.org/officeDocument/2006/relationships/slide" Target="slides/slide384.xml"/><Relationship Id="rId592" Type="http://schemas.openxmlformats.org/officeDocument/2006/relationships/slide" Target="slides/slide591.xml"/><Relationship Id="rId245" Type="http://schemas.openxmlformats.org/officeDocument/2006/relationships/slide" Target="slides/slide244.xml"/><Relationship Id="rId287" Type="http://schemas.openxmlformats.org/officeDocument/2006/relationships/slide" Target="slides/slide286.xml"/><Relationship Id="rId410" Type="http://schemas.openxmlformats.org/officeDocument/2006/relationships/slide" Target="slides/slide409.xml"/><Relationship Id="rId452" Type="http://schemas.openxmlformats.org/officeDocument/2006/relationships/slide" Target="slides/slide451.xml"/><Relationship Id="rId494" Type="http://schemas.openxmlformats.org/officeDocument/2006/relationships/slide" Target="slides/slide493.xml"/><Relationship Id="rId508" Type="http://schemas.openxmlformats.org/officeDocument/2006/relationships/slide" Target="slides/slide507.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561" Type="http://schemas.openxmlformats.org/officeDocument/2006/relationships/slide" Target="slides/slide560.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519" Type="http://schemas.openxmlformats.org/officeDocument/2006/relationships/slide" Target="slides/slide518.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530" Type="http://schemas.openxmlformats.org/officeDocument/2006/relationships/slide" Target="slides/slide529.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127" Type="http://schemas.openxmlformats.org/officeDocument/2006/relationships/slide" Target="slides/slide126.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541" Type="http://schemas.openxmlformats.org/officeDocument/2006/relationships/slide" Target="slides/slide540.xml"/><Relationship Id="rId583" Type="http://schemas.openxmlformats.org/officeDocument/2006/relationships/slide" Target="slides/slide582.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handoutMaster" Target="handoutMasters/handoutMaster1.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viewProps" Target="viewProps.xml"/><Relationship Id="rId220" Type="http://schemas.openxmlformats.org/officeDocument/2006/relationships/slide" Target="slides/slide219.xml"/><Relationship Id="rId458" Type="http://schemas.openxmlformats.org/officeDocument/2006/relationships/slide" Target="slides/slide457.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202" Type="http://schemas.openxmlformats.org/officeDocument/2006/relationships/slide" Target="slides/slide201.xml"/><Relationship Id="rId244" Type="http://schemas.openxmlformats.org/officeDocument/2006/relationships/slide" Target="slides/slide243.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226" Type="http://schemas.openxmlformats.org/officeDocument/2006/relationships/slide" Target="slides/slide225.xml"/><Relationship Id="rId433" Type="http://schemas.openxmlformats.org/officeDocument/2006/relationships/slide" Target="slides/slide432.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5" Type="http://schemas.openxmlformats.org/officeDocument/2006/relationships/slide" Target="slides/slide4.xml"/><Relationship Id="rId237" Type="http://schemas.openxmlformats.org/officeDocument/2006/relationships/slide" Target="slides/slide236.xml"/><Relationship Id="rId444" Type="http://schemas.openxmlformats.org/officeDocument/2006/relationships/slide" Target="slides/slide443.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notesMaster" Target="notesMasters/notesMaster1.xml"/><Relationship Id="rId248" Type="http://schemas.openxmlformats.org/officeDocument/2006/relationships/slide" Target="slides/slide247.xml"/><Relationship Id="rId455" Type="http://schemas.openxmlformats.org/officeDocument/2006/relationships/slide" Target="slides/slide454.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259" Type="http://schemas.openxmlformats.org/officeDocument/2006/relationships/slide" Target="slides/slide258.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tableStyles" Target="tableStyles.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250" Type="http://schemas.openxmlformats.org/officeDocument/2006/relationships/slide" Target="slides/slide249.xml"/><Relationship Id="rId488" Type="http://schemas.openxmlformats.org/officeDocument/2006/relationships/slide" Target="slides/slide487.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s>
</file>

<file path=ppt/_rels/viewProps.xml.rels><?xml version="1.0" encoding="UTF-8" standalone="yes"?>
<Relationships xmlns="http://schemas.openxmlformats.org/package/2006/relationships"><Relationship Id="rId13" Type="http://schemas.openxmlformats.org/officeDocument/2006/relationships/slide" Target="slides/slide14.xml"/><Relationship Id="rId18" Type="http://schemas.openxmlformats.org/officeDocument/2006/relationships/slide" Target="slides/slide20.xml"/><Relationship Id="rId26" Type="http://schemas.openxmlformats.org/officeDocument/2006/relationships/slide" Target="slides/slide33.xml"/><Relationship Id="rId39" Type="http://schemas.openxmlformats.org/officeDocument/2006/relationships/slide" Target="slides/slide103.xml"/><Relationship Id="rId21" Type="http://schemas.openxmlformats.org/officeDocument/2006/relationships/slide" Target="slides/slide25.xml"/><Relationship Id="rId34" Type="http://schemas.openxmlformats.org/officeDocument/2006/relationships/slide" Target="slides/slide41.xml"/><Relationship Id="rId42" Type="http://schemas.openxmlformats.org/officeDocument/2006/relationships/slide" Target="slides/slide106.xml"/><Relationship Id="rId47" Type="http://schemas.openxmlformats.org/officeDocument/2006/relationships/slide" Target="slides/slide113.xml"/><Relationship Id="rId50" Type="http://schemas.openxmlformats.org/officeDocument/2006/relationships/slide" Target="slides/slide116.xml"/><Relationship Id="rId7" Type="http://schemas.openxmlformats.org/officeDocument/2006/relationships/slide" Target="slides/slide8.xml"/><Relationship Id="rId2" Type="http://schemas.openxmlformats.org/officeDocument/2006/relationships/slide" Target="slides/slide3.xml"/><Relationship Id="rId16" Type="http://schemas.openxmlformats.org/officeDocument/2006/relationships/slide" Target="slides/slide18.xml"/><Relationship Id="rId29" Type="http://schemas.openxmlformats.org/officeDocument/2006/relationships/slide" Target="slides/slide36.xml"/><Relationship Id="rId11" Type="http://schemas.openxmlformats.org/officeDocument/2006/relationships/slide" Target="slides/slide12.xml"/><Relationship Id="rId24" Type="http://schemas.openxmlformats.org/officeDocument/2006/relationships/slide" Target="slides/slide31.xml"/><Relationship Id="rId32" Type="http://schemas.openxmlformats.org/officeDocument/2006/relationships/slide" Target="slides/slide39.xml"/><Relationship Id="rId37" Type="http://schemas.openxmlformats.org/officeDocument/2006/relationships/slide" Target="slides/slide45.xml"/><Relationship Id="rId40" Type="http://schemas.openxmlformats.org/officeDocument/2006/relationships/slide" Target="slides/slide104.xml"/><Relationship Id="rId45" Type="http://schemas.openxmlformats.org/officeDocument/2006/relationships/slide" Target="slides/slide111.xml"/><Relationship Id="rId53" Type="http://schemas.openxmlformats.org/officeDocument/2006/relationships/slide" Target="slides/slide153.xml"/><Relationship Id="rId5" Type="http://schemas.openxmlformats.org/officeDocument/2006/relationships/slide" Target="slides/slide6.xml"/><Relationship Id="rId10" Type="http://schemas.openxmlformats.org/officeDocument/2006/relationships/slide" Target="slides/slide11.xml"/><Relationship Id="rId19" Type="http://schemas.openxmlformats.org/officeDocument/2006/relationships/slide" Target="slides/slide21.xml"/><Relationship Id="rId31" Type="http://schemas.openxmlformats.org/officeDocument/2006/relationships/slide" Target="slides/slide38.xml"/><Relationship Id="rId44" Type="http://schemas.openxmlformats.org/officeDocument/2006/relationships/slide" Target="slides/slide110.xml"/><Relationship Id="rId52" Type="http://schemas.openxmlformats.org/officeDocument/2006/relationships/slide" Target="slides/slide131.xml"/><Relationship Id="rId4" Type="http://schemas.openxmlformats.org/officeDocument/2006/relationships/slide" Target="slides/slide5.xml"/><Relationship Id="rId9" Type="http://schemas.openxmlformats.org/officeDocument/2006/relationships/slide" Target="slides/slide10.xml"/><Relationship Id="rId14" Type="http://schemas.openxmlformats.org/officeDocument/2006/relationships/slide" Target="slides/slide15.xml"/><Relationship Id="rId22" Type="http://schemas.openxmlformats.org/officeDocument/2006/relationships/slide" Target="slides/slide28.xml"/><Relationship Id="rId27" Type="http://schemas.openxmlformats.org/officeDocument/2006/relationships/slide" Target="slides/slide34.xml"/><Relationship Id="rId30" Type="http://schemas.openxmlformats.org/officeDocument/2006/relationships/slide" Target="slides/slide37.xml"/><Relationship Id="rId35" Type="http://schemas.openxmlformats.org/officeDocument/2006/relationships/slide" Target="slides/slide42.xml"/><Relationship Id="rId43" Type="http://schemas.openxmlformats.org/officeDocument/2006/relationships/slide" Target="slides/slide107.xml"/><Relationship Id="rId48" Type="http://schemas.openxmlformats.org/officeDocument/2006/relationships/slide" Target="slides/slide114.xml"/><Relationship Id="rId8" Type="http://schemas.openxmlformats.org/officeDocument/2006/relationships/slide" Target="slides/slide9.xml"/><Relationship Id="rId51" Type="http://schemas.openxmlformats.org/officeDocument/2006/relationships/slide" Target="slides/slide130.xml"/><Relationship Id="rId3" Type="http://schemas.openxmlformats.org/officeDocument/2006/relationships/slide" Target="slides/slide4.xml"/><Relationship Id="rId12" Type="http://schemas.openxmlformats.org/officeDocument/2006/relationships/slide" Target="slides/slide13.xml"/><Relationship Id="rId17" Type="http://schemas.openxmlformats.org/officeDocument/2006/relationships/slide" Target="slides/slide19.xml"/><Relationship Id="rId25" Type="http://schemas.openxmlformats.org/officeDocument/2006/relationships/slide" Target="slides/slide32.xml"/><Relationship Id="rId33" Type="http://schemas.openxmlformats.org/officeDocument/2006/relationships/slide" Target="slides/slide40.xml"/><Relationship Id="rId38" Type="http://schemas.openxmlformats.org/officeDocument/2006/relationships/slide" Target="slides/slide101.xml"/><Relationship Id="rId46" Type="http://schemas.openxmlformats.org/officeDocument/2006/relationships/slide" Target="slides/slide112.xml"/><Relationship Id="rId20" Type="http://schemas.openxmlformats.org/officeDocument/2006/relationships/slide" Target="slides/slide23.xml"/><Relationship Id="rId41" Type="http://schemas.openxmlformats.org/officeDocument/2006/relationships/slide" Target="slides/slide105.xml"/><Relationship Id="rId54" Type="http://schemas.openxmlformats.org/officeDocument/2006/relationships/slide" Target="slides/slide154.xml"/><Relationship Id="rId1" Type="http://schemas.openxmlformats.org/officeDocument/2006/relationships/slide" Target="slides/slide2.xml"/><Relationship Id="rId6" Type="http://schemas.openxmlformats.org/officeDocument/2006/relationships/slide" Target="slides/slide7.xml"/><Relationship Id="rId15" Type="http://schemas.openxmlformats.org/officeDocument/2006/relationships/slide" Target="slides/slide16.xml"/><Relationship Id="rId23" Type="http://schemas.openxmlformats.org/officeDocument/2006/relationships/slide" Target="slides/slide30.xml"/><Relationship Id="rId28" Type="http://schemas.openxmlformats.org/officeDocument/2006/relationships/slide" Target="slides/slide35.xml"/><Relationship Id="rId36" Type="http://schemas.openxmlformats.org/officeDocument/2006/relationships/slide" Target="slides/slide43.xml"/><Relationship Id="rId49" Type="http://schemas.openxmlformats.org/officeDocument/2006/relationships/slide" Target="slides/slide11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40228093"/>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ax="28800" units="cm"/>
          <inkml:channel name="Y" type="integer" max="18000" units="cm"/>
          <inkml:channel name="F" type="integer" max="4095" units="dev"/>
          <inkml:channel name="T" type="integer" max="2.14748E9" units="dev"/>
        </inkml:traceFormat>
        <inkml:channelProperties>
          <inkml:channelProperty channel="X" name="resolution" value="1000" units="1/cm"/>
          <inkml:channelProperty channel="Y" name="resolution" value="1000" units="1/cm"/>
          <inkml:channelProperty channel="F" name="resolution" value="0" units="1/dev"/>
          <inkml:channelProperty channel="T" name="resolution" value="1" units="1/dev"/>
        </inkml:channelProperties>
      </inkml:inkSource>
      <inkml:timestamp xml:id="ts0" timeString="2021-02-03T19:29:27.202"/>
    </inkml:context>
    <inkml:brush xml:id="br0">
      <inkml:brushProperty name="width" value="0.05292" units="cm"/>
      <inkml:brushProperty name="height" value="0.05292" units="cm"/>
      <inkml:brushProperty name="color" value="#FF0000"/>
    </inkml:brush>
  </inkml:definitions>
  <inkml:trace contextRef="#ctx0" brushRef="#br0">15986 10272 256 0,'0'0'92'0,"0"-1"-45"0,0 0 25 0,0 0-3 16,0 0-66-16,0 0-1 0,1-1 4 0,0 0 7 0,1 0-4 15,-1-3-5-15,-1 3-7 0,1-2-2 0,1-1 0 16,-1 3 5-16,2-6 4 0,-1 2 0 0,0 0 3 16,0 0 16-16,-1 2 21 0,0 0 11 0,2-4 1 15,-1 2 23-15,0-1 11 0,0-1-6 0,-1 4 8 16,0 0-16-16,0-1-9 0,-1 3-6 0,1 0-1 0,0 0-32 0,-1 1-17 0,1-1 1 0,0 0-6 15,0 1 1-15,0 0 1 0,0 0 1 0,2 0-1 16,-1-1-11-16,0 1 8 0,0 1-7 0,-1 0 6 16,0 0-9-16,0 0 7 15,0 1 2-15,0 1 3 0,0-1 6 0,0 0 6 16,0 0 3-16,0 0 1 0,-1 0 2 0,0 0 3 16,0 0-5-16,0 0 4 0,0 0-7 0,0 1 4 0,0-1-5 15,0 1 4-15,0 0-13 0,0 1-10 0,0-2 3 16,0 7-4-16,2 2 1 0,-1-1 7 15,2 4-2-15,0-2 3 0,0 0-14 0,1 2 3 16,1-3-1-16,-2 0 3 0,1 0 7 0,-1 0-1 16,0-2-4-16,1 1 3 0,-1-1 12 0,-1-1 16 15,-1 0 6-15,0-2 1 0,0 1 13 0,1-1-25 0,-1-2 9 16,0 0-15-16,0 1-8 0,0-1-3 16,1 0-1-16,1 0 2 0,-1-1 2 0,4-1-2 0,-1 0-2 0,-3 0 1 15,4 4-10-15,-3-3 7 0,1 0-5 16,-3-2 6-16,3 2-3 0,-1-1-1 0,-1-1 0 0,4 2-1 15,-5-2-3-15,2 0-10 0,0 0-4 0,-2 0 0 0,3 0-5 16,-2 0-11-16,0 0 0 0,0 0-8 0,-1 0-31 16,0 0-56-16,0 0-25 0,0 0-23 15,-1 1-187-15</inkml:trace>
  <inkml:trace contextRef="#ctx0" brushRef="#br0" timeOffset="714.6">16139 10049 747 0,'0'0'0'0,"0"-1"6"0,0 0-59 0,0 0-42 15,0 1 6-15,1 0-15 0,0 0 23 0</inkml:trace>
  <inkml:trace contextRef="#ctx0" brushRef="#br0" timeOffset="788.6">16228 10041 277 0,'0'0'78'0,"0"0"-84"16,0 0 77-16,0 0-39 0,0 0-42 0,0-1-8 16,0 0-10-16,0 0-9 0,0 0-114 0</inkml:trace>
  <inkml:trace contextRef="#ctx0" brushRef="#br0" timeOffset="2446.23">16399 10041 946 0,'0'0'36'0,"0"0"-9"0,0-1 10 0,-1 0 0 0,0 0-31 0,1 0-9 0,0 0-4 16,0 0-2-16,0 0 2 0,0 0 7 0,0 0 4 15,0-1 0-15,0 0 1 0,0 0 0 0,0-1-9 16,0 1 5-16,0 0-5 0,0 0 6 0,0 0-1 0,0 0-3 16,-1 1 1-16,0 0-3 0,0 0 5 0,0 0-1 15,-1 0 2-15,-1 0-6 0,-3-3 2 16,-2 0 5-16,-3 0-1 0,2 1 6 0,-2 0-10 16,-1 0 2-16,3 2-3 0,-2 0 3 0,0 0 5 15,-1 0-2-15,-1 1 4 0,-1 0 1 0,1 0 6 0,-1 1-6 16,1 0 6-16,0 1 3 0,-1 2 16 0,2-2-3 15,0 1 5-15,2 0-10 0,-1 0-14 16,1 0 7-16,-2 1-10 0,0-1 4 16,2 0-5-16,0-1 0 0,1 0 0 0,0 0 4 15,2-1 3-15,-2 1-3 0,2 0 2 0,0-1-4 0,0 0-3 16,0 0-3-16,1 0-1 0,-1 0-3 0,0 0 3 16,0 0 2-16,0 1 0 0,1-1-9 0,-1 0 0 15,2 0 5-15,0 0-1 0,1 0 2 0,0 0 5 16,1 0-9-16,1-1 6 0,0 0-9 0,1 0 9 15,-2 2-1-15,2-2 3 0,-1 1-4 0,-1 0 1 16,0 1-4-16,0 0 2 0,0 2-6 0,-1 2 13 16,3 1 6-16,-2 0 1 0,1 1 3 0,1-1-15 0,-2 1 1 15,2 1-3-15,0 0 11 0,0 0-13 0,-5-1 8 16,1 0-8-16,2-1 9 0,0 1-6 0,1-1 2 16,1-1-3-16,0 1-1 0,0 1 3 0,0-1-3 0,0 0 4 0,-2 4 2 0,3-6-5 15,-1 3 2 1,1 0-3-16,0-1 3 0,0 1 1 0,0-2 0 0,0 2 0 0,0 1-3 0,0 0-4 0,0 1 1 15,0-3-2-15,0 3 5 0,0 0 2 0,0-1 2 16,0 0-1-16,1 0 5 16,1-2-8-16,-1 0 3 0,0-1-3 15,0 0 6-15,1 0 6 0,-1-2-4 0,1 0 3 16,0 1-10-16,0 0 6 0,1 0 1 0,1-1 1 0,-2 0-4 16,4 1 0-16,0 0-5 0,2-1 3 0,-1-1-3 15,0 2 6-15,0-1 1 0,0-1 1 0,1 0-7 16,0-1 6-16,1 0-3 0,-2 0 3 0,2 1-11 0,0-2 4 15,-1 0 0-15,1 1 2 0,2-1-1 0,-1 6-1 16,2 0 1-16,1-2 1 0,-3-2 8 0,3 0-8 16,0-1 0-16,0 0-2 0,1 1-2 0,-1-1 8 15,1-1-4-15,-2 0 8 0,-2 0-9 0,1 0 7 0,-2-1-5 0,-2 0 6 0,3 0-4 16,-4 0 2-16,2 0 5 0,-3 0-3 0,1-1-1 0,2 0-3 16,0-1 0-16,2-1-1 0,-1-2 0 0,3 0 8 15,-1-1-4-15,0-1 5 0,2 0-9 0,-2 1-1 16,2-2 0-16,0 0 0 0,-1-1 3 0,0 1-4 15,-1 6-1-15,-1-9 0 16,0-1 4-16,-3 1 0 0,1-2 6 0,-3-1-3 0,-1 2 6 16,-2-1 20-16,0-1-9 0,-1 0 13 0,10-3-19 15,-5 1-1-15,-1-4-2 0,-4 1 0 0,-1 1-10 0,-1-1-3 16,-2 4-2 0,0-3 1-16,-1 3 0 0,-1-1-5 0,-2 1 2 15,1 2-5-15,-1 1-5 0,-1 0-19 0,6 1-4 0,-12 2-6 16,1 0-22-16,-1 1-111 0,-2 2-45 0</inkml:trace>
</inkml:ink>
</file>

<file path=ppt/ink/ink2.xml><?xml version="1.0" encoding="utf-8"?>
<inkml:ink xmlns:inkml="http://www.w3.org/2003/InkML">
  <inkml:definitions>
    <inkml:context xml:id="ctx0">
      <inkml:inkSource xml:id="inkSrc0">
        <inkml:traceFormat>
          <inkml:channel name="X" type="integer" max="28800" units="cm"/>
          <inkml:channel name="Y" type="integer" max="18000" units="cm"/>
          <inkml:channel name="F" type="integer" max="4095" units="dev"/>
          <inkml:channel name="T" type="integer" max="2.14748E9" units="dev"/>
        </inkml:traceFormat>
        <inkml:channelProperties>
          <inkml:channelProperty channel="X" name="resolution" value="1000" units="1/cm"/>
          <inkml:channelProperty channel="Y" name="resolution" value="1000" units="1/cm"/>
          <inkml:channelProperty channel="F" name="resolution" value="0" units="1/dev"/>
          <inkml:channelProperty channel="T" name="resolution" value="1" units="1/dev"/>
        </inkml:channelProperties>
      </inkml:inkSource>
      <inkml:timestamp xml:id="ts0" timeString="2021-02-03T19:31:38.557"/>
    </inkml:context>
    <inkml:brush xml:id="br0">
      <inkml:brushProperty name="width" value="0.05292" units="cm"/>
      <inkml:brushProperty name="height" value="0.05292" units="cm"/>
      <inkml:brushProperty name="color" value="#FF0000"/>
    </inkml:brush>
  </inkml:definitions>
  <inkml:trace contextRef="#ctx0" brushRef="#br0">7439 4864 256 0,'0'0'-70'0,"0"0"26"0</inkml:trace>
  <inkml:trace contextRef="#ctx0" brushRef="#br0" timeOffset="375.58">7449 4822 105 0,'0'0'68'0,"0"0"-18"0,0 0 59 0,0 0-11 0,0 0-60 0,0 0-24 16,0 0 0-16,0 0-7 0,-1 0 2 0,0 0-1 15,0 0 1-15,0 0 0 0,-1 0 1 0,1 0 25 16,0 0 3-16,0 0 7 0,0 0 5 0,0 0-12 16,0 1 1-16,0 0-2 0,0 0 3 0,0 0 1 15,0 0-7-15,0 0 4 0,0 0-17 0,-1 0-14 16,0 0 2-16,-1 1-6 0,-1 1 1 0,-2 1-4 16,-3 1 1-16,5-3-1 0,-1 0 16 0,4-2 0 15,0 0 3-15,0 0-2 0,-1 1 0 0,0-1-13 16,0 1 0-16,0 0-4 0,0 1-7 0,1-1 6 0,0 0-1 15,0 0 1-15,-1 0-3 0,1 0 8 16,-1 0-4-16,1-1 4 0,0 0-4 0,-1 0 0 0,1 0 4 16,0 0-3-16,0 0-1 0,0 0 5 0,0 0-7 15,0 0 7-15,0 0-10 0,0 0 3 0,0 0 4 16,0 0-1-16,0 0 1 0,0 0 3 0,0 0-5 0,0 0 7 16,0 0 15-16,0 0 13 0,1 0-3 0,-1 0 3 15,-1 1-19-15,1-1-7 0,0 1 2 0,0 0-3 16,0 0 1-16,0 0-9 0,0 0 0 0,0 0-4 15,0 0-7-15,0 0 6 0,0 0 0 0,-1 1 0 0,0-1-8 16,0 0-44-16,0 0-38 0,0 0-24 16,0 0-356-16</inkml:trace>
  <inkml:trace contextRef="#ctx0" brushRef="#br0" timeOffset="2062.46">11505 16717 571 0,'0'0'0'16,"0"0"50"-16,-1 0-1 0,0 0 2 0,0 0 5 0,0 0-30 16,0 0 11-16,0 0 38 0,-1 0-5 0,0 1 3 15,0 1-44-15,0-1-20 0,-1 0-2 0,1 0-6 16,0 0 2-16,0 0 0 0,0 0-3 0,0 0 0 16,0 0-13-16,0 0-103 0,1 0-31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body" sz="quarter" idx="3"/>
          </p:nvPr>
        </p:nvSpPr>
        <p:spPr bwMode="auto">
          <a:xfrm>
            <a:off x="973138" y="4560888"/>
            <a:ext cx="5367337" cy="431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00437" tIns="50221" rIns="100437" bIns="50221" numCol="1" anchor="t" anchorCtr="0" compatLnSpc="1">
            <a:prstTxWarp prst="textNoShape">
              <a:avLst/>
            </a:prstTxWarp>
          </a:bodyPr>
          <a:lstStyle/>
          <a:p>
            <a:pPr lvl="0"/>
            <a:r>
              <a:rPr lang="en-US"/>
              <a:t>Click to edit Master notes styles</a:t>
            </a:r>
          </a:p>
          <a:p>
            <a:pPr lvl="1"/>
            <a:r>
              <a:rPr lang="en-US"/>
              <a:t>Second Level</a:t>
            </a:r>
          </a:p>
          <a:p>
            <a:pPr lvl="2"/>
            <a:r>
              <a:rPr lang="en-US"/>
              <a:t>Third Level</a:t>
            </a:r>
          </a:p>
          <a:p>
            <a:pPr lvl="3"/>
            <a:r>
              <a:rPr lang="en-US"/>
              <a:t>Fourth Level</a:t>
            </a:r>
          </a:p>
          <a:p>
            <a:pPr lvl="4"/>
            <a:r>
              <a:rPr lang="en-US"/>
              <a:t>Fifth Level</a:t>
            </a:r>
          </a:p>
        </p:txBody>
      </p:sp>
      <p:sp>
        <p:nvSpPr>
          <p:cNvPr id="2051" name="Rectangle 3"/>
          <p:cNvSpPr>
            <a:spLocks noGrp="1" noRot="1" noChangeAspect="1" noChangeArrowheads="1" noTextEdit="1"/>
          </p:cNvSpPr>
          <p:nvPr>
            <p:ph type="sldImg" idx="2"/>
          </p:nvPr>
        </p:nvSpPr>
        <p:spPr bwMode="auto">
          <a:xfrm>
            <a:off x="1268413" y="728663"/>
            <a:ext cx="4781550" cy="3584575"/>
          </a:xfrm>
          <a:prstGeom prst="rect">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Tree>
    <p:extLst>
      <p:ext uri="{BB962C8B-B14F-4D97-AF65-F5344CB8AC3E}">
        <p14:creationId xmlns:p14="http://schemas.microsoft.com/office/powerpoint/2010/main" val="2435655934"/>
      </p:ext>
    </p:extLst>
  </p:cSld>
  <p:clrMap bg1="lt1" tx1="dk1" bg2="lt2" tx2="dk2" accent1="accent1" accent2="accent2" accent3="accent3" accent4="accent4" accent5="accent5" accent6="accent6" hlink="hlink" folHlink="folHlink"/>
  <p:notesStyle>
    <a:lvl1pPr algn="l" defTabSz="963613" rtl="0" eaLnBrk="0" fontAlgn="base" hangingPunct="0">
      <a:spcBef>
        <a:spcPct val="30000"/>
      </a:spcBef>
      <a:spcAft>
        <a:spcPct val="0"/>
      </a:spcAft>
      <a:defRPr sz="1200" kern="1200">
        <a:solidFill>
          <a:schemeClr val="tx1"/>
        </a:solidFill>
        <a:latin typeface="Arial" charset="0"/>
        <a:ea typeface="+mn-ea"/>
        <a:cs typeface="+mn-cs"/>
      </a:defRPr>
    </a:lvl1pPr>
    <a:lvl2pPr marL="469900" algn="l" defTabSz="963613" rtl="0" eaLnBrk="0" fontAlgn="base" hangingPunct="0">
      <a:spcBef>
        <a:spcPct val="30000"/>
      </a:spcBef>
      <a:spcAft>
        <a:spcPct val="0"/>
      </a:spcAft>
      <a:defRPr sz="1200" kern="1200">
        <a:solidFill>
          <a:schemeClr val="tx1"/>
        </a:solidFill>
        <a:latin typeface="Arial" charset="0"/>
        <a:ea typeface="+mn-ea"/>
        <a:cs typeface="+mn-cs"/>
      </a:defRPr>
    </a:lvl2pPr>
    <a:lvl3pPr marL="938213" algn="l" defTabSz="963613" rtl="0" eaLnBrk="0" fontAlgn="base" hangingPunct="0">
      <a:spcBef>
        <a:spcPct val="30000"/>
      </a:spcBef>
      <a:spcAft>
        <a:spcPct val="0"/>
      </a:spcAft>
      <a:defRPr sz="1200" kern="1200">
        <a:solidFill>
          <a:schemeClr val="tx1"/>
        </a:solidFill>
        <a:latin typeface="Arial" charset="0"/>
        <a:ea typeface="+mn-ea"/>
        <a:cs typeface="+mn-cs"/>
      </a:defRPr>
    </a:lvl3pPr>
    <a:lvl4pPr marL="1408113" algn="l" defTabSz="963613" rtl="0" eaLnBrk="0" fontAlgn="base" hangingPunct="0">
      <a:spcBef>
        <a:spcPct val="30000"/>
      </a:spcBef>
      <a:spcAft>
        <a:spcPct val="0"/>
      </a:spcAft>
      <a:defRPr sz="1200" kern="1200">
        <a:solidFill>
          <a:schemeClr val="tx1"/>
        </a:solidFill>
        <a:latin typeface="Arial" charset="0"/>
        <a:ea typeface="+mn-ea"/>
        <a:cs typeface="+mn-cs"/>
      </a:defRPr>
    </a:lvl4pPr>
    <a:lvl5pPr marL="1876425" algn="l" defTabSz="963613"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289.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301.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319.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332.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361.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38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425.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486.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503.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59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3234" name="Rectangle 2"/>
          <p:cNvSpPr>
            <a:spLocks noGrp="1" noRot="1" noChangeAspect="1" noChangeArrowheads="1" noTextEdit="1"/>
          </p:cNvSpPr>
          <p:nvPr>
            <p:ph type="sldImg"/>
          </p:nvPr>
        </p:nvSpPr>
        <p:spPr>
          <a:xfrm>
            <a:off x="1262063" y="722313"/>
            <a:ext cx="4795837" cy="3597275"/>
          </a:xfrm>
          <a:ln/>
        </p:spPr>
      </p:sp>
      <p:sp>
        <p:nvSpPr>
          <p:cNvPr id="863235" name="Rectangle 3"/>
          <p:cNvSpPr>
            <a:spLocks noGrp="1" noChangeArrowheads="1"/>
          </p:cNvSpPr>
          <p:nvPr>
            <p:ph type="body" idx="1"/>
          </p:nvPr>
        </p:nvSpPr>
        <p:spPr>
          <a:xfrm>
            <a:off x="974725" y="4560888"/>
            <a:ext cx="5365750" cy="4318000"/>
          </a:xfrm>
        </p:spPr>
        <p:txBody>
          <a:bodyPr lIns="95007" tIns="47499" rIns="95007" bIns="47499"/>
          <a:lstStyle/>
          <a:p>
            <a:endParaRPr lang="en-US"/>
          </a:p>
        </p:txBody>
      </p:sp>
    </p:spTree>
    <p:extLst>
      <p:ext uri="{BB962C8B-B14F-4D97-AF65-F5344CB8AC3E}">
        <p14:creationId xmlns:p14="http://schemas.microsoft.com/office/powerpoint/2010/main" val="29867341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3410" name="Rectangle 2"/>
          <p:cNvSpPr>
            <a:spLocks noGrp="1" noRot="1" noChangeAspect="1" noChangeArrowheads="1"/>
          </p:cNvSpPr>
          <p:nvPr>
            <p:ph type="sldImg"/>
          </p:nvPr>
        </p:nvSpPr>
        <p:spPr bwMode="auto">
          <a:xfrm>
            <a:off x="1270000" y="728663"/>
            <a:ext cx="4778375" cy="3584575"/>
          </a:xfrm>
          <a:prstGeom prst="rect">
            <a:avLst/>
          </a:prstGeom>
          <a:solidFill>
            <a:srgbClr val="FFFFFF"/>
          </a:solidFill>
          <a:ln>
            <a:solidFill>
              <a:srgbClr val="000000"/>
            </a:solidFill>
            <a:miter lim="800000"/>
            <a:headEnd/>
            <a:tailEnd/>
          </a:ln>
        </p:spPr>
      </p:sp>
      <p:sp>
        <p:nvSpPr>
          <p:cNvPr id="913411" name="Rectangle 3"/>
          <p:cNvSpPr>
            <a:spLocks noGrp="1" noChangeArrowheads="1"/>
          </p:cNvSpPr>
          <p:nvPr>
            <p:ph type="body" idx="1"/>
          </p:nvPr>
        </p:nvSpPr>
        <p:spPr bwMode="auto">
          <a:xfrm>
            <a:off x="973138" y="4560888"/>
            <a:ext cx="5367337" cy="4318000"/>
          </a:xfrm>
          <a:prstGeom prst="rect">
            <a:avLst/>
          </a:prstGeom>
          <a:solidFill>
            <a:srgbClr val="FFFFFF"/>
          </a:solidFill>
          <a:ln>
            <a:solidFill>
              <a:srgbClr val="000000"/>
            </a:solidFill>
            <a:miter lim="800000"/>
            <a:headEnd/>
            <a:tailEnd/>
          </a:ln>
        </p:spPr>
        <p:txBody>
          <a:bodyPr/>
          <a:lstStyle/>
          <a:p>
            <a:endParaRPr lang="en-US"/>
          </a:p>
        </p:txBody>
      </p:sp>
    </p:spTree>
    <p:extLst>
      <p:ext uri="{BB962C8B-B14F-4D97-AF65-F5344CB8AC3E}">
        <p14:creationId xmlns:p14="http://schemas.microsoft.com/office/powerpoint/2010/main" val="2240714233"/>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Hidden layers represent levels of abstraction. </a:t>
            </a:r>
            <a:r>
              <a:rPr lang="en-US" sz="1200" kern="1200" dirty="0">
                <a:solidFill>
                  <a:schemeClr val="tx1"/>
                </a:solidFill>
                <a:effectLst/>
                <a:latin typeface="Arial" charset="0"/>
                <a:ea typeface="+mn-ea"/>
                <a:cs typeface="+mn-cs"/>
              </a:rPr>
              <a:t>ANN models provide a natural way of representing features at multiple levels of abstraction, where complex features are seen as compositions of simpler features. In many classification problems, modeling such a hierarchy of features turns out to be very useful. For example, in order to detect a human face in an image, we can first identify low-level features such as sharp edges with different gradients and orientations. These features can then be combined to identify facial parts such as eyes, nose, ears, and lips. Finally, an appropriate arrangement of facial parts can be used to correctly identify a human face. ANN models provide a powerful architecture to represent a hierarchical abstraction of features, from </a:t>
            </a:r>
            <a:endParaRPr lang="en-US" dirty="0"/>
          </a:p>
          <a:p>
            <a:r>
              <a:rPr lang="en-US" sz="1200" kern="1200" dirty="0">
                <a:solidFill>
                  <a:schemeClr val="tx1"/>
                </a:solidFill>
                <a:effectLst/>
                <a:latin typeface="Arial" charset="0"/>
                <a:ea typeface="+mn-ea"/>
                <a:cs typeface="+mn-cs"/>
              </a:rPr>
              <a:t>k lower levels of abstraction (e.g., edges) to higher levels (e.g., facial parts). </a:t>
            </a:r>
            <a:endParaRPr lang="en-US" dirty="0"/>
          </a:p>
          <a:p>
            <a:pPr marL="0" marR="0" lvl="0" indent="0" algn="l" defTabSz="963613" rtl="0" eaLnBrk="0" fontAlgn="base" latinLnBrk="0" hangingPunct="0">
              <a:lnSpc>
                <a:spcPct val="100000"/>
              </a:lnSpc>
              <a:spcBef>
                <a:spcPct val="30000"/>
              </a:spcBef>
              <a:spcAft>
                <a:spcPct val="0"/>
              </a:spcAft>
              <a:buClrTx/>
              <a:buSzTx/>
              <a:buFontTx/>
              <a:buNone/>
              <a:tabLst/>
              <a:defRPr/>
            </a:pPr>
            <a:endParaRPr lang="en-US" sz="1200" dirty="0"/>
          </a:p>
          <a:p>
            <a:endParaRPr lang="en-US" dirty="0"/>
          </a:p>
        </p:txBody>
      </p:sp>
    </p:spTree>
    <p:extLst>
      <p:ext uri="{BB962C8B-B14F-4D97-AF65-F5344CB8AC3E}">
        <p14:creationId xmlns:p14="http://schemas.microsoft.com/office/powerpoint/2010/main" val="3885814120"/>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Arial" charset="0"/>
                <a:ea typeface="+mn-ea"/>
                <a:cs typeface="+mn-cs"/>
              </a:rPr>
              <a:t>ANN models provide a natural way of representing features at multiple levels of abstraction, where complex features are seen as compositions of simpler features. In many classification problems, modeling such a hierarchy of features turns out to be very useful. For example, in order to detect a human face in an image, we can first identify low-level features such as sharp edges with different gradients and orientations. These features can then be combined to identify facial parts such as eyes, nose, ears, and lips. Finally, an appropriate arrangement of facial parts can be used to correctly identify a human face. ANN models provide a powerful architecture to represent a hierarchical abstraction of features, from </a:t>
            </a:r>
            <a:endParaRPr lang="en-US" dirty="0"/>
          </a:p>
          <a:p>
            <a:r>
              <a:rPr lang="en-US" sz="1200" kern="1200" dirty="0">
                <a:solidFill>
                  <a:schemeClr val="tx1"/>
                </a:solidFill>
                <a:effectLst/>
                <a:latin typeface="Arial" charset="0"/>
                <a:ea typeface="+mn-ea"/>
                <a:cs typeface="+mn-cs"/>
              </a:rPr>
              <a:t>k lower levels of abstraction (e.g., edges) to higher levels (e.g., facial parts). </a:t>
            </a:r>
            <a:endParaRPr lang="en-US" dirty="0"/>
          </a:p>
          <a:p>
            <a:endParaRPr lang="en-US" dirty="0"/>
          </a:p>
        </p:txBody>
      </p:sp>
    </p:spTree>
    <p:extLst>
      <p:ext uri="{BB962C8B-B14F-4D97-AF65-F5344CB8AC3E}">
        <p14:creationId xmlns:p14="http://schemas.microsoft.com/office/powerpoint/2010/main" val="3297334221"/>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42531853"/>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Rot="1" noChangeAspect="1" noChangeArrowheads="1" noTextEdit="1"/>
          </p:cNvSpPr>
          <p:nvPr>
            <p:ph type="sldImg"/>
          </p:nvPr>
        </p:nvSpPr>
        <p:spPr>
          <a:xfrm>
            <a:off x="1169988" y="695325"/>
            <a:ext cx="4611687" cy="3459163"/>
          </a:xfrm>
          <a:solidFill>
            <a:srgbClr val="FFFFFF"/>
          </a:solidFill>
          <a:ln/>
        </p:spPr>
      </p:sp>
      <p:sp>
        <p:nvSpPr>
          <p:cNvPr id="22531" name="Rectangle 3"/>
          <p:cNvSpPr>
            <a:spLocks noGrp="1" noChangeArrowheads="1"/>
          </p:cNvSpPr>
          <p:nvPr>
            <p:ph type="body" idx="1"/>
          </p:nvPr>
        </p:nvSpPr>
        <p:spPr>
          <a:xfrm>
            <a:off x="925513" y="4386263"/>
            <a:ext cx="5095875" cy="4151312"/>
          </a:xfrm>
          <a:solidFill>
            <a:srgbClr val="FFFFFF"/>
          </a:solidFill>
          <a:ln>
            <a:solidFill>
              <a:srgbClr val="000000"/>
            </a:solidFill>
          </a:ln>
        </p:spPr>
        <p:txBody>
          <a:bodyPr lIns="90865" tIns="45428" rIns="90865" bIns="45428"/>
          <a:lstStyle/>
          <a:p>
            <a:endParaRPr lang="en-US" altLang="en-US"/>
          </a:p>
        </p:txBody>
      </p:sp>
    </p:spTree>
    <p:extLst>
      <p:ext uri="{BB962C8B-B14F-4D97-AF65-F5344CB8AC3E}">
        <p14:creationId xmlns:p14="http://schemas.microsoft.com/office/powerpoint/2010/main" val="729568616"/>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Rot="1" noChangeAspect="1" noChangeArrowheads="1" noTextEdit="1"/>
          </p:cNvSpPr>
          <p:nvPr>
            <p:ph type="sldImg"/>
          </p:nvPr>
        </p:nvSpPr>
        <p:spPr>
          <a:xfrm>
            <a:off x="1262063" y="722313"/>
            <a:ext cx="4795837" cy="3597275"/>
          </a:xfrm>
          <a:ln/>
        </p:spPr>
      </p:sp>
      <p:sp>
        <p:nvSpPr>
          <p:cNvPr id="33795" name="Rectangle 3"/>
          <p:cNvSpPr>
            <a:spLocks noGrp="1" noChangeArrowheads="1"/>
          </p:cNvSpPr>
          <p:nvPr>
            <p:ph type="body" idx="1"/>
          </p:nvPr>
        </p:nvSpPr>
        <p:spPr>
          <a:xfrm>
            <a:off x="974725" y="4560888"/>
            <a:ext cx="5365750" cy="4318000"/>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5007" tIns="47499" rIns="95007" bIns="47499"/>
          <a:lstStyle/>
          <a:p>
            <a:endParaRPr lang="en-US" altLang="en-US"/>
          </a:p>
        </p:txBody>
      </p:sp>
    </p:spTree>
    <p:extLst>
      <p:ext uri="{BB962C8B-B14F-4D97-AF65-F5344CB8AC3E}">
        <p14:creationId xmlns:p14="http://schemas.microsoft.com/office/powerpoint/2010/main" val="1758152392"/>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Image Placeholder 1"/>
          <p:cNvSpPr>
            <a:spLocks noGrp="1" noRot="1" noChangeAspect="1" noTextEdit="1"/>
          </p:cNvSpPr>
          <p:nvPr>
            <p:ph type="sldImg"/>
          </p:nvPr>
        </p:nvSpPr>
        <p:spPr>
          <a:xfrm>
            <a:off x="1270000" y="728663"/>
            <a:ext cx="4778375" cy="3584575"/>
          </a:xfrm>
          <a:ln/>
        </p:spPr>
      </p:sp>
      <p:sp>
        <p:nvSpPr>
          <p:cNvPr id="34819"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en-US"/>
          </a:p>
        </p:txBody>
      </p:sp>
      <p:sp>
        <p:nvSpPr>
          <p:cNvPr id="34820" name="Slide Number Placeholder 3"/>
          <p:cNvSpPr>
            <a:spLocks noGrp="1"/>
          </p:cNvSpPr>
          <p:nvPr>
            <p:ph type="sldNum" sz="quarter" idx="4294967295"/>
          </p:nvPr>
        </p:nvSpPr>
        <p:spPr bwMode="auto">
          <a:xfrm>
            <a:off x="4143375" y="9120188"/>
            <a:ext cx="3170238" cy="4794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747" tIns="47873" rIns="95747" bIns="47873"/>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pPr eaLnBrk="1" hangingPunct="1"/>
            <a:fld id="{07342238-4519-4CD6-8380-134D011DDBF5}" type="slidenum">
              <a:rPr lang="en-US" altLang="en-US"/>
              <a:pPr eaLnBrk="1" hangingPunct="1"/>
              <a:t>301</a:t>
            </a:fld>
            <a:endParaRPr lang="en-US" altLang="en-US"/>
          </a:p>
        </p:txBody>
      </p:sp>
    </p:spTree>
    <p:extLst>
      <p:ext uri="{BB962C8B-B14F-4D97-AF65-F5344CB8AC3E}">
        <p14:creationId xmlns:p14="http://schemas.microsoft.com/office/powerpoint/2010/main" val="773910418"/>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Rot="1" noChangeAspect="1" noChangeArrowheads="1" noTextEdit="1"/>
          </p:cNvSpPr>
          <p:nvPr>
            <p:ph type="sldImg"/>
          </p:nvPr>
        </p:nvSpPr>
        <p:spPr>
          <a:xfrm>
            <a:off x="1262063" y="722313"/>
            <a:ext cx="4795837" cy="3597275"/>
          </a:xfrm>
          <a:solidFill>
            <a:srgbClr val="FFFFFF"/>
          </a:solidFill>
          <a:ln/>
        </p:spPr>
      </p:sp>
      <p:sp>
        <p:nvSpPr>
          <p:cNvPr id="52227" name="Rectangle 3"/>
          <p:cNvSpPr>
            <a:spLocks noGrp="1" noChangeArrowheads="1"/>
          </p:cNvSpPr>
          <p:nvPr>
            <p:ph type="body" idx="1"/>
          </p:nvPr>
        </p:nvSpPr>
        <p:spPr>
          <a:xfrm>
            <a:off x="974725" y="4560888"/>
            <a:ext cx="5365750" cy="4318000"/>
          </a:xfrm>
          <a:solidFill>
            <a:srgbClr val="FFFFFF"/>
          </a:solidFill>
          <a:ln>
            <a:solidFill>
              <a:srgbClr val="000000"/>
            </a:solidFill>
          </a:ln>
        </p:spPr>
        <p:txBody>
          <a:bodyPr lIns="95007" tIns="47499" rIns="95007" bIns="47499"/>
          <a:lstStyle/>
          <a:p>
            <a:endParaRPr lang="en-US" altLang="en-US"/>
          </a:p>
        </p:txBody>
      </p:sp>
    </p:spTree>
    <p:extLst>
      <p:ext uri="{BB962C8B-B14F-4D97-AF65-F5344CB8AC3E}">
        <p14:creationId xmlns:p14="http://schemas.microsoft.com/office/powerpoint/2010/main" val="1538128223"/>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a:extLst>
              <a:ext uri="{FF2B5EF4-FFF2-40B4-BE49-F238E27FC236}">
                <a16:creationId xmlns:a16="http://schemas.microsoft.com/office/drawing/2014/main" id="{A61369D8-3B04-12FF-BDF7-BDC29AD1054A}"/>
              </a:ext>
            </a:extLst>
          </p:cNvPr>
          <p:cNvSpPr>
            <a:spLocks noGrp="1" noRot="1" noChangeAspect="1" noChangeArrowheads="1" noTextEdit="1"/>
          </p:cNvSpPr>
          <p:nvPr>
            <p:ph type="sldImg"/>
          </p:nvPr>
        </p:nvSpPr>
        <p:spPr>
          <a:xfrm>
            <a:off x="1166813" y="693738"/>
            <a:ext cx="4605337" cy="3454400"/>
          </a:xfrm>
          <a:ln/>
        </p:spPr>
      </p:sp>
      <p:sp>
        <p:nvSpPr>
          <p:cNvPr id="26627" name="Rectangle 3">
            <a:extLst>
              <a:ext uri="{FF2B5EF4-FFF2-40B4-BE49-F238E27FC236}">
                <a16:creationId xmlns:a16="http://schemas.microsoft.com/office/drawing/2014/main" id="{B7A910BD-26B2-7C93-FDBF-ED955D56A578}"/>
              </a:ext>
            </a:extLst>
          </p:cNvPr>
          <p:cNvSpPr>
            <a:spLocks noGrp="1" noChangeArrowheads="1"/>
          </p:cNvSpPr>
          <p:nvPr>
            <p:ph type="body" idx="1"/>
          </p:nvPr>
        </p:nvSpPr>
        <p:spPr>
          <a:xfrm>
            <a:off x="923925" y="4379913"/>
            <a:ext cx="5086350" cy="4146550"/>
          </a:xfrm>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lIns="90720" tIns="45355" rIns="90720" bIns="45355"/>
          <a:lstStyle/>
          <a:p>
            <a:endParaRPr lang="en-US" altLang="en-US">
              <a:latin typeface="Arial" panose="020B0604020202020204" pitchFamily="34" charset="0"/>
              <a:ea typeface="ＭＳ Ｐゴシック" panose="020B0600070205080204" pitchFamily="34" charset="-128"/>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Rectangle 2">
            <a:extLst>
              <a:ext uri="{FF2B5EF4-FFF2-40B4-BE49-F238E27FC236}">
                <a16:creationId xmlns:a16="http://schemas.microsoft.com/office/drawing/2014/main" id="{D661E808-C3E3-13B7-0C28-490327C93A4C}"/>
              </a:ext>
            </a:extLst>
          </p:cNvPr>
          <p:cNvSpPr>
            <a:spLocks noGrp="1" noRot="1" noChangeAspect="1" noChangeArrowheads="1" noTextEdit="1"/>
          </p:cNvSpPr>
          <p:nvPr>
            <p:ph type="sldImg"/>
          </p:nvPr>
        </p:nvSpPr>
        <p:spPr>
          <a:xfrm>
            <a:off x="1262063" y="722313"/>
            <a:ext cx="4795837" cy="3597275"/>
          </a:xfrm>
          <a:solidFill>
            <a:srgbClr val="FFFFFF"/>
          </a:solidFill>
          <a:ln/>
        </p:spPr>
      </p:sp>
      <p:sp>
        <p:nvSpPr>
          <p:cNvPr id="5122" name="Rectangle 3">
            <a:extLst>
              <a:ext uri="{FF2B5EF4-FFF2-40B4-BE49-F238E27FC236}">
                <a16:creationId xmlns:a16="http://schemas.microsoft.com/office/drawing/2014/main" id="{824D56EE-4C2B-3561-938E-783A5E722DF6}"/>
              </a:ext>
            </a:extLst>
          </p:cNvPr>
          <p:cNvSpPr>
            <a:spLocks noGrp="1" noChangeArrowheads="1"/>
          </p:cNvSpPr>
          <p:nvPr>
            <p:ph type="body" idx="1"/>
          </p:nvPr>
        </p:nvSpPr>
        <p:spPr>
          <a:xfrm>
            <a:off x="974725" y="4560888"/>
            <a:ext cx="5365750" cy="4318000"/>
          </a:xfrm>
          <a:solidFill>
            <a:srgbClr val="FFFFFF"/>
          </a:solidFill>
          <a:ln>
            <a:solidFill>
              <a:srgbClr val="000000"/>
            </a:solidFill>
          </a:ln>
        </p:spPr>
        <p:txBody>
          <a:bodyPr lIns="94999" tIns="47495" rIns="94999" bIns="47495"/>
          <a:lstStyle/>
          <a:p>
            <a:endParaRPr lang="en-US" altLang="en-US">
              <a:latin typeface="Arial" panose="020B0604020202020204" pitchFamily="34" charset="0"/>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Rot="1" noChangeAspect="1" noChangeArrowheads="1" noTextEdit="1"/>
          </p:cNvSpPr>
          <p:nvPr>
            <p:ph type="sldImg"/>
          </p:nvPr>
        </p:nvSpPr>
        <p:spPr>
          <a:xfrm>
            <a:off x="1166813" y="693738"/>
            <a:ext cx="4605337" cy="3454400"/>
          </a:xfrm>
          <a:solidFill>
            <a:srgbClr val="FFFFFF"/>
          </a:solidFill>
          <a:ln/>
        </p:spPr>
      </p:sp>
      <p:sp>
        <p:nvSpPr>
          <p:cNvPr id="4099" name="Rectangle 3"/>
          <p:cNvSpPr>
            <a:spLocks noGrp="1" noChangeArrowheads="1"/>
          </p:cNvSpPr>
          <p:nvPr>
            <p:ph type="body" idx="1"/>
          </p:nvPr>
        </p:nvSpPr>
        <p:spPr>
          <a:xfrm>
            <a:off x="923925" y="4379913"/>
            <a:ext cx="5086350" cy="4146550"/>
          </a:xfrm>
          <a:solidFill>
            <a:srgbClr val="FFFFFF"/>
          </a:solidFill>
          <a:ln>
            <a:solidFill>
              <a:srgbClr val="000000"/>
            </a:solidFill>
          </a:ln>
        </p:spPr>
        <p:txBody>
          <a:bodyPr lIns="90727" tIns="45359" rIns="90727" bIns="45359"/>
          <a:lstStyle/>
          <a:p>
            <a:endParaRPr lang="en-US" altLang="en-US"/>
          </a:p>
        </p:txBody>
      </p:sp>
    </p:spTree>
    <p:extLst>
      <p:ext uri="{BB962C8B-B14F-4D97-AF65-F5344CB8AC3E}">
        <p14:creationId xmlns:p14="http://schemas.microsoft.com/office/powerpoint/2010/main" val="21720738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7986" name="Rectangle 2"/>
          <p:cNvSpPr>
            <a:spLocks noGrp="1" noRot="1" noChangeAspect="1" noChangeArrowheads="1" noTextEdit="1"/>
          </p:cNvSpPr>
          <p:nvPr>
            <p:ph type="sldImg"/>
          </p:nvPr>
        </p:nvSpPr>
        <p:spPr>
          <a:xfrm>
            <a:off x="1270000" y="728663"/>
            <a:ext cx="4778375" cy="3584575"/>
          </a:xfrm>
          <a:ln/>
        </p:spPr>
      </p:sp>
      <p:sp>
        <p:nvSpPr>
          <p:cNvPr id="937987"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054683377"/>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Rot="1" noChangeAspect="1" noChangeArrowheads="1" noTextEdit="1"/>
          </p:cNvSpPr>
          <p:nvPr>
            <p:ph type="sldImg"/>
          </p:nvPr>
        </p:nvSpPr>
        <p:spPr>
          <a:xfrm>
            <a:off x="1166813" y="693738"/>
            <a:ext cx="4605337" cy="3454400"/>
          </a:xfrm>
          <a:ln/>
        </p:spPr>
      </p:sp>
      <p:sp>
        <p:nvSpPr>
          <p:cNvPr id="44035" name="Rectangle 3"/>
          <p:cNvSpPr>
            <a:spLocks noGrp="1" noChangeArrowheads="1"/>
          </p:cNvSpPr>
          <p:nvPr>
            <p:ph type="body" idx="1"/>
          </p:nvPr>
        </p:nvSpPr>
        <p:spPr>
          <a:xfrm>
            <a:off x="923925" y="4379913"/>
            <a:ext cx="5086350" cy="4146550"/>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706" tIns="45348" rIns="90706" bIns="45348"/>
          <a:lstStyle/>
          <a:p>
            <a:endParaRPr lang="en-US" altLang="en-US"/>
          </a:p>
        </p:txBody>
      </p:sp>
    </p:spTree>
    <p:extLst>
      <p:ext uri="{BB962C8B-B14F-4D97-AF65-F5344CB8AC3E}">
        <p14:creationId xmlns:p14="http://schemas.microsoft.com/office/powerpoint/2010/main" val="2381228561"/>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p:cNvSpPr>
            <a:spLocks noGrp="1" noRot="1" noChangeAspect="1" noChangeArrowheads="1" noTextEdit="1"/>
          </p:cNvSpPr>
          <p:nvPr>
            <p:ph type="sldImg"/>
          </p:nvPr>
        </p:nvSpPr>
        <p:spPr>
          <a:xfrm>
            <a:off x="1166813" y="693738"/>
            <a:ext cx="4605337" cy="3454400"/>
          </a:xfrm>
          <a:solidFill>
            <a:srgbClr val="FFFFFF"/>
          </a:solidFill>
          <a:ln/>
        </p:spPr>
      </p:sp>
      <p:sp>
        <p:nvSpPr>
          <p:cNvPr id="112643" name="Rectangle 3"/>
          <p:cNvSpPr>
            <a:spLocks noGrp="1" noChangeArrowheads="1"/>
          </p:cNvSpPr>
          <p:nvPr>
            <p:ph type="body" idx="1"/>
          </p:nvPr>
        </p:nvSpPr>
        <p:spPr>
          <a:xfrm>
            <a:off x="923925" y="4379913"/>
            <a:ext cx="5086350" cy="4146550"/>
          </a:xfrm>
          <a:solidFill>
            <a:srgbClr val="FFFFFF"/>
          </a:solidFill>
          <a:ln>
            <a:solidFill>
              <a:srgbClr val="000000"/>
            </a:solidFill>
          </a:ln>
        </p:spPr>
        <p:txBody>
          <a:bodyPr lIns="90719" tIns="45356" rIns="90719" bIns="45356"/>
          <a:lstStyle/>
          <a:p>
            <a:endParaRPr lang="en-US" altLang="en-US"/>
          </a:p>
        </p:txBody>
      </p:sp>
    </p:spTree>
    <p:extLst>
      <p:ext uri="{BB962C8B-B14F-4D97-AF65-F5344CB8AC3E}">
        <p14:creationId xmlns:p14="http://schemas.microsoft.com/office/powerpoint/2010/main" val="398802868"/>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Slide Image Placeholder 1"/>
          <p:cNvSpPr>
            <a:spLocks noGrp="1" noRot="1" noChangeAspect="1" noTextEdit="1"/>
          </p:cNvSpPr>
          <p:nvPr>
            <p:ph type="sldImg"/>
          </p:nvPr>
        </p:nvSpPr>
        <p:spPr>
          <a:ln/>
        </p:spPr>
      </p:sp>
      <p:sp>
        <p:nvSpPr>
          <p:cNvPr id="113667"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102611583"/>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337228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0034" name="Rectangle 2"/>
          <p:cNvSpPr>
            <a:spLocks noGrp="1" noRot="1" noChangeAspect="1" noChangeArrowheads="1" noTextEdit="1"/>
          </p:cNvSpPr>
          <p:nvPr>
            <p:ph type="sldImg"/>
          </p:nvPr>
        </p:nvSpPr>
        <p:spPr bwMode="auto">
          <a:xfrm>
            <a:off x="1270000" y="728663"/>
            <a:ext cx="4778375" cy="3584575"/>
          </a:xfrm>
          <a:prstGeom prst="rect">
            <a:avLst/>
          </a:prstGeom>
          <a:solidFill>
            <a:srgbClr val="FFFFFF"/>
          </a:solidFill>
          <a:ln>
            <a:solidFill>
              <a:srgbClr val="000000"/>
            </a:solidFill>
            <a:miter lim="800000"/>
            <a:headEnd/>
            <a:tailEnd/>
          </a:ln>
        </p:spPr>
      </p:sp>
      <p:sp>
        <p:nvSpPr>
          <p:cNvPr id="940035" name="Rectangle 3"/>
          <p:cNvSpPr>
            <a:spLocks noGrp="1" noChangeArrowheads="1"/>
          </p:cNvSpPr>
          <p:nvPr>
            <p:ph type="body" idx="1"/>
          </p:nvPr>
        </p:nvSpPr>
        <p:spPr bwMode="auto">
          <a:xfrm>
            <a:off x="973138" y="4560888"/>
            <a:ext cx="5367337" cy="4318000"/>
          </a:xfrm>
          <a:prstGeom prst="rect">
            <a:avLst/>
          </a:prstGeom>
          <a:solidFill>
            <a:srgbClr val="FFFFFF"/>
          </a:solidFill>
          <a:ln>
            <a:solidFill>
              <a:srgbClr val="000000"/>
            </a:solidFill>
            <a:miter lim="800000"/>
            <a:headEnd/>
            <a:tailEnd/>
          </a:ln>
        </p:spPr>
        <p:txBody>
          <a:bodyPr/>
          <a:lstStyle/>
          <a:p>
            <a:endParaRPr lang="en-US"/>
          </a:p>
        </p:txBody>
      </p:sp>
    </p:spTree>
    <p:extLst>
      <p:ext uri="{BB962C8B-B14F-4D97-AF65-F5344CB8AC3E}">
        <p14:creationId xmlns:p14="http://schemas.microsoft.com/office/powerpoint/2010/main" val="41586251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82" name="Rectangle 2"/>
          <p:cNvSpPr>
            <a:spLocks noGrp="1" noRot="1" noChangeAspect="1" noChangeArrowheads="1" noTextEdit="1"/>
          </p:cNvSpPr>
          <p:nvPr>
            <p:ph type="sldImg"/>
          </p:nvPr>
        </p:nvSpPr>
        <p:spPr>
          <a:xfrm>
            <a:off x="1270000" y="728663"/>
            <a:ext cx="4778375" cy="3584575"/>
          </a:xfrm>
          <a:ln/>
        </p:spPr>
      </p:sp>
      <p:sp>
        <p:nvSpPr>
          <p:cNvPr id="94208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2411717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4130" name="Rectangle 2"/>
          <p:cNvSpPr>
            <a:spLocks noGrp="1" noRot="1" noChangeAspect="1" noChangeArrowheads="1" noTextEdit="1"/>
          </p:cNvSpPr>
          <p:nvPr>
            <p:ph type="sldImg"/>
          </p:nvPr>
        </p:nvSpPr>
        <p:spPr>
          <a:xfrm>
            <a:off x="1270000" y="728663"/>
            <a:ext cx="4778375" cy="3584575"/>
          </a:xfrm>
          <a:ln/>
        </p:spPr>
      </p:sp>
      <p:sp>
        <p:nvSpPr>
          <p:cNvPr id="94413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4645749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6178" name="Rectangle 2"/>
          <p:cNvSpPr>
            <a:spLocks noGrp="1" noRot="1" noChangeAspect="1" noChangeArrowheads="1" noTextEdit="1"/>
          </p:cNvSpPr>
          <p:nvPr>
            <p:ph type="sldImg"/>
          </p:nvPr>
        </p:nvSpPr>
        <p:spPr>
          <a:xfrm>
            <a:off x="1270000" y="728663"/>
            <a:ext cx="4778375" cy="3584575"/>
          </a:xfrm>
          <a:ln/>
        </p:spPr>
      </p:sp>
      <p:sp>
        <p:nvSpPr>
          <p:cNvPr id="94617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5366980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0274" name="Rectangle 2"/>
          <p:cNvSpPr>
            <a:spLocks noGrp="1" noRot="1" noChangeAspect="1" noChangeArrowheads="1" noTextEdit="1"/>
          </p:cNvSpPr>
          <p:nvPr>
            <p:ph type="sldImg"/>
          </p:nvPr>
        </p:nvSpPr>
        <p:spPr>
          <a:xfrm>
            <a:off x="1270000" y="728663"/>
            <a:ext cx="4778375" cy="3584575"/>
          </a:xfrm>
          <a:ln/>
        </p:spPr>
      </p:sp>
      <p:sp>
        <p:nvSpPr>
          <p:cNvPr id="95027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0174190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xfrm>
            <a:off x="4143587" y="9119474"/>
            <a:ext cx="3169920" cy="48006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lstStyle>
            <a:lvl1pPr defTabSz="960754">
              <a:defRPr sz="3000" b="1">
                <a:solidFill>
                  <a:srgbClr val="000063"/>
                </a:solidFill>
                <a:latin typeface="Arial" charset="0"/>
                <a:ea typeface="ＭＳ Ｐゴシック" charset="-128"/>
              </a:defRPr>
            </a:lvl1pPr>
            <a:lvl2pPr marL="777911" indent="-299196" defTabSz="960754">
              <a:defRPr sz="3000" b="1">
                <a:solidFill>
                  <a:srgbClr val="000063"/>
                </a:solidFill>
                <a:latin typeface="Arial" charset="0"/>
                <a:ea typeface="ＭＳ Ｐゴシック" charset="-128"/>
              </a:defRPr>
            </a:lvl2pPr>
            <a:lvl3pPr marL="1196787" indent="-239357" defTabSz="960754">
              <a:defRPr sz="3000" b="1">
                <a:solidFill>
                  <a:srgbClr val="000063"/>
                </a:solidFill>
                <a:latin typeface="Arial" charset="0"/>
                <a:ea typeface="ＭＳ Ｐゴシック" charset="-128"/>
              </a:defRPr>
            </a:lvl3pPr>
            <a:lvl4pPr marL="1675501" indent="-239357" defTabSz="960754">
              <a:defRPr sz="3000" b="1">
                <a:solidFill>
                  <a:srgbClr val="000063"/>
                </a:solidFill>
                <a:latin typeface="Arial" charset="0"/>
                <a:ea typeface="ＭＳ Ｐゴシック" charset="-128"/>
              </a:defRPr>
            </a:lvl4pPr>
            <a:lvl5pPr marL="2154217" indent="-239357" defTabSz="960754">
              <a:defRPr sz="3000" b="1">
                <a:solidFill>
                  <a:srgbClr val="000063"/>
                </a:solidFill>
                <a:latin typeface="Arial" charset="0"/>
                <a:ea typeface="ＭＳ Ｐゴシック" charset="-128"/>
              </a:defRPr>
            </a:lvl5pPr>
            <a:lvl6pPr marL="2632931" indent="-239357" defTabSz="960754" eaLnBrk="0" fontAlgn="base" hangingPunct="0">
              <a:spcBef>
                <a:spcPct val="0"/>
              </a:spcBef>
              <a:spcAft>
                <a:spcPct val="0"/>
              </a:spcAft>
              <a:defRPr sz="3000" b="1">
                <a:solidFill>
                  <a:srgbClr val="000063"/>
                </a:solidFill>
                <a:latin typeface="Arial" charset="0"/>
                <a:ea typeface="ＭＳ Ｐゴシック" charset="-128"/>
              </a:defRPr>
            </a:lvl6pPr>
            <a:lvl7pPr marL="3111646" indent="-239357" defTabSz="960754" eaLnBrk="0" fontAlgn="base" hangingPunct="0">
              <a:spcBef>
                <a:spcPct val="0"/>
              </a:spcBef>
              <a:spcAft>
                <a:spcPct val="0"/>
              </a:spcAft>
              <a:defRPr sz="3000" b="1">
                <a:solidFill>
                  <a:srgbClr val="000063"/>
                </a:solidFill>
                <a:latin typeface="Arial" charset="0"/>
                <a:ea typeface="ＭＳ Ｐゴシック" charset="-128"/>
              </a:defRPr>
            </a:lvl7pPr>
            <a:lvl8pPr marL="3590361" indent="-239357" defTabSz="960754" eaLnBrk="0" fontAlgn="base" hangingPunct="0">
              <a:spcBef>
                <a:spcPct val="0"/>
              </a:spcBef>
              <a:spcAft>
                <a:spcPct val="0"/>
              </a:spcAft>
              <a:defRPr sz="3000" b="1">
                <a:solidFill>
                  <a:srgbClr val="000063"/>
                </a:solidFill>
                <a:latin typeface="Arial" charset="0"/>
                <a:ea typeface="ＭＳ Ｐゴシック" charset="-128"/>
              </a:defRPr>
            </a:lvl8pPr>
            <a:lvl9pPr marL="4069075" indent="-239357" defTabSz="960754" eaLnBrk="0" fontAlgn="base" hangingPunct="0">
              <a:spcBef>
                <a:spcPct val="0"/>
              </a:spcBef>
              <a:spcAft>
                <a:spcPct val="0"/>
              </a:spcAft>
              <a:defRPr sz="3000" b="1">
                <a:solidFill>
                  <a:srgbClr val="000063"/>
                </a:solidFill>
                <a:latin typeface="Arial" charset="0"/>
                <a:ea typeface="ＭＳ Ｐゴシック" charset="-128"/>
              </a:defRPr>
            </a:lvl9pPr>
          </a:lstStyle>
          <a:p>
            <a:fld id="{CC6FB9B4-2635-4B53-98D0-7E3824745310}" type="slidenum">
              <a:rPr lang="en-US" sz="1300" b="0">
                <a:solidFill>
                  <a:schemeClr val="tx1"/>
                </a:solidFill>
                <a:latin typeface="Times" charset="0"/>
              </a:rPr>
              <a:pPr/>
              <a:t>17</a:t>
            </a:fld>
            <a:endParaRPr lang="en-US" sz="1300" b="0">
              <a:solidFill>
                <a:schemeClr val="tx1"/>
              </a:solidFill>
              <a:latin typeface="Times" charset="0"/>
            </a:endParaRPr>
          </a:p>
        </p:txBody>
      </p:sp>
      <p:sp>
        <p:nvSpPr>
          <p:cNvPr id="98307" name="Rectangle 2"/>
          <p:cNvSpPr>
            <a:spLocks noGrp="1" noRot="1" noChangeAspect="1" noChangeArrowheads="1" noTextEdit="1"/>
          </p:cNvSpPr>
          <p:nvPr>
            <p:ph type="sldImg"/>
          </p:nvPr>
        </p:nvSpPr>
        <p:spPr>
          <a:xfrm>
            <a:off x="1270000" y="728663"/>
            <a:ext cx="4778375" cy="3584575"/>
          </a:xfrm>
          <a:ln/>
        </p:spPr>
      </p:sp>
      <p:sp>
        <p:nvSpPr>
          <p:cNvPr id="983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a:latin typeface="Times" charset="0"/>
              </a:rPr>
              <a:t>As soon as the data is loaded, more choices in </a:t>
            </a:r>
            <a:r>
              <a:rPr lang="en-US" dirty="0" err="1">
                <a:latin typeface="Times" charset="0"/>
              </a:rPr>
              <a:t>Weka</a:t>
            </a:r>
            <a:r>
              <a:rPr lang="en-US" dirty="0">
                <a:latin typeface="Times" charset="0"/>
              </a:rPr>
              <a:t> are available.  Among many:</a:t>
            </a:r>
          </a:p>
          <a:p>
            <a:pPr eaLnBrk="1" hangingPunct="1"/>
            <a:r>
              <a:rPr lang="en-US" b="1" dirty="0" err="1">
                <a:latin typeface="Times" charset="0"/>
              </a:rPr>
              <a:t>Editting</a:t>
            </a:r>
            <a:r>
              <a:rPr lang="en-US" b="1" dirty="0">
                <a:latin typeface="Times" charset="0"/>
              </a:rPr>
              <a:t> the data set</a:t>
            </a:r>
          </a:p>
          <a:p>
            <a:pPr eaLnBrk="1" hangingPunct="1"/>
            <a:r>
              <a:rPr lang="en-US" dirty="0">
                <a:latin typeface="Times" charset="0"/>
              </a:rPr>
              <a:t>Select a type of the studies that we would like to do, </a:t>
            </a:r>
            <a:r>
              <a:rPr lang="en-US" dirty="0" err="1">
                <a:latin typeface="Times" charset="0"/>
              </a:rPr>
              <a:t>etc</a:t>
            </a:r>
            <a:endParaRPr lang="en-US" dirty="0">
              <a:latin typeface="Times" charset="0"/>
            </a:endParaRPr>
          </a:p>
          <a:p>
            <a:pPr eaLnBrk="1" hangingPunct="1"/>
            <a:r>
              <a:rPr lang="en-US" dirty="0">
                <a:latin typeface="Times" charset="0"/>
              </a:rPr>
              <a:t>We will be </a:t>
            </a:r>
            <a:r>
              <a:rPr lang="en-US" b="1" dirty="0">
                <a:latin typeface="Times" charset="0"/>
              </a:rPr>
              <a:t>focusing on some </a:t>
            </a:r>
            <a:r>
              <a:rPr lang="en-US" b="1" u="sng" dirty="0">
                <a:latin typeface="Times" charset="0"/>
              </a:rPr>
              <a:t>classification studies </a:t>
            </a:r>
            <a:r>
              <a:rPr lang="en-US" dirty="0">
                <a:latin typeface="Times" charset="0"/>
              </a:rPr>
              <a:t>today!</a:t>
            </a:r>
          </a:p>
        </p:txBody>
      </p:sp>
    </p:spTree>
    <p:extLst>
      <p:ext uri="{BB962C8B-B14F-4D97-AF65-F5344CB8AC3E}">
        <p14:creationId xmlns:p14="http://schemas.microsoft.com/office/powerpoint/2010/main" val="528051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22" name="Rectangle 2"/>
          <p:cNvSpPr>
            <a:spLocks noGrp="1" noRot="1" noChangeAspect="1" noChangeArrowheads="1" noTextEdit="1"/>
          </p:cNvSpPr>
          <p:nvPr>
            <p:ph type="sldImg"/>
          </p:nvPr>
        </p:nvSpPr>
        <p:spPr>
          <a:xfrm>
            <a:off x="1270000" y="728663"/>
            <a:ext cx="4778375" cy="3584575"/>
          </a:xfrm>
          <a:ln/>
        </p:spPr>
      </p:sp>
      <p:sp>
        <p:nvSpPr>
          <p:cNvPr id="95232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8602135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4370" name="Rectangle 2"/>
          <p:cNvSpPr>
            <a:spLocks noGrp="1" noRot="1" noChangeAspect="1" noChangeArrowheads="1" noTextEdit="1"/>
          </p:cNvSpPr>
          <p:nvPr>
            <p:ph type="sldImg"/>
          </p:nvPr>
        </p:nvSpPr>
        <p:spPr>
          <a:xfrm>
            <a:off x="1270000" y="728663"/>
            <a:ext cx="4778375" cy="3584575"/>
          </a:xfrm>
          <a:ln/>
        </p:spPr>
      </p:sp>
      <p:sp>
        <p:nvSpPr>
          <p:cNvPr id="95437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8079400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0242" name="Rectangle 2"/>
          <p:cNvSpPr>
            <a:spLocks noGrp="1" noRot="1" noChangeAspect="1" noChangeArrowheads="1"/>
          </p:cNvSpPr>
          <p:nvPr>
            <p:ph type="sldImg"/>
          </p:nvPr>
        </p:nvSpPr>
        <p:spPr bwMode="auto">
          <a:xfrm>
            <a:off x="1260475" y="720725"/>
            <a:ext cx="4799013" cy="3598863"/>
          </a:xfrm>
          <a:prstGeom prst="rect">
            <a:avLst/>
          </a:prstGeom>
          <a:solidFill>
            <a:srgbClr val="FFFFFF"/>
          </a:solidFill>
          <a:ln>
            <a:solidFill>
              <a:srgbClr val="000000"/>
            </a:solidFill>
            <a:miter lim="800000"/>
            <a:headEnd/>
            <a:tailEnd/>
          </a:ln>
        </p:spPr>
      </p:sp>
      <p:sp>
        <p:nvSpPr>
          <p:cNvPr id="650243" name="Rectangle 3"/>
          <p:cNvSpPr>
            <a:spLocks noGrp="1" noChangeArrowheads="1"/>
          </p:cNvSpPr>
          <p:nvPr>
            <p:ph type="body" idx="1"/>
          </p:nvPr>
        </p:nvSpPr>
        <p:spPr bwMode="auto">
          <a:xfrm>
            <a:off x="974725" y="4559300"/>
            <a:ext cx="5365750" cy="4321175"/>
          </a:xfrm>
          <a:prstGeom prst="rect">
            <a:avLst/>
          </a:prstGeom>
          <a:solidFill>
            <a:srgbClr val="FFFFFF"/>
          </a:solidFill>
          <a:ln>
            <a:solidFill>
              <a:srgbClr val="000000"/>
            </a:solidFill>
            <a:miter lim="800000"/>
            <a:headEnd/>
            <a:tailEnd/>
          </a:ln>
        </p:spPr>
        <p:txBody>
          <a:bodyPr lIns="95034" tIns="47516" rIns="95034" bIns="47516"/>
          <a:lstStyle/>
          <a:p>
            <a:endParaRPr lang="en-US"/>
          </a:p>
        </p:txBody>
      </p:sp>
    </p:spTree>
    <p:extLst>
      <p:ext uri="{BB962C8B-B14F-4D97-AF65-F5344CB8AC3E}">
        <p14:creationId xmlns:p14="http://schemas.microsoft.com/office/powerpoint/2010/main" val="217474309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6418" name="Rectangle 2"/>
          <p:cNvSpPr>
            <a:spLocks noGrp="1" noRot="1" noChangeAspect="1" noChangeArrowheads="1" noTextEdit="1"/>
          </p:cNvSpPr>
          <p:nvPr>
            <p:ph type="sldImg"/>
          </p:nvPr>
        </p:nvSpPr>
        <p:spPr>
          <a:xfrm>
            <a:off x="1270000" y="728663"/>
            <a:ext cx="4778375" cy="3584575"/>
          </a:xfrm>
          <a:ln/>
        </p:spPr>
      </p:sp>
      <p:sp>
        <p:nvSpPr>
          <p:cNvPr id="95641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7858845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8466" name="Rectangle 2"/>
          <p:cNvSpPr>
            <a:spLocks noGrp="1" noRot="1" noChangeAspect="1" noChangeArrowheads="1" noTextEdit="1"/>
          </p:cNvSpPr>
          <p:nvPr>
            <p:ph type="sldImg"/>
          </p:nvPr>
        </p:nvSpPr>
        <p:spPr>
          <a:xfrm>
            <a:off x="1270000" y="728663"/>
            <a:ext cx="4778375" cy="3584575"/>
          </a:xfrm>
          <a:ln/>
        </p:spPr>
      </p:sp>
      <p:sp>
        <p:nvSpPr>
          <p:cNvPr id="958467"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1851039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0514" name="Rectangle 2"/>
          <p:cNvSpPr>
            <a:spLocks noGrp="1" noRot="1" noChangeAspect="1" noChangeArrowheads="1" noTextEdit="1"/>
          </p:cNvSpPr>
          <p:nvPr>
            <p:ph type="sldImg"/>
          </p:nvPr>
        </p:nvSpPr>
        <p:spPr>
          <a:xfrm>
            <a:off x="1270000" y="728663"/>
            <a:ext cx="4778375" cy="3584575"/>
          </a:xfrm>
          <a:ln/>
        </p:spPr>
      </p:sp>
      <p:sp>
        <p:nvSpPr>
          <p:cNvPr id="96051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29759472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62" name="Rectangle 2"/>
          <p:cNvSpPr>
            <a:spLocks noGrp="1" noRot="1" noChangeAspect="1" noChangeArrowheads="1" noTextEdit="1"/>
          </p:cNvSpPr>
          <p:nvPr>
            <p:ph type="sldImg"/>
          </p:nvPr>
        </p:nvSpPr>
        <p:spPr>
          <a:xfrm>
            <a:off x="1270000" y="728663"/>
            <a:ext cx="4778375" cy="3584575"/>
          </a:xfrm>
          <a:ln/>
        </p:spPr>
      </p:sp>
      <p:sp>
        <p:nvSpPr>
          <p:cNvPr id="96256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9221166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4610" name="Rectangle 2"/>
          <p:cNvSpPr>
            <a:spLocks noGrp="1" noRot="1" noChangeAspect="1" noChangeArrowheads="1" noTextEdit="1"/>
          </p:cNvSpPr>
          <p:nvPr>
            <p:ph type="sldImg"/>
          </p:nvPr>
        </p:nvSpPr>
        <p:spPr>
          <a:xfrm>
            <a:off x="1270000" y="728663"/>
            <a:ext cx="4778375" cy="3584575"/>
          </a:xfrm>
          <a:ln/>
        </p:spPr>
      </p:sp>
      <p:sp>
        <p:nvSpPr>
          <p:cNvPr id="96461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59767749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6658" name="Rectangle 2"/>
          <p:cNvSpPr>
            <a:spLocks noGrp="1" noRot="1" noChangeAspect="1" noChangeArrowheads="1" noTextEdit="1"/>
          </p:cNvSpPr>
          <p:nvPr>
            <p:ph type="sldImg"/>
          </p:nvPr>
        </p:nvSpPr>
        <p:spPr>
          <a:xfrm>
            <a:off x="1270000" y="728663"/>
            <a:ext cx="4778375" cy="3584575"/>
          </a:xfrm>
          <a:ln/>
        </p:spPr>
      </p:sp>
      <p:sp>
        <p:nvSpPr>
          <p:cNvPr id="96665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42350201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8706" name="Rectangle 2"/>
          <p:cNvSpPr>
            <a:spLocks noGrp="1" noRot="1" noChangeAspect="1" noChangeArrowheads="1" noTextEdit="1"/>
          </p:cNvSpPr>
          <p:nvPr>
            <p:ph type="sldImg"/>
          </p:nvPr>
        </p:nvSpPr>
        <p:spPr>
          <a:xfrm>
            <a:off x="1270000" y="728663"/>
            <a:ext cx="4778375" cy="3584575"/>
          </a:xfrm>
          <a:ln/>
        </p:spPr>
      </p:sp>
      <p:sp>
        <p:nvSpPr>
          <p:cNvPr id="968707"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51460145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0754" name="Rectangle 1026"/>
          <p:cNvSpPr>
            <a:spLocks noGrp="1" noRot="1" noChangeAspect="1" noChangeArrowheads="1" noTextEdit="1"/>
          </p:cNvSpPr>
          <p:nvPr>
            <p:ph type="sldImg"/>
          </p:nvPr>
        </p:nvSpPr>
        <p:spPr>
          <a:xfrm>
            <a:off x="1270000" y="728663"/>
            <a:ext cx="4778375" cy="3584575"/>
          </a:xfrm>
          <a:ln/>
        </p:spPr>
      </p:sp>
      <p:sp>
        <p:nvSpPr>
          <p:cNvPr id="970755" name="Rectangle 1027"/>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9027244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02" name="Rectangle 2"/>
          <p:cNvSpPr>
            <a:spLocks noGrp="1" noRot="1" noChangeAspect="1" noChangeArrowheads="1" noTextEdit="1"/>
          </p:cNvSpPr>
          <p:nvPr>
            <p:ph type="sldImg"/>
          </p:nvPr>
        </p:nvSpPr>
        <p:spPr>
          <a:xfrm>
            <a:off x="1270000" y="728663"/>
            <a:ext cx="4778375" cy="3584575"/>
          </a:xfrm>
          <a:ln/>
        </p:spPr>
      </p:sp>
      <p:sp>
        <p:nvSpPr>
          <p:cNvPr id="97280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75007423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4850" name="Rectangle 2"/>
          <p:cNvSpPr>
            <a:spLocks noGrp="1" noRot="1" noChangeAspect="1" noChangeArrowheads="1" noTextEdit="1"/>
          </p:cNvSpPr>
          <p:nvPr>
            <p:ph type="sldImg"/>
          </p:nvPr>
        </p:nvSpPr>
        <p:spPr>
          <a:xfrm>
            <a:off x="1270000" y="728663"/>
            <a:ext cx="4778375" cy="3584575"/>
          </a:xfrm>
          <a:ln/>
        </p:spPr>
      </p:sp>
      <p:sp>
        <p:nvSpPr>
          <p:cNvPr id="97485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5336626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3170" name="Rectangle 2"/>
          <p:cNvSpPr>
            <a:spLocks noGrp="1" noRot="1" noChangeAspect="1" noChangeArrowheads="1"/>
          </p:cNvSpPr>
          <p:nvPr>
            <p:ph type="sldImg"/>
          </p:nvPr>
        </p:nvSpPr>
        <p:spPr bwMode="auto">
          <a:xfrm>
            <a:off x="1260475" y="720725"/>
            <a:ext cx="4799013" cy="3598863"/>
          </a:xfrm>
          <a:prstGeom prst="rect">
            <a:avLst/>
          </a:prstGeom>
          <a:solidFill>
            <a:srgbClr val="FFFFFF"/>
          </a:solidFill>
          <a:ln>
            <a:solidFill>
              <a:srgbClr val="000000"/>
            </a:solidFill>
            <a:miter lim="800000"/>
            <a:headEnd/>
            <a:tailEnd/>
          </a:ln>
        </p:spPr>
      </p:sp>
      <p:sp>
        <p:nvSpPr>
          <p:cNvPr id="903171" name="Rectangle 3"/>
          <p:cNvSpPr>
            <a:spLocks noGrp="1" noChangeArrowheads="1"/>
          </p:cNvSpPr>
          <p:nvPr>
            <p:ph type="body" idx="1"/>
          </p:nvPr>
        </p:nvSpPr>
        <p:spPr bwMode="auto">
          <a:xfrm>
            <a:off x="974725" y="4559300"/>
            <a:ext cx="5365750" cy="4321175"/>
          </a:xfrm>
          <a:prstGeom prst="rect">
            <a:avLst/>
          </a:prstGeom>
          <a:solidFill>
            <a:srgbClr val="FFFFFF"/>
          </a:solidFill>
          <a:ln>
            <a:solidFill>
              <a:srgbClr val="000000"/>
            </a:solidFill>
            <a:miter lim="800000"/>
            <a:headEnd/>
            <a:tailEnd/>
          </a:ln>
        </p:spPr>
        <p:txBody>
          <a:bodyPr lIns="95034" tIns="47516" rIns="95034" bIns="47516"/>
          <a:lstStyle/>
          <a:p>
            <a:endParaRPr lang="en-US"/>
          </a:p>
        </p:txBody>
      </p:sp>
    </p:spTree>
    <p:extLst>
      <p:ext uri="{BB962C8B-B14F-4D97-AF65-F5344CB8AC3E}">
        <p14:creationId xmlns:p14="http://schemas.microsoft.com/office/powerpoint/2010/main" val="213322419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6898" name="Rectangle 2"/>
          <p:cNvSpPr>
            <a:spLocks noGrp="1" noRot="1" noChangeAspect="1" noChangeArrowheads="1" noTextEdit="1"/>
          </p:cNvSpPr>
          <p:nvPr>
            <p:ph type="sldImg"/>
          </p:nvPr>
        </p:nvSpPr>
        <p:spPr>
          <a:xfrm>
            <a:off x="1270000" y="728663"/>
            <a:ext cx="4778375" cy="3584575"/>
          </a:xfrm>
          <a:ln/>
        </p:spPr>
      </p:sp>
      <p:sp>
        <p:nvSpPr>
          <p:cNvPr id="97689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67074942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8946" name="Rectangle 2"/>
          <p:cNvSpPr>
            <a:spLocks noGrp="1" noRot="1" noChangeAspect="1" noChangeArrowheads="1" noTextEdit="1"/>
          </p:cNvSpPr>
          <p:nvPr>
            <p:ph type="sldImg"/>
          </p:nvPr>
        </p:nvSpPr>
        <p:spPr>
          <a:xfrm>
            <a:off x="1270000" y="728663"/>
            <a:ext cx="4778375" cy="3584575"/>
          </a:xfrm>
          <a:ln/>
        </p:spPr>
      </p:sp>
      <p:sp>
        <p:nvSpPr>
          <p:cNvPr id="978947"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87217056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0994" name="Rectangle 2"/>
          <p:cNvSpPr>
            <a:spLocks noGrp="1" noRot="1" noChangeAspect="1" noChangeArrowheads="1" noTextEdit="1"/>
          </p:cNvSpPr>
          <p:nvPr>
            <p:ph type="sldImg"/>
          </p:nvPr>
        </p:nvSpPr>
        <p:spPr>
          <a:xfrm>
            <a:off x="1270000" y="728663"/>
            <a:ext cx="4778375" cy="3584575"/>
          </a:xfrm>
          <a:ln/>
        </p:spPr>
      </p:sp>
      <p:sp>
        <p:nvSpPr>
          <p:cNvPr id="98099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35530084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5458" name="Rectangle 2"/>
          <p:cNvSpPr>
            <a:spLocks noGrp="1" noRot="1" noChangeAspect="1" noChangeArrowheads="1"/>
          </p:cNvSpPr>
          <p:nvPr>
            <p:ph type="sldImg"/>
          </p:nvPr>
        </p:nvSpPr>
        <p:spPr bwMode="auto">
          <a:xfrm>
            <a:off x="1270000" y="728663"/>
            <a:ext cx="4778375" cy="3584575"/>
          </a:xfrm>
          <a:prstGeom prst="rect">
            <a:avLst/>
          </a:prstGeom>
          <a:solidFill>
            <a:srgbClr val="FFFFFF"/>
          </a:solidFill>
          <a:ln>
            <a:solidFill>
              <a:srgbClr val="000000"/>
            </a:solidFill>
            <a:miter lim="800000"/>
            <a:headEnd/>
            <a:tailEnd/>
          </a:ln>
        </p:spPr>
      </p:sp>
      <p:sp>
        <p:nvSpPr>
          <p:cNvPr id="915459" name="Rectangle 3"/>
          <p:cNvSpPr>
            <a:spLocks noGrp="1" noChangeArrowheads="1"/>
          </p:cNvSpPr>
          <p:nvPr>
            <p:ph type="body" idx="1"/>
          </p:nvPr>
        </p:nvSpPr>
        <p:spPr bwMode="auto">
          <a:xfrm>
            <a:off x="973138" y="4560888"/>
            <a:ext cx="5367337" cy="4318000"/>
          </a:xfrm>
          <a:prstGeom prst="rect">
            <a:avLst/>
          </a:prstGeom>
          <a:solidFill>
            <a:srgbClr val="FFFFFF"/>
          </a:solidFill>
          <a:ln>
            <a:solidFill>
              <a:srgbClr val="000000"/>
            </a:solidFill>
            <a:miter lim="800000"/>
            <a:headEnd/>
            <a:tailEnd/>
          </a:ln>
        </p:spPr>
        <p:txBody>
          <a:bodyPr/>
          <a:lstStyle/>
          <a:p>
            <a:endParaRPr lang="en-US"/>
          </a:p>
        </p:txBody>
      </p:sp>
    </p:spTree>
    <p:extLst>
      <p:ext uri="{BB962C8B-B14F-4D97-AF65-F5344CB8AC3E}">
        <p14:creationId xmlns:p14="http://schemas.microsoft.com/office/powerpoint/2010/main" val="14831407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7506" name="Rectangle 2"/>
          <p:cNvSpPr>
            <a:spLocks noGrp="1" noRot="1" noChangeAspect="1" noChangeArrowheads="1"/>
          </p:cNvSpPr>
          <p:nvPr>
            <p:ph type="sldImg"/>
          </p:nvPr>
        </p:nvSpPr>
        <p:spPr bwMode="auto">
          <a:xfrm>
            <a:off x="1270000" y="728663"/>
            <a:ext cx="4778375" cy="3584575"/>
          </a:xfrm>
          <a:prstGeom prst="rect">
            <a:avLst/>
          </a:prstGeom>
          <a:solidFill>
            <a:srgbClr val="FFFFFF"/>
          </a:solidFill>
          <a:ln>
            <a:solidFill>
              <a:srgbClr val="000000"/>
            </a:solidFill>
            <a:miter lim="800000"/>
            <a:headEnd/>
            <a:tailEnd/>
          </a:ln>
        </p:spPr>
      </p:sp>
      <p:sp>
        <p:nvSpPr>
          <p:cNvPr id="917507" name="Rectangle 3"/>
          <p:cNvSpPr>
            <a:spLocks noGrp="1" noChangeArrowheads="1"/>
          </p:cNvSpPr>
          <p:nvPr>
            <p:ph type="body" idx="1"/>
          </p:nvPr>
        </p:nvSpPr>
        <p:spPr bwMode="auto">
          <a:xfrm>
            <a:off x="973138" y="4560888"/>
            <a:ext cx="5367337" cy="4318000"/>
          </a:xfrm>
          <a:prstGeom prst="rect">
            <a:avLst/>
          </a:prstGeom>
          <a:solidFill>
            <a:srgbClr val="FFFFFF"/>
          </a:solidFill>
          <a:ln>
            <a:solidFill>
              <a:srgbClr val="000000"/>
            </a:solidFill>
            <a:miter lim="800000"/>
            <a:headEnd/>
            <a:tailEnd/>
          </a:ln>
        </p:spPr>
        <p:txBody>
          <a:bodyPr/>
          <a:lstStyle/>
          <a:p>
            <a:endParaRPr lang="en-US"/>
          </a:p>
        </p:txBody>
      </p:sp>
    </p:spTree>
    <p:extLst>
      <p:ext uri="{BB962C8B-B14F-4D97-AF65-F5344CB8AC3E}">
        <p14:creationId xmlns:p14="http://schemas.microsoft.com/office/powerpoint/2010/main" val="104500327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9554" name="Rectangle 2"/>
          <p:cNvSpPr>
            <a:spLocks noGrp="1" noRot="1" noChangeAspect="1" noChangeArrowheads="1"/>
          </p:cNvSpPr>
          <p:nvPr>
            <p:ph type="sldImg"/>
          </p:nvPr>
        </p:nvSpPr>
        <p:spPr bwMode="auto">
          <a:xfrm>
            <a:off x="1270000" y="728663"/>
            <a:ext cx="4778375" cy="3584575"/>
          </a:xfrm>
          <a:prstGeom prst="rect">
            <a:avLst/>
          </a:prstGeom>
          <a:solidFill>
            <a:srgbClr val="FFFFFF"/>
          </a:solidFill>
          <a:ln>
            <a:solidFill>
              <a:srgbClr val="000000"/>
            </a:solidFill>
            <a:miter lim="800000"/>
            <a:headEnd/>
            <a:tailEnd/>
          </a:ln>
        </p:spPr>
      </p:sp>
      <p:sp>
        <p:nvSpPr>
          <p:cNvPr id="919555" name="Rectangle 3"/>
          <p:cNvSpPr>
            <a:spLocks noGrp="1" noChangeArrowheads="1"/>
          </p:cNvSpPr>
          <p:nvPr>
            <p:ph type="body" idx="1"/>
          </p:nvPr>
        </p:nvSpPr>
        <p:spPr bwMode="auto">
          <a:xfrm>
            <a:off x="973138" y="4560888"/>
            <a:ext cx="5367337" cy="4318000"/>
          </a:xfrm>
          <a:prstGeom prst="rect">
            <a:avLst/>
          </a:prstGeom>
          <a:solidFill>
            <a:srgbClr val="FFFFFF"/>
          </a:solidFill>
          <a:ln>
            <a:solidFill>
              <a:srgbClr val="000000"/>
            </a:solidFill>
            <a:miter lim="800000"/>
            <a:headEnd/>
            <a:tailEnd/>
          </a:ln>
        </p:spPr>
        <p:txBody>
          <a:bodyPr/>
          <a:lstStyle/>
          <a:p>
            <a:endParaRPr lang="en-US"/>
          </a:p>
        </p:txBody>
      </p:sp>
    </p:spTree>
    <p:extLst>
      <p:ext uri="{BB962C8B-B14F-4D97-AF65-F5344CB8AC3E}">
        <p14:creationId xmlns:p14="http://schemas.microsoft.com/office/powerpoint/2010/main" val="82251430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02" name="Rectangle 2"/>
          <p:cNvSpPr>
            <a:spLocks noGrp="1" noRot="1" noChangeAspect="1" noChangeArrowheads="1"/>
          </p:cNvSpPr>
          <p:nvPr>
            <p:ph type="sldImg"/>
          </p:nvPr>
        </p:nvSpPr>
        <p:spPr bwMode="auto">
          <a:xfrm>
            <a:off x="1270000" y="728663"/>
            <a:ext cx="4778375" cy="3584575"/>
          </a:xfrm>
          <a:prstGeom prst="rect">
            <a:avLst/>
          </a:prstGeom>
          <a:solidFill>
            <a:srgbClr val="FFFFFF"/>
          </a:solidFill>
          <a:ln>
            <a:solidFill>
              <a:srgbClr val="000000"/>
            </a:solidFill>
            <a:miter lim="800000"/>
            <a:headEnd/>
            <a:tailEnd/>
          </a:ln>
        </p:spPr>
      </p:sp>
      <p:sp>
        <p:nvSpPr>
          <p:cNvPr id="921603" name="Rectangle 3"/>
          <p:cNvSpPr>
            <a:spLocks noGrp="1" noChangeArrowheads="1"/>
          </p:cNvSpPr>
          <p:nvPr>
            <p:ph type="body" idx="1"/>
          </p:nvPr>
        </p:nvSpPr>
        <p:spPr bwMode="auto">
          <a:xfrm>
            <a:off x="973138" y="4560888"/>
            <a:ext cx="5367337" cy="4318000"/>
          </a:xfrm>
          <a:prstGeom prst="rect">
            <a:avLst/>
          </a:prstGeom>
          <a:solidFill>
            <a:srgbClr val="FFFFFF"/>
          </a:solidFill>
          <a:ln>
            <a:solidFill>
              <a:srgbClr val="000000"/>
            </a:solidFill>
            <a:miter lim="800000"/>
            <a:headEnd/>
            <a:tailEnd/>
          </a:ln>
        </p:spPr>
        <p:txBody>
          <a:bodyPr/>
          <a:lstStyle/>
          <a:p>
            <a:endParaRPr lang="en-US"/>
          </a:p>
        </p:txBody>
      </p:sp>
    </p:spTree>
    <p:extLst>
      <p:ext uri="{BB962C8B-B14F-4D97-AF65-F5344CB8AC3E}">
        <p14:creationId xmlns:p14="http://schemas.microsoft.com/office/powerpoint/2010/main" val="60955993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3650" name="Rectangle 2"/>
          <p:cNvSpPr>
            <a:spLocks noGrp="1" noRot="1" noChangeAspect="1" noChangeArrowheads="1"/>
          </p:cNvSpPr>
          <p:nvPr>
            <p:ph type="sldImg"/>
          </p:nvPr>
        </p:nvSpPr>
        <p:spPr bwMode="auto">
          <a:xfrm>
            <a:off x="1270000" y="728663"/>
            <a:ext cx="4778375" cy="3584575"/>
          </a:xfrm>
          <a:prstGeom prst="rect">
            <a:avLst/>
          </a:prstGeom>
          <a:solidFill>
            <a:srgbClr val="FFFFFF"/>
          </a:solidFill>
          <a:ln>
            <a:solidFill>
              <a:srgbClr val="000000"/>
            </a:solidFill>
            <a:miter lim="800000"/>
            <a:headEnd/>
            <a:tailEnd/>
          </a:ln>
        </p:spPr>
      </p:sp>
      <p:sp>
        <p:nvSpPr>
          <p:cNvPr id="923651" name="Rectangle 3"/>
          <p:cNvSpPr>
            <a:spLocks noGrp="1" noChangeArrowheads="1"/>
          </p:cNvSpPr>
          <p:nvPr>
            <p:ph type="body" idx="1"/>
          </p:nvPr>
        </p:nvSpPr>
        <p:spPr bwMode="auto">
          <a:xfrm>
            <a:off x="973138" y="4560888"/>
            <a:ext cx="5367337" cy="4318000"/>
          </a:xfrm>
          <a:prstGeom prst="rect">
            <a:avLst/>
          </a:prstGeom>
          <a:solidFill>
            <a:srgbClr val="FFFFFF"/>
          </a:solidFill>
          <a:ln>
            <a:solidFill>
              <a:srgbClr val="000000"/>
            </a:solidFill>
            <a:miter lim="800000"/>
            <a:headEnd/>
            <a:tailEnd/>
          </a:ln>
        </p:spPr>
        <p:txBody>
          <a:bodyPr/>
          <a:lstStyle/>
          <a:p>
            <a:endParaRPr lang="en-US"/>
          </a:p>
        </p:txBody>
      </p:sp>
    </p:spTree>
    <p:extLst>
      <p:ext uri="{BB962C8B-B14F-4D97-AF65-F5344CB8AC3E}">
        <p14:creationId xmlns:p14="http://schemas.microsoft.com/office/powerpoint/2010/main" val="337058972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5698" name="Rectangle 2"/>
          <p:cNvSpPr>
            <a:spLocks noGrp="1" noRot="1" noChangeAspect="1" noChangeArrowheads="1"/>
          </p:cNvSpPr>
          <p:nvPr>
            <p:ph type="sldImg"/>
          </p:nvPr>
        </p:nvSpPr>
        <p:spPr bwMode="auto">
          <a:xfrm>
            <a:off x="1270000" y="728663"/>
            <a:ext cx="4778375" cy="3584575"/>
          </a:xfrm>
          <a:prstGeom prst="rect">
            <a:avLst/>
          </a:prstGeom>
          <a:solidFill>
            <a:srgbClr val="FFFFFF"/>
          </a:solidFill>
          <a:ln>
            <a:solidFill>
              <a:srgbClr val="000000"/>
            </a:solidFill>
            <a:miter lim="800000"/>
            <a:headEnd/>
            <a:tailEnd/>
          </a:ln>
        </p:spPr>
      </p:sp>
      <p:sp>
        <p:nvSpPr>
          <p:cNvPr id="925699" name="Rectangle 3"/>
          <p:cNvSpPr>
            <a:spLocks noGrp="1" noChangeArrowheads="1"/>
          </p:cNvSpPr>
          <p:nvPr>
            <p:ph type="body" idx="1"/>
          </p:nvPr>
        </p:nvSpPr>
        <p:spPr bwMode="auto">
          <a:xfrm>
            <a:off x="973138" y="4560888"/>
            <a:ext cx="5367337" cy="4318000"/>
          </a:xfrm>
          <a:prstGeom prst="rect">
            <a:avLst/>
          </a:prstGeom>
          <a:solidFill>
            <a:srgbClr val="FFFFFF"/>
          </a:solidFill>
          <a:ln>
            <a:solidFill>
              <a:srgbClr val="000000"/>
            </a:solidFill>
            <a:miter lim="800000"/>
            <a:headEnd/>
            <a:tailEnd/>
          </a:ln>
        </p:spPr>
        <p:txBody>
          <a:bodyPr/>
          <a:lstStyle/>
          <a:p>
            <a:endParaRPr lang="en-US"/>
          </a:p>
        </p:txBody>
      </p:sp>
    </p:spTree>
    <p:extLst>
      <p:ext uri="{BB962C8B-B14F-4D97-AF65-F5344CB8AC3E}">
        <p14:creationId xmlns:p14="http://schemas.microsoft.com/office/powerpoint/2010/main" val="87836960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42" name="Rectangle 2"/>
          <p:cNvSpPr>
            <a:spLocks noGrp="1" noRot="1" noChangeAspect="1" noChangeArrowheads="1" noTextEdit="1"/>
          </p:cNvSpPr>
          <p:nvPr>
            <p:ph type="sldImg"/>
          </p:nvPr>
        </p:nvSpPr>
        <p:spPr>
          <a:xfrm>
            <a:off x="1270000" y="728663"/>
            <a:ext cx="4778375" cy="3584575"/>
          </a:xfrm>
          <a:ln/>
        </p:spPr>
      </p:sp>
      <p:sp>
        <p:nvSpPr>
          <p:cNvPr id="93184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3692328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7266" name="Rectangle 2"/>
          <p:cNvSpPr>
            <a:spLocks noGrp="1" noRot="1" noChangeAspect="1" noChangeArrowheads="1"/>
          </p:cNvSpPr>
          <p:nvPr>
            <p:ph type="sldImg"/>
          </p:nvPr>
        </p:nvSpPr>
        <p:spPr bwMode="auto">
          <a:xfrm>
            <a:off x="1260475" y="720725"/>
            <a:ext cx="4799013" cy="3598863"/>
          </a:xfrm>
          <a:prstGeom prst="rect">
            <a:avLst/>
          </a:prstGeom>
          <a:solidFill>
            <a:srgbClr val="FFFFFF"/>
          </a:solidFill>
          <a:ln>
            <a:solidFill>
              <a:srgbClr val="000000"/>
            </a:solidFill>
            <a:miter lim="800000"/>
            <a:headEnd/>
            <a:tailEnd/>
          </a:ln>
        </p:spPr>
      </p:sp>
      <p:sp>
        <p:nvSpPr>
          <p:cNvPr id="907267" name="Rectangle 3"/>
          <p:cNvSpPr>
            <a:spLocks noGrp="1" noChangeArrowheads="1"/>
          </p:cNvSpPr>
          <p:nvPr>
            <p:ph type="body" idx="1"/>
          </p:nvPr>
        </p:nvSpPr>
        <p:spPr bwMode="auto">
          <a:xfrm>
            <a:off x="974725" y="4559300"/>
            <a:ext cx="5365750" cy="4321175"/>
          </a:xfrm>
          <a:prstGeom prst="rect">
            <a:avLst/>
          </a:prstGeom>
          <a:solidFill>
            <a:srgbClr val="FFFFFF"/>
          </a:solidFill>
          <a:ln>
            <a:solidFill>
              <a:srgbClr val="000000"/>
            </a:solidFill>
            <a:miter lim="800000"/>
            <a:headEnd/>
            <a:tailEnd/>
          </a:ln>
        </p:spPr>
        <p:txBody>
          <a:bodyPr lIns="95034" tIns="47516" rIns="95034" bIns="47516"/>
          <a:lstStyle/>
          <a:p>
            <a:endParaRPr lang="en-US"/>
          </a:p>
        </p:txBody>
      </p:sp>
    </p:spTree>
    <p:extLst>
      <p:ext uri="{BB962C8B-B14F-4D97-AF65-F5344CB8AC3E}">
        <p14:creationId xmlns:p14="http://schemas.microsoft.com/office/powerpoint/2010/main" val="323561628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7746" name="Rectangle 2"/>
          <p:cNvSpPr>
            <a:spLocks noGrp="1" noRot="1" noChangeAspect="1" noChangeArrowheads="1" noTextEdit="1"/>
          </p:cNvSpPr>
          <p:nvPr>
            <p:ph type="sldImg"/>
          </p:nvPr>
        </p:nvSpPr>
        <p:spPr>
          <a:xfrm>
            <a:off x="1270000" y="728663"/>
            <a:ext cx="4778375" cy="3584575"/>
          </a:xfrm>
          <a:ln/>
        </p:spPr>
      </p:sp>
      <p:sp>
        <p:nvSpPr>
          <p:cNvPr id="927747"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56134316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9794" name="Rectangle 2"/>
          <p:cNvSpPr>
            <a:spLocks noGrp="1" noRot="1" noChangeAspect="1" noChangeArrowheads="1" noTextEdit="1"/>
          </p:cNvSpPr>
          <p:nvPr>
            <p:ph type="sldImg"/>
          </p:nvPr>
        </p:nvSpPr>
        <p:spPr>
          <a:xfrm>
            <a:off x="1270000" y="728663"/>
            <a:ext cx="4778375" cy="3584575"/>
          </a:xfrm>
          <a:ln/>
        </p:spPr>
      </p:sp>
      <p:sp>
        <p:nvSpPr>
          <p:cNvPr id="92979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415687840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3890" name="Rectangle 2"/>
          <p:cNvSpPr>
            <a:spLocks noGrp="1" noRot="1" noChangeAspect="1" noChangeArrowheads="1" noTextEdit="1"/>
          </p:cNvSpPr>
          <p:nvPr>
            <p:ph type="sldImg"/>
          </p:nvPr>
        </p:nvSpPr>
        <p:spPr>
          <a:xfrm>
            <a:off x="1270000" y="728663"/>
            <a:ext cx="4778375" cy="3584575"/>
          </a:xfrm>
          <a:ln/>
        </p:spPr>
      </p:sp>
      <p:sp>
        <p:nvSpPr>
          <p:cNvPr id="93389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425834899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5938" name="Rectangle 2"/>
          <p:cNvSpPr>
            <a:spLocks noGrp="1" noRot="1" noChangeAspect="1" noChangeArrowheads="1" noTextEdit="1"/>
          </p:cNvSpPr>
          <p:nvPr>
            <p:ph type="sldImg"/>
          </p:nvPr>
        </p:nvSpPr>
        <p:spPr>
          <a:xfrm>
            <a:off x="1270000" y="728663"/>
            <a:ext cx="4778375" cy="3584575"/>
          </a:xfrm>
          <a:ln/>
        </p:spPr>
      </p:sp>
      <p:sp>
        <p:nvSpPr>
          <p:cNvPr id="93593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60236865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1026">
            <a:extLst>
              <a:ext uri="{FF2B5EF4-FFF2-40B4-BE49-F238E27FC236}">
                <a16:creationId xmlns:a16="http://schemas.microsoft.com/office/drawing/2014/main" id="{C699FB14-F579-468E-8C9B-E417550D4D08}"/>
              </a:ext>
            </a:extLst>
          </p:cNvPr>
          <p:cNvSpPr>
            <a:spLocks noGrp="1" noRot="1" noChangeAspect="1" noChangeArrowheads="1" noTextEdit="1"/>
          </p:cNvSpPr>
          <p:nvPr>
            <p:ph type="sldImg"/>
          </p:nvPr>
        </p:nvSpPr>
        <p:spPr>
          <a:xfrm>
            <a:off x="1166813" y="695325"/>
            <a:ext cx="4605337" cy="3454400"/>
          </a:xfrm>
          <a:solidFill>
            <a:srgbClr val="FFFFFF"/>
          </a:solidFill>
          <a:ln/>
        </p:spPr>
      </p:sp>
      <p:sp>
        <p:nvSpPr>
          <p:cNvPr id="4099" name="Rectangle 1027">
            <a:extLst>
              <a:ext uri="{FF2B5EF4-FFF2-40B4-BE49-F238E27FC236}">
                <a16:creationId xmlns:a16="http://schemas.microsoft.com/office/drawing/2014/main" id="{728E09C1-0672-4FEF-B0D4-8D2A79CF2833}"/>
              </a:ext>
            </a:extLst>
          </p:cNvPr>
          <p:cNvSpPr>
            <a:spLocks noGrp="1" noChangeArrowheads="1"/>
          </p:cNvSpPr>
          <p:nvPr>
            <p:ph type="body" idx="1"/>
          </p:nvPr>
        </p:nvSpPr>
        <p:spPr>
          <a:xfrm>
            <a:off x="923925" y="4379913"/>
            <a:ext cx="5086350" cy="4144962"/>
          </a:xfrm>
          <a:solidFill>
            <a:srgbClr val="FFFFFF"/>
          </a:solidFill>
          <a:ln w="12700">
            <a:solidFill>
              <a:srgbClr val="000000"/>
            </a:solidFill>
            <a:miter lim="800000"/>
            <a:headEnd/>
            <a:tailEnd/>
          </a:ln>
        </p:spPr>
        <p:txBody>
          <a:bodyPr lIns="90715" tIns="45354" rIns="90715" bIns="45354"/>
          <a:lstStyle/>
          <a:p>
            <a:endParaRPr lang="en-US" altLang="en-US">
              <a:latin typeface="Arial" panose="020B0604020202020204" pitchFamily="34" charset="0"/>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Slide Image Placeholder 1">
            <a:extLst>
              <a:ext uri="{FF2B5EF4-FFF2-40B4-BE49-F238E27FC236}">
                <a16:creationId xmlns:a16="http://schemas.microsoft.com/office/drawing/2014/main" id="{9A7A7B54-4DC5-4E80-A99C-AA029F137E25}"/>
              </a:ext>
            </a:extLst>
          </p:cNvPr>
          <p:cNvSpPr>
            <a:spLocks noGrp="1" noRot="1" noChangeAspect="1" noTextEdit="1"/>
          </p:cNvSpPr>
          <p:nvPr>
            <p:ph type="sldImg"/>
          </p:nvPr>
        </p:nvSpPr>
        <p:spPr>
          <a:xfrm>
            <a:off x="1270000" y="728663"/>
            <a:ext cx="4778375" cy="3584575"/>
          </a:xfrm>
          <a:ln/>
        </p:spPr>
      </p:sp>
      <p:sp>
        <p:nvSpPr>
          <p:cNvPr id="6147" name="Notes Placeholder 2">
            <a:extLst>
              <a:ext uri="{FF2B5EF4-FFF2-40B4-BE49-F238E27FC236}">
                <a16:creationId xmlns:a16="http://schemas.microsoft.com/office/drawing/2014/main" id="{A7623346-6731-4450-99A5-0302BAD92BB8}"/>
              </a:ext>
            </a:extLst>
          </p:cNvPr>
          <p:cNvSpPr>
            <a:spLocks noGrp="1"/>
          </p:cNvSpPr>
          <p:nvPr>
            <p:ph type="body" idx="1"/>
          </p:nvPr>
        </p:nvSpPr>
        <p:spPr>
          <a:noFill/>
        </p:spPr>
        <p:txBody>
          <a:bodyPr lIns="95874" tIns="47939" rIns="95874" bIns="47939"/>
          <a:lstStyle/>
          <a:p>
            <a:endParaRPr lang="en-US" altLang="en-US">
              <a:latin typeface="Arial" panose="020B0604020202020204" pitchFamily="34" charset="0"/>
            </a:endParaRPr>
          </a:p>
        </p:txBody>
      </p:sp>
      <p:sp>
        <p:nvSpPr>
          <p:cNvPr id="6148" name="Slide Number Placeholder 3">
            <a:extLst>
              <a:ext uri="{FF2B5EF4-FFF2-40B4-BE49-F238E27FC236}">
                <a16:creationId xmlns:a16="http://schemas.microsoft.com/office/drawing/2014/main" id="{0104C0BD-4AE4-4E8A-9FA7-1EA23C6E2883}"/>
              </a:ext>
            </a:extLst>
          </p:cNvPr>
          <p:cNvSpPr txBox="1">
            <a:spLocks noGrp="1"/>
          </p:cNvSpPr>
          <p:nvPr/>
        </p:nvSpPr>
        <p:spPr bwMode="auto">
          <a:xfrm>
            <a:off x="3927475" y="8758238"/>
            <a:ext cx="3005138"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785" tIns="45393" rIns="90785" bIns="45393"/>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pPr eaLnBrk="1" hangingPunct="1"/>
            <a:fld id="{793E86E9-1C2A-455D-ACAD-D24058B87AE0}" type="slidenum">
              <a:rPr lang="en-US" altLang="en-US" b="0">
                <a:cs typeface="Arial" panose="020B0604020202020204" pitchFamily="34" charset="0"/>
              </a:rPr>
              <a:pPr eaLnBrk="1" hangingPunct="1"/>
              <a:t>45</a:t>
            </a:fld>
            <a:endParaRPr lang="en-US" altLang="en-US" b="0">
              <a:cs typeface="Arial" panose="020B0604020202020204" pitchFamily="34" charset="0"/>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7">
            <a:extLst>
              <a:ext uri="{FF2B5EF4-FFF2-40B4-BE49-F238E27FC236}">
                <a16:creationId xmlns:a16="http://schemas.microsoft.com/office/drawing/2014/main" id="{8BF75C78-E4FE-42F9-B7D9-98CC2D2C0E35}"/>
              </a:ext>
            </a:extLst>
          </p:cNvPr>
          <p:cNvSpPr txBox="1">
            <a:spLocks noGrp="1" noChangeArrowheads="1"/>
          </p:cNvSpPr>
          <p:nvPr/>
        </p:nvSpPr>
        <p:spPr bwMode="auto">
          <a:xfrm>
            <a:off x="3927475" y="8758238"/>
            <a:ext cx="3005138"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785" tIns="45393" rIns="90785" bIns="45393"/>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pPr eaLnBrk="1" hangingPunct="1"/>
            <a:fld id="{F82F0540-F73A-4865-9A62-C88D0F9C0394}" type="slidenum">
              <a:rPr lang="en-US" altLang="en-US" b="0">
                <a:cs typeface="Arial" panose="020B0604020202020204" pitchFamily="34" charset="0"/>
              </a:rPr>
              <a:pPr eaLnBrk="1" hangingPunct="1"/>
              <a:t>46</a:t>
            </a:fld>
            <a:endParaRPr lang="en-US" altLang="en-US" b="0">
              <a:cs typeface="Arial" panose="020B0604020202020204" pitchFamily="34" charset="0"/>
            </a:endParaRPr>
          </a:p>
        </p:txBody>
      </p:sp>
      <p:sp>
        <p:nvSpPr>
          <p:cNvPr id="8195" name="Rectangle 2">
            <a:extLst>
              <a:ext uri="{FF2B5EF4-FFF2-40B4-BE49-F238E27FC236}">
                <a16:creationId xmlns:a16="http://schemas.microsoft.com/office/drawing/2014/main" id="{E85F19D8-DA48-4D59-855D-063A769E0FBE}"/>
              </a:ext>
            </a:extLst>
          </p:cNvPr>
          <p:cNvSpPr>
            <a:spLocks noGrp="1" noRot="1" noChangeAspect="1" noChangeArrowheads="1" noTextEdit="1"/>
          </p:cNvSpPr>
          <p:nvPr>
            <p:ph type="sldImg"/>
          </p:nvPr>
        </p:nvSpPr>
        <p:spPr>
          <a:xfrm>
            <a:off x="1166813" y="693738"/>
            <a:ext cx="4605337" cy="3455987"/>
          </a:xfrm>
          <a:ln/>
        </p:spPr>
      </p:sp>
      <p:sp>
        <p:nvSpPr>
          <p:cNvPr id="8196" name="Rectangle 3">
            <a:extLst>
              <a:ext uri="{FF2B5EF4-FFF2-40B4-BE49-F238E27FC236}">
                <a16:creationId xmlns:a16="http://schemas.microsoft.com/office/drawing/2014/main" id="{11586C0C-C09A-41BB-A349-67EDACE8C19F}"/>
              </a:ext>
            </a:extLst>
          </p:cNvPr>
          <p:cNvSpPr>
            <a:spLocks noGrp="1" noChangeArrowheads="1"/>
          </p:cNvSpPr>
          <p:nvPr>
            <p:ph type="body" idx="1"/>
          </p:nvPr>
        </p:nvSpPr>
        <p:spPr>
          <a:xfrm>
            <a:off x="923925" y="4378325"/>
            <a:ext cx="5086350" cy="4148138"/>
          </a:xfrm>
          <a:noFill/>
        </p:spPr>
        <p:txBody>
          <a:bodyPr lIns="90792" tIns="45395" rIns="90792" bIns="45395"/>
          <a:lstStyle/>
          <a:p>
            <a:pPr eaLnBrk="1" hangingPunct="1"/>
            <a:endParaRPr lang="en-US" altLang="en-US">
              <a:latin typeface="Arial" panose="020B0604020202020204" pitchFamily="34" charset="0"/>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a:extLst>
              <a:ext uri="{FF2B5EF4-FFF2-40B4-BE49-F238E27FC236}">
                <a16:creationId xmlns:a16="http://schemas.microsoft.com/office/drawing/2014/main" id="{DA4A6553-F840-458F-9628-14505085B2A6}"/>
              </a:ext>
            </a:extLst>
          </p:cNvPr>
          <p:cNvSpPr txBox="1">
            <a:spLocks noGrp="1" noChangeArrowheads="1"/>
          </p:cNvSpPr>
          <p:nvPr/>
        </p:nvSpPr>
        <p:spPr bwMode="auto">
          <a:xfrm>
            <a:off x="3927475" y="8758238"/>
            <a:ext cx="3005138"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785" tIns="45393" rIns="90785" bIns="45393"/>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pPr eaLnBrk="1" hangingPunct="1"/>
            <a:fld id="{75AEF58F-DA85-422B-B193-617AE47D2C10}" type="slidenum">
              <a:rPr lang="en-US" altLang="en-US" b="0">
                <a:cs typeface="Arial" panose="020B0604020202020204" pitchFamily="34" charset="0"/>
              </a:rPr>
              <a:pPr eaLnBrk="1" hangingPunct="1"/>
              <a:t>47</a:t>
            </a:fld>
            <a:endParaRPr lang="en-US" altLang="en-US" b="0">
              <a:cs typeface="Arial" panose="020B0604020202020204" pitchFamily="34" charset="0"/>
            </a:endParaRPr>
          </a:p>
        </p:txBody>
      </p:sp>
      <p:sp>
        <p:nvSpPr>
          <p:cNvPr id="10243" name="Rectangle 2">
            <a:extLst>
              <a:ext uri="{FF2B5EF4-FFF2-40B4-BE49-F238E27FC236}">
                <a16:creationId xmlns:a16="http://schemas.microsoft.com/office/drawing/2014/main" id="{A40FBF38-8881-435D-B101-A64FE314A498}"/>
              </a:ext>
            </a:extLst>
          </p:cNvPr>
          <p:cNvSpPr>
            <a:spLocks noGrp="1" noRot="1" noChangeAspect="1" noChangeArrowheads="1" noTextEdit="1"/>
          </p:cNvSpPr>
          <p:nvPr>
            <p:ph type="sldImg"/>
          </p:nvPr>
        </p:nvSpPr>
        <p:spPr>
          <a:xfrm>
            <a:off x="1166813" y="693738"/>
            <a:ext cx="4605337" cy="3455987"/>
          </a:xfrm>
          <a:ln/>
        </p:spPr>
      </p:sp>
      <p:sp>
        <p:nvSpPr>
          <p:cNvPr id="10244" name="Rectangle 3">
            <a:extLst>
              <a:ext uri="{FF2B5EF4-FFF2-40B4-BE49-F238E27FC236}">
                <a16:creationId xmlns:a16="http://schemas.microsoft.com/office/drawing/2014/main" id="{87CB16C3-5990-4D2F-9F78-93FFD08DD271}"/>
              </a:ext>
            </a:extLst>
          </p:cNvPr>
          <p:cNvSpPr>
            <a:spLocks noGrp="1" noChangeArrowheads="1"/>
          </p:cNvSpPr>
          <p:nvPr>
            <p:ph type="body" idx="1"/>
          </p:nvPr>
        </p:nvSpPr>
        <p:spPr>
          <a:xfrm>
            <a:off x="923925" y="4378325"/>
            <a:ext cx="5086350" cy="4148138"/>
          </a:xfrm>
          <a:noFill/>
        </p:spPr>
        <p:txBody>
          <a:bodyPr lIns="90792" tIns="45395" rIns="90792" bIns="45395"/>
          <a:lstStyle/>
          <a:p>
            <a:pPr eaLnBrk="1" hangingPunct="1"/>
            <a:endParaRPr lang="en-US" altLang="en-US">
              <a:latin typeface="Arial" panose="020B0604020202020204" pitchFamily="34" charset="0"/>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Slide Image Placeholder 1">
            <a:extLst>
              <a:ext uri="{FF2B5EF4-FFF2-40B4-BE49-F238E27FC236}">
                <a16:creationId xmlns:a16="http://schemas.microsoft.com/office/drawing/2014/main" id="{844A0C1C-F394-48E1-BE2B-87E4E2F36572}"/>
              </a:ext>
            </a:extLst>
          </p:cNvPr>
          <p:cNvSpPr>
            <a:spLocks noGrp="1" noRot="1" noChangeAspect="1" noTextEdit="1"/>
          </p:cNvSpPr>
          <p:nvPr>
            <p:ph type="sldImg"/>
          </p:nvPr>
        </p:nvSpPr>
        <p:spPr>
          <a:xfrm>
            <a:off x="1270000" y="728663"/>
            <a:ext cx="4778375" cy="3584575"/>
          </a:xfrm>
          <a:ln/>
        </p:spPr>
      </p:sp>
      <p:sp>
        <p:nvSpPr>
          <p:cNvPr id="12291" name="Notes Placeholder 2">
            <a:extLst>
              <a:ext uri="{FF2B5EF4-FFF2-40B4-BE49-F238E27FC236}">
                <a16:creationId xmlns:a16="http://schemas.microsoft.com/office/drawing/2014/main" id="{922BBE9D-3667-44CD-BA1D-48E6465E0093}"/>
              </a:ext>
            </a:extLst>
          </p:cNvPr>
          <p:cNvSpPr>
            <a:spLocks noGrp="1"/>
          </p:cNvSpPr>
          <p:nvPr>
            <p:ph type="body" idx="1"/>
          </p:nvPr>
        </p:nvSpPr>
        <p:spPr>
          <a:noFill/>
        </p:spPr>
        <p:txBody>
          <a:bodyPr lIns="95874" tIns="47939" rIns="95874" bIns="47939"/>
          <a:lstStyle/>
          <a:p>
            <a:endParaRPr lang="en-US" altLang="en-US">
              <a:latin typeface="Arial" panose="020B0604020202020204" pitchFamily="34" charset="0"/>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Slide Image Placeholder 1">
            <a:extLst>
              <a:ext uri="{FF2B5EF4-FFF2-40B4-BE49-F238E27FC236}">
                <a16:creationId xmlns:a16="http://schemas.microsoft.com/office/drawing/2014/main" id="{C4862368-9591-42C8-BADD-47C207ED8640}"/>
              </a:ext>
            </a:extLst>
          </p:cNvPr>
          <p:cNvSpPr>
            <a:spLocks noGrp="1" noRot="1" noChangeAspect="1" noTextEdit="1"/>
          </p:cNvSpPr>
          <p:nvPr>
            <p:ph type="sldImg"/>
          </p:nvPr>
        </p:nvSpPr>
        <p:spPr>
          <a:xfrm>
            <a:off x="1270000" y="728663"/>
            <a:ext cx="4778375" cy="3584575"/>
          </a:xfrm>
          <a:ln/>
        </p:spPr>
      </p:sp>
      <p:sp>
        <p:nvSpPr>
          <p:cNvPr id="14339" name="Notes Placeholder 2">
            <a:extLst>
              <a:ext uri="{FF2B5EF4-FFF2-40B4-BE49-F238E27FC236}">
                <a16:creationId xmlns:a16="http://schemas.microsoft.com/office/drawing/2014/main" id="{451B5434-DE5C-401C-A762-59A2BCEC48F0}"/>
              </a:ext>
            </a:extLst>
          </p:cNvPr>
          <p:cNvSpPr>
            <a:spLocks noGrp="1"/>
          </p:cNvSpPr>
          <p:nvPr>
            <p:ph type="body" idx="1"/>
          </p:nvPr>
        </p:nvSpPr>
        <p:spPr>
          <a:noFill/>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42" name="Rectangle 2"/>
          <p:cNvSpPr>
            <a:spLocks noGrp="1" noRot="1" noChangeAspect="1" noChangeArrowheads="1" noTextEdit="1"/>
          </p:cNvSpPr>
          <p:nvPr>
            <p:ph type="sldImg"/>
          </p:nvPr>
        </p:nvSpPr>
        <p:spPr>
          <a:xfrm>
            <a:off x="1260475" y="720725"/>
            <a:ext cx="4799013" cy="3598863"/>
          </a:xfrm>
          <a:ln/>
        </p:spPr>
      </p:sp>
      <p:sp>
        <p:nvSpPr>
          <p:cNvPr id="983043" name="Rectangle 3"/>
          <p:cNvSpPr>
            <a:spLocks noGrp="1" noChangeArrowheads="1"/>
          </p:cNvSpPr>
          <p:nvPr>
            <p:ph type="body" idx="1"/>
          </p:nvPr>
        </p:nvSpPr>
        <p:spPr>
          <a:xfrm>
            <a:off x="974725" y="4559300"/>
            <a:ext cx="5365750" cy="4321175"/>
          </a:xfrm>
        </p:spPr>
        <p:txBody>
          <a:bodyPr lIns="95034" tIns="47516" rIns="95034" bIns="47516"/>
          <a:lstStyle/>
          <a:p>
            <a:endParaRPr lang="en-US"/>
          </a:p>
        </p:txBody>
      </p:sp>
    </p:spTree>
    <p:extLst>
      <p:ext uri="{BB962C8B-B14F-4D97-AF65-F5344CB8AC3E}">
        <p14:creationId xmlns:p14="http://schemas.microsoft.com/office/powerpoint/2010/main" val="318019679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B3A1CFB0-9753-4876-BFE0-1C7797FF4562}"/>
              </a:ext>
            </a:extLst>
          </p:cNvPr>
          <p:cNvSpPr>
            <a:spLocks noGrp="1" noRot="1" noChangeAspect="1" noChangeArrowheads="1" noTextEdit="1"/>
          </p:cNvSpPr>
          <p:nvPr>
            <p:ph type="sldImg"/>
          </p:nvPr>
        </p:nvSpPr>
        <p:spPr>
          <a:xfrm>
            <a:off x="1166813" y="693738"/>
            <a:ext cx="4605337" cy="3455987"/>
          </a:xfrm>
          <a:solidFill>
            <a:srgbClr val="FFFFFF"/>
          </a:solidFill>
          <a:ln/>
        </p:spPr>
      </p:sp>
      <p:sp>
        <p:nvSpPr>
          <p:cNvPr id="16387" name="Rectangle 3">
            <a:extLst>
              <a:ext uri="{FF2B5EF4-FFF2-40B4-BE49-F238E27FC236}">
                <a16:creationId xmlns:a16="http://schemas.microsoft.com/office/drawing/2014/main" id="{99E16533-DEB5-46E0-A2C6-C0DF6FB5F40C}"/>
              </a:ext>
            </a:extLst>
          </p:cNvPr>
          <p:cNvSpPr>
            <a:spLocks noGrp="1" noChangeArrowheads="1"/>
          </p:cNvSpPr>
          <p:nvPr>
            <p:ph type="body" idx="1"/>
          </p:nvPr>
        </p:nvSpPr>
        <p:spPr>
          <a:xfrm>
            <a:off x="923925" y="4378325"/>
            <a:ext cx="5086350" cy="4148138"/>
          </a:xfrm>
          <a:solidFill>
            <a:srgbClr val="FFFFFF"/>
          </a:solidFill>
          <a:ln w="12700">
            <a:solidFill>
              <a:srgbClr val="000000"/>
            </a:solidFill>
            <a:miter lim="800000"/>
            <a:headEnd/>
            <a:tailEnd/>
          </a:ln>
        </p:spPr>
        <p:txBody>
          <a:bodyPr lIns="90742" tIns="45370" rIns="90742" bIns="45370"/>
          <a:lstStyle/>
          <a:p>
            <a:endParaRPr lang="en-US" altLang="en-US">
              <a:latin typeface="Arial" panose="020B0604020202020204" pitchFamily="34" charset="0"/>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a:extLst>
              <a:ext uri="{FF2B5EF4-FFF2-40B4-BE49-F238E27FC236}">
                <a16:creationId xmlns:a16="http://schemas.microsoft.com/office/drawing/2014/main" id="{B0B4CB90-4521-422C-947B-865AD0DD9FF5}"/>
              </a:ext>
            </a:extLst>
          </p:cNvPr>
          <p:cNvSpPr>
            <a:spLocks noGrp="1" noRot="1" noChangeAspect="1" noChangeArrowheads="1" noTextEdit="1"/>
          </p:cNvSpPr>
          <p:nvPr>
            <p:ph type="sldImg"/>
          </p:nvPr>
        </p:nvSpPr>
        <p:spPr>
          <a:xfrm>
            <a:off x="1166813" y="693738"/>
            <a:ext cx="4605337" cy="3455987"/>
          </a:xfrm>
          <a:solidFill>
            <a:srgbClr val="FFFFFF"/>
          </a:solidFill>
          <a:ln/>
        </p:spPr>
      </p:sp>
      <p:sp>
        <p:nvSpPr>
          <p:cNvPr id="18435" name="Rectangle 3">
            <a:extLst>
              <a:ext uri="{FF2B5EF4-FFF2-40B4-BE49-F238E27FC236}">
                <a16:creationId xmlns:a16="http://schemas.microsoft.com/office/drawing/2014/main" id="{E9B4B92B-8B73-42AE-8D46-58F5DAA0E0FA}"/>
              </a:ext>
            </a:extLst>
          </p:cNvPr>
          <p:cNvSpPr>
            <a:spLocks noGrp="1" noChangeArrowheads="1"/>
          </p:cNvSpPr>
          <p:nvPr>
            <p:ph type="body" idx="1"/>
          </p:nvPr>
        </p:nvSpPr>
        <p:spPr>
          <a:xfrm>
            <a:off x="923925" y="4378325"/>
            <a:ext cx="5086350" cy="4148138"/>
          </a:xfrm>
          <a:solidFill>
            <a:srgbClr val="FFFFFF"/>
          </a:solidFill>
          <a:ln w="12700">
            <a:solidFill>
              <a:srgbClr val="000000"/>
            </a:solidFill>
            <a:miter lim="800000"/>
            <a:headEnd/>
            <a:tailEnd/>
          </a:ln>
        </p:spPr>
        <p:txBody>
          <a:bodyPr lIns="90742" tIns="45370" rIns="90742" bIns="45370"/>
          <a:lstStyle/>
          <a:p>
            <a:endParaRPr lang="en-US" altLang="en-US">
              <a:latin typeface="Arial" panose="020B0604020202020204" pitchFamily="34" charset="0"/>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98DCEB33-68FC-4550-9885-59B78A57E98B}"/>
              </a:ext>
            </a:extLst>
          </p:cNvPr>
          <p:cNvSpPr>
            <a:spLocks noGrp="1" noRot="1" noChangeAspect="1" noChangeArrowheads="1" noTextEdit="1"/>
          </p:cNvSpPr>
          <p:nvPr>
            <p:ph type="sldImg"/>
          </p:nvPr>
        </p:nvSpPr>
        <p:spPr>
          <a:xfrm>
            <a:off x="1166813" y="693738"/>
            <a:ext cx="4605337" cy="3455987"/>
          </a:xfrm>
          <a:ln/>
        </p:spPr>
      </p:sp>
      <p:sp>
        <p:nvSpPr>
          <p:cNvPr id="21507" name="Rectangle 3">
            <a:extLst>
              <a:ext uri="{FF2B5EF4-FFF2-40B4-BE49-F238E27FC236}">
                <a16:creationId xmlns:a16="http://schemas.microsoft.com/office/drawing/2014/main" id="{FE13C376-8525-4F4E-B261-0849046E8947}"/>
              </a:ext>
            </a:extLst>
          </p:cNvPr>
          <p:cNvSpPr>
            <a:spLocks noGrp="1" noChangeArrowheads="1"/>
          </p:cNvSpPr>
          <p:nvPr>
            <p:ph type="body" idx="1"/>
          </p:nvPr>
        </p:nvSpPr>
        <p:spPr>
          <a:xfrm>
            <a:off x="923925" y="4378325"/>
            <a:ext cx="5086350" cy="4148138"/>
          </a:xfrm>
          <a:noFill/>
          <a:extLst>
            <a:ext uri="{91240B29-F687-4F45-9708-019B960494DF}">
              <a14:hiddenLine xmlns:a14="http://schemas.microsoft.com/office/drawing/2010/main" w="9525">
                <a:solidFill>
                  <a:srgbClr val="000000"/>
                </a:solidFill>
                <a:miter lim="800000"/>
                <a:headEnd/>
                <a:tailEnd/>
              </a14:hiddenLine>
            </a:ext>
          </a:extLst>
        </p:spPr>
        <p:txBody>
          <a:bodyPr lIns="90730" tIns="45361" rIns="90730" bIns="45361"/>
          <a:lstStyle/>
          <a:p>
            <a:pPr defTabSz="908050"/>
            <a:endParaRPr lang="en-US" altLang="en-US">
              <a:latin typeface="Arial" panose="020B0604020202020204" pitchFamily="34" charset="0"/>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a:extLst>
              <a:ext uri="{FF2B5EF4-FFF2-40B4-BE49-F238E27FC236}">
                <a16:creationId xmlns:a16="http://schemas.microsoft.com/office/drawing/2014/main" id="{89C56E68-8DB4-4E07-9582-0090E126F6A8}"/>
              </a:ext>
            </a:extLst>
          </p:cNvPr>
          <p:cNvSpPr>
            <a:spLocks noGrp="1" noRot="1" noChangeAspect="1" noChangeArrowheads="1" noTextEdit="1"/>
          </p:cNvSpPr>
          <p:nvPr>
            <p:ph type="sldImg"/>
          </p:nvPr>
        </p:nvSpPr>
        <p:spPr>
          <a:xfrm>
            <a:off x="1168400" y="693738"/>
            <a:ext cx="4605338" cy="3455987"/>
          </a:xfrm>
          <a:ln/>
        </p:spPr>
      </p:sp>
      <p:sp>
        <p:nvSpPr>
          <p:cNvPr id="23555" name="Rectangle 3">
            <a:extLst>
              <a:ext uri="{FF2B5EF4-FFF2-40B4-BE49-F238E27FC236}">
                <a16:creationId xmlns:a16="http://schemas.microsoft.com/office/drawing/2014/main" id="{AC56C27C-E5A8-4463-A992-51C78E0784C6}"/>
              </a:ext>
            </a:extLst>
          </p:cNvPr>
          <p:cNvSpPr>
            <a:spLocks noGrp="1" noChangeArrowheads="1"/>
          </p:cNvSpPr>
          <p:nvPr>
            <p:ph type="body" idx="1"/>
          </p:nvPr>
        </p:nvSpPr>
        <p:spPr>
          <a:xfrm>
            <a:off x="923925" y="4378325"/>
            <a:ext cx="5086350" cy="4148138"/>
          </a:xfrm>
          <a:noFill/>
          <a:extLst>
            <a:ext uri="{91240B29-F687-4F45-9708-019B960494DF}">
              <a14:hiddenLine xmlns:a14="http://schemas.microsoft.com/office/drawing/2010/main" w="9525">
                <a:solidFill>
                  <a:srgbClr val="000000"/>
                </a:solidFill>
                <a:miter lim="800000"/>
                <a:headEnd/>
                <a:tailEnd/>
              </a14:hiddenLine>
            </a:ext>
          </a:extLst>
        </p:spPr>
        <p:txBody>
          <a:bodyPr lIns="90721" tIns="45360" rIns="90721" bIns="45360"/>
          <a:lstStyle/>
          <a:p>
            <a:pPr defTabSz="908050"/>
            <a:endParaRPr lang="en-US" altLang="en-US">
              <a:latin typeface="Arial" panose="020B0604020202020204" pitchFamily="34" charset="0"/>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0C8F6DE3-B78C-4FDE-A943-C1787016294D}"/>
              </a:ext>
            </a:extLst>
          </p:cNvPr>
          <p:cNvSpPr>
            <a:spLocks noGrp="1" noRot="1" noChangeAspect="1" noChangeArrowheads="1" noTextEdit="1"/>
          </p:cNvSpPr>
          <p:nvPr>
            <p:ph type="sldImg"/>
          </p:nvPr>
        </p:nvSpPr>
        <p:spPr>
          <a:xfrm>
            <a:off x="1168400" y="693738"/>
            <a:ext cx="4605338" cy="3455987"/>
          </a:xfrm>
          <a:ln/>
        </p:spPr>
      </p:sp>
      <p:sp>
        <p:nvSpPr>
          <p:cNvPr id="27651" name="Rectangle 3">
            <a:extLst>
              <a:ext uri="{FF2B5EF4-FFF2-40B4-BE49-F238E27FC236}">
                <a16:creationId xmlns:a16="http://schemas.microsoft.com/office/drawing/2014/main" id="{62778F17-29F2-4773-BE0C-B5B38A62E404}"/>
              </a:ext>
            </a:extLst>
          </p:cNvPr>
          <p:cNvSpPr>
            <a:spLocks noGrp="1" noChangeArrowheads="1"/>
          </p:cNvSpPr>
          <p:nvPr>
            <p:ph type="body" idx="1"/>
          </p:nvPr>
        </p:nvSpPr>
        <p:spPr>
          <a:xfrm>
            <a:off x="923925" y="4378325"/>
            <a:ext cx="5086350" cy="4148138"/>
          </a:xfrm>
          <a:noFill/>
          <a:extLst>
            <a:ext uri="{91240B29-F687-4F45-9708-019B960494DF}">
              <a14:hiddenLine xmlns:a14="http://schemas.microsoft.com/office/drawing/2010/main" w="9525">
                <a:solidFill>
                  <a:srgbClr val="000000"/>
                </a:solidFill>
                <a:miter lim="800000"/>
                <a:headEnd/>
                <a:tailEnd/>
              </a14:hiddenLine>
            </a:ext>
          </a:extLst>
        </p:spPr>
        <p:txBody>
          <a:bodyPr lIns="90734" tIns="45367" rIns="90734" bIns="45367"/>
          <a:lstStyle/>
          <a:p>
            <a:endParaRPr lang="en-US" altLang="en-US">
              <a:latin typeface="Arial" panose="020B0604020202020204" pitchFamily="34" charset="0"/>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a:extLst>
              <a:ext uri="{FF2B5EF4-FFF2-40B4-BE49-F238E27FC236}">
                <a16:creationId xmlns:a16="http://schemas.microsoft.com/office/drawing/2014/main" id="{CE0A0525-7443-4ED1-9F2A-9B97FF791B0E}"/>
              </a:ext>
            </a:extLst>
          </p:cNvPr>
          <p:cNvSpPr>
            <a:spLocks noGrp="1" noRot="1" noChangeAspect="1" noChangeArrowheads="1" noTextEdit="1"/>
          </p:cNvSpPr>
          <p:nvPr>
            <p:ph type="sldImg"/>
          </p:nvPr>
        </p:nvSpPr>
        <p:spPr>
          <a:xfrm>
            <a:off x="1166813" y="693738"/>
            <a:ext cx="4605337" cy="3455987"/>
          </a:xfrm>
          <a:ln/>
        </p:spPr>
      </p:sp>
      <p:sp>
        <p:nvSpPr>
          <p:cNvPr id="32771" name="Rectangle 3">
            <a:extLst>
              <a:ext uri="{FF2B5EF4-FFF2-40B4-BE49-F238E27FC236}">
                <a16:creationId xmlns:a16="http://schemas.microsoft.com/office/drawing/2014/main" id="{97B656E9-41BC-4991-B8D4-9F180DAC7323}"/>
              </a:ext>
            </a:extLst>
          </p:cNvPr>
          <p:cNvSpPr>
            <a:spLocks noGrp="1" noChangeArrowheads="1"/>
          </p:cNvSpPr>
          <p:nvPr>
            <p:ph type="body" idx="1"/>
          </p:nvPr>
        </p:nvSpPr>
        <p:spPr>
          <a:xfrm>
            <a:off x="923925" y="4378325"/>
            <a:ext cx="5086350" cy="4148138"/>
          </a:xfrm>
          <a:noFill/>
          <a:extLst>
            <a:ext uri="{91240B29-F687-4F45-9708-019B960494DF}">
              <a14:hiddenLine xmlns:a14="http://schemas.microsoft.com/office/drawing/2010/main" w="9525">
                <a:solidFill>
                  <a:srgbClr val="000000"/>
                </a:solidFill>
                <a:miter lim="800000"/>
                <a:headEnd/>
                <a:tailEnd/>
              </a14:hiddenLine>
            </a:ext>
          </a:extLst>
        </p:spPr>
        <p:txBody>
          <a:bodyPr lIns="90742" tIns="45370" rIns="90742" bIns="45370"/>
          <a:lstStyle/>
          <a:p>
            <a:endParaRPr lang="en-US" altLang="en-US">
              <a:latin typeface="Arial" panose="020B0604020202020204" pitchFamily="34" charset="0"/>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a:extLst>
              <a:ext uri="{FF2B5EF4-FFF2-40B4-BE49-F238E27FC236}">
                <a16:creationId xmlns:a16="http://schemas.microsoft.com/office/drawing/2014/main" id="{E928B569-9AA5-4870-A77D-0D74CD4E11B2}"/>
              </a:ext>
            </a:extLst>
          </p:cNvPr>
          <p:cNvSpPr>
            <a:spLocks noGrp="1" noRot="1" noChangeAspect="1" noChangeArrowheads="1" noTextEdit="1"/>
          </p:cNvSpPr>
          <p:nvPr>
            <p:ph type="sldImg"/>
          </p:nvPr>
        </p:nvSpPr>
        <p:spPr>
          <a:xfrm>
            <a:off x="1168400" y="693738"/>
            <a:ext cx="4605338" cy="3455987"/>
          </a:xfrm>
          <a:ln/>
        </p:spPr>
      </p:sp>
      <p:sp>
        <p:nvSpPr>
          <p:cNvPr id="36867" name="Rectangle 3">
            <a:extLst>
              <a:ext uri="{FF2B5EF4-FFF2-40B4-BE49-F238E27FC236}">
                <a16:creationId xmlns:a16="http://schemas.microsoft.com/office/drawing/2014/main" id="{A6F321A0-B158-48CD-96AD-E75DDB46C177}"/>
              </a:ext>
            </a:extLst>
          </p:cNvPr>
          <p:cNvSpPr>
            <a:spLocks noGrp="1" noChangeArrowheads="1"/>
          </p:cNvSpPr>
          <p:nvPr>
            <p:ph type="body" idx="1"/>
          </p:nvPr>
        </p:nvSpPr>
        <p:spPr>
          <a:xfrm>
            <a:off x="923925" y="4378325"/>
            <a:ext cx="5086350" cy="4148138"/>
          </a:xfrm>
          <a:noFill/>
          <a:extLst>
            <a:ext uri="{91240B29-F687-4F45-9708-019B960494DF}">
              <a14:hiddenLine xmlns:a14="http://schemas.microsoft.com/office/drawing/2010/main" w="9525">
                <a:solidFill>
                  <a:srgbClr val="000000"/>
                </a:solidFill>
                <a:miter lim="800000"/>
                <a:headEnd/>
                <a:tailEnd/>
              </a14:hiddenLine>
            </a:ext>
          </a:extLst>
        </p:spPr>
        <p:txBody>
          <a:bodyPr lIns="90734" tIns="45367" rIns="90734" bIns="45367"/>
          <a:lstStyle/>
          <a:p>
            <a:endParaRPr lang="en-US" altLang="en-US">
              <a:latin typeface="Arial" panose="020B0604020202020204" pitchFamily="34" charset="0"/>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a:extLst>
              <a:ext uri="{FF2B5EF4-FFF2-40B4-BE49-F238E27FC236}">
                <a16:creationId xmlns:a16="http://schemas.microsoft.com/office/drawing/2014/main" id="{FFEDFAF2-D14D-4A3D-8D7E-16ADCF3C8A1D}"/>
              </a:ext>
            </a:extLst>
          </p:cNvPr>
          <p:cNvSpPr>
            <a:spLocks noGrp="1" noRot="1" noChangeAspect="1" noChangeArrowheads="1" noTextEdit="1"/>
          </p:cNvSpPr>
          <p:nvPr>
            <p:ph type="sldImg"/>
          </p:nvPr>
        </p:nvSpPr>
        <p:spPr>
          <a:xfrm>
            <a:off x="1168400" y="693738"/>
            <a:ext cx="4605338" cy="3455987"/>
          </a:xfrm>
          <a:ln/>
        </p:spPr>
      </p:sp>
      <p:sp>
        <p:nvSpPr>
          <p:cNvPr id="38915" name="Rectangle 3">
            <a:extLst>
              <a:ext uri="{FF2B5EF4-FFF2-40B4-BE49-F238E27FC236}">
                <a16:creationId xmlns:a16="http://schemas.microsoft.com/office/drawing/2014/main" id="{F1B99D64-463E-46D4-B4A2-1D7153DEAEE4}"/>
              </a:ext>
            </a:extLst>
          </p:cNvPr>
          <p:cNvSpPr>
            <a:spLocks noGrp="1" noChangeArrowheads="1"/>
          </p:cNvSpPr>
          <p:nvPr>
            <p:ph type="body" idx="1"/>
          </p:nvPr>
        </p:nvSpPr>
        <p:spPr>
          <a:xfrm>
            <a:off x="923925" y="4378325"/>
            <a:ext cx="5086350" cy="4148138"/>
          </a:xfrm>
          <a:noFill/>
          <a:extLst>
            <a:ext uri="{91240B29-F687-4F45-9708-019B960494DF}">
              <a14:hiddenLine xmlns:a14="http://schemas.microsoft.com/office/drawing/2010/main" w="9525">
                <a:solidFill>
                  <a:srgbClr val="000000"/>
                </a:solidFill>
                <a:miter lim="800000"/>
                <a:headEnd/>
                <a:tailEnd/>
              </a14:hiddenLine>
            </a:ext>
          </a:extLst>
        </p:spPr>
        <p:txBody>
          <a:bodyPr lIns="90734" tIns="45367" rIns="90734" bIns="45367"/>
          <a:lstStyle/>
          <a:p>
            <a:endParaRPr lang="en-US" altLang="en-US">
              <a:latin typeface="Arial" panose="020B0604020202020204" pitchFamily="34" charset="0"/>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a:extLst>
              <a:ext uri="{FF2B5EF4-FFF2-40B4-BE49-F238E27FC236}">
                <a16:creationId xmlns:a16="http://schemas.microsoft.com/office/drawing/2014/main" id="{3911C46E-F666-49F5-8EA6-C79A5502BE75}"/>
              </a:ext>
            </a:extLst>
          </p:cNvPr>
          <p:cNvSpPr>
            <a:spLocks noGrp="1" noRot="1" noChangeAspect="1" noChangeArrowheads="1" noTextEdit="1"/>
          </p:cNvSpPr>
          <p:nvPr>
            <p:ph type="sldImg"/>
          </p:nvPr>
        </p:nvSpPr>
        <p:spPr>
          <a:xfrm>
            <a:off x="1168400" y="693738"/>
            <a:ext cx="4605338" cy="3455987"/>
          </a:xfrm>
          <a:ln/>
        </p:spPr>
      </p:sp>
      <p:sp>
        <p:nvSpPr>
          <p:cNvPr id="41987" name="Rectangle 3">
            <a:extLst>
              <a:ext uri="{FF2B5EF4-FFF2-40B4-BE49-F238E27FC236}">
                <a16:creationId xmlns:a16="http://schemas.microsoft.com/office/drawing/2014/main" id="{143D81A1-3957-44D8-836C-B0178FCBB68B}"/>
              </a:ext>
            </a:extLst>
          </p:cNvPr>
          <p:cNvSpPr>
            <a:spLocks noGrp="1" noChangeArrowheads="1"/>
          </p:cNvSpPr>
          <p:nvPr>
            <p:ph type="body" idx="1"/>
          </p:nvPr>
        </p:nvSpPr>
        <p:spPr>
          <a:xfrm>
            <a:off x="923925" y="4378325"/>
            <a:ext cx="5086350" cy="4148138"/>
          </a:xfrm>
          <a:noFill/>
          <a:extLst>
            <a:ext uri="{91240B29-F687-4F45-9708-019B960494DF}">
              <a14:hiddenLine xmlns:a14="http://schemas.microsoft.com/office/drawing/2010/main" w="9525">
                <a:solidFill>
                  <a:srgbClr val="000000"/>
                </a:solidFill>
                <a:miter lim="800000"/>
                <a:headEnd/>
                <a:tailEnd/>
              </a14:hiddenLine>
            </a:ext>
          </a:extLst>
        </p:spPr>
        <p:txBody>
          <a:bodyPr lIns="90734" tIns="45367" rIns="90734" bIns="45367"/>
          <a:lstStyle/>
          <a:p>
            <a:endParaRPr lang="en-US" altLang="en-US">
              <a:latin typeface="Arial" panose="020B0604020202020204" pitchFamily="34" charset="0"/>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Image Placeholder 1">
            <a:extLst>
              <a:ext uri="{FF2B5EF4-FFF2-40B4-BE49-F238E27FC236}">
                <a16:creationId xmlns:a16="http://schemas.microsoft.com/office/drawing/2014/main" id="{55A0CA40-C54E-44F1-ADA0-9F5AA3C38202}"/>
              </a:ext>
            </a:extLst>
          </p:cNvPr>
          <p:cNvSpPr>
            <a:spLocks noGrp="1" noRot="1" noChangeAspect="1" noTextEdit="1"/>
          </p:cNvSpPr>
          <p:nvPr>
            <p:ph type="sldImg"/>
          </p:nvPr>
        </p:nvSpPr>
        <p:spPr>
          <a:xfrm>
            <a:off x="1270000" y="728663"/>
            <a:ext cx="4778375" cy="3584575"/>
          </a:xfrm>
          <a:ln/>
        </p:spPr>
      </p:sp>
      <p:sp>
        <p:nvSpPr>
          <p:cNvPr id="44035" name="Notes Placeholder 2">
            <a:extLst>
              <a:ext uri="{FF2B5EF4-FFF2-40B4-BE49-F238E27FC236}">
                <a16:creationId xmlns:a16="http://schemas.microsoft.com/office/drawing/2014/main" id="{9E8CEEAB-BC24-4695-886D-5AB7E1700B42}"/>
              </a:ext>
            </a:extLst>
          </p:cNvPr>
          <p:cNvSpPr>
            <a:spLocks noGrp="1"/>
          </p:cNvSpPr>
          <p:nvPr>
            <p:ph type="body" idx="1"/>
          </p:nvPr>
        </p:nvSpPr>
        <p:spPr>
          <a:noFill/>
        </p:spPr>
        <p:txBody>
          <a:bodyPr/>
          <a:lstStyle/>
          <a:p>
            <a:endParaRPr lang="en-US" altLang="en-US">
              <a:latin typeface="Arial" panose="020B0604020202020204" pitchFamily="34" charset="0"/>
            </a:endParaRPr>
          </a:p>
        </p:txBody>
      </p:sp>
      <p:sp>
        <p:nvSpPr>
          <p:cNvPr id="44036" name="Slide Number Placeholder 3">
            <a:extLst>
              <a:ext uri="{FF2B5EF4-FFF2-40B4-BE49-F238E27FC236}">
                <a16:creationId xmlns:a16="http://schemas.microsoft.com/office/drawing/2014/main" id="{BABCF39B-7BA2-4982-8814-BD125978A989}"/>
              </a:ext>
            </a:extLst>
          </p:cNvPr>
          <p:cNvSpPr>
            <a:spLocks noGrp="1"/>
          </p:cNvSpPr>
          <p:nvPr>
            <p:ph type="sldNum" sz="quarter" idx="4294967295"/>
          </p:nvPr>
        </p:nvSpPr>
        <p:spPr bwMode="auto">
          <a:xfrm>
            <a:off x="3927475" y="8758238"/>
            <a:ext cx="3005138" cy="46037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864" tIns="45432" rIns="90864" bIns="45432"/>
          <a:lstStyle>
            <a:lvl1pPr>
              <a:defRPr sz="1400" b="1">
                <a:solidFill>
                  <a:schemeClr val="tx1"/>
                </a:solidFill>
                <a:latin typeface="Arial" panose="020B0604020202020204" pitchFamily="34" charset="0"/>
              </a:defRPr>
            </a:lvl1pPr>
            <a:lvl2pPr marL="738188" indent="-282575">
              <a:defRPr sz="1400" b="1">
                <a:solidFill>
                  <a:schemeClr val="tx1"/>
                </a:solidFill>
                <a:latin typeface="Arial" panose="020B0604020202020204" pitchFamily="34" charset="0"/>
              </a:defRPr>
            </a:lvl2pPr>
            <a:lvl3pPr marL="1135063" indent="-227013">
              <a:defRPr sz="1400" b="1">
                <a:solidFill>
                  <a:schemeClr val="tx1"/>
                </a:solidFill>
                <a:latin typeface="Arial" panose="020B0604020202020204" pitchFamily="34" charset="0"/>
              </a:defRPr>
            </a:lvl3pPr>
            <a:lvl4pPr marL="1589088" indent="-227013">
              <a:defRPr sz="1400" b="1">
                <a:solidFill>
                  <a:schemeClr val="tx1"/>
                </a:solidFill>
                <a:latin typeface="Arial" panose="020B0604020202020204" pitchFamily="34" charset="0"/>
              </a:defRPr>
            </a:lvl4pPr>
            <a:lvl5pPr marL="2043113" indent="-227013">
              <a:defRPr sz="1400" b="1">
                <a:solidFill>
                  <a:schemeClr val="tx1"/>
                </a:solidFill>
                <a:latin typeface="Arial" panose="020B0604020202020204" pitchFamily="34" charset="0"/>
              </a:defRPr>
            </a:lvl5pPr>
            <a:lvl6pPr marL="2500313" indent="-227013" eaLnBrk="0" fontAlgn="base" hangingPunct="0">
              <a:spcBef>
                <a:spcPct val="0"/>
              </a:spcBef>
              <a:spcAft>
                <a:spcPct val="0"/>
              </a:spcAft>
              <a:defRPr sz="1400" b="1">
                <a:solidFill>
                  <a:schemeClr val="tx1"/>
                </a:solidFill>
                <a:latin typeface="Arial" panose="020B0604020202020204" pitchFamily="34" charset="0"/>
              </a:defRPr>
            </a:lvl6pPr>
            <a:lvl7pPr marL="2957513" indent="-227013" eaLnBrk="0" fontAlgn="base" hangingPunct="0">
              <a:spcBef>
                <a:spcPct val="0"/>
              </a:spcBef>
              <a:spcAft>
                <a:spcPct val="0"/>
              </a:spcAft>
              <a:defRPr sz="1400" b="1">
                <a:solidFill>
                  <a:schemeClr val="tx1"/>
                </a:solidFill>
                <a:latin typeface="Arial" panose="020B0604020202020204" pitchFamily="34" charset="0"/>
              </a:defRPr>
            </a:lvl7pPr>
            <a:lvl8pPr marL="3414713" indent="-227013" eaLnBrk="0" fontAlgn="base" hangingPunct="0">
              <a:spcBef>
                <a:spcPct val="0"/>
              </a:spcBef>
              <a:spcAft>
                <a:spcPct val="0"/>
              </a:spcAft>
              <a:defRPr sz="1400" b="1">
                <a:solidFill>
                  <a:schemeClr val="tx1"/>
                </a:solidFill>
                <a:latin typeface="Arial" panose="020B0604020202020204" pitchFamily="34" charset="0"/>
              </a:defRPr>
            </a:lvl8pPr>
            <a:lvl9pPr marL="3871913" indent="-227013" eaLnBrk="0" fontAlgn="base" hangingPunct="0">
              <a:spcBef>
                <a:spcPct val="0"/>
              </a:spcBef>
              <a:spcAft>
                <a:spcPct val="0"/>
              </a:spcAft>
              <a:defRPr sz="1400" b="1">
                <a:solidFill>
                  <a:schemeClr val="tx1"/>
                </a:solidFill>
                <a:latin typeface="Arial" panose="020B0604020202020204" pitchFamily="34" charset="0"/>
              </a:defRPr>
            </a:lvl9pPr>
          </a:lstStyle>
          <a:p>
            <a:fld id="{896F2516-73FE-4947-B8FC-09596D8EF2C9}" type="slidenum">
              <a:rPr lang="en-US" altLang="en-US"/>
              <a:pPr/>
              <a:t>68</a:t>
            </a:fld>
            <a:endParaRPr lang="en-US"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22" name="Rectangle 2"/>
          <p:cNvSpPr>
            <a:spLocks noGrp="1" noRot="1" noChangeAspect="1" noChangeArrowheads="1" noTextEdit="1"/>
          </p:cNvSpPr>
          <p:nvPr>
            <p:ph type="sldImg"/>
          </p:nvPr>
        </p:nvSpPr>
        <p:spPr>
          <a:xfrm>
            <a:off x="1270000" y="728663"/>
            <a:ext cx="4778375" cy="3584575"/>
          </a:xfrm>
          <a:ln/>
        </p:spPr>
      </p:sp>
      <p:sp>
        <p:nvSpPr>
          <p:cNvPr id="90112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91971212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a:extLst>
              <a:ext uri="{FF2B5EF4-FFF2-40B4-BE49-F238E27FC236}">
                <a16:creationId xmlns:a16="http://schemas.microsoft.com/office/drawing/2014/main" id="{72028746-4A9E-4D79-994D-A28294592B91}"/>
              </a:ext>
            </a:extLst>
          </p:cNvPr>
          <p:cNvSpPr>
            <a:spLocks noGrp="1" noRot="1" noChangeAspect="1" noChangeArrowheads="1" noTextEdit="1"/>
          </p:cNvSpPr>
          <p:nvPr>
            <p:ph type="sldImg"/>
          </p:nvPr>
        </p:nvSpPr>
        <p:spPr>
          <a:xfrm>
            <a:off x="1166813" y="693738"/>
            <a:ext cx="4605337" cy="3455987"/>
          </a:xfrm>
          <a:ln/>
        </p:spPr>
      </p:sp>
      <p:sp>
        <p:nvSpPr>
          <p:cNvPr id="46083" name="Rectangle 3">
            <a:extLst>
              <a:ext uri="{FF2B5EF4-FFF2-40B4-BE49-F238E27FC236}">
                <a16:creationId xmlns:a16="http://schemas.microsoft.com/office/drawing/2014/main" id="{67A6ABD0-833E-40A9-85AC-B38437D152F2}"/>
              </a:ext>
            </a:extLst>
          </p:cNvPr>
          <p:cNvSpPr>
            <a:spLocks noGrp="1" noChangeArrowheads="1"/>
          </p:cNvSpPr>
          <p:nvPr>
            <p:ph type="body" idx="1"/>
          </p:nvPr>
        </p:nvSpPr>
        <p:spPr>
          <a:xfrm>
            <a:off x="923925" y="4378325"/>
            <a:ext cx="5086350" cy="4148138"/>
          </a:xfrm>
          <a:noFill/>
          <a:extLst>
            <a:ext uri="{91240B29-F687-4F45-9708-019B960494DF}">
              <a14:hiddenLine xmlns:a14="http://schemas.microsoft.com/office/drawing/2010/main" w="9525">
                <a:solidFill>
                  <a:srgbClr val="000000"/>
                </a:solidFill>
                <a:miter lim="800000"/>
                <a:headEnd/>
                <a:tailEnd/>
              </a14:hiddenLine>
            </a:ext>
          </a:extLst>
        </p:spPr>
        <p:txBody>
          <a:bodyPr lIns="90809" tIns="45404" rIns="90809" bIns="45404"/>
          <a:lstStyle/>
          <a:p>
            <a:endParaRPr lang="en-US" altLang="en-US">
              <a:latin typeface="Arial" panose="020B0604020202020204" pitchFamily="34" charset="0"/>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Rot="1" noChangeAspect="1" noChangeArrowheads="1" noTextEdit="1"/>
          </p:cNvSpPr>
          <p:nvPr>
            <p:ph type="sldImg"/>
          </p:nvPr>
        </p:nvSpPr>
        <p:spPr>
          <a:xfrm>
            <a:off x="1263650" y="722313"/>
            <a:ext cx="4795838" cy="3597275"/>
          </a:xfrm>
          <a:ln/>
        </p:spPr>
      </p:sp>
      <p:sp>
        <p:nvSpPr>
          <p:cNvPr id="86019" name="Rectangle 3"/>
          <p:cNvSpPr>
            <a:spLocks noGrp="1" noChangeArrowheads="1"/>
          </p:cNvSpPr>
          <p:nvPr>
            <p:ph type="body" idx="1"/>
          </p:nvPr>
        </p:nvSpPr>
        <p:spPr>
          <a:xfrm>
            <a:off x="974690" y="4560901"/>
            <a:ext cx="5365820" cy="4317895"/>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4989" tIns="47491" rIns="94989" bIns="47491"/>
          <a:lstStyle/>
          <a:p>
            <a:endParaRPr lang="en-US"/>
          </a:p>
        </p:txBody>
      </p:sp>
    </p:spTree>
    <p:extLst>
      <p:ext uri="{BB962C8B-B14F-4D97-AF65-F5344CB8AC3E}">
        <p14:creationId xmlns:p14="http://schemas.microsoft.com/office/powerpoint/2010/main" val="165334296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Rot="1" noChangeAspect="1" noChangeArrowheads="1" noTextEdit="1"/>
          </p:cNvSpPr>
          <p:nvPr>
            <p:ph type="sldImg"/>
          </p:nvPr>
        </p:nvSpPr>
        <p:spPr>
          <a:xfrm>
            <a:off x="1262063" y="720725"/>
            <a:ext cx="4797425" cy="3598863"/>
          </a:xfrm>
          <a:solidFill>
            <a:srgbClr val="FFFFFF"/>
          </a:solidFill>
          <a:ln/>
        </p:spPr>
      </p:sp>
      <p:sp>
        <p:nvSpPr>
          <p:cNvPr id="87043" name="Rectangle 3"/>
          <p:cNvSpPr>
            <a:spLocks noGrp="1" noChangeArrowheads="1"/>
          </p:cNvSpPr>
          <p:nvPr>
            <p:ph type="body" idx="1"/>
          </p:nvPr>
        </p:nvSpPr>
        <p:spPr>
          <a:xfrm>
            <a:off x="974690" y="4559248"/>
            <a:ext cx="5365820" cy="4321201"/>
          </a:xfrm>
          <a:solidFill>
            <a:srgbClr val="FFFFFF"/>
          </a:solidFill>
          <a:ln>
            <a:solidFill>
              <a:srgbClr val="000000"/>
            </a:solidFill>
          </a:ln>
        </p:spPr>
        <p:txBody>
          <a:bodyPr lIns="95017" tIns="47507" rIns="95017" bIns="47507"/>
          <a:lstStyle/>
          <a:p>
            <a:endParaRPr lang="en-US"/>
          </a:p>
        </p:txBody>
      </p:sp>
    </p:spTree>
    <p:extLst>
      <p:ext uri="{BB962C8B-B14F-4D97-AF65-F5344CB8AC3E}">
        <p14:creationId xmlns:p14="http://schemas.microsoft.com/office/powerpoint/2010/main" val="412012252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Rot="1" noChangeAspect="1" noChangeArrowheads="1" noTextEdit="1"/>
          </p:cNvSpPr>
          <p:nvPr>
            <p:ph type="sldImg"/>
          </p:nvPr>
        </p:nvSpPr>
        <p:spPr>
          <a:xfrm>
            <a:off x="1262063" y="720725"/>
            <a:ext cx="4797425" cy="3598863"/>
          </a:xfrm>
          <a:ln/>
        </p:spPr>
      </p:sp>
      <p:sp>
        <p:nvSpPr>
          <p:cNvPr id="88067" name="Rectangle 3"/>
          <p:cNvSpPr>
            <a:spLocks noGrp="1" noChangeArrowheads="1"/>
          </p:cNvSpPr>
          <p:nvPr>
            <p:ph type="body" idx="1"/>
          </p:nvPr>
        </p:nvSpPr>
        <p:spPr>
          <a:xfrm>
            <a:off x="974690" y="4559248"/>
            <a:ext cx="5365820" cy="4321201"/>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017" tIns="47507" rIns="95017" bIns="47507"/>
          <a:lstStyle/>
          <a:p>
            <a:endParaRPr lang="en-US"/>
          </a:p>
        </p:txBody>
      </p:sp>
    </p:spTree>
    <p:extLst>
      <p:ext uri="{BB962C8B-B14F-4D97-AF65-F5344CB8AC3E}">
        <p14:creationId xmlns:p14="http://schemas.microsoft.com/office/powerpoint/2010/main" val="357255383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Rot="1" noChangeAspect="1" noChangeArrowheads="1" noTextEdit="1"/>
          </p:cNvSpPr>
          <p:nvPr>
            <p:ph type="sldImg"/>
          </p:nvPr>
        </p:nvSpPr>
        <p:spPr>
          <a:xfrm>
            <a:off x="1262063" y="720725"/>
            <a:ext cx="4797425" cy="3598863"/>
          </a:xfrm>
          <a:solidFill>
            <a:srgbClr val="FFFFFF"/>
          </a:solidFill>
          <a:ln/>
        </p:spPr>
      </p:sp>
      <p:sp>
        <p:nvSpPr>
          <p:cNvPr id="89091" name="Rectangle 3"/>
          <p:cNvSpPr>
            <a:spLocks noGrp="1" noChangeArrowheads="1"/>
          </p:cNvSpPr>
          <p:nvPr>
            <p:ph type="body" idx="1"/>
          </p:nvPr>
        </p:nvSpPr>
        <p:spPr>
          <a:xfrm>
            <a:off x="974690" y="4559248"/>
            <a:ext cx="5365820" cy="4321201"/>
          </a:xfrm>
          <a:solidFill>
            <a:srgbClr val="FFFFFF"/>
          </a:solidFill>
          <a:ln>
            <a:solidFill>
              <a:srgbClr val="000000"/>
            </a:solidFill>
          </a:ln>
        </p:spPr>
        <p:txBody>
          <a:bodyPr lIns="95017" tIns="47507" rIns="95017" bIns="47507"/>
          <a:lstStyle/>
          <a:p>
            <a:endParaRPr lang="en-US"/>
          </a:p>
        </p:txBody>
      </p:sp>
    </p:spTree>
    <p:extLst>
      <p:ext uri="{BB962C8B-B14F-4D97-AF65-F5344CB8AC3E}">
        <p14:creationId xmlns:p14="http://schemas.microsoft.com/office/powerpoint/2010/main" val="259392105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Rot="1" noChangeAspect="1" noChangeArrowheads="1" noTextEdit="1"/>
          </p:cNvSpPr>
          <p:nvPr>
            <p:ph type="sldImg"/>
          </p:nvPr>
        </p:nvSpPr>
        <p:spPr>
          <a:xfrm>
            <a:off x="1262063" y="720725"/>
            <a:ext cx="4797425" cy="3598863"/>
          </a:xfrm>
          <a:ln/>
        </p:spPr>
      </p:sp>
      <p:sp>
        <p:nvSpPr>
          <p:cNvPr id="90115" name="Rectangle 3"/>
          <p:cNvSpPr>
            <a:spLocks noGrp="1" noChangeArrowheads="1"/>
          </p:cNvSpPr>
          <p:nvPr>
            <p:ph type="body" idx="1"/>
          </p:nvPr>
        </p:nvSpPr>
        <p:spPr>
          <a:xfrm>
            <a:off x="974690" y="4559248"/>
            <a:ext cx="5365820" cy="4321201"/>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017" tIns="47507" rIns="95017" bIns="47507"/>
          <a:lstStyle/>
          <a:p>
            <a:endParaRPr lang="en-US"/>
          </a:p>
        </p:txBody>
      </p:sp>
    </p:spTree>
    <p:extLst>
      <p:ext uri="{BB962C8B-B14F-4D97-AF65-F5344CB8AC3E}">
        <p14:creationId xmlns:p14="http://schemas.microsoft.com/office/powerpoint/2010/main" val="399708740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Rot="1" noChangeAspect="1" noChangeArrowheads="1" noTextEdit="1"/>
          </p:cNvSpPr>
          <p:nvPr>
            <p:ph type="sldImg"/>
          </p:nvPr>
        </p:nvSpPr>
        <p:spPr>
          <a:xfrm>
            <a:off x="1262063" y="720725"/>
            <a:ext cx="4797425" cy="3598863"/>
          </a:xfrm>
          <a:ln/>
        </p:spPr>
      </p:sp>
      <p:sp>
        <p:nvSpPr>
          <p:cNvPr id="91139" name="Rectangle 3"/>
          <p:cNvSpPr>
            <a:spLocks noGrp="1" noChangeArrowheads="1"/>
          </p:cNvSpPr>
          <p:nvPr>
            <p:ph type="body" idx="1"/>
          </p:nvPr>
        </p:nvSpPr>
        <p:spPr>
          <a:xfrm>
            <a:off x="974690" y="4559248"/>
            <a:ext cx="5365820" cy="4321201"/>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017" tIns="47507" rIns="95017" bIns="47507"/>
          <a:lstStyle/>
          <a:p>
            <a:endParaRPr lang="en-US"/>
          </a:p>
        </p:txBody>
      </p:sp>
    </p:spTree>
    <p:extLst>
      <p:ext uri="{BB962C8B-B14F-4D97-AF65-F5344CB8AC3E}">
        <p14:creationId xmlns:p14="http://schemas.microsoft.com/office/powerpoint/2010/main" val="331648286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Rot="1" noChangeAspect="1" noChangeArrowheads="1" noTextEdit="1"/>
          </p:cNvSpPr>
          <p:nvPr>
            <p:ph type="sldImg"/>
          </p:nvPr>
        </p:nvSpPr>
        <p:spPr>
          <a:xfrm>
            <a:off x="1262063" y="720725"/>
            <a:ext cx="4797425" cy="3598863"/>
          </a:xfrm>
          <a:ln/>
        </p:spPr>
      </p:sp>
      <p:sp>
        <p:nvSpPr>
          <p:cNvPr id="92163" name="Rectangle 3"/>
          <p:cNvSpPr>
            <a:spLocks noGrp="1" noChangeArrowheads="1"/>
          </p:cNvSpPr>
          <p:nvPr>
            <p:ph type="body" idx="1"/>
          </p:nvPr>
        </p:nvSpPr>
        <p:spPr>
          <a:xfrm>
            <a:off x="974690" y="4559248"/>
            <a:ext cx="5365820" cy="4321201"/>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017" tIns="47507" rIns="95017" bIns="47507"/>
          <a:lstStyle/>
          <a:p>
            <a:endParaRPr lang="en-US"/>
          </a:p>
        </p:txBody>
      </p:sp>
    </p:spTree>
    <p:extLst>
      <p:ext uri="{BB962C8B-B14F-4D97-AF65-F5344CB8AC3E}">
        <p14:creationId xmlns:p14="http://schemas.microsoft.com/office/powerpoint/2010/main" val="203787235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Rot="1" noChangeAspect="1" noChangeArrowheads="1" noTextEdit="1"/>
          </p:cNvSpPr>
          <p:nvPr>
            <p:ph type="sldImg"/>
          </p:nvPr>
        </p:nvSpPr>
        <p:spPr>
          <a:xfrm>
            <a:off x="1262063" y="720725"/>
            <a:ext cx="4797425" cy="3598863"/>
          </a:xfrm>
          <a:ln/>
        </p:spPr>
      </p:sp>
      <p:sp>
        <p:nvSpPr>
          <p:cNvPr id="94211" name="Rectangle 3"/>
          <p:cNvSpPr>
            <a:spLocks noGrp="1" noChangeArrowheads="1"/>
          </p:cNvSpPr>
          <p:nvPr>
            <p:ph type="body" idx="1"/>
          </p:nvPr>
        </p:nvSpPr>
        <p:spPr>
          <a:xfrm>
            <a:off x="974690" y="4559248"/>
            <a:ext cx="5365820" cy="4321201"/>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017" tIns="47507" rIns="95017" bIns="47507"/>
          <a:lstStyle/>
          <a:p>
            <a:endParaRPr lang="en-US"/>
          </a:p>
        </p:txBody>
      </p:sp>
    </p:spTree>
    <p:extLst>
      <p:ext uri="{BB962C8B-B14F-4D97-AF65-F5344CB8AC3E}">
        <p14:creationId xmlns:p14="http://schemas.microsoft.com/office/powerpoint/2010/main" val="226233562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p:cNvSpPr>
            <a:spLocks noGrp="1" noRot="1" noChangeAspect="1" noChangeArrowheads="1" noTextEdit="1"/>
          </p:cNvSpPr>
          <p:nvPr>
            <p:ph type="sldImg"/>
          </p:nvPr>
        </p:nvSpPr>
        <p:spPr>
          <a:xfrm>
            <a:off x="1262063" y="720725"/>
            <a:ext cx="4797425" cy="3598863"/>
          </a:xfrm>
          <a:ln/>
        </p:spPr>
      </p:sp>
      <p:sp>
        <p:nvSpPr>
          <p:cNvPr id="93187" name="Rectangle 3"/>
          <p:cNvSpPr>
            <a:spLocks noGrp="1" noChangeArrowheads="1"/>
          </p:cNvSpPr>
          <p:nvPr>
            <p:ph type="body" idx="1"/>
          </p:nvPr>
        </p:nvSpPr>
        <p:spPr>
          <a:xfrm>
            <a:off x="974690" y="4559248"/>
            <a:ext cx="5365820" cy="4321201"/>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017" tIns="47507" rIns="95017" bIns="47507"/>
          <a:lstStyle/>
          <a:p>
            <a:endParaRPr lang="en-US"/>
          </a:p>
        </p:txBody>
      </p:sp>
    </p:spTree>
    <p:extLst>
      <p:ext uri="{BB962C8B-B14F-4D97-AF65-F5344CB8AC3E}">
        <p14:creationId xmlns:p14="http://schemas.microsoft.com/office/powerpoint/2010/main" val="35958595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5218" name="Rectangle 2"/>
          <p:cNvSpPr>
            <a:spLocks noGrp="1" noRot="1" noChangeAspect="1" noChangeArrowheads="1"/>
          </p:cNvSpPr>
          <p:nvPr>
            <p:ph type="sldImg"/>
          </p:nvPr>
        </p:nvSpPr>
        <p:spPr bwMode="auto">
          <a:xfrm>
            <a:off x="1270000" y="728663"/>
            <a:ext cx="4778375" cy="3584575"/>
          </a:xfrm>
          <a:prstGeom prst="rect">
            <a:avLst/>
          </a:prstGeom>
          <a:solidFill>
            <a:srgbClr val="FFFFFF"/>
          </a:solidFill>
          <a:ln>
            <a:solidFill>
              <a:srgbClr val="000000"/>
            </a:solidFill>
            <a:miter lim="800000"/>
            <a:headEnd/>
            <a:tailEnd/>
          </a:ln>
        </p:spPr>
      </p:sp>
      <p:sp>
        <p:nvSpPr>
          <p:cNvPr id="905219" name="Rectangle 3"/>
          <p:cNvSpPr>
            <a:spLocks noGrp="1" noChangeArrowheads="1"/>
          </p:cNvSpPr>
          <p:nvPr>
            <p:ph type="body" idx="1"/>
          </p:nvPr>
        </p:nvSpPr>
        <p:spPr bwMode="auto">
          <a:xfrm>
            <a:off x="973138" y="4560888"/>
            <a:ext cx="5367337" cy="4318000"/>
          </a:xfrm>
          <a:prstGeom prst="rect">
            <a:avLst/>
          </a:prstGeom>
          <a:solidFill>
            <a:srgbClr val="FFFFFF"/>
          </a:solidFill>
          <a:ln>
            <a:solidFill>
              <a:srgbClr val="000000"/>
            </a:solidFill>
            <a:miter lim="800000"/>
            <a:headEnd/>
            <a:tailEnd/>
          </a:ln>
        </p:spPr>
        <p:txBody>
          <a:bodyPr/>
          <a:lstStyle/>
          <a:p>
            <a:endParaRPr lang="en-US"/>
          </a:p>
        </p:txBody>
      </p:sp>
    </p:spTree>
    <p:extLst>
      <p:ext uri="{BB962C8B-B14F-4D97-AF65-F5344CB8AC3E}">
        <p14:creationId xmlns:p14="http://schemas.microsoft.com/office/powerpoint/2010/main" val="266820617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Grp="1" noRot="1" noChangeAspect="1" noChangeArrowheads="1" noTextEdit="1"/>
          </p:cNvSpPr>
          <p:nvPr>
            <p:ph type="sldImg"/>
          </p:nvPr>
        </p:nvSpPr>
        <p:spPr>
          <a:xfrm>
            <a:off x="1262063" y="720725"/>
            <a:ext cx="4797425" cy="3598863"/>
          </a:xfrm>
          <a:ln/>
        </p:spPr>
      </p:sp>
      <p:sp>
        <p:nvSpPr>
          <p:cNvPr id="95235" name="Rectangle 3"/>
          <p:cNvSpPr>
            <a:spLocks noGrp="1" noChangeArrowheads="1"/>
          </p:cNvSpPr>
          <p:nvPr>
            <p:ph type="body" idx="1"/>
          </p:nvPr>
        </p:nvSpPr>
        <p:spPr>
          <a:xfrm>
            <a:off x="974690" y="4559248"/>
            <a:ext cx="5365820" cy="4321201"/>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017" tIns="47507" rIns="95017" bIns="47507"/>
          <a:lstStyle/>
          <a:p>
            <a:endParaRPr lang="en-US"/>
          </a:p>
        </p:txBody>
      </p:sp>
    </p:spTree>
    <p:extLst>
      <p:ext uri="{BB962C8B-B14F-4D97-AF65-F5344CB8AC3E}">
        <p14:creationId xmlns:p14="http://schemas.microsoft.com/office/powerpoint/2010/main" val="418866349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Rot="1" noChangeAspect="1" noChangeArrowheads="1" noTextEdit="1"/>
          </p:cNvSpPr>
          <p:nvPr>
            <p:ph type="sldImg"/>
          </p:nvPr>
        </p:nvSpPr>
        <p:spPr>
          <a:xfrm>
            <a:off x="1262063" y="720725"/>
            <a:ext cx="4797425" cy="3598863"/>
          </a:xfrm>
          <a:ln/>
        </p:spPr>
      </p:sp>
      <p:sp>
        <p:nvSpPr>
          <p:cNvPr id="96259" name="Rectangle 3"/>
          <p:cNvSpPr>
            <a:spLocks noGrp="1" noChangeArrowheads="1"/>
          </p:cNvSpPr>
          <p:nvPr>
            <p:ph type="body" idx="1"/>
          </p:nvPr>
        </p:nvSpPr>
        <p:spPr>
          <a:xfrm>
            <a:off x="974690" y="4559248"/>
            <a:ext cx="5365820" cy="4321201"/>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017" tIns="47507" rIns="95017" bIns="47507"/>
          <a:lstStyle/>
          <a:p>
            <a:endParaRPr lang="en-US"/>
          </a:p>
        </p:txBody>
      </p:sp>
    </p:spTree>
    <p:extLst>
      <p:ext uri="{BB962C8B-B14F-4D97-AF65-F5344CB8AC3E}">
        <p14:creationId xmlns:p14="http://schemas.microsoft.com/office/powerpoint/2010/main" val="162481154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noRot="1" noChangeAspect="1" noChangeArrowheads="1" noTextEdit="1"/>
          </p:cNvSpPr>
          <p:nvPr>
            <p:ph type="sldImg"/>
          </p:nvPr>
        </p:nvSpPr>
        <p:spPr>
          <a:xfrm>
            <a:off x="1262063" y="720725"/>
            <a:ext cx="4797425" cy="3598863"/>
          </a:xfrm>
          <a:ln/>
        </p:spPr>
      </p:sp>
      <p:sp>
        <p:nvSpPr>
          <p:cNvPr id="97283" name="Rectangle 3"/>
          <p:cNvSpPr>
            <a:spLocks noGrp="1" noChangeArrowheads="1"/>
          </p:cNvSpPr>
          <p:nvPr>
            <p:ph type="body" idx="1"/>
          </p:nvPr>
        </p:nvSpPr>
        <p:spPr>
          <a:xfrm>
            <a:off x="974690" y="4559248"/>
            <a:ext cx="5365820" cy="4321201"/>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017" tIns="47507" rIns="95017" bIns="47507"/>
          <a:lstStyle/>
          <a:p>
            <a:endParaRPr lang="en-US"/>
          </a:p>
        </p:txBody>
      </p:sp>
    </p:spTree>
    <p:extLst>
      <p:ext uri="{BB962C8B-B14F-4D97-AF65-F5344CB8AC3E}">
        <p14:creationId xmlns:p14="http://schemas.microsoft.com/office/powerpoint/2010/main" val="313077056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Grp="1" noRot="1" noChangeAspect="1" noChangeArrowheads="1" noTextEdit="1"/>
          </p:cNvSpPr>
          <p:nvPr>
            <p:ph type="sldImg"/>
          </p:nvPr>
        </p:nvSpPr>
        <p:spPr>
          <a:xfrm>
            <a:off x="1262063" y="720725"/>
            <a:ext cx="4797425" cy="3598863"/>
          </a:xfrm>
          <a:ln/>
        </p:spPr>
      </p:sp>
      <p:sp>
        <p:nvSpPr>
          <p:cNvPr id="98307" name="Rectangle 3"/>
          <p:cNvSpPr>
            <a:spLocks noGrp="1" noChangeArrowheads="1"/>
          </p:cNvSpPr>
          <p:nvPr>
            <p:ph type="body" idx="1"/>
          </p:nvPr>
        </p:nvSpPr>
        <p:spPr>
          <a:xfrm>
            <a:off x="974690" y="4559248"/>
            <a:ext cx="5365820" cy="4321201"/>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017" tIns="47507" rIns="95017" bIns="47507"/>
          <a:lstStyle/>
          <a:p>
            <a:endParaRPr lang="en-US"/>
          </a:p>
        </p:txBody>
      </p:sp>
    </p:spTree>
    <p:extLst>
      <p:ext uri="{BB962C8B-B14F-4D97-AF65-F5344CB8AC3E}">
        <p14:creationId xmlns:p14="http://schemas.microsoft.com/office/powerpoint/2010/main" val="357592307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p:cNvSpPr>
            <a:spLocks noGrp="1" noRot="1" noChangeAspect="1" noChangeArrowheads="1" noTextEdit="1"/>
          </p:cNvSpPr>
          <p:nvPr>
            <p:ph type="sldImg"/>
          </p:nvPr>
        </p:nvSpPr>
        <p:spPr>
          <a:xfrm>
            <a:off x="1262063" y="720725"/>
            <a:ext cx="4797425" cy="3598863"/>
          </a:xfrm>
          <a:ln/>
        </p:spPr>
      </p:sp>
      <p:sp>
        <p:nvSpPr>
          <p:cNvPr id="99331" name="Rectangle 3"/>
          <p:cNvSpPr>
            <a:spLocks noGrp="1" noChangeArrowheads="1"/>
          </p:cNvSpPr>
          <p:nvPr>
            <p:ph type="body" idx="1"/>
          </p:nvPr>
        </p:nvSpPr>
        <p:spPr>
          <a:xfrm>
            <a:off x="974690" y="4559248"/>
            <a:ext cx="5365820" cy="4321201"/>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017" tIns="47507" rIns="95017" bIns="47507"/>
          <a:lstStyle/>
          <a:p>
            <a:endParaRPr lang="en-US"/>
          </a:p>
        </p:txBody>
      </p:sp>
    </p:spTree>
    <p:extLst>
      <p:ext uri="{BB962C8B-B14F-4D97-AF65-F5344CB8AC3E}">
        <p14:creationId xmlns:p14="http://schemas.microsoft.com/office/powerpoint/2010/main" val="287927875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Rot="1" noChangeAspect="1" noChangeArrowheads="1" noTextEdit="1"/>
          </p:cNvSpPr>
          <p:nvPr>
            <p:ph type="sldImg"/>
          </p:nvPr>
        </p:nvSpPr>
        <p:spPr>
          <a:xfrm>
            <a:off x="1262063" y="720725"/>
            <a:ext cx="4797425" cy="3598863"/>
          </a:xfrm>
          <a:ln/>
        </p:spPr>
      </p:sp>
      <p:sp>
        <p:nvSpPr>
          <p:cNvPr id="100355" name="Rectangle 3"/>
          <p:cNvSpPr>
            <a:spLocks noGrp="1" noChangeArrowheads="1"/>
          </p:cNvSpPr>
          <p:nvPr>
            <p:ph type="body" idx="1"/>
          </p:nvPr>
        </p:nvSpPr>
        <p:spPr>
          <a:xfrm>
            <a:off x="974690" y="4559248"/>
            <a:ext cx="5365820" cy="4321201"/>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017" tIns="47507" rIns="95017" bIns="47507"/>
          <a:lstStyle/>
          <a:p>
            <a:endParaRPr lang="en-US"/>
          </a:p>
        </p:txBody>
      </p:sp>
    </p:spTree>
    <p:extLst>
      <p:ext uri="{BB962C8B-B14F-4D97-AF65-F5344CB8AC3E}">
        <p14:creationId xmlns:p14="http://schemas.microsoft.com/office/powerpoint/2010/main" val="173673605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Grp="1" noRot="1" noChangeAspect="1" noChangeArrowheads="1" noTextEdit="1"/>
          </p:cNvSpPr>
          <p:nvPr>
            <p:ph type="sldImg"/>
          </p:nvPr>
        </p:nvSpPr>
        <p:spPr>
          <a:xfrm>
            <a:off x="1262063" y="720725"/>
            <a:ext cx="4797425" cy="3598863"/>
          </a:xfrm>
          <a:ln/>
        </p:spPr>
      </p:sp>
      <p:sp>
        <p:nvSpPr>
          <p:cNvPr id="101379" name="Rectangle 3"/>
          <p:cNvSpPr>
            <a:spLocks noGrp="1" noChangeArrowheads="1"/>
          </p:cNvSpPr>
          <p:nvPr>
            <p:ph type="body" idx="1"/>
          </p:nvPr>
        </p:nvSpPr>
        <p:spPr>
          <a:xfrm>
            <a:off x="974690" y="4559248"/>
            <a:ext cx="5365820" cy="4321201"/>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017" tIns="47507" rIns="95017" bIns="47507"/>
          <a:lstStyle/>
          <a:p>
            <a:endParaRPr lang="en-US"/>
          </a:p>
        </p:txBody>
      </p:sp>
    </p:spTree>
    <p:extLst>
      <p:ext uri="{BB962C8B-B14F-4D97-AF65-F5344CB8AC3E}">
        <p14:creationId xmlns:p14="http://schemas.microsoft.com/office/powerpoint/2010/main" val="42098692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p:cNvSpPr>
            <a:spLocks noGrp="1" noRot="1" noChangeAspect="1" noChangeArrowheads="1" noTextEdit="1"/>
          </p:cNvSpPr>
          <p:nvPr>
            <p:ph type="sldImg"/>
          </p:nvPr>
        </p:nvSpPr>
        <p:spPr>
          <a:xfrm>
            <a:off x="1262063" y="720725"/>
            <a:ext cx="4797425" cy="3598863"/>
          </a:xfrm>
          <a:ln/>
        </p:spPr>
      </p:sp>
      <p:sp>
        <p:nvSpPr>
          <p:cNvPr id="102403" name="Rectangle 3"/>
          <p:cNvSpPr>
            <a:spLocks noGrp="1" noChangeArrowheads="1"/>
          </p:cNvSpPr>
          <p:nvPr>
            <p:ph type="body" idx="1"/>
          </p:nvPr>
        </p:nvSpPr>
        <p:spPr>
          <a:xfrm>
            <a:off x="974690" y="4559248"/>
            <a:ext cx="5365820" cy="4321201"/>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017" tIns="47507" rIns="95017" bIns="47507"/>
          <a:lstStyle/>
          <a:p>
            <a:endParaRPr lang="en-US"/>
          </a:p>
        </p:txBody>
      </p:sp>
    </p:spTree>
    <p:extLst>
      <p:ext uri="{BB962C8B-B14F-4D97-AF65-F5344CB8AC3E}">
        <p14:creationId xmlns:p14="http://schemas.microsoft.com/office/powerpoint/2010/main" val="148026669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Rot="1" noChangeAspect="1" noChangeArrowheads="1" noTextEdit="1"/>
          </p:cNvSpPr>
          <p:nvPr>
            <p:ph type="sldImg"/>
          </p:nvPr>
        </p:nvSpPr>
        <p:spPr>
          <a:xfrm>
            <a:off x="1262063" y="720725"/>
            <a:ext cx="4797425" cy="3598863"/>
          </a:xfrm>
          <a:ln/>
        </p:spPr>
      </p:sp>
      <p:sp>
        <p:nvSpPr>
          <p:cNvPr id="103427" name="Rectangle 3"/>
          <p:cNvSpPr>
            <a:spLocks noGrp="1" noChangeArrowheads="1"/>
          </p:cNvSpPr>
          <p:nvPr>
            <p:ph type="body" idx="1"/>
          </p:nvPr>
        </p:nvSpPr>
        <p:spPr>
          <a:xfrm>
            <a:off x="974690" y="4559248"/>
            <a:ext cx="5365820" cy="4321201"/>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017" tIns="47507" rIns="95017" bIns="47507"/>
          <a:lstStyle/>
          <a:p>
            <a:endParaRPr lang="en-US"/>
          </a:p>
        </p:txBody>
      </p:sp>
    </p:spTree>
    <p:extLst>
      <p:ext uri="{BB962C8B-B14F-4D97-AF65-F5344CB8AC3E}">
        <p14:creationId xmlns:p14="http://schemas.microsoft.com/office/powerpoint/2010/main" val="268368089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p:cNvSpPr>
            <a:spLocks noGrp="1" noRot="1" noChangeAspect="1" noChangeArrowheads="1" noTextEdit="1"/>
          </p:cNvSpPr>
          <p:nvPr>
            <p:ph type="sldImg"/>
          </p:nvPr>
        </p:nvSpPr>
        <p:spPr>
          <a:xfrm>
            <a:off x="1262063" y="720725"/>
            <a:ext cx="4797425" cy="3598863"/>
          </a:xfrm>
          <a:ln/>
        </p:spPr>
      </p:sp>
      <p:sp>
        <p:nvSpPr>
          <p:cNvPr id="104451" name="Rectangle 3"/>
          <p:cNvSpPr>
            <a:spLocks noGrp="1" noChangeArrowheads="1"/>
          </p:cNvSpPr>
          <p:nvPr>
            <p:ph type="body" idx="1"/>
          </p:nvPr>
        </p:nvSpPr>
        <p:spPr>
          <a:xfrm>
            <a:off x="974690" y="4559248"/>
            <a:ext cx="5365820" cy="4321201"/>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017" tIns="47507" rIns="95017" bIns="47507"/>
          <a:lstStyle/>
          <a:p>
            <a:endParaRPr lang="en-US"/>
          </a:p>
        </p:txBody>
      </p:sp>
    </p:spTree>
    <p:extLst>
      <p:ext uri="{BB962C8B-B14F-4D97-AF65-F5344CB8AC3E}">
        <p14:creationId xmlns:p14="http://schemas.microsoft.com/office/powerpoint/2010/main" val="21714883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9314" name="Rectangle 2"/>
          <p:cNvSpPr>
            <a:spLocks noGrp="1" noRot="1" noChangeAspect="1" noChangeArrowheads="1"/>
          </p:cNvSpPr>
          <p:nvPr>
            <p:ph type="sldImg"/>
          </p:nvPr>
        </p:nvSpPr>
        <p:spPr bwMode="auto">
          <a:xfrm>
            <a:off x="1270000" y="728663"/>
            <a:ext cx="4778375" cy="3584575"/>
          </a:xfrm>
          <a:prstGeom prst="rect">
            <a:avLst/>
          </a:prstGeom>
          <a:solidFill>
            <a:srgbClr val="FFFFFF"/>
          </a:solidFill>
          <a:ln>
            <a:solidFill>
              <a:srgbClr val="000000"/>
            </a:solidFill>
            <a:miter lim="800000"/>
            <a:headEnd/>
            <a:tailEnd/>
          </a:ln>
        </p:spPr>
      </p:sp>
      <p:sp>
        <p:nvSpPr>
          <p:cNvPr id="909315" name="Rectangle 3"/>
          <p:cNvSpPr>
            <a:spLocks noGrp="1" noChangeArrowheads="1"/>
          </p:cNvSpPr>
          <p:nvPr>
            <p:ph type="body" idx="1"/>
          </p:nvPr>
        </p:nvSpPr>
        <p:spPr bwMode="auto">
          <a:xfrm>
            <a:off x="973138" y="4560888"/>
            <a:ext cx="5367337" cy="4318000"/>
          </a:xfrm>
          <a:prstGeom prst="rect">
            <a:avLst/>
          </a:prstGeom>
          <a:solidFill>
            <a:srgbClr val="FFFFFF"/>
          </a:solidFill>
          <a:ln>
            <a:solidFill>
              <a:srgbClr val="000000"/>
            </a:solidFill>
            <a:miter lim="800000"/>
            <a:headEnd/>
            <a:tailEnd/>
          </a:ln>
        </p:spPr>
        <p:txBody>
          <a:bodyPr/>
          <a:lstStyle/>
          <a:p>
            <a:endParaRPr lang="en-US"/>
          </a:p>
        </p:txBody>
      </p:sp>
    </p:spTree>
    <p:extLst>
      <p:ext uri="{BB962C8B-B14F-4D97-AF65-F5344CB8AC3E}">
        <p14:creationId xmlns:p14="http://schemas.microsoft.com/office/powerpoint/2010/main" val="233475866"/>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p:cNvSpPr>
            <a:spLocks noGrp="1" noRot="1" noChangeAspect="1" noChangeArrowheads="1" noTextEdit="1"/>
          </p:cNvSpPr>
          <p:nvPr>
            <p:ph type="sldImg"/>
          </p:nvPr>
        </p:nvSpPr>
        <p:spPr>
          <a:xfrm>
            <a:off x="1262063" y="720725"/>
            <a:ext cx="4797425" cy="3598863"/>
          </a:xfrm>
          <a:ln/>
        </p:spPr>
      </p:sp>
      <p:sp>
        <p:nvSpPr>
          <p:cNvPr id="105475" name="Rectangle 3"/>
          <p:cNvSpPr>
            <a:spLocks noGrp="1" noChangeArrowheads="1"/>
          </p:cNvSpPr>
          <p:nvPr>
            <p:ph type="body" idx="1"/>
          </p:nvPr>
        </p:nvSpPr>
        <p:spPr>
          <a:xfrm>
            <a:off x="974690" y="4559248"/>
            <a:ext cx="5365820" cy="4321201"/>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017" tIns="47507" rIns="95017" bIns="47507"/>
          <a:lstStyle/>
          <a:p>
            <a:endParaRPr lang="en-US"/>
          </a:p>
        </p:txBody>
      </p:sp>
    </p:spTree>
    <p:extLst>
      <p:ext uri="{BB962C8B-B14F-4D97-AF65-F5344CB8AC3E}">
        <p14:creationId xmlns:p14="http://schemas.microsoft.com/office/powerpoint/2010/main" val="3828161008"/>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Rot="1" noChangeAspect="1" noChangeArrowheads="1" noTextEdit="1"/>
          </p:cNvSpPr>
          <p:nvPr>
            <p:ph type="sldImg"/>
          </p:nvPr>
        </p:nvSpPr>
        <p:spPr>
          <a:xfrm>
            <a:off x="1262063" y="720725"/>
            <a:ext cx="4797425" cy="3598863"/>
          </a:xfrm>
          <a:ln/>
        </p:spPr>
      </p:sp>
      <p:sp>
        <p:nvSpPr>
          <p:cNvPr id="106499" name="Rectangle 3"/>
          <p:cNvSpPr>
            <a:spLocks noGrp="1" noChangeArrowheads="1"/>
          </p:cNvSpPr>
          <p:nvPr>
            <p:ph type="body" idx="1"/>
          </p:nvPr>
        </p:nvSpPr>
        <p:spPr>
          <a:xfrm>
            <a:off x="974690" y="4559248"/>
            <a:ext cx="5365820" cy="4321201"/>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017" tIns="47507" rIns="95017" bIns="47507"/>
          <a:lstStyle/>
          <a:p>
            <a:endParaRPr lang="en-US"/>
          </a:p>
        </p:txBody>
      </p:sp>
    </p:spTree>
    <p:extLst>
      <p:ext uri="{BB962C8B-B14F-4D97-AF65-F5344CB8AC3E}">
        <p14:creationId xmlns:p14="http://schemas.microsoft.com/office/powerpoint/2010/main" val="21135990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p:cNvSpPr>
            <a:spLocks noGrp="1" noRot="1" noChangeAspect="1" noChangeArrowheads="1" noTextEdit="1"/>
          </p:cNvSpPr>
          <p:nvPr>
            <p:ph type="sldImg"/>
          </p:nvPr>
        </p:nvSpPr>
        <p:spPr>
          <a:xfrm>
            <a:off x="1262063" y="720725"/>
            <a:ext cx="4797425" cy="3598863"/>
          </a:xfrm>
          <a:ln/>
        </p:spPr>
      </p:sp>
      <p:sp>
        <p:nvSpPr>
          <p:cNvPr id="107523" name="Rectangle 3"/>
          <p:cNvSpPr>
            <a:spLocks noGrp="1" noChangeArrowheads="1"/>
          </p:cNvSpPr>
          <p:nvPr>
            <p:ph type="body" idx="1"/>
          </p:nvPr>
        </p:nvSpPr>
        <p:spPr>
          <a:xfrm>
            <a:off x="974690" y="4559248"/>
            <a:ext cx="5365820" cy="4321201"/>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017" tIns="47507" rIns="95017" bIns="47507"/>
          <a:lstStyle/>
          <a:p>
            <a:endParaRPr lang="en-US"/>
          </a:p>
        </p:txBody>
      </p:sp>
    </p:spTree>
    <p:extLst>
      <p:ext uri="{BB962C8B-B14F-4D97-AF65-F5344CB8AC3E}">
        <p14:creationId xmlns:p14="http://schemas.microsoft.com/office/powerpoint/2010/main" val="400356505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p:cNvSpPr>
            <a:spLocks noGrp="1" noRot="1" noChangeAspect="1" noChangeArrowheads="1" noTextEdit="1"/>
          </p:cNvSpPr>
          <p:nvPr>
            <p:ph type="sldImg"/>
          </p:nvPr>
        </p:nvSpPr>
        <p:spPr>
          <a:xfrm>
            <a:off x="1262063" y="720725"/>
            <a:ext cx="4797425" cy="3598863"/>
          </a:xfrm>
          <a:ln/>
        </p:spPr>
      </p:sp>
      <p:sp>
        <p:nvSpPr>
          <p:cNvPr id="108547" name="Rectangle 3"/>
          <p:cNvSpPr>
            <a:spLocks noGrp="1" noChangeArrowheads="1"/>
          </p:cNvSpPr>
          <p:nvPr>
            <p:ph type="body" idx="1"/>
          </p:nvPr>
        </p:nvSpPr>
        <p:spPr>
          <a:xfrm>
            <a:off x="974690" y="4559248"/>
            <a:ext cx="5365820" cy="4321201"/>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017" tIns="47507" rIns="95017" bIns="47507"/>
          <a:lstStyle/>
          <a:p>
            <a:endParaRPr lang="en-US"/>
          </a:p>
        </p:txBody>
      </p:sp>
    </p:spTree>
    <p:extLst>
      <p:ext uri="{BB962C8B-B14F-4D97-AF65-F5344CB8AC3E}">
        <p14:creationId xmlns:p14="http://schemas.microsoft.com/office/powerpoint/2010/main" val="222527185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Grp="1" noRot="1" noChangeAspect="1" noChangeArrowheads="1" noTextEdit="1"/>
          </p:cNvSpPr>
          <p:nvPr>
            <p:ph type="sldImg"/>
          </p:nvPr>
        </p:nvSpPr>
        <p:spPr>
          <a:xfrm>
            <a:off x="1262063" y="720725"/>
            <a:ext cx="4797425" cy="3598863"/>
          </a:xfrm>
          <a:ln/>
        </p:spPr>
      </p:sp>
      <p:sp>
        <p:nvSpPr>
          <p:cNvPr id="109571" name="Rectangle 3"/>
          <p:cNvSpPr>
            <a:spLocks noGrp="1" noChangeArrowheads="1"/>
          </p:cNvSpPr>
          <p:nvPr>
            <p:ph type="body" idx="1"/>
          </p:nvPr>
        </p:nvSpPr>
        <p:spPr>
          <a:xfrm>
            <a:off x="974690" y="4559248"/>
            <a:ext cx="5365820" cy="4321201"/>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017" tIns="47507" rIns="95017" bIns="47507"/>
          <a:lstStyle/>
          <a:p>
            <a:endParaRPr lang="en-US"/>
          </a:p>
        </p:txBody>
      </p:sp>
    </p:spTree>
    <p:extLst>
      <p:ext uri="{BB962C8B-B14F-4D97-AF65-F5344CB8AC3E}">
        <p14:creationId xmlns:p14="http://schemas.microsoft.com/office/powerpoint/2010/main" val="135058242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a:spLocks noGrp="1" noRot="1" noChangeAspect="1" noChangeArrowheads="1" noTextEdit="1"/>
          </p:cNvSpPr>
          <p:nvPr>
            <p:ph type="sldImg"/>
          </p:nvPr>
        </p:nvSpPr>
        <p:spPr>
          <a:xfrm>
            <a:off x="1262063" y="720725"/>
            <a:ext cx="4797425" cy="3598863"/>
          </a:xfrm>
          <a:ln/>
        </p:spPr>
      </p:sp>
      <p:sp>
        <p:nvSpPr>
          <p:cNvPr id="110595" name="Rectangle 3"/>
          <p:cNvSpPr>
            <a:spLocks noGrp="1" noChangeArrowheads="1"/>
          </p:cNvSpPr>
          <p:nvPr>
            <p:ph type="body" idx="1"/>
          </p:nvPr>
        </p:nvSpPr>
        <p:spPr>
          <a:xfrm>
            <a:off x="974690" y="4559248"/>
            <a:ext cx="5365820" cy="4321201"/>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017" tIns="47507" rIns="95017" bIns="47507"/>
          <a:lstStyle/>
          <a:p>
            <a:endParaRPr lang="en-US"/>
          </a:p>
        </p:txBody>
      </p:sp>
    </p:spTree>
    <p:extLst>
      <p:ext uri="{BB962C8B-B14F-4D97-AF65-F5344CB8AC3E}">
        <p14:creationId xmlns:p14="http://schemas.microsoft.com/office/powerpoint/2010/main" val="4235714763"/>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p:cNvSpPr>
            <a:spLocks noGrp="1" noRot="1" noChangeAspect="1" noChangeArrowheads="1" noTextEdit="1"/>
          </p:cNvSpPr>
          <p:nvPr>
            <p:ph type="sldImg"/>
          </p:nvPr>
        </p:nvSpPr>
        <p:spPr>
          <a:xfrm>
            <a:off x="1262063" y="720725"/>
            <a:ext cx="4797425" cy="3598863"/>
          </a:xfrm>
          <a:ln/>
        </p:spPr>
      </p:sp>
      <p:sp>
        <p:nvSpPr>
          <p:cNvPr id="115715" name="Rectangle 3"/>
          <p:cNvSpPr>
            <a:spLocks noGrp="1" noChangeArrowheads="1"/>
          </p:cNvSpPr>
          <p:nvPr>
            <p:ph type="body" idx="1"/>
          </p:nvPr>
        </p:nvSpPr>
        <p:spPr>
          <a:xfrm>
            <a:off x="974690" y="4559248"/>
            <a:ext cx="5365820" cy="4321201"/>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017" tIns="47507" rIns="95017" bIns="47507"/>
          <a:lstStyle/>
          <a:p>
            <a:endParaRPr lang="en-US"/>
          </a:p>
        </p:txBody>
      </p:sp>
    </p:spTree>
    <p:extLst>
      <p:ext uri="{BB962C8B-B14F-4D97-AF65-F5344CB8AC3E}">
        <p14:creationId xmlns:p14="http://schemas.microsoft.com/office/powerpoint/2010/main" val="710522929"/>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2"/>
          <p:cNvSpPr>
            <a:spLocks noGrp="1" noRot="1" noChangeAspect="1" noChangeArrowheads="1" noTextEdit="1"/>
          </p:cNvSpPr>
          <p:nvPr>
            <p:ph type="sldImg"/>
          </p:nvPr>
        </p:nvSpPr>
        <p:spPr>
          <a:xfrm>
            <a:off x="1262063" y="720725"/>
            <a:ext cx="4797425" cy="3598863"/>
          </a:xfrm>
          <a:ln/>
        </p:spPr>
      </p:sp>
      <p:sp>
        <p:nvSpPr>
          <p:cNvPr id="116739" name="Rectangle 3"/>
          <p:cNvSpPr>
            <a:spLocks noGrp="1" noChangeArrowheads="1"/>
          </p:cNvSpPr>
          <p:nvPr>
            <p:ph type="body" idx="1"/>
          </p:nvPr>
        </p:nvSpPr>
        <p:spPr>
          <a:xfrm>
            <a:off x="974690" y="4559248"/>
            <a:ext cx="5365820" cy="4321201"/>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017" tIns="47507" rIns="95017" bIns="47507"/>
          <a:lstStyle/>
          <a:p>
            <a:endParaRPr lang="en-US"/>
          </a:p>
        </p:txBody>
      </p:sp>
    </p:spTree>
    <p:extLst>
      <p:ext uri="{BB962C8B-B14F-4D97-AF65-F5344CB8AC3E}">
        <p14:creationId xmlns:p14="http://schemas.microsoft.com/office/powerpoint/2010/main" val="3501843447"/>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p:cNvSpPr>
            <a:spLocks noGrp="1" noRot="1" noChangeAspect="1" noChangeArrowheads="1" noTextEdit="1"/>
          </p:cNvSpPr>
          <p:nvPr>
            <p:ph type="sldImg"/>
          </p:nvPr>
        </p:nvSpPr>
        <p:spPr>
          <a:xfrm>
            <a:off x="1262063" y="720725"/>
            <a:ext cx="4797425" cy="3598863"/>
          </a:xfrm>
          <a:ln/>
        </p:spPr>
      </p:sp>
      <p:sp>
        <p:nvSpPr>
          <p:cNvPr id="117763" name="Rectangle 3"/>
          <p:cNvSpPr>
            <a:spLocks noGrp="1" noChangeArrowheads="1"/>
          </p:cNvSpPr>
          <p:nvPr>
            <p:ph type="body" idx="1"/>
          </p:nvPr>
        </p:nvSpPr>
        <p:spPr>
          <a:xfrm>
            <a:off x="974690" y="4559248"/>
            <a:ext cx="5365820" cy="4321201"/>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017" tIns="47507" rIns="95017" bIns="47507"/>
          <a:lstStyle/>
          <a:p>
            <a:endParaRPr lang="en-US"/>
          </a:p>
        </p:txBody>
      </p:sp>
    </p:spTree>
    <p:extLst>
      <p:ext uri="{BB962C8B-B14F-4D97-AF65-F5344CB8AC3E}">
        <p14:creationId xmlns:p14="http://schemas.microsoft.com/office/powerpoint/2010/main" val="925467687"/>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2"/>
          <p:cNvSpPr>
            <a:spLocks noGrp="1" noRot="1" noChangeAspect="1" noChangeArrowheads="1" noTextEdit="1"/>
          </p:cNvSpPr>
          <p:nvPr>
            <p:ph type="sldImg"/>
          </p:nvPr>
        </p:nvSpPr>
        <p:spPr>
          <a:xfrm>
            <a:off x="1262063" y="720725"/>
            <a:ext cx="4797425" cy="3598863"/>
          </a:xfrm>
          <a:ln/>
        </p:spPr>
      </p:sp>
      <p:sp>
        <p:nvSpPr>
          <p:cNvPr id="118787" name="Rectangle 3"/>
          <p:cNvSpPr>
            <a:spLocks noGrp="1" noChangeArrowheads="1"/>
          </p:cNvSpPr>
          <p:nvPr>
            <p:ph type="body" idx="1"/>
          </p:nvPr>
        </p:nvSpPr>
        <p:spPr>
          <a:xfrm>
            <a:off x="974690" y="4559248"/>
            <a:ext cx="5365820" cy="4321201"/>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017" tIns="47507" rIns="95017" bIns="47507"/>
          <a:lstStyle/>
          <a:p>
            <a:endParaRPr lang="en-US"/>
          </a:p>
        </p:txBody>
      </p:sp>
    </p:spTree>
    <p:extLst>
      <p:ext uri="{BB962C8B-B14F-4D97-AF65-F5344CB8AC3E}">
        <p14:creationId xmlns:p14="http://schemas.microsoft.com/office/powerpoint/2010/main" val="15726809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62" name="Rectangle 2"/>
          <p:cNvSpPr>
            <a:spLocks noGrp="1" noRot="1" noChangeAspect="1" noChangeArrowheads="1"/>
          </p:cNvSpPr>
          <p:nvPr>
            <p:ph type="sldImg"/>
          </p:nvPr>
        </p:nvSpPr>
        <p:spPr bwMode="auto">
          <a:xfrm>
            <a:off x="1270000" y="728663"/>
            <a:ext cx="4778375" cy="3584575"/>
          </a:xfrm>
          <a:prstGeom prst="rect">
            <a:avLst/>
          </a:prstGeom>
          <a:solidFill>
            <a:srgbClr val="FFFFFF"/>
          </a:solidFill>
          <a:ln>
            <a:solidFill>
              <a:srgbClr val="000000"/>
            </a:solidFill>
            <a:miter lim="800000"/>
            <a:headEnd/>
            <a:tailEnd/>
          </a:ln>
        </p:spPr>
      </p:sp>
      <p:sp>
        <p:nvSpPr>
          <p:cNvPr id="911363" name="Rectangle 3"/>
          <p:cNvSpPr>
            <a:spLocks noGrp="1" noChangeArrowheads="1"/>
          </p:cNvSpPr>
          <p:nvPr>
            <p:ph type="body" idx="1"/>
          </p:nvPr>
        </p:nvSpPr>
        <p:spPr bwMode="auto">
          <a:xfrm>
            <a:off x="973138" y="4560888"/>
            <a:ext cx="5367337" cy="4318000"/>
          </a:xfrm>
          <a:prstGeom prst="rect">
            <a:avLst/>
          </a:prstGeom>
          <a:solidFill>
            <a:srgbClr val="FFFFFF"/>
          </a:solidFill>
          <a:ln>
            <a:solidFill>
              <a:srgbClr val="000000"/>
            </a:solidFill>
            <a:miter lim="800000"/>
            <a:headEnd/>
            <a:tailEnd/>
          </a:ln>
        </p:spPr>
        <p:txBody>
          <a:bodyPr/>
          <a:lstStyle/>
          <a:p>
            <a:endParaRPr lang="en-US"/>
          </a:p>
        </p:txBody>
      </p:sp>
    </p:spTree>
    <p:extLst>
      <p:ext uri="{BB962C8B-B14F-4D97-AF65-F5344CB8AC3E}">
        <p14:creationId xmlns:p14="http://schemas.microsoft.com/office/powerpoint/2010/main" val="2890809581"/>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p:cNvSpPr>
            <a:spLocks noGrp="1" noRot="1" noChangeAspect="1" noChangeArrowheads="1" noTextEdit="1"/>
          </p:cNvSpPr>
          <p:nvPr>
            <p:ph type="sldImg"/>
          </p:nvPr>
        </p:nvSpPr>
        <p:spPr>
          <a:xfrm>
            <a:off x="1262063" y="720725"/>
            <a:ext cx="4797425" cy="3598863"/>
          </a:xfrm>
          <a:ln/>
        </p:spPr>
      </p:sp>
      <p:sp>
        <p:nvSpPr>
          <p:cNvPr id="111619" name="Rectangle 3"/>
          <p:cNvSpPr>
            <a:spLocks noGrp="1" noChangeArrowheads="1"/>
          </p:cNvSpPr>
          <p:nvPr>
            <p:ph type="body" idx="1"/>
          </p:nvPr>
        </p:nvSpPr>
        <p:spPr>
          <a:xfrm>
            <a:off x="974690" y="4559248"/>
            <a:ext cx="5365820" cy="4321201"/>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017" tIns="47507" rIns="95017" bIns="47507"/>
          <a:lstStyle/>
          <a:p>
            <a:endParaRPr lang="en-US"/>
          </a:p>
        </p:txBody>
      </p:sp>
    </p:spTree>
    <p:extLst>
      <p:ext uri="{BB962C8B-B14F-4D97-AF65-F5344CB8AC3E}">
        <p14:creationId xmlns:p14="http://schemas.microsoft.com/office/powerpoint/2010/main" val="372220711"/>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p:cNvSpPr>
            <a:spLocks noGrp="1" noRot="1" noChangeAspect="1" noChangeArrowheads="1" noTextEdit="1"/>
          </p:cNvSpPr>
          <p:nvPr>
            <p:ph type="sldImg"/>
          </p:nvPr>
        </p:nvSpPr>
        <p:spPr>
          <a:xfrm>
            <a:off x="1262063" y="720725"/>
            <a:ext cx="4797425" cy="3598863"/>
          </a:xfrm>
          <a:ln/>
        </p:spPr>
      </p:sp>
      <p:sp>
        <p:nvSpPr>
          <p:cNvPr id="112643" name="Rectangle 3"/>
          <p:cNvSpPr>
            <a:spLocks noGrp="1" noChangeArrowheads="1"/>
          </p:cNvSpPr>
          <p:nvPr>
            <p:ph type="body" idx="1"/>
          </p:nvPr>
        </p:nvSpPr>
        <p:spPr>
          <a:xfrm>
            <a:off x="974690" y="4559248"/>
            <a:ext cx="5365820" cy="4321201"/>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017" tIns="47507" rIns="95017" bIns="47507"/>
          <a:lstStyle/>
          <a:p>
            <a:endParaRPr lang="en-US"/>
          </a:p>
        </p:txBody>
      </p:sp>
    </p:spTree>
    <p:extLst>
      <p:ext uri="{BB962C8B-B14F-4D97-AF65-F5344CB8AC3E}">
        <p14:creationId xmlns:p14="http://schemas.microsoft.com/office/powerpoint/2010/main" val="3727741260"/>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p:cNvSpPr>
            <a:spLocks noGrp="1" noRot="1" noChangeAspect="1" noChangeArrowheads="1" noTextEdit="1"/>
          </p:cNvSpPr>
          <p:nvPr>
            <p:ph type="sldImg"/>
          </p:nvPr>
        </p:nvSpPr>
        <p:spPr>
          <a:xfrm>
            <a:off x="1262063" y="720725"/>
            <a:ext cx="4797425" cy="3598863"/>
          </a:xfrm>
          <a:ln/>
        </p:spPr>
      </p:sp>
      <p:sp>
        <p:nvSpPr>
          <p:cNvPr id="113667" name="Rectangle 3"/>
          <p:cNvSpPr>
            <a:spLocks noGrp="1" noChangeArrowheads="1"/>
          </p:cNvSpPr>
          <p:nvPr>
            <p:ph type="body" idx="1"/>
          </p:nvPr>
        </p:nvSpPr>
        <p:spPr>
          <a:xfrm>
            <a:off x="974690" y="4559248"/>
            <a:ext cx="5365820" cy="4321201"/>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017" tIns="47507" rIns="95017" bIns="47507"/>
          <a:lstStyle/>
          <a:p>
            <a:endParaRPr lang="en-US"/>
          </a:p>
        </p:txBody>
      </p:sp>
    </p:spTree>
    <p:extLst>
      <p:ext uri="{BB962C8B-B14F-4D97-AF65-F5344CB8AC3E}">
        <p14:creationId xmlns:p14="http://schemas.microsoft.com/office/powerpoint/2010/main" val="794805039"/>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Rectangle 2">
            <a:extLst>
              <a:ext uri="{FF2B5EF4-FFF2-40B4-BE49-F238E27FC236}">
                <a16:creationId xmlns:a16="http://schemas.microsoft.com/office/drawing/2014/main" id="{F0B64970-62DD-4CCB-BE49-E6E4750ADDA8}"/>
              </a:ext>
            </a:extLst>
          </p:cNvPr>
          <p:cNvSpPr>
            <a:spLocks noGrp="1" noRot="1" noChangeAspect="1" noChangeArrowheads="1" noTextEdit="1"/>
          </p:cNvSpPr>
          <p:nvPr>
            <p:ph type="sldImg"/>
          </p:nvPr>
        </p:nvSpPr>
        <p:spPr>
          <a:xfrm>
            <a:off x="1185863" y="700088"/>
            <a:ext cx="4643437" cy="3482975"/>
          </a:xfrm>
          <a:ln/>
        </p:spPr>
      </p:sp>
      <p:sp>
        <p:nvSpPr>
          <p:cNvPr id="56323" name="Rectangle 3">
            <a:extLst>
              <a:ext uri="{FF2B5EF4-FFF2-40B4-BE49-F238E27FC236}">
                <a16:creationId xmlns:a16="http://schemas.microsoft.com/office/drawing/2014/main" id="{62F05AA2-C02A-41DD-8091-E72CDA86AF47}"/>
              </a:ext>
            </a:extLst>
          </p:cNvPr>
          <p:cNvSpPr>
            <a:spLocks noGrp="1" noChangeArrowheads="1"/>
          </p:cNvSpPr>
          <p:nvPr>
            <p:ph type="body" idx="1"/>
          </p:nvPr>
        </p:nvSpPr>
        <p:spPr>
          <a:xfrm>
            <a:off x="934112" y="4416098"/>
            <a:ext cx="5142177" cy="4180921"/>
          </a:xfrm>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lIns="91577" tIns="45784" rIns="91577" bIns="45784"/>
          <a:lstStyle/>
          <a:p>
            <a:endParaRPr lang="en-US" altLang="en-US">
              <a:latin typeface="Arial" panose="020B0604020202020204" pitchFamily="34" charset="0"/>
              <a:ea typeface="ＭＳ Ｐゴシック" panose="020B0600070205080204" pitchFamily="34" charset="-128"/>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Rectangle 2">
            <a:extLst>
              <a:ext uri="{FF2B5EF4-FFF2-40B4-BE49-F238E27FC236}">
                <a16:creationId xmlns:a16="http://schemas.microsoft.com/office/drawing/2014/main" id="{FCDDEAF5-9425-4DDC-A2D2-5810C9FFB78D}"/>
              </a:ext>
            </a:extLst>
          </p:cNvPr>
          <p:cNvSpPr>
            <a:spLocks noGrp="1" noRot="1" noChangeAspect="1" noChangeArrowheads="1" noTextEdit="1"/>
          </p:cNvSpPr>
          <p:nvPr>
            <p:ph type="sldImg"/>
          </p:nvPr>
        </p:nvSpPr>
        <p:spPr>
          <a:xfrm>
            <a:off x="1187450" y="698500"/>
            <a:ext cx="4643438" cy="3484563"/>
          </a:xfrm>
          <a:solidFill>
            <a:srgbClr val="FFFFFF"/>
          </a:solidFill>
          <a:ln/>
        </p:spPr>
      </p:sp>
      <p:sp>
        <p:nvSpPr>
          <p:cNvPr id="57347" name="Rectangle 3">
            <a:extLst>
              <a:ext uri="{FF2B5EF4-FFF2-40B4-BE49-F238E27FC236}">
                <a16:creationId xmlns:a16="http://schemas.microsoft.com/office/drawing/2014/main" id="{EFD0D418-3071-46CA-B154-602AA1AB3FE3}"/>
              </a:ext>
            </a:extLst>
          </p:cNvPr>
          <p:cNvSpPr>
            <a:spLocks noGrp="1" noChangeArrowheads="1"/>
          </p:cNvSpPr>
          <p:nvPr>
            <p:ph type="body" idx="1"/>
          </p:nvPr>
        </p:nvSpPr>
        <p:spPr>
          <a:xfrm>
            <a:off x="934112" y="4414561"/>
            <a:ext cx="5142177" cy="4183995"/>
          </a:xfrm>
          <a:solidFill>
            <a:srgbClr val="FFFFFF"/>
          </a:solidFill>
          <a:ln w="12700">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lIns="91595" tIns="45798" rIns="91595" bIns="45798"/>
          <a:lstStyle/>
          <a:p>
            <a:endParaRPr lang="en-US" altLang="en-US">
              <a:latin typeface="Arial" panose="020B0604020202020204" pitchFamily="34" charset="0"/>
              <a:ea typeface="ＭＳ Ｐゴシック" panose="020B0600070205080204" pitchFamily="34" charset="-128"/>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Slide Image Placeholder 1">
            <a:extLst>
              <a:ext uri="{FF2B5EF4-FFF2-40B4-BE49-F238E27FC236}">
                <a16:creationId xmlns:a16="http://schemas.microsoft.com/office/drawing/2014/main" id="{20B3041E-EF8E-4B4D-8CED-02568D6775A1}"/>
              </a:ext>
            </a:extLst>
          </p:cNvPr>
          <p:cNvSpPr>
            <a:spLocks noGrp="1" noRot="1" noChangeAspect="1" noTextEdit="1"/>
          </p:cNvSpPr>
          <p:nvPr>
            <p:ph type="sldImg"/>
          </p:nvPr>
        </p:nvSpPr>
        <p:spPr>
          <a:xfrm>
            <a:off x="1192213" y="704850"/>
            <a:ext cx="4629150" cy="3471863"/>
          </a:xfrm>
          <a:ln/>
        </p:spPr>
      </p:sp>
      <p:sp>
        <p:nvSpPr>
          <p:cNvPr id="58371" name="Notes Placeholder 2">
            <a:extLst>
              <a:ext uri="{FF2B5EF4-FFF2-40B4-BE49-F238E27FC236}">
                <a16:creationId xmlns:a16="http://schemas.microsoft.com/office/drawing/2014/main" id="{992D7DAD-5E42-4229-9A2B-16AC2D9553FD}"/>
              </a:ext>
            </a:extLst>
          </p:cNvPr>
          <p:cNvSpPr>
            <a:spLocks noGrp="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ltLang="en-US">
              <a:latin typeface="Arial" panose="020B0604020202020204" pitchFamily="34" charset="0"/>
              <a:ea typeface="ＭＳ Ｐゴシック" panose="020B0600070205080204" pitchFamily="34" charset="-128"/>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Rectangle 2"/>
          <p:cNvSpPr>
            <a:spLocks noGrp="1" noRot="1" noChangeAspect="1" noChangeArrowheads="1" noTextEdit="1"/>
          </p:cNvSpPr>
          <p:nvPr>
            <p:ph type="sldImg"/>
          </p:nvPr>
        </p:nvSpPr>
        <p:spPr>
          <a:xfrm>
            <a:off x="1166813" y="693738"/>
            <a:ext cx="4605337" cy="3454400"/>
          </a:xfrm>
          <a:solidFill>
            <a:srgbClr val="FFFFFF"/>
          </a:solidFill>
          <a:ln/>
        </p:spPr>
      </p:sp>
      <p:sp>
        <p:nvSpPr>
          <p:cNvPr id="5122" name="Rectangle 3"/>
          <p:cNvSpPr>
            <a:spLocks noGrp="1" noChangeArrowheads="1"/>
          </p:cNvSpPr>
          <p:nvPr>
            <p:ph type="body" idx="1"/>
          </p:nvPr>
        </p:nvSpPr>
        <p:spPr>
          <a:xfrm>
            <a:off x="923925" y="4379913"/>
            <a:ext cx="5086350" cy="4146550"/>
          </a:xfrm>
          <a:solidFill>
            <a:srgbClr val="FFFFFF"/>
          </a:solidFill>
          <a:ln>
            <a:solidFill>
              <a:srgbClr val="000000"/>
            </a:solidFill>
          </a:ln>
        </p:spPr>
        <p:txBody>
          <a:bodyPr lIns="90722" tIns="45357" rIns="90722" bIns="45357"/>
          <a:lstStyle/>
          <a:p>
            <a:endParaRPr lang="en-US" altLang="en-US"/>
          </a:p>
        </p:txBody>
      </p:sp>
    </p:spTree>
    <p:extLst>
      <p:ext uri="{BB962C8B-B14F-4D97-AF65-F5344CB8AC3E}">
        <p14:creationId xmlns:p14="http://schemas.microsoft.com/office/powerpoint/2010/main" val="1108199257"/>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Slide Image Placeholder 1"/>
          <p:cNvSpPr>
            <a:spLocks noGrp="1" noRot="1" noChangeAspect="1" noTextEdit="1"/>
          </p:cNvSpPr>
          <p:nvPr>
            <p:ph type="sldImg"/>
          </p:nvPr>
        </p:nvSpPr>
        <p:spPr>
          <a:ln/>
        </p:spPr>
      </p:sp>
      <p:sp>
        <p:nvSpPr>
          <p:cNvPr id="19458"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en-US"/>
          </a:p>
        </p:txBody>
      </p:sp>
    </p:spTree>
    <p:extLst>
      <p:ext uri="{BB962C8B-B14F-4D97-AF65-F5344CB8AC3E}">
        <p14:creationId xmlns:p14="http://schemas.microsoft.com/office/powerpoint/2010/main" val="543066317"/>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672139932"/>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Rot="1" noChangeAspect="1" noChangeArrowheads="1" noTextEdit="1"/>
          </p:cNvSpPr>
          <p:nvPr>
            <p:ph type="sldImg"/>
          </p:nvPr>
        </p:nvSpPr>
        <p:spPr>
          <a:xfrm>
            <a:off x="1169988" y="695325"/>
            <a:ext cx="4611687" cy="3459163"/>
          </a:xfrm>
          <a:solidFill>
            <a:srgbClr val="FFFFFF"/>
          </a:solidFill>
          <a:ln/>
        </p:spPr>
      </p:sp>
      <p:sp>
        <p:nvSpPr>
          <p:cNvPr id="22531" name="Rectangle 3"/>
          <p:cNvSpPr>
            <a:spLocks noGrp="1" noChangeArrowheads="1"/>
          </p:cNvSpPr>
          <p:nvPr>
            <p:ph type="body" idx="1"/>
          </p:nvPr>
        </p:nvSpPr>
        <p:spPr>
          <a:xfrm>
            <a:off x="925513" y="4386263"/>
            <a:ext cx="5095875" cy="4151312"/>
          </a:xfrm>
          <a:solidFill>
            <a:srgbClr val="FFFFFF"/>
          </a:solidFill>
          <a:ln>
            <a:solidFill>
              <a:srgbClr val="000000"/>
            </a:solidFill>
          </a:ln>
        </p:spPr>
        <p:txBody>
          <a:bodyPr lIns="90865" tIns="45428" rIns="90865" bIns="45428"/>
          <a:lstStyle/>
          <a:p>
            <a:endParaRPr lang="en-US" altLang="en-US"/>
          </a:p>
        </p:txBody>
      </p:sp>
    </p:spTree>
    <p:extLst>
      <p:ext uri="{BB962C8B-B14F-4D97-AF65-F5344CB8AC3E}">
        <p14:creationId xmlns:p14="http://schemas.microsoft.com/office/powerpoint/2010/main" val="18882317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Tree>
    <p:extLst>
      <p:ext uri="{BB962C8B-B14F-4D97-AF65-F5344CB8AC3E}">
        <p14:creationId xmlns:p14="http://schemas.microsoft.com/office/powerpoint/2010/main" val="8415184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601819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43688" y="152400"/>
            <a:ext cx="2085975" cy="6172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81000" y="152400"/>
            <a:ext cx="6110288" cy="6172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670488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1000" y="152400"/>
            <a:ext cx="8280400" cy="533400"/>
          </a:xfrm>
        </p:spPr>
        <p:txBody>
          <a:bodyPr/>
          <a:lstStyle/>
          <a:p>
            <a:r>
              <a:rPr lang="en-US"/>
              <a:t>Click to edit Master title style</a:t>
            </a:r>
          </a:p>
        </p:txBody>
      </p:sp>
      <p:sp>
        <p:nvSpPr>
          <p:cNvPr id="3" name="Text Placeholder 2"/>
          <p:cNvSpPr>
            <a:spLocks noGrp="1"/>
          </p:cNvSpPr>
          <p:nvPr>
            <p:ph type="body" sz="half" idx="1"/>
          </p:nvPr>
        </p:nvSpPr>
        <p:spPr>
          <a:xfrm>
            <a:off x="411163" y="1143000"/>
            <a:ext cx="4083050" cy="5181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6613" y="1143000"/>
            <a:ext cx="4083050" cy="5181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3194517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381000" y="152400"/>
            <a:ext cx="8280400" cy="533400"/>
          </a:xfrm>
        </p:spPr>
        <p:txBody>
          <a:bodyPr/>
          <a:lstStyle/>
          <a:p>
            <a:r>
              <a:rPr lang="en-US"/>
              <a:t>Click to edit Master title style</a:t>
            </a:r>
          </a:p>
        </p:txBody>
      </p:sp>
      <p:sp>
        <p:nvSpPr>
          <p:cNvPr id="3" name="Text Placeholder 2"/>
          <p:cNvSpPr>
            <a:spLocks noGrp="1"/>
          </p:cNvSpPr>
          <p:nvPr>
            <p:ph type="body" sz="half" idx="1"/>
          </p:nvPr>
        </p:nvSpPr>
        <p:spPr>
          <a:xfrm>
            <a:off x="411163" y="1143000"/>
            <a:ext cx="4083050" cy="5181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6613" y="1143000"/>
            <a:ext cx="4083050" cy="2514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6613" y="3810000"/>
            <a:ext cx="4083050" cy="2514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6">
            <a:extLst>
              <a:ext uri="{FF2B5EF4-FFF2-40B4-BE49-F238E27FC236}">
                <a16:creationId xmlns:a16="http://schemas.microsoft.com/office/drawing/2014/main" id="{502A3E25-37E2-4EBF-AA00-20427AD6B332}"/>
              </a:ext>
            </a:extLst>
          </p:cNvPr>
          <p:cNvSpPr>
            <a:spLocks noGrp="1"/>
          </p:cNvSpPr>
          <p:nvPr>
            <p:ph type="dt" sz="half" idx="10"/>
          </p:nvPr>
        </p:nvSpPr>
        <p:spPr/>
        <p:txBody>
          <a:bodyPr/>
          <a:lstStyle>
            <a:lvl1pPr>
              <a:defRPr/>
            </a:lvl1pPr>
          </a:lstStyle>
          <a:p>
            <a:pPr>
              <a:defRPr/>
            </a:pPr>
            <a:r>
              <a:rPr lang="en-US"/>
              <a:t>09/09/2020</a:t>
            </a:r>
            <a:endParaRPr lang="en-US" dirty="0"/>
          </a:p>
        </p:txBody>
      </p:sp>
      <p:sp>
        <p:nvSpPr>
          <p:cNvPr id="7" name="Footer Placeholder 7">
            <a:extLst>
              <a:ext uri="{FF2B5EF4-FFF2-40B4-BE49-F238E27FC236}">
                <a16:creationId xmlns:a16="http://schemas.microsoft.com/office/drawing/2014/main" id="{3D181E6C-6CD9-453F-9DFC-071F945A883C}"/>
              </a:ext>
            </a:extLst>
          </p:cNvPr>
          <p:cNvSpPr>
            <a:spLocks noGrp="1"/>
          </p:cNvSpPr>
          <p:nvPr>
            <p:ph type="ftr" sz="quarter" idx="11"/>
          </p:nvPr>
        </p:nvSpPr>
        <p:spPr/>
        <p:txBody>
          <a:bodyPr/>
          <a:lstStyle>
            <a:lvl1pPr>
              <a:defRPr/>
            </a:lvl1pPr>
          </a:lstStyle>
          <a:p>
            <a:pPr>
              <a:defRPr/>
            </a:pPr>
            <a:r>
              <a:rPr lang="en-US"/>
              <a:t>Introduction to Data Mining, 2nd Edition   Tan, Steinbach, Karpatne, Kumar</a:t>
            </a:r>
            <a:endParaRPr lang="en-US" dirty="0"/>
          </a:p>
        </p:txBody>
      </p:sp>
      <p:sp>
        <p:nvSpPr>
          <p:cNvPr id="8" name="Slide Number Placeholder 8">
            <a:extLst>
              <a:ext uri="{FF2B5EF4-FFF2-40B4-BE49-F238E27FC236}">
                <a16:creationId xmlns:a16="http://schemas.microsoft.com/office/drawing/2014/main" id="{8EC058AC-8AA5-4208-8257-0025469E51ED}"/>
              </a:ext>
            </a:extLst>
          </p:cNvPr>
          <p:cNvSpPr>
            <a:spLocks noGrp="1"/>
          </p:cNvSpPr>
          <p:nvPr>
            <p:ph type="sldNum" sz="quarter" idx="12"/>
          </p:nvPr>
        </p:nvSpPr>
        <p:spPr/>
        <p:txBody>
          <a:bodyPr/>
          <a:lstStyle>
            <a:lvl1pPr>
              <a:defRPr/>
            </a:lvl1pPr>
          </a:lstStyle>
          <a:p>
            <a:fld id="{5A323DAB-C2B0-4648-82BD-93DD305D8B00}" type="slidenum">
              <a:rPr lang="en-US" altLang="en-US"/>
              <a:pPr/>
              <a:t>‹#›</a:t>
            </a:fld>
            <a:endParaRPr lang="en-US" altLang="en-US"/>
          </a:p>
        </p:txBody>
      </p:sp>
    </p:spTree>
    <p:extLst>
      <p:ext uri="{BB962C8B-B14F-4D97-AF65-F5344CB8AC3E}">
        <p14:creationId xmlns:p14="http://schemas.microsoft.com/office/powerpoint/2010/main" val="277377031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381000" y="152400"/>
            <a:ext cx="8280400" cy="533400"/>
          </a:xfrm>
        </p:spPr>
        <p:txBody>
          <a:bodyPr/>
          <a:lstStyle/>
          <a:p>
            <a:r>
              <a:rPr lang="en-US"/>
              <a:t>Click to edit Master title style</a:t>
            </a:r>
          </a:p>
        </p:txBody>
      </p:sp>
      <p:sp>
        <p:nvSpPr>
          <p:cNvPr id="3" name="Table Placeholder 2"/>
          <p:cNvSpPr>
            <a:spLocks noGrp="1"/>
          </p:cNvSpPr>
          <p:nvPr>
            <p:ph type="tbl" idx="1"/>
          </p:nvPr>
        </p:nvSpPr>
        <p:spPr>
          <a:xfrm>
            <a:off x="411163" y="1143000"/>
            <a:ext cx="8318500" cy="5181600"/>
          </a:xfrm>
        </p:spPr>
        <p:txBody>
          <a:bodyPr/>
          <a:lstStyle/>
          <a:p>
            <a:pPr lvl="0"/>
            <a:endParaRPr lang="en-US" noProof="0"/>
          </a:p>
        </p:txBody>
      </p:sp>
      <p:sp>
        <p:nvSpPr>
          <p:cNvPr id="4" name="Date Placeholder 3">
            <a:extLst>
              <a:ext uri="{FF2B5EF4-FFF2-40B4-BE49-F238E27FC236}">
                <a16:creationId xmlns:a16="http://schemas.microsoft.com/office/drawing/2014/main" id="{33EDAC3C-E6EB-4C75-9D16-CE1BFB8B6610}"/>
              </a:ext>
            </a:extLst>
          </p:cNvPr>
          <p:cNvSpPr>
            <a:spLocks noGrp="1"/>
          </p:cNvSpPr>
          <p:nvPr>
            <p:ph type="dt" sz="half" idx="10"/>
          </p:nvPr>
        </p:nvSpPr>
        <p:spPr/>
        <p:txBody>
          <a:bodyPr/>
          <a:lstStyle>
            <a:lvl1pPr>
              <a:defRPr/>
            </a:lvl1pPr>
          </a:lstStyle>
          <a:p>
            <a:pPr>
              <a:defRPr/>
            </a:pPr>
            <a:r>
              <a:rPr lang="en-US"/>
              <a:t>2/1/2021</a:t>
            </a:r>
            <a:endParaRPr lang="en-US" dirty="0"/>
          </a:p>
        </p:txBody>
      </p:sp>
      <p:sp>
        <p:nvSpPr>
          <p:cNvPr id="5" name="Footer Placeholder 4">
            <a:extLst>
              <a:ext uri="{FF2B5EF4-FFF2-40B4-BE49-F238E27FC236}">
                <a16:creationId xmlns:a16="http://schemas.microsoft.com/office/drawing/2014/main" id="{6B05AD7E-CBEF-49AB-A4DD-E4595D3E27E1}"/>
              </a:ext>
            </a:extLst>
          </p:cNvPr>
          <p:cNvSpPr>
            <a:spLocks noGrp="1"/>
          </p:cNvSpPr>
          <p:nvPr>
            <p:ph type="ftr" sz="quarter" idx="11"/>
          </p:nvPr>
        </p:nvSpPr>
        <p:spPr/>
        <p:txBody>
          <a:bodyPr/>
          <a:lstStyle>
            <a:lvl1pPr>
              <a:defRPr/>
            </a:lvl1pPr>
          </a:lstStyle>
          <a:p>
            <a:pPr>
              <a:defRPr/>
            </a:pPr>
            <a:r>
              <a:rPr lang="en-US"/>
              <a:t>Introduction to Data Mining, 2</a:t>
            </a:r>
            <a:r>
              <a:rPr lang="en-US" baseline="30000"/>
              <a:t>nd</a:t>
            </a:r>
            <a:r>
              <a:rPr lang="en-US"/>
              <a:t> Edition</a:t>
            </a:r>
          </a:p>
        </p:txBody>
      </p:sp>
      <p:sp>
        <p:nvSpPr>
          <p:cNvPr id="6" name="Slide Number Placeholder 5">
            <a:extLst>
              <a:ext uri="{FF2B5EF4-FFF2-40B4-BE49-F238E27FC236}">
                <a16:creationId xmlns:a16="http://schemas.microsoft.com/office/drawing/2014/main" id="{AAF39139-E158-4F9E-8870-36DCC0094E0B}"/>
              </a:ext>
            </a:extLst>
          </p:cNvPr>
          <p:cNvSpPr>
            <a:spLocks noGrp="1"/>
          </p:cNvSpPr>
          <p:nvPr>
            <p:ph type="sldNum" sz="quarter" idx="12"/>
          </p:nvPr>
        </p:nvSpPr>
        <p:spPr/>
        <p:txBody>
          <a:bodyPr/>
          <a:lstStyle>
            <a:lvl1pPr>
              <a:defRPr/>
            </a:lvl1pPr>
          </a:lstStyle>
          <a:p>
            <a:pPr>
              <a:defRPr/>
            </a:pPr>
            <a:fld id="{D4DAD124-652D-4699-9BEB-BF0A63105A1A}" type="slidenum">
              <a:rPr lang="en-US"/>
              <a:pPr>
                <a:defRPr/>
              </a:pPr>
              <a:t>‹#›</a:t>
            </a:fld>
            <a:endParaRPr lang="en-US"/>
          </a:p>
        </p:txBody>
      </p:sp>
    </p:spTree>
    <p:extLst>
      <p:ext uri="{BB962C8B-B14F-4D97-AF65-F5344CB8AC3E}">
        <p14:creationId xmlns:p14="http://schemas.microsoft.com/office/powerpoint/2010/main" val="379009609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xOverObj">
  <p:cSld name="Title and Text over Content">
    <p:spTree>
      <p:nvGrpSpPr>
        <p:cNvPr id="1" name=""/>
        <p:cNvGrpSpPr/>
        <p:nvPr/>
      </p:nvGrpSpPr>
      <p:grpSpPr>
        <a:xfrm>
          <a:off x="0" y="0"/>
          <a:ext cx="0" cy="0"/>
          <a:chOff x="0" y="0"/>
          <a:chExt cx="0" cy="0"/>
        </a:xfrm>
      </p:grpSpPr>
      <p:sp>
        <p:nvSpPr>
          <p:cNvPr id="2" name="Title 1"/>
          <p:cNvSpPr>
            <a:spLocks noGrp="1"/>
          </p:cNvSpPr>
          <p:nvPr>
            <p:ph type="title"/>
          </p:nvPr>
        </p:nvSpPr>
        <p:spPr>
          <a:xfrm>
            <a:off x="381000" y="152400"/>
            <a:ext cx="8280400" cy="533400"/>
          </a:xfrm>
        </p:spPr>
        <p:txBody>
          <a:bodyPr/>
          <a:lstStyle/>
          <a:p>
            <a:r>
              <a:rPr lang="en-US"/>
              <a:t>Click to edit Master title style</a:t>
            </a:r>
          </a:p>
        </p:txBody>
      </p:sp>
      <p:sp>
        <p:nvSpPr>
          <p:cNvPr id="3" name="Text Placeholder 2"/>
          <p:cNvSpPr>
            <a:spLocks noGrp="1"/>
          </p:cNvSpPr>
          <p:nvPr>
            <p:ph type="body" sz="half" idx="1"/>
          </p:nvPr>
        </p:nvSpPr>
        <p:spPr>
          <a:xfrm>
            <a:off x="411163" y="1143000"/>
            <a:ext cx="8318500" cy="2514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11163" y="3810000"/>
            <a:ext cx="8318500" cy="2514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48C836B-BBB1-49CD-806E-1ACF4971D2FA}"/>
              </a:ext>
            </a:extLst>
          </p:cNvPr>
          <p:cNvSpPr>
            <a:spLocks noGrp="1"/>
          </p:cNvSpPr>
          <p:nvPr>
            <p:ph type="dt" sz="half" idx="10"/>
          </p:nvPr>
        </p:nvSpPr>
        <p:spPr/>
        <p:txBody>
          <a:bodyPr/>
          <a:lstStyle>
            <a:lvl1pPr>
              <a:defRPr/>
            </a:lvl1pPr>
          </a:lstStyle>
          <a:p>
            <a:pPr>
              <a:defRPr/>
            </a:pPr>
            <a:r>
              <a:rPr lang="en-US"/>
              <a:t>2/1/2021</a:t>
            </a:r>
            <a:endParaRPr lang="en-US" dirty="0"/>
          </a:p>
        </p:txBody>
      </p:sp>
      <p:sp>
        <p:nvSpPr>
          <p:cNvPr id="6" name="Footer Placeholder 5">
            <a:extLst>
              <a:ext uri="{FF2B5EF4-FFF2-40B4-BE49-F238E27FC236}">
                <a16:creationId xmlns:a16="http://schemas.microsoft.com/office/drawing/2014/main" id="{71A5C0D8-A1FC-4785-96F2-868916A98A5D}"/>
              </a:ext>
            </a:extLst>
          </p:cNvPr>
          <p:cNvSpPr>
            <a:spLocks noGrp="1"/>
          </p:cNvSpPr>
          <p:nvPr>
            <p:ph type="ftr" sz="quarter" idx="11"/>
          </p:nvPr>
        </p:nvSpPr>
        <p:spPr/>
        <p:txBody>
          <a:bodyPr/>
          <a:lstStyle>
            <a:lvl1pPr>
              <a:defRPr/>
            </a:lvl1pPr>
          </a:lstStyle>
          <a:p>
            <a:pPr>
              <a:defRPr/>
            </a:pPr>
            <a:r>
              <a:rPr lang="en-US"/>
              <a:t>Introduction to Data Mining, 2</a:t>
            </a:r>
            <a:r>
              <a:rPr lang="en-US" baseline="30000"/>
              <a:t>nd</a:t>
            </a:r>
            <a:r>
              <a:rPr lang="en-US"/>
              <a:t> Edition</a:t>
            </a:r>
          </a:p>
        </p:txBody>
      </p:sp>
      <p:sp>
        <p:nvSpPr>
          <p:cNvPr id="7" name="Slide Number Placeholder 6">
            <a:extLst>
              <a:ext uri="{FF2B5EF4-FFF2-40B4-BE49-F238E27FC236}">
                <a16:creationId xmlns:a16="http://schemas.microsoft.com/office/drawing/2014/main" id="{CA5C24E1-0393-48F3-8283-A07D27554304}"/>
              </a:ext>
            </a:extLst>
          </p:cNvPr>
          <p:cNvSpPr>
            <a:spLocks noGrp="1"/>
          </p:cNvSpPr>
          <p:nvPr>
            <p:ph type="sldNum" sz="quarter" idx="12"/>
          </p:nvPr>
        </p:nvSpPr>
        <p:spPr/>
        <p:txBody>
          <a:bodyPr/>
          <a:lstStyle>
            <a:lvl1pPr>
              <a:defRPr/>
            </a:lvl1pPr>
          </a:lstStyle>
          <a:p>
            <a:pPr>
              <a:defRPr/>
            </a:pPr>
            <a:fld id="{64D65D86-E609-426B-A8CE-A64F423A7030}" type="slidenum">
              <a:rPr lang="en-US"/>
              <a:pPr>
                <a:defRPr/>
              </a:pPr>
              <a:t>‹#›</a:t>
            </a:fld>
            <a:endParaRPr lang="en-US"/>
          </a:p>
        </p:txBody>
      </p:sp>
    </p:spTree>
    <p:extLst>
      <p:ext uri="{BB962C8B-B14F-4D97-AF65-F5344CB8AC3E}">
        <p14:creationId xmlns:p14="http://schemas.microsoft.com/office/powerpoint/2010/main" val="417838410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fourObj">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381000" y="152400"/>
            <a:ext cx="8280400" cy="533400"/>
          </a:xfrm>
        </p:spPr>
        <p:txBody>
          <a:bodyPr/>
          <a:lstStyle/>
          <a:p>
            <a:r>
              <a:rPr lang="en-US"/>
              <a:t>Click to edit Master title style</a:t>
            </a:r>
          </a:p>
        </p:txBody>
      </p:sp>
      <p:sp>
        <p:nvSpPr>
          <p:cNvPr id="3" name="Content Placeholder 2"/>
          <p:cNvSpPr>
            <a:spLocks noGrp="1"/>
          </p:cNvSpPr>
          <p:nvPr>
            <p:ph sz="quarter" idx="1"/>
          </p:nvPr>
        </p:nvSpPr>
        <p:spPr>
          <a:xfrm>
            <a:off x="411163" y="1143000"/>
            <a:ext cx="4083050" cy="2514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6613" y="1143000"/>
            <a:ext cx="4083050" cy="2514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11163" y="3810000"/>
            <a:ext cx="4083050" cy="2514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46613" y="3810000"/>
            <a:ext cx="4083050" cy="2514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2657612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AndTwoObj">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381000" y="152400"/>
            <a:ext cx="8280400" cy="533400"/>
          </a:xfrm>
        </p:spPr>
        <p:txBody>
          <a:bodyPr/>
          <a:lstStyle/>
          <a:p>
            <a:r>
              <a:rPr lang="en-US"/>
              <a:t>Click to edit Master title style</a:t>
            </a:r>
          </a:p>
        </p:txBody>
      </p:sp>
      <p:sp>
        <p:nvSpPr>
          <p:cNvPr id="3" name="Content Placeholder 2"/>
          <p:cNvSpPr>
            <a:spLocks noGrp="1"/>
          </p:cNvSpPr>
          <p:nvPr>
            <p:ph sz="half" idx="1"/>
          </p:nvPr>
        </p:nvSpPr>
        <p:spPr>
          <a:xfrm>
            <a:off x="411163" y="1143000"/>
            <a:ext cx="4083050" cy="5181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6613" y="1143000"/>
            <a:ext cx="4083050" cy="2514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6613" y="3810000"/>
            <a:ext cx="4083050" cy="2514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9612133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xAndClipArt">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381000" y="152400"/>
            <a:ext cx="8280400" cy="533400"/>
          </a:xfrm>
        </p:spPr>
        <p:txBody>
          <a:bodyPr/>
          <a:lstStyle/>
          <a:p>
            <a:r>
              <a:rPr lang="en-US"/>
              <a:t>Click to edit Master title style</a:t>
            </a:r>
          </a:p>
        </p:txBody>
      </p:sp>
      <p:sp>
        <p:nvSpPr>
          <p:cNvPr id="3" name="Text Placeholder 2"/>
          <p:cNvSpPr>
            <a:spLocks noGrp="1"/>
          </p:cNvSpPr>
          <p:nvPr>
            <p:ph type="body" sz="half" idx="1"/>
          </p:nvPr>
        </p:nvSpPr>
        <p:spPr>
          <a:xfrm>
            <a:off x="411163" y="1143000"/>
            <a:ext cx="4083050" cy="5181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lipArt Placeholder 3"/>
          <p:cNvSpPr>
            <a:spLocks noGrp="1"/>
          </p:cNvSpPr>
          <p:nvPr>
            <p:ph type="clipArt" sz="half" idx="2"/>
          </p:nvPr>
        </p:nvSpPr>
        <p:spPr>
          <a:xfrm>
            <a:off x="4646613" y="1143000"/>
            <a:ext cx="4083050" cy="5181600"/>
          </a:xfrm>
        </p:spPr>
        <p:txBody>
          <a:bodyPr/>
          <a:lstStyle/>
          <a:p>
            <a:pPr lvl="0"/>
            <a:endParaRPr lang="en-US" noProof="0"/>
          </a:p>
        </p:txBody>
      </p:sp>
    </p:spTree>
    <p:extLst>
      <p:ext uri="{BB962C8B-B14F-4D97-AF65-F5344CB8AC3E}">
        <p14:creationId xmlns:p14="http://schemas.microsoft.com/office/powerpoint/2010/main" val="38891501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276764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34751969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11163" y="1143000"/>
            <a:ext cx="408305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6613" y="1143000"/>
            <a:ext cx="408305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5496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656750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346193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576757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0211146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7846018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81000" y="152400"/>
            <a:ext cx="82804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b"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411163" y="1143000"/>
            <a:ext cx="831850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1040" name="Group 16"/>
          <p:cNvGrpSpPr>
            <a:grpSpLocks/>
          </p:cNvGrpSpPr>
          <p:nvPr userDrawn="1"/>
        </p:nvGrpSpPr>
        <p:grpSpPr bwMode="auto">
          <a:xfrm>
            <a:off x="304800" y="838200"/>
            <a:ext cx="8534400" cy="152400"/>
            <a:chOff x="264" y="788"/>
            <a:chExt cx="5232" cy="124"/>
          </a:xfrm>
        </p:grpSpPr>
        <p:sp>
          <p:nvSpPr>
            <p:cNvPr id="1041" name="Rectangle 17"/>
            <p:cNvSpPr>
              <a:spLocks noChangeArrowheads="1"/>
            </p:cNvSpPr>
            <p:nvPr/>
          </p:nvSpPr>
          <p:spPr bwMode="auto">
            <a:xfrm>
              <a:off x="264" y="788"/>
              <a:ext cx="5232" cy="61"/>
            </a:xfrm>
            <a:prstGeom prst="rect">
              <a:avLst/>
            </a:prstGeom>
            <a:gradFill rotWithShape="0">
              <a:gsLst>
                <a:gs pos="0">
                  <a:srgbClr val="12C2E9">
                    <a:gamma/>
                    <a:shade val="80000"/>
                    <a:invGamma/>
                  </a:srgbClr>
                </a:gs>
                <a:gs pos="50000">
                  <a:srgbClr val="12C2E9"/>
                </a:gs>
                <a:gs pos="100000">
                  <a:srgbClr val="12C2E9">
                    <a:gamma/>
                    <a:shade val="80000"/>
                    <a:invGamma/>
                  </a:srgbClr>
                </a:gs>
              </a:gsLst>
              <a:lin ang="5400000" scaled="1"/>
            </a:gra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42" name="Rectangle 18"/>
            <p:cNvSpPr>
              <a:spLocks noChangeArrowheads="1"/>
            </p:cNvSpPr>
            <p:nvPr/>
          </p:nvSpPr>
          <p:spPr bwMode="auto">
            <a:xfrm>
              <a:off x="264" y="881"/>
              <a:ext cx="5232" cy="31"/>
            </a:xfrm>
            <a:prstGeom prst="rect">
              <a:avLst/>
            </a:prstGeom>
            <a:gradFill rotWithShape="0">
              <a:gsLst>
                <a:gs pos="0">
                  <a:srgbClr val="FF00FF">
                    <a:gamma/>
                    <a:shade val="69804"/>
                    <a:invGamma/>
                  </a:srgbClr>
                </a:gs>
                <a:gs pos="50000">
                  <a:srgbClr val="FF00FF"/>
                </a:gs>
                <a:gs pos="100000">
                  <a:srgbClr val="FF00FF">
                    <a:gamma/>
                    <a:shade val="69804"/>
                    <a:invGamma/>
                  </a:srgbClr>
                </a:gs>
              </a:gsLst>
              <a:lin ang="0" scaled="1"/>
            </a:gra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10" name="Text Box 10"/>
          <p:cNvSpPr txBox="1">
            <a:spLocks noChangeArrowheads="1"/>
          </p:cNvSpPr>
          <p:nvPr userDrawn="1"/>
        </p:nvSpPr>
        <p:spPr bwMode="auto">
          <a:xfrm>
            <a:off x="457200" y="6400800"/>
            <a:ext cx="8534400" cy="286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b="1">
                <a:solidFill>
                  <a:schemeClr val="tx1"/>
                </a:solidFill>
                <a:latin typeface="Arial" pitchFamily="34" charset="0"/>
              </a:defRPr>
            </a:lvl1pPr>
            <a:lvl2pPr marL="742950" indent="-285750">
              <a:defRPr sz="1400" b="1">
                <a:solidFill>
                  <a:schemeClr val="tx1"/>
                </a:solidFill>
                <a:latin typeface="Arial" pitchFamily="34" charset="0"/>
              </a:defRPr>
            </a:lvl2pPr>
            <a:lvl3pPr marL="1143000" indent="-228600">
              <a:defRPr sz="1400" b="1">
                <a:solidFill>
                  <a:schemeClr val="tx1"/>
                </a:solidFill>
                <a:latin typeface="Arial" pitchFamily="34" charset="0"/>
              </a:defRPr>
            </a:lvl3pPr>
            <a:lvl4pPr marL="1600200" indent="-228600">
              <a:defRPr sz="1400" b="1">
                <a:solidFill>
                  <a:schemeClr val="tx1"/>
                </a:solidFill>
                <a:latin typeface="Arial" pitchFamily="34" charset="0"/>
              </a:defRPr>
            </a:lvl4pPr>
            <a:lvl5pPr marL="2057400" indent="-228600">
              <a:defRPr sz="1400" b="1">
                <a:solidFill>
                  <a:schemeClr val="tx1"/>
                </a:solidFill>
                <a:latin typeface="Arial" pitchFamily="34" charset="0"/>
              </a:defRPr>
            </a:lvl5pPr>
            <a:lvl6pPr marL="2514600" indent="-228600" eaLnBrk="0" fontAlgn="base" hangingPunct="0">
              <a:spcBef>
                <a:spcPct val="0"/>
              </a:spcBef>
              <a:spcAft>
                <a:spcPct val="0"/>
              </a:spcAft>
              <a:defRPr sz="1400" b="1">
                <a:solidFill>
                  <a:schemeClr val="tx1"/>
                </a:solidFill>
                <a:latin typeface="Arial" pitchFamily="34" charset="0"/>
              </a:defRPr>
            </a:lvl6pPr>
            <a:lvl7pPr marL="2971800" indent="-228600" eaLnBrk="0" fontAlgn="base" hangingPunct="0">
              <a:spcBef>
                <a:spcPct val="0"/>
              </a:spcBef>
              <a:spcAft>
                <a:spcPct val="0"/>
              </a:spcAft>
              <a:defRPr sz="1400" b="1">
                <a:solidFill>
                  <a:schemeClr val="tx1"/>
                </a:solidFill>
                <a:latin typeface="Arial" pitchFamily="34" charset="0"/>
              </a:defRPr>
            </a:lvl7pPr>
            <a:lvl8pPr marL="3429000" indent="-228600" eaLnBrk="0" fontAlgn="base" hangingPunct="0">
              <a:spcBef>
                <a:spcPct val="0"/>
              </a:spcBef>
              <a:spcAft>
                <a:spcPct val="0"/>
              </a:spcAft>
              <a:defRPr sz="1400" b="1">
                <a:solidFill>
                  <a:schemeClr val="tx1"/>
                </a:solidFill>
                <a:latin typeface="Arial" pitchFamily="34" charset="0"/>
              </a:defRPr>
            </a:lvl8pPr>
            <a:lvl9pPr marL="3886200" indent="-228600" eaLnBrk="0" fontAlgn="base" hangingPunct="0">
              <a:spcBef>
                <a:spcPct val="0"/>
              </a:spcBef>
              <a:spcAft>
                <a:spcPct val="0"/>
              </a:spcAft>
              <a:defRPr sz="1400" b="1">
                <a:solidFill>
                  <a:schemeClr val="tx1"/>
                </a:solidFill>
                <a:latin typeface="Arial" pitchFamily="34" charset="0"/>
              </a:defRPr>
            </a:lvl9pPr>
          </a:lstStyle>
          <a:p>
            <a:pPr>
              <a:spcBef>
                <a:spcPct val="50000"/>
              </a:spcBef>
              <a:defRPr/>
            </a:pPr>
            <a:r>
              <a:rPr lang="en-US" b="0" dirty="0"/>
              <a:t>02/03/2018			Introduction to Data Mining 			              </a:t>
            </a:r>
            <a:fld id="{20C2B3EF-A58E-4072-B0B8-DA68EAC103CC}" type="slidenum">
              <a:rPr lang="en-US" b="0" smtClean="0"/>
              <a:pPr>
                <a:spcBef>
                  <a:spcPct val="50000"/>
                </a:spcBef>
                <a:defRPr/>
              </a:pPr>
              <a:t>‹#›</a:t>
            </a:fld>
            <a:endParaRPr lang="en-US" b="0"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Lst>
  <p:txStyles>
    <p:titleStyle>
      <a:lvl1pPr algn="l" rtl="0" eaLnBrk="0" fontAlgn="base" hangingPunct="0">
        <a:lnSpc>
          <a:spcPts val="3600"/>
        </a:lnSpc>
        <a:spcBef>
          <a:spcPct val="0"/>
        </a:spcBef>
        <a:spcAft>
          <a:spcPct val="0"/>
        </a:spcAft>
        <a:defRPr sz="3200" b="1">
          <a:solidFill>
            <a:schemeClr val="tx1"/>
          </a:solidFill>
          <a:latin typeface="+mj-lt"/>
          <a:ea typeface="+mj-ea"/>
          <a:cs typeface="+mj-cs"/>
        </a:defRPr>
      </a:lvl1pPr>
      <a:lvl2pPr algn="l" rtl="0" eaLnBrk="0" fontAlgn="base" hangingPunct="0">
        <a:lnSpc>
          <a:spcPts val="3600"/>
        </a:lnSpc>
        <a:spcBef>
          <a:spcPct val="0"/>
        </a:spcBef>
        <a:spcAft>
          <a:spcPct val="0"/>
        </a:spcAft>
        <a:defRPr sz="3200" b="1">
          <a:solidFill>
            <a:schemeClr val="tx1"/>
          </a:solidFill>
          <a:latin typeface="Tahoma" pitchFamily="34" charset="0"/>
        </a:defRPr>
      </a:lvl2pPr>
      <a:lvl3pPr algn="l" rtl="0" eaLnBrk="0" fontAlgn="base" hangingPunct="0">
        <a:lnSpc>
          <a:spcPts val="3600"/>
        </a:lnSpc>
        <a:spcBef>
          <a:spcPct val="0"/>
        </a:spcBef>
        <a:spcAft>
          <a:spcPct val="0"/>
        </a:spcAft>
        <a:defRPr sz="3200" b="1">
          <a:solidFill>
            <a:schemeClr val="tx1"/>
          </a:solidFill>
          <a:latin typeface="Tahoma" pitchFamily="34" charset="0"/>
        </a:defRPr>
      </a:lvl3pPr>
      <a:lvl4pPr algn="l" rtl="0" eaLnBrk="0" fontAlgn="base" hangingPunct="0">
        <a:lnSpc>
          <a:spcPts val="3600"/>
        </a:lnSpc>
        <a:spcBef>
          <a:spcPct val="0"/>
        </a:spcBef>
        <a:spcAft>
          <a:spcPct val="0"/>
        </a:spcAft>
        <a:defRPr sz="3200" b="1">
          <a:solidFill>
            <a:schemeClr val="tx1"/>
          </a:solidFill>
          <a:latin typeface="Tahoma" pitchFamily="34" charset="0"/>
        </a:defRPr>
      </a:lvl4pPr>
      <a:lvl5pPr algn="l" rtl="0" eaLnBrk="0" fontAlgn="base" hangingPunct="0">
        <a:lnSpc>
          <a:spcPts val="3600"/>
        </a:lnSpc>
        <a:spcBef>
          <a:spcPct val="0"/>
        </a:spcBef>
        <a:spcAft>
          <a:spcPct val="0"/>
        </a:spcAft>
        <a:defRPr sz="3200" b="1">
          <a:solidFill>
            <a:schemeClr val="tx1"/>
          </a:solidFill>
          <a:latin typeface="Tahoma" pitchFamily="34" charset="0"/>
        </a:defRPr>
      </a:lvl5pPr>
      <a:lvl6pPr marL="457200" algn="l" rtl="0" eaLnBrk="0" fontAlgn="base" hangingPunct="0">
        <a:lnSpc>
          <a:spcPts val="3600"/>
        </a:lnSpc>
        <a:spcBef>
          <a:spcPct val="0"/>
        </a:spcBef>
        <a:spcAft>
          <a:spcPct val="0"/>
        </a:spcAft>
        <a:defRPr sz="3200" b="1">
          <a:solidFill>
            <a:schemeClr val="tx1"/>
          </a:solidFill>
          <a:latin typeface="Tahoma" pitchFamily="34" charset="0"/>
        </a:defRPr>
      </a:lvl6pPr>
      <a:lvl7pPr marL="914400" algn="l" rtl="0" eaLnBrk="0" fontAlgn="base" hangingPunct="0">
        <a:lnSpc>
          <a:spcPts val="3600"/>
        </a:lnSpc>
        <a:spcBef>
          <a:spcPct val="0"/>
        </a:spcBef>
        <a:spcAft>
          <a:spcPct val="0"/>
        </a:spcAft>
        <a:defRPr sz="3200" b="1">
          <a:solidFill>
            <a:schemeClr val="tx1"/>
          </a:solidFill>
          <a:latin typeface="Tahoma" pitchFamily="34" charset="0"/>
        </a:defRPr>
      </a:lvl7pPr>
      <a:lvl8pPr marL="1371600" algn="l" rtl="0" eaLnBrk="0" fontAlgn="base" hangingPunct="0">
        <a:lnSpc>
          <a:spcPts val="3600"/>
        </a:lnSpc>
        <a:spcBef>
          <a:spcPct val="0"/>
        </a:spcBef>
        <a:spcAft>
          <a:spcPct val="0"/>
        </a:spcAft>
        <a:defRPr sz="3200" b="1">
          <a:solidFill>
            <a:schemeClr val="tx1"/>
          </a:solidFill>
          <a:latin typeface="Tahoma" pitchFamily="34" charset="0"/>
        </a:defRPr>
      </a:lvl8pPr>
      <a:lvl9pPr marL="1828800" algn="l" rtl="0" eaLnBrk="0" fontAlgn="base" hangingPunct="0">
        <a:lnSpc>
          <a:spcPts val="3600"/>
        </a:lnSpc>
        <a:spcBef>
          <a:spcPct val="0"/>
        </a:spcBef>
        <a:spcAft>
          <a:spcPct val="0"/>
        </a:spcAft>
        <a:defRPr sz="3200" b="1">
          <a:solidFill>
            <a:schemeClr val="tx1"/>
          </a:solidFill>
          <a:latin typeface="Tahoma" pitchFamily="34" charset="0"/>
        </a:defRPr>
      </a:lvl9pPr>
    </p:titleStyle>
    <p:bodyStyle>
      <a:lvl1pPr marL="292100" indent="-292100" algn="l" rtl="0" eaLnBrk="0" fontAlgn="base" hangingPunct="0">
        <a:spcBef>
          <a:spcPct val="10000"/>
        </a:spcBef>
        <a:spcAft>
          <a:spcPts val="400"/>
        </a:spcAft>
        <a:buClr>
          <a:srgbClr val="0C7B9C"/>
        </a:buClr>
        <a:buSzPct val="75000"/>
        <a:buFont typeface="Monotype Sorts" charset="2"/>
        <a:buChar char="l"/>
        <a:defRPr sz="2800">
          <a:solidFill>
            <a:schemeClr val="tx1"/>
          </a:solidFill>
          <a:latin typeface="+mn-lt"/>
          <a:ea typeface="+mn-ea"/>
          <a:cs typeface="+mn-cs"/>
        </a:defRPr>
      </a:lvl1pPr>
      <a:lvl2pPr marL="800100" indent="-342900" algn="l" rtl="0" eaLnBrk="0" fontAlgn="base" hangingPunct="0">
        <a:spcBef>
          <a:spcPct val="10000"/>
        </a:spcBef>
        <a:spcAft>
          <a:spcPts val="400"/>
        </a:spcAft>
        <a:buClr>
          <a:srgbClr val="0C7B9C"/>
        </a:buClr>
        <a:buSzPct val="100000"/>
        <a:buFont typeface="Arial" charset="0"/>
        <a:buChar char="–"/>
        <a:defRPr sz="2400">
          <a:solidFill>
            <a:schemeClr val="tx1"/>
          </a:solidFill>
          <a:latin typeface="+mn-lt"/>
        </a:defRPr>
      </a:lvl2pPr>
      <a:lvl3pPr marL="914400" algn="l" rtl="0" eaLnBrk="0" fontAlgn="base" hangingPunct="0">
        <a:spcBef>
          <a:spcPct val="10000"/>
        </a:spcBef>
        <a:spcAft>
          <a:spcPts val="400"/>
        </a:spcAft>
        <a:buClr>
          <a:srgbClr val="0C7B9C"/>
        </a:buClr>
        <a:buSzPct val="70000"/>
        <a:buFont typeface="Wingdings" pitchFamily="2" charset="2"/>
        <a:buChar char="u"/>
        <a:defRPr sz="2000">
          <a:solidFill>
            <a:schemeClr val="tx1"/>
          </a:solidFill>
          <a:latin typeface="+mn-lt"/>
        </a:defRPr>
      </a:lvl3pPr>
      <a:lvl4pPr marL="1600200" indent="-228600" algn="l" rtl="0" eaLnBrk="0" fontAlgn="base" hangingPunct="0">
        <a:spcBef>
          <a:spcPct val="20000"/>
        </a:spcBef>
        <a:spcAft>
          <a:spcPct val="0"/>
        </a:spcAft>
        <a:buSzPct val="100000"/>
        <a:buChar char="–"/>
        <a:defRPr sz="2000">
          <a:solidFill>
            <a:schemeClr val="tx1"/>
          </a:solidFill>
          <a:latin typeface="Times New Roman" pitchFamily="18" charset="0"/>
        </a:defRPr>
      </a:lvl4pPr>
      <a:lvl5pPr marL="2057400" indent="-228600" algn="l" rtl="0" eaLnBrk="0" fontAlgn="base" hangingPunct="0">
        <a:spcBef>
          <a:spcPct val="20000"/>
        </a:spcBef>
        <a:spcAft>
          <a:spcPct val="0"/>
        </a:spcAft>
        <a:buSzPct val="100000"/>
        <a:buChar char="•"/>
        <a:defRPr sz="2000">
          <a:solidFill>
            <a:schemeClr val="tx1"/>
          </a:solidFill>
          <a:latin typeface="Times New Roman" pitchFamily="18" charset="0"/>
        </a:defRPr>
      </a:lvl5pPr>
      <a:lvl6pPr marL="2514600" indent="-228600" algn="l" rtl="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algn="l" rtl="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algn="l" rtl="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algn="l" rtl="0" eaLnBrk="0" fontAlgn="base" hangingPunct="0">
        <a:spcBef>
          <a:spcPct val="20000"/>
        </a:spcBef>
        <a:spcAft>
          <a:spcPct val="0"/>
        </a:spcAft>
        <a:buSzPct val="100000"/>
        <a:buChar char="•"/>
        <a:defRPr sz="20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4.wmf"/><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12.xml"/></Relationships>
</file>

<file path=ppt/slides/_rels/slide104.xml.rels><?xml version="1.0" encoding="UTF-8" standalone="yes"?>
<Relationships xmlns="http://schemas.openxmlformats.org/package/2006/relationships"><Relationship Id="rId3" Type="http://schemas.openxmlformats.org/officeDocument/2006/relationships/image" Target="../media/image93.wmf"/><Relationship Id="rId7" Type="http://schemas.openxmlformats.org/officeDocument/2006/relationships/image" Target="../media/image95.emf"/><Relationship Id="rId2" Type="http://schemas.openxmlformats.org/officeDocument/2006/relationships/oleObject" Target="../embeddings/oleObject27.bin"/><Relationship Id="rId1" Type="http://schemas.openxmlformats.org/officeDocument/2006/relationships/slideLayout" Target="../slideLayouts/slideLayout2.xml"/><Relationship Id="rId6" Type="http://schemas.openxmlformats.org/officeDocument/2006/relationships/oleObject" Target="../embeddings/oleObject29.bin"/><Relationship Id="rId5" Type="http://schemas.openxmlformats.org/officeDocument/2006/relationships/image" Target="../media/image94.emf"/><Relationship Id="rId4" Type="http://schemas.openxmlformats.org/officeDocument/2006/relationships/oleObject" Target="../embeddings/oleObject28.bin"/></Relationships>
</file>

<file path=ppt/slides/_rels/slide105.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8" Type="http://schemas.openxmlformats.org/officeDocument/2006/relationships/oleObject" Target="../embeddings/oleObject33.bin"/><Relationship Id="rId3" Type="http://schemas.openxmlformats.org/officeDocument/2006/relationships/image" Target="../media/image97.emf"/><Relationship Id="rId7" Type="http://schemas.openxmlformats.org/officeDocument/2006/relationships/image" Target="../media/image99.emf"/><Relationship Id="rId2" Type="http://schemas.openxmlformats.org/officeDocument/2006/relationships/oleObject" Target="../embeddings/oleObject30.bin"/><Relationship Id="rId1" Type="http://schemas.openxmlformats.org/officeDocument/2006/relationships/slideLayout" Target="../slideLayouts/slideLayout2.xml"/><Relationship Id="rId6" Type="http://schemas.openxmlformats.org/officeDocument/2006/relationships/oleObject" Target="../embeddings/oleObject32.bin"/><Relationship Id="rId5" Type="http://schemas.openxmlformats.org/officeDocument/2006/relationships/image" Target="../media/image98.emf"/><Relationship Id="rId4" Type="http://schemas.openxmlformats.org/officeDocument/2006/relationships/oleObject" Target="../embeddings/oleObject31.bin"/><Relationship Id="rId9" Type="http://schemas.openxmlformats.org/officeDocument/2006/relationships/image" Target="../media/image100.emf"/></Relationships>
</file>

<file path=ppt/slides/_rels/slide10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102.wmf"/><Relationship Id="rId2" Type="http://schemas.openxmlformats.org/officeDocument/2006/relationships/oleObject" Target="../embeddings/oleObject34.bin"/><Relationship Id="rId1" Type="http://schemas.openxmlformats.org/officeDocument/2006/relationships/slideLayout" Target="../slideLayouts/slideLayout6.xml"/><Relationship Id="rId4" Type="http://schemas.openxmlformats.org/officeDocument/2006/relationships/image" Target="../media/image103.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oleObject" Target="../embeddings/oleObject35.bin"/><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106.emf"/><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108.jpeg"/><Relationship Id="rId2" Type="http://schemas.openxmlformats.org/officeDocument/2006/relationships/image" Target="../media/image107.jpeg"/><Relationship Id="rId1" Type="http://schemas.openxmlformats.org/officeDocument/2006/relationships/slideLayout" Target="../slideLayouts/slideLayout2.xml"/><Relationship Id="rId4" Type="http://schemas.openxmlformats.org/officeDocument/2006/relationships/image" Target="../media/image109.jpeg"/></Relationships>
</file>

<file path=ppt/slides/_rels/slide12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360.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110.wmf"/><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111.wmf"/><Relationship Id="rId2" Type="http://schemas.openxmlformats.org/officeDocument/2006/relationships/image" Target="../media/image380.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80.xml"/><Relationship Id="rId1" Type="http://schemas.openxmlformats.org/officeDocument/2006/relationships/slideLayout" Target="../slideLayouts/slideLayout6.xml"/><Relationship Id="rId4" Type="http://schemas.openxmlformats.org/officeDocument/2006/relationships/image" Target="../media/image114.png"/></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83.xml"/><Relationship Id="rId1" Type="http://schemas.openxmlformats.org/officeDocument/2006/relationships/slideLayout" Target="../slideLayouts/slideLayout2.xml"/><Relationship Id="rId5" Type="http://schemas.openxmlformats.org/officeDocument/2006/relationships/image" Target="../media/image117.png"/><Relationship Id="rId4" Type="http://schemas.openxmlformats.org/officeDocument/2006/relationships/image" Target="../media/image116.png"/></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image" Target="../media/image123.emf"/><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image" Target="../media/image124.emf"/><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oleObject" Target="../embeddings/oleObject36.bin"/><Relationship Id="rId2" Type="http://schemas.openxmlformats.org/officeDocument/2006/relationships/image" Target="../media/image125.jpeg"/><Relationship Id="rId1" Type="http://schemas.openxmlformats.org/officeDocument/2006/relationships/slideLayout" Target="../slideLayouts/slideLayout7.xml"/><Relationship Id="rId4" Type="http://schemas.openxmlformats.org/officeDocument/2006/relationships/image" Target="../media/image126.emf"/></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oleObject" Target="../embeddings/oleObject37.bin"/><Relationship Id="rId2" Type="http://schemas.openxmlformats.org/officeDocument/2006/relationships/image" Target="../media/image127.jpeg"/><Relationship Id="rId1" Type="http://schemas.openxmlformats.org/officeDocument/2006/relationships/slideLayout" Target="../slideLayouts/slideLayout7.xml"/><Relationship Id="rId4" Type="http://schemas.openxmlformats.org/officeDocument/2006/relationships/image" Target="../media/image128.emf"/></Relationships>
</file>

<file path=ppt/slides/_rels/slide151.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90.xml"/><Relationship Id="rId1" Type="http://schemas.openxmlformats.org/officeDocument/2006/relationships/slideLayout" Target="../slideLayouts/slideLayout1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image" Target="../media/image131.jpeg"/><Relationship Id="rId2" Type="http://schemas.openxmlformats.org/officeDocument/2006/relationships/image" Target="../media/image130.png"/><Relationship Id="rId1" Type="http://schemas.openxmlformats.org/officeDocument/2006/relationships/slideLayout" Target="../slideLayouts/slideLayout2.xml"/><Relationship Id="rId6" Type="http://schemas.openxmlformats.org/officeDocument/2006/relationships/image" Target="../media/image134.png"/><Relationship Id="rId5" Type="http://schemas.openxmlformats.org/officeDocument/2006/relationships/image" Target="../media/image133.png"/><Relationship Id="rId4" Type="http://schemas.openxmlformats.org/officeDocument/2006/relationships/image" Target="../media/image132.png"/></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92.xml"/><Relationship Id="rId1" Type="http://schemas.openxmlformats.org/officeDocument/2006/relationships/slideLayout" Target="../slideLayouts/slideLayout2.xml"/><Relationship Id="rId4" Type="http://schemas.openxmlformats.org/officeDocument/2006/relationships/image" Target="../media/image136.png"/></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61.xml.rels><?xml version="1.0" encoding="UTF-8" standalone="yes"?>
<Relationships xmlns="http://schemas.openxmlformats.org/package/2006/relationships"><Relationship Id="rId2" Type="http://schemas.openxmlformats.org/officeDocument/2006/relationships/image" Target="../media/image137.emf"/><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image" Target="../media/image138.emf"/><Relationship Id="rId2" Type="http://schemas.openxmlformats.org/officeDocument/2006/relationships/oleObject" Target="../embeddings/oleObject38.bin"/><Relationship Id="rId1" Type="http://schemas.openxmlformats.org/officeDocument/2006/relationships/slideLayout" Target="../slideLayouts/slideLayout6.xml"/></Relationships>
</file>

<file path=ppt/slides/_rels/slide164.xml.rels><?xml version="1.0" encoding="UTF-8" standalone="yes"?>
<Relationships xmlns="http://schemas.openxmlformats.org/package/2006/relationships"><Relationship Id="rId3" Type="http://schemas.openxmlformats.org/officeDocument/2006/relationships/image" Target="../media/image139.emf"/><Relationship Id="rId2" Type="http://schemas.openxmlformats.org/officeDocument/2006/relationships/oleObject" Target="../embeddings/oleObject39.bin"/><Relationship Id="rId1" Type="http://schemas.openxmlformats.org/officeDocument/2006/relationships/slideLayout" Target="../slideLayouts/slideLayout6.xml"/></Relationships>
</file>

<file path=ppt/slides/_rels/slide165.xml.rels><?xml version="1.0" encoding="UTF-8" standalone="yes"?>
<Relationships xmlns="http://schemas.openxmlformats.org/package/2006/relationships"><Relationship Id="rId3" Type="http://schemas.openxmlformats.org/officeDocument/2006/relationships/image" Target="../media/image140.emf"/><Relationship Id="rId2" Type="http://schemas.openxmlformats.org/officeDocument/2006/relationships/oleObject" Target="../embeddings/oleObject40.bin"/><Relationship Id="rId1" Type="http://schemas.openxmlformats.org/officeDocument/2006/relationships/slideLayout" Target="../slideLayouts/slideLayout6.xml"/></Relationships>
</file>

<file path=ppt/slides/_rels/slide166.xml.rels><?xml version="1.0" encoding="UTF-8" standalone="yes"?>
<Relationships xmlns="http://schemas.openxmlformats.org/package/2006/relationships"><Relationship Id="rId3" Type="http://schemas.openxmlformats.org/officeDocument/2006/relationships/image" Target="../media/image141.emf"/><Relationship Id="rId2" Type="http://schemas.openxmlformats.org/officeDocument/2006/relationships/oleObject" Target="../embeddings/oleObject41.bin"/><Relationship Id="rId1" Type="http://schemas.openxmlformats.org/officeDocument/2006/relationships/slideLayout" Target="../slideLayouts/slideLayout6.xml"/></Relationships>
</file>

<file path=ppt/slides/_rels/slide167.xml.rels><?xml version="1.0" encoding="UTF-8" standalone="yes"?>
<Relationships xmlns="http://schemas.openxmlformats.org/package/2006/relationships"><Relationship Id="rId3" Type="http://schemas.openxmlformats.org/officeDocument/2006/relationships/image" Target="../media/image142.emf"/><Relationship Id="rId2" Type="http://schemas.openxmlformats.org/officeDocument/2006/relationships/oleObject" Target="../embeddings/oleObject42.bin"/><Relationship Id="rId1" Type="http://schemas.openxmlformats.org/officeDocument/2006/relationships/slideLayout" Target="../slideLayouts/slideLayout6.xml"/></Relationships>
</file>

<file path=ppt/slides/_rels/slide168.xml.rels><?xml version="1.0" encoding="UTF-8" standalone="yes"?>
<Relationships xmlns="http://schemas.openxmlformats.org/package/2006/relationships"><Relationship Id="rId3" Type="http://schemas.openxmlformats.org/officeDocument/2006/relationships/image" Target="../media/image143.emf"/><Relationship Id="rId2" Type="http://schemas.openxmlformats.org/officeDocument/2006/relationships/oleObject" Target="../embeddings/oleObject43.bin"/><Relationship Id="rId1" Type="http://schemas.openxmlformats.org/officeDocument/2006/relationships/slideLayout" Target="../slideLayouts/slideLayout6.xml"/></Relationships>
</file>

<file path=ppt/slides/_rels/slide169.xml.rels><?xml version="1.0" encoding="UTF-8" standalone="yes"?>
<Relationships xmlns="http://schemas.openxmlformats.org/package/2006/relationships"><Relationship Id="rId3" Type="http://schemas.openxmlformats.org/officeDocument/2006/relationships/image" Target="../media/image144.emf"/><Relationship Id="rId2" Type="http://schemas.openxmlformats.org/officeDocument/2006/relationships/oleObject" Target="../embeddings/oleObject44.bin"/><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70.xml.rels><?xml version="1.0" encoding="UTF-8" standalone="yes"?>
<Relationships xmlns="http://schemas.openxmlformats.org/package/2006/relationships"><Relationship Id="rId3" Type="http://schemas.openxmlformats.org/officeDocument/2006/relationships/image" Target="../media/image138.emf"/><Relationship Id="rId2" Type="http://schemas.openxmlformats.org/officeDocument/2006/relationships/oleObject" Target="../embeddings/oleObject45.bin"/><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3" Type="http://schemas.openxmlformats.org/officeDocument/2006/relationships/image" Target="../media/image145.emf"/><Relationship Id="rId2" Type="http://schemas.openxmlformats.org/officeDocument/2006/relationships/oleObject" Target="../embeddings/oleObject46.bin"/><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3" Type="http://schemas.openxmlformats.org/officeDocument/2006/relationships/image" Target="../media/image138.emf"/><Relationship Id="rId2" Type="http://schemas.openxmlformats.org/officeDocument/2006/relationships/oleObject" Target="../embeddings/oleObject47.bin"/><Relationship Id="rId1" Type="http://schemas.openxmlformats.org/officeDocument/2006/relationships/slideLayout" Target="../slideLayouts/slideLayout12.xml"/></Relationships>
</file>

<file path=ppt/slides/_rels/slide174.xml.rels><?xml version="1.0" encoding="UTF-8" standalone="yes"?>
<Relationships xmlns="http://schemas.openxmlformats.org/package/2006/relationships"><Relationship Id="rId3" Type="http://schemas.openxmlformats.org/officeDocument/2006/relationships/image" Target="../media/image146.emf"/><Relationship Id="rId2" Type="http://schemas.openxmlformats.org/officeDocument/2006/relationships/oleObject" Target="../embeddings/oleObject48.bin"/><Relationship Id="rId1" Type="http://schemas.openxmlformats.org/officeDocument/2006/relationships/slideLayout" Target="../slideLayouts/slideLayout4.xml"/><Relationship Id="rId5" Type="http://schemas.openxmlformats.org/officeDocument/2006/relationships/image" Target="../media/image147.emf"/><Relationship Id="rId4" Type="http://schemas.openxmlformats.org/officeDocument/2006/relationships/oleObject" Target="../embeddings/oleObject49.bin"/></Relationships>
</file>

<file path=ppt/slides/_rels/slide175.xml.rels><?xml version="1.0" encoding="UTF-8" standalone="yes"?>
<Relationships xmlns="http://schemas.openxmlformats.org/package/2006/relationships"><Relationship Id="rId3" Type="http://schemas.openxmlformats.org/officeDocument/2006/relationships/image" Target="../media/image146.emf"/><Relationship Id="rId2" Type="http://schemas.openxmlformats.org/officeDocument/2006/relationships/oleObject" Target="../embeddings/oleObject50.bin"/><Relationship Id="rId1" Type="http://schemas.openxmlformats.org/officeDocument/2006/relationships/slideLayout" Target="../slideLayouts/slideLayout4.xml"/><Relationship Id="rId5" Type="http://schemas.openxmlformats.org/officeDocument/2006/relationships/image" Target="../media/image147.emf"/><Relationship Id="rId4" Type="http://schemas.openxmlformats.org/officeDocument/2006/relationships/oleObject" Target="../embeddings/oleObject51.bin"/></Relationships>
</file>

<file path=ppt/slides/_rels/slide176.xml.rels><?xml version="1.0" encoding="UTF-8" standalone="yes"?>
<Relationships xmlns="http://schemas.openxmlformats.org/package/2006/relationships"><Relationship Id="rId3" Type="http://schemas.openxmlformats.org/officeDocument/2006/relationships/image" Target="../media/image146.emf"/><Relationship Id="rId2" Type="http://schemas.openxmlformats.org/officeDocument/2006/relationships/oleObject" Target="../embeddings/oleObject52.bin"/><Relationship Id="rId1" Type="http://schemas.openxmlformats.org/officeDocument/2006/relationships/slideLayout" Target="../slideLayouts/slideLayout4.xml"/><Relationship Id="rId5" Type="http://schemas.openxmlformats.org/officeDocument/2006/relationships/image" Target="../media/image147.emf"/><Relationship Id="rId4" Type="http://schemas.openxmlformats.org/officeDocument/2006/relationships/oleObject" Target="../embeddings/oleObject53.bin"/></Relationships>
</file>

<file path=ppt/slides/_rels/slide177.xml.rels><?xml version="1.0" encoding="UTF-8" standalone="yes"?>
<Relationships xmlns="http://schemas.openxmlformats.org/package/2006/relationships"><Relationship Id="rId3" Type="http://schemas.openxmlformats.org/officeDocument/2006/relationships/image" Target="../media/image146.emf"/><Relationship Id="rId2" Type="http://schemas.openxmlformats.org/officeDocument/2006/relationships/oleObject" Target="../embeddings/oleObject54.bin"/><Relationship Id="rId1" Type="http://schemas.openxmlformats.org/officeDocument/2006/relationships/slideLayout" Target="../slideLayouts/slideLayout4.xml"/><Relationship Id="rId5" Type="http://schemas.openxmlformats.org/officeDocument/2006/relationships/image" Target="../media/image147.emf"/><Relationship Id="rId4" Type="http://schemas.openxmlformats.org/officeDocument/2006/relationships/oleObject" Target="../embeddings/oleObject55.bin"/></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3" Type="http://schemas.openxmlformats.org/officeDocument/2006/relationships/image" Target="../media/image148.emf"/><Relationship Id="rId7" Type="http://schemas.openxmlformats.org/officeDocument/2006/relationships/image" Target="../media/image150.emf"/><Relationship Id="rId2" Type="http://schemas.openxmlformats.org/officeDocument/2006/relationships/oleObject" Target="../embeddings/oleObject56.bin"/><Relationship Id="rId1" Type="http://schemas.openxmlformats.org/officeDocument/2006/relationships/slideLayout" Target="../slideLayouts/slideLayout13.xml"/><Relationship Id="rId6" Type="http://schemas.openxmlformats.org/officeDocument/2006/relationships/oleObject" Target="../embeddings/oleObject58.bin"/><Relationship Id="rId5" Type="http://schemas.openxmlformats.org/officeDocument/2006/relationships/image" Target="../media/image149.emf"/><Relationship Id="rId4" Type="http://schemas.openxmlformats.org/officeDocument/2006/relationships/oleObject" Target="../embeddings/oleObject57.bin"/></Relationships>
</file>

<file path=ppt/slides/_rels/slide181.xml.rels><?xml version="1.0" encoding="UTF-8" standalone="yes"?>
<Relationships xmlns="http://schemas.openxmlformats.org/package/2006/relationships"><Relationship Id="rId3" Type="http://schemas.openxmlformats.org/officeDocument/2006/relationships/image" Target="../media/image151.emf"/><Relationship Id="rId7" Type="http://schemas.openxmlformats.org/officeDocument/2006/relationships/image" Target="../media/image153.emf"/><Relationship Id="rId2" Type="http://schemas.openxmlformats.org/officeDocument/2006/relationships/oleObject" Target="../embeddings/oleObject59.bin"/><Relationship Id="rId1" Type="http://schemas.openxmlformats.org/officeDocument/2006/relationships/slideLayout" Target="../slideLayouts/slideLayout13.xml"/><Relationship Id="rId6" Type="http://schemas.openxmlformats.org/officeDocument/2006/relationships/oleObject" Target="../embeddings/oleObject61.bin"/><Relationship Id="rId5" Type="http://schemas.openxmlformats.org/officeDocument/2006/relationships/image" Target="../media/image152.emf"/><Relationship Id="rId4" Type="http://schemas.openxmlformats.org/officeDocument/2006/relationships/oleObject" Target="../embeddings/oleObject60.bin"/></Relationships>
</file>

<file path=ppt/slides/_rels/slide182.xml.rels><?xml version="1.0" encoding="UTF-8" standalone="yes"?>
<Relationships xmlns="http://schemas.openxmlformats.org/package/2006/relationships"><Relationship Id="rId3" Type="http://schemas.openxmlformats.org/officeDocument/2006/relationships/image" Target="../media/image154.emf"/><Relationship Id="rId2" Type="http://schemas.openxmlformats.org/officeDocument/2006/relationships/oleObject" Target="../embeddings/oleObject62.bin"/><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3" Type="http://schemas.openxmlformats.org/officeDocument/2006/relationships/oleObject" Target="../embeddings/oleObject63.bin"/><Relationship Id="rId2" Type="http://schemas.openxmlformats.org/officeDocument/2006/relationships/image" Target="../media/image155.png"/><Relationship Id="rId1" Type="http://schemas.openxmlformats.org/officeDocument/2006/relationships/slideLayout" Target="../slideLayouts/slideLayout4.xml"/><Relationship Id="rId4" Type="http://schemas.openxmlformats.org/officeDocument/2006/relationships/image" Target="../media/image156.emf"/></Relationships>
</file>

<file path=ppt/slides/_rels/slide185.xml.rels><?xml version="1.0" encoding="UTF-8" standalone="yes"?>
<Relationships xmlns="http://schemas.openxmlformats.org/package/2006/relationships"><Relationship Id="rId3" Type="http://schemas.openxmlformats.org/officeDocument/2006/relationships/image" Target="../media/image157.emf"/><Relationship Id="rId2" Type="http://schemas.openxmlformats.org/officeDocument/2006/relationships/oleObject" Target="../embeddings/oleObject64.bin"/><Relationship Id="rId1" Type="http://schemas.openxmlformats.org/officeDocument/2006/relationships/slideLayout" Target="../slideLayouts/slideLayout2.xml"/><Relationship Id="rId5" Type="http://schemas.openxmlformats.org/officeDocument/2006/relationships/image" Target="../media/image158.emf"/><Relationship Id="rId4" Type="http://schemas.openxmlformats.org/officeDocument/2006/relationships/oleObject" Target="../embeddings/oleObject65.bin"/></Relationships>
</file>

<file path=ppt/slides/_rels/slide18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8" Type="http://schemas.openxmlformats.org/officeDocument/2006/relationships/oleObject" Target="../embeddings/oleObject69.bin"/><Relationship Id="rId3" Type="http://schemas.openxmlformats.org/officeDocument/2006/relationships/image" Target="../media/image159.emf"/><Relationship Id="rId7" Type="http://schemas.openxmlformats.org/officeDocument/2006/relationships/image" Target="../media/image161.emf"/><Relationship Id="rId2" Type="http://schemas.openxmlformats.org/officeDocument/2006/relationships/oleObject" Target="../embeddings/oleObject66.bin"/><Relationship Id="rId1" Type="http://schemas.openxmlformats.org/officeDocument/2006/relationships/slideLayout" Target="../slideLayouts/slideLayout2.xml"/><Relationship Id="rId6" Type="http://schemas.openxmlformats.org/officeDocument/2006/relationships/oleObject" Target="../embeddings/oleObject68.bin"/><Relationship Id="rId11" Type="http://schemas.openxmlformats.org/officeDocument/2006/relationships/image" Target="../media/image163.emf"/><Relationship Id="rId5" Type="http://schemas.openxmlformats.org/officeDocument/2006/relationships/image" Target="../media/image160.emf"/><Relationship Id="rId10" Type="http://schemas.openxmlformats.org/officeDocument/2006/relationships/oleObject" Target="../embeddings/oleObject70.bin"/><Relationship Id="rId4" Type="http://schemas.openxmlformats.org/officeDocument/2006/relationships/oleObject" Target="../embeddings/oleObject67.bin"/><Relationship Id="rId9" Type="http://schemas.openxmlformats.org/officeDocument/2006/relationships/image" Target="../media/image162.emf"/></Relationships>
</file>

<file path=ppt/slides/_rels/slide18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8" Type="http://schemas.openxmlformats.org/officeDocument/2006/relationships/oleObject" Target="../embeddings/oleObject74.bin"/><Relationship Id="rId3" Type="http://schemas.openxmlformats.org/officeDocument/2006/relationships/image" Target="../media/image164.wmf"/><Relationship Id="rId7" Type="http://schemas.openxmlformats.org/officeDocument/2006/relationships/image" Target="../media/image166.wmf"/><Relationship Id="rId2" Type="http://schemas.openxmlformats.org/officeDocument/2006/relationships/oleObject" Target="../embeddings/oleObject71.bin"/><Relationship Id="rId1" Type="http://schemas.openxmlformats.org/officeDocument/2006/relationships/slideLayout" Target="../slideLayouts/slideLayout2.xml"/><Relationship Id="rId6" Type="http://schemas.openxmlformats.org/officeDocument/2006/relationships/oleObject" Target="../embeddings/oleObject73.bin"/><Relationship Id="rId11" Type="http://schemas.openxmlformats.org/officeDocument/2006/relationships/image" Target="../media/image381.png"/><Relationship Id="rId5" Type="http://schemas.openxmlformats.org/officeDocument/2006/relationships/image" Target="../media/image165.wmf"/><Relationship Id="rId4" Type="http://schemas.openxmlformats.org/officeDocument/2006/relationships/oleObject" Target="../embeddings/oleObject72.bin"/><Relationship Id="rId9" Type="http://schemas.openxmlformats.org/officeDocument/2006/relationships/image" Target="../media/image167.wmf"/></Relationships>
</file>

<file path=ppt/slides/_rels/slide191.xml.rels><?xml version="1.0" encoding="UTF-8" standalone="yes"?>
<Relationships xmlns="http://schemas.openxmlformats.org/package/2006/relationships"><Relationship Id="rId3" Type="http://schemas.openxmlformats.org/officeDocument/2006/relationships/image" Target="../media/image168.wmf"/><Relationship Id="rId7" Type="http://schemas.openxmlformats.org/officeDocument/2006/relationships/image" Target="../media/image170.wmf"/><Relationship Id="rId2" Type="http://schemas.openxmlformats.org/officeDocument/2006/relationships/oleObject" Target="../embeddings/oleObject75.bin"/><Relationship Id="rId1" Type="http://schemas.openxmlformats.org/officeDocument/2006/relationships/slideLayout" Target="../slideLayouts/slideLayout6.xml"/><Relationship Id="rId6" Type="http://schemas.openxmlformats.org/officeDocument/2006/relationships/oleObject" Target="../embeddings/oleObject77.bin"/><Relationship Id="rId5" Type="http://schemas.openxmlformats.org/officeDocument/2006/relationships/image" Target="../media/image169.wmf"/><Relationship Id="rId4" Type="http://schemas.openxmlformats.org/officeDocument/2006/relationships/oleObject" Target="../embeddings/oleObject76.bin"/><Relationship Id="rId9" Type="http://schemas.openxmlformats.org/officeDocument/2006/relationships/image" Target="../media/image420.png"/></Relationships>
</file>

<file path=ppt/slides/_rels/slide192.xml.rels><?xml version="1.0" encoding="UTF-8" standalone="yes"?>
<Relationships xmlns="http://schemas.openxmlformats.org/package/2006/relationships"><Relationship Id="rId3" Type="http://schemas.openxmlformats.org/officeDocument/2006/relationships/image" Target="../media/image370.png"/><Relationship Id="rId2" Type="http://schemas.openxmlformats.org/officeDocument/2006/relationships/image" Target="../media/image361.png"/><Relationship Id="rId1" Type="http://schemas.openxmlformats.org/officeDocument/2006/relationships/slideLayout" Target="../slideLayouts/slideLayout15.xml"/></Relationships>
</file>

<file path=ppt/slides/_rels/slide193.xml.rels><?xml version="1.0" encoding="UTF-8" standalone="yes"?>
<Relationships xmlns="http://schemas.openxmlformats.org/package/2006/relationships"><Relationship Id="rId3" Type="http://schemas.openxmlformats.org/officeDocument/2006/relationships/image" Target="../media/image171.emf"/><Relationship Id="rId2" Type="http://schemas.openxmlformats.org/officeDocument/2006/relationships/oleObject" Target="../embeddings/oleObject78.bin"/><Relationship Id="rId1" Type="http://schemas.openxmlformats.org/officeDocument/2006/relationships/slideLayout" Target="../slideLayouts/slideLayout15.xml"/><Relationship Id="rId5" Type="http://schemas.openxmlformats.org/officeDocument/2006/relationships/image" Target="../media/image172.wmf"/><Relationship Id="rId4" Type="http://schemas.openxmlformats.org/officeDocument/2006/relationships/oleObject" Target="../embeddings/oleObject79.bin"/></Relationships>
</file>

<file path=ppt/slides/_rels/slide194.xml.rels><?xml version="1.0" encoding="UTF-8" standalone="yes"?>
<Relationships xmlns="http://schemas.openxmlformats.org/package/2006/relationships"><Relationship Id="rId3" Type="http://schemas.openxmlformats.org/officeDocument/2006/relationships/image" Target="../media/image173.emf"/><Relationship Id="rId7" Type="http://schemas.openxmlformats.org/officeDocument/2006/relationships/image" Target="../media/image175.emf"/><Relationship Id="rId2" Type="http://schemas.openxmlformats.org/officeDocument/2006/relationships/oleObject" Target="../embeddings/oleObject80.bin"/><Relationship Id="rId1" Type="http://schemas.openxmlformats.org/officeDocument/2006/relationships/slideLayout" Target="../slideLayouts/slideLayout2.xml"/><Relationship Id="rId6" Type="http://schemas.openxmlformats.org/officeDocument/2006/relationships/oleObject" Target="../embeddings/oleObject82.bin"/><Relationship Id="rId5" Type="http://schemas.openxmlformats.org/officeDocument/2006/relationships/image" Target="../media/image174.emf"/><Relationship Id="rId4" Type="http://schemas.openxmlformats.org/officeDocument/2006/relationships/oleObject" Target="../embeddings/oleObject81.bin"/></Relationships>
</file>

<file path=ppt/slides/_rels/slide195.xml.rels><?xml version="1.0" encoding="UTF-8" standalone="yes"?>
<Relationships xmlns="http://schemas.openxmlformats.org/package/2006/relationships"><Relationship Id="rId3" Type="http://schemas.openxmlformats.org/officeDocument/2006/relationships/oleObject" Target="../embeddings/oleObject83.bin"/><Relationship Id="rId2" Type="http://schemas.openxmlformats.org/officeDocument/2006/relationships/notesSlide" Target="../notesSlides/notesSlide95.xml"/><Relationship Id="rId1" Type="http://schemas.openxmlformats.org/officeDocument/2006/relationships/slideLayout" Target="../slideLayouts/slideLayout13.xml"/><Relationship Id="rId4" Type="http://schemas.openxmlformats.org/officeDocument/2006/relationships/image" Target="../media/image176.emf"/></Relationships>
</file>

<file path=ppt/slides/_rels/slide196.xml.rels><?xml version="1.0" encoding="UTF-8" standalone="yes"?>
<Relationships xmlns="http://schemas.openxmlformats.org/package/2006/relationships"><Relationship Id="rId3" Type="http://schemas.openxmlformats.org/officeDocument/2006/relationships/image" Target="../media/image177.emf"/><Relationship Id="rId2" Type="http://schemas.openxmlformats.org/officeDocument/2006/relationships/oleObject" Target="../embeddings/oleObject84.bin"/><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3" Type="http://schemas.openxmlformats.org/officeDocument/2006/relationships/image" Target="../media/image177.emf"/><Relationship Id="rId2" Type="http://schemas.openxmlformats.org/officeDocument/2006/relationships/oleObject" Target="../embeddings/oleObject85.bin"/><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3" Type="http://schemas.openxmlformats.org/officeDocument/2006/relationships/image" Target="../media/image177.emf"/><Relationship Id="rId2" Type="http://schemas.openxmlformats.org/officeDocument/2006/relationships/oleObject" Target="../embeddings/oleObject86.bin"/><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3" Type="http://schemas.openxmlformats.org/officeDocument/2006/relationships/image" Target="../media/image177.emf"/><Relationship Id="rId2" Type="http://schemas.openxmlformats.org/officeDocument/2006/relationships/oleObject" Target="../embeddings/oleObject87.bin"/><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www.itl.nist.gov/div898/handbook/index.htm" TargetMode="External"/><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3" Type="http://schemas.openxmlformats.org/officeDocument/2006/relationships/image" Target="../media/image177.emf"/><Relationship Id="rId2" Type="http://schemas.openxmlformats.org/officeDocument/2006/relationships/oleObject" Target="../embeddings/oleObject88.bin"/><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3" Type="http://schemas.openxmlformats.org/officeDocument/2006/relationships/image" Target="../media/image461.png"/><Relationship Id="rId2" Type="http://schemas.openxmlformats.org/officeDocument/2006/relationships/image" Target="../media/image453.png"/><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3" Type="http://schemas.openxmlformats.org/officeDocument/2006/relationships/image" Target="../media/image168.wmf"/><Relationship Id="rId7" Type="http://schemas.openxmlformats.org/officeDocument/2006/relationships/image" Target="../media/image170.wmf"/><Relationship Id="rId2" Type="http://schemas.openxmlformats.org/officeDocument/2006/relationships/oleObject" Target="../embeddings/oleObject89.bin"/><Relationship Id="rId1" Type="http://schemas.openxmlformats.org/officeDocument/2006/relationships/slideLayout" Target="../slideLayouts/slideLayout6.xml"/><Relationship Id="rId6" Type="http://schemas.openxmlformats.org/officeDocument/2006/relationships/oleObject" Target="../embeddings/oleObject91.bin"/><Relationship Id="rId5" Type="http://schemas.openxmlformats.org/officeDocument/2006/relationships/image" Target="../media/image169.wmf"/><Relationship Id="rId4" Type="http://schemas.openxmlformats.org/officeDocument/2006/relationships/oleObject" Target="../embeddings/oleObject90.bin"/><Relationship Id="rId9" Type="http://schemas.openxmlformats.org/officeDocument/2006/relationships/image" Target="../media/image4710.png"/></Relationships>
</file>

<file path=ppt/slides/_rels/slide203.xml.rels><?xml version="1.0" encoding="UTF-8" standalone="yes"?>
<Relationships xmlns="http://schemas.openxmlformats.org/package/2006/relationships"><Relationship Id="rId3" Type="http://schemas.openxmlformats.org/officeDocument/2006/relationships/image" Target="../media/image560.png"/><Relationship Id="rId2" Type="http://schemas.openxmlformats.org/officeDocument/2006/relationships/image" Target="../media/image48.png"/><Relationship Id="rId1" Type="http://schemas.openxmlformats.org/officeDocument/2006/relationships/slideLayout" Target="../slideLayouts/slideLayout15.xml"/></Relationships>
</file>

<file path=ppt/slides/_rels/slide204.xml.rels><?xml version="1.0" encoding="UTF-8" standalone="yes"?>
<Relationships xmlns="http://schemas.openxmlformats.org/package/2006/relationships"><Relationship Id="rId3" Type="http://schemas.openxmlformats.org/officeDocument/2006/relationships/image" Target="../media/image156.emf"/><Relationship Id="rId2" Type="http://schemas.openxmlformats.org/officeDocument/2006/relationships/oleObject" Target="../embeddings/oleObject92.bin"/><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0.png"/><Relationship Id="rId1" Type="http://schemas.openxmlformats.org/officeDocument/2006/relationships/slideLayout" Target="../slideLayouts/slideLayout15.xml"/></Relationships>
</file>

<file path=ppt/slides/_rels/slide206.xml.rels><?xml version="1.0" encoding="UTF-8" standalone="yes"?>
<Relationships xmlns="http://schemas.openxmlformats.org/package/2006/relationships"><Relationship Id="rId8" Type="http://schemas.openxmlformats.org/officeDocument/2006/relationships/oleObject" Target="../embeddings/oleObject95.bin"/><Relationship Id="rId3" Type="http://schemas.openxmlformats.org/officeDocument/2006/relationships/image" Target="../media/image51.png"/><Relationship Id="rId7" Type="http://schemas.openxmlformats.org/officeDocument/2006/relationships/image" Target="../media/image174.emf"/><Relationship Id="rId1" Type="http://schemas.openxmlformats.org/officeDocument/2006/relationships/slideLayout" Target="../slideLayouts/slideLayout15.xml"/><Relationship Id="rId6" Type="http://schemas.openxmlformats.org/officeDocument/2006/relationships/oleObject" Target="../embeddings/oleObject94.bin"/><Relationship Id="rId5" Type="http://schemas.openxmlformats.org/officeDocument/2006/relationships/image" Target="../media/image173.emf"/><Relationship Id="rId10" Type="http://schemas.openxmlformats.org/officeDocument/2006/relationships/image" Target="../media/image58.png"/><Relationship Id="rId4" Type="http://schemas.openxmlformats.org/officeDocument/2006/relationships/oleObject" Target="../embeddings/oleObject93.bin"/><Relationship Id="rId9" Type="http://schemas.openxmlformats.org/officeDocument/2006/relationships/image" Target="../media/image175.emf"/></Relationships>
</file>

<file path=ppt/slides/_rels/slide207.xml.rels><?xml version="1.0" encoding="UTF-8" standalone="yes"?>
<Relationships xmlns="http://schemas.openxmlformats.org/package/2006/relationships"><Relationship Id="rId3" Type="http://schemas.openxmlformats.org/officeDocument/2006/relationships/image" Target="../media/image450.png"/><Relationship Id="rId2" Type="http://schemas.openxmlformats.org/officeDocument/2006/relationships/image" Target="../media/image520.png"/><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3" Type="http://schemas.openxmlformats.org/officeDocument/2006/relationships/image" Target="../media/image168.wmf"/><Relationship Id="rId7" Type="http://schemas.openxmlformats.org/officeDocument/2006/relationships/image" Target="../media/image170.wmf"/><Relationship Id="rId2" Type="http://schemas.openxmlformats.org/officeDocument/2006/relationships/oleObject" Target="../embeddings/oleObject96.bin"/><Relationship Id="rId1" Type="http://schemas.openxmlformats.org/officeDocument/2006/relationships/slideLayout" Target="../slideLayouts/slideLayout6.xml"/><Relationship Id="rId6" Type="http://schemas.openxmlformats.org/officeDocument/2006/relationships/oleObject" Target="../embeddings/oleObject98.bin"/><Relationship Id="rId5" Type="http://schemas.openxmlformats.org/officeDocument/2006/relationships/image" Target="../media/image169.wmf"/><Relationship Id="rId4" Type="http://schemas.openxmlformats.org/officeDocument/2006/relationships/oleObject" Target="../embeddings/oleObject97.bin"/><Relationship Id="rId9" Type="http://schemas.openxmlformats.org/officeDocument/2006/relationships/image" Target="../media/image460.png"/></Relationships>
</file>

<file path=ppt/slides/_rels/slide209.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3" Type="http://schemas.openxmlformats.org/officeDocument/2006/relationships/image" Target="../media/image179.wmf"/><Relationship Id="rId2" Type="http://schemas.openxmlformats.org/officeDocument/2006/relationships/oleObject" Target="../embeddings/oleObject99.bin"/><Relationship Id="rId1" Type="http://schemas.openxmlformats.org/officeDocument/2006/relationships/slideLayout" Target="../slideLayouts/slideLayout6.xml"/><Relationship Id="rId5" Type="http://schemas.openxmlformats.org/officeDocument/2006/relationships/image" Target="../media/image180.emf"/><Relationship Id="rId4" Type="http://schemas.openxmlformats.org/officeDocument/2006/relationships/oleObject" Target="../embeddings/oleObject100.bin"/></Relationships>
</file>

<file path=ppt/slides/_rels/slide211.xml.rels><?xml version="1.0" encoding="UTF-8" standalone="yes"?>
<Relationships xmlns="http://schemas.openxmlformats.org/package/2006/relationships"><Relationship Id="rId3" Type="http://schemas.openxmlformats.org/officeDocument/2006/relationships/image" Target="../media/image179.wmf"/><Relationship Id="rId7" Type="http://schemas.openxmlformats.org/officeDocument/2006/relationships/image" Target="../media/image181.emf"/><Relationship Id="rId2" Type="http://schemas.openxmlformats.org/officeDocument/2006/relationships/oleObject" Target="../embeddings/oleObject101.bin"/><Relationship Id="rId1" Type="http://schemas.openxmlformats.org/officeDocument/2006/relationships/slideLayout" Target="../slideLayouts/slideLayout6.xml"/><Relationship Id="rId6" Type="http://schemas.openxmlformats.org/officeDocument/2006/relationships/oleObject" Target="../embeddings/oleObject103.bin"/><Relationship Id="rId5" Type="http://schemas.openxmlformats.org/officeDocument/2006/relationships/image" Target="../media/image180.emf"/><Relationship Id="rId4" Type="http://schemas.openxmlformats.org/officeDocument/2006/relationships/oleObject" Target="../embeddings/oleObject102.bin"/></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2" Type="http://schemas.openxmlformats.org/officeDocument/2006/relationships/image" Target="../media/image183.emf"/><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2.png"/><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3" Type="http://schemas.openxmlformats.org/officeDocument/2006/relationships/image" Target="../media/image186.png"/><Relationship Id="rId7" Type="http://schemas.openxmlformats.org/officeDocument/2006/relationships/image" Target="../media/image61.emf"/><Relationship Id="rId2" Type="http://schemas.openxmlformats.org/officeDocument/2006/relationships/image" Target="../media/image185.png"/><Relationship Id="rId1" Type="http://schemas.openxmlformats.org/officeDocument/2006/relationships/slideLayout" Target="../slideLayouts/slideLayout2.xml"/><Relationship Id="rId6" Type="http://schemas.openxmlformats.org/officeDocument/2006/relationships/customXml" Target="../ink/ink2.xml"/><Relationship Id="rId5" Type="http://schemas.openxmlformats.org/officeDocument/2006/relationships/image" Target="../media/image600.emf"/><Relationship Id="rId4" Type="http://schemas.openxmlformats.org/officeDocument/2006/relationships/customXml" Target="../ink/ink1.xml"/></Relationships>
</file>

<file path=ppt/slides/_rels/slide217.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2" Type="http://schemas.openxmlformats.org/officeDocument/2006/relationships/image" Target="../media/image18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2" Type="http://schemas.openxmlformats.org/officeDocument/2006/relationships/image" Target="../media/image188.png"/><Relationship Id="rId1" Type="http://schemas.openxmlformats.org/officeDocument/2006/relationships/slideLayout" Target="../slideLayouts/slideLayout4.xml"/></Relationships>
</file>

<file path=ppt/slides/_rels/slide221.xml.rels><?xml version="1.0" encoding="UTF-8" standalone="yes"?>
<Relationships xmlns="http://schemas.openxmlformats.org/package/2006/relationships"><Relationship Id="rId3" Type="http://schemas.openxmlformats.org/officeDocument/2006/relationships/image" Target="../media/image189.emf"/><Relationship Id="rId2" Type="http://schemas.openxmlformats.org/officeDocument/2006/relationships/image" Target="../media/image188.png"/><Relationship Id="rId1" Type="http://schemas.openxmlformats.org/officeDocument/2006/relationships/slideLayout" Target="../slideLayouts/slideLayout4.xml"/><Relationship Id="rId4" Type="http://schemas.openxmlformats.org/officeDocument/2006/relationships/image" Target="../media/image190.emf"/></Relationships>
</file>

<file path=ppt/slides/_rels/slide222.xml.rels><?xml version="1.0" encoding="UTF-8" standalone="yes"?>
<Relationships xmlns="http://schemas.openxmlformats.org/package/2006/relationships"><Relationship Id="rId3" Type="http://schemas.openxmlformats.org/officeDocument/2006/relationships/image" Target="../media/image191.emf"/><Relationship Id="rId2" Type="http://schemas.openxmlformats.org/officeDocument/2006/relationships/image" Target="../media/image188.png"/><Relationship Id="rId1" Type="http://schemas.openxmlformats.org/officeDocument/2006/relationships/slideLayout" Target="../slideLayouts/slideLayout4.xml"/><Relationship Id="rId4" Type="http://schemas.openxmlformats.org/officeDocument/2006/relationships/image" Target="../media/image192.emf"/></Relationships>
</file>

<file path=ppt/slides/_rels/slide223.xml.rels><?xml version="1.0" encoding="UTF-8" standalone="yes"?>
<Relationships xmlns="http://schemas.openxmlformats.org/package/2006/relationships"><Relationship Id="rId3" Type="http://schemas.openxmlformats.org/officeDocument/2006/relationships/image" Target="../media/image191.emf"/><Relationship Id="rId2" Type="http://schemas.openxmlformats.org/officeDocument/2006/relationships/image" Target="../media/image188.png"/><Relationship Id="rId1" Type="http://schemas.openxmlformats.org/officeDocument/2006/relationships/slideLayout" Target="../slideLayouts/slideLayout4.xml"/><Relationship Id="rId4" Type="http://schemas.openxmlformats.org/officeDocument/2006/relationships/image" Target="../media/image189.emf"/></Relationships>
</file>

<file path=ppt/slides/_rels/slide224.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image" Target="../media/image193.png"/><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image" Target="../media/image193.png"/><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image" Target="../media/image193.png"/><Relationship Id="rId1" Type="http://schemas.openxmlformats.org/officeDocument/2006/relationships/slideLayout" Target="../slideLayouts/slideLayout2.xml"/><Relationship Id="rId5" Type="http://schemas.openxmlformats.org/officeDocument/2006/relationships/image" Target="../media/image191.emf"/><Relationship Id="rId4" Type="http://schemas.openxmlformats.org/officeDocument/2006/relationships/image" Target="../media/image196.emf"/></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3" Type="http://schemas.openxmlformats.org/officeDocument/2006/relationships/image" Target="../media/image197.wmf"/><Relationship Id="rId2" Type="http://schemas.openxmlformats.org/officeDocument/2006/relationships/oleObject" Target="../embeddings/oleObject104.bin"/><Relationship Id="rId1" Type="http://schemas.openxmlformats.org/officeDocument/2006/relationships/slideLayout" Target="../slideLayouts/slideLayout13.xml"/></Relationships>
</file>

<file path=ppt/slides/_rels/slide229.xml.rels><?xml version="1.0" encoding="UTF-8" standalone="yes"?>
<Relationships xmlns="http://schemas.openxmlformats.org/package/2006/relationships"><Relationship Id="rId3" Type="http://schemas.openxmlformats.org/officeDocument/2006/relationships/image" Target="../media/image198.wmf"/><Relationship Id="rId2" Type="http://schemas.openxmlformats.org/officeDocument/2006/relationships/oleObject" Target="../embeddings/oleObject105.bin"/><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notesSlide" Target="../notesSlides/notesSlide97.xml"/><Relationship Id="rId1" Type="http://schemas.openxmlformats.org/officeDocument/2006/relationships/slideLayout" Target="../slideLayouts/slideLayout2.xml"/><Relationship Id="rId5" Type="http://schemas.openxmlformats.org/officeDocument/2006/relationships/image" Target="../media/image201.png"/><Relationship Id="rId4" Type="http://schemas.openxmlformats.org/officeDocument/2006/relationships/image" Target="../media/image200.png"/></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2" Type="http://schemas.openxmlformats.org/officeDocument/2006/relationships/image" Target="../media/image202.emf"/><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3" Type="http://schemas.openxmlformats.org/officeDocument/2006/relationships/image" Target="../media/image204.emf"/><Relationship Id="rId2" Type="http://schemas.openxmlformats.org/officeDocument/2006/relationships/image" Target="../media/image203.tiff"/><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3" Type="http://schemas.openxmlformats.org/officeDocument/2006/relationships/image" Target="../media/image205.emf"/><Relationship Id="rId2" Type="http://schemas.openxmlformats.org/officeDocument/2006/relationships/oleObject" Target="../embeddings/oleObject106.bin"/><Relationship Id="rId1" Type="http://schemas.openxmlformats.org/officeDocument/2006/relationships/slideLayout" Target="../slideLayouts/slideLayout6.xml"/></Relationships>
</file>

<file path=ppt/slides/_rels/slide238.xml.rels><?xml version="1.0" encoding="UTF-8" standalone="yes"?>
<Relationships xmlns="http://schemas.openxmlformats.org/package/2006/relationships"><Relationship Id="rId3" Type="http://schemas.openxmlformats.org/officeDocument/2006/relationships/image" Target="../media/image205.emf"/><Relationship Id="rId2" Type="http://schemas.openxmlformats.org/officeDocument/2006/relationships/oleObject" Target="../embeddings/oleObject107.bin"/><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8" Type="http://schemas.openxmlformats.org/officeDocument/2006/relationships/image" Target="../media/image202.emf"/><Relationship Id="rId3" Type="http://schemas.openxmlformats.org/officeDocument/2006/relationships/image" Target="../media/image206.wmf"/><Relationship Id="rId7" Type="http://schemas.openxmlformats.org/officeDocument/2006/relationships/image" Target="../media/image208.emf"/><Relationship Id="rId2" Type="http://schemas.openxmlformats.org/officeDocument/2006/relationships/oleObject" Target="../embeddings/oleObject108.bin"/><Relationship Id="rId1" Type="http://schemas.openxmlformats.org/officeDocument/2006/relationships/slideLayout" Target="../slideLayouts/slideLayout2.xml"/><Relationship Id="rId6" Type="http://schemas.openxmlformats.org/officeDocument/2006/relationships/oleObject" Target="../embeddings/oleObject110.bin"/><Relationship Id="rId5" Type="http://schemas.openxmlformats.org/officeDocument/2006/relationships/image" Target="../media/image207.emf"/><Relationship Id="rId4" Type="http://schemas.openxmlformats.org/officeDocument/2006/relationships/oleObject" Target="../embeddings/oleObject109.bin"/></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3" Type="http://schemas.openxmlformats.org/officeDocument/2006/relationships/image" Target="../media/image209.emf"/><Relationship Id="rId2" Type="http://schemas.openxmlformats.org/officeDocument/2006/relationships/oleObject" Target="../embeddings/oleObject111.bin"/><Relationship Id="rId1" Type="http://schemas.openxmlformats.org/officeDocument/2006/relationships/slideLayout" Target="../slideLayouts/slideLayout4.xml"/><Relationship Id="rId5" Type="http://schemas.openxmlformats.org/officeDocument/2006/relationships/image" Target="../media/image210.wmf"/><Relationship Id="rId4" Type="http://schemas.openxmlformats.org/officeDocument/2006/relationships/oleObject" Target="../embeddings/oleObject112.bin"/></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3" Type="http://schemas.openxmlformats.org/officeDocument/2006/relationships/image" Target="../media/image211.wmf"/><Relationship Id="rId2" Type="http://schemas.openxmlformats.org/officeDocument/2006/relationships/oleObject" Target="../embeddings/oleObject113.bin"/><Relationship Id="rId1" Type="http://schemas.openxmlformats.org/officeDocument/2006/relationships/slideLayout" Target="../slideLayouts/slideLayout6.xml"/></Relationships>
</file>

<file path=ppt/slides/_rels/slide244.xml.rels><?xml version="1.0" encoding="UTF-8" standalone="yes"?>
<Relationships xmlns="http://schemas.openxmlformats.org/package/2006/relationships"><Relationship Id="rId3" Type="http://schemas.openxmlformats.org/officeDocument/2006/relationships/image" Target="../media/image212.emf"/><Relationship Id="rId2" Type="http://schemas.openxmlformats.org/officeDocument/2006/relationships/oleObject" Target="../embeddings/oleObject114.bin"/><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3" Type="http://schemas.openxmlformats.org/officeDocument/2006/relationships/image" Target="../media/image213.tiff"/><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3" Type="http://schemas.openxmlformats.org/officeDocument/2006/relationships/image" Target="../media/image215.emf"/><Relationship Id="rId2" Type="http://schemas.openxmlformats.org/officeDocument/2006/relationships/image" Target="../media/image214.emf"/><Relationship Id="rId1" Type="http://schemas.openxmlformats.org/officeDocument/2006/relationships/slideLayout" Target="../slideLayouts/slideLayout2.xml"/><Relationship Id="rId6" Type="http://schemas.openxmlformats.org/officeDocument/2006/relationships/image" Target="../media/image218.emf"/><Relationship Id="rId5" Type="http://schemas.openxmlformats.org/officeDocument/2006/relationships/image" Target="../media/image217.emf"/><Relationship Id="rId4" Type="http://schemas.openxmlformats.org/officeDocument/2006/relationships/image" Target="../media/image216.emf"/></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3" Type="http://schemas.openxmlformats.org/officeDocument/2006/relationships/image" Target="../media/image219.emf"/><Relationship Id="rId2" Type="http://schemas.openxmlformats.org/officeDocument/2006/relationships/oleObject" Target="../embeddings/oleObject115.bin"/><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3" Type="http://schemas.openxmlformats.org/officeDocument/2006/relationships/image" Target="../media/image220.emf"/><Relationship Id="rId2" Type="http://schemas.openxmlformats.org/officeDocument/2006/relationships/oleObject" Target="../embeddings/oleObject116.bin"/><Relationship Id="rId1" Type="http://schemas.openxmlformats.org/officeDocument/2006/relationships/slideLayout" Target="../slideLayouts/slideLayout2.xml"/><Relationship Id="rId5" Type="http://schemas.openxmlformats.org/officeDocument/2006/relationships/image" Target="../media/image221.wmf"/><Relationship Id="rId4" Type="http://schemas.openxmlformats.org/officeDocument/2006/relationships/oleObject" Target="../embeddings/oleObject117.bin"/></Relationships>
</file>

<file path=ppt/slides/_rels/slide252.xml.rels><?xml version="1.0" encoding="UTF-8" standalone="yes"?>
<Relationships xmlns="http://schemas.openxmlformats.org/package/2006/relationships"><Relationship Id="rId3" Type="http://schemas.openxmlformats.org/officeDocument/2006/relationships/image" Target="../media/image222.emf"/><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3" Type="http://schemas.openxmlformats.org/officeDocument/2006/relationships/image" Target="../media/image222.emf"/><Relationship Id="rId2" Type="http://schemas.openxmlformats.org/officeDocument/2006/relationships/image" Target="../media/image100.png"/><Relationship Id="rId1" Type="http://schemas.openxmlformats.org/officeDocument/2006/relationships/slideLayout" Target="../slideLayouts/slideLayout2.xml"/><Relationship Id="rId4" Type="http://schemas.openxmlformats.org/officeDocument/2006/relationships/image" Target="../media/image223.emf"/></Relationships>
</file>

<file path=ppt/slides/_rels/slide254.xml.rels><?xml version="1.0" encoding="UTF-8" standalone="yes"?>
<Relationships xmlns="http://schemas.openxmlformats.org/package/2006/relationships"><Relationship Id="rId8" Type="http://schemas.openxmlformats.org/officeDocument/2006/relationships/oleObject" Target="../embeddings/oleObject121.bin"/><Relationship Id="rId3" Type="http://schemas.openxmlformats.org/officeDocument/2006/relationships/image" Target="../media/image224.emf"/><Relationship Id="rId7" Type="http://schemas.openxmlformats.org/officeDocument/2006/relationships/image" Target="../media/image226.wmf"/><Relationship Id="rId2" Type="http://schemas.openxmlformats.org/officeDocument/2006/relationships/oleObject" Target="../embeddings/oleObject118.bin"/><Relationship Id="rId1" Type="http://schemas.openxmlformats.org/officeDocument/2006/relationships/slideLayout" Target="../slideLayouts/slideLayout16.xml"/><Relationship Id="rId6" Type="http://schemas.openxmlformats.org/officeDocument/2006/relationships/oleObject" Target="../embeddings/oleObject120.bin"/><Relationship Id="rId5" Type="http://schemas.openxmlformats.org/officeDocument/2006/relationships/image" Target="../media/image225.emf"/><Relationship Id="rId4" Type="http://schemas.openxmlformats.org/officeDocument/2006/relationships/oleObject" Target="../embeddings/oleObject119.bin"/><Relationship Id="rId9" Type="http://schemas.openxmlformats.org/officeDocument/2006/relationships/image" Target="../media/image227.emf"/></Relationships>
</file>

<file path=ppt/slides/_rels/slide255.xml.rels><?xml version="1.0" encoding="UTF-8" standalone="yes"?>
<Relationships xmlns="http://schemas.openxmlformats.org/package/2006/relationships"><Relationship Id="rId2" Type="http://schemas.openxmlformats.org/officeDocument/2006/relationships/image" Target="../media/image228.emf"/><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3" Type="http://schemas.openxmlformats.org/officeDocument/2006/relationships/image" Target="../media/image229.emf"/><Relationship Id="rId2" Type="http://schemas.openxmlformats.org/officeDocument/2006/relationships/oleObject" Target="../embeddings/oleObject122.bin"/><Relationship Id="rId1" Type="http://schemas.openxmlformats.org/officeDocument/2006/relationships/slideLayout" Target="../slideLayouts/slideLayout4.xml"/><Relationship Id="rId5" Type="http://schemas.openxmlformats.org/officeDocument/2006/relationships/image" Target="../media/image230.wmf"/><Relationship Id="rId4" Type="http://schemas.openxmlformats.org/officeDocument/2006/relationships/oleObject" Target="../embeddings/oleObject123.bin"/></Relationships>
</file>

<file path=ppt/slides/_rels/slide257.xml.rels><?xml version="1.0" encoding="UTF-8" standalone="yes"?>
<Relationships xmlns="http://schemas.openxmlformats.org/package/2006/relationships"><Relationship Id="rId3" Type="http://schemas.openxmlformats.org/officeDocument/2006/relationships/oleObject" Target="../embeddings/oleObject124.bin"/><Relationship Id="rId2" Type="http://schemas.openxmlformats.org/officeDocument/2006/relationships/notesSlide" Target="../notesSlides/notesSlide100.xml"/><Relationship Id="rId1" Type="http://schemas.openxmlformats.org/officeDocument/2006/relationships/slideLayout" Target="../slideLayouts/slideLayout4.xml"/><Relationship Id="rId4" Type="http://schemas.openxmlformats.org/officeDocument/2006/relationships/image" Target="../media/image231.emf"/></Relationships>
</file>

<file path=ppt/slides/_rels/slide258.xml.rels><?xml version="1.0" encoding="UTF-8" standalone="yes"?>
<Relationships xmlns="http://schemas.openxmlformats.org/package/2006/relationships"><Relationship Id="rId3" Type="http://schemas.openxmlformats.org/officeDocument/2006/relationships/image" Target="../media/image232.emf"/><Relationship Id="rId2" Type="http://schemas.openxmlformats.org/officeDocument/2006/relationships/oleObject" Target="../embeddings/oleObject125.bin"/><Relationship Id="rId1" Type="http://schemas.openxmlformats.org/officeDocument/2006/relationships/slideLayout" Target="../slideLayouts/slideLayout2.xml"/><Relationship Id="rId4" Type="http://schemas.openxmlformats.org/officeDocument/2006/relationships/image" Target="../media/image233.png"/></Relationships>
</file>

<file path=ppt/slides/_rels/slide259.xml.rels><?xml version="1.0" encoding="UTF-8" standalone="yes"?>
<Relationships xmlns="http://schemas.openxmlformats.org/package/2006/relationships"><Relationship Id="rId3" Type="http://schemas.openxmlformats.org/officeDocument/2006/relationships/image" Target="../media/image234.png"/><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3" Type="http://schemas.openxmlformats.org/officeDocument/2006/relationships/image" Target="../media/image236.emf"/><Relationship Id="rId2" Type="http://schemas.openxmlformats.org/officeDocument/2006/relationships/image" Target="../media/image235.emf"/><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3" Type="http://schemas.openxmlformats.org/officeDocument/2006/relationships/image" Target="../media/image237.png"/><Relationship Id="rId2" Type="http://schemas.openxmlformats.org/officeDocument/2006/relationships/notesSlide" Target="../notesSlides/notesSlide102.xml"/><Relationship Id="rId1" Type="http://schemas.openxmlformats.org/officeDocument/2006/relationships/slideLayout" Target="../slideLayouts/slideLayout2.xml"/><Relationship Id="rId6" Type="http://schemas.openxmlformats.org/officeDocument/2006/relationships/image" Target="../media/image239.emf"/><Relationship Id="rId5" Type="http://schemas.openxmlformats.org/officeDocument/2006/relationships/image" Target="../media/image238.png"/><Relationship Id="rId4" Type="http://schemas.openxmlformats.org/officeDocument/2006/relationships/image" Target="../media/image235.emf"/></Relationships>
</file>

<file path=ppt/slides/_rels/slide26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3" Type="http://schemas.openxmlformats.org/officeDocument/2006/relationships/image" Target="../media/image241.png"/><Relationship Id="rId2" Type="http://schemas.openxmlformats.org/officeDocument/2006/relationships/image" Target="../media/image240.png"/><Relationship Id="rId1" Type="http://schemas.openxmlformats.org/officeDocument/2006/relationships/slideLayout" Target="../slideLayouts/slideLayout2.xml"/><Relationship Id="rId5" Type="http://schemas.openxmlformats.org/officeDocument/2006/relationships/image" Target="../media/image392.png"/><Relationship Id="rId4" Type="http://schemas.openxmlformats.org/officeDocument/2006/relationships/image" Target="../media/image242.png"/></Relationships>
</file>

<file path=ppt/slides/_rels/slide264.xml.rels><?xml version="1.0" encoding="UTF-8" standalone="yes"?>
<Relationships xmlns="http://schemas.openxmlformats.org/package/2006/relationships"><Relationship Id="rId8" Type="http://schemas.openxmlformats.org/officeDocument/2006/relationships/image" Target="../media/image440.png"/><Relationship Id="rId3" Type="http://schemas.openxmlformats.org/officeDocument/2006/relationships/image" Target="../media/image243.png"/><Relationship Id="rId7" Type="http://schemas.openxmlformats.org/officeDocument/2006/relationships/image" Target="../media/image430.png"/><Relationship Id="rId2" Type="http://schemas.openxmlformats.org/officeDocument/2006/relationships/image" Target="../media/image390.png"/><Relationship Id="rId1" Type="http://schemas.openxmlformats.org/officeDocument/2006/relationships/slideLayout" Target="../slideLayouts/slideLayout2.xml"/><Relationship Id="rId6" Type="http://schemas.openxmlformats.org/officeDocument/2006/relationships/image" Target="../media/image245.png"/><Relationship Id="rId5" Type="http://schemas.openxmlformats.org/officeDocument/2006/relationships/image" Target="../media/image235.emf"/><Relationship Id="rId4" Type="http://schemas.openxmlformats.org/officeDocument/2006/relationships/image" Target="../media/image244.png"/><Relationship Id="rId9" Type="http://schemas.openxmlformats.org/officeDocument/2006/relationships/image" Target="../media/image454.png"/></Relationships>
</file>

<file path=ppt/slides/_rels/slide265.xml.rels><?xml version="1.0" encoding="UTF-8" standalone="yes"?>
<Relationships xmlns="http://schemas.openxmlformats.org/package/2006/relationships"><Relationship Id="rId3" Type="http://schemas.openxmlformats.org/officeDocument/2006/relationships/image" Target="../media/image246.png"/><Relationship Id="rId2" Type="http://schemas.openxmlformats.org/officeDocument/2006/relationships/image" Target="../media/image462.png"/><Relationship Id="rId1" Type="http://schemas.openxmlformats.org/officeDocument/2006/relationships/slideLayout" Target="../slideLayouts/slideLayout2.xml"/><Relationship Id="rId4" Type="http://schemas.openxmlformats.org/officeDocument/2006/relationships/image" Target="../media/image247.png"/></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3" Type="http://schemas.openxmlformats.org/officeDocument/2006/relationships/image" Target="../media/image219.emf"/><Relationship Id="rId2" Type="http://schemas.openxmlformats.org/officeDocument/2006/relationships/oleObject" Target="../embeddings/oleObject126.bin"/><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3" Type="http://schemas.openxmlformats.org/officeDocument/2006/relationships/image" Target="../media/image220.emf"/><Relationship Id="rId2" Type="http://schemas.openxmlformats.org/officeDocument/2006/relationships/oleObject" Target="../embeddings/oleObject127.bin"/><Relationship Id="rId1" Type="http://schemas.openxmlformats.org/officeDocument/2006/relationships/slideLayout" Target="../slideLayouts/slideLayout2.xml"/><Relationship Id="rId5" Type="http://schemas.openxmlformats.org/officeDocument/2006/relationships/image" Target="../media/image221.wmf"/><Relationship Id="rId4" Type="http://schemas.openxmlformats.org/officeDocument/2006/relationships/oleObject" Target="../embeddings/oleObject128.bin"/></Relationships>
</file>

<file path=ppt/slides/_rels/slide272.xml.rels><?xml version="1.0" encoding="UTF-8" standalone="yes"?>
<Relationships xmlns="http://schemas.openxmlformats.org/package/2006/relationships"><Relationship Id="rId3" Type="http://schemas.openxmlformats.org/officeDocument/2006/relationships/image" Target="../media/image248.emf"/><Relationship Id="rId2" Type="http://schemas.openxmlformats.org/officeDocument/2006/relationships/oleObject" Target="../embeddings/oleObject129.bin"/><Relationship Id="rId1" Type="http://schemas.openxmlformats.org/officeDocument/2006/relationships/slideLayout" Target="../slideLayouts/slideLayout13.xml"/><Relationship Id="rId5" Type="http://schemas.openxmlformats.org/officeDocument/2006/relationships/image" Target="../media/image249.wmf"/><Relationship Id="rId4" Type="http://schemas.openxmlformats.org/officeDocument/2006/relationships/oleObject" Target="../embeddings/oleObject130.bin"/></Relationships>
</file>

<file path=ppt/slides/_rels/slide273.xml.rels><?xml version="1.0" encoding="UTF-8" standalone="yes"?>
<Relationships xmlns="http://schemas.openxmlformats.org/package/2006/relationships"><Relationship Id="rId3" Type="http://schemas.openxmlformats.org/officeDocument/2006/relationships/image" Target="../media/image250.emf"/><Relationship Id="rId2" Type="http://schemas.openxmlformats.org/officeDocument/2006/relationships/oleObject" Target="../embeddings/oleObject131.bin"/><Relationship Id="rId1" Type="http://schemas.openxmlformats.org/officeDocument/2006/relationships/slideLayout" Target="../slideLayouts/slideLayout4.xml"/><Relationship Id="rId5" Type="http://schemas.openxmlformats.org/officeDocument/2006/relationships/image" Target="../media/image231.emf"/><Relationship Id="rId4" Type="http://schemas.openxmlformats.org/officeDocument/2006/relationships/oleObject" Target="../embeddings/oleObject132.bin"/></Relationships>
</file>

<file path=ppt/slides/_rels/slide274.xml.rels><?xml version="1.0" encoding="UTF-8" standalone="yes"?>
<Relationships xmlns="http://schemas.openxmlformats.org/package/2006/relationships"><Relationship Id="rId3" Type="http://schemas.openxmlformats.org/officeDocument/2006/relationships/image" Target="../media/image251.wmf"/><Relationship Id="rId2" Type="http://schemas.openxmlformats.org/officeDocument/2006/relationships/oleObject" Target="../embeddings/oleObject133.bin"/><Relationship Id="rId1" Type="http://schemas.openxmlformats.org/officeDocument/2006/relationships/slideLayout" Target="../slideLayouts/slideLayout2.xml"/><Relationship Id="rId4" Type="http://schemas.openxmlformats.org/officeDocument/2006/relationships/image" Target="../media/image237.png"/></Relationships>
</file>

<file path=ppt/slides/_rels/slide275.xml.rels><?xml version="1.0" encoding="UTF-8" standalone="yes"?>
<Relationships xmlns="http://schemas.openxmlformats.org/package/2006/relationships"><Relationship Id="rId3" Type="http://schemas.openxmlformats.org/officeDocument/2006/relationships/image" Target="../media/image221.wmf"/><Relationship Id="rId2" Type="http://schemas.openxmlformats.org/officeDocument/2006/relationships/oleObject" Target="../embeddings/oleObject134.bin"/><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3" Type="http://schemas.openxmlformats.org/officeDocument/2006/relationships/image" Target="../media/image252.wmf"/><Relationship Id="rId2" Type="http://schemas.openxmlformats.org/officeDocument/2006/relationships/oleObject" Target="../embeddings/oleObject135.bin"/><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3" Type="http://schemas.openxmlformats.org/officeDocument/2006/relationships/image" Target="../media/image253.wmf"/><Relationship Id="rId2" Type="http://schemas.openxmlformats.org/officeDocument/2006/relationships/oleObject" Target="../embeddings/oleObject136.bin"/><Relationship Id="rId1" Type="http://schemas.openxmlformats.org/officeDocument/2006/relationships/slideLayout" Target="../slideLayouts/slideLayout2.xml"/><Relationship Id="rId5" Type="http://schemas.openxmlformats.org/officeDocument/2006/relationships/image" Target="../media/image254.wmf"/><Relationship Id="rId4" Type="http://schemas.openxmlformats.org/officeDocument/2006/relationships/oleObject" Target="../embeddings/oleObject137.bin"/></Relationships>
</file>

<file path=ppt/slides/_rels/slide278.xml.rels><?xml version="1.0" encoding="UTF-8" standalone="yes"?>
<Relationships xmlns="http://schemas.openxmlformats.org/package/2006/relationships"><Relationship Id="rId8" Type="http://schemas.openxmlformats.org/officeDocument/2006/relationships/oleObject" Target="../embeddings/oleObject141.bin"/><Relationship Id="rId13" Type="http://schemas.openxmlformats.org/officeDocument/2006/relationships/image" Target="../media/image227.emf"/><Relationship Id="rId3" Type="http://schemas.openxmlformats.org/officeDocument/2006/relationships/image" Target="../media/image224.emf"/><Relationship Id="rId7" Type="http://schemas.openxmlformats.org/officeDocument/2006/relationships/image" Target="../media/image256.wmf"/><Relationship Id="rId12" Type="http://schemas.openxmlformats.org/officeDocument/2006/relationships/oleObject" Target="../embeddings/oleObject143.bin"/><Relationship Id="rId2" Type="http://schemas.openxmlformats.org/officeDocument/2006/relationships/oleObject" Target="../embeddings/oleObject138.bin"/><Relationship Id="rId1" Type="http://schemas.openxmlformats.org/officeDocument/2006/relationships/slideLayout" Target="../slideLayouts/slideLayout16.xml"/><Relationship Id="rId6" Type="http://schemas.openxmlformats.org/officeDocument/2006/relationships/oleObject" Target="../embeddings/oleObject140.bin"/><Relationship Id="rId11" Type="http://schemas.openxmlformats.org/officeDocument/2006/relationships/image" Target="../media/image226.wmf"/><Relationship Id="rId5" Type="http://schemas.openxmlformats.org/officeDocument/2006/relationships/image" Target="../media/image255.wmf"/><Relationship Id="rId10" Type="http://schemas.openxmlformats.org/officeDocument/2006/relationships/oleObject" Target="../embeddings/oleObject142.bin"/><Relationship Id="rId4" Type="http://schemas.openxmlformats.org/officeDocument/2006/relationships/oleObject" Target="../embeddings/oleObject139.bin"/><Relationship Id="rId9" Type="http://schemas.openxmlformats.org/officeDocument/2006/relationships/image" Target="../media/image225.emf"/></Relationships>
</file>

<file path=ppt/slides/_rels/slide279.xml.rels><?xml version="1.0" encoding="UTF-8" standalone="yes"?>
<Relationships xmlns="http://schemas.openxmlformats.org/package/2006/relationships"><Relationship Id="rId2" Type="http://schemas.openxmlformats.org/officeDocument/2006/relationships/image" Target="../media/image25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3" Type="http://schemas.openxmlformats.org/officeDocument/2006/relationships/image" Target="../media/image229.emf"/><Relationship Id="rId2" Type="http://schemas.openxmlformats.org/officeDocument/2006/relationships/oleObject" Target="../embeddings/oleObject144.bin"/><Relationship Id="rId1" Type="http://schemas.openxmlformats.org/officeDocument/2006/relationships/slideLayout" Target="../slideLayouts/slideLayout4.xml"/><Relationship Id="rId5" Type="http://schemas.openxmlformats.org/officeDocument/2006/relationships/image" Target="../media/image230.wmf"/><Relationship Id="rId4" Type="http://schemas.openxmlformats.org/officeDocument/2006/relationships/oleObject" Target="../embeddings/oleObject145.bin"/></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2.xml.rels><?xml version="1.0" encoding="UTF-8" standalone="yes"?>
<Relationships xmlns="http://schemas.openxmlformats.org/package/2006/relationships"><Relationship Id="rId3" Type="http://schemas.openxmlformats.org/officeDocument/2006/relationships/image" Target="../media/image232.emf"/><Relationship Id="rId2" Type="http://schemas.openxmlformats.org/officeDocument/2006/relationships/oleObject" Target="../embeddings/oleObject146.bin"/><Relationship Id="rId1" Type="http://schemas.openxmlformats.org/officeDocument/2006/relationships/slideLayout" Target="../slideLayouts/slideLayout2.xml"/><Relationship Id="rId4" Type="http://schemas.openxmlformats.org/officeDocument/2006/relationships/image" Target="../media/image233.png"/></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4.xml.rels><?xml version="1.0" encoding="UTF-8" standalone="yes"?>
<Relationships xmlns="http://schemas.openxmlformats.org/package/2006/relationships"><Relationship Id="rId3" Type="http://schemas.openxmlformats.org/officeDocument/2006/relationships/image" Target="../media/image258.wmf"/><Relationship Id="rId7" Type="http://schemas.openxmlformats.org/officeDocument/2006/relationships/image" Target="../media/image260.wmf"/><Relationship Id="rId2" Type="http://schemas.openxmlformats.org/officeDocument/2006/relationships/oleObject" Target="../embeddings/oleObject147.bin"/><Relationship Id="rId1" Type="http://schemas.openxmlformats.org/officeDocument/2006/relationships/slideLayout" Target="../slideLayouts/slideLayout2.xml"/><Relationship Id="rId6" Type="http://schemas.openxmlformats.org/officeDocument/2006/relationships/oleObject" Target="../embeddings/oleObject149.bin"/><Relationship Id="rId5" Type="http://schemas.openxmlformats.org/officeDocument/2006/relationships/image" Target="../media/image259.wmf"/><Relationship Id="rId4" Type="http://schemas.openxmlformats.org/officeDocument/2006/relationships/oleObject" Target="../embeddings/oleObject148.bin"/></Relationships>
</file>

<file path=ppt/slides/_rels/slide285.xml.rels><?xml version="1.0" encoding="UTF-8" standalone="yes"?>
<Relationships xmlns="http://schemas.openxmlformats.org/package/2006/relationships"><Relationship Id="rId3" Type="http://schemas.openxmlformats.org/officeDocument/2006/relationships/image" Target="../media/image261.wmf"/><Relationship Id="rId2" Type="http://schemas.openxmlformats.org/officeDocument/2006/relationships/oleObject" Target="../embeddings/oleObject150.bin"/><Relationship Id="rId1" Type="http://schemas.openxmlformats.org/officeDocument/2006/relationships/slideLayout" Target="../slideLayouts/slideLayout12.xml"/><Relationship Id="rId5" Type="http://schemas.openxmlformats.org/officeDocument/2006/relationships/image" Target="../media/image262.emf"/><Relationship Id="rId4" Type="http://schemas.openxmlformats.org/officeDocument/2006/relationships/oleObject" Target="../embeddings/oleObject151.bin"/></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9.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3.xml.rels><?xml version="1.0" encoding="UTF-8" standalone="yes"?>
<Relationships xmlns="http://schemas.openxmlformats.org/package/2006/relationships"><Relationship Id="rId3" Type="http://schemas.openxmlformats.org/officeDocument/2006/relationships/image" Target="../media/image263.wmf"/><Relationship Id="rId2" Type="http://schemas.openxmlformats.org/officeDocument/2006/relationships/oleObject" Target="../embeddings/oleObject152.bin"/><Relationship Id="rId1" Type="http://schemas.openxmlformats.org/officeDocument/2006/relationships/slideLayout" Target="../slideLayouts/slideLayout2.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6.xml.rels><?xml version="1.0" encoding="UTF-8" standalone="yes"?>
<Relationships xmlns="http://schemas.openxmlformats.org/package/2006/relationships"><Relationship Id="rId3" Type="http://schemas.openxmlformats.org/officeDocument/2006/relationships/image" Target="../media/image264.wmf"/><Relationship Id="rId2" Type="http://schemas.openxmlformats.org/officeDocument/2006/relationships/oleObject" Target="../embeddings/oleObject153.bin"/><Relationship Id="rId1" Type="http://schemas.openxmlformats.org/officeDocument/2006/relationships/slideLayout" Target="../slideLayouts/slideLayout14.xml"/></Relationships>
</file>

<file path=ppt/slides/_rels/slide297.xml.rels><?xml version="1.0" encoding="UTF-8" standalone="yes"?>
<Relationships xmlns="http://schemas.openxmlformats.org/package/2006/relationships"><Relationship Id="rId3" Type="http://schemas.openxmlformats.org/officeDocument/2006/relationships/image" Target="../media/image265.wmf"/><Relationship Id="rId2" Type="http://schemas.openxmlformats.org/officeDocument/2006/relationships/oleObject" Target="../embeddings/oleObject154.bin"/><Relationship Id="rId1" Type="http://schemas.openxmlformats.org/officeDocument/2006/relationships/slideLayout" Target="../slideLayouts/slideLayout14.xml"/></Relationships>
</file>

<file path=ppt/slides/_rels/slide298.xml.rels><?xml version="1.0" encoding="UTF-8" standalone="yes"?>
<Relationships xmlns="http://schemas.openxmlformats.org/package/2006/relationships"><Relationship Id="rId3" Type="http://schemas.openxmlformats.org/officeDocument/2006/relationships/image" Target="../media/image266.wmf"/><Relationship Id="rId2" Type="http://schemas.openxmlformats.org/officeDocument/2006/relationships/oleObject" Target="../embeddings/oleObject155.bin"/><Relationship Id="rId1" Type="http://schemas.openxmlformats.org/officeDocument/2006/relationships/slideLayout" Target="../slideLayouts/slideLayout14.xml"/><Relationship Id="rId5" Type="http://schemas.openxmlformats.org/officeDocument/2006/relationships/image" Target="../media/image267.wmf"/><Relationship Id="rId4" Type="http://schemas.openxmlformats.org/officeDocument/2006/relationships/oleObject" Target="../embeddings/oleObject156.bin"/></Relationships>
</file>

<file path=ppt/slides/_rels/slide299.xml.rels><?xml version="1.0" encoding="UTF-8" standalone="yes"?>
<Relationships xmlns="http://schemas.openxmlformats.org/package/2006/relationships"><Relationship Id="rId3" Type="http://schemas.openxmlformats.org/officeDocument/2006/relationships/image" Target="../media/image268.wmf"/><Relationship Id="rId2" Type="http://schemas.openxmlformats.org/officeDocument/2006/relationships/oleObject" Target="../embeddings/oleObject157.bin"/><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00.xml.rels><?xml version="1.0" encoding="UTF-8" standalone="yes"?>
<Relationships xmlns="http://schemas.openxmlformats.org/package/2006/relationships"><Relationship Id="rId3" Type="http://schemas.openxmlformats.org/officeDocument/2006/relationships/image" Target="../media/image269.wmf"/><Relationship Id="rId2" Type="http://schemas.openxmlformats.org/officeDocument/2006/relationships/oleObject" Target="../embeddings/oleObject158.bin"/><Relationship Id="rId1" Type="http://schemas.openxmlformats.org/officeDocument/2006/relationships/slideLayout" Target="../slideLayouts/slideLayout14.xml"/><Relationship Id="rId5" Type="http://schemas.openxmlformats.org/officeDocument/2006/relationships/image" Target="../media/image270.wmf"/><Relationship Id="rId4" Type="http://schemas.openxmlformats.org/officeDocument/2006/relationships/oleObject" Target="../embeddings/oleObject159.bin"/></Relationships>
</file>

<file path=ppt/slides/_rels/slide301.xml.rels><?xml version="1.0" encoding="UTF-8" standalone="yes"?>
<Relationships xmlns="http://schemas.openxmlformats.org/package/2006/relationships"><Relationship Id="rId3" Type="http://schemas.openxmlformats.org/officeDocument/2006/relationships/image" Target="../media/image271.png"/><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302.xml.rels><?xml version="1.0" encoding="UTF-8" standalone="yes"?>
<Relationships xmlns="http://schemas.openxmlformats.org/package/2006/relationships"><Relationship Id="rId3" Type="http://schemas.openxmlformats.org/officeDocument/2006/relationships/image" Target="../media/image272.wmf"/><Relationship Id="rId2" Type="http://schemas.openxmlformats.org/officeDocument/2006/relationships/oleObject" Target="../embeddings/oleObject160.bin"/><Relationship Id="rId1" Type="http://schemas.openxmlformats.org/officeDocument/2006/relationships/slideLayout" Target="../slideLayouts/slideLayout14.xml"/><Relationship Id="rId5" Type="http://schemas.openxmlformats.org/officeDocument/2006/relationships/image" Target="../media/image273.wmf"/><Relationship Id="rId4" Type="http://schemas.openxmlformats.org/officeDocument/2006/relationships/oleObject" Target="../embeddings/oleObject161.bin"/></Relationships>
</file>

<file path=ppt/slides/_rels/slide303.xml.rels><?xml version="1.0" encoding="UTF-8" standalone="yes"?>
<Relationships xmlns="http://schemas.openxmlformats.org/package/2006/relationships"><Relationship Id="rId3" Type="http://schemas.openxmlformats.org/officeDocument/2006/relationships/image" Target="../media/image274.wmf"/><Relationship Id="rId7" Type="http://schemas.openxmlformats.org/officeDocument/2006/relationships/image" Target="../media/image276.wmf"/><Relationship Id="rId2" Type="http://schemas.openxmlformats.org/officeDocument/2006/relationships/oleObject" Target="../embeddings/oleObject162.bin"/><Relationship Id="rId1" Type="http://schemas.openxmlformats.org/officeDocument/2006/relationships/slideLayout" Target="../slideLayouts/slideLayout14.xml"/><Relationship Id="rId6" Type="http://schemas.openxmlformats.org/officeDocument/2006/relationships/oleObject" Target="../embeddings/oleObject164.bin"/><Relationship Id="rId5" Type="http://schemas.openxmlformats.org/officeDocument/2006/relationships/image" Target="../media/image275.wmf"/><Relationship Id="rId4" Type="http://schemas.openxmlformats.org/officeDocument/2006/relationships/oleObject" Target="../embeddings/oleObject163.bin"/></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5.xml.rels><?xml version="1.0" encoding="UTF-8" standalone="yes"?>
<Relationships xmlns="http://schemas.openxmlformats.org/package/2006/relationships"><Relationship Id="rId2" Type="http://schemas.openxmlformats.org/officeDocument/2006/relationships/image" Target="../media/image277.png"/><Relationship Id="rId1" Type="http://schemas.openxmlformats.org/officeDocument/2006/relationships/slideLayout" Target="../slideLayouts/slideLayout2.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7.xml.rels><?xml version="1.0" encoding="UTF-8" standalone="yes"?>
<Relationships xmlns="http://schemas.openxmlformats.org/package/2006/relationships"><Relationship Id="rId3" Type="http://schemas.openxmlformats.org/officeDocument/2006/relationships/image" Target="../media/image278.emf"/><Relationship Id="rId2" Type="http://schemas.openxmlformats.org/officeDocument/2006/relationships/oleObject" Target="../embeddings/oleObject165.bin"/><Relationship Id="rId1" Type="http://schemas.openxmlformats.org/officeDocument/2006/relationships/slideLayout" Target="../slideLayouts/slideLayout6.xml"/><Relationship Id="rId5" Type="http://schemas.openxmlformats.org/officeDocument/2006/relationships/image" Target="../media/image279.emf"/><Relationship Id="rId4" Type="http://schemas.openxmlformats.org/officeDocument/2006/relationships/oleObject" Target="../embeddings/oleObject166.bin"/></Relationships>
</file>

<file path=ppt/slides/_rels/slide308.xml.rels><?xml version="1.0" encoding="UTF-8" standalone="yes"?>
<Relationships xmlns="http://schemas.openxmlformats.org/package/2006/relationships"><Relationship Id="rId3" Type="http://schemas.openxmlformats.org/officeDocument/2006/relationships/image" Target="../media/image278.emf"/><Relationship Id="rId2" Type="http://schemas.openxmlformats.org/officeDocument/2006/relationships/oleObject" Target="../embeddings/oleObject167.bin"/><Relationship Id="rId1" Type="http://schemas.openxmlformats.org/officeDocument/2006/relationships/slideLayout" Target="../slideLayouts/slideLayout17.xml"/><Relationship Id="rId5" Type="http://schemas.openxmlformats.org/officeDocument/2006/relationships/image" Target="../media/image281.png"/><Relationship Id="rId4" Type="http://schemas.openxmlformats.org/officeDocument/2006/relationships/image" Target="../media/image280.png"/></Relationships>
</file>

<file path=ppt/slides/_rels/slide309.xml.rels><?xml version="1.0" encoding="UTF-8" standalone="yes"?>
<Relationships xmlns="http://schemas.openxmlformats.org/package/2006/relationships"><Relationship Id="rId3" Type="http://schemas.openxmlformats.org/officeDocument/2006/relationships/image" Target="../media/image277.png"/><Relationship Id="rId2" Type="http://schemas.openxmlformats.org/officeDocument/2006/relationships/image" Target="../media/image282.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10.xml.rels><?xml version="1.0" encoding="UTF-8" standalone="yes"?>
<Relationships xmlns="http://schemas.openxmlformats.org/package/2006/relationships"><Relationship Id="rId2" Type="http://schemas.openxmlformats.org/officeDocument/2006/relationships/image" Target="../media/image283.png"/><Relationship Id="rId1" Type="http://schemas.openxmlformats.org/officeDocument/2006/relationships/slideLayout" Target="../slideLayouts/slideLayout6.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2.xml.rels><?xml version="1.0" encoding="UTF-8" standalone="yes"?>
<Relationships xmlns="http://schemas.openxmlformats.org/package/2006/relationships"><Relationship Id="rId3" Type="http://schemas.openxmlformats.org/officeDocument/2006/relationships/image" Target="../media/image284.wmf"/><Relationship Id="rId2" Type="http://schemas.openxmlformats.org/officeDocument/2006/relationships/oleObject" Target="../embeddings/oleObject168.bin"/><Relationship Id="rId1" Type="http://schemas.openxmlformats.org/officeDocument/2006/relationships/slideLayout" Target="../slideLayouts/slideLayout6.xml"/><Relationship Id="rId4" Type="http://schemas.openxmlformats.org/officeDocument/2006/relationships/image" Target="../media/image285.png"/></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4.xml.rels><?xml version="1.0" encoding="UTF-8" standalone="yes"?>
<Relationships xmlns="http://schemas.openxmlformats.org/package/2006/relationships"><Relationship Id="rId3" Type="http://schemas.openxmlformats.org/officeDocument/2006/relationships/image" Target="../media/image286.wmf"/><Relationship Id="rId2" Type="http://schemas.openxmlformats.org/officeDocument/2006/relationships/oleObject" Target="../embeddings/oleObject169.bin"/><Relationship Id="rId1" Type="http://schemas.openxmlformats.org/officeDocument/2006/relationships/slideLayout" Target="../slideLayouts/slideLayout4.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6.xml.rels><?xml version="1.0" encoding="UTF-8" standalone="yes"?>
<Relationships xmlns="http://schemas.openxmlformats.org/package/2006/relationships"><Relationship Id="rId3" Type="http://schemas.openxmlformats.org/officeDocument/2006/relationships/image" Target="../media/image287.wmf"/><Relationship Id="rId2" Type="http://schemas.openxmlformats.org/officeDocument/2006/relationships/oleObject" Target="../embeddings/oleObject170.bin"/><Relationship Id="rId1" Type="http://schemas.openxmlformats.org/officeDocument/2006/relationships/slideLayout" Target="../slideLayouts/slideLayout2.xml"/></Relationships>
</file>

<file path=ppt/slides/_rels/slide317.xml.rels><?xml version="1.0" encoding="UTF-8" standalone="yes"?>
<Relationships xmlns="http://schemas.openxmlformats.org/package/2006/relationships"><Relationship Id="rId3" Type="http://schemas.openxmlformats.org/officeDocument/2006/relationships/image" Target="../media/image288.wmf"/><Relationship Id="rId2" Type="http://schemas.openxmlformats.org/officeDocument/2006/relationships/oleObject" Target="../embeddings/oleObject171.bin"/><Relationship Id="rId1" Type="http://schemas.openxmlformats.org/officeDocument/2006/relationships/slideLayout" Target="../slideLayouts/slideLayout2.xml"/><Relationship Id="rId5" Type="http://schemas.openxmlformats.org/officeDocument/2006/relationships/image" Target="../media/image289.wmf"/><Relationship Id="rId4" Type="http://schemas.openxmlformats.org/officeDocument/2006/relationships/oleObject" Target="../embeddings/oleObject172.bin"/></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9.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1.xml.rels><?xml version="1.0" encoding="UTF-8" standalone="yes"?>
<Relationships xmlns="http://schemas.openxmlformats.org/package/2006/relationships"><Relationship Id="rId3" Type="http://schemas.openxmlformats.org/officeDocument/2006/relationships/image" Target="../media/image291.wmf"/><Relationship Id="rId7" Type="http://schemas.openxmlformats.org/officeDocument/2006/relationships/image" Target="../media/image295.wmf"/><Relationship Id="rId2" Type="http://schemas.openxmlformats.org/officeDocument/2006/relationships/image" Target="../media/image290.wmf"/><Relationship Id="rId1" Type="http://schemas.openxmlformats.org/officeDocument/2006/relationships/slideLayout" Target="../slideLayouts/slideLayout2.xml"/><Relationship Id="rId6" Type="http://schemas.openxmlformats.org/officeDocument/2006/relationships/image" Target="../media/image294.wmf"/><Relationship Id="rId5" Type="http://schemas.openxmlformats.org/officeDocument/2006/relationships/image" Target="../media/image293.wmf"/><Relationship Id="rId4" Type="http://schemas.openxmlformats.org/officeDocument/2006/relationships/image" Target="../media/image292.wmf"/></Relationships>
</file>

<file path=ppt/slides/_rels/slide322.xml.rels><?xml version="1.0" encoding="UTF-8" standalone="yes"?>
<Relationships xmlns="http://schemas.openxmlformats.org/package/2006/relationships"><Relationship Id="rId3" Type="http://schemas.openxmlformats.org/officeDocument/2006/relationships/image" Target="../media/image296.emf"/><Relationship Id="rId2" Type="http://schemas.openxmlformats.org/officeDocument/2006/relationships/oleObject" Target="../embeddings/oleObject173.bin"/><Relationship Id="rId1" Type="http://schemas.openxmlformats.org/officeDocument/2006/relationships/slideLayout" Target="../slideLayouts/slideLayout6.xml"/></Relationships>
</file>

<file path=ppt/slides/_rels/slide323.xml.rels><?xml version="1.0" encoding="UTF-8" standalone="yes"?>
<Relationships xmlns="http://schemas.openxmlformats.org/package/2006/relationships"><Relationship Id="rId3" Type="http://schemas.openxmlformats.org/officeDocument/2006/relationships/image" Target="../media/image297.wmf"/><Relationship Id="rId2" Type="http://schemas.openxmlformats.org/officeDocument/2006/relationships/oleObject" Target="../embeddings/oleObject174.bin"/><Relationship Id="rId1" Type="http://schemas.openxmlformats.org/officeDocument/2006/relationships/slideLayout" Target="../slideLayouts/slideLayout6.xml"/></Relationships>
</file>

<file path=ppt/slides/_rels/slide324.xml.rels><?xml version="1.0" encoding="UTF-8" standalone="yes"?>
<Relationships xmlns="http://schemas.openxmlformats.org/package/2006/relationships"><Relationship Id="rId2" Type="http://schemas.openxmlformats.org/officeDocument/2006/relationships/image" Target="../media/image298.png"/><Relationship Id="rId1" Type="http://schemas.openxmlformats.org/officeDocument/2006/relationships/slideLayout" Target="../slideLayouts/slideLayout6.xml"/></Relationships>
</file>

<file path=ppt/slides/_rels/slide325.xml.rels><?xml version="1.0" encoding="UTF-8" standalone="yes"?>
<Relationships xmlns="http://schemas.openxmlformats.org/package/2006/relationships"><Relationship Id="rId3" Type="http://schemas.openxmlformats.org/officeDocument/2006/relationships/image" Target="../media/image299.wmf"/><Relationship Id="rId2" Type="http://schemas.openxmlformats.org/officeDocument/2006/relationships/oleObject" Target="../embeddings/oleObject175.bin"/><Relationship Id="rId1" Type="http://schemas.openxmlformats.org/officeDocument/2006/relationships/slideLayout" Target="../slideLayouts/slideLayout2.xml"/></Relationships>
</file>

<file path=ppt/slides/_rels/slide326.xml.rels><?xml version="1.0" encoding="UTF-8" standalone="yes"?>
<Relationships xmlns="http://schemas.openxmlformats.org/package/2006/relationships"><Relationship Id="rId3" Type="http://schemas.openxmlformats.org/officeDocument/2006/relationships/image" Target="../media/image300.emf"/><Relationship Id="rId2" Type="http://schemas.openxmlformats.org/officeDocument/2006/relationships/oleObject" Target="../embeddings/oleObject176.bin"/><Relationship Id="rId1" Type="http://schemas.openxmlformats.org/officeDocument/2006/relationships/slideLayout" Target="../slideLayouts/slideLayout2.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2.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3" Type="http://schemas.openxmlformats.org/officeDocument/2006/relationships/image" Target="../media/image301.wmf"/><Relationship Id="rId2" Type="http://schemas.openxmlformats.org/officeDocument/2006/relationships/oleObject" Target="../embeddings/oleObject177.bin"/><Relationship Id="rId1" Type="http://schemas.openxmlformats.org/officeDocument/2006/relationships/slideLayout" Target="../slideLayouts/slideLayout2.xml"/><Relationship Id="rId5" Type="http://schemas.openxmlformats.org/officeDocument/2006/relationships/image" Target="../media/image302.wmf"/><Relationship Id="rId4" Type="http://schemas.openxmlformats.org/officeDocument/2006/relationships/oleObject" Target="../embeddings/oleObject178.bin"/></Relationships>
</file>

<file path=ppt/slides/_rels/slide334.xml.rels><?xml version="1.0" encoding="UTF-8" standalone="yes"?>
<Relationships xmlns="http://schemas.openxmlformats.org/package/2006/relationships"><Relationship Id="rId3" Type="http://schemas.openxmlformats.org/officeDocument/2006/relationships/image" Target="../media/image303.wmf"/><Relationship Id="rId2" Type="http://schemas.openxmlformats.org/officeDocument/2006/relationships/oleObject" Target="../embeddings/oleObject179.bin"/><Relationship Id="rId1" Type="http://schemas.openxmlformats.org/officeDocument/2006/relationships/slideLayout" Target="../slideLayouts/slideLayout2.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6.xml.rels><?xml version="1.0" encoding="UTF-8" standalone="yes"?>
<Relationships xmlns="http://schemas.openxmlformats.org/package/2006/relationships"><Relationship Id="rId3" Type="http://schemas.openxmlformats.org/officeDocument/2006/relationships/image" Target="../media/image304.wmf"/><Relationship Id="rId2" Type="http://schemas.openxmlformats.org/officeDocument/2006/relationships/oleObject" Target="../embeddings/oleObject180.bin"/><Relationship Id="rId1" Type="http://schemas.openxmlformats.org/officeDocument/2006/relationships/slideLayout" Target="../slideLayouts/slideLayout2.xml"/><Relationship Id="rId5" Type="http://schemas.openxmlformats.org/officeDocument/2006/relationships/image" Target="../media/image305.wmf"/><Relationship Id="rId4" Type="http://schemas.openxmlformats.org/officeDocument/2006/relationships/oleObject" Target="../embeddings/oleObject181.bin"/></Relationships>
</file>

<file path=ppt/slides/_rels/slide337.xml.rels><?xml version="1.0" encoding="UTF-8" standalone="yes"?>
<Relationships xmlns="http://schemas.openxmlformats.org/package/2006/relationships"><Relationship Id="rId3" Type="http://schemas.openxmlformats.org/officeDocument/2006/relationships/image" Target="../media/image306.wmf"/><Relationship Id="rId2" Type="http://schemas.openxmlformats.org/officeDocument/2006/relationships/oleObject" Target="../embeddings/oleObject182.bin"/><Relationship Id="rId1" Type="http://schemas.openxmlformats.org/officeDocument/2006/relationships/slideLayout" Target="../slideLayouts/slideLayout2.xml"/></Relationships>
</file>

<file path=ppt/slides/_rels/slide338.xml.rels><?xml version="1.0" encoding="UTF-8" standalone="yes"?>
<Relationships xmlns="http://schemas.openxmlformats.org/package/2006/relationships"><Relationship Id="rId3" Type="http://schemas.openxmlformats.org/officeDocument/2006/relationships/image" Target="../media/image304.wmf"/><Relationship Id="rId2" Type="http://schemas.openxmlformats.org/officeDocument/2006/relationships/oleObject" Target="../embeddings/oleObject183.bin"/><Relationship Id="rId1" Type="http://schemas.openxmlformats.org/officeDocument/2006/relationships/slideLayout" Target="../slideLayouts/slideLayout2.xml"/><Relationship Id="rId6" Type="http://schemas.openxmlformats.org/officeDocument/2006/relationships/image" Target="../media/image308.png"/><Relationship Id="rId5" Type="http://schemas.openxmlformats.org/officeDocument/2006/relationships/image" Target="../media/image307.wmf"/><Relationship Id="rId4" Type="http://schemas.openxmlformats.org/officeDocument/2006/relationships/oleObject" Target="../embeddings/oleObject184.bin"/></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1.xml.rels><?xml version="1.0" encoding="UTF-8" standalone="yes"?>
<Relationships xmlns="http://schemas.openxmlformats.org/package/2006/relationships"><Relationship Id="rId3" Type="http://schemas.openxmlformats.org/officeDocument/2006/relationships/image" Target="../media/image304.wmf"/><Relationship Id="rId2" Type="http://schemas.openxmlformats.org/officeDocument/2006/relationships/oleObject" Target="../embeddings/oleObject185.bin"/><Relationship Id="rId1" Type="http://schemas.openxmlformats.org/officeDocument/2006/relationships/slideLayout" Target="../slideLayouts/slideLayout2.xml"/><Relationship Id="rId5" Type="http://schemas.openxmlformats.org/officeDocument/2006/relationships/image" Target="../media/image309.wmf"/><Relationship Id="rId4" Type="http://schemas.openxmlformats.org/officeDocument/2006/relationships/oleObject" Target="../embeddings/oleObject186.bin"/></Relationships>
</file>

<file path=ppt/slides/_rels/slide342.xml.rels><?xml version="1.0" encoding="UTF-8" standalone="yes"?>
<Relationships xmlns="http://schemas.openxmlformats.org/package/2006/relationships"><Relationship Id="rId3" Type="http://schemas.openxmlformats.org/officeDocument/2006/relationships/image" Target="../media/image304.wmf"/><Relationship Id="rId2" Type="http://schemas.openxmlformats.org/officeDocument/2006/relationships/oleObject" Target="../embeddings/oleObject187.bin"/><Relationship Id="rId1" Type="http://schemas.openxmlformats.org/officeDocument/2006/relationships/slideLayout" Target="../slideLayouts/slideLayout2.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4.xml.rels><?xml version="1.0" encoding="UTF-8" standalone="yes"?>
<Relationships xmlns="http://schemas.openxmlformats.org/package/2006/relationships"><Relationship Id="rId3" Type="http://schemas.openxmlformats.org/officeDocument/2006/relationships/image" Target="../media/image304.wmf"/><Relationship Id="rId7" Type="http://schemas.openxmlformats.org/officeDocument/2006/relationships/image" Target="../media/image311.wmf"/><Relationship Id="rId2" Type="http://schemas.openxmlformats.org/officeDocument/2006/relationships/oleObject" Target="../embeddings/oleObject188.bin"/><Relationship Id="rId1" Type="http://schemas.openxmlformats.org/officeDocument/2006/relationships/slideLayout" Target="../slideLayouts/slideLayout2.xml"/><Relationship Id="rId6" Type="http://schemas.openxmlformats.org/officeDocument/2006/relationships/oleObject" Target="../embeddings/oleObject190.bin"/><Relationship Id="rId5" Type="http://schemas.openxmlformats.org/officeDocument/2006/relationships/image" Target="../media/image310.wmf"/><Relationship Id="rId4" Type="http://schemas.openxmlformats.org/officeDocument/2006/relationships/oleObject" Target="../embeddings/oleObject189.bin"/></Relationships>
</file>

<file path=ppt/slides/_rels/slide345.xml.rels><?xml version="1.0" encoding="UTF-8" standalone="yes"?>
<Relationships xmlns="http://schemas.openxmlformats.org/package/2006/relationships"><Relationship Id="rId3" Type="http://schemas.openxmlformats.org/officeDocument/2006/relationships/image" Target="../media/image312.wmf"/><Relationship Id="rId2" Type="http://schemas.openxmlformats.org/officeDocument/2006/relationships/oleObject" Target="../embeddings/oleObject191.bin"/><Relationship Id="rId1" Type="http://schemas.openxmlformats.org/officeDocument/2006/relationships/slideLayout" Target="../slideLayouts/slideLayout6.xml"/></Relationships>
</file>

<file path=ppt/slides/_rels/slide346.xml.rels><?xml version="1.0" encoding="UTF-8" standalone="yes"?>
<Relationships xmlns="http://schemas.openxmlformats.org/package/2006/relationships"><Relationship Id="rId3" Type="http://schemas.openxmlformats.org/officeDocument/2006/relationships/image" Target="../media/image312.wmf"/><Relationship Id="rId2" Type="http://schemas.openxmlformats.org/officeDocument/2006/relationships/oleObject" Target="../embeddings/oleObject192.bin"/><Relationship Id="rId1" Type="http://schemas.openxmlformats.org/officeDocument/2006/relationships/slideLayout" Target="../slideLayouts/slideLayout6.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8.xml.rels><?xml version="1.0" encoding="UTF-8" standalone="yes"?>
<Relationships xmlns="http://schemas.openxmlformats.org/package/2006/relationships"><Relationship Id="rId3" Type="http://schemas.openxmlformats.org/officeDocument/2006/relationships/image" Target="../media/image304.wmf"/><Relationship Id="rId2" Type="http://schemas.openxmlformats.org/officeDocument/2006/relationships/oleObject" Target="../embeddings/oleObject193.bin"/><Relationship Id="rId1" Type="http://schemas.openxmlformats.org/officeDocument/2006/relationships/slideLayout" Target="../slideLayouts/slideLayout2.xml"/></Relationships>
</file>

<file path=ppt/slides/_rels/slide349.xml.rels><?xml version="1.0" encoding="UTF-8" standalone="yes"?>
<Relationships xmlns="http://schemas.openxmlformats.org/package/2006/relationships"><Relationship Id="rId3" Type="http://schemas.openxmlformats.org/officeDocument/2006/relationships/image" Target="../media/image313.wmf"/><Relationship Id="rId2" Type="http://schemas.openxmlformats.org/officeDocument/2006/relationships/oleObject" Target="../embeddings/oleObject194.bin"/><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50.xml.rels><?xml version="1.0" encoding="UTF-8" standalone="yes"?>
<Relationships xmlns="http://schemas.openxmlformats.org/package/2006/relationships"><Relationship Id="rId3" Type="http://schemas.openxmlformats.org/officeDocument/2006/relationships/image" Target="../media/image314.emf"/><Relationship Id="rId7" Type="http://schemas.openxmlformats.org/officeDocument/2006/relationships/image" Target="../media/image316.wmf"/><Relationship Id="rId2" Type="http://schemas.openxmlformats.org/officeDocument/2006/relationships/oleObject" Target="../embeddings/oleObject195.bin"/><Relationship Id="rId1" Type="http://schemas.openxmlformats.org/officeDocument/2006/relationships/slideLayout" Target="../slideLayouts/slideLayout6.xml"/><Relationship Id="rId6" Type="http://schemas.openxmlformats.org/officeDocument/2006/relationships/oleObject" Target="../embeddings/oleObject197.bin"/><Relationship Id="rId5" Type="http://schemas.openxmlformats.org/officeDocument/2006/relationships/image" Target="../media/image315.emf"/><Relationship Id="rId4" Type="http://schemas.openxmlformats.org/officeDocument/2006/relationships/oleObject" Target="../embeddings/oleObject196.bin"/></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2.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2.xml"/></Relationships>
</file>

<file path=ppt/slides/_rels/slide353.xml.rels><?xml version="1.0" encoding="UTF-8" standalone="yes"?>
<Relationships xmlns="http://schemas.openxmlformats.org/package/2006/relationships"><Relationship Id="rId2" Type="http://schemas.openxmlformats.org/officeDocument/2006/relationships/image" Target="../media/image185.png"/><Relationship Id="rId1" Type="http://schemas.openxmlformats.org/officeDocument/2006/relationships/slideLayout" Target="../slideLayouts/slideLayout2.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5.xml.rels><?xml version="1.0" encoding="UTF-8" standalone="yes"?>
<Relationships xmlns="http://schemas.openxmlformats.org/package/2006/relationships"><Relationship Id="rId3" Type="http://schemas.openxmlformats.org/officeDocument/2006/relationships/image" Target="../media/image317.emf"/><Relationship Id="rId2" Type="http://schemas.openxmlformats.org/officeDocument/2006/relationships/oleObject" Target="../embeddings/oleObject198.bin"/><Relationship Id="rId1" Type="http://schemas.openxmlformats.org/officeDocument/2006/relationships/slideLayout" Target="../slideLayouts/slideLayout2.xml"/></Relationships>
</file>

<file path=ppt/slides/_rels/slide356.xml.rels><?xml version="1.0" encoding="UTF-8" standalone="yes"?>
<Relationships xmlns="http://schemas.openxmlformats.org/package/2006/relationships"><Relationship Id="rId3" Type="http://schemas.openxmlformats.org/officeDocument/2006/relationships/image" Target="../media/image318.emf"/><Relationship Id="rId2" Type="http://schemas.openxmlformats.org/officeDocument/2006/relationships/oleObject" Target="../embeddings/oleObject199.bin"/><Relationship Id="rId1" Type="http://schemas.openxmlformats.org/officeDocument/2006/relationships/slideLayout" Target="../slideLayouts/slideLayout2.xml"/></Relationships>
</file>

<file path=ppt/slides/_rels/slide357.xml.rels><?xml version="1.0" encoding="UTF-8" standalone="yes"?>
<Relationships xmlns="http://schemas.openxmlformats.org/package/2006/relationships"><Relationship Id="rId3" Type="http://schemas.openxmlformats.org/officeDocument/2006/relationships/image" Target="../media/image319.emf"/><Relationship Id="rId2" Type="http://schemas.openxmlformats.org/officeDocument/2006/relationships/oleObject" Target="../embeddings/oleObject200.bin"/><Relationship Id="rId1" Type="http://schemas.openxmlformats.org/officeDocument/2006/relationships/slideLayout" Target="../slideLayouts/slideLayout2.xml"/></Relationships>
</file>

<file path=ppt/slides/_rels/slide358.xml.rels><?xml version="1.0" encoding="UTF-8" standalone="yes"?>
<Relationships xmlns="http://schemas.openxmlformats.org/package/2006/relationships"><Relationship Id="rId3" Type="http://schemas.openxmlformats.org/officeDocument/2006/relationships/image" Target="../media/image320.emf"/><Relationship Id="rId2" Type="http://schemas.openxmlformats.org/officeDocument/2006/relationships/oleObject" Target="../embeddings/oleObject201.bin"/><Relationship Id="rId1" Type="http://schemas.openxmlformats.org/officeDocument/2006/relationships/slideLayout" Target="../slideLayouts/slideLayout2.xml"/></Relationships>
</file>

<file path=ppt/slides/_rels/slide359.xml.rels><?xml version="1.0" encoding="UTF-8" standalone="yes"?>
<Relationships xmlns="http://schemas.openxmlformats.org/package/2006/relationships"><Relationship Id="rId3" Type="http://schemas.openxmlformats.org/officeDocument/2006/relationships/image" Target="../media/image321.emf"/><Relationship Id="rId2" Type="http://schemas.openxmlformats.org/officeDocument/2006/relationships/oleObject" Target="../embeddings/oleObject202.bin"/><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1.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362.xml.rels><?xml version="1.0" encoding="UTF-8" standalone="yes"?>
<Relationships xmlns="http://schemas.openxmlformats.org/package/2006/relationships"><Relationship Id="rId3" Type="http://schemas.openxmlformats.org/officeDocument/2006/relationships/image" Target="../media/image322.emf"/><Relationship Id="rId2" Type="http://schemas.openxmlformats.org/officeDocument/2006/relationships/oleObject" Target="../embeddings/oleObject203.bin"/><Relationship Id="rId1" Type="http://schemas.openxmlformats.org/officeDocument/2006/relationships/slideLayout" Target="../slideLayouts/slideLayout6.xml"/></Relationships>
</file>

<file path=ppt/slides/_rels/slide363.xml.rels><?xml version="1.0" encoding="UTF-8" standalone="yes"?>
<Relationships xmlns="http://schemas.openxmlformats.org/package/2006/relationships"><Relationship Id="rId3" Type="http://schemas.openxmlformats.org/officeDocument/2006/relationships/image" Target="../media/image323.emf"/><Relationship Id="rId2" Type="http://schemas.openxmlformats.org/officeDocument/2006/relationships/oleObject" Target="../embeddings/oleObject204.bin"/><Relationship Id="rId1" Type="http://schemas.openxmlformats.org/officeDocument/2006/relationships/slideLayout" Target="../slideLayouts/slideLayout6.xml"/></Relationships>
</file>

<file path=ppt/slides/_rels/slide364.xml.rels><?xml version="1.0" encoding="UTF-8" standalone="yes"?>
<Relationships xmlns="http://schemas.openxmlformats.org/package/2006/relationships"><Relationship Id="rId3" Type="http://schemas.openxmlformats.org/officeDocument/2006/relationships/image" Target="../media/image324.emf"/><Relationship Id="rId2" Type="http://schemas.openxmlformats.org/officeDocument/2006/relationships/oleObject" Target="../embeddings/oleObject205.bin"/><Relationship Id="rId1" Type="http://schemas.openxmlformats.org/officeDocument/2006/relationships/slideLayout" Target="../slideLayouts/slideLayout6.xml"/></Relationships>
</file>

<file path=ppt/slides/_rels/slide365.xml.rels><?xml version="1.0" encoding="UTF-8" standalone="yes"?>
<Relationships xmlns="http://schemas.openxmlformats.org/package/2006/relationships"><Relationship Id="rId3" Type="http://schemas.openxmlformats.org/officeDocument/2006/relationships/image" Target="../media/image324.emf"/><Relationship Id="rId2" Type="http://schemas.openxmlformats.org/officeDocument/2006/relationships/oleObject" Target="../embeddings/oleObject206.bin"/><Relationship Id="rId1" Type="http://schemas.openxmlformats.org/officeDocument/2006/relationships/slideLayout" Target="../slideLayouts/slideLayout6.xml"/></Relationships>
</file>

<file path=ppt/slides/_rels/slide366.xml.rels><?xml version="1.0" encoding="UTF-8" standalone="yes"?>
<Relationships xmlns="http://schemas.openxmlformats.org/package/2006/relationships"><Relationship Id="rId3" Type="http://schemas.openxmlformats.org/officeDocument/2006/relationships/image" Target="../media/image325.emf"/><Relationship Id="rId2" Type="http://schemas.openxmlformats.org/officeDocument/2006/relationships/oleObject" Target="../embeddings/oleObject207.bin"/><Relationship Id="rId1" Type="http://schemas.openxmlformats.org/officeDocument/2006/relationships/slideLayout" Target="../slideLayouts/slideLayout6.xml"/></Relationships>
</file>

<file path=ppt/slides/_rels/slide367.xml.rels><?xml version="1.0" encoding="UTF-8" standalone="yes"?>
<Relationships xmlns="http://schemas.openxmlformats.org/package/2006/relationships"><Relationship Id="rId3" Type="http://schemas.openxmlformats.org/officeDocument/2006/relationships/image" Target="../media/image326.emf"/><Relationship Id="rId2" Type="http://schemas.openxmlformats.org/officeDocument/2006/relationships/oleObject" Target="../embeddings/oleObject208.bin"/><Relationship Id="rId1" Type="http://schemas.openxmlformats.org/officeDocument/2006/relationships/slideLayout" Target="../slideLayouts/slideLayout6.xml"/></Relationships>
</file>

<file path=ppt/slides/_rels/slide368.xml.rels><?xml version="1.0" encoding="UTF-8" standalone="yes"?>
<Relationships xmlns="http://schemas.openxmlformats.org/package/2006/relationships"><Relationship Id="rId8" Type="http://schemas.openxmlformats.org/officeDocument/2006/relationships/oleObject" Target="../embeddings/oleObject212.bin"/><Relationship Id="rId13" Type="http://schemas.openxmlformats.org/officeDocument/2006/relationships/image" Target="../media/image332.wmf"/><Relationship Id="rId3" Type="http://schemas.openxmlformats.org/officeDocument/2006/relationships/image" Target="../media/image327.emf"/><Relationship Id="rId7" Type="http://schemas.openxmlformats.org/officeDocument/2006/relationships/image" Target="../media/image329.wmf"/><Relationship Id="rId12" Type="http://schemas.openxmlformats.org/officeDocument/2006/relationships/oleObject" Target="../embeddings/oleObject214.bin"/><Relationship Id="rId2" Type="http://schemas.openxmlformats.org/officeDocument/2006/relationships/oleObject" Target="../embeddings/oleObject209.bin"/><Relationship Id="rId1" Type="http://schemas.openxmlformats.org/officeDocument/2006/relationships/slideLayout" Target="../slideLayouts/slideLayout2.xml"/><Relationship Id="rId6" Type="http://schemas.openxmlformats.org/officeDocument/2006/relationships/oleObject" Target="../embeddings/oleObject211.bin"/><Relationship Id="rId11" Type="http://schemas.openxmlformats.org/officeDocument/2006/relationships/image" Target="../media/image331.wmf"/><Relationship Id="rId5" Type="http://schemas.openxmlformats.org/officeDocument/2006/relationships/image" Target="../media/image328.wmf"/><Relationship Id="rId10" Type="http://schemas.openxmlformats.org/officeDocument/2006/relationships/oleObject" Target="../embeddings/oleObject213.bin"/><Relationship Id="rId4" Type="http://schemas.openxmlformats.org/officeDocument/2006/relationships/oleObject" Target="../embeddings/oleObject210.bin"/><Relationship Id="rId9" Type="http://schemas.openxmlformats.org/officeDocument/2006/relationships/image" Target="../media/image330.wmf"/></Relationships>
</file>

<file path=ppt/slides/_rels/slide369.xml.rels><?xml version="1.0" encoding="UTF-8" standalone="yes"?>
<Relationships xmlns="http://schemas.openxmlformats.org/package/2006/relationships"><Relationship Id="rId3" Type="http://schemas.openxmlformats.org/officeDocument/2006/relationships/image" Target="../media/image331.wmf"/><Relationship Id="rId2" Type="http://schemas.openxmlformats.org/officeDocument/2006/relationships/oleObject" Target="../embeddings/oleObject215.bin"/><Relationship Id="rId1" Type="http://schemas.openxmlformats.org/officeDocument/2006/relationships/slideLayout" Target="../slideLayouts/slideLayout2.xml"/><Relationship Id="rId6" Type="http://schemas.openxmlformats.org/officeDocument/2006/relationships/oleObject" Target="../embeddings/oleObject217.bin"/><Relationship Id="rId5" Type="http://schemas.openxmlformats.org/officeDocument/2006/relationships/image" Target="../media/image333.wmf"/><Relationship Id="rId4" Type="http://schemas.openxmlformats.org/officeDocument/2006/relationships/oleObject" Target="../embeddings/oleObject216.bin"/></Relationships>
</file>

<file path=ppt/slides/_rels/slide37.xml.rels><?xml version="1.0" encoding="UTF-8" standalone="yes"?>
<Relationships xmlns="http://schemas.openxmlformats.org/package/2006/relationships"><Relationship Id="rId3" Type="http://schemas.openxmlformats.org/officeDocument/2006/relationships/image" Target="../media/image23.wmf"/><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25.wmf"/><Relationship Id="rId4" Type="http://schemas.openxmlformats.org/officeDocument/2006/relationships/image" Target="../media/image24.wmf"/></Relationships>
</file>

<file path=ppt/slides/_rels/slide370.xml.rels><?xml version="1.0" encoding="UTF-8" standalone="yes"?>
<Relationships xmlns="http://schemas.openxmlformats.org/package/2006/relationships"><Relationship Id="rId8" Type="http://schemas.openxmlformats.org/officeDocument/2006/relationships/oleObject" Target="../embeddings/oleObject221.bin"/><Relationship Id="rId3" Type="http://schemas.openxmlformats.org/officeDocument/2006/relationships/image" Target="../media/image334.wmf"/><Relationship Id="rId7" Type="http://schemas.openxmlformats.org/officeDocument/2006/relationships/image" Target="../media/image336.wmf"/><Relationship Id="rId2" Type="http://schemas.openxmlformats.org/officeDocument/2006/relationships/oleObject" Target="../embeddings/oleObject218.bin"/><Relationship Id="rId1" Type="http://schemas.openxmlformats.org/officeDocument/2006/relationships/slideLayout" Target="../slideLayouts/slideLayout2.xml"/><Relationship Id="rId6" Type="http://schemas.openxmlformats.org/officeDocument/2006/relationships/oleObject" Target="../embeddings/oleObject220.bin"/><Relationship Id="rId5" Type="http://schemas.openxmlformats.org/officeDocument/2006/relationships/image" Target="../media/image335.wmf"/><Relationship Id="rId4" Type="http://schemas.openxmlformats.org/officeDocument/2006/relationships/oleObject" Target="../embeddings/oleObject219.bin"/><Relationship Id="rId9" Type="http://schemas.openxmlformats.org/officeDocument/2006/relationships/image" Target="../media/image337.wmf"/></Relationships>
</file>

<file path=ppt/slides/_rels/slide371.xml.rels><?xml version="1.0" encoding="UTF-8" standalone="yes"?>
<Relationships xmlns="http://schemas.openxmlformats.org/package/2006/relationships"><Relationship Id="rId3" Type="http://schemas.openxmlformats.org/officeDocument/2006/relationships/image" Target="../media/image338.emf"/><Relationship Id="rId2" Type="http://schemas.openxmlformats.org/officeDocument/2006/relationships/oleObject" Target="../embeddings/oleObject222.bin"/><Relationship Id="rId1" Type="http://schemas.openxmlformats.org/officeDocument/2006/relationships/slideLayout" Target="../slideLayouts/slideLayout4.xml"/><Relationship Id="rId5" Type="http://schemas.openxmlformats.org/officeDocument/2006/relationships/image" Target="../media/image339.emf"/><Relationship Id="rId4" Type="http://schemas.openxmlformats.org/officeDocument/2006/relationships/oleObject" Target="../embeddings/oleObject223.bin"/></Relationships>
</file>

<file path=ppt/slides/_rels/slide372.xml.rels><?xml version="1.0" encoding="UTF-8" standalone="yes"?>
<Relationships xmlns="http://schemas.openxmlformats.org/package/2006/relationships"><Relationship Id="rId3" Type="http://schemas.openxmlformats.org/officeDocument/2006/relationships/image" Target="../media/image340.wmf"/><Relationship Id="rId2" Type="http://schemas.openxmlformats.org/officeDocument/2006/relationships/oleObject" Target="../embeddings/oleObject224.bin"/><Relationship Id="rId1" Type="http://schemas.openxmlformats.org/officeDocument/2006/relationships/slideLayout" Target="../slideLayouts/slideLayout2.xml"/></Relationships>
</file>

<file path=ppt/slides/_rels/slide373.xml.rels><?xml version="1.0" encoding="UTF-8" standalone="yes"?>
<Relationships xmlns="http://schemas.openxmlformats.org/package/2006/relationships"><Relationship Id="rId3" Type="http://schemas.openxmlformats.org/officeDocument/2006/relationships/image" Target="../media/image341.emf"/><Relationship Id="rId2" Type="http://schemas.openxmlformats.org/officeDocument/2006/relationships/oleObject" Target="../embeddings/oleObject225.bin"/><Relationship Id="rId1" Type="http://schemas.openxmlformats.org/officeDocument/2006/relationships/slideLayout" Target="../slideLayouts/slideLayout2.xml"/></Relationships>
</file>

<file path=ppt/slides/_rels/slide374.xml.rels><?xml version="1.0" encoding="UTF-8" standalone="yes"?>
<Relationships xmlns="http://schemas.openxmlformats.org/package/2006/relationships"><Relationship Id="rId3" Type="http://schemas.openxmlformats.org/officeDocument/2006/relationships/image" Target="../media/image342.wmf"/><Relationship Id="rId2" Type="http://schemas.openxmlformats.org/officeDocument/2006/relationships/oleObject" Target="../embeddings/oleObject226.bin"/><Relationship Id="rId1" Type="http://schemas.openxmlformats.org/officeDocument/2006/relationships/slideLayout" Target="../slideLayouts/slideLayout2.xml"/><Relationship Id="rId5" Type="http://schemas.openxmlformats.org/officeDocument/2006/relationships/image" Target="../media/image343.wmf"/><Relationship Id="rId4" Type="http://schemas.openxmlformats.org/officeDocument/2006/relationships/oleObject" Target="../embeddings/oleObject227.bin"/></Relationships>
</file>

<file path=ppt/slides/_rels/slide375.xml.rels><?xml version="1.0" encoding="UTF-8" standalone="yes"?>
<Relationships xmlns="http://schemas.openxmlformats.org/package/2006/relationships"><Relationship Id="rId3" Type="http://schemas.openxmlformats.org/officeDocument/2006/relationships/image" Target="../media/image326.emf"/><Relationship Id="rId2" Type="http://schemas.openxmlformats.org/officeDocument/2006/relationships/oleObject" Target="../embeddings/oleObject228.bin"/><Relationship Id="rId1" Type="http://schemas.openxmlformats.org/officeDocument/2006/relationships/slideLayout" Target="../slideLayouts/slideLayout6.xml"/></Relationships>
</file>

<file path=ppt/slides/_rels/slide376.xml.rels><?xml version="1.0" encoding="UTF-8" standalone="yes"?>
<Relationships xmlns="http://schemas.openxmlformats.org/package/2006/relationships"><Relationship Id="rId3" Type="http://schemas.openxmlformats.org/officeDocument/2006/relationships/image" Target="../media/image345.png"/><Relationship Id="rId2" Type="http://schemas.openxmlformats.org/officeDocument/2006/relationships/image" Target="../media/image344.png"/><Relationship Id="rId1" Type="http://schemas.openxmlformats.org/officeDocument/2006/relationships/slideLayout" Target="../slideLayouts/slideLayout2.xml"/></Relationships>
</file>

<file path=ppt/slides/_rels/slide377.xml.rels><?xml version="1.0" encoding="UTF-8" standalone="yes"?>
<Relationships xmlns="http://schemas.openxmlformats.org/package/2006/relationships"><Relationship Id="rId3" Type="http://schemas.openxmlformats.org/officeDocument/2006/relationships/image" Target="../media/image347.png"/><Relationship Id="rId7" Type="http://schemas.openxmlformats.org/officeDocument/2006/relationships/image" Target="../media/image350.wmf"/><Relationship Id="rId2" Type="http://schemas.openxmlformats.org/officeDocument/2006/relationships/image" Target="../media/image346.png"/><Relationship Id="rId1" Type="http://schemas.openxmlformats.org/officeDocument/2006/relationships/slideLayout" Target="../slideLayouts/slideLayout2.xml"/><Relationship Id="rId6" Type="http://schemas.openxmlformats.org/officeDocument/2006/relationships/oleObject" Target="../embeddings/oleObject229.bin"/><Relationship Id="rId5" Type="http://schemas.openxmlformats.org/officeDocument/2006/relationships/image" Target="../media/image349.png"/><Relationship Id="rId4" Type="http://schemas.openxmlformats.org/officeDocument/2006/relationships/image" Target="../media/image348.png"/></Relationships>
</file>

<file path=ppt/slides/_rels/slide378.xml.rels><?xml version="1.0" encoding="UTF-8" standalone="yes"?>
<Relationships xmlns="http://schemas.openxmlformats.org/package/2006/relationships"><Relationship Id="rId3" Type="http://schemas.openxmlformats.org/officeDocument/2006/relationships/image" Target="../media/image352.png"/><Relationship Id="rId2" Type="http://schemas.openxmlformats.org/officeDocument/2006/relationships/image" Target="../media/image351.png"/><Relationship Id="rId1" Type="http://schemas.openxmlformats.org/officeDocument/2006/relationships/slideLayout" Target="../slideLayouts/slideLayout2.xml"/><Relationship Id="rId5" Type="http://schemas.openxmlformats.org/officeDocument/2006/relationships/image" Target="../media/image354.png"/><Relationship Id="rId4" Type="http://schemas.openxmlformats.org/officeDocument/2006/relationships/image" Target="../media/image353.png"/></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80.xml.rels><?xml version="1.0" encoding="UTF-8" standalone="yes"?>
<Relationships xmlns="http://schemas.openxmlformats.org/package/2006/relationships"><Relationship Id="rId2" Type="http://schemas.openxmlformats.org/officeDocument/2006/relationships/image" Target="../media/image355.png"/><Relationship Id="rId1" Type="http://schemas.openxmlformats.org/officeDocument/2006/relationships/slideLayout" Target="../slideLayouts/slideLayout2.xml"/></Relationships>
</file>

<file path=ppt/slides/_rels/slide381.xml.rels><?xml version="1.0" encoding="UTF-8" standalone="yes"?>
<Relationships xmlns="http://schemas.openxmlformats.org/package/2006/relationships"><Relationship Id="rId2" Type="http://schemas.openxmlformats.org/officeDocument/2006/relationships/image" Target="../media/image356.png"/><Relationship Id="rId1" Type="http://schemas.openxmlformats.org/officeDocument/2006/relationships/slideLayout" Target="../slideLayouts/slideLayout2.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4.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385.xml.rels><?xml version="1.0" encoding="UTF-8" standalone="yes"?>
<Relationships xmlns="http://schemas.openxmlformats.org/package/2006/relationships"><Relationship Id="rId3" Type="http://schemas.openxmlformats.org/officeDocument/2006/relationships/image" Target="../media/image357.emf"/><Relationship Id="rId2" Type="http://schemas.openxmlformats.org/officeDocument/2006/relationships/oleObject" Target="../embeddings/oleObject230.bin"/><Relationship Id="rId1" Type="http://schemas.openxmlformats.org/officeDocument/2006/relationships/slideLayout" Target="../slideLayouts/slideLayout2.xml"/></Relationships>
</file>

<file path=ppt/slides/_rels/slide386.xml.rels><?xml version="1.0" encoding="UTF-8" standalone="yes"?>
<Relationships xmlns="http://schemas.openxmlformats.org/package/2006/relationships"><Relationship Id="rId3" Type="http://schemas.openxmlformats.org/officeDocument/2006/relationships/image" Target="../media/image358.emf"/><Relationship Id="rId2" Type="http://schemas.openxmlformats.org/officeDocument/2006/relationships/oleObject" Target="../embeddings/oleObject231.bin"/><Relationship Id="rId1" Type="http://schemas.openxmlformats.org/officeDocument/2006/relationships/slideLayout" Target="../slideLayouts/slideLayout18.xml"/></Relationships>
</file>

<file path=ppt/slides/_rels/slide387.xml.rels><?xml version="1.0" encoding="UTF-8" standalone="yes"?>
<Relationships xmlns="http://schemas.openxmlformats.org/package/2006/relationships"><Relationship Id="rId8" Type="http://schemas.openxmlformats.org/officeDocument/2006/relationships/oleObject" Target="../embeddings/oleObject235.bin"/><Relationship Id="rId3" Type="http://schemas.openxmlformats.org/officeDocument/2006/relationships/image" Target="../media/image359.wmf"/><Relationship Id="rId7" Type="http://schemas.openxmlformats.org/officeDocument/2006/relationships/image" Target="../media/image361.wmf"/><Relationship Id="rId2" Type="http://schemas.openxmlformats.org/officeDocument/2006/relationships/oleObject" Target="../embeddings/oleObject232.bin"/><Relationship Id="rId1" Type="http://schemas.openxmlformats.org/officeDocument/2006/relationships/slideLayout" Target="../slideLayouts/slideLayout2.xml"/><Relationship Id="rId6" Type="http://schemas.openxmlformats.org/officeDocument/2006/relationships/oleObject" Target="../embeddings/oleObject234.bin"/><Relationship Id="rId5" Type="http://schemas.openxmlformats.org/officeDocument/2006/relationships/image" Target="../media/image360.wmf"/><Relationship Id="rId4" Type="http://schemas.openxmlformats.org/officeDocument/2006/relationships/oleObject" Target="../embeddings/oleObject233.bin"/><Relationship Id="rId9" Type="http://schemas.openxmlformats.org/officeDocument/2006/relationships/image" Target="../media/image362.emf"/></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9.xml.rels><?xml version="1.0" encoding="UTF-8" standalone="yes"?>
<Relationships xmlns="http://schemas.openxmlformats.org/package/2006/relationships"><Relationship Id="rId3" Type="http://schemas.openxmlformats.org/officeDocument/2006/relationships/image" Target="../media/image363.wmf"/><Relationship Id="rId2" Type="http://schemas.openxmlformats.org/officeDocument/2006/relationships/oleObject" Target="../embeddings/oleObject236.bin"/><Relationship Id="rId1" Type="http://schemas.openxmlformats.org/officeDocument/2006/relationships/slideLayout" Target="../slideLayouts/slideLayout2.xml"/><Relationship Id="rId4" Type="http://schemas.openxmlformats.org/officeDocument/2006/relationships/image" Target="../media/image364.png"/></Relationships>
</file>

<file path=ppt/slides/_rels/slide39.xml.rels><?xml version="1.0" encoding="UTF-8" standalone="yes"?>
<Relationships xmlns="http://schemas.openxmlformats.org/package/2006/relationships"><Relationship Id="rId3" Type="http://schemas.openxmlformats.org/officeDocument/2006/relationships/image" Target="../media/image26.wmf"/><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390.xml.rels><?xml version="1.0" encoding="UTF-8" standalone="yes"?>
<Relationships xmlns="http://schemas.openxmlformats.org/package/2006/relationships"><Relationship Id="rId3" Type="http://schemas.openxmlformats.org/officeDocument/2006/relationships/image" Target="../media/image365.emf"/><Relationship Id="rId2" Type="http://schemas.openxmlformats.org/officeDocument/2006/relationships/oleObject" Target="../embeddings/oleObject237.bin"/><Relationship Id="rId1" Type="http://schemas.openxmlformats.org/officeDocument/2006/relationships/slideLayout" Target="../slideLayouts/slideLayout2.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2.xml.rels><?xml version="1.0" encoding="UTF-8" standalone="yes"?>
<Relationships xmlns="http://schemas.openxmlformats.org/package/2006/relationships"><Relationship Id="rId3" Type="http://schemas.openxmlformats.org/officeDocument/2006/relationships/image" Target="../media/image366.wmf"/><Relationship Id="rId2" Type="http://schemas.openxmlformats.org/officeDocument/2006/relationships/oleObject" Target="../embeddings/oleObject238.bin"/><Relationship Id="rId1" Type="http://schemas.openxmlformats.org/officeDocument/2006/relationships/slideLayout" Target="../slideLayouts/slideLayout6.xml"/></Relationships>
</file>

<file path=ppt/slides/_rels/slide393.xml.rels><?xml version="1.0" encoding="UTF-8" standalone="yes"?>
<Relationships xmlns="http://schemas.openxmlformats.org/package/2006/relationships"><Relationship Id="rId3" Type="http://schemas.openxmlformats.org/officeDocument/2006/relationships/image" Target="../media/image367.emf"/><Relationship Id="rId2" Type="http://schemas.openxmlformats.org/officeDocument/2006/relationships/oleObject" Target="../embeddings/oleObject239.bin"/><Relationship Id="rId1" Type="http://schemas.openxmlformats.org/officeDocument/2006/relationships/slideLayout" Target="../slideLayouts/slideLayout2.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5.xml.rels><?xml version="1.0" encoding="UTF-8" standalone="yes"?>
<Relationships xmlns="http://schemas.openxmlformats.org/package/2006/relationships"><Relationship Id="rId3" Type="http://schemas.openxmlformats.org/officeDocument/2006/relationships/image" Target="../media/image368.wmf"/><Relationship Id="rId2" Type="http://schemas.openxmlformats.org/officeDocument/2006/relationships/oleObject" Target="../embeddings/oleObject240.bin"/><Relationship Id="rId1" Type="http://schemas.openxmlformats.org/officeDocument/2006/relationships/slideLayout" Target="../slideLayouts/slideLayout2.xml"/></Relationships>
</file>

<file path=ppt/slides/_rels/slide396.xml.rels><?xml version="1.0" encoding="UTF-8" standalone="yes"?>
<Relationships xmlns="http://schemas.openxmlformats.org/package/2006/relationships"><Relationship Id="rId3" Type="http://schemas.openxmlformats.org/officeDocument/2006/relationships/image" Target="../media/image369.emf"/><Relationship Id="rId2" Type="http://schemas.openxmlformats.org/officeDocument/2006/relationships/oleObject" Target="../embeddings/oleObject241.bin"/><Relationship Id="rId1" Type="http://schemas.openxmlformats.org/officeDocument/2006/relationships/slideLayout" Target="../slideLayouts/slideLayout7.xml"/><Relationship Id="rId5" Type="http://schemas.openxmlformats.org/officeDocument/2006/relationships/image" Target="../media/image370.emf"/><Relationship Id="rId4" Type="http://schemas.openxmlformats.org/officeDocument/2006/relationships/oleObject" Target="../embeddings/oleObject242.bin"/></Relationships>
</file>

<file path=ppt/slides/_rels/slide397.xml.rels><?xml version="1.0" encoding="UTF-8" standalone="yes"?>
<Relationships xmlns="http://schemas.openxmlformats.org/package/2006/relationships"><Relationship Id="rId3" Type="http://schemas.openxmlformats.org/officeDocument/2006/relationships/image" Target="../media/image371.emf"/><Relationship Id="rId2" Type="http://schemas.openxmlformats.org/officeDocument/2006/relationships/oleObject" Target="../embeddings/oleObject243.bin"/><Relationship Id="rId1" Type="http://schemas.openxmlformats.org/officeDocument/2006/relationships/slideLayout" Target="../slideLayouts/slideLayout6.xml"/><Relationship Id="rId5" Type="http://schemas.openxmlformats.org/officeDocument/2006/relationships/image" Target="../media/image372.emf"/><Relationship Id="rId4" Type="http://schemas.openxmlformats.org/officeDocument/2006/relationships/oleObject" Target="../embeddings/oleObject244.bin"/></Relationships>
</file>

<file path=ppt/slides/_rels/slide398.xml.rels><?xml version="1.0" encoding="UTF-8" standalone="yes"?>
<Relationships xmlns="http://schemas.openxmlformats.org/package/2006/relationships"><Relationship Id="rId3" Type="http://schemas.openxmlformats.org/officeDocument/2006/relationships/image" Target="../media/image371.emf"/><Relationship Id="rId2" Type="http://schemas.openxmlformats.org/officeDocument/2006/relationships/oleObject" Target="../embeddings/oleObject245.bin"/><Relationship Id="rId1" Type="http://schemas.openxmlformats.org/officeDocument/2006/relationships/slideLayout" Target="../slideLayouts/slideLayout6.xml"/><Relationship Id="rId5" Type="http://schemas.openxmlformats.org/officeDocument/2006/relationships/image" Target="../media/image373.emf"/><Relationship Id="rId4" Type="http://schemas.openxmlformats.org/officeDocument/2006/relationships/oleObject" Target="../embeddings/oleObject246.bin"/></Relationships>
</file>

<file path=ppt/slides/_rels/slide399.xml.rels><?xml version="1.0" encoding="UTF-8" standalone="yes"?>
<Relationships xmlns="http://schemas.openxmlformats.org/package/2006/relationships"><Relationship Id="rId3" Type="http://schemas.openxmlformats.org/officeDocument/2006/relationships/image" Target="../media/image374.emf"/><Relationship Id="rId2" Type="http://schemas.openxmlformats.org/officeDocument/2006/relationships/oleObject" Target="../embeddings/oleObject247.bin"/><Relationship Id="rId1" Type="http://schemas.openxmlformats.org/officeDocument/2006/relationships/slideLayout" Target="../slideLayouts/slideLayout6.xml"/><Relationship Id="rId5" Type="http://schemas.openxmlformats.org/officeDocument/2006/relationships/image" Target="../media/image375.emf"/><Relationship Id="rId4" Type="http://schemas.openxmlformats.org/officeDocument/2006/relationships/oleObject" Target="../embeddings/oleObject248.bin"/></Relationships>
</file>

<file path=ppt/slides/_rels/slide4.xml.rels><?xml version="1.0" encoding="UTF-8" standalone="yes"?>
<Relationships xmlns="http://schemas.openxmlformats.org/package/2006/relationships"><Relationship Id="rId3" Type="http://schemas.openxmlformats.org/officeDocument/2006/relationships/hyperlink" Target="http://www.ics.uci.edu/~mlearn/MLRepository.html" TargetMode="External"/><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openxmlformats.org/officeDocument/2006/relationships/image" Target="../media/image1.png"/></Relationships>
</file>

<file path=ppt/slides/_rels/slide4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00.xml.rels><?xml version="1.0" encoding="UTF-8" standalone="yes"?>
<Relationships xmlns="http://schemas.openxmlformats.org/package/2006/relationships"><Relationship Id="rId3" Type="http://schemas.openxmlformats.org/officeDocument/2006/relationships/image" Target="../media/image376.emf"/><Relationship Id="rId2" Type="http://schemas.openxmlformats.org/officeDocument/2006/relationships/oleObject" Target="../embeddings/oleObject249.bin"/><Relationship Id="rId1" Type="http://schemas.openxmlformats.org/officeDocument/2006/relationships/slideLayout" Target="../slideLayouts/slideLayout6.xml"/><Relationship Id="rId5" Type="http://schemas.openxmlformats.org/officeDocument/2006/relationships/image" Target="../media/image377.emf"/><Relationship Id="rId4" Type="http://schemas.openxmlformats.org/officeDocument/2006/relationships/oleObject" Target="../embeddings/oleObject250.bin"/></Relationships>
</file>

<file path=ppt/slides/_rels/slide401.xml.rels><?xml version="1.0" encoding="UTF-8" standalone="yes"?>
<Relationships xmlns="http://schemas.openxmlformats.org/package/2006/relationships"><Relationship Id="rId3" Type="http://schemas.openxmlformats.org/officeDocument/2006/relationships/image" Target="../media/image373.emf"/><Relationship Id="rId7" Type="http://schemas.openxmlformats.org/officeDocument/2006/relationships/image" Target="../media/image379.emf"/><Relationship Id="rId2" Type="http://schemas.openxmlformats.org/officeDocument/2006/relationships/oleObject" Target="../embeddings/oleObject251.bin"/><Relationship Id="rId1" Type="http://schemas.openxmlformats.org/officeDocument/2006/relationships/slideLayout" Target="../slideLayouts/slideLayout6.xml"/><Relationship Id="rId6" Type="http://schemas.openxmlformats.org/officeDocument/2006/relationships/oleObject" Target="../embeddings/oleObject253.bin"/><Relationship Id="rId5" Type="http://schemas.openxmlformats.org/officeDocument/2006/relationships/image" Target="../media/image378.emf"/><Relationship Id="rId4" Type="http://schemas.openxmlformats.org/officeDocument/2006/relationships/oleObject" Target="../embeddings/oleObject252.bin"/></Relationships>
</file>

<file path=ppt/slides/_rels/slide402.xml.rels><?xml version="1.0" encoding="UTF-8" standalone="yes"?>
<Relationships xmlns="http://schemas.openxmlformats.org/package/2006/relationships"><Relationship Id="rId3" Type="http://schemas.openxmlformats.org/officeDocument/2006/relationships/image" Target="../media/image376.emf"/><Relationship Id="rId7" Type="http://schemas.openxmlformats.org/officeDocument/2006/relationships/image" Target="../media/image380.emf"/><Relationship Id="rId2" Type="http://schemas.openxmlformats.org/officeDocument/2006/relationships/oleObject" Target="../embeddings/oleObject254.bin"/><Relationship Id="rId1" Type="http://schemas.openxmlformats.org/officeDocument/2006/relationships/slideLayout" Target="../slideLayouts/slideLayout6.xml"/><Relationship Id="rId6" Type="http://schemas.openxmlformats.org/officeDocument/2006/relationships/oleObject" Target="../embeddings/oleObject256.bin"/><Relationship Id="rId5" Type="http://schemas.openxmlformats.org/officeDocument/2006/relationships/image" Target="../media/image378.emf"/><Relationship Id="rId4" Type="http://schemas.openxmlformats.org/officeDocument/2006/relationships/oleObject" Target="../embeddings/oleObject255.bin"/></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4.xml.rels><?xml version="1.0" encoding="UTF-8" standalone="yes"?>
<Relationships xmlns="http://schemas.openxmlformats.org/package/2006/relationships"><Relationship Id="rId3" Type="http://schemas.openxmlformats.org/officeDocument/2006/relationships/image" Target="../media/image382.wmf"/><Relationship Id="rId2" Type="http://schemas.openxmlformats.org/officeDocument/2006/relationships/image" Target="../media/image381.wmf"/><Relationship Id="rId1" Type="http://schemas.openxmlformats.org/officeDocument/2006/relationships/slideLayout" Target="../slideLayouts/slideLayout6.xml"/></Relationships>
</file>

<file path=ppt/slides/_rels/slide405.xml.rels><?xml version="1.0" encoding="UTF-8" standalone="yes"?>
<Relationships xmlns="http://schemas.openxmlformats.org/package/2006/relationships"><Relationship Id="rId2" Type="http://schemas.openxmlformats.org/officeDocument/2006/relationships/image" Target="../media/image382.wmf"/><Relationship Id="rId1" Type="http://schemas.openxmlformats.org/officeDocument/2006/relationships/slideLayout" Target="../slideLayouts/slideLayout6.xml"/></Relationships>
</file>

<file path=ppt/slides/_rels/slide406.xml.rels><?xml version="1.0" encoding="UTF-8" standalone="yes"?>
<Relationships xmlns="http://schemas.openxmlformats.org/package/2006/relationships"><Relationship Id="rId2" Type="http://schemas.openxmlformats.org/officeDocument/2006/relationships/image" Target="../media/image383.emf"/><Relationship Id="rId1" Type="http://schemas.openxmlformats.org/officeDocument/2006/relationships/slideLayout" Target="../slideLayouts/slideLayout6.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1.xml.rels><?xml version="1.0" encoding="UTF-8" standalone="yes"?>
<Relationships xmlns="http://schemas.openxmlformats.org/package/2006/relationships"><Relationship Id="rId3" Type="http://schemas.openxmlformats.org/officeDocument/2006/relationships/image" Target="../media/image376.emf"/><Relationship Id="rId7" Type="http://schemas.openxmlformats.org/officeDocument/2006/relationships/image" Target="../media/image384.emf"/><Relationship Id="rId2" Type="http://schemas.openxmlformats.org/officeDocument/2006/relationships/oleObject" Target="../embeddings/oleObject257.bin"/><Relationship Id="rId1" Type="http://schemas.openxmlformats.org/officeDocument/2006/relationships/slideLayout" Target="../slideLayouts/slideLayout6.xml"/><Relationship Id="rId6" Type="http://schemas.openxmlformats.org/officeDocument/2006/relationships/oleObject" Target="../embeddings/oleObject259.bin"/><Relationship Id="rId5" Type="http://schemas.openxmlformats.org/officeDocument/2006/relationships/image" Target="../media/image378.emf"/><Relationship Id="rId4" Type="http://schemas.openxmlformats.org/officeDocument/2006/relationships/oleObject" Target="../embeddings/oleObject258.bin"/></Relationships>
</file>

<file path=ppt/slides/_rels/slide412.xml.rels><?xml version="1.0" encoding="UTF-8" standalone="yes"?>
<Relationships xmlns="http://schemas.openxmlformats.org/package/2006/relationships"><Relationship Id="rId3" Type="http://schemas.openxmlformats.org/officeDocument/2006/relationships/image" Target="../media/image371.emf"/><Relationship Id="rId2" Type="http://schemas.openxmlformats.org/officeDocument/2006/relationships/oleObject" Target="../embeddings/oleObject260.bin"/><Relationship Id="rId1" Type="http://schemas.openxmlformats.org/officeDocument/2006/relationships/slideLayout" Target="../slideLayouts/slideLayout2.xml"/><Relationship Id="rId5" Type="http://schemas.openxmlformats.org/officeDocument/2006/relationships/image" Target="../media/image379.emf"/><Relationship Id="rId4" Type="http://schemas.openxmlformats.org/officeDocument/2006/relationships/oleObject" Target="../embeddings/oleObject261.bin"/></Relationships>
</file>

<file path=ppt/slides/_rels/slide413.xml.rels><?xml version="1.0" encoding="UTF-8" standalone="yes"?>
<Relationships xmlns="http://schemas.openxmlformats.org/package/2006/relationships"><Relationship Id="rId3" Type="http://schemas.openxmlformats.org/officeDocument/2006/relationships/image" Target="../media/image385.emf"/><Relationship Id="rId2" Type="http://schemas.openxmlformats.org/officeDocument/2006/relationships/oleObject" Target="../embeddings/oleObject262.bin"/><Relationship Id="rId1" Type="http://schemas.openxmlformats.org/officeDocument/2006/relationships/slideLayout" Target="../slideLayouts/slideLayout2.xml"/></Relationships>
</file>

<file path=ppt/slides/_rels/slide414.xml.rels><?xml version="1.0" encoding="UTF-8" standalone="yes"?>
<Relationships xmlns="http://schemas.openxmlformats.org/package/2006/relationships"><Relationship Id="rId3" Type="http://schemas.openxmlformats.org/officeDocument/2006/relationships/image" Target="../media/image386.emf"/><Relationship Id="rId2" Type="http://schemas.openxmlformats.org/officeDocument/2006/relationships/oleObject" Target="../embeddings/oleObject263.bin"/><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4.xml.rels><?xml version="1.0" encoding="UTF-8" standalone="yes"?>
<Relationships xmlns="http://schemas.openxmlformats.org/package/2006/relationships"><Relationship Id="rId3" Type="http://schemas.openxmlformats.org/officeDocument/2006/relationships/image" Target="../media/image387.emf"/><Relationship Id="rId2" Type="http://schemas.openxmlformats.org/officeDocument/2006/relationships/oleObject" Target="../embeddings/oleObject264.bin"/><Relationship Id="rId1" Type="http://schemas.openxmlformats.org/officeDocument/2006/relationships/slideLayout" Target="../slideLayouts/slideLayout6.xml"/><Relationship Id="rId5" Type="http://schemas.openxmlformats.org/officeDocument/2006/relationships/image" Target="../media/image388.emf"/><Relationship Id="rId4" Type="http://schemas.openxmlformats.org/officeDocument/2006/relationships/oleObject" Target="../embeddings/oleObject265.bin"/></Relationships>
</file>

<file path=ppt/slides/_rels/slide425.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7.xml.rels><?xml version="1.0" encoding="UTF-8" standalone="yes"?>
<Relationships xmlns="http://schemas.openxmlformats.org/package/2006/relationships"><Relationship Id="rId3" Type="http://schemas.openxmlformats.org/officeDocument/2006/relationships/image" Target="../media/image391.png"/><Relationship Id="rId2" Type="http://schemas.openxmlformats.org/officeDocument/2006/relationships/image" Target="../media/image389.png"/><Relationship Id="rId1" Type="http://schemas.openxmlformats.org/officeDocument/2006/relationships/slideLayout" Target="../slideLayouts/slideLayout2.xml"/></Relationships>
</file>

<file path=ppt/slides/_rels/slide428.xml.rels><?xml version="1.0" encoding="UTF-8" standalone="yes"?>
<Relationships xmlns="http://schemas.openxmlformats.org/package/2006/relationships"><Relationship Id="rId3" Type="http://schemas.openxmlformats.org/officeDocument/2006/relationships/oleObject" Target="../embeddings/oleObject266.bin"/><Relationship Id="rId2" Type="http://schemas.openxmlformats.org/officeDocument/2006/relationships/image" Target="../media/image392.emf"/><Relationship Id="rId1" Type="http://schemas.openxmlformats.org/officeDocument/2006/relationships/slideLayout" Target="../slideLayouts/slideLayout2.xml"/><Relationship Id="rId4" Type="http://schemas.openxmlformats.org/officeDocument/2006/relationships/image" Target="../media/image393.wmf"/></Relationships>
</file>

<file path=ppt/slides/_rels/slide429.xml.rels><?xml version="1.0" encoding="UTF-8" standalone="yes"?>
<Relationships xmlns="http://schemas.openxmlformats.org/package/2006/relationships"><Relationship Id="rId3" Type="http://schemas.openxmlformats.org/officeDocument/2006/relationships/image" Target="../media/image394.emf"/><Relationship Id="rId2" Type="http://schemas.openxmlformats.org/officeDocument/2006/relationships/oleObject" Target="../embeddings/oleObject267.bin"/><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30.xml.rels><?xml version="1.0" encoding="UTF-8" standalone="yes"?>
<Relationships xmlns="http://schemas.openxmlformats.org/package/2006/relationships"><Relationship Id="rId2" Type="http://schemas.openxmlformats.org/officeDocument/2006/relationships/image" Target="../media/image392.emf"/><Relationship Id="rId1" Type="http://schemas.openxmlformats.org/officeDocument/2006/relationships/slideLayout" Target="../slideLayouts/slideLayout2.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2.xml.rels><?xml version="1.0" encoding="UTF-8" standalone="yes"?>
<Relationships xmlns="http://schemas.openxmlformats.org/package/2006/relationships"><Relationship Id="rId3" Type="http://schemas.openxmlformats.org/officeDocument/2006/relationships/image" Target="../media/image395.emf"/><Relationship Id="rId7" Type="http://schemas.openxmlformats.org/officeDocument/2006/relationships/image" Target="../media/image397.emf"/><Relationship Id="rId2" Type="http://schemas.openxmlformats.org/officeDocument/2006/relationships/oleObject" Target="../embeddings/oleObject268.bin"/><Relationship Id="rId1" Type="http://schemas.openxmlformats.org/officeDocument/2006/relationships/slideLayout" Target="../slideLayouts/slideLayout2.xml"/><Relationship Id="rId6" Type="http://schemas.openxmlformats.org/officeDocument/2006/relationships/oleObject" Target="../embeddings/oleObject270.bin"/><Relationship Id="rId5" Type="http://schemas.openxmlformats.org/officeDocument/2006/relationships/image" Target="../media/image396.emf"/><Relationship Id="rId4" Type="http://schemas.openxmlformats.org/officeDocument/2006/relationships/oleObject" Target="../embeddings/oleObject269.bin"/></Relationships>
</file>

<file path=ppt/slides/_rels/slide443.xml.rels><?xml version="1.0" encoding="UTF-8" standalone="yes"?>
<Relationships xmlns="http://schemas.openxmlformats.org/package/2006/relationships"><Relationship Id="rId3" Type="http://schemas.openxmlformats.org/officeDocument/2006/relationships/image" Target="../media/image398.emf"/><Relationship Id="rId2" Type="http://schemas.openxmlformats.org/officeDocument/2006/relationships/oleObject" Target="../embeddings/oleObject271.bin"/><Relationship Id="rId1" Type="http://schemas.openxmlformats.org/officeDocument/2006/relationships/slideLayout" Target="../slideLayouts/slideLayout6.xml"/><Relationship Id="rId5" Type="http://schemas.openxmlformats.org/officeDocument/2006/relationships/image" Target="../media/image399.wmf"/><Relationship Id="rId4" Type="http://schemas.openxmlformats.org/officeDocument/2006/relationships/oleObject" Target="../embeddings/oleObject272.bin"/></Relationships>
</file>

<file path=ppt/slides/_rels/slide444.xml.rels><?xml version="1.0" encoding="UTF-8" standalone="yes"?>
<Relationships xmlns="http://schemas.openxmlformats.org/package/2006/relationships"><Relationship Id="rId3" Type="http://schemas.openxmlformats.org/officeDocument/2006/relationships/image" Target="../media/image400.wmf"/><Relationship Id="rId2" Type="http://schemas.openxmlformats.org/officeDocument/2006/relationships/oleObject" Target="../embeddings/oleObject273.bin"/><Relationship Id="rId1" Type="http://schemas.openxmlformats.org/officeDocument/2006/relationships/slideLayout" Target="../slideLayouts/slideLayout6.xml"/></Relationships>
</file>

<file path=ppt/slides/_rels/slide445.xml.rels><?xml version="1.0" encoding="UTF-8" standalone="yes"?>
<Relationships xmlns="http://schemas.openxmlformats.org/package/2006/relationships"><Relationship Id="rId2" Type="http://schemas.openxmlformats.org/officeDocument/2006/relationships/image" Target="../media/image392.emf"/><Relationship Id="rId1" Type="http://schemas.openxmlformats.org/officeDocument/2006/relationships/slideLayout" Target="../slideLayouts/slideLayout2.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8" Type="http://schemas.openxmlformats.org/officeDocument/2006/relationships/image" Target="../media/image32.wmf"/><Relationship Id="rId3" Type="http://schemas.openxmlformats.org/officeDocument/2006/relationships/image" Target="../media/image28.jpeg"/><Relationship Id="rId7" Type="http://schemas.openxmlformats.org/officeDocument/2006/relationships/oleObject" Target="../embeddings/oleObject2.bin"/><Relationship Id="rId12" Type="http://schemas.openxmlformats.org/officeDocument/2006/relationships/image" Target="../media/image35.gif"/><Relationship Id="rId2" Type="http://schemas.openxmlformats.org/officeDocument/2006/relationships/notesSlide" Target="../notesSlides/notesSlide45.xml"/><Relationship Id="rId1" Type="http://schemas.openxmlformats.org/officeDocument/2006/relationships/slideLayout" Target="../slideLayouts/slideLayout7.xml"/><Relationship Id="rId6" Type="http://schemas.openxmlformats.org/officeDocument/2006/relationships/image" Target="../media/image31.jpeg"/><Relationship Id="rId11" Type="http://schemas.openxmlformats.org/officeDocument/2006/relationships/image" Target="../media/image34.gif"/><Relationship Id="rId5" Type="http://schemas.openxmlformats.org/officeDocument/2006/relationships/image" Target="../media/image30.png"/><Relationship Id="rId10" Type="http://schemas.openxmlformats.org/officeDocument/2006/relationships/image" Target="../media/image33.wmf"/><Relationship Id="rId4" Type="http://schemas.openxmlformats.org/officeDocument/2006/relationships/image" Target="../media/image29.jpeg"/><Relationship Id="rId9" Type="http://schemas.openxmlformats.org/officeDocument/2006/relationships/oleObject" Target="../embeddings/oleObject3.bin"/></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2.xml.rels><?xml version="1.0" encoding="UTF-8" standalone="yes"?>
<Relationships xmlns="http://schemas.openxmlformats.org/package/2006/relationships"><Relationship Id="rId3" Type="http://schemas.openxmlformats.org/officeDocument/2006/relationships/image" Target="../media/image401.emf"/><Relationship Id="rId2" Type="http://schemas.openxmlformats.org/officeDocument/2006/relationships/oleObject" Target="../embeddings/oleObject274.bin"/><Relationship Id="rId1" Type="http://schemas.openxmlformats.org/officeDocument/2006/relationships/slideLayout" Target="../slideLayouts/slideLayout2.xml"/></Relationships>
</file>

<file path=ppt/slides/_rels/slide453.xml.rels><?xml version="1.0" encoding="UTF-8" standalone="yes"?>
<Relationships xmlns="http://schemas.openxmlformats.org/package/2006/relationships"><Relationship Id="rId3" Type="http://schemas.openxmlformats.org/officeDocument/2006/relationships/image" Target="../media/image403.png"/><Relationship Id="rId2" Type="http://schemas.openxmlformats.org/officeDocument/2006/relationships/image" Target="../media/image402.png"/><Relationship Id="rId1" Type="http://schemas.openxmlformats.org/officeDocument/2006/relationships/slideLayout" Target="../slideLayouts/slideLayout2.xml"/><Relationship Id="rId4" Type="http://schemas.openxmlformats.org/officeDocument/2006/relationships/image" Target="../media/image404.png"/></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6.xml"/><Relationship Id="rId1" Type="http://schemas.openxmlformats.org/officeDocument/2006/relationships/slideLayout" Target="../slideLayouts/slideLayout7.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460.xml.rels><?xml version="1.0" encoding="UTF-8" standalone="yes"?>
<Relationships xmlns="http://schemas.openxmlformats.org/package/2006/relationships"><Relationship Id="rId3" Type="http://schemas.openxmlformats.org/officeDocument/2006/relationships/image" Target="../media/image405.wmf"/><Relationship Id="rId2" Type="http://schemas.openxmlformats.org/officeDocument/2006/relationships/oleObject" Target="../embeddings/oleObject275.bin"/><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3" Type="http://schemas.openxmlformats.org/officeDocument/2006/relationships/image" Target="../media/image406.wmf"/><Relationship Id="rId2" Type="http://schemas.openxmlformats.org/officeDocument/2006/relationships/oleObject" Target="../embeddings/oleObject276.bin"/><Relationship Id="rId1" Type="http://schemas.openxmlformats.org/officeDocument/2006/relationships/slideLayout" Target="../slideLayouts/slideLayout7.xml"/><Relationship Id="rId5" Type="http://schemas.openxmlformats.org/officeDocument/2006/relationships/image" Target="../media/image407.wmf"/><Relationship Id="rId4" Type="http://schemas.openxmlformats.org/officeDocument/2006/relationships/oleObject" Target="../embeddings/oleObject277.bin"/></Relationships>
</file>

<file path=ppt/slides/_rels/slide463.xml.rels><?xml version="1.0" encoding="UTF-8" standalone="yes"?>
<Relationships xmlns="http://schemas.openxmlformats.org/package/2006/relationships"><Relationship Id="rId3" Type="http://schemas.openxmlformats.org/officeDocument/2006/relationships/image" Target="../media/image408.png"/><Relationship Id="rId2" Type="http://schemas.openxmlformats.org/officeDocument/2006/relationships/oleObject" Target="../embeddings/oleObject278.bin"/><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3" Type="http://schemas.openxmlformats.org/officeDocument/2006/relationships/image" Target="../media/image409.emf"/><Relationship Id="rId2" Type="http://schemas.openxmlformats.org/officeDocument/2006/relationships/oleObject" Target="../embeddings/oleObject279.bin"/><Relationship Id="rId1" Type="http://schemas.openxmlformats.org/officeDocument/2006/relationships/slideLayout" Target="../slideLayouts/slideLayout7.xml"/><Relationship Id="rId5" Type="http://schemas.openxmlformats.org/officeDocument/2006/relationships/image" Target="../media/image410.png"/><Relationship Id="rId4" Type="http://schemas.openxmlformats.org/officeDocument/2006/relationships/oleObject" Target="../embeddings/oleObject280.bin"/></Relationships>
</file>

<file path=ppt/slides/_rels/slide465.xml.rels><?xml version="1.0" encoding="UTF-8" standalone="yes"?>
<Relationships xmlns="http://schemas.openxmlformats.org/package/2006/relationships"><Relationship Id="rId3" Type="http://schemas.openxmlformats.org/officeDocument/2006/relationships/image" Target="../media/image411.wmf"/><Relationship Id="rId2" Type="http://schemas.openxmlformats.org/officeDocument/2006/relationships/oleObject" Target="../embeddings/oleObject281.bin"/><Relationship Id="rId1" Type="http://schemas.openxmlformats.org/officeDocument/2006/relationships/slideLayout" Target="../slideLayouts/slideLayout6.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7.xml.rels><?xml version="1.0" encoding="UTF-8" standalone="yes"?>
<Relationships xmlns="http://schemas.openxmlformats.org/package/2006/relationships"><Relationship Id="rId3" Type="http://schemas.openxmlformats.org/officeDocument/2006/relationships/image" Target="../media/image412.wmf"/><Relationship Id="rId2" Type="http://schemas.openxmlformats.org/officeDocument/2006/relationships/oleObject" Target="../embeddings/oleObject282.bin"/><Relationship Id="rId1" Type="http://schemas.openxmlformats.org/officeDocument/2006/relationships/slideLayout" Target="../slideLayouts/slideLayout6.xml"/></Relationships>
</file>

<file path=ppt/slides/_rels/slide468.xml.rels><?xml version="1.0" encoding="UTF-8" standalone="yes"?>
<Relationships xmlns="http://schemas.openxmlformats.org/package/2006/relationships"><Relationship Id="rId3" Type="http://schemas.openxmlformats.org/officeDocument/2006/relationships/image" Target="../media/image413.wmf"/><Relationship Id="rId2" Type="http://schemas.openxmlformats.org/officeDocument/2006/relationships/oleObject" Target="../embeddings/oleObject283.bin"/><Relationship Id="rId1" Type="http://schemas.openxmlformats.org/officeDocument/2006/relationships/slideLayout" Target="../slideLayouts/slideLayout2.xml"/><Relationship Id="rId5" Type="http://schemas.openxmlformats.org/officeDocument/2006/relationships/image" Target="../media/image414.wmf"/><Relationship Id="rId4" Type="http://schemas.openxmlformats.org/officeDocument/2006/relationships/oleObject" Target="../embeddings/oleObject284.bin"/></Relationships>
</file>

<file path=ppt/slides/_rels/slide469.xml.rels><?xml version="1.0" encoding="UTF-8" standalone="yes"?>
<Relationships xmlns="http://schemas.openxmlformats.org/package/2006/relationships"><Relationship Id="rId3" Type="http://schemas.openxmlformats.org/officeDocument/2006/relationships/image" Target="../media/image415.wmf"/><Relationship Id="rId2" Type="http://schemas.openxmlformats.org/officeDocument/2006/relationships/oleObject" Target="../embeddings/oleObject285.bin"/><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8" Type="http://schemas.openxmlformats.org/officeDocument/2006/relationships/image" Target="../media/image43.gif"/><Relationship Id="rId3" Type="http://schemas.openxmlformats.org/officeDocument/2006/relationships/oleObject" Target="../embeddings/oleObject4.bin"/><Relationship Id="rId7" Type="http://schemas.openxmlformats.org/officeDocument/2006/relationships/image" Target="../media/image42.gif"/><Relationship Id="rId2" Type="http://schemas.openxmlformats.org/officeDocument/2006/relationships/notesSlide" Target="../notesSlides/notesSlide47.xml"/><Relationship Id="rId1" Type="http://schemas.openxmlformats.org/officeDocument/2006/relationships/slideLayout" Target="../slideLayouts/slideLayout7.xml"/><Relationship Id="rId6" Type="http://schemas.openxmlformats.org/officeDocument/2006/relationships/image" Target="../media/image41.wmf"/><Relationship Id="rId5" Type="http://schemas.openxmlformats.org/officeDocument/2006/relationships/oleObject" Target="../embeddings/oleObject5.bin"/><Relationship Id="rId4" Type="http://schemas.openxmlformats.org/officeDocument/2006/relationships/image" Target="../media/image40.wmf"/></Relationships>
</file>

<file path=ppt/slides/_rels/slide470.xml.rels><?xml version="1.0" encoding="UTF-8" standalone="yes"?>
<Relationships xmlns="http://schemas.openxmlformats.org/package/2006/relationships"><Relationship Id="rId2" Type="http://schemas.openxmlformats.org/officeDocument/2006/relationships/image" Target="../media/image416.png"/><Relationship Id="rId1" Type="http://schemas.openxmlformats.org/officeDocument/2006/relationships/slideLayout" Target="../slideLayouts/slideLayout6.xml"/></Relationships>
</file>

<file path=ppt/slides/_rels/slide471.xml.rels><?xml version="1.0" encoding="UTF-8" standalone="yes"?>
<Relationships xmlns="http://schemas.openxmlformats.org/package/2006/relationships"><Relationship Id="rId3" Type="http://schemas.openxmlformats.org/officeDocument/2006/relationships/oleObject" Target="../embeddings/oleObject286.bin"/><Relationship Id="rId2" Type="http://schemas.openxmlformats.org/officeDocument/2006/relationships/image" Target="../media/image417.png"/><Relationship Id="rId1" Type="http://schemas.openxmlformats.org/officeDocument/2006/relationships/slideLayout" Target="../slideLayouts/slideLayout2.xml"/><Relationship Id="rId4" Type="http://schemas.openxmlformats.org/officeDocument/2006/relationships/image" Target="../media/image418.wmf"/></Relationships>
</file>

<file path=ppt/slides/_rels/slide472.xml.rels><?xml version="1.0" encoding="UTF-8" standalone="yes"?>
<Relationships xmlns="http://schemas.openxmlformats.org/package/2006/relationships"><Relationship Id="rId3" Type="http://schemas.openxmlformats.org/officeDocument/2006/relationships/oleObject" Target="../embeddings/oleObject287.bin"/><Relationship Id="rId2" Type="http://schemas.openxmlformats.org/officeDocument/2006/relationships/image" Target="../media/image419.png"/><Relationship Id="rId1" Type="http://schemas.openxmlformats.org/officeDocument/2006/relationships/slideLayout" Target="../slideLayouts/slideLayout6.xml"/><Relationship Id="rId6" Type="http://schemas.openxmlformats.org/officeDocument/2006/relationships/image" Target="../media/image421.wmf"/><Relationship Id="rId5" Type="http://schemas.openxmlformats.org/officeDocument/2006/relationships/oleObject" Target="../embeddings/oleObject288.bin"/><Relationship Id="rId4" Type="http://schemas.openxmlformats.org/officeDocument/2006/relationships/image" Target="../media/image420.wmf"/></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4.xml.rels><?xml version="1.0" encoding="UTF-8" standalone="yes"?>
<Relationships xmlns="http://schemas.openxmlformats.org/package/2006/relationships"><Relationship Id="rId2" Type="http://schemas.openxmlformats.org/officeDocument/2006/relationships/image" Target="../media/image422.png"/><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2" Type="http://schemas.openxmlformats.org/officeDocument/2006/relationships/image" Target="../media/image423.wmf"/><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3" Type="http://schemas.openxmlformats.org/officeDocument/2006/relationships/image" Target="../media/image680.png"/><Relationship Id="rId2" Type="http://schemas.openxmlformats.org/officeDocument/2006/relationships/image" Target="../media/image670.png"/><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2" Type="http://schemas.openxmlformats.org/officeDocument/2006/relationships/image" Target="../media/image423.wmf"/><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2" Type="http://schemas.openxmlformats.org/officeDocument/2006/relationships/image" Target="../media/image690.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8.xml"/><Relationship Id="rId1" Type="http://schemas.openxmlformats.org/officeDocument/2006/relationships/slideLayout" Target="../slideLayouts/slideLayout7.xml"/><Relationship Id="rId5" Type="http://schemas.openxmlformats.org/officeDocument/2006/relationships/image" Target="../media/image46.png"/><Relationship Id="rId4" Type="http://schemas.openxmlformats.org/officeDocument/2006/relationships/image" Target="../media/image45.png"/></Relationships>
</file>

<file path=ppt/slides/_rels/slide480.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2" Type="http://schemas.openxmlformats.org/officeDocument/2006/relationships/image" Target="../media/image710.png"/><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2" Type="http://schemas.openxmlformats.org/officeDocument/2006/relationships/image" Target="../media/image730.png"/><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2" Type="http://schemas.openxmlformats.org/officeDocument/2006/relationships/image" Target="../media/image740.png"/><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2" Type="http://schemas.openxmlformats.org/officeDocument/2006/relationships/image" Target="../media/image424.png"/><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8.xml.rels><?xml version="1.0" encoding="UTF-8" standalone="yes"?>
<Relationships xmlns="http://schemas.openxmlformats.org/package/2006/relationships"><Relationship Id="rId3" Type="http://schemas.openxmlformats.org/officeDocument/2006/relationships/image" Target="../media/image425.emf"/><Relationship Id="rId2" Type="http://schemas.openxmlformats.org/officeDocument/2006/relationships/oleObject" Target="../embeddings/oleObject289.bin"/><Relationship Id="rId1" Type="http://schemas.openxmlformats.org/officeDocument/2006/relationships/slideLayout" Target="../slideLayouts/slideLayout13.xml"/><Relationship Id="rId4" Type="http://schemas.openxmlformats.org/officeDocument/2006/relationships/image" Target="../media/image426.png"/></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image" Target="../media/image50.jpeg"/><Relationship Id="rId5" Type="http://schemas.openxmlformats.org/officeDocument/2006/relationships/image" Target="../media/image49.png"/><Relationship Id="rId4" Type="http://schemas.openxmlformats.org/officeDocument/2006/relationships/image" Target="../media/image48.jpeg"/></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2.xml.rels><?xml version="1.0" encoding="UTF-8" standalone="yes"?>
<Relationships xmlns="http://schemas.openxmlformats.org/package/2006/relationships"><Relationship Id="rId3" Type="http://schemas.openxmlformats.org/officeDocument/2006/relationships/image" Target="../media/image427.wmf"/><Relationship Id="rId2" Type="http://schemas.openxmlformats.org/officeDocument/2006/relationships/oleObject" Target="../embeddings/oleObject290.bin"/><Relationship Id="rId1" Type="http://schemas.openxmlformats.org/officeDocument/2006/relationships/slideLayout" Target="../slideLayouts/slideLayout2.xml"/></Relationships>
</file>

<file path=ppt/slides/_rels/slide493.xml.rels><?xml version="1.0" encoding="UTF-8" standalone="yes"?>
<Relationships xmlns="http://schemas.openxmlformats.org/package/2006/relationships"><Relationship Id="rId8" Type="http://schemas.openxmlformats.org/officeDocument/2006/relationships/oleObject" Target="../embeddings/oleObject294.bin"/><Relationship Id="rId3" Type="http://schemas.openxmlformats.org/officeDocument/2006/relationships/image" Target="../media/image428.wmf"/><Relationship Id="rId7" Type="http://schemas.openxmlformats.org/officeDocument/2006/relationships/image" Target="../media/image430.wmf"/><Relationship Id="rId2" Type="http://schemas.openxmlformats.org/officeDocument/2006/relationships/oleObject" Target="../embeddings/oleObject291.bin"/><Relationship Id="rId1" Type="http://schemas.openxmlformats.org/officeDocument/2006/relationships/slideLayout" Target="../slideLayouts/slideLayout2.xml"/><Relationship Id="rId6" Type="http://schemas.openxmlformats.org/officeDocument/2006/relationships/oleObject" Target="../embeddings/oleObject293.bin"/><Relationship Id="rId5" Type="http://schemas.openxmlformats.org/officeDocument/2006/relationships/image" Target="../media/image429.wmf"/><Relationship Id="rId4" Type="http://schemas.openxmlformats.org/officeDocument/2006/relationships/oleObject" Target="../embeddings/oleObject292.bin"/><Relationship Id="rId9" Type="http://schemas.openxmlformats.org/officeDocument/2006/relationships/image" Target="../media/image431.wmf"/></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3" Type="http://schemas.openxmlformats.org/officeDocument/2006/relationships/image" Target="../media/image51.wmf"/><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3.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5.xml.rels><?xml version="1.0" encoding="UTF-8" standalone="yes"?>
<Relationships xmlns="http://schemas.openxmlformats.org/package/2006/relationships"><Relationship Id="rId3" Type="http://schemas.openxmlformats.org/officeDocument/2006/relationships/image" Target="../media/image432.png"/><Relationship Id="rId2" Type="http://schemas.openxmlformats.org/officeDocument/2006/relationships/oleObject" Target="../embeddings/oleObject295.bin"/><Relationship Id="rId1" Type="http://schemas.openxmlformats.org/officeDocument/2006/relationships/slideLayout" Target="../slideLayouts/slideLayout2.xml"/></Relationships>
</file>

<file path=ppt/slides/_rels/slide506.xml.rels><?xml version="1.0" encoding="UTF-8" standalone="yes"?>
<Relationships xmlns="http://schemas.openxmlformats.org/package/2006/relationships"><Relationship Id="rId3" Type="http://schemas.openxmlformats.org/officeDocument/2006/relationships/image" Target="../media/image434.wmf"/><Relationship Id="rId7" Type="http://schemas.openxmlformats.org/officeDocument/2006/relationships/image" Target="../media/image438.wmf"/><Relationship Id="rId2" Type="http://schemas.openxmlformats.org/officeDocument/2006/relationships/image" Target="../media/image433.wmf"/><Relationship Id="rId1" Type="http://schemas.openxmlformats.org/officeDocument/2006/relationships/slideLayout" Target="../slideLayouts/slideLayout2.xml"/><Relationship Id="rId6" Type="http://schemas.openxmlformats.org/officeDocument/2006/relationships/image" Target="../media/image437.wmf"/><Relationship Id="rId5" Type="http://schemas.openxmlformats.org/officeDocument/2006/relationships/image" Target="../media/image436.wmf"/><Relationship Id="rId4" Type="http://schemas.openxmlformats.org/officeDocument/2006/relationships/image" Target="../media/image435.wmf"/></Relationships>
</file>

<file path=ppt/slides/_rels/slide507.xml.rels><?xml version="1.0" encoding="UTF-8" standalone="yes"?>
<Relationships xmlns="http://schemas.openxmlformats.org/package/2006/relationships"><Relationship Id="rId3" Type="http://schemas.openxmlformats.org/officeDocument/2006/relationships/image" Target="../media/image434.wmf"/><Relationship Id="rId7" Type="http://schemas.openxmlformats.org/officeDocument/2006/relationships/image" Target="../media/image438.wmf"/><Relationship Id="rId2" Type="http://schemas.openxmlformats.org/officeDocument/2006/relationships/image" Target="../media/image433.wmf"/><Relationship Id="rId1" Type="http://schemas.openxmlformats.org/officeDocument/2006/relationships/slideLayout" Target="../slideLayouts/slideLayout2.xml"/><Relationship Id="rId6" Type="http://schemas.openxmlformats.org/officeDocument/2006/relationships/image" Target="../media/image437.wmf"/><Relationship Id="rId5" Type="http://schemas.openxmlformats.org/officeDocument/2006/relationships/image" Target="../media/image436.wmf"/><Relationship Id="rId4" Type="http://schemas.openxmlformats.org/officeDocument/2006/relationships/image" Target="../media/image435.wmf"/></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9.xml.rels><?xml version="1.0" encoding="UTF-8" standalone="yes"?>
<Relationships xmlns="http://schemas.openxmlformats.org/package/2006/relationships"><Relationship Id="rId3" Type="http://schemas.openxmlformats.org/officeDocument/2006/relationships/image" Target="../media/image439.wmf"/><Relationship Id="rId2" Type="http://schemas.openxmlformats.org/officeDocument/2006/relationships/oleObject" Target="../embeddings/oleObject296.bin"/><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10.xml.rels><?xml version="1.0" encoding="UTF-8" standalone="yes"?>
<Relationships xmlns="http://schemas.openxmlformats.org/package/2006/relationships"><Relationship Id="rId3" Type="http://schemas.openxmlformats.org/officeDocument/2006/relationships/image" Target="../media/image441.wmf"/><Relationship Id="rId2" Type="http://schemas.openxmlformats.org/officeDocument/2006/relationships/image" Target="../media/image440.wmf"/><Relationship Id="rId1" Type="http://schemas.openxmlformats.org/officeDocument/2006/relationships/slideLayout" Target="../slideLayouts/slideLayout2.xml"/><Relationship Id="rId4" Type="http://schemas.openxmlformats.org/officeDocument/2006/relationships/image" Target="../media/image442.wmf"/></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2.xml.rels><?xml version="1.0" encoding="UTF-8" standalone="yes"?>
<Relationships xmlns="http://schemas.openxmlformats.org/package/2006/relationships"><Relationship Id="rId3" Type="http://schemas.openxmlformats.org/officeDocument/2006/relationships/image" Target="../media/image444.png"/><Relationship Id="rId2" Type="http://schemas.openxmlformats.org/officeDocument/2006/relationships/image" Target="../media/image443.png"/><Relationship Id="rId1" Type="http://schemas.openxmlformats.org/officeDocument/2006/relationships/slideLayout" Target="../slideLayouts/slideLayout2.xml"/></Relationships>
</file>

<file path=ppt/slides/_rels/slide513.xml.rels><?xml version="1.0" encoding="UTF-8" standalone="yes"?>
<Relationships xmlns="http://schemas.openxmlformats.org/package/2006/relationships"><Relationship Id="rId3" Type="http://schemas.openxmlformats.org/officeDocument/2006/relationships/image" Target="../media/image446.png"/><Relationship Id="rId2" Type="http://schemas.openxmlformats.org/officeDocument/2006/relationships/image" Target="../media/image445.png"/><Relationship Id="rId1" Type="http://schemas.openxmlformats.org/officeDocument/2006/relationships/slideLayout" Target="../slideLayouts/slideLayout2.xml"/></Relationships>
</file>

<file path=ppt/slides/_rels/slide514.xml.rels><?xml version="1.0" encoding="UTF-8" standalone="yes"?>
<Relationships xmlns="http://schemas.openxmlformats.org/package/2006/relationships"><Relationship Id="rId3" Type="http://schemas.openxmlformats.org/officeDocument/2006/relationships/image" Target="../media/image448.png"/><Relationship Id="rId2" Type="http://schemas.openxmlformats.org/officeDocument/2006/relationships/image" Target="../media/image447.png"/><Relationship Id="rId1" Type="http://schemas.openxmlformats.org/officeDocument/2006/relationships/slideLayout" Target="../slideLayouts/slideLayout2.xml"/></Relationships>
</file>

<file path=ppt/slides/_rels/slide515.xml.rels><?xml version="1.0" encoding="UTF-8" standalone="yes"?>
<Relationships xmlns="http://schemas.openxmlformats.org/package/2006/relationships"><Relationship Id="rId3" Type="http://schemas.openxmlformats.org/officeDocument/2006/relationships/image" Target="../media/image449.png"/><Relationship Id="rId2" Type="http://schemas.openxmlformats.org/officeDocument/2006/relationships/image" Target="../media/image443.png"/><Relationship Id="rId1" Type="http://schemas.openxmlformats.org/officeDocument/2006/relationships/slideLayout" Target="../slideLayouts/slideLayout2.xml"/></Relationships>
</file>

<file path=ppt/slides/_rels/slide516.xml.rels><?xml version="1.0" encoding="UTF-8" standalone="yes"?>
<Relationships xmlns="http://schemas.openxmlformats.org/package/2006/relationships"><Relationship Id="rId3" Type="http://schemas.openxmlformats.org/officeDocument/2006/relationships/image" Target="../media/image451.png"/><Relationship Id="rId2" Type="http://schemas.openxmlformats.org/officeDocument/2006/relationships/image" Target="../media/image445.png"/><Relationship Id="rId1" Type="http://schemas.openxmlformats.org/officeDocument/2006/relationships/slideLayout" Target="../slideLayouts/slideLayout2.xml"/></Relationships>
</file>

<file path=ppt/slides/_rels/slide517.xml.rels><?xml version="1.0" encoding="UTF-8" standalone="yes"?>
<Relationships xmlns="http://schemas.openxmlformats.org/package/2006/relationships"><Relationship Id="rId3" Type="http://schemas.openxmlformats.org/officeDocument/2006/relationships/image" Target="../media/image452.png"/><Relationship Id="rId2" Type="http://schemas.openxmlformats.org/officeDocument/2006/relationships/image" Target="../media/image447.png"/><Relationship Id="rId1" Type="http://schemas.openxmlformats.org/officeDocument/2006/relationships/slideLayout" Target="../slideLayouts/slideLayout2.xml"/></Relationships>
</file>

<file path=ppt/slides/_rels/slide518.xml.rels><?xml version="1.0" encoding="UTF-8" standalone="yes"?>
<Relationships xmlns="http://schemas.openxmlformats.org/package/2006/relationships"><Relationship Id="rId3" Type="http://schemas.openxmlformats.org/officeDocument/2006/relationships/image" Target="../media/image434.wmf"/><Relationship Id="rId7" Type="http://schemas.openxmlformats.org/officeDocument/2006/relationships/image" Target="../media/image438.wmf"/><Relationship Id="rId2" Type="http://schemas.openxmlformats.org/officeDocument/2006/relationships/image" Target="../media/image433.wmf"/><Relationship Id="rId1" Type="http://schemas.openxmlformats.org/officeDocument/2006/relationships/slideLayout" Target="../slideLayouts/slideLayout2.xml"/><Relationship Id="rId6" Type="http://schemas.openxmlformats.org/officeDocument/2006/relationships/image" Target="../media/image437.wmf"/><Relationship Id="rId5" Type="http://schemas.openxmlformats.org/officeDocument/2006/relationships/image" Target="../media/image436.wmf"/><Relationship Id="rId4" Type="http://schemas.openxmlformats.org/officeDocument/2006/relationships/image" Target="../media/image435.wmf"/></Relationships>
</file>

<file path=ppt/slides/_rels/slide519.xml.rels><?xml version="1.0" encoding="UTF-8" standalone="yes"?>
<Relationships xmlns="http://schemas.openxmlformats.org/package/2006/relationships"><Relationship Id="rId3" Type="http://schemas.openxmlformats.org/officeDocument/2006/relationships/image" Target="../media/image434.wmf"/><Relationship Id="rId7" Type="http://schemas.openxmlformats.org/officeDocument/2006/relationships/image" Target="../media/image438.wmf"/><Relationship Id="rId2" Type="http://schemas.openxmlformats.org/officeDocument/2006/relationships/image" Target="../media/image433.wmf"/><Relationship Id="rId1" Type="http://schemas.openxmlformats.org/officeDocument/2006/relationships/slideLayout" Target="../slideLayouts/slideLayout2.xml"/><Relationship Id="rId6" Type="http://schemas.openxmlformats.org/officeDocument/2006/relationships/image" Target="../media/image437.wmf"/><Relationship Id="rId5" Type="http://schemas.openxmlformats.org/officeDocument/2006/relationships/image" Target="../media/image436.wmf"/><Relationship Id="rId4" Type="http://schemas.openxmlformats.org/officeDocument/2006/relationships/image" Target="../media/image435.wmf"/></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0.xml.rels><?xml version="1.0" encoding="UTF-8" standalone="yes"?>
<Relationships xmlns="http://schemas.openxmlformats.org/package/2006/relationships"><Relationship Id="rId3" Type="http://schemas.openxmlformats.org/officeDocument/2006/relationships/image" Target="../media/image454.wmf"/><Relationship Id="rId2" Type="http://schemas.openxmlformats.org/officeDocument/2006/relationships/image" Target="../media/image453.wmf"/><Relationship Id="rId1" Type="http://schemas.openxmlformats.org/officeDocument/2006/relationships/slideLayout" Target="../slideLayouts/slideLayout2.xml"/><Relationship Id="rId6" Type="http://schemas.openxmlformats.org/officeDocument/2006/relationships/image" Target="../media/image457.wmf"/><Relationship Id="rId5" Type="http://schemas.openxmlformats.org/officeDocument/2006/relationships/image" Target="../media/image456.wmf"/><Relationship Id="rId4" Type="http://schemas.openxmlformats.org/officeDocument/2006/relationships/image" Target="../media/image455.wmf"/></Relationships>
</file>

<file path=ppt/slides/_rels/slide521.xml.rels><?xml version="1.0" encoding="UTF-8" standalone="yes"?>
<Relationships xmlns="http://schemas.openxmlformats.org/package/2006/relationships"><Relationship Id="rId3" Type="http://schemas.openxmlformats.org/officeDocument/2006/relationships/image" Target="../media/image454.wmf"/><Relationship Id="rId2" Type="http://schemas.openxmlformats.org/officeDocument/2006/relationships/image" Target="../media/image453.wmf"/><Relationship Id="rId1" Type="http://schemas.openxmlformats.org/officeDocument/2006/relationships/slideLayout" Target="../slideLayouts/slideLayout2.xml"/><Relationship Id="rId6" Type="http://schemas.openxmlformats.org/officeDocument/2006/relationships/image" Target="../media/image457.wmf"/><Relationship Id="rId5" Type="http://schemas.openxmlformats.org/officeDocument/2006/relationships/image" Target="../media/image456.wmf"/><Relationship Id="rId4" Type="http://schemas.openxmlformats.org/officeDocument/2006/relationships/image" Target="../media/image455.wmf"/></Relationships>
</file>

<file path=ppt/slides/_rels/slide522.xml.rels><?xml version="1.0" encoding="UTF-8" standalone="yes"?>
<Relationships xmlns="http://schemas.openxmlformats.org/package/2006/relationships"><Relationship Id="rId3" Type="http://schemas.openxmlformats.org/officeDocument/2006/relationships/image" Target="../media/image458.png"/><Relationship Id="rId2" Type="http://schemas.openxmlformats.org/officeDocument/2006/relationships/oleObject" Target="../embeddings/oleObject297.bin"/><Relationship Id="rId1" Type="http://schemas.openxmlformats.org/officeDocument/2006/relationships/slideLayout" Target="../slideLayouts/slideLayout2.xml"/></Relationships>
</file>

<file path=ppt/slides/_rels/slide523.xml.rels><?xml version="1.0" encoding="UTF-8" standalone="yes"?>
<Relationships xmlns="http://schemas.openxmlformats.org/package/2006/relationships"><Relationship Id="rId3" Type="http://schemas.openxmlformats.org/officeDocument/2006/relationships/image" Target="../media/image460.wmf"/><Relationship Id="rId2" Type="http://schemas.openxmlformats.org/officeDocument/2006/relationships/image" Target="../media/image459.wmf"/><Relationship Id="rId1" Type="http://schemas.openxmlformats.org/officeDocument/2006/relationships/slideLayout" Target="../slideLayouts/slideLayout2.xml"/><Relationship Id="rId5" Type="http://schemas.openxmlformats.org/officeDocument/2006/relationships/image" Target="../media/image462.wmf"/><Relationship Id="rId4" Type="http://schemas.openxmlformats.org/officeDocument/2006/relationships/image" Target="../media/image461.wmf"/></Relationships>
</file>

<file path=ppt/slides/_rels/slide524.xml.rels><?xml version="1.0" encoding="UTF-8" standalone="yes"?>
<Relationships xmlns="http://schemas.openxmlformats.org/package/2006/relationships"><Relationship Id="rId3" Type="http://schemas.openxmlformats.org/officeDocument/2006/relationships/image" Target="../media/image460.wmf"/><Relationship Id="rId2" Type="http://schemas.openxmlformats.org/officeDocument/2006/relationships/image" Target="../media/image459.wmf"/><Relationship Id="rId1" Type="http://schemas.openxmlformats.org/officeDocument/2006/relationships/slideLayout" Target="../slideLayouts/slideLayout2.xml"/><Relationship Id="rId5" Type="http://schemas.openxmlformats.org/officeDocument/2006/relationships/image" Target="../media/image462.wmf"/><Relationship Id="rId4" Type="http://schemas.openxmlformats.org/officeDocument/2006/relationships/image" Target="../media/image461.wmf"/></Relationships>
</file>

<file path=ppt/slides/_rels/slide525.xml.rels><?xml version="1.0" encoding="UTF-8" standalone="yes"?>
<Relationships xmlns="http://schemas.openxmlformats.org/package/2006/relationships"><Relationship Id="rId3" Type="http://schemas.openxmlformats.org/officeDocument/2006/relationships/image" Target="../media/image464.wmf"/><Relationship Id="rId2" Type="http://schemas.openxmlformats.org/officeDocument/2006/relationships/image" Target="../media/image463.wmf"/><Relationship Id="rId1" Type="http://schemas.openxmlformats.org/officeDocument/2006/relationships/slideLayout" Target="../slideLayouts/slideLayout2.xml"/><Relationship Id="rId5" Type="http://schemas.openxmlformats.org/officeDocument/2006/relationships/image" Target="../media/image466.wmf"/><Relationship Id="rId4" Type="http://schemas.openxmlformats.org/officeDocument/2006/relationships/image" Target="../media/image465.wmf"/></Relationships>
</file>

<file path=ppt/slides/_rels/slide526.xml.rels><?xml version="1.0" encoding="UTF-8" standalone="yes"?>
<Relationships xmlns="http://schemas.openxmlformats.org/package/2006/relationships"><Relationship Id="rId3" Type="http://schemas.openxmlformats.org/officeDocument/2006/relationships/image" Target="../media/image464.wmf"/><Relationship Id="rId2" Type="http://schemas.openxmlformats.org/officeDocument/2006/relationships/image" Target="../media/image463.wmf"/><Relationship Id="rId1" Type="http://schemas.openxmlformats.org/officeDocument/2006/relationships/slideLayout" Target="../slideLayouts/slideLayout2.xml"/><Relationship Id="rId5" Type="http://schemas.openxmlformats.org/officeDocument/2006/relationships/image" Target="../media/image466.wmf"/><Relationship Id="rId4" Type="http://schemas.openxmlformats.org/officeDocument/2006/relationships/image" Target="../media/image465.wmf"/></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8.xml.rels><?xml version="1.0" encoding="UTF-8" standalone="yes"?>
<Relationships xmlns="http://schemas.openxmlformats.org/package/2006/relationships"><Relationship Id="rId2" Type="http://schemas.openxmlformats.org/officeDocument/2006/relationships/image" Target="../media/image421.png"/><Relationship Id="rId1" Type="http://schemas.openxmlformats.org/officeDocument/2006/relationships/slideLayout" Target="../slideLayouts/slideLayout2.xml"/></Relationships>
</file>

<file path=ppt/slides/_rels/slide529.xml.rels><?xml version="1.0" encoding="UTF-8" standalone="yes"?>
<Relationships xmlns="http://schemas.openxmlformats.org/package/2006/relationships"><Relationship Id="rId3" Type="http://schemas.openxmlformats.org/officeDocument/2006/relationships/image" Target="../media/image467.emf"/><Relationship Id="rId2" Type="http://schemas.openxmlformats.org/officeDocument/2006/relationships/oleObject" Target="../embeddings/oleObject298.bin"/><Relationship Id="rId1" Type="http://schemas.openxmlformats.org/officeDocument/2006/relationships/slideLayout" Target="../slideLayouts/slideLayout2.xml"/><Relationship Id="rId5" Type="http://schemas.openxmlformats.org/officeDocument/2006/relationships/image" Target="../media/image468.emf"/><Relationship Id="rId4" Type="http://schemas.openxmlformats.org/officeDocument/2006/relationships/oleObject" Target="../embeddings/oleObject299.bin"/></Relationships>
</file>

<file path=ppt/slides/_rels/slide53.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oleObject" Target="../embeddings/oleObject6.bin"/><Relationship Id="rId7" Type="http://schemas.openxmlformats.org/officeDocument/2006/relationships/image" Target="../media/image55.wmf"/><Relationship Id="rId2" Type="http://schemas.openxmlformats.org/officeDocument/2006/relationships/notesSlide" Target="../notesSlides/notesSlide52.xml"/><Relationship Id="rId1" Type="http://schemas.openxmlformats.org/officeDocument/2006/relationships/slideLayout" Target="../slideLayouts/slideLayout2.xml"/><Relationship Id="rId6" Type="http://schemas.openxmlformats.org/officeDocument/2006/relationships/image" Target="../media/image54.wmf"/><Relationship Id="rId5" Type="http://schemas.openxmlformats.org/officeDocument/2006/relationships/oleObject" Target="../embeddings/oleObject7.bin"/><Relationship Id="rId4" Type="http://schemas.openxmlformats.org/officeDocument/2006/relationships/image" Target="../media/image53.wmf"/><Relationship Id="rId9" Type="http://schemas.openxmlformats.org/officeDocument/2006/relationships/image" Target="../media/image57.png"/></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3.xml.rels><?xml version="1.0" encoding="UTF-8" standalone="yes"?>
<Relationships xmlns="http://schemas.openxmlformats.org/package/2006/relationships"><Relationship Id="rId3" Type="http://schemas.openxmlformats.org/officeDocument/2006/relationships/image" Target="../media/image469.wmf"/><Relationship Id="rId2" Type="http://schemas.openxmlformats.org/officeDocument/2006/relationships/oleObject" Target="../embeddings/oleObject300.bin"/><Relationship Id="rId1" Type="http://schemas.openxmlformats.org/officeDocument/2006/relationships/slideLayout" Target="../slideLayouts/slideLayout2.xml"/></Relationships>
</file>

<file path=ppt/slides/_rels/slide534.xml.rels><?xml version="1.0" encoding="UTF-8" standalone="yes"?>
<Relationships xmlns="http://schemas.openxmlformats.org/package/2006/relationships"><Relationship Id="rId8" Type="http://schemas.openxmlformats.org/officeDocument/2006/relationships/image" Target="../media/image476.png"/><Relationship Id="rId3" Type="http://schemas.openxmlformats.org/officeDocument/2006/relationships/image" Target="../media/image471.png"/><Relationship Id="rId7" Type="http://schemas.openxmlformats.org/officeDocument/2006/relationships/image" Target="../media/image475.png"/><Relationship Id="rId2" Type="http://schemas.openxmlformats.org/officeDocument/2006/relationships/image" Target="../media/image470.png"/><Relationship Id="rId1" Type="http://schemas.openxmlformats.org/officeDocument/2006/relationships/slideLayout" Target="../slideLayouts/slideLayout2.xml"/><Relationship Id="rId6" Type="http://schemas.openxmlformats.org/officeDocument/2006/relationships/image" Target="../media/image474.png"/><Relationship Id="rId11" Type="http://schemas.openxmlformats.org/officeDocument/2006/relationships/image" Target="../media/image479.png"/><Relationship Id="rId5" Type="http://schemas.openxmlformats.org/officeDocument/2006/relationships/image" Target="../media/image473.png"/><Relationship Id="rId10" Type="http://schemas.openxmlformats.org/officeDocument/2006/relationships/image" Target="../media/image478.png"/><Relationship Id="rId4" Type="http://schemas.openxmlformats.org/officeDocument/2006/relationships/image" Target="../media/image472.png"/><Relationship Id="rId9" Type="http://schemas.openxmlformats.org/officeDocument/2006/relationships/image" Target="../media/image477.png"/></Relationships>
</file>

<file path=ppt/slides/_rels/slide535.xml.rels><?xml version="1.0" encoding="UTF-8" standalone="yes"?>
<Relationships xmlns="http://schemas.openxmlformats.org/package/2006/relationships"><Relationship Id="rId3" Type="http://schemas.openxmlformats.org/officeDocument/2006/relationships/oleObject" Target="../embeddings/oleObject301.bin"/><Relationship Id="rId2" Type="http://schemas.openxmlformats.org/officeDocument/2006/relationships/image" Target="../media/image480.wmf"/><Relationship Id="rId1" Type="http://schemas.openxmlformats.org/officeDocument/2006/relationships/slideLayout" Target="../slideLayouts/slideLayout2.xml"/><Relationship Id="rId4" Type="http://schemas.openxmlformats.org/officeDocument/2006/relationships/image" Target="../media/image481.wmf"/></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9.xml.rels><?xml version="1.0" encoding="UTF-8" standalone="yes"?>
<Relationships xmlns="http://schemas.openxmlformats.org/package/2006/relationships"><Relationship Id="rId3" Type="http://schemas.openxmlformats.org/officeDocument/2006/relationships/image" Target="../media/image482.emf"/><Relationship Id="rId2" Type="http://schemas.openxmlformats.org/officeDocument/2006/relationships/oleObject" Target="../embeddings/oleObject302.bin"/><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openxmlformats.org/officeDocument/2006/relationships/image" Target="../media/image59.wmf"/><Relationship Id="rId5" Type="http://schemas.openxmlformats.org/officeDocument/2006/relationships/oleObject" Target="../embeddings/oleObject9.bin"/><Relationship Id="rId4" Type="http://schemas.openxmlformats.org/officeDocument/2006/relationships/image" Target="../media/image58.wmf"/></Relationships>
</file>

<file path=ppt/slides/_rels/slide540.xml.rels><?xml version="1.0" encoding="UTF-8" standalone="yes"?>
<Relationships xmlns="http://schemas.openxmlformats.org/package/2006/relationships"><Relationship Id="rId3" Type="http://schemas.openxmlformats.org/officeDocument/2006/relationships/image" Target="../media/image483.emf"/><Relationship Id="rId2" Type="http://schemas.openxmlformats.org/officeDocument/2006/relationships/oleObject" Target="../embeddings/oleObject303.bin"/><Relationship Id="rId1" Type="http://schemas.openxmlformats.org/officeDocument/2006/relationships/slideLayout" Target="../slideLayouts/slideLayout2.xml"/></Relationships>
</file>

<file path=ppt/slides/_rels/slide541.xml.rels><?xml version="1.0" encoding="UTF-8" standalone="yes"?>
<Relationships xmlns="http://schemas.openxmlformats.org/package/2006/relationships"><Relationship Id="rId3" Type="http://schemas.openxmlformats.org/officeDocument/2006/relationships/image" Target="../media/image484.emf"/><Relationship Id="rId2" Type="http://schemas.openxmlformats.org/officeDocument/2006/relationships/oleObject" Target="../embeddings/oleObject304.bin"/><Relationship Id="rId1" Type="http://schemas.openxmlformats.org/officeDocument/2006/relationships/slideLayout" Target="../slideLayouts/slideLayout2.xml"/></Relationships>
</file>

<file path=ppt/slides/_rels/slide542.xml.rels><?xml version="1.0" encoding="UTF-8" standalone="yes"?>
<Relationships xmlns="http://schemas.openxmlformats.org/package/2006/relationships"><Relationship Id="rId3" Type="http://schemas.openxmlformats.org/officeDocument/2006/relationships/image" Target="../media/image485.emf"/><Relationship Id="rId2" Type="http://schemas.openxmlformats.org/officeDocument/2006/relationships/oleObject" Target="../embeddings/oleObject305.bin"/><Relationship Id="rId1" Type="http://schemas.openxmlformats.org/officeDocument/2006/relationships/slideLayout" Target="../slideLayouts/slideLayout2.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8.xml.rels><?xml version="1.0" encoding="UTF-8" standalone="yes"?>
<Relationships xmlns="http://schemas.openxmlformats.org/package/2006/relationships"><Relationship Id="rId3" Type="http://schemas.openxmlformats.org/officeDocument/2006/relationships/image" Target="../media/image487.png"/><Relationship Id="rId2" Type="http://schemas.openxmlformats.org/officeDocument/2006/relationships/image" Target="../media/image486.png"/><Relationship Id="rId1" Type="http://schemas.openxmlformats.org/officeDocument/2006/relationships/slideLayout" Target="../slideLayouts/slideLayout2.xml"/></Relationships>
</file>

<file path=ppt/slides/_rels/slide549.xml.rels><?xml version="1.0" encoding="UTF-8" standalone="yes"?>
<Relationships xmlns="http://schemas.openxmlformats.org/package/2006/relationships"><Relationship Id="rId2" Type="http://schemas.openxmlformats.org/officeDocument/2006/relationships/image" Target="../media/image488.wmf"/><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8.wmf"/><Relationship Id="rId2" Type="http://schemas.openxmlformats.org/officeDocument/2006/relationships/oleObject" Target="../embeddings/oleObject10.bin"/><Relationship Id="rId1" Type="http://schemas.openxmlformats.org/officeDocument/2006/relationships/slideLayout" Target="../slideLayouts/slideLayout6.xml"/><Relationship Id="rId5" Type="http://schemas.openxmlformats.org/officeDocument/2006/relationships/image" Target="../media/image60.emf"/><Relationship Id="rId4" Type="http://schemas.openxmlformats.org/officeDocument/2006/relationships/oleObject" Target="../embeddings/oleObject11.bin"/></Relationships>
</file>

<file path=ppt/slides/_rels/slide550.xml.rels><?xml version="1.0" encoding="UTF-8" standalone="yes"?>
<Relationships xmlns="http://schemas.openxmlformats.org/package/2006/relationships"><Relationship Id="rId3" Type="http://schemas.openxmlformats.org/officeDocument/2006/relationships/image" Target="../media/image490.wmf"/><Relationship Id="rId2" Type="http://schemas.openxmlformats.org/officeDocument/2006/relationships/image" Target="../media/image489.wmf"/><Relationship Id="rId1" Type="http://schemas.openxmlformats.org/officeDocument/2006/relationships/slideLayout" Target="../slideLayouts/slideLayout2.xml"/></Relationships>
</file>

<file path=ppt/slides/_rels/slide551.xml.rels><?xml version="1.0" encoding="UTF-8" standalone="yes"?>
<Relationships xmlns="http://schemas.openxmlformats.org/package/2006/relationships"><Relationship Id="rId3" Type="http://schemas.openxmlformats.org/officeDocument/2006/relationships/image" Target="../media/image492.wmf"/><Relationship Id="rId2" Type="http://schemas.openxmlformats.org/officeDocument/2006/relationships/image" Target="../media/image491.wmf"/><Relationship Id="rId1" Type="http://schemas.openxmlformats.org/officeDocument/2006/relationships/slideLayout" Target="../slideLayouts/slideLayout2.xml"/><Relationship Id="rId4" Type="http://schemas.openxmlformats.org/officeDocument/2006/relationships/image" Target="../media/image493.wmf"/></Relationships>
</file>

<file path=ppt/slides/_rels/slide552.xml.rels><?xml version="1.0" encoding="UTF-8" standalone="yes"?>
<Relationships xmlns="http://schemas.openxmlformats.org/package/2006/relationships"><Relationship Id="rId3" Type="http://schemas.openxmlformats.org/officeDocument/2006/relationships/image" Target="../media/image495.png"/><Relationship Id="rId2" Type="http://schemas.openxmlformats.org/officeDocument/2006/relationships/image" Target="../media/image494.png"/><Relationship Id="rId1" Type="http://schemas.openxmlformats.org/officeDocument/2006/relationships/slideLayout" Target="../slideLayouts/slideLayout2.xml"/></Relationships>
</file>

<file path=ppt/slides/_rels/slide553.xml.rels><?xml version="1.0" encoding="UTF-8" standalone="yes"?>
<Relationships xmlns="http://schemas.openxmlformats.org/package/2006/relationships"><Relationship Id="rId2" Type="http://schemas.openxmlformats.org/officeDocument/2006/relationships/image" Target="../media/image496.wmf"/><Relationship Id="rId1" Type="http://schemas.openxmlformats.org/officeDocument/2006/relationships/slideLayout" Target="../slideLayouts/slideLayout2.xml"/></Relationships>
</file>

<file path=ppt/slides/_rels/slide554.xml.rels><?xml version="1.0" encoding="UTF-8" standalone="yes"?>
<Relationships xmlns="http://schemas.openxmlformats.org/package/2006/relationships"><Relationship Id="rId3" Type="http://schemas.openxmlformats.org/officeDocument/2006/relationships/image" Target="../media/image497.wmf"/><Relationship Id="rId2" Type="http://schemas.openxmlformats.org/officeDocument/2006/relationships/image" Target="../media/image493.wmf"/><Relationship Id="rId1" Type="http://schemas.openxmlformats.org/officeDocument/2006/relationships/slideLayout" Target="../slideLayouts/slideLayout2.xml"/></Relationships>
</file>

<file path=ppt/slides/_rels/slide555.xml.rels><?xml version="1.0" encoding="UTF-8" standalone="yes"?>
<Relationships xmlns="http://schemas.openxmlformats.org/package/2006/relationships"><Relationship Id="rId3" Type="http://schemas.openxmlformats.org/officeDocument/2006/relationships/image" Target="../media/image499.wmf"/><Relationship Id="rId2" Type="http://schemas.openxmlformats.org/officeDocument/2006/relationships/image" Target="../media/image498.wmf"/><Relationship Id="rId1" Type="http://schemas.openxmlformats.org/officeDocument/2006/relationships/slideLayout" Target="../slideLayouts/slideLayout2.xml"/></Relationships>
</file>

<file path=ppt/slides/_rels/slide556.xml.rels><?xml version="1.0" encoding="UTF-8" standalone="yes"?>
<Relationships xmlns="http://schemas.openxmlformats.org/package/2006/relationships"><Relationship Id="rId3" Type="http://schemas.openxmlformats.org/officeDocument/2006/relationships/image" Target="../media/image500.wmf"/><Relationship Id="rId2" Type="http://schemas.openxmlformats.org/officeDocument/2006/relationships/oleObject" Target="../embeddings/oleObject306.bin"/><Relationship Id="rId1" Type="http://schemas.openxmlformats.org/officeDocument/2006/relationships/slideLayout" Target="../slideLayouts/slideLayout2.xml"/><Relationship Id="rId5" Type="http://schemas.openxmlformats.org/officeDocument/2006/relationships/image" Target="../media/image495.png"/><Relationship Id="rId4" Type="http://schemas.openxmlformats.org/officeDocument/2006/relationships/image" Target="../media/image494.png"/></Relationships>
</file>

<file path=ppt/slides/_rels/slide557.xml.rels><?xml version="1.0" encoding="UTF-8" standalone="yes"?>
<Relationships xmlns="http://schemas.openxmlformats.org/package/2006/relationships"><Relationship Id="rId2" Type="http://schemas.openxmlformats.org/officeDocument/2006/relationships/image" Target="../media/image501.wmf"/><Relationship Id="rId1" Type="http://schemas.openxmlformats.org/officeDocument/2006/relationships/slideLayout" Target="../slideLayouts/slideLayout2.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oleObject" Target="../embeddings/oleObject12.bin"/><Relationship Id="rId7" Type="http://schemas.openxmlformats.org/officeDocument/2006/relationships/image" Target="../media/image61.jpeg"/><Relationship Id="rId2" Type="http://schemas.openxmlformats.org/officeDocument/2006/relationships/image" Target="../media/image28.jpeg"/><Relationship Id="rId1" Type="http://schemas.openxmlformats.org/officeDocument/2006/relationships/slideLayout" Target="../slideLayouts/slideLayout12.xml"/><Relationship Id="rId6" Type="http://schemas.openxmlformats.org/officeDocument/2006/relationships/image" Target="../media/image33.wmf"/><Relationship Id="rId5" Type="http://schemas.openxmlformats.org/officeDocument/2006/relationships/oleObject" Target="../embeddings/oleObject13.bin"/><Relationship Id="rId4" Type="http://schemas.openxmlformats.org/officeDocument/2006/relationships/image" Target="../media/image32.wmf"/></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1.xml.rels><?xml version="1.0" encoding="UTF-8" standalone="yes"?>
<Relationships xmlns="http://schemas.openxmlformats.org/package/2006/relationships"><Relationship Id="rId3" Type="http://schemas.openxmlformats.org/officeDocument/2006/relationships/image" Target="../media/image503.png"/><Relationship Id="rId2" Type="http://schemas.openxmlformats.org/officeDocument/2006/relationships/image" Target="../media/image502.png"/><Relationship Id="rId1" Type="http://schemas.openxmlformats.org/officeDocument/2006/relationships/slideLayout" Target="../slideLayouts/slideLayout2.xml"/></Relationships>
</file>

<file path=ppt/slides/_rels/slide562.xml.rels><?xml version="1.0" encoding="UTF-8" standalone="yes"?>
<Relationships xmlns="http://schemas.openxmlformats.org/package/2006/relationships"><Relationship Id="rId2" Type="http://schemas.openxmlformats.org/officeDocument/2006/relationships/image" Target="../media/image504.png"/><Relationship Id="rId1" Type="http://schemas.openxmlformats.org/officeDocument/2006/relationships/slideLayout" Target="../slideLayouts/slideLayout2.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6.xml.rels><?xml version="1.0" encoding="UTF-8" standalone="yes"?>
<Relationships xmlns="http://schemas.openxmlformats.org/package/2006/relationships"><Relationship Id="rId2" Type="http://schemas.openxmlformats.org/officeDocument/2006/relationships/image" Target="../media/image505.emf"/><Relationship Id="rId1" Type="http://schemas.openxmlformats.org/officeDocument/2006/relationships/slideLayout" Target="../slideLayouts/slideLayout2.xml"/></Relationships>
</file>

<file path=ppt/slides/_rels/slide567.xml.rels><?xml version="1.0" encoding="UTF-8" standalone="yes"?>
<Relationships xmlns="http://schemas.openxmlformats.org/package/2006/relationships"><Relationship Id="rId2" Type="http://schemas.openxmlformats.org/officeDocument/2006/relationships/image" Target="../media/image506.png"/><Relationship Id="rId1" Type="http://schemas.openxmlformats.org/officeDocument/2006/relationships/slideLayout" Target="../slideLayouts/slideLayout2.xml"/></Relationships>
</file>

<file path=ppt/slides/_rels/slide568.xml.rels><?xml version="1.0" encoding="UTF-8" standalone="yes"?>
<Relationships xmlns="http://schemas.openxmlformats.org/package/2006/relationships"><Relationship Id="rId3" Type="http://schemas.openxmlformats.org/officeDocument/2006/relationships/image" Target="../media/image508.png"/><Relationship Id="rId2" Type="http://schemas.openxmlformats.org/officeDocument/2006/relationships/image" Target="../media/image507.png"/><Relationship Id="rId1" Type="http://schemas.openxmlformats.org/officeDocument/2006/relationships/slideLayout" Target="../slideLayouts/slideLayout2.xml"/></Relationships>
</file>

<file path=ppt/slides/_rels/slide569.xml.rels><?xml version="1.0" encoding="UTF-8" standalone="yes"?>
<Relationships xmlns="http://schemas.openxmlformats.org/package/2006/relationships"><Relationship Id="rId3" Type="http://schemas.openxmlformats.org/officeDocument/2006/relationships/image" Target="../media/image509.png"/><Relationship Id="rId2" Type="http://schemas.openxmlformats.org/officeDocument/2006/relationships/image" Target="../media/image507.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70.xml.rels><?xml version="1.0" encoding="UTF-8" standalone="yes"?>
<Relationships xmlns="http://schemas.openxmlformats.org/package/2006/relationships"><Relationship Id="rId3" Type="http://schemas.openxmlformats.org/officeDocument/2006/relationships/oleObject" Target="../embeddings/oleObject307.bin"/><Relationship Id="rId2" Type="http://schemas.openxmlformats.org/officeDocument/2006/relationships/image" Target="../media/image510.png"/><Relationship Id="rId1" Type="http://schemas.openxmlformats.org/officeDocument/2006/relationships/slideLayout" Target="../slideLayouts/slideLayout2.xml"/><Relationship Id="rId6" Type="http://schemas.openxmlformats.org/officeDocument/2006/relationships/image" Target="../media/image512.png"/><Relationship Id="rId5" Type="http://schemas.openxmlformats.org/officeDocument/2006/relationships/oleObject" Target="../embeddings/oleObject308.bin"/><Relationship Id="rId4" Type="http://schemas.openxmlformats.org/officeDocument/2006/relationships/image" Target="../media/image511.png"/></Relationships>
</file>

<file path=ppt/slides/_rels/slide571.xml.rels><?xml version="1.0" encoding="UTF-8" standalone="yes"?>
<Relationships xmlns="http://schemas.openxmlformats.org/package/2006/relationships"><Relationship Id="rId2" Type="http://schemas.openxmlformats.org/officeDocument/2006/relationships/image" Target="../media/image513.png"/><Relationship Id="rId1" Type="http://schemas.openxmlformats.org/officeDocument/2006/relationships/slideLayout" Target="../slideLayouts/slideLayout2.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3.xml.rels><?xml version="1.0" encoding="UTF-8" standalone="yes"?>
<Relationships xmlns="http://schemas.openxmlformats.org/package/2006/relationships"><Relationship Id="rId3" Type="http://schemas.openxmlformats.org/officeDocument/2006/relationships/image" Target="../media/image515.wmf"/><Relationship Id="rId2" Type="http://schemas.openxmlformats.org/officeDocument/2006/relationships/image" Target="../media/image514.wmf"/><Relationship Id="rId1" Type="http://schemas.openxmlformats.org/officeDocument/2006/relationships/slideLayout" Target="../slideLayouts/slideLayout2.xml"/><Relationship Id="rId5" Type="http://schemas.openxmlformats.org/officeDocument/2006/relationships/image" Target="../media/image517.wmf"/><Relationship Id="rId4" Type="http://schemas.openxmlformats.org/officeDocument/2006/relationships/image" Target="../media/image516.wmf"/></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7.xml.rels><?xml version="1.0" encoding="UTF-8" standalone="yes"?>
<Relationships xmlns="http://schemas.openxmlformats.org/package/2006/relationships"><Relationship Id="rId3" Type="http://schemas.openxmlformats.org/officeDocument/2006/relationships/image" Target="../media/image515.wmf"/><Relationship Id="rId2" Type="http://schemas.openxmlformats.org/officeDocument/2006/relationships/image" Target="../media/image518.wmf"/><Relationship Id="rId1" Type="http://schemas.openxmlformats.org/officeDocument/2006/relationships/slideLayout" Target="../slideLayouts/slideLayout2.xml"/></Relationships>
</file>

<file path=ppt/slides/_rels/slide578.xml.rels><?xml version="1.0" encoding="UTF-8" standalone="yes"?>
<Relationships xmlns="http://schemas.openxmlformats.org/package/2006/relationships"><Relationship Id="rId3" Type="http://schemas.openxmlformats.org/officeDocument/2006/relationships/image" Target="../media/image519.wmf"/><Relationship Id="rId2" Type="http://schemas.openxmlformats.org/officeDocument/2006/relationships/image" Target="../media/image518.wmf"/><Relationship Id="rId1" Type="http://schemas.openxmlformats.org/officeDocument/2006/relationships/slideLayout" Target="../slideLayouts/slideLayout2.xml"/></Relationships>
</file>

<file path=ppt/slides/_rels/slide579.xml.rels><?xml version="1.0" encoding="UTF-8" standalone="yes"?>
<Relationships xmlns="http://schemas.openxmlformats.org/package/2006/relationships"><Relationship Id="rId3" Type="http://schemas.openxmlformats.org/officeDocument/2006/relationships/image" Target="../media/image516.wmf"/><Relationship Id="rId2" Type="http://schemas.openxmlformats.org/officeDocument/2006/relationships/image" Target="../media/image520.wmf"/><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0.xml.rels><?xml version="1.0" encoding="UTF-8" standalone="yes"?>
<Relationships xmlns="http://schemas.openxmlformats.org/package/2006/relationships"><Relationship Id="rId3" Type="http://schemas.openxmlformats.org/officeDocument/2006/relationships/image" Target="../media/image515.wmf"/><Relationship Id="rId2" Type="http://schemas.openxmlformats.org/officeDocument/2006/relationships/image" Target="../media/image521.wmf"/><Relationship Id="rId1" Type="http://schemas.openxmlformats.org/officeDocument/2006/relationships/slideLayout" Target="../slideLayouts/slideLayout2.xml"/></Relationships>
</file>

<file path=ppt/slides/_rels/slide581.xml.rels><?xml version="1.0" encoding="UTF-8" standalone="yes"?>
<Relationships xmlns="http://schemas.openxmlformats.org/package/2006/relationships"><Relationship Id="rId3" Type="http://schemas.openxmlformats.org/officeDocument/2006/relationships/image" Target="../media/image522.wmf"/><Relationship Id="rId2" Type="http://schemas.openxmlformats.org/officeDocument/2006/relationships/image" Target="../media/image517.wmf"/><Relationship Id="rId1" Type="http://schemas.openxmlformats.org/officeDocument/2006/relationships/slideLayout" Target="../slideLayouts/slideLayout2.xml"/></Relationships>
</file>

<file path=ppt/slides/_rels/slide582.xml.rels><?xml version="1.0" encoding="UTF-8" standalone="yes"?>
<Relationships xmlns="http://schemas.openxmlformats.org/package/2006/relationships"><Relationship Id="rId3" Type="http://schemas.openxmlformats.org/officeDocument/2006/relationships/image" Target="../media/image524.wmf"/><Relationship Id="rId2" Type="http://schemas.openxmlformats.org/officeDocument/2006/relationships/image" Target="../media/image523.wmf"/><Relationship Id="rId1" Type="http://schemas.openxmlformats.org/officeDocument/2006/relationships/slideLayout" Target="../slideLayouts/slideLayout6.xml"/></Relationships>
</file>

<file path=ppt/slides/_rels/slide583.xml.rels><?xml version="1.0" encoding="UTF-8" standalone="yes"?>
<Relationships xmlns="http://schemas.openxmlformats.org/package/2006/relationships"><Relationship Id="rId3" Type="http://schemas.openxmlformats.org/officeDocument/2006/relationships/image" Target="../media/image526.wmf"/><Relationship Id="rId2" Type="http://schemas.openxmlformats.org/officeDocument/2006/relationships/image" Target="../media/image525.wmf"/><Relationship Id="rId1" Type="http://schemas.openxmlformats.org/officeDocument/2006/relationships/slideLayout" Target="../slideLayouts/slideLayout2.xml"/></Relationships>
</file>

<file path=ppt/slides/_rels/slide584.xml.rels><?xml version="1.0" encoding="UTF-8" standalone="yes"?>
<Relationships xmlns="http://schemas.openxmlformats.org/package/2006/relationships"><Relationship Id="rId3" Type="http://schemas.openxmlformats.org/officeDocument/2006/relationships/image" Target="../media/image527.png"/><Relationship Id="rId2" Type="http://schemas.openxmlformats.org/officeDocument/2006/relationships/image" Target="../media/image523.wmf"/><Relationship Id="rId1" Type="http://schemas.openxmlformats.org/officeDocument/2006/relationships/slideLayout" Target="../slideLayouts/slideLayout2.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6.xml.rels><?xml version="1.0" encoding="UTF-8" standalone="yes"?>
<Relationships xmlns="http://schemas.openxmlformats.org/package/2006/relationships"><Relationship Id="rId3" Type="http://schemas.openxmlformats.org/officeDocument/2006/relationships/image" Target="../media/image518.wmf"/><Relationship Id="rId2" Type="http://schemas.openxmlformats.org/officeDocument/2006/relationships/image" Target="../media/image528.wmf"/><Relationship Id="rId1" Type="http://schemas.openxmlformats.org/officeDocument/2006/relationships/slideLayout" Target="../slideLayouts/slideLayout2.xml"/></Relationships>
</file>

<file path=ppt/slides/_rels/slide587.xml.rels><?xml version="1.0" encoding="UTF-8" standalone="yes"?>
<Relationships xmlns="http://schemas.openxmlformats.org/package/2006/relationships"><Relationship Id="rId3" Type="http://schemas.openxmlformats.org/officeDocument/2006/relationships/image" Target="../media/image515.wmf"/><Relationship Id="rId2" Type="http://schemas.openxmlformats.org/officeDocument/2006/relationships/image" Target="../media/image518.wmf"/><Relationship Id="rId1" Type="http://schemas.openxmlformats.org/officeDocument/2006/relationships/slideLayout" Target="../slideLayouts/slideLayout2.xml"/><Relationship Id="rId4" Type="http://schemas.openxmlformats.org/officeDocument/2006/relationships/image" Target="../media/image529.png"/></Relationships>
</file>

<file path=ppt/slides/_rels/slide588.xml.rels><?xml version="1.0" encoding="UTF-8" standalone="yes"?>
<Relationships xmlns="http://schemas.openxmlformats.org/package/2006/relationships"><Relationship Id="rId3" Type="http://schemas.openxmlformats.org/officeDocument/2006/relationships/image" Target="../media/image530.wmf"/><Relationship Id="rId2" Type="http://schemas.openxmlformats.org/officeDocument/2006/relationships/oleObject" Target="../embeddings/oleObject309.bin"/><Relationship Id="rId1" Type="http://schemas.openxmlformats.org/officeDocument/2006/relationships/slideLayout" Target="../slideLayouts/slideLayout2.xml"/><Relationship Id="rId5" Type="http://schemas.openxmlformats.org/officeDocument/2006/relationships/image" Target="../media/image531.wmf"/><Relationship Id="rId4" Type="http://schemas.openxmlformats.org/officeDocument/2006/relationships/oleObject" Target="../embeddings/oleObject310.bin"/></Relationships>
</file>

<file path=ppt/slides/_rels/slide589.xml.rels><?xml version="1.0" encoding="UTF-8" standalone="yes"?>
<Relationships xmlns="http://schemas.openxmlformats.org/package/2006/relationships"><Relationship Id="rId3" Type="http://schemas.openxmlformats.org/officeDocument/2006/relationships/image" Target="../media/image532.wmf"/><Relationship Id="rId2" Type="http://schemas.openxmlformats.org/officeDocument/2006/relationships/oleObject" Target="../embeddings/oleObject311.bin"/><Relationship Id="rId1" Type="http://schemas.openxmlformats.org/officeDocument/2006/relationships/slideLayout" Target="../slideLayouts/slideLayout12.xml"/><Relationship Id="rId5" Type="http://schemas.openxmlformats.org/officeDocument/2006/relationships/image" Target="../media/image533.wmf"/><Relationship Id="rId4" Type="http://schemas.openxmlformats.org/officeDocument/2006/relationships/oleObject" Target="../embeddings/oleObject312.bin"/></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1.xml.rels><?xml version="1.0" encoding="UTF-8" standalone="yes"?>
<Relationships xmlns="http://schemas.openxmlformats.org/package/2006/relationships"><Relationship Id="rId3" Type="http://schemas.openxmlformats.org/officeDocument/2006/relationships/image" Target="../media/image534.emf"/><Relationship Id="rId2" Type="http://schemas.openxmlformats.org/officeDocument/2006/relationships/package" Target="../embeddings/Microsoft_Visio_Drawing.vsdx"/><Relationship Id="rId1" Type="http://schemas.openxmlformats.org/officeDocument/2006/relationships/slideLayout" Target="../slideLayouts/slideLayout2.xml"/></Relationships>
</file>

<file path=ppt/slides/_rels/slide592.xml.rels><?xml version="1.0" encoding="UTF-8" standalone="yes"?>
<Relationships xmlns="http://schemas.openxmlformats.org/package/2006/relationships"><Relationship Id="rId3" Type="http://schemas.openxmlformats.org/officeDocument/2006/relationships/oleObject" Target="../embeddings/oleObject313.bin"/><Relationship Id="rId2" Type="http://schemas.openxmlformats.org/officeDocument/2006/relationships/notesSlide" Target="../notesSlides/notesSlide113.xml"/><Relationship Id="rId1" Type="http://schemas.openxmlformats.org/officeDocument/2006/relationships/slideLayout" Target="../slideLayouts/slideLayout2.xml"/><Relationship Id="rId4" Type="http://schemas.openxmlformats.org/officeDocument/2006/relationships/image" Target="../media/image535.png"/></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6.xml"/><Relationship Id="rId4" Type="http://schemas.openxmlformats.org/officeDocument/2006/relationships/image" Target="../media/image65.png"/></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wmf"/><Relationship Id="rId1" Type="http://schemas.openxmlformats.org/officeDocument/2006/relationships/slideLayout" Target="../slideLayouts/slideLayout13.xml"/><Relationship Id="rId5" Type="http://schemas.openxmlformats.org/officeDocument/2006/relationships/image" Target="../media/image68.png"/><Relationship Id="rId4" Type="http://schemas.openxmlformats.org/officeDocument/2006/relationships/oleObject" Target="../embeddings/oleObject14.bin"/></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70.wmf"/><Relationship Id="rId2" Type="http://schemas.openxmlformats.org/officeDocument/2006/relationships/oleObject" Target="../embeddings/oleObject15.bin"/><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59.xml"/><Relationship Id="rId1" Type="http://schemas.openxmlformats.org/officeDocument/2006/relationships/slideLayout" Target="../slideLayouts/slideLayout7.xml"/><Relationship Id="rId4" Type="http://schemas.openxmlformats.org/officeDocument/2006/relationships/image" Target="../media/image72.wmf"/></Relationships>
</file>

<file path=ppt/slides/_rels/slide69.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74.png"/><Relationship Id="rId2" Type="http://schemas.openxmlformats.org/officeDocument/2006/relationships/video" Target="file:///\\winfiles\savedocs\anuj\Downloads\lecture_1_slides_ppt\Global%20Animation%202-28-2011.wmv" TargetMode="External"/><Relationship Id="rId1" Type="http://schemas.openxmlformats.org/officeDocument/2006/relationships/video" Target="file:///\\winfiles\savedocs\anuj\Downloads\lecture_1_slides_ppt\modis_swath_640x480_jpg.wmv" TargetMode="External"/><Relationship Id="rId6" Type="http://schemas.openxmlformats.org/officeDocument/2006/relationships/image" Target="../media/image73.png"/><Relationship Id="rId5" Type="http://schemas.openxmlformats.org/officeDocument/2006/relationships/image" Target="../media/image57.png"/><Relationship Id="rId4" Type="http://schemas.openxmlformats.org/officeDocument/2006/relationships/notesSlide" Target="../notesSlides/notesSlide6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notesSlide" Target="../notesSlides/notesSlide62.xml"/><Relationship Id="rId1" Type="http://schemas.openxmlformats.org/officeDocument/2006/relationships/slideLayout" Target="../slideLayouts/slideLayout12.xml"/><Relationship Id="rId4" Type="http://schemas.openxmlformats.org/officeDocument/2006/relationships/image" Target="../media/image75.wmf"/></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image" Target="../media/image76.wmf"/></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77.emf"/><Relationship Id="rId2" Type="http://schemas.openxmlformats.org/officeDocument/2006/relationships/oleObject" Target="../embeddings/oleObject18.bin"/><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wmf"/></Relationships>
</file>

<file path=ppt/slides/_rels/slide80.xml.rels><?xml version="1.0" encoding="UTF-8" standalone="yes"?>
<Relationships xmlns="http://schemas.openxmlformats.org/package/2006/relationships"><Relationship Id="rId3" Type="http://schemas.openxmlformats.org/officeDocument/2006/relationships/image" Target="../media/image78.emf"/><Relationship Id="rId2" Type="http://schemas.openxmlformats.org/officeDocument/2006/relationships/oleObject" Target="../embeddings/oleObject19.bin"/><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oleObject" Target="../embeddings/oleObject20.bin"/><Relationship Id="rId2" Type="http://schemas.openxmlformats.org/officeDocument/2006/relationships/notesSlide" Target="../notesSlides/notesSlide70.xml"/><Relationship Id="rId1" Type="http://schemas.openxmlformats.org/officeDocument/2006/relationships/slideLayout" Target="../slideLayouts/slideLayout2.xml"/><Relationship Id="rId4" Type="http://schemas.openxmlformats.org/officeDocument/2006/relationships/image" Target="../media/image75.wmf"/></Relationships>
</file>

<file path=ppt/slides/_rels/slide88.xml.rels><?xml version="1.0" encoding="UTF-8" standalone="yes"?>
<Relationships xmlns="http://schemas.openxmlformats.org/package/2006/relationships"><Relationship Id="rId3" Type="http://schemas.openxmlformats.org/officeDocument/2006/relationships/oleObject" Target="../embeddings/oleObject21.bin"/><Relationship Id="rId2" Type="http://schemas.openxmlformats.org/officeDocument/2006/relationships/notesSlide" Target="../notesSlides/notesSlide71.xml"/><Relationship Id="rId1" Type="http://schemas.openxmlformats.org/officeDocument/2006/relationships/slideLayout" Target="../slideLayouts/slideLayout2.xml"/><Relationship Id="rId4" Type="http://schemas.openxmlformats.org/officeDocument/2006/relationships/image" Target="../media/image79.wmf"/></Relationships>
</file>

<file path=ppt/slides/_rels/slide89.xml.rels><?xml version="1.0" encoding="UTF-8" standalone="yes"?>
<Relationships xmlns="http://schemas.openxmlformats.org/package/2006/relationships"><Relationship Id="rId3" Type="http://schemas.openxmlformats.org/officeDocument/2006/relationships/oleObject" Target="../embeddings/oleObject22.bin"/><Relationship Id="rId2" Type="http://schemas.openxmlformats.org/officeDocument/2006/relationships/notesSlide" Target="../notesSlides/notesSlide72.xml"/><Relationship Id="rId1" Type="http://schemas.openxmlformats.org/officeDocument/2006/relationships/slideLayout" Target="../slideLayouts/slideLayout2.xml"/><Relationship Id="rId4" Type="http://schemas.openxmlformats.org/officeDocument/2006/relationships/image" Target="../media/image80.emf"/></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oleObject" Target="../embeddings/oleObject23.bin"/><Relationship Id="rId2" Type="http://schemas.openxmlformats.org/officeDocument/2006/relationships/notesSlide" Target="../notesSlides/notesSlide73.xml"/><Relationship Id="rId1" Type="http://schemas.openxmlformats.org/officeDocument/2006/relationships/slideLayout" Target="../slideLayouts/slideLayout2.xml"/><Relationship Id="rId4" Type="http://schemas.openxmlformats.org/officeDocument/2006/relationships/image" Target="../media/image81.wmf"/></Relationships>
</file>

<file path=ppt/slides/_rels/slide91.xml.rels><?xml version="1.0" encoding="UTF-8" standalone="yes"?>
<Relationships xmlns="http://schemas.openxmlformats.org/package/2006/relationships"><Relationship Id="rId3" Type="http://schemas.openxmlformats.org/officeDocument/2006/relationships/oleObject" Target="../embeddings/oleObject24.bin"/><Relationship Id="rId7" Type="http://schemas.openxmlformats.org/officeDocument/2006/relationships/image" Target="../media/image84.wmf"/><Relationship Id="rId2" Type="http://schemas.openxmlformats.org/officeDocument/2006/relationships/notesSlide" Target="../notesSlides/notesSlide74.xml"/><Relationship Id="rId1" Type="http://schemas.openxmlformats.org/officeDocument/2006/relationships/slideLayout" Target="../slideLayouts/slideLayout2.xml"/><Relationship Id="rId6" Type="http://schemas.openxmlformats.org/officeDocument/2006/relationships/oleObject" Target="../embeddings/oleObject25.bin"/><Relationship Id="rId5" Type="http://schemas.openxmlformats.org/officeDocument/2006/relationships/image" Target="../media/image83.wmf"/><Relationship Id="rId4" Type="http://schemas.openxmlformats.org/officeDocument/2006/relationships/image" Target="../media/image82.wmf"/></Relationships>
</file>

<file path=ppt/slides/_rels/slide92.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oleObject" Target="../embeddings/oleObject26.bin"/><Relationship Id="rId2" Type="http://schemas.openxmlformats.org/officeDocument/2006/relationships/notesSlide" Target="../notesSlides/notesSlide76.xml"/><Relationship Id="rId1" Type="http://schemas.openxmlformats.org/officeDocument/2006/relationships/slideLayout" Target="../slideLayouts/slideLayout2.xml"/><Relationship Id="rId4" Type="http://schemas.openxmlformats.org/officeDocument/2006/relationships/image" Target="../media/image86.wmf"/></Relationships>
</file>

<file path=ppt/slides/_rels/slide94.xml.rels><?xml version="1.0" encoding="UTF-8" standalone="yes"?>
<Relationships xmlns="http://schemas.openxmlformats.org/package/2006/relationships"><Relationship Id="rId2" Type="http://schemas.openxmlformats.org/officeDocument/2006/relationships/image" Target="../media/image87.gif"/><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89.emf"/><Relationship Id="rId2" Type="http://schemas.openxmlformats.org/officeDocument/2006/relationships/image" Target="../media/image88.emf"/><Relationship Id="rId1" Type="http://schemas.openxmlformats.org/officeDocument/2006/relationships/slideLayout" Target="../slideLayouts/slideLayout2.xml"/><Relationship Id="rId4" Type="http://schemas.openxmlformats.org/officeDocument/2006/relationships/image" Target="../media/image90.emf"/></Relationships>
</file>

<file path=ppt/slides/_rels/slide9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2210" name="Rectangle 2"/>
          <p:cNvSpPr>
            <a:spLocks noGrp="1" noChangeArrowheads="1"/>
          </p:cNvSpPr>
          <p:nvPr>
            <p:ph type="title"/>
          </p:nvPr>
        </p:nvSpPr>
        <p:spPr>
          <a:xfrm>
            <a:off x="228600" y="-152400"/>
            <a:ext cx="8763000" cy="838200"/>
          </a:xfrm>
        </p:spPr>
        <p:txBody>
          <a:bodyPr/>
          <a:lstStyle/>
          <a:p>
            <a:pPr algn="ctr"/>
            <a:r>
              <a:rPr lang="en-US"/>
              <a:t>Data Mining: Exploring Data</a:t>
            </a:r>
            <a:endParaRPr lang="en-US" sz="2800"/>
          </a:p>
        </p:txBody>
      </p:sp>
      <p:sp>
        <p:nvSpPr>
          <p:cNvPr id="862211" name="Rectangle 3"/>
          <p:cNvSpPr>
            <a:spLocks noChangeArrowheads="1"/>
          </p:cNvSpPr>
          <p:nvPr/>
        </p:nvSpPr>
        <p:spPr bwMode="auto">
          <a:xfrm>
            <a:off x="381000" y="1706563"/>
            <a:ext cx="8153400" cy="43005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eaLnBrk="1" hangingPunct="1">
              <a:lnSpc>
                <a:spcPct val="100000"/>
              </a:lnSpc>
              <a:spcBef>
                <a:spcPct val="20000"/>
              </a:spcBef>
              <a:spcAft>
                <a:spcPct val="0"/>
              </a:spcAft>
              <a:buClr>
                <a:schemeClr val="folHlink"/>
              </a:buClr>
              <a:buSzPct val="60000"/>
              <a:buFont typeface="Wingdings" pitchFamily="2" charset="2"/>
              <a:buNone/>
            </a:pPr>
            <a:r>
              <a:rPr lang="en-US" sz="3200" dirty="0"/>
              <a:t>Lecture Notes for Data Exploration Chapter</a:t>
            </a:r>
          </a:p>
          <a:p>
            <a:pPr algn="ctr" eaLnBrk="1" hangingPunct="1">
              <a:lnSpc>
                <a:spcPct val="100000"/>
              </a:lnSpc>
              <a:spcBef>
                <a:spcPct val="20000"/>
              </a:spcBef>
              <a:spcAft>
                <a:spcPct val="0"/>
              </a:spcAft>
              <a:buClr>
                <a:schemeClr val="folHlink"/>
              </a:buClr>
              <a:buSzPct val="60000"/>
              <a:buFont typeface="Wingdings" pitchFamily="2" charset="2"/>
              <a:buNone/>
            </a:pPr>
            <a:endParaRPr lang="en-US" sz="3200" dirty="0"/>
          </a:p>
          <a:p>
            <a:pPr algn="ctr" eaLnBrk="1" hangingPunct="1">
              <a:lnSpc>
                <a:spcPct val="100000"/>
              </a:lnSpc>
              <a:spcBef>
                <a:spcPct val="20000"/>
              </a:spcBef>
              <a:spcAft>
                <a:spcPct val="0"/>
              </a:spcAft>
              <a:buClr>
                <a:schemeClr val="folHlink"/>
              </a:buClr>
              <a:buSzPct val="60000"/>
              <a:buFont typeface="Wingdings" pitchFamily="2" charset="2"/>
              <a:buNone/>
            </a:pPr>
            <a:r>
              <a:rPr lang="en-US" sz="3200" dirty="0"/>
              <a:t>Introduction to Data Mining</a:t>
            </a:r>
          </a:p>
          <a:p>
            <a:pPr algn="ctr" eaLnBrk="1" hangingPunct="1">
              <a:lnSpc>
                <a:spcPct val="100000"/>
              </a:lnSpc>
              <a:spcBef>
                <a:spcPct val="20000"/>
              </a:spcBef>
              <a:spcAft>
                <a:spcPct val="0"/>
              </a:spcAft>
              <a:buClr>
                <a:schemeClr val="folHlink"/>
              </a:buClr>
              <a:buSzPct val="60000"/>
              <a:buFont typeface="Wingdings" pitchFamily="2" charset="2"/>
              <a:buNone/>
            </a:pPr>
            <a:r>
              <a:rPr lang="en-US" sz="2800" dirty="0"/>
              <a:t>by</a:t>
            </a:r>
          </a:p>
          <a:p>
            <a:pPr algn="ctr" eaLnBrk="1" hangingPunct="1">
              <a:lnSpc>
                <a:spcPct val="100000"/>
              </a:lnSpc>
              <a:spcBef>
                <a:spcPct val="20000"/>
              </a:spcBef>
              <a:spcAft>
                <a:spcPct val="0"/>
              </a:spcAft>
              <a:buClr>
                <a:schemeClr val="folHlink"/>
              </a:buClr>
              <a:buSzPct val="60000"/>
              <a:buFont typeface="Wingdings" pitchFamily="2" charset="2"/>
              <a:buNone/>
            </a:pPr>
            <a:r>
              <a:rPr lang="en-US" sz="2800" dirty="0"/>
              <a:t>Tan, Steinbach, Karpatne, Kumar</a:t>
            </a:r>
          </a:p>
          <a:p>
            <a:pPr algn="ctr">
              <a:lnSpc>
                <a:spcPct val="100000"/>
              </a:lnSpc>
              <a:spcAft>
                <a:spcPct val="0"/>
              </a:spcAft>
              <a:buClrTx/>
              <a:buSzTx/>
              <a:buFontTx/>
              <a:buNone/>
            </a:pPr>
            <a:endParaRPr lang="en-US" sz="1600" dirty="0">
              <a:solidFill>
                <a:srgbClr val="0000FF"/>
              </a:solidFill>
            </a:endParaRPr>
          </a:p>
          <a:p>
            <a:pPr algn="ctr">
              <a:lnSpc>
                <a:spcPct val="100000"/>
              </a:lnSpc>
              <a:spcAft>
                <a:spcPct val="0"/>
              </a:spcAft>
              <a:buClrTx/>
              <a:buSzTx/>
              <a:buFontTx/>
              <a:buNone/>
            </a:pPr>
            <a:endParaRPr lang="en-US" sz="1600" dirty="0">
              <a:solidFill>
                <a:srgbClr val="0000FF"/>
              </a:solidFill>
            </a:endParaRPr>
          </a:p>
          <a:p>
            <a:pPr algn="ctr">
              <a:lnSpc>
                <a:spcPct val="100000"/>
              </a:lnSpc>
              <a:spcAft>
                <a:spcPct val="0"/>
              </a:spcAft>
              <a:buClrTx/>
              <a:buSzTx/>
              <a:buFontTx/>
              <a:buNone/>
            </a:pPr>
            <a:endParaRPr lang="en-US" sz="1600" dirty="0"/>
          </a:p>
          <a:p>
            <a:pPr algn="ctr">
              <a:lnSpc>
                <a:spcPct val="100000"/>
              </a:lnSpc>
              <a:spcAft>
                <a:spcPct val="0"/>
              </a:spcAft>
              <a:buClrTx/>
              <a:buSzTx/>
              <a:buFontTx/>
              <a:buNone/>
            </a:pPr>
            <a:endParaRPr lang="en-US" sz="1600" dirty="0"/>
          </a:p>
          <a:p>
            <a:pPr algn="ctr">
              <a:lnSpc>
                <a:spcPct val="100000"/>
              </a:lnSpc>
              <a:spcAft>
                <a:spcPct val="0"/>
              </a:spcAft>
              <a:buClrTx/>
              <a:buSzTx/>
              <a:buFontTx/>
              <a:buNone/>
            </a:pPr>
            <a:endParaRPr lang="en-US" sz="1600" dirty="0"/>
          </a:p>
          <a:p>
            <a:pPr>
              <a:lnSpc>
                <a:spcPct val="100000"/>
              </a:lnSpc>
              <a:spcAft>
                <a:spcPct val="0"/>
              </a:spcAft>
              <a:buClrTx/>
              <a:buSzTx/>
              <a:buFontTx/>
              <a:buNone/>
            </a:pPr>
            <a:endParaRPr lang="en-US" sz="20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2387" name="Rectangle 3"/>
          <p:cNvSpPr>
            <a:spLocks noGrp="1" noChangeArrowheads="1"/>
          </p:cNvSpPr>
          <p:nvPr>
            <p:ph type="title"/>
          </p:nvPr>
        </p:nvSpPr>
        <p:spPr>
          <a:xfrm>
            <a:off x="381000" y="152400"/>
            <a:ext cx="8610600" cy="533400"/>
          </a:xfrm>
        </p:spPr>
        <p:txBody>
          <a:bodyPr/>
          <a:lstStyle/>
          <a:p>
            <a:r>
              <a:rPr lang="en-US"/>
              <a:t>Measures of Spread: Range and Variance</a:t>
            </a:r>
          </a:p>
        </p:txBody>
      </p:sp>
      <p:sp>
        <p:nvSpPr>
          <p:cNvPr id="912388" name="Rectangle 4"/>
          <p:cNvSpPr>
            <a:spLocks noGrp="1" noChangeArrowheads="1"/>
          </p:cNvSpPr>
          <p:nvPr>
            <p:ph type="body" idx="1"/>
          </p:nvPr>
        </p:nvSpPr>
        <p:spPr>
          <a:xfrm>
            <a:off x="411163" y="990600"/>
            <a:ext cx="8428037" cy="5181600"/>
          </a:xfrm>
        </p:spPr>
        <p:txBody>
          <a:bodyPr/>
          <a:lstStyle/>
          <a:p>
            <a:r>
              <a:rPr lang="en-US" sz="2400"/>
              <a:t>Range is the difference between the max and min</a:t>
            </a:r>
          </a:p>
          <a:p>
            <a:r>
              <a:rPr lang="en-US" sz="2400"/>
              <a:t>The variance or standard deviation </a:t>
            </a:r>
            <a:r>
              <a:rPr lang="en-US" sz="2400" i="1">
                <a:latin typeface="Times New Roman" pitchFamily="18" charset="0"/>
              </a:rPr>
              <a:t>s</a:t>
            </a:r>
            <a:r>
              <a:rPr lang="en-US" sz="2400" i="1" baseline="-25000">
                <a:latin typeface="Times New Roman" pitchFamily="18" charset="0"/>
              </a:rPr>
              <a:t>x</a:t>
            </a:r>
            <a:r>
              <a:rPr lang="en-US" sz="2400"/>
              <a:t> is the most common measure of the spread of a set of points.</a:t>
            </a:r>
            <a:r>
              <a:rPr lang="en-US"/>
              <a:t>  </a:t>
            </a:r>
          </a:p>
          <a:p>
            <a:endParaRPr lang="en-US" sz="2700"/>
          </a:p>
          <a:p>
            <a:pPr>
              <a:buFont typeface="Monotype Sorts" charset="2"/>
              <a:buNone/>
            </a:pPr>
            <a:endParaRPr lang="en-US" sz="2700"/>
          </a:p>
          <a:p>
            <a:r>
              <a:rPr lang="en-US" sz="2400"/>
              <a:t>Because of outliers, other measures are often used.</a:t>
            </a:r>
            <a:r>
              <a:rPr lang="en-US"/>
              <a:t>  </a:t>
            </a:r>
          </a:p>
        </p:txBody>
      </p:sp>
      <p:pic>
        <p:nvPicPr>
          <p:cNvPr id="912391" name="Picture 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47800" y="2438400"/>
            <a:ext cx="5054600"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912392" name="Picture 8"/>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66800" y="3810000"/>
            <a:ext cx="6105525" cy="2513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r>
              <a:rPr lang="en-US"/>
              <a:t>Duplicate Data</a:t>
            </a:r>
          </a:p>
        </p:txBody>
      </p:sp>
      <p:sp>
        <p:nvSpPr>
          <p:cNvPr id="29699" name="Rectangle 3"/>
          <p:cNvSpPr>
            <a:spLocks noGrp="1" noChangeArrowheads="1"/>
          </p:cNvSpPr>
          <p:nvPr>
            <p:ph type="body" idx="1"/>
          </p:nvPr>
        </p:nvSpPr>
        <p:spPr/>
        <p:txBody>
          <a:bodyPr>
            <a:normAutofit lnSpcReduction="10000"/>
          </a:bodyPr>
          <a:lstStyle/>
          <a:p>
            <a:r>
              <a:rPr lang="en-US" dirty="0"/>
              <a:t>Data set may include data objects that are duplicates, or almost duplicates of one another</a:t>
            </a:r>
          </a:p>
          <a:p>
            <a:pPr lvl="1"/>
            <a:r>
              <a:rPr lang="en-US" dirty="0"/>
              <a:t>Major issue when merging data from heterogeneous sources</a:t>
            </a:r>
          </a:p>
          <a:p>
            <a:pPr lvl="1"/>
            <a:endParaRPr lang="en-US" dirty="0"/>
          </a:p>
          <a:p>
            <a:r>
              <a:rPr lang="en-US" dirty="0"/>
              <a:t>Examples:</a:t>
            </a:r>
          </a:p>
          <a:p>
            <a:pPr lvl="1"/>
            <a:r>
              <a:rPr lang="en-US" dirty="0"/>
              <a:t>Same person with multiple email addresses</a:t>
            </a:r>
          </a:p>
          <a:p>
            <a:pPr lvl="1"/>
            <a:endParaRPr lang="en-US" dirty="0"/>
          </a:p>
          <a:p>
            <a:r>
              <a:rPr lang="en-US" dirty="0"/>
              <a:t>Data cleaning</a:t>
            </a:r>
          </a:p>
          <a:p>
            <a:pPr lvl="1"/>
            <a:r>
              <a:rPr lang="en-US" dirty="0"/>
              <a:t>Process of dealing with duplicate data issues</a:t>
            </a:r>
          </a:p>
          <a:p>
            <a:pPr lvl="1"/>
            <a:endParaRPr lang="en-US" dirty="0"/>
          </a:p>
          <a:p>
            <a:r>
              <a:rPr lang="en-US" dirty="0"/>
              <a:t>When should duplicate data not be removed?</a:t>
            </a: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p:txBody>
          <a:bodyPr/>
          <a:lstStyle/>
          <a:p>
            <a:r>
              <a:rPr lang="en-US"/>
              <a:t>Similarity and Dissimilarity Measures</a:t>
            </a:r>
          </a:p>
        </p:txBody>
      </p:sp>
      <p:sp>
        <p:nvSpPr>
          <p:cNvPr id="61443" name="Rectangle 3"/>
          <p:cNvSpPr>
            <a:spLocks noGrp="1" noChangeArrowheads="1"/>
          </p:cNvSpPr>
          <p:nvPr>
            <p:ph type="body" idx="1"/>
          </p:nvPr>
        </p:nvSpPr>
        <p:spPr/>
        <p:txBody>
          <a:bodyPr/>
          <a:lstStyle/>
          <a:p>
            <a:r>
              <a:rPr lang="en-US" dirty="0"/>
              <a:t>Similarity measure</a:t>
            </a:r>
          </a:p>
          <a:p>
            <a:pPr lvl="1"/>
            <a:r>
              <a:rPr lang="en-US" dirty="0"/>
              <a:t>Numerical measure of how alike two data objects are.</a:t>
            </a:r>
          </a:p>
          <a:p>
            <a:pPr lvl="1"/>
            <a:r>
              <a:rPr lang="en-US" dirty="0"/>
              <a:t>Is higher when objects are more alike.</a:t>
            </a:r>
          </a:p>
          <a:p>
            <a:pPr lvl="1"/>
            <a:r>
              <a:rPr lang="en-US" dirty="0"/>
              <a:t>Often falls in the range [0,1]</a:t>
            </a:r>
          </a:p>
          <a:p>
            <a:r>
              <a:rPr lang="en-US" dirty="0"/>
              <a:t>Dissimilarity measure</a:t>
            </a:r>
          </a:p>
          <a:p>
            <a:pPr lvl="1"/>
            <a:r>
              <a:rPr lang="en-US" dirty="0"/>
              <a:t>Numerical measure of how different two data objects are </a:t>
            </a:r>
          </a:p>
          <a:p>
            <a:pPr lvl="1"/>
            <a:r>
              <a:rPr lang="en-US" dirty="0"/>
              <a:t>Lower when objects are more alike</a:t>
            </a:r>
          </a:p>
          <a:p>
            <a:pPr lvl="1"/>
            <a:r>
              <a:rPr lang="en-US" dirty="0"/>
              <a:t>Minimum dissimilarity is often 0</a:t>
            </a:r>
          </a:p>
          <a:p>
            <a:pPr lvl="1"/>
            <a:r>
              <a:rPr lang="en-US" dirty="0"/>
              <a:t>Upper limit varies</a:t>
            </a:r>
          </a:p>
          <a:p>
            <a:r>
              <a:rPr lang="en-US" dirty="0">
                <a:solidFill>
                  <a:srgbClr val="CC6600"/>
                </a:solidFill>
              </a:rPr>
              <a:t>Proximity</a:t>
            </a:r>
            <a:r>
              <a:rPr lang="en-US" dirty="0"/>
              <a:t> refers to a similarity or dissimilarity</a:t>
            </a:r>
          </a:p>
        </p:txBody>
      </p:sp>
    </p:spTree>
    <p:extLst>
      <p:ext uri="{BB962C8B-B14F-4D97-AF65-F5344CB8AC3E}">
        <p14:creationId xmlns:p14="http://schemas.microsoft.com/office/powerpoint/2010/main" val="382303948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p:txBody>
          <a:bodyPr/>
          <a:lstStyle/>
          <a:p>
            <a:r>
              <a:rPr lang="en-US" sz="2800"/>
              <a:t>Similarity/Dissimilarity for Simple Attributes</a:t>
            </a:r>
          </a:p>
        </p:txBody>
      </p:sp>
      <p:sp>
        <p:nvSpPr>
          <p:cNvPr id="62468" name="Text Box 4"/>
          <p:cNvSpPr txBox="1">
            <a:spLocks noChangeArrowheads="1"/>
          </p:cNvSpPr>
          <p:nvPr/>
        </p:nvSpPr>
        <p:spPr bwMode="auto">
          <a:xfrm>
            <a:off x="228600" y="1143000"/>
            <a:ext cx="868680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b="1">
                <a:solidFill>
                  <a:schemeClr val="tx1"/>
                </a:solidFill>
                <a:latin typeface="Arial" pitchFamily="34" charset="0"/>
              </a:defRPr>
            </a:lvl1pPr>
            <a:lvl2pPr marL="742950" indent="-285750">
              <a:defRPr sz="1400" b="1">
                <a:solidFill>
                  <a:schemeClr val="tx1"/>
                </a:solidFill>
                <a:latin typeface="Arial" pitchFamily="34" charset="0"/>
              </a:defRPr>
            </a:lvl2pPr>
            <a:lvl3pPr marL="1143000" indent="-228600">
              <a:defRPr sz="1400" b="1">
                <a:solidFill>
                  <a:schemeClr val="tx1"/>
                </a:solidFill>
                <a:latin typeface="Arial" pitchFamily="34" charset="0"/>
              </a:defRPr>
            </a:lvl3pPr>
            <a:lvl4pPr marL="1600200" indent="-228600">
              <a:defRPr sz="1400" b="1">
                <a:solidFill>
                  <a:schemeClr val="tx1"/>
                </a:solidFill>
                <a:latin typeface="Arial" pitchFamily="34" charset="0"/>
              </a:defRPr>
            </a:lvl4pPr>
            <a:lvl5pPr marL="2057400" indent="-228600">
              <a:defRPr sz="1400" b="1">
                <a:solidFill>
                  <a:schemeClr val="tx1"/>
                </a:solidFill>
                <a:latin typeface="Arial" pitchFamily="34" charset="0"/>
              </a:defRPr>
            </a:lvl5pPr>
            <a:lvl6pPr marL="2514600" indent="-228600" eaLnBrk="0" fontAlgn="base" hangingPunct="0">
              <a:spcBef>
                <a:spcPct val="0"/>
              </a:spcBef>
              <a:spcAft>
                <a:spcPct val="0"/>
              </a:spcAft>
              <a:defRPr sz="1400" b="1">
                <a:solidFill>
                  <a:schemeClr val="tx1"/>
                </a:solidFill>
                <a:latin typeface="Arial" pitchFamily="34" charset="0"/>
              </a:defRPr>
            </a:lvl6pPr>
            <a:lvl7pPr marL="2971800" indent="-228600" eaLnBrk="0" fontAlgn="base" hangingPunct="0">
              <a:spcBef>
                <a:spcPct val="0"/>
              </a:spcBef>
              <a:spcAft>
                <a:spcPct val="0"/>
              </a:spcAft>
              <a:defRPr sz="1400" b="1">
                <a:solidFill>
                  <a:schemeClr val="tx1"/>
                </a:solidFill>
                <a:latin typeface="Arial" pitchFamily="34" charset="0"/>
              </a:defRPr>
            </a:lvl7pPr>
            <a:lvl8pPr marL="3429000" indent="-228600" eaLnBrk="0" fontAlgn="base" hangingPunct="0">
              <a:spcBef>
                <a:spcPct val="0"/>
              </a:spcBef>
              <a:spcAft>
                <a:spcPct val="0"/>
              </a:spcAft>
              <a:defRPr sz="1400" b="1">
                <a:solidFill>
                  <a:schemeClr val="tx1"/>
                </a:solidFill>
                <a:latin typeface="Arial" pitchFamily="34" charset="0"/>
              </a:defRPr>
            </a:lvl8pPr>
            <a:lvl9pPr marL="3886200" indent="-228600" eaLnBrk="0" fontAlgn="base" hangingPunct="0">
              <a:spcBef>
                <a:spcPct val="0"/>
              </a:spcBef>
              <a:spcAft>
                <a:spcPct val="0"/>
              </a:spcAft>
              <a:defRPr sz="1400" b="1">
                <a:solidFill>
                  <a:schemeClr val="tx1"/>
                </a:solidFill>
                <a:latin typeface="Arial" pitchFamily="34" charset="0"/>
              </a:defRPr>
            </a:lvl9pPr>
          </a:lstStyle>
          <a:p>
            <a:pPr>
              <a:spcBef>
                <a:spcPct val="50000"/>
              </a:spcBef>
            </a:pPr>
            <a:r>
              <a:rPr lang="en-US" sz="2400" b="0" dirty="0"/>
              <a:t>The following table shows the similarity and dissimilarity between two objects, </a:t>
            </a:r>
            <a:r>
              <a:rPr lang="en-US" sz="2400" b="0" i="1" dirty="0">
                <a:latin typeface="Times New Roman" panose="02020603050405020304" pitchFamily="18" charset="0"/>
                <a:cs typeface="Times New Roman" panose="02020603050405020304" pitchFamily="18" charset="0"/>
              </a:rPr>
              <a:t>x</a:t>
            </a:r>
            <a:r>
              <a:rPr lang="en-US" sz="2400" b="0" dirty="0"/>
              <a:t> and </a:t>
            </a:r>
            <a:r>
              <a:rPr lang="en-US" sz="2400" b="0" i="1" dirty="0">
                <a:latin typeface="Times New Roman" panose="02020603050405020304" pitchFamily="18" charset="0"/>
                <a:cs typeface="Times New Roman" panose="02020603050405020304" pitchFamily="18" charset="0"/>
              </a:rPr>
              <a:t>y,</a:t>
            </a:r>
            <a:r>
              <a:rPr lang="en-US" sz="2400" b="0" dirty="0"/>
              <a:t> with respect to a single, simple attribute.</a:t>
            </a:r>
          </a:p>
        </p:txBody>
      </p:sp>
      <p:pic>
        <p:nvPicPr>
          <p:cNvPr id="8704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2592750"/>
            <a:ext cx="9144000" cy="2741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5138791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p:txBody>
          <a:bodyPr/>
          <a:lstStyle/>
          <a:p>
            <a:r>
              <a:rPr lang="en-US" sz="2800" dirty="0"/>
              <a:t>Euclidean Distance</a:t>
            </a:r>
          </a:p>
        </p:txBody>
      </p:sp>
      <p:sp>
        <p:nvSpPr>
          <p:cNvPr id="63491" name="Rectangle 3"/>
          <p:cNvSpPr>
            <a:spLocks noGrp="1" noChangeArrowheads="1"/>
          </p:cNvSpPr>
          <p:nvPr>
            <p:ph type="body" sz="half" idx="1"/>
          </p:nvPr>
        </p:nvSpPr>
        <p:spPr>
          <a:xfrm>
            <a:off x="411163" y="1143000"/>
            <a:ext cx="8351837" cy="5181600"/>
          </a:xfrm>
        </p:spPr>
        <p:txBody>
          <a:bodyPr/>
          <a:lstStyle/>
          <a:p>
            <a:pPr marL="342900" indent="-342900">
              <a:lnSpc>
                <a:spcPct val="90000"/>
              </a:lnSpc>
              <a:spcBef>
                <a:spcPct val="20000"/>
              </a:spcBef>
            </a:pPr>
            <a:r>
              <a:rPr lang="en-US" sz="2400" dirty="0"/>
              <a:t>Euclidean Distance</a:t>
            </a:r>
          </a:p>
          <a:p>
            <a:pPr marL="742950" lvl="1" indent="-285750">
              <a:lnSpc>
                <a:spcPct val="90000"/>
              </a:lnSpc>
              <a:spcBef>
                <a:spcPct val="20000"/>
              </a:spcBef>
            </a:pPr>
            <a:endParaRPr lang="en-US" dirty="0"/>
          </a:p>
          <a:p>
            <a:pPr marL="342900" indent="-342900">
              <a:lnSpc>
                <a:spcPct val="90000"/>
              </a:lnSpc>
              <a:spcBef>
                <a:spcPct val="20000"/>
              </a:spcBef>
            </a:pPr>
            <a:endParaRPr lang="en-US" sz="2000" dirty="0"/>
          </a:p>
          <a:p>
            <a:pPr marL="342900" indent="-342900">
              <a:lnSpc>
                <a:spcPct val="90000"/>
              </a:lnSpc>
              <a:spcBef>
                <a:spcPct val="20000"/>
              </a:spcBef>
            </a:pPr>
            <a:endParaRPr lang="en-US" sz="2000" dirty="0"/>
          </a:p>
          <a:p>
            <a:pPr marL="742950" lvl="1" indent="-285750">
              <a:lnSpc>
                <a:spcPct val="90000"/>
              </a:lnSpc>
              <a:spcBef>
                <a:spcPct val="20000"/>
              </a:spcBef>
              <a:buFont typeface="Arial" pitchFamily="34" charset="0"/>
              <a:buNone/>
            </a:pPr>
            <a:r>
              <a:rPr lang="en-US" sz="1800" dirty="0"/>
              <a:t>   </a:t>
            </a:r>
          </a:p>
          <a:p>
            <a:pPr marL="742950" lvl="1" indent="0">
              <a:lnSpc>
                <a:spcPct val="90000"/>
              </a:lnSpc>
              <a:spcBef>
                <a:spcPct val="20000"/>
              </a:spcBef>
              <a:buFont typeface="Arial" pitchFamily="34" charset="0"/>
              <a:buNone/>
            </a:pPr>
            <a:r>
              <a:rPr lang="en-US" dirty="0"/>
              <a:t>where </a:t>
            </a:r>
            <a:r>
              <a:rPr lang="en-US" i="1" dirty="0"/>
              <a:t>n</a:t>
            </a:r>
            <a:r>
              <a:rPr lang="en-US" dirty="0"/>
              <a:t> is the number of dimensions (attributes) and </a:t>
            </a:r>
            <a:r>
              <a:rPr lang="en-US" i="1" dirty="0">
                <a:latin typeface="Times New Roman" panose="02020603050405020304" pitchFamily="18" charset="0"/>
              </a:rPr>
              <a:t>x</a:t>
            </a:r>
            <a:r>
              <a:rPr lang="en-US" i="1" baseline="-25000" dirty="0">
                <a:latin typeface="Times New Roman" panose="02020603050405020304" pitchFamily="18" charset="0"/>
              </a:rPr>
              <a:t>k</a:t>
            </a:r>
            <a:r>
              <a:rPr lang="en-US" dirty="0"/>
              <a:t> and </a:t>
            </a:r>
            <a:r>
              <a:rPr lang="en-US" i="1" dirty="0" err="1">
                <a:latin typeface="Cambria Math" panose="02040503050406030204" pitchFamily="18" charset="0"/>
                <a:ea typeface="Cambria Math" panose="02040503050406030204" pitchFamily="18" charset="0"/>
              </a:rPr>
              <a:t>y</a:t>
            </a:r>
            <a:r>
              <a:rPr lang="en-US" i="1" baseline="-25000" dirty="0" err="1">
                <a:latin typeface="Cambria Math" panose="02040503050406030204" pitchFamily="18" charset="0"/>
                <a:ea typeface="Cambria Math" panose="02040503050406030204" pitchFamily="18" charset="0"/>
              </a:rPr>
              <a:t>k</a:t>
            </a:r>
            <a:r>
              <a:rPr lang="en-US" i="1" baseline="-25000" dirty="0">
                <a:latin typeface="Times New Roman" panose="02020603050405020304" pitchFamily="18" charset="0"/>
              </a:rPr>
              <a:t> </a:t>
            </a:r>
            <a:r>
              <a:rPr lang="en-US" dirty="0"/>
              <a:t> are, respectively, the </a:t>
            </a:r>
            <a:r>
              <a:rPr lang="en-US" i="1" dirty="0" err="1">
                <a:latin typeface="Times New Roman" panose="02020603050405020304" pitchFamily="18" charset="0"/>
                <a:cs typeface="Times New Roman" panose="02020603050405020304" pitchFamily="18" charset="0"/>
              </a:rPr>
              <a:t>k</a:t>
            </a:r>
            <a:r>
              <a:rPr lang="en-US" i="1" baseline="30000" dirty="0" err="1">
                <a:latin typeface="Times New Roman" panose="02020603050405020304" pitchFamily="18" charset="0"/>
                <a:cs typeface="Times New Roman" panose="02020603050405020304" pitchFamily="18" charset="0"/>
              </a:rPr>
              <a:t>th</a:t>
            </a:r>
            <a:r>
              <a:rPr lang="en-US" dirty="0"/>
              <a:t> attributes (components) or data objects </a:t>
            </a:r>
            <a:r>
              <a:rPr lang="en-US" b="1" dirty="0">
                <a:latin typeface="Times New Roman" panose="02020603050405020304" pitchFamily="18" charset="0"/>
                <a:cs typeface="Times New Roman" panose="02020603050405020304" pitchFamily="18" charset="0"/>
              </a:rPr>
              <a:t>x</a:t>
            </a:r>
            <a:r>
              <a:rPr lang="en-US" dirty="0"/>
              <a:t> and </a:t>
            </a:r>
            <a:r>
              <a:rPr lang="en-US" b="1" dirty="0">
                <a:latin typeface="Times New Roman" panose="02020603050405020304" pitchFamily="18" charset="0"/>
                <a:cs typeface="Times New Roman" panose="02020603050405020304" pitchFamily="18" charset="0"/>
              </a:rPr>
              <a:t>y</a:t>
            </a:r>
            <a:r>
              <a:rPr lang="en-US" dirty="0"/>
              <a:t>.</a:t>
            </a:r>
          </a:p>
          <a:p>
            <a:pPr marL="742950" lvl="1" indent="-285750">
              <a:lnSpc>
                <a:spcPct val="90000"/>
              </a:lnSpc>
              <a:spcBef>
                <a:spcPct val="20000"/>
              </a:spcBef>
              <a:buFont typeface="Arial" pitchFamily="34" charset="0"/>
              <a:buNone/>
            </a:pPr>
            <a:endParaRPr lang="en-US" dirty="0"/>
          </a:p>
        </p:txBody>
      </p:sp>
      <p:sp>
        <p:nvSpPr>
          <p:cNvPr id="880645" name="Rectangle 5"/>
          <p:cNvSpPr>
            <a:spLocks noChangeArrowheads="1"/>
          </p:cNvSpPr>
          <p:nvPr/>
        </p:nvSpPr>
        <p:spPr bwMode="auto">
          <a:xfrm>
            <a:off x="762000" y="5522913"/>
            <a:ext cx="6456363" cy="420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nSpc>
                <a:spcPct val="90000"/>
              </a:lnSpc>
              <a:spcBef>
                <a:spcPct val="20000"/>
              </a:spcBef>
              <a:spcAft>
                <a:spcPts val="400"/>
              </a:spcAft>
              <a:buClr>
                <a:srgbClr val="0C7B9C"/>
              </a:buClr>
              <a:buSzPct val="75000"/>
              <a:buFont typeface="Monotype Sorts" charset="2"/>
              <a:buChar char="l"/>
            </a:pPr>
            <a:r>
              <a:rPr lang="en-US" sz="2400" b="0"/>
              <a:t> Standardization is necessary, if scales differ.</a:t>
            </a:r>
          </a:p>
        </p:txBody>
      </p:sp>
      <p:pic>
        <p:nvPicPr>
          <p:cNvPr id="78895" name="Picture 4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86358" y="1600200"/>
            <a:ext cx="4007645" cy="1371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28554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806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0645" grpId="0"/>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a:xfrm>
            <a:off x="381000" y="152400"/>
            <a:ext cx="8280400" cy="552450"/>
          </a:xfrm>
        </p:spPr>
        <p:txBody>
          <a:bodyPr/>
          <a:lstStyle/>
          <a:p>
            <a:r>
              <a:rPr lang="en-US" sz="2800"/>
              <a:t>Euclidean Distance</a:t>
            </a:r>
          </a:p>
        </p:txBody>
      </p:sp>
      <p:graphicFrame>
        <p:nvGraphicFramePr>
          <p:cNvPr id="64515" name="Object 3"/>
          <p:cNvGraphicFramePr>
            <a:graphicFrameLocks noChangeAspect="1"/>
          </p:cNvGraphicFramePr>
          <p:nvPr/>
        </p:nvGraphicFramePr>
        <p:xfrm>
          <a:off x="228600" y="1143000"/>
          <a:ext cx="4378325" cy="3197225"/>
        </p:xfrm>
        <a:graphic>
          <a:graphicData uri="http://schemas.openxmlformats.org/presentationml/2006/ole">
            <mc:AlternateContent xmlns:mc="http://schemas.openxmlformats.org/markup-compatibility/2006">
              <mc:Choice xmlns:v="urn:schemas-microsoft-com:vml" Requires="v">
                <p:oleObj name="VISIO" r:id="rId2" imgW="3631692" imgH="2656332" progId="Visio.Drawing.6">
                  <p:embed/>
                </p:oleObj>
              </mc:Choice>
              <mc:Fallback>
                <p:oleObj name="VISIO" r:id="rId2" imgW="3631692" imgH="2656332" progId="Visio.Drawing.6">
                  <p:embed/>
                  <p:pic>
                    <p:nvPicPr>
                      <p:cNvPr id="64515" name="Object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1143000"/>
                        <a:ext cx="4378325" cy="3197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4516" name="Object 4"/>
          <p:cNvGraphicFramePr>
            <a:graphicFrameLocks noChangeAspect="1"/>
          </p:cNvGraphicFramePr>
          <p:nvPr/>
        </p:nvGraphicFramePr>
        <p:xfrm>
          <a:off x="4862513" y="1674813"/>
          <a:ext cx="3976687" cy="1830387"/>
        </p:xfrm>
        <a:graphic>
          <a:graphicData uri="http://schemas.openxmlformats.org/presentationml/2006/ole">
            <mc:AlternateContent xmlns:mc="http://schemas.openxmlformats.org/markup-compatibility/2006">
              <mc:Choice xmlns:v="urn:schemas-microsoft-com:vml" Requires="v">
                <p:oleObj name="Worksheet" r:id="rId4" imgW="1836725" imgH="846287" progId="Excel.Sheet.8">
                  <p:embed/>
                </p:oleObj>
              </mc:Choice>
              <mc:Fallback>
                <p:oleObj name="Worksheet" r:id="rId4" imgW="1836725" imgH="846287" progId="Excel.Sheet.8">
                  <p:embed/>
                  <p:pic>
                    <p:nvPicPr>
                      <p:cNvPr id="64516"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62513" y="1674813"/>
                        <a:ext cx="3976687" cy="1830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4517" name="Text Box 5"/>
          <p:cNvSpPr txBox="1">
            <a:spLocks noChangeArrowheads="1"/>
          </p:cNvSpPr>
          <p:nvPr/>
        </p:nvSpPr>
        <p:spPr bwMode="auto">
          <a:xfrm>
            <a:off x="3048000" y="5973763"/>
            <a:ext cx="2819400"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b="1">
                <a:solidFill>
                  <a:schemeClr val="tx1"/>
                </a:solidFill>
                <a:latin typeface="Arial" pitchFamily="34" charset="0"/>
              </a:defRPr>
            </a:lvl1pPr>
            <a:lvl2pPr marL="742950" indent="-285750">
              <a:defRPr sz="1400" b="1">
                <a:solidFill>
                  <a:schemeClr val="tx1"/>
                </a:solidFill>
                <a:latin typeface="Arial" pitchFamily="34" charset="0"/>
              </a:defRPr>
            </a:lvl2pPr>
            <a:lvl3pPr marL="1143000" indent="-228600">
              <a:defRPr sz="1400" b="1">
                <a:solidFill>
                  <a:schemeClr val="tx1"/>
                </a:solidFill>
                <a:latin typeface="Arial" pitchFamily="34" charset="0"/>
              </a:defRPr>
            </a:lvl3pPr>
            <a:lvl4pPr marL="1600200" indent="-228600">
              <a:defRPr sz="1400" b="1">
                <a:solidFill>
                  <a:schemeClr val="tx1"/>
                </a:solidFill>
                <a:latin typeface="Arial" pitchFamily="34" charset="0"/>
              </a:defRPr>
            </a:lvl4pPr>
            <a:lvl5pPr marL="2057400" indent="-228600">
              <a:defRPr sz="1400" b="1">
                <a:solidFill>
                  <a:schemeClr val="tx1"/>
                </a:solidFill>
                <a:latin typeface="Arial" pitchFamily="34" charset="0"/>
              </a:defRPr>
            </a:lvl5pPr>
            <a:lvl6pPr marL="2514600" indent="-228600" eaLnBrk="0" fontAlgn="base" hangingPunct="0">
              <a:spcBef>
                <a:spcPct val="0"/>
              </a:spcBef>
              <a:spcAft>
                <a:spcPct val="0"/>
              </a:spcAft>
              <a:defRPr sz="1400" b="1">
                <a:solidFill>
                  <a:schemeClr val="tx1"/>
                </a:solidFill>
                <a:latin typeface="Arial" pitchFamily="34" charset="0"/>
              </a:defRPr>
            </a:lvl6pPr>
            <a:lvl7pPr marL="2971800" indent="-228600" eaLnBrk="0" fontAlgn="base" hangingPunct="0">
              <a:spcBef>
                <a:spcPct val="0"/>
              </a:spcBef>
              <a:spcAft>
                <a:spcPct val="0"/>
              </a:spcAft>
              <a:defRPr sz="1400" b="1">
                <a:solidFill>
                  <a:schemeClr val="tx1"/>
                </a:solidFill>
                <a:latin typeface="Arial" pitchFamily="34" charset="0"/>
              </a:defRPr>
            </a:lvl7pPr>
            <a:lvl8pPr marL="3429000" indent="-228600" eaLnBrk="0" fontAlgn="base" hangingPunct="0">
              <a:spcBef>
                <a:spcPct val="0"/>
              </a:spcBef>
              <a:spcAft>
                <a:spcPct val="0"/>
              </a:spcAft>
              <a:defRPr sz="1400" b="1">
                <a:solidFill>
                  <a:schemeClr val="tx1"/>
                </a:solidFill>
                <a:latin typeface="Arial" pitchFamily="34" charset="0"/>
              </a:defRPr>
            </a:lvl8pPr>
            <a:lvl9pPr marL="3886200" indent="-228600" eaLnBrk="0" fontAlgn="base" hangingPunct="0">
              <a:spcBef>
                <a:spcPct val="0"/>
              </a:spcBef>
              <a:spcAft>
                <a:spcPct val="0"/>
              </a:spcAft>
              <a:defRPr sz="1400" b="1">
                <a:solidFill>
                  <a:schemeClr val="tx1"/>
                </a:solidFill>
                <a:latin typeface="Arial" pitchFamily="34" charset="0"/>
              </a:defRPr>
            </a:lvl9pPr>
          </a:lstStyle>
          <a:p>
            <a:pPr>
              <a:spcBef>
                <a:spcPct val="50000"/>
              </a:spcBef>
            </a:pPr>
            <a:r>
              <a:rPr lang="en-US" sz="2200"/>
              <a:t>Distance Matrix</a:t>
            </a:r>
          </a:p>
        </p:txBody>
      </p:sp>
      <p:graphicFrame>
        <p:nvGraphicFramePr>
          <p:cNvPr id="64518" name="Object 6"/>
          <p:cNvGraphicFramePr>
            <a:graphicFrameLocks noChangeAspect="1"/>
          </p:cNvGraphicFramePr>
          <p:nvPr/>
        </p:nvGraphicFramePr>
        <p:xfrm>
          <a:off x="1371600" y="4114800"/>
          <a:ext cx="6599238" cy="1828800"/>
        </p:xfrm>
        <a:graphic>
          <a:graphicData uri="http://schemas.openxmlformats.org/presentationml/2006/ole">
            <mc:AlternateContent xmlns:mc="http://schemas.openxmlformats.org/markup-compatibility/2006">
              <mc:Choice xmlns:v="urn:schemas-microsoft-com:vml" Requires="v">
                <p:oleObj name="Worksheet" r:id="rId6" imgW="3055925" imgH="846287" progId="Excel.Sheet.8">
                  <p:embed/>
                </p:oleObj>
              </mc:Choice>
              <mc:Fallback>
                <p:oleObj name="Worksheet" r:id="rId6" imgW="3055925" imgH="846287" progId="Excel.Sheet.8">
                  <p:embed/>
                  <p:pic>
                    <p:nvPicPr>
                      <p:cNvPr id="64518" name="Object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71600" y="4114800"/>
                        <a:ext cx="6599238" cy="1828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248623202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a:xfrm>
            <a:off x="381000" y="152400"/>
            <a:ext cx="8280400" cy="552450"/>
          </a:xfrm>
        </p:spPr>
        <p:txBody>
          <a:bodyPr/>
          <a:lstStyle/>
          <a:p>
            <a:r>
              <a:rPr lang="en-US" sz="2800"/>
              <a:t>Minkowski Distance</a:t>
            </a:r>
          </a:p>
        </p:txBody>
      </p:sp>
      <p:sp>
        <p:nvSpPr>
          <p:cNvPr id="65539" name="Rectangle 3"/>
          <p:cNvSpPr>
            <a:spLocks noGrp="1" noChangeArrowheads="1"/>
          </p:cNvSpPr>
          <p:nvPr>
            <p:ph type="body" idx="1"/>
          </p:nvPr>
        </p:nvSpPr>
        <p:spPr>
          <a:xfrm>
            <a:off x="639763" y="1143000"/>
            <a:ext cx="8001000" cy="750888"/>
          </a:xfrm>
        </p:spPr>
        <p:txBody>
          <a:bodyPr/>
          <a:lstStyle/>
          <a:p>
            <a:pPr marL="342900" indent="-342900">
              <a:lnSpc>
                <a:spcPct val="90000"/>
              </a:lnSpc>
              <a:spcBef>
                <a:spcPct val="20000"/>
              </a:spcBef>
            </a:pPr>
            <a:r>
              <a:rPr lang="en-US" sz="2400" dirty="0" err="1"/>
              <a:t>Minkowski</a:t>
            </a:r>
            <a:r>
              <a:rPr lang="en-US" sz="2400" dirty="0"/>
              <a:t> Distance is a generalization of Euclidean Distance</a:t>
            </a:r>
          </a:p>
          <a:p>
            <a:pPr marL="742950" lvl="1" indent="-285750">
              <a:lnSpc>
                <a:spcPct val="90000"/>
              </a:lnSpc>
              <a:spcBef>
                <a:spcPct val="20000"/>
              </a:spcBef>
            </a:pPr>
            <a:endParaRPr lang="en-US" sz="2000" dirty="0"/>
          </a:p>
          <a:p>
            <a:pPr marL="342900" indent="-342900">
              <a:lnSpc>
                <a:spcPct val="90000"/>
              </a:lnSpc>
              <a:spcBef>
                <a:spcPct val="20000"/>
              </a:spcBef>
            </a:pPr>
            <a:endParaRPr lang="en-US" sz="2400" dirty="0"/>
          </a:p>
          <a:p>
            <a:pPr marL="342900" indent="-342900">
              <a:lnSpc>
                <a:spcPct val="90000"/>
              </a:lnSpc>
              <a:spcBef>
                <a:spcPct val="20000"/>
              </a:spcBef>
            </a:pPr>
            <a:endParaRPr lang="en-US" sz="2400" dirty="0"/>
          </a:p>
          <a:p>
            <a:pPr marL="742950" lvl="1" indent="-285750">
              <a:lnSpc>
                <a:spcPct val="90000"/>
              </a:lnSpc>
              <a:spcBef>
                <a:spcPct val="20000"/>
              </a:spcBef>
              <a:buFont typeface="Arial" pitchFamily="34" charset="0"/>
              <a:buNone/>
            </a:pPr>
            <a:r>
              <a:rPr lang="en-US" sz="2000" dirty="0"/>
              <a:t>   </a:t>
            </a:r>
          </a:p>
          <a:p>
            <a:pPr marL="742950" lvl="1" indent="-285750">
              <a:lnSpc>
                <a:spcPct val="90000"/>
              </a:lnSpc>
              <a:spcBef>
                <a:spcPct val="20000"/>
              </a:spcBef>
              <a:buFont typeface="Arial" pitchFamily="34" charset="0"/>
              <a:buNone/>
            </a:pPr>
            <a:r>
              <a:rPr lang="en-US" sz="2000" dirty="0"/>
              <a:t>   </a:t>
            </a:r>
            <a:r>
              <a:rPr lang="en-US" sz="2200" dirty="0"/>
              <a:t>Where </a:t>
            </a:r>
            <a:r>
              <a:rPr lang="en-US" sz="2200" i="1" dirty="0">
                <a:latin typeface="Times New Roman" panose="02020603050405020304" pitchFamily="18" charset="0"/>
                <a:cs typeface="Times New Roman" panose="02020603050405020304" pitchFamily="18" charset="0"/>
              </a:rPr>
              <a:t>r</a:t>
            </a:r>
            <a:r>
              <a:rPr lang="en-US" sz="2200" dirty="0"/>
              <a:t> is a parameter, </a:t>
            </a:r>
            <a:r>
              <a:rPr lang="en-US" sz="2200" i="1" dirty="0">
                <a:latin typeface="Times New Roman" panose="02020603050405020304" pitchFamily="18" charset="0"/>
                <a:ea typeface="Cambria Math" panose="02040503050406030204" pitchFamily="18" charset="0"/>
                <a:cs typeface="Times New Roman" panose="02020603050405020304" pitchFamily="18" charset="0"/>
              </a:rPr>
              <a:t>n</a:t>
            </a:r>
            <a:r>
              <a:rPr lang="en-US" sz="2200" dirty="0"/>
              <a:t> is the number of dimensions (attributes) and </a:t>
            </a:r>
            <a:r>
              <a:rPr lang="en-US" sz="2200" i="1" dirty="0">
                <a:latin typeface="Times New Roman" panose="02020603050405020304" pitchFamily="18" charset="0"/>
                <a:cs typeface="Times New Roman" panose="02020603050405020304" pitchFamily="18" charset="0"/>
              </a:rPr>
              <a:t>x</a:t>
            </a:r>
            <a:r>
              <a:rPr lang="en-US" sz="2200" i="1" baseline="-25000" dirty="0">
                <a:latin typeface="Times New Roman" panose="02020603050405020304" pitchFamily="18" charset="0"/>
                <a:cs typeface="Times New Roman" panose="02020603050405020304" pitchFamily="18" charset="0"/>
              </a:rPr>
              <a:t>k</a:t>
            </a:r>
            <a:r>
              <a:rPr lang="en-US" sz="2200" dirty="0"/>
              <a:t> and </a:t>
            </a:r>
            <a:r>
              <a:rPr lang="en-US" sz="2200" i="1" dirty="0" err="1">
                <a:latin typeface="Times New Roman" panose="02020603050405020304" pitchFamily="18" charset="0"/>
                <a:cs typeface="Times New Roman" panose="02020603050405020304" pitchFamily="18" charset="0"/>
              </a:rPr>
              <a:t>y</a:t>
            </a:r>
            <a:r>
              <a:rPr lang="en-US" sz="2200" i="1" baseline="-25000" dirty="0" err="1">
                <a:latin typeface="Times New Roman" panose="02020603050405020304" pitchFamily="18" charset="0"/>
                <a:cs typeface="Times New Roman" panose="02020603050405020304" pitchFamily="18" charset="0"/>
              </a:rPr>
              <a:t>k</a:t>
            </a:r>
            <a:r>
              <a:rPr lang="en-US" sz="2200" dirty="0"/>
              <a:t> are, respectively, the </a:t>
            </a:r>
            <a:r>
              <a:rPr lang="en-US" sz="2200" i="1" dirty="0" err="1">
                <a:latin typeface="Times New Roman" panose="02020603050405020304" pitchFamily="18" charset="0"/>
                <a:cs typeface="Times New Roman" panose="02020603050405020304" pitchFamily="18" charset="0"/>
              </a:rPr>
              <a:t>k</a:t>
            </a:r>
            <a:r>
              <a:rPr lang="en-US" sz="2200" baseline="30000" dirty="0" err="1">
                <a:latin typeface="Times New Roman" panose="02020603050405020304" pitchFamily="18" charset="0"/>
                <a:cs typeface="Times New Roman" panose="02020603050405020304" pitchFamily="18" charset="0"/>
              </a:rPr>
              <a:t>th</a:t>
            </a:r>
            <a:r>
              <a:rPr lang="en-US" sz="2200" dirty="0"/>
              <a:t> attributes (components) or data objects </a:t>
            </a:r>
            <a:r>
              <a:rPr lang="en-US" sz="2200" b="1" i="1" dirty="0">
                <a:latin typeface="Times New Roman" panose="02020603050405020304" pitchFamily="18" charset="0"/>
                <a:cs typeface="Times New Roman" panose="02020603050405020304" pitchFamily="18" charset="0"/>
              </a:rPr>
              <a:t>x</a:t>
            </a:r>
            <a:r>
              <a:rPr lang="en-US" sz="2200" dirty="0"/>
              <a:t> and </a:t>
            </a:r>
            <a:r>
              <a:rPr lang="en-US" sz="2200" b="1" i="1" dirty="0">
                <a:latin typeface="Times New Roman" panose="02020603050405020304" pitchFamily="18" charset="0"/>
                <a:cs typeface="Times New Roman" panose="02020603050405020304" pitchFamily="18" charset="0"/>
              </a:rPr>
              <a:t>y</a:t>
            </a:r>
            <a:r>
              <a:rPr lang="en-US" sz="2200" dirty="0"/>
              <a:t>.</a:t>
            </a:r>
          </a:p>
          <a:p>
            <a:pPr marL="342900" indent="-342900">
              <a:lnSpc>
                <a:spcPct val="90000"/>
              </a:lnSpc>
              <a:spcBef>
                <a:spcPct val="20000"/>
              </a:spcBef>
            </a:pPr>
            <a:endParaRPr lang="en-US" sz="2200" dirty="0"/>
          </a:p>
        </p:txBody>
      </p:sp>
      <p:pic>
        <p:nvPicPr>
          <p:cNvPr id="80944" name="Picture 48"/>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86467" y="1981200"/>
            <a:ext cx="5109427" cy="1371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2428193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ChangeArrowheads="1"/>
          </p:cNvSpPr>
          <p:nvPr>
            <p:ph type="title"/>
          </p:nvPr>
        </p:nvSpPr>
        <p:spPr>
          <a:xfrm>
            <a:off x="381000" y="152400"/>
            <a:ext cx="8280400" cy="552450"/>
          </a:xfrm>
        </p:spPr>
        <p:txBody>
          <a:bodyPr/>
          <a:lstStyle/>
          <a:p>
            <a:r>
              <a:rPr lang="en-US" sz="2800"/>
              <a:t>Minkowski Distance: Examples</a:t>
            </a:r>
          </a:p>
        </p:txBody>
      </p:sp>
      <p:sp>
        <p:nvSpPr>
          <p:cNvPr id="66563" name="Rectangle 3"/>
          <p:cNvSpPr>
            <a:spLocks noGrp="1" noChangeArrowheads="1"/>
          </p:cNvSpPr>
          <p:nvPr>
            <p:ph type="body" idx="1"/>
          </p:nvPr>
        </p:nvSpPr>
        <p:spPr>
          <a:xfrm>
            <a:off x="304800" y="1143000"/>
            <a:ext cx="8458200" cy="4876800"/>
          </a:xfrm>
        </p:spPr>
        <p:txBody>
          <a:bodyPr>
            <a:normAutofit lnSpcReduction="10000"/>
          </a:bodyPr>
          <a:lstStyle/>
          <a:p>
            <a:pPr marL="342900" indent="-342900">
              <a:lnSpc>
                <a:spcPct val="90000"/>
              </a:lnSpc>
              <a:spcBef>
                <a:spcPct val="20000"/>
              </a:spcBef>
            </a:pPr>
            <a:r>
              <a:rPr lang="en-US" sz="2400" i="1" dirty="0">
                <a:cs typeface="Times New Roman" pitchFamily="18" charset="0"/>
              </a:rPr>
              <a:t>r</a:t>
            </a:r>
            <a:r>
              <a:rPr lang="en-US" sz="2400" dirty="0">
                <a:cs typeface="Times New Roman" pitchFamily="18" charset="0"/>
              </a:rPr>
              <a:t> = 1.  City block (Manhattan, taxicab, L</a:t>
            </a:r>
            <a:r>
              <a:rPr lang="en-US" sz="2400" baseline="-30000" dirty="0">
                <a:cs typeface="Times New Roman" pitchFamily="18" charset="0"/>
              </a:rPr>
              <a:t>1</a:t>
            </a:r>
            <a:r>
              <a:rPr lang="en-US" sz="2400" dirty="0">
                <a:cs typeface="Times New Roman" pitchFamily="18" charset="0"/>
              </a:rPr>
              <a:t> norm) distance. </a:t>
            </a:r>
          </a:p>
          <a:p>
            <a:pPr marL="742950" lvl="1" indent="-285750">
              <a:lnSpc>
                <a:spcPct val="90000"/>
              </a:lnSpc>
              <a:spcBef>
                <a:spcPct val="20000"/>
              </a:spcBef>
            </a:pPr>
            <a:r>
              <a:rPr lang="en-US" sz="2200" dirty="0">
                <a:cs typeface="Times New Roman" pitchFamily="18" charset="0"/>
              </a:rPr>
              <a:t>A common example of this for binary vectors is the Hamming distance, which is just the number of bits that are different between two binary vectors</a:t>
            </a:r>
          </a:p>
          <a:p>
            <a:pPr lvl="4">
              <a:lnSpc>
                <a:spcPct val="90000"/>
              </a:lnSpc>
            </a:pPr>
            <a:endParaRPr lang="en-US" sz="2200" b="1" dirty="0">
              <a:cs typeface="Times New Roman" pitchFamily="18" charset="0"/>
            </a:endParaRPr>
          </a:p>
          <a:p>
            <a:pPr marL="342900" indent="-342900">
              <a:lnSpc>
                <a:spcPct val="90000"/>
              </a:lnSpc>
              <a:spcBef>
                <a:spcPct val="20000"/>
              </a:spcBef>
            </a:pPr>
            <a:r>
              <a:rPr lang="en-US" sz="2400" i="1" dirty="0">
                <a:cs typeface="Times New Roman" pitchFamily="18" charset="0"/>
              </a:rPr>
              <a:t>r</a:t>
            </a:r>
            <a:r>
              <a:rPr lang="en-US" sz="2400" dirty="0">
                <a:cs typeface="Times New Roman" pitchFamily="18" charset="0"/>
              </a:rPr>
              <a:t> = 2.  Euclidean distance</a:t>
            </a:r>
          </a:p>
          <a:p>
            <a:pPr lvl="4">
              <a:lnSpc>
                <a:spcPct val="90000"/>
              </a:lnSpc>
            </a:pPr>
            <a:endParaRPr lang="en-US" sz="1800" dirty="0">
              <a:cs typeface="Times New Roman" pitchFamily="18" charset="0"/>
            </a:endParaRPr>
          </a:p>
          <a:p>
            <a:pPr marL="342900" indent="-342900">
              <a:lnSpc>
                <a:spcPct val="90000"/>
              </a:lnSpc>
              <a:spcBef>
                <a:spcPct val="20000"/>
              </a:spcBef>
            </a:pPr>
            <a:r>
              <a:rPr lang="en-US" sz="2400" i="1" dirty="0">
                <a:cs typeface="Times New Roman" pitchFamily="18" charset="0"/>
              </a:rPr>
              <a:t>r</a:t>
            </a:r>
            <a:r>
              <a:rPr lang="en-US" sz="2400" dirty="0">
                <a:cs typeface="Times New Roman" pitchFamily="18" charset="0"/>
              </a:rPr>
              <a:t> </a:t>
            </a:r>
            <a:r>
              <a:rPr lang="en-US" sz="2400" dirty="0">
                <a:latin typeface="Times New Roman" pitchFamily="18" charset="0"/>
                <a:cs typeface="Times New Roman" pitchFamily="18" charset="0"/>
                <a:sym typeface="Symbol" pitchFamily="18" charset="2"/>
              </a:rPr>
              <a:t></a:t>
            </a:r>
            <a:r>
              <a:rPr lang="en-US" sz="2400" dirty="0">
                <a:cs typeface="Times New Roman" pitchFamily="18" charset="0"/>
              </a:rPr>
              <a:t> </a:t>
            </a:r>
            <a:r>
              <a:rPr lang="en-US" sz="2400" dirty="0">
                <a:latin typeface="Times New Roman" pitchFamily="18" charset="0"/>
                <a:cs typeface="Times New Roman" pitchFamily="18" charset="0"/>
                <a:sym typeface="Symbol" pitchFamily="18" charset="2"/>
              </a:rPr>
              <a:t></a:t>
            </a:r>
            <a:r>
              <a:rPr lang="en-US" sz="2400" dirty="0">
                <a:cs typeface="Times New Roman" pitchFamily="18" charset="0"/>
              </a:rPr>
              <a:t>.  “</a:t>
            </a:r>
            <a:r>
              <a:rPr lang="en-US" sz="2400" dirty="0" err="1">
                <a:cs typeface="Times New Roman" pitchFamily="18" charset="0"/>
              </a:rPr>
              <a:t>supremum</a:t>
            </a:r>
            <a:r>
              <a:rPr lang="en-US" sz="2400" dirty="0">
                <a:cs typeface="Times New Roman" pitchFamily="18" charset="0"/>
              </a:rPr>
              <a:t>” (</a:t>
            </a:r>
            <a:r>
              <a:rPr lang="en-US" sz="2400" dirty="0" err="1">
                <a:cs typeface="Times New Roman" pitchFamily="18" charset="0"/>
              </a:rPr>
              <a:t>L</a:t>
            </a:r>
            <a:r>
              <a:rPr lang="en-US" sz="2400" baseline="-30000" dirty="0" err="1">
                <a:cs typeface="Times New Roman" pitchFamily="18" charset="0"/>
              </a:rPr>
              <a:t>max</a:t>
            </a:r>
            <a:r>
              <a:rPr lang="en-US" sz="2400" baseline="-30000" dirty="0">
                <a:cs typeface="Times New Roman" pitchFamily="18" charset="0"/>
              </a:rPr>
              <a:t> </a:t>
            </a:r>
            <a:r>
              <a:rPr lang="en-US" sz="2400" dirty="0">
                <a:cs typeface="Times New Roman" pitchFamily="18" charset="0"/>
              </a:rPr>
              <a:t>norm, L</a:t>
            </a:r>
            <a:r>
              <a:rPr lang="en-US" sz="2400" baseline="-30000" dirty="0">
                <a:latin typeface="Times New Roman" pitchFamily="18" charset="0"/>
                <a:cs typeface="Times New Roman" pitchFamily="18" charset="0"/>
                <a:sym typeface="Symbol" pitchFamily="18" charset="2"/>
              </a:rPr>
              <a:t></a:t>
            </a:r>
            <a:r>
              <a:rPr lang="en-US" sz="2400" baseline="-30000" dirty="0">
                <a:cs typeface="Times New Roman" pitchFamily="18" charset="0"/>
              </a:rPr>
              <a:t> </a:t>
            </a:r>
            <a:r>
              <a:rPr lang="en-US" sz="2400" dirty="0">
                <a:cs typeface="Times New Roman" pitchFamily="18" charset="0"/>
              </a:rPr>
              <a:t>norm) distance. </a:t>
            </a:r>
          </a:p>
          <a:p>
            <a:pPr marL="742950" lvl="1" indent="-285750">
              <a:lnSpc>
                <a:spcPct val="90000"/>
              </a:lnSpc>
              <a:spcBef>
                <a:spcPct val="20000"/>
              </a:spcBef>
            </a:pPr>
            <a:r>
              <a:rPr lang="en-US" sz="2200" dirty="0">
                <a:cs typeface="Times New Roman" pitchFamily="18" charset="0"/>
              </a:rPr>
              <a:t>This is the maximum difference between any component of the vectors</a:t>
            </a:r>
          </a:p>
          <a:p>
            <a:pPr lvl="4">
              <a:lnSpc>
                <a:spcPct val="90000"/>
              </a:lnSpc>
            </a:pPr>
            <a:endParaRPr lang="en-US" sz="2200" dirty="0">
              <a:cs typeface="Times New Roman" pitchFamily="18" charset="0"/>
            </a:endParaRPr>
          </a:p>
          <a:p>
            <a:pPr marL="342900" indent="-342900">
              <a:lnSpc>
                <a:spcPct val="90000"/>
              </a:lnSpc>
              <a:spcBef>
                <a:spcPct val="20000"/>
              </a:spcBef>
            </a:pPr>
            <a:r>
              <a:rPr lang="en-US" sz="2400" dirty="0">
                <a:cs typeface="Times New Roman" pitchFamily="18" charset="0"/>
              </a:rPr>
              <a:t>Do not confuse </a:t>
            </a:r>
            <a:r>
              <a:rPr lang="en-US" sz="2400" i="1" dirty="0">
                <a:cs typeface="Times New Roman" pitchFamily="18" charset="0"/>
              </a:rPr>
              <a:t>r</a:t>
            </a:r>
            <a:r>
              <a:rPr lang="en-US" sz="2400" dirty="0">
                <a:cs typeface="Times New Roman" pitchFamily="18" charset="0"/>
              </a:rPr>
              <a:t> with </a:t>
            </a:r>
            <a:r>
              <a:rPr lang="en-US" sz="2400" i="1" dirty="0">
                <a:cs typeface="Times New Roman" pitchFamily="18" charset="0"/>
              </a:rPr>
              <a:t>n</a:t>
            </a:r>
            <a:r>
              <a:rPr lang="en-US" sz="2400" dirty="0">
                <a:cs typeface="Times New Roman" pitchFamily="18" charset="0"/>
              </a:rPr>
              <a:t>, i.e., all these distances are defined for all numbers of dimensions.</a:t>
            </a:r>
            <a:endParaRPr lang="en-US" sz="2400" i="1" dirty="0">
              <a:cs typeface="Times New Roman" pitchFamily="18" charset="0"/>
            </a:endParaRPr>
          </a:p>
          <a:p>
            <a:pPr marL="742950" lvl="1" indent="-285750">
              <a:lnSpc>
                <a:spcPct val="90000"/>
              </a:lnSpc>
              <a:spcBef>
                <a:spcPct val="20000"/>
              </a:spcBef>
            </a:pPr>
            <a:endParaRPr lang="en-US" sz="1800" dirty="0"/>
          </a:p>
        </p:txBody>
      </p:sp>
    </p:spTree>
    <p:extLst>
      <p:ext uri="{BB962C8B-B14F-4D97-AF65-F5344CB8AC3E}">
        <p14:creationId xmlns:p14="http://schemas.microsoft.com/office/powerpoint/2010/main" val="44500138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type="title"/>
          </p:nvPr>
        </p:nvSpPr>
        <p:spPr>
          <a:xfrm>
            <a:off x="381000" y="152400"/>
            <a:ext cx="8280400" cy="552450"/>
          </a:xfrm>
        </p:spPr>
        <p:txBody>
          <a:bodyPr/>
          <a:lstStyle/>
          <a:p>
            <a:r>
              <a:rPr lang="en-US" dirty="0" err="1"/>
              <a:t>Minkowski</a:t>
            </a:r>
            <a:r>
              <a:rPr lang="en-US" dirty="0"/>
              <a:t> Distance</a:t>
            </a:r>
          </a:p>
        </p:txBody>
      </p:sp>
      <p:sp>
        <p:nvSpPr>
          <p:cNvPr id="67587" name="Text Box 3"/>
          <p:cNvSpPr txBox="1">
            <a:spLocks noChangeArrowheads="1"/>
          </p:cNvSpPr>
          <p:nvPr/>
        </p:nvSpPr>
        <p:spPr bwMode="auto">
          <a:xfrm>
            <a:off x="4876800" y="5867400"/>
            <a:ext cx="2133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b="1">
                <a:solidFill>
                  <a:schemeClr val="tx1"/>
                </a:solidFill>
                <a:latin typeface="Arial" pitchFamily="34" charset="0"/>
              </a:defRPr>
            </a:lvl1pPr>
            <a:lvl2pPr marL="742950" indent="-285750">
              <a:defRPr sz="1400" b="1">
                <a:solidFill>
                  <a:schemeClr val="tx1"/>
                </a:solidFill>
                <a:latin typeface="Arial" pitchFamily="34" charset="0"/>
              </a:defRPr>
            </a:lvl2pPr>
            <a:lvl3pPr marL="1143000" indent="-228600">
              <a:defRPr sz="1400" b="1">
                <a:solidFill>
                  <a:schemeClr val="tx1"/>
                </a:solidFill>
                <a:latin typeface="Arial" pitchFamily="34" charset="0"/>
              </a:defRPr>
            </a:lvl3pPr>
            <a:lvl4pPr marL="1600200" indent="-228600">
              <a:defRPr sz="1400" b="1">
                <a:solidFill>
                  <a:schemeClr val="tx1"/>
                </a:solidFill>
                <a:latin typeface="Arial" pitchFamily="34" charset="0"/>
              </a:defRPr>
            </a:lvl4pPr>
            <a:lvl5pPr marL="2057400" indent="-228600">
              <a:defRPr sz="1400" b="1">
                <a:solidFill>
                  <a:schemeClr val="tx1"/>
                </a:solidFill>
                <a:latin typeface="Arial" pitchFamily="34" charset="0"/>
              </a:defRPr>
            </a:lvl5pPr>
            <a:lvl6pPr marL="2514600" indent="-228600" eaLnBrk="0" fontAlgn="base" hangingPunct="0">
              <a:spcBef>
                <a:spcPct val="0"/>
              </a:spcBef>
              <a:spcAft>
                <a:spcPct val="0"/>
              </a:spcAft>
              <a:defRPr sz="1400" b="1">
                <a:solidFill>
                  <a:schemeClr val="tx1"/>
                </a:solidFill>
                <a:latin typeface="Arial" pitchFamily="34" charset="0"/>
              </a:defRPr>
            </a:lvl6pPr>
            <a:lvl7pPr marL="2971800" indent="-228600" eaLnBrk="0" fontAlgn="base" hangingPunct="0">
              <a:spcBef>
                <a:spcPct val="0"/>
              </a:spcBef>
              <a:spcAft>
                <a:spcPct val="0"/>
              </a:spcAft>
              <a:defRPr sz="1400" b="1">
                <a:solidFill>
                  <a:schemeClr val="tx1"/>
                </a:solidFill>
                <a:latin typeface="Arial" pitchFamily="34" charset="0"/>
              </a:defRPr>
            </a:lvl7pPr>
            <a:lvl8pPr marL="3429000" indent="-228600" eaLnBrk="0" fontAlgn="base" hangingPunct="0">
              <a:spcBef>
                <a:spcPct val="0"/>
              </a:spcBef>
              <a:spcAft>
                <a:spcPct val="0"/>
              </a:spcAft>
              <a:defRPr sz="1400" b="1">
                <a:solidFill>
                  <a:schemeClr val="tx1"/>
                </a:solidFill>
                <a:latin typeface="Arial" pitchFamily="34" charset="0"/>
              </a:defRPr>
            </a:lvl8pPr>
            <a:lvl9pPr marL="3886200" indent="-228600" eaLnBrk="0" fontAlgn="base" hangingPunct="0">
              <a:spcBef>
                <a:spcPct val="0"/>
              </a:spcBef>
              <a:spcAft>
                <a:spcPct val="0"/>
              </a:spcAft>
              <a:defRPr sz="1400" b="1">
                <a:solidFill>
                  <a:schemeClr val="tx1"/>
                </a:solidFill>
                <a:latin typeface="Arial" pitchFamily="34" charset="0"/>
              </a:defRPr>
            </a:lvl9pPr>
          </a:lstStyle>
          <a:p>
            <a:pPr>
              <a:spcBef>
                <a:spcPct val="50000"/>
              </a:spcBef>
            </a:pPr>
            <a:r>
              <a:rPr lang="en-US" sz="2000"/>
              <a:t>Distance Matrix</a:t>
            </a:r>
          </a:p>
        </p:txBody>
      </p:sp>
      <p:graphicFrame>
        <p:nvGraphicFramePr>
          <p:cNvPr id="67588" name="Object 4"/>
          <p:cNvGraphicFramePr>
            <a:graphicFrameLocks noChangeAspect="1"/>
          </p:cNvGraphicFramePr>
          <p:nvPr/>
        </p:nvGraphicFramePr>
        <p:xfrm>
          <a:off x="304800" y="2587625"/>
          <a:ext cx="2962275" cy="1363663"/>
        </p:xfrm>
        <a:graphic>
          <a:graphicData uri="http://schemas.openxmlformats.org/presentationml/2006/ole">
            <mc:AlternateContent xmlns:mc="http://schemas.openxmlformats.org/markup-compatibility/2006">
              <mc:Choice xmlns:v="urn:schemas-microsoft-com:vml" Requires="v">
                <p:oleObj name="Worksheet" r:id="rId2" imgW="1836725" imgH="846287" progId="Excel.Sheet.8">
                  <p:embed/>
                </p:oleObj>
              </mc:Choice>
              <mc:Fallback>
                <p:oleObj name="Worksheet" r:id="rId2" imgW="1836725" imgH="846287" progId="Excel.Sheet.8">
                  <p:embed/>
                  <p:pic>
                    <p:nvPicPr>
                      <p:cNvPr id="67588" name="Object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2587625"/>
                        <a:ext cx="2962275" cy="1363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7589" name="Object 5"/>
          <p:cNvGraphicFramePr>
            <a:graphicFrameLocks noChangeAspect="1"/>
          </p:cNvGraphicFramePr>
          <p:nvPr/>
        </p:nvGraphicFramePr>
        <p:xfrm>
          <a:off x="3810000" y="1292225"/>
          <a:ext cx="4927600" cy="1365250"/>
        </p:xfrm>
        <a:graphic>
          <a:graphicData uri="http://schemas.openxmlformats.org/presentationml/2006/ole">
            <mc:AlternateContent xmlns:mc="http://schemas.openxmlformats.org/markup-compatibility/2006">
              <mc:Choice xmlns:v="urn:schemas-microsoft-com:vml" Requires="v">
                <p:oleObj name="Worksheet" r:id="rId4" imgW="3055925" imgH="846287" progId="Excel.Sheet.8">
                  <p:embed/>
                </p:oleObj>
              </mc:Choice>
              <mc:Fallback>
                <p:oleObj name="Worksheet" r:id="rId4" imgW="3055925" imgH="846287" progId="Excel.Sheet.8">
                  <p:embed/>
                  <p:pic>
                    <p:nvPicPr>
                      <p:cNvPr id="67589"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10000" y="1292225"/>
                        <a:ext cx="4927600" cy="1365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7590" name="Object 6"/>
          <p:cNvGraphicFramePr>
            <a:graphicFrameLocks noChangeAspect="1"/>
          </p:cNvGraphicFramePr>
          <p:nvPr/>
        </p:nvGraphicFramePr>
        <p:xfrm>
          <a:off x="3810000" y="2816225"/>
          <a:ext cx="4927600" cy="1365250"/>
        </p:xfrm>
        <a:graphic>
          <a:graphicData uri="http://schemas.openxmlformats.org/presentationml/2006/ole">
            <mc:AlternateContent xmlns:mc="http://schemas.openxmlformats.org/markup-compatibility/2006">
              <mc:Choice xmlns:v="urn:schemas-microsoft-com:vml" Requires="v">
                <p:oleObj name="Worksheet" r:id="rId6" imgW="3055925" imgH="846287" progId="Excel.Sheet.8">
                  <p:embed/>
                </p:oleObj>
              </mc:Choice>
              <mc:Fallback>
                <p:oleObj name="Worksheet" r:id="rId6" imgW="3055925" imgH="846287" progId="Excel.Sheet.8">
                  <p:embed/>
                  <p:pic>
                    <p:nvPicPr>
                      <p:cNvPr id="67590" name="Object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10000" y="2816225"/>
                        <a:ext cx="4927600" cy="1365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7591" name="Object 7"/>
          <p:cNvGraphicFramePr>
            <a:graphicFrameLocks noChangeAspect="1"/>
          </p:cNvGraphicFramePr>
          <p:nvPr/>
        </p:nvGraphicFramePr>
        <p:xfrm>
          <a:off x="3810000" y="4340225"/>
          <a:ext cx="4872038" cy="1374775"/>
        </p:xfrm>
        <a:graphic>
          <a:graphicData uri="http://schemas.openxmlformats.org/presentationml/2006/ole">
            <mc:AlternateContent xmlns:mc="http://schemas.openxmlformats.org/markup-compatibility/2006">
              <mc:Choice xmlns:v="urn:schemas-microsoft-com:vml" Requires="v">
                <p:oleObj name="Worksheet" r:id="rId8" imgW="3055925" imgH="861243" progId="Excel.Sheet.8">
                  <p:embed/>
                </p:oleObj>
              </mc:Choice>
              <mc:Fallback>
                <p:oleObj name="Worksheet" r:id="rId8" imgW="3055925" imgH="861243" progId="Excel.Sheet.8">
                  <p:embed/>
                  <p:pic>
                    <p:nvPicPr>
                      <p:cNvPr id="67591" name="Object 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810000" y="4340225"/>
                        <a:ext cx="4872038" cy="137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160596735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p:txBody>
          <a:bodyPr/>
          <a:lstStyle/>
          <a:p>
            <a:r>
              <a:rPr lang="en-US" sz="2800" dirty="0" err="1"/>
              <a:t>Mahalanobis</a:t>
            </a:r>
            <a:r>
              <a:rPr lang="en-US" sz="2800" dirty="0"/>
              <a:t> Distance</a:t>
            </a:r>
          </a:p>
        </p:txBody>
      </p:sp>
      <p:pic>
        <p:nvPicPr>
          <p:cNvPr id="68611" name="Picture 3"/>
          <p:cNvPicPr>
            <a:picLocks noGrp="1" noChangeAspect="1" noChangeArrowheads="1"/>
          </p:cNvPicPr>
          <p:nvPr>
            <p:ph type="body" idx="4294967295"/>
          </p:nvPr>
        </p:nvPicPr>
        <p:blipFill>
          <a:blip r:embed="rId2">
            <a:extLst>
              <a:ext uri="{28A0092B-C50C-407E-A947-70E740481C1C}">
                <a14:useLocalDpi xmlns:a14="http://schemas.microsoft.com/office/drawing/2010/main" val="0"/>
              </a:ext>
            </a:extLst>
          </a:blip>
          <a:srcRect l="5179" t="3334" r="7321"/>
          <a:stretch>
            <a:fillRect/>
          </a:stretch>
        </p:blipFill>
        <p:spPr>
          <a:xfrm>
            <a:off x="0" y="1981200"/>
            <a:ext cx="5502275" cy="3879850"/>
          </a:xfrm>
          <a:noFill/>
        </p:spPr>
      </p:pic>
      <p:sp>
        <p:nvSpPr>
          <p:cNvPr id="68613" name="Text Box 5"/>
          <p:cNvSpPr txBox="1">
            <a:spLocks noChangeArrowheads="1"/>
          </p:cNvSpPr>
          <p:nvPr/>
        </p:nvSpPr>
        <p:spPr bwMode="auto">
          <a:xfrm>
            <a:off x="0" y="5881688"/>
            <a:ext cx="9144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b="1">
                <a:solidFill>
                  <a:schemeClr val="tx1"/>
                </a:solidFill>
                <a:latin typeface="Arial" pitchFamily="34" charset="0"/>
              </a:defRPr>
            </a:lvl1pPr>
            <a:lvl2pPr marL="742950" indent="-285750">
              <a:defRPr sz="1400" b="1">
                <a:solidFill>
                  <a:schemeClr val="tx1"/>
                </a:solidFill>
                <a:latin typeface="Arial" pitchFamily="34" charset="0"/>
              </a:defRPr>
            </a:lvl2pPr>
            <a:lvl3pPr marL="1143000" indent="-228600">
              <a:defRPr sz="1400" b="1">
                <a:solidFill>
                  <a:schemeClr val="tx1"/>
                </a:solidFill>
                <a:latin typeface="Arial" pitchFamily="34" charset="0"/>
              </a:defRPr>
            </a:lvl3pPr>
            <a:lvl4pPr marL="1600200" indent="-228600">
              <a:defRPr sz="1400" b="1">
                <a:solidFill>
                  <a:schemeClr val="tx1"/>
                </a:solidFill>
                <a:latin typeface="Arial" pitchFamily="34" charset="0"/>
              </a:defRPr>
            </a:lvl4pPr>
            <a:lvl5pPr marL="2057400" indent="-228600">
              <a:defRPr sz="1400" b="1">
                <a:solidFill>
                  <a:schemeClr val="tx1"/>
                </a:solidFill>
                <a:latin typeface="Arial" pitchFamily="34" charset="0"/>
              </a:defRPr>
            </a:lvl5pPr>
            <a:lvl6pPr marL="2514600" indent="-228600" eaLnBrk="0" fontAlgn="base" hangingPunct="0">
              <a:spcBef>
                <a:spcPct val="0"/>
              </a:spcBef>
              <a:spcAft>
                <a:spcPct val="0"/>
              </a:spcAft>
              <a:defRPr sz="1400" b="1">
                <a:solidFill>
                  <a:schemeClr val="tx1"/>
                </a:solidFill>
                <a:latin typeface="Arial" pitchFamily="34" charset="0"/>
              </a:defRPr>
            </a:lvl6pPr>
            <a:lvl7pPr marL="2971800" indent="-228600" eaLnBrk="0" fontAlgn="base" hangingPunct="0">
              <a:spcBef>
                <a:spcPct val="0"/>
              </a:spcBef>
              <a:spcAft>
                <a:spcPct val="0"/>
              </a:spcAft>
              <a:defRPr sz="1400" b="1">
                <a:solidFill>
                  <a:schemeClr val="tx1"/>
                </a:solidFill>
                <a:latin typeface="Arial" pitchFamily="34" charset="0"/>
              </a:defRPr>
            </a:lvl7pPr>
            <a:lvl8pPr marL="3429000" indent="-228600" eaLnBrk="0" fontAlgn="base" hangingPunct="0">
              <a:spcBef>
                <a:spcPct val="0"/>
              </a:spcBef>
              <a:spcAft>
                <a:spcPct val="0"/>
              </a:spcAft>
              <a:defRPr sz="1400" b="1">
                <a:solidFill>
                  <a:schemeClr val="tx1"/>
                </a:solidFill>
                <a:latin typeface="Arial" pitchFamily="34" charset="0"/>
              </a:defRPr>
            </a:lvl8pPr>
            <a:lvl9pPr marL="3886200" indent="-228600" eaLnBrk="0" fontAlgn="base" hangingPunct="0">
              <a:spcBef>
                <a:spcPct val="0"/>
              </a:spcBef>
              <a:spcAft>
                <a:spcPct val="0"/>
              </a:spcAft>
              <a:defRPr sz="1400" b="1">
                <a:solidFill>
                  <a:schemeClr val="tx1"/>
                </a:solidFill>
                <a:latin typeface="Arial" pitchFamily="34" charset="0"/>
              </a:defRPr>
            </a:lvl9pPr>
          </a:lstStyle>
          <a:p>
            <a:pPr>
              <a:spcBef>
                <a:spcPct val="50000"/>
              </a:spcBef>
            </a:pPr>
            <a:r>
              <a:rPr lang="en-US" sz="2000"/>
              <a:t>For red points, the Euclidean distance is 14.7, Mahalanobis distance is 6.</a:t>
            </a:r>
          </a:p>
        </p:txBody>
      </p:sp>
      <p:sp>
        <p:nvSpPr>
          <p:cNvPr id="68614" name="Text Box 6"/>
          <p:cNvSpPr txBox="1">
            <a:spLocks noChangeArrowheads="1"/>
          </p:cNvSpPr>
          <p:nvPr/>
        </p:nvSpPr>
        <p:spPr bwMode="auto">
          <a:xfrm>
            <a:off x="5486400" y="2178050"/>
            <a:ext cx="33528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b="1">
                <a:solidFill>
                  <a:schemeClr val="tx1"/>
                </a:solidFill>
                <a:latin typeface="Arial" pitchFamily="34" charset="0"/>
              </a:defRPr>
            </a:lvl1pPr>
            <a:lvl2pPr marL="742950" indent="-285750">
              <a:defRPr sz="1400" b="1">
                <a:solidFill>
                  <a:schemeClr val="tx1"/>
                </a:solidFill>
                <a:latin typeface="Arial" pitchFamily="34" charset="0"/>
              </a:defRPr>
            </a:lvl2pPr>
            <a:lvl3pPr marL="1143000" indent="-228600">
              <a:defRPr sz="1400" b="1">
                <a:solidFill>
                  <a:schemeClr val="tx1"/>
                </a:solidFill>
                <a:latin typeface="Arial" pitchFamily="34" charset="0"/>
              </a:defRPr>
            </a:lvl3pPr>
            <a:lvl4pPr marL="1600200" indent="-228600">
              <a:defRPr sz="1400" b="1">
                <a:solidFill>
                  <a:schemeClr val="tx1"/>
                </a:solidFill>
                <a:latin typeface="Arial" pitchFamily="34" charset="0"/>
              </a:defRPr>
            </a:lvl4pPr>
            <a:lvl5pPr marL="2057400" indent="-228600">
              <a:defRPr sz="1400" b="1">
                <a:solidFill>
                  <a:schemeClr val="tx1"/>
                </a:solidFill>
                <a:latin typeface="Arial" pitchFamily="34" charset="0"/>
              </a:defRPr>
            </a:lvl5pPr>
            <a:lvl6pPr marL="2514600" indent="-228600" eaLnBrk="0" fontAlgn="base" hangingPunct="0">
              <a:spcBef>
                <a:spcPct val="0"/>
              </a:spcBef>
              <a:spcAft>
                <a:spcPct val="0"/>
              </a:spcAft>
              <a:defRPr sz="1400" b="1">
                <a:solidFill>
                  <a:schemeClr val="tx1"/>
                </a:solidFill>
                <a:latin typeface="Arial" pitchFamily="34" charset="0"/>
              </a:defRPr>
            </a:lvl6pPr>
            <a:lvl7pPr marL="2971800" indent="-228600" eaLnBrk="0" fontAlgn="base" hangingPunct="0">
              <a:spcBef>
                <a:spcPct val="0"/>
              </a:spcBef>
              <a:spcAft>
                <a:spcPct val="0"/>
              </a:spcAft>
              <a:defRPr sz="1400" b="1">
                <a:solidFill>
                  <a:schemeClr val="tx1"/>
                </a:solidFill>
                <a:latin typeface="Arial" pitchFamily="34" charset="0"/>
              </a:defRPr>
            </a:lvl7pPr>
            <a:lvl8pPr marL="3429000" indent="-228600" eaLnBrk="0" fontAlgn="base" hangingPunct="0">
              <a:spcBef>
                <a:spcPct val="0"/>
              </a:spcBef>
              <a:spcAft>
                <a:spcPct val="0"/>
              </a:spcAft>
              <a:defRPr sz="1400" b="1">
                <a:solidFill>
                  <a:schemeClr val="tx1"/>
                </a:solidFill>
                <a:latin typeface="Arial" pitchFamily="34" charset="0"/>
              </a:defRPr>
            </a:lvl8pPr>
            <a:lvl9pPr marL="3886200" indent="-228600" eaLnBrk="0" fontAlgn="base" hangingPunct="0">
              <a:spcBef>
                <a:spcPct val="0"/>
              </a:spcBef>
              <a:spcAft>
                <a:spcPct val="0"/>
              </a:spcAft>
              <a:defRPr sz="1400" b="1">
                <a:solidFill>
                  <a:schemeClr val="tx1"/>
                </a:solidFill>
                <a:latin typeface="Arial" pitchFamily="34" charset="0"/>
              </a:defRPr>
            </a:lvl9pPr>
          </a:lstStyle>
          <a:p>
            <a:pPr>
              <a:spcBef>
                <a:spcPct val="50000"/>
              </a:spcBef>
            </a:pPr>
            <a:r>
              <a:rPr lang="en-US" sz="2000" dirty="0">
                <a:sym typeface="Symbol" pitchFamily="18" charset="2"/>
              </a:rPr>
              <a:t> is the </a:t>
            </a:r>
            <a:r>
              <a:rPr lang="en-US" sz="2000" dirty="0"/>
              <a:t>covariance matrix</a:t>
            </a:r>
            <a:endParaRPr lang="en-US" sz="2000" i="1" dirty="0"/>
          </a:p>
        </p:txBody>
      </p:sp>
      <mc:AlternateContent xmlns:mc="http://schemas.openxmlformats.org/markup-compatibility/2006" xmlns:a14="http://schemas.microsoft.com/office/drawing/2010/main">
        <mc:Choice Requires="a14">
          <p:sp>
            <p:nvSpPr>
              <p:cNvPr id="4" name="Rectangle 3"/>
              <p:cNvSpPr/>
              <p:nvPr/>
            </p:nvSpPr>
            <p:spPr>
              <a:xfrm>
                <a:off x="381000" y="1219200"/>
                <a:ext cx="7400231" cy="522194"/>
              </a:xfrm>
              <a:prstGeom prst="rect">
                <a:avLst/>
              </a:prstGeom>
            </p:spPr>
            <p:txBody>
              <a:bodyPr wrap="none">
                <a:spAutoFit/>
              </a:bodyPr>
              <a:lstStyle/>
              <a:p>
                <a14:m>
                  <m:oMath xmlns:m="http://schemas.openxmlformats.org/officeDocument/2006/math">
                    <m:r>
                      <a:rPr lang="en-US" sz="2800" smtClean="0">
                        <a:latin typeface="Cambria Math" panose="02040503050406030204" pitchFamily="18" charset="0"/>
                      </a:rPr>
                      <m:t>𝐦𝐚𝐡𝐚𝐥𝐚𝐧𝐨𝐛𝐢𝐬</m:t>
                    </m:r>
                    <m:d>
                      <m:dPr>
                        <m:ctrlPr>
                          <a:rPr lang="en-US" sz="2800" b="0" i="1">
                            <a:latin typeface="Cambria Math" panose="02040503050406030204" pitchFamily="18" charset="0"/>
                          </a:rPr>
                        </m:ctrlPr>
                      </m:dPr>
                      <m:e>
                        <m:r>
                          <a:rPr lang="en-US" sz="2800">
                            <a:latin typeface="Cambria Math" panose="02040503050406030204" pitchFamily="18" charset="0"/>
                          </a:rPr>
                          <m:t>𝐱</m:t>
                        </m:r>
                        <m:r>
                          <a:rPr lang="en-US" sz="2800" b="0" i="1">
                            <a:latin typeface="Cambria Math" panose="02040503050406030204" pitchFamily="18" charset="0"/>
                          </a:rPr>
                          <m:t>,</m:t>
                        </m:r>
                        <m:r>
                          <a:rPr lang="en-US" sz="2800">
                            <a:latin typeface="Cambria Math" panose="02040503050406030204" pitchFamily="18" charset="0"/>
                          </a:rPr>
                          <m:t>𝐲</m:t>
                        </m:r>
                      </m:e>
                    </m:d>
                    <m:r>
                      <a:rPr lang="en-US" sz="2800" b="0" i="1">
                        <a:latin typeface="Cambria Math" panose="02040503050406030204" pitchFamily="18" charset="0"/>
                      </a:rPr>
                      <m:t>=</m:t>
                    </m:r>
                    <m:sSup>
                      <m:sSupPr>
                        <m:ctrlPr>
                          <a:rPr lang="en-US" sz="2800" b="0" i="1">
                            <a:latin typeface="Cambria Math" panose="02040503050406030204" pitchFamily="18" charset="0"/>
                          </a:rPr>
                        </m:ctrlPr>
                      </m:sSupPr>
                      <m:e>
                        <m:r>
                          <a:rPr lang="en-US" sz="2800" b="0" i="1">
                            <a:latin typeface="Cambria Math" panose="02040503050406030204" pitchFamily="18" charset="0"/>
                          </a:rPr>
                          <m:t> </m:t>
                        </m:r>
                        <m:r>
                          <a:rPr lang="en-US" sz="2800" b="1" i="1" smtClean="0">
                            <a:latin typeface="Cambria Math" panose="02040503050406030204" pitchFamily="18" charset="0"/>
                          </a:rPr>
                          <m:t>(</m:t>
                        </m:r>
                        <m:r>
                          <a:rPr lang="en-US" sz="2800" i="1">
                            <a:latin typeface="Cambria Math" panose="02040503050406030204" pitchFamily="18" charset="0"/>
                          </a:rPr>
                          <m:t>(</m:t>
                        </m:r>
                        <m:r>
                          <a:rPr lang="en-US" sz="2800">
                            <a:latin typeface="Cambria Math" panose="02040503050406030204" pitchFamily="18" charset="0"/>
                          </a:rPr>
                          <m:t>𝐱</m:t>
                        </m:r>
                        <m:r>
                          <a:rPr lang="en-US" sz="2800" i="1">
                            <a:latin typeface="Cambria Math" panose="02040503050406030204" pitchFamily="18" charset="0"/>
                          </a:rPr>
                          <m:t>−</m:t>
                        </m:r>
                        <m:r>
                          <a:rPr lang="en-US" sz="2800">
                            <a:latin typeface="Cambria Math" panose="02040503050406030204" pitchFamily="18" charset="0"/>
                          </a:rPr>
                          <m:t>𝐲</m:t>
                        </m:r>
                        <m:r>
                          <a:rPr lang="en-US" sz="2800" i="1">
                            <a:latin typeface="Cambria Math" panose="02040503050406030204" pitchFamily="18" charset="0"/>
                          </a:rPr>
                          <m:t>)</m:t>
                        </m:r>
                      </m:e>
                      <m:sup>
                        <m:r>
                          <a:rPr lang="en-US" sz="2800" b="0" i="1">
                            <a:latin typeface="Cambria Math" panose="02040503050406030204" pitchFamily="18" charset="0"/>
                          </a:rPr>
                          <m:t>𝑇</m:t>
                        </m:r>
                      </m:sup>
                    </m:sSup>
                    <m:sSup>
                      <m:sSupPr>
                        <m:ctrlPr>
                          <a:rPr lang="en-US" sz="2800" i="1">
                            <a:latin typeface="Cambria Math" panose="02040503050406030204" pitchFamily="18" charset="0"/>
                          </a:rPr>
                        </m:ctrlPr>
                      </m:sSupPr>
                      <m:e>
                        <m:r>
                          <a:rPr lang="en-US" sz="2800" i="1">
                            <a:latin typeface="Cambria Math" panose="02040503050406030204" pitchFamily="18" charset="0"/>
                          </a:rPr>
                          <m:t>Ʃ</m:t>
                        </m:r>
                      </m:e>
                      <m:sup>
                        <m:r>
                          <a:rPr lang="en-US" sz="2800" i="1">
                            <a:latin typeface="Cambria Math" panose="02040503050406030204" pitchFamily="18" charset="0"/>
                          </a:rPr>
                          <m:t>−1</m:t>
                        </m:r>
                      </m:sup>
                    </m:sSup>
                    <m:r>
                      <a:rPr lang="en-US" sz="2800" i="1">
                        <a:latin typeface="Cambria Math" panose="02040503050406030204" pitchFamily="18" charset="0"/>
                      </a:rPr>
                      <m:t>(</m:t>
                    </m:r>
                    <m:r>
                      <a:rPr lang="en-US" sz="2800">
                        <a:latin typeface="Cambria Math" panose="02040503050406030204" pitchFamily="18" charset="0"/>
                      </a:rPr>
                      <m:t>𝐱</m:t>
                    </m:r>
                    <m:r>
                      <a:rPr lang="en-US" sz="2800" i="1">
                        <a:latin typeface="Cambria Math" panose="02040503050406030204" pitchFamily="18" charset="0"/>
                      </a:rPr>
                      <m:t>−</m:t>
                    </m:r>
                    <m:r>
                      <a:rPr lang="en-US" sz="2800">
                        <a:latin typeface="Cambria Math" panose="02040503050406030204" pitchFamily="18" charset="0"/>
                      </a:rPr>
                      <m:t>𝐲</m:t>
                    </m:r>
                    <m:r>
                      <a:rPr lang="en-US" sz="2800" i="1">
                        <a:latin typeface="Cambria Math" panose="02040503050406030204" pitchFamily="18" charset="0"/>
                      </a:rPr>
                      <m:t>)</m:t>
                    </m:r>
                    <m:r>
                      <a:rPr lang="en-US" sz="2800" b="1" i="1" smtClean="0">
                        <a:latin typeface="Cambria Math" panose="02040503050406030204" pitchFamily="18" charset="0"/>
                      </a:rPr>
                      <m:t>)</m:t>
                    </m:r>
                  </m:oMath>
                </a14:m>
                <a:r>
                  <a:rPr lang="en-US" sz="2800" baseline="30000" dirty="0"/>
                  <a:t>-0.5</a:t>
                </a:r>
              </a:p>
            </p:txBody>
          </p:sp>
        </mc:Choice>
        <mc:Fallback xmlns="">
          <p:sp>
            <p:nvSpPr>
              <p:cNvPr id="4" name="Rectangle 3"/>
              <p:cNvSpPr>
                <a:spLocks noRot="1" noChangeAspect="1" noMove="1" noResize="1" noEditPoints="1" noAdjustHandles="1" noChangeArrowheads="1" noChangeShapeType="1" noTextEdit="1"/>
              </p:cNvSpPr>
              <p:nvPr/>
            </p:nvSpPr>
            <p:spPr>
              <a:xfrm>
                <a:off x="381000" y="1219200"/>
                <a:ext cx="7400231" cy="522194"/>
              </a:xfrm>
              <a:prstGeom prst="rect">
                <a:avLst/>
              </a:prstGeom>
              <a:blipFill>
                <a:blip r:embed="rId3"/>
                <a:stretch>
                  <a:fillRect t="-4651"/>
                </a:stretch>
              </a:blipFill>
            </p:spPr>
            <p:txBody>
              <a:bodyPr/>
              <a:lstStyle/>
              <a:p>
                <a:r>
                  <a:rPr lang="en-US">
                    <a:noFill/>
                  </a:rPr>
                  <a:t> </a:t>
                </a:r>
              </a:p>
            </p:txBody>
          </p:sp>
        </mc:Fallback>
      </mc:AlternateContent>
    </p:spTree>
    <p:extLst>
      <p:ext uri="{BB962C8B-B14F-4D97-AF65-F5344CB8AC3E}">
        <p14:creationId xmlns:p14="http://schemas.microsoft.com/office/powerpoint/2010/main" val="14882710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title"/>
          </p:nvPr>
        </p:nvSpPr>
        <p:spPr/>
        <p:txBody>
          <a:bodyPr/>
          <a:lstStyle/>
          <a:p>
            <a:r>
              <a:rPr lang="en-US"/>
              <a:t>Mahalanobis Distance</a:t>
            </a:r>
          </a:p>
        </p:txBody>
      </p:sp>
      <p:sp>
        <p:nvSpPr>
          <p:cNvPr id="69635" name="Text Box 7"/>
          <p:cNvSpPr txBox="1">
            <a:spLocks noChangeArrowheads="1"/>
          </p:cNvSpPr>
          <p:nvPr/>
        </p:nvSpPr>
        <p:spPr bwMode="auto">
          <a:xfrm>
            <a:off x="6400800" y="1143000"/>
            <a:ext cx="27432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b="1">
                <a:solidFill>
                  <a:schemeClr val="tx1"/>
                </a:solidFill>
                <a:latin typeface="Arial" pitchFamily="34" charset="0"/>
              </a:defRPr>
            </a:lvl1pPr>
            <a:lvl2pPr marL="742950" indent="-285750">
              <a:defRPr sz="1400" b="1">
                <a:solidFill>
                  <a:schemeClr val="tx1"/>
                </a:solidFill>
                <a:latin typeface="Arial" pitchFamily="34" charset="0"/>
              </a:defRPr>
            </a:lvl2pPr>
            <a:lvl3pPr marL="1143000" indent="-228600">
              <a:defRPr sz="1400" b="1">
                <a:solidFill>
                  <a:schemeClr val="tx1"/>
                </a:solidFill>
                <a:latin typeface="Arial" pitchFamily="34" charset="0"/>
              </a:defRPr>
            </a:lvl3pPr>
            <a:lvl4pPr marL="1600200" indent="-228600">
              <a:defRPr sz="1400" b="1">
                <a:solidFill>
                  <a:schemeClr val="tx1"/>
                </a:solidFill>
                <a:latin typeface="Arial" pitchFamily="34" charset="0"/>
              </a:defRPr>
            </a:lvl4pPr>
            <a:lvl5pPr marL="2057400" indent="-228600">
              <a:defRPr sz="1400" b="1">
                <a:solidFill>
                  <a:schemeClr val="tx1"/>
                </a:solidFill>
                <a:latin typeface="Arial" pitchFamily="34" charset="0"/>
              </a:defRPr>
            </a:lvl5pPr>
            <a:lvl6pPr marL="2514600" indent="-228600" eaLnBrk="0" fontAlgn="base" hangingPunct="0">
              <a:spcBef>
                <a:spcPct val="0"/>
              </a:spcBef>
              <a:spcAft>
                <a:spcPct val="0"/>
              </a:spcAft>
              <a:defRPr sz="1400" b="1">
                <a:solidFill>
                  <a:schemeClr val="tx1"/>
                </a:solidFill>
                <a:latin typeface="Arial" pitchFamily="34" charset="0"/>
              </a:defRPr>
            </a:lvl6pPr>
            <a:lvl7pPr marL="2971800" indent="-228600" eaLnBrk="0" fontAlgn="base" hangingPunct="0">
              <a:spcBef>
                <a:spcPct val="0"/>
              </a:spcBef>
              <a:spcAft>
                <a:spcPct val="0"/>
              </a:spcAft>
              <a:defRPr sz="1400" b="1">
                <a:solidFill>
                  <a:schemeClr val="tx1"/>
                </a:solidFill>
                <a:latin typeface="Arial" pitchFamily="34" charset="0"/>
              </a:defRPr>
            </a:lvl7pPr>
            <a:lvl8pPr marL="3429000" indent="-228600" eaLnBrk="0" fontAlgn="base" hangingPunct="0">
              <a:spcBef>
                <a:spcPct val="0"/>
              </a:spcBef>
              <a:spcAft>
                <a:spcPct val="0"/>
              </a:spcAft>
              <a:defRPr sz="1400" b="1">
                <a:solidFill>
                  <a:schemeClr val="tx1"/>
                </a:solidFill>
                <a:latin typeface="Arial" pitchFamily="34" charset="0"/>
              </a:defRPr>
            </a:lvl8pPr>
            <a:lvl9pPr marL="3886200" indent="-228600" eaLnBrk="0" fontAlgn="base" hangingPunct="0">
              <a:spcBef>
                <a:spcPct val="0"/>
              </a:spcBef>
              <a:spcAft>
                <a:spcPct val="0"/>
              </a:spcAft>
              <a:defRPr sz="1400" b="1">
                <a:solidFill>
                  <a:schemeClr val="tx1"/>
                </a:solidFill>
                <a:latin typeface="Arial" pitchFamily="34" charset="0"/>
              </a:defRPr>
            </a:lvl9pPr>
          </a:lstStyle>
          <a:p>
            <a:pPr>
              <a:spcBef>
                <a:spcPct val="50000"/>
              </a:spcBef>
            </a:pPr>
            <a:r>
              <a:rPr lang="en-US" sz="2400"/>
              <a:t>Covariance Matrix:</a:t>
            </a:r>
          </a:p>
        </p:txBody>
      </p:sp>
      <p:graphicFrame>
        <p:nvGraphicFramePr>
          <p:cNvPr id="69636" name="Object 8"/>
          <p:cNvGraphicFramePr>
            <a:graphicFrameLocks noGrp="1" noChangeAspect="1"/>
          </p:cNvGraphicFramePr>
          <p:nvPr>
            <p:ph sz="half" idx="4294967295"/>
          </p:nvPr>
        </p:nvGraphicFramePr>
        <p:xfrm>
          <a:off x="6477000" y="1905000"/>
          <a:ext cx="2349500" cy="1143000"/>
        </p:xfrm>
        <a:graphic>
          <a:graphicData uri="http://schemas.openxmlformats.org/presentationml/2006/ole">
            <mc:AlternateContent xmlns:mc="http://schemas.openxmlformats.org/markup-compatibility/2006">
              <mc:Choice xmlns:v="urn:schemas-microsoft-com:vml" Requires="v">
                <p:oleObj name="Equation" r:id="rId2" imgW="939800" imgH="457200" progId="Equation.3">
                  <p:embed/>
                </p:oleObj>
              </mc:Choice>
              <mc:Fallback>
                <p:oleObj name="Equation" r:id="rId2" imgW="939800" imgH="457200" progId="Equation.3">
                  <p:embed/>
                  <p:pic>
                    <p:nvPicPr>
                      <p:cNvPr id="69636" name="Object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77000" y="1905000"/>
                        <a:ext cx="23495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9637" name="Text Box 12"/>
          <p:cNvSpPr txBox="1">
            <a:spLocks noChangeArrowheads="1"/>
          </p:cNvSpPr>
          <p:nvPr/>
        </p:nvSpPr>
        <p:spPr bwMode="auto">
          <a:xfrm>
            <a:off x="6629400" y="3200400"/>
            <a:ext cx="2286000" cy="294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b="1">
                <a:solidFill>
                  <a:schemeClr val="tx1"/>
                </a:solidFill>
                <a:latin typeface="Arial" pitchFamily="34" charset="0"/>
              </a:defRPr>
            </a:lvl1pPr>
            <a:lvl2pPr marL="742950" indent="-285750">
              <a:defRPr sz="1400" b="1">
                <a:solidFill>
                  <a:schemeClr val="tx1"/>
                </a:solidFill>
                <a:latin typeface="Arial" pitchFamily="34" charset="0"/>
              </a:defRPr>
            </a:lvl2pPr>
            <a:lvl3pPr marL="1143000" indent="-228600">
              <a:defRPr sz="1400" b="1">
                <a:solidFill>
                  <a:schemeClr val="tx1"/>
                </a:solidFill>
                <a:latin typeface="Arial" pitchFamily="34" charset="0"/>
              </a:defRPr>
            </a:lvl3pPr>
            <a:lvl4pPr marL="1600200" indent="-228600">
              <a:defRPr sz="1400" b="1">
                <a:solidFill>
                  <a:schemeClr val="tx1"/>
                </a:solidFill>
                <a:latin typeface="Arial" pitchFamily="34" charset="0"/>
              </a:defRPr>
            </a:lvl4pPr>
            <a:lvl5pPr marL="2057400" indent="-228600">
              <a:defRPr sz="1400" b="1">
                <a:solidFill>
                  <a:schemeClr val="tx1"/>
                </a:solidFill>
                <a:latin typeface="Arial" pitchFamily="34" charset="0"/>
              </a:defRPr>
            </a:lvl5pPr>
            <a:lvl6pPr marL="2514600" indent="-228600" eaLnBrk="0" fontAlgn="base" hangingPunct="0">
              <a:spcBef>
                <a:spcPct val="0"/>
              </a:spcBef>
              <a:spcAft>
                <a:spcPct val="0"/>
              </a:spcAft>
              <a:defRPr sz="1400" b="1">
                <a:solidFill>
                  <a:schemeClr val="tx1"/>
                </a:solidFill>
                <a:latin typeface="Arial" pitchFamily="34" charset="0"/>
              </a:defRPr>
            </a:lvl6pPr>
            <a:lvl7pPr marL="2971800" indent="-228600" eaLnBrk="0" fontAlgn="base" hangingPunct="0">
              <a:spcBef>
                <a:spcPct val="0"/>
              </a:spcBef>
              <a:spcAft>
                <a:spcPct val="0"/>
              </a:spcAft>
              <a:defRPr sz="1400" b="1">
                <a:solidFill>
                  <a:schemeClr val="tx1"/>
                </a:solidFill>
                <a:latin typeface="Arial" pitchFamily="34" charset="0"/>
              </a:defRPr>
            </a:lvl7pPr>
            <a:lvl8pPr marL="3429000" indent="-228600" eaLnBrk="0" fontAlgn="base" hangingPunct="0">
              <a:spcBef>
                <a:spcPct val="0"/>
              </a:spcBef>
              <a:spcAft>
                <a:spcPct val="0"/>
              </a:spcAft>
              <a:defRPr sz="1400" b="1">
                <a:solidFill>
                  <a:schemeClr val="tx1"/>
                </a:solidFill>
                <a:latin typeface="Arial" pitchFamily="34" charset="0"/>
              </a:defRPr>
            </a:lvl8pPr>
            <a:lvl9pPr marL="3886200" indent="-228600" eaLnBrk="0" fontAlgn="base" hangingPunct="0">
              <a:spcBef>
                <a:spcPct val="0"/>
              </a:spcBef>
              <a:spcAft>
                <a:spcPct val="0"/>
              </a:spcAft>
              <a:defRPr sz="1400" b="1">
                <a:solidFill>
                  <a:schemeClr val="tx1"/>
                </a:solidFill>
                <a:latin typeface="Arial" pitchFamily="34" charset="0"/>
              </a:defRPr>
            </a:lvl9pPr>
          </a:lstStyle>
          <a:p>
            <a:pPr>
              <a:spcBef>
                <a:spcPct val="50000"/>
              </a:spcBef>
            </a:pPr>
            <a:r>
              <a:rPr lang="en-US" sz="2200"/>
              <a:t>A: (0.5, 0.5)</a:t>
            </a:r>
          </a:p>
          <a:p>
            <a:pPr>
              <a:spcBef>
                <a:spcPct val="50000"/>
              </a:spcBef>
            </a:pPr>
            <a:r>
              <a:rPr lang="en-US" sz="2200"/>
              <a:t>B: (0, 1)</a:t>
            </a:r>
          </a:p>
          <a:p>
            <a:pPr>
              <a:spcBef>
                <a:spcPct val="50000"/>
              </a:spcBef>
            </a:pPr>
            <a:r>
              <a:rPr lang="en-US" sz="2200"/>
              <a:t>C: (1.5, 1.5)</a:t>
            </a:r>
          </a:p>
          <a:p>
            <a:pPr>
              <a:spcBef>
                <a:spcPct val="50000"/>
              </a:spcBef>
            </a:pPr>
            <a:endParaRPr lang="en-US" sz="2200"/>
          </a:p>
          <a:p>
            <a:pPr>
              <a:spcBef>
                <a:spcPct val="50000"/>
              </a:spcBef>
            </a:pPr>
            <a:r>
              <a:rPr lang="en-US" sz="2200"/>
              <a:t>Mahal(A,B) = 5</a:t>
            </a:r>
          </a:p>
          <a:p>
            <a:pPr>
              <a:spcBef>
                <a:spcPct val="50000"/>
              </a:spcBef>
            </a:pPr>
            <a:r>
              <a:rPr lang="en-US" sz="2200"/>
              <a:t>Mahal(A,C) = 4 </a:t>
            </a:r>
          </a:p>
        </p:txBody>
      </p:sp>
      <p:grpSp>
        <p:nvGrpSpPr>
          <p:cNvPr id="69638" name="Group 13"/>
          <p:cNvGrpSpPr>
            <a:grpSpLocks/>
          </p:cNvGrpSpPr>
          <p:nvPr/>
        </p:nvGrpSpPr>
        <p:grpSpPr bwMode="auto">
          <a:xfrm>
            <a:off x="0" y="1143000"/>
            <a:ext cx="6477000" cy="4857750"/>
            <a:chOff x="144" y="768"/>
            <a:chExt cx="4080" cy="3060"/>
          </a:xfrm>
        </p:grpSpPr>
        <p:pic>
          <p:nvPicPr>
            <p:cNvPr id="69642" name="Picture 14"/>
            <p:cNvPicPr>
              <a:picLocks noChangeAspect="1" noChangeArrowheads="1"/>
            </p:cNvPicPr>
            <p:nvPr/>
          </p:nvPicPr>
          <p:blipFill>
            <a:blip r:embed="rId4">
              <a:extLst>
                <a:ext uri="{28A0092B-C50C-407E-A947-70E740481C1C}">
                  <a14:useLocalDpi xmlns:a14="http://schemas.microsoft.com/office/drawing/2010/main" val="0"/>
                </a:ext>
              </a:extLst>
            </a:blip>
            <a:srcRect l="7692" t="4398" r="6593" b="4733"/>
            <a:stretch>
              <a:fillRect/>
            </a:stretch>
          </p:blipFill>
          <p:spPr bwMode="auto">
            <a:xfrm>
              <a:off x="144" y="768"/>
              <a:ext cx="4080" cy="30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69643" name="Line 15"/>
            <p:cNvSpPr>
              <a:spLocks noChangeShapeType="1"/>
            </p:cNvSpPr>
            <p:nvPr/>
          </p:nvSpPr>
          <p:spPr bwMode="auto">
            <a:xfrm flipV="1">
              <a:off x="1632" y="1872"/>
              <a:ext cx="1200" cy="72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69644" name="Line 16"/>
            <p:cNvSpPr>
              <a:spLocks noChangeShapeType="1"/>
            </p:cNvSpPr>
            <p:nvPr/>
          </p:nvSpPr>
          <p:spPr bwMode="auto">
            <a:xfrm flipH="1" flipV="1">
              <a:off x="1104" y="2256"/>
              <a:ext cx="528" cy="336"/>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pSp>
      <p:sp>
        <p:nvSpPr>
          <p:cNvPr id="69639" name="Text Box 17"/>
          <p:cNvSpPr txBox="1">
            <a:spLocks noChangeArrowheads="1"/>
          </p:cNvSpPr>
          <p:nvPr/>
        </p:nvSpPr>
        <p:spPr bwMode="auto">
          <a:xfrm>
            <a:off x="1219200" y="3276600"/>
            <a:ext cx="3810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b="1">
                <a:solidFill>
                  <a:schemeClr val="tx1"/>
                </a:solidFill>
                <a:latin typeface="Arial" pitchFamily="34" charset="0"/>
              </a:defRPr>
            </a:lvl1pPr>
            <a:lvl2pPr marL="742950" indent="-285750">
              <a:defRPr sz="1400" b="1">
                <a:solidFill>
                  <a:schemeClr val="tx1"/>
                </a:solidFill>
                <a:latin typeface="Arial" pitchFamily="34" charset="0"/>
              </a:defRPr>
            </a:lvl2pPr>
            <a:lvl3pPr marL="1143000" indent="-228600">
              <a:defRPr sz="1400" b="1">
                <a:solidFill>
                  <a:schemeClr val="tx1"/>
                </a:solidFill>
                <a:latin typeface="Arial" pitchFamily="34" charset="0"/>
              </a:defRPr>
            </a:lvl3pPr>
            <a:lvl4pPr marL="1600200" indent="-228600">
              <a:defRPr sz="1400" b="1">
                <a:solidFill>
                  <a:schemeClr val="tx1"/>
                </a:solidFill>
                <a:latin typeface="Arial" pitchFamily="34" charset="0"/>
              </a:defRPr>
            </a:lvl4pPr>
            <a:lvl5pPr marL="2057400" indent="-228600">
              <a:defRPr sz="1400" b="1">
                <a:solidFill>
                  <a:schemeClr val="tx1"/>
                </a:solidFill>
                <a:latin typeface="Arial" pitchFamily="34" charset="0"/>
              </a:defRPr>
            </a:lvl5pPr>
            <a:lvl6pPr marL="2514600" indent="-228600" eaLnBrk="0" fontAlgn="base" hangingPunct="0">
              <a:spcBef>
                <a:spcPct val="0"/>
              </a:spcBef>
              <a:spcAft>
                <a:spcPct val="0"/>
              </a:spcAft>
              <a:defRPr sz="1400" b="1">
                <a:solidFill>
                  <a:schemeClr val="tx1"/>
                </a:solidFill>
                <a:latin typeface="Arial" pitchFamily="34" charset="0"/>
              </a:defRPr>
            </a:lvl6pPr>
            <a:lvl7pPr marL="2971800" indent="-228600" eaLnBrk="0" fontAlgn="base" hangingPunct="0">
              <a:spcBef>
                <a:spcPct val="0"/>
              </a:spcBef>
              <a:spcAft>
                <a:spcPct val="0"/>
              </a:spcAft>
              <a:defRPr sz="1400" b="1">
                <a:solidFill>
                  <a:schemeClr val="tx1"/>
                </a:solidFill>
                <a:latin typeface="Arial" pitchFamily="34" charset="0"/>
              </a:defRPr>
            </a:lvl7pPr>
            <a:lvl8pPr marL="3429000" indent="-228600" eaLnBrk="0" fontAlgn="base" hangingPunct="0">
              <a:spcBef>
                <a:spcPct val="0"/>
              </a:spcBef>
              <a:spcAft>
                <a:spcPct val="0"/>
              </a:spcAft>
              <a:defRPr sz="1400" b="1">
                <a:solidFill>
                  <a:schemeClr val="tx1"/>
                </a:solidFill>
                <a:latin typeface="Arial" pitchFamily="34" charset="0"/>
              </a:defRPr>
            </a:lvl8pPr>
            <a:lvl9pPr marL="3886200" indent="-228600" eaLnBrk="0" fontAlgn="base" hangingPunct="0">
              <a:spcBef>
                <a:spcPct val="0"/>
              </a:spcBef>
              <a:spcAft>
                <a:spcPct val="0"/>
              </a:spcAft>
              <a:defRPr sz="1400" b="1">
                <a:solidFill>
                  <a:schemeClr val="tx1"/>
                </a:solidFill>
                <a:latin typeface="Arial" pitchFamily="34" charset="0"/>
              </a:defRPr>
            </a:lvl9pPr>
          </a:lstStyle>
          <a:p>
            <a:pPr>
              <a:spcBef>
                <a:spcPct val="50000"/>
              </a:spcBef>
            </a:pPr>
            <a:r>
              <a:rPr lang="en-US" sz="1800"/>
              <a:t>B</a:t>
            </a:r>
          </a:p>
        </p:txBody>
      </p:sp>
      <p:sp>
        <p:nvSpPr>
          <p:cNvPr id="69640" name="Text Box 18"/>
          <p:cNvSpPr txBox="1">
            <a:spLocks noChangeArrowheads="1"/>
          </p:cNvSpPr>
          <p:nvPr/>
        </p:nvSpPr>
        <p:spPr bwMode="auto">
          <a:xfrm>
            <a:off x="2209800" y="3976688"/>
            <a:ext cx="3810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b="1">
                <a:solidFill>
                  <a:schemeClr val="tx1"/>
                </a:solidFill>
                <a:latin typeface="Arial" pitchFamily="34" charset="0"/>
              </a:defRPr>
            </a:lvl1pPr>
            <a:lvl2pPr marL="742950" indent="-285750">
              <a:defRPr sz="1400" b="1">
                <a:solidFill>
                  <a:schemeClr val="tx1"/>
                </a:solidFill>
                <a:latin typeface="Arial" pitchFamily="34" charset="0"/>
              </a:defRPr>
            </a:lvl2pPr>
            <a:lvl3pPr marL="1143000" indent="-228600">
              <a:defRPr sz="1400" b="1">
                <a:solidFill>
                  <a:schemeClr val="tx1"/>
                </a:solidFill>
                <a:latin typeface="Arial" pitchFamily="34" charset="0"/>
              </a:defRPr>
            </a:lvl3pPr>
            <a:lvl4pPr marL="1600200" indent="-228600">
              <a:defRPr sz="1400" b="1">
                <a:solidFill>
                  <a:schemeClr val="tx1"/>
                </a:solidFill>
                <a:latin typeface="Arial" pitchFamily="34" charset="0"/>
              </a:defRPr>
            </a:lvl4pPr>
            <a:lvl5pPr marL="2057400" indent="-228600">
              <a:defRPr sz="1400" b="1">
                <a:solidFill>
                  <a:schemeClr val="tx1"/>
                </a:solidFill>
                <a:latin typeface="Arial" pitchFamily="34" charset="0"/>
              </a:defRPr>
            </a:lvl5pPr>
            <a:lvl6pPr marL="2514600" indent="-228600" eaLnBrk="0" fontAlgn="base" hangingPunct="0">
              <a:spcBef>
                <a:spcPct val="0"/>
              </a:spcBef>
              <a:spcAft>
                <a:spcPct val="0"/>
              </a:spcAft>
              <a:defRPr sz="1400" b="1">
                <a:solidFill>
                  <a:schemeClr val="tx1"/>
                </a:solidFill>
                <a:latin typeface="Arial" pitchFamily="34" charset="0"/>
              </a:defRPr>
            </a:lvl6pPr>
            <a:lvl7pPr marL="2971800" indent="-228600" eaLnBrk="0" fontAlgn="base" hangingPunct="0">
              <a:spcBef>
                <a:spcPct val="0"/>
              </a:spcBef>
              <a:spcAft>
                <a:spcPct val="0"/>
              </a:spcAft>
              <a:defRPr sz="1400" b="1">
                <a:solidFill>
                  <a:schemeClr val="tx1"/>
                </a:solidFill>
                <a:latin typeface="Arial" pitchFamily="34" charset="0"/>
              </a:defRPr>
            </a:lvl7pPr>
            <a:lvl8pPr marL="3429000" indent="-228600" eaLnBrk="0" fontAlgn="base" hangingPunct="0">
              <a:spcBef>
                <a:spcPct val="0"/>
              </a:spcBef>
              <a:spcAft>
                <a:spcPct val="0"/>
              </a:spcAft>
              <a:defRPr sz="1400" b="1">
                <a:solidFill>
                  <a:schemeClr val="tx1"/>
                </a:solidFill>
                <a:latin typeface="Arial" pitchFamily="34" charset="0"/>
              </a:defRPr>
            </a:lvl8pPr>
            <a:lvl9pPr marL="3886200" indent="-228600" eaLnBrk="0" fontAlgn="base" hangingPunct="0">
              <a:spcBef>
                <a:spcPct val="0"/>
              </a:spcBef>
              <a:spcAft>
                <a:spcPct val="0"/>
              </a:spcAft>
              <a:defRPr sz="1400" b="1">
                <a:solidFill>
                  <a:schemeClr val="tx1"/>
                </a:solidFill>
                <a:latin typeface="Arial" pitchFamily="34" charset="0"/>
              </a:defRPr>
            </a:lvl9pPr>
          </a:lstStyle>
          <a:p>
            <a:pPr>
              <a:spcBef>
                <a:spcPct val="50000"/>
              </a:spcBef>
            </a:pPr>
            <a:r>
              <a:rPr lang="en-US" sz="1800"/>
              <a:t>A</a:t>
            </a:r>
          </a:p>
        </p:txBody>
      </p:sp>
      <p:sp>
        <p:nvSpPr>
          <p:cNvPr id="69641" name="Text Box 19"/>
          <p:cNvSpPr txBox="1">
            <a:spLocks noChangeArrowheads="1"/>
          </p:cNvSpPr>
          <p:nvPr/>
        </p:nvSpPr>
        <p:spPr bwMode="auto">
          <a:xfrm>
            <a:off x="4114800" y="2514600"/>
            <a:ext cx="3810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b="1">
                <a:solidFill>
                  <a:schemeClr val="tx1"/>
                </a:solidFill>
                <a:latin typeface="Arial" pitchFamily="34" charset="0"/>
              </a:defRPr>
            </a:lvl1pPr>
            <a:lvl2pPr marL="742950" indent="-285750">
              <a:defRPr sz="1400" b="1">
                <a:solidFill>
                  <a:schemeClr val="tx1"/>
                </a:solidFill>
                <a:latin typeface="Arial" pitchFamily="34" charset="0"/>
              </a:defRPr>
            </a:lvl2pPr>
            <a:lvl3pPr marL="1143000" indent="-228600">
              <a:defRPr sz="1400" b="1">
                <a:solidFill>
                  <a:schemeClr val="tx1"/>
                </a:solidFill>
                <a:latin typeface="Arial" pitchFamily="34" charset="0"/>
              </a:defRPr>
            </a:lvl3pPr>
            <a:lvl4pPr marL="1600200" indent="-228600">
              <a:defRPr sz="1400" b="1">
                <a:solidFill>
                  <a:schemeClr val="tx1"/>
                </a:solidFill>
                <a:latin typeface="Arial" pitchFamily="34" charset="0"/>
              </a:defRPr>
            </a:lvl4pPr>
            <a:lvl5pPr marL="2057400" indent="-228600">
              <a:defRPr sz="1400" b="1">
                <a:solidFill>
                  <a:schemeClr val="tx1"/>
                </a:solidFill>
                <a:latin typeface="Arial" pitchFamily="34" charset="0"/>
              </a:defRPr>
            </a:lvl5pPr>
            <a:lvl6pPr marL="2514600" indent="-228600" eaLnBrk="0" fontAlgn="base" hangingPunct="0">
              <a:spcBef>
                <a:spcPct val="0"/>
              </a:spcBef>
              <a:spcAft>
                <a:spcPct val="0"/>
              </a:spcAft>
              <a:defRPr sz="1400" b="1">
                <a:solidFill>
                  <a:schemeClr val="tx1"/>
                </a:solidFill>
                <a:latin typeface="Arial" pitchFamily="34" charset="0"/>
              </a:defRPr>
            </a:lvl6pPr>
            <a:lvl7pPr marL="2971800" indent="-228600" eaLnBrk="0" fontAlgn="base" hangingPunct="0">
              <a:spcBef>
                <a:spcPct val="0"/>
              </a:spcBef>
              <a:spcAft>
                <a:spcPct val="0"/>
              </a:spcAft>
              <a:defRPr sz="1400" b="1">
                <a:solidFill>
                  <a:schemeClr val="tx1"/>
                </a:solidFill>
                <a:latin typeface="Arial" pitchFamily="34" charset="0"/>
              </a:defRPr>
            </a:lvl7pPr>
            <a:lvl8pPr marL="3429000" indent="-228600" eaLnBrk="0" fontAlgn="base" hangingPunct="0">
              <a:spcBef>
                <a:spcPct val="0"/>
              </a:spcBef>
              <a:spcAft>
                <a:spcPct val="0"/>
              </a:spcAft>
              <a:defRPr sz="1400" b="1">
                <a:solidFill>
                  <a:schemeClr val="tx1"/>
                </a:solidFill>
                <a:latin typeface="Arial" pitchFamily="34" charset="0"/>
              </a:defRPr>
            </a:lvl8pPr>
            <a:lvl9pPr marL="3886200" indent="-228600" eaLnBrk="0" fontAlgn="base" hangingPunct="0">
              <a:spcBef>
                <a:spcPct val="0"/>
              </a:spcBef>
              <a:spcAft>
                <a:spcPct val="0"/>
              </a:spcAft>
              <a:defRPr sz="1400" b="1">
                <a:solidFill>
                  <a:schemeClr val="tx1"/>
                </a:solidFill>
                <a:latin typeface="Arial" pitchFamily="34" charset="0"/>
              </a:defRPr>
            </a:lvl9pPr>
          </a:lstStyle>
          <a:p>
            <a:pPr>
              <a:spcBef>
                <a:spcPct val="50000"/>
              </a:spcBef>
            </a:pPr>
            <a:r>
              <a:rPr lang="en-US" sz="1800"/>
              <a:t>C</a:t>
            </a:r>
          </a:p>
        </p:txBody>
      </p:sp>
    </p:spTree>
    <p:extLst>
      <p:ext uri="{BB962C8B-B14F-4D97-AF65-F5344CB8AC3E}">
        <p14:creationId xmlns:p14="http://schemas.microsoft.com/office/powerpoint/2010/main" val="41244036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6962" name="Rectangle 2"/>
          <p:cNvSpPr>
            <a:spLocks noGrp="1" noChangeArrowheads="1"/>
          </p:cNvSpPr>
          <p:nvPr>
            <p:ph type="title"/>
          </p:nvPr>
        </p:nvSpPr>
        <p:spPr/>
        <p:txBody>
          <a:bodyPr/>
          <a:lstStyle/>
          <a:p>
            <a:r>
              <a:rPr lang="en-US"/>
              <a:t>Visualization</a:t>
            </a:r>
          </a:p>
        </p:txBody>
      </p:sp>
      <p:sp>
        <p:nvSpPr>
          <p:cNvPr id="936963" name="Rectangle 3"/>
          <p:cNvSpPr>
            <a:spLocks noGrp="1" noChangeArrowheads="1"/>
          </p:cNvSpPr>
          <p:nvPr>
            <p:ph type="body" idx="1"/>
          </p:nvPr>
        </p:nvSpPr>
        <p:spPr>
          <a:xfrm>
            <a:off x="411163" y="1143000"/>
            <a:ext cx="8428037" cy="5181600"/>
          </a:xfrm>
        </p:spPr>
        <p:txBody>
          <a:bodyPr/>
          <a:lstStyle/>
          <a:p>
            <a:pPr>
              <a:lnSpc>
                <a:spcPct val="90000"/>
              </a:lnSpc>
              <a:spcBef>
                <a:spcPct val="15000"/>
              </a:spcBef>
              <a:buFont typeface="Monotype Sorts" charset="2"/>
              <a:buNone/>
            </a:pPr>
            <a:r>
              <a:rPr lang="en-US"/>
              <a:t>   Visualization is the conversion of data into a visual or tabular format so that the characteristics of the data and the relationships among data items or attributes can be analyzed or reported.</a:t>
            </a:r>
          </a:p>
          <a:p>
            <a:pPr>
              <a:lnSpc>
                <a:spcPct val="90000"/>
              </a:lnSpc>
            </a:pPr>
            <a:endParaRPr lang="en-US"/>
          </a:p>
          <a:p>
            <a:pPr>
              <a:lnSpc>
                <a:spcPct val="90000"/>
              </a:lnSpc>
            </a:pPr>
            <a:r>
              <a:rPr lang="en-US"/>
              <a:t>Visualization of data is one of the most powerful and appealing techniques for data exploration. </a:t>
            </a:r>
          </a:p>
          <a:p>
            <a:pPr lvl="1">
              <a:lnSpc>
                <a:spcPct val="90000"/>
              </a:lnSpc>
              <a:spcBef>
                <a:spcPct val="15000"/>
              </a:spcBef>
            </a:pPr>
            <a:r>
              <a:rPr lang="en-US"/>
              <a:t>Humans have a well developed ability to analyze large amounts of information that is presented visually</a:t>
            </a:r>
          </a:p>
          <a:p>
            <a:pPr lvl="1">
              <a:lnSpc>
                <a:spcPct val="90000"/>
              </a:lnSpc>
              <a:spcBef>
                <a:spcPct val="15000"/>
              </a:spcBef>
            </a:pPr>
            <a:r>
              <a:rPr lang="en-US"/>
              <a:t>Can detect general patterns and trends</a:t>
            </a:r>
          </a:p>
          <a:p>
            <a:pPr lvl="1">
              <a:lnSpc>
                <a:spcPct val="90000"/>
              </a:lnSpc>
              <a:spcBef>
                <a:spcPct val="15000"/>
              </a:spcBef>
            </a:pPr>
            <a:r>
              <a:rPr lang="en-US"/>
              <a:t>Can detect outliers and unusual patterns   </a:t>
            </a:r>
          </a:p>
          <a:p>
            <a:pPr lvl="2">
              <a:lnSpc>
                <a:spcPct val="90000"/>
              </a:lnSpc>
              <a:buFont typeface="Wingdings" pitchFamily="2" charset="2"/>
              <a:buNone/>
            </a:pPr>
            <a:endParaRPr lang="en-US"/>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a:xfrm>
            <a:off x="381000" y="152400"/>
            <a:ext cx="8280400" cy="552450"/>
          </a:xfrm>
        </p:spPr>
        <p:txBody>
          <a:bodyPr/>
          <a:lstStyle/>
          <a:p>
            <a:r>
              <a:rPr lang="en-US"/>
              <a:t>Common Properties of a Distance</a:t>
            </a:r>
          </a:p>
        </p:txBody>
      </p:sp>
      <p:sp>
        <p:nvSpPr>
          <p:cNvPr id="70659" name="Rectangle 3"/>
          <p:cNvSpPr>
            <a:spLocks noGrp="1" noChangeArrowheads="1"/>
          </p:cNvSpPr>
          <p:nvPr>
            <p:ph type="body" idx="1"/>
          </p:nvPr>
        </p:nvSpPr>
        <p:spPr>
          <a:xfrm>
            <a:off x="639763" y="1143000"/>
            <a:ext cx="8001000" cy="5106988"/>
          </a:xfrm>
        </p:spPr>
        <p:txBody>
          <a:bodyPr/>
          <a:lstStyle/>
          <a:p>
            <a:pPr marL="533400" indent="-533400">
              <a:lnSpc>
                <a:spcPct val="80000"/>
              </a:lnSpc>
              <a:spcBef>
                <a:spcPct val="20000"/>
              </a:spcBef>
            </a:pPr>
            <a:r>
              <a:rPr lang="en-US" dirty="0"/>
              <a:t>Distances, such as the Euclidean distance, have some well known properties.</a:t>
            </a:r>
          </a:p>
          <a:p>
            <a:pPr marL="533400" indent="-533400">
              <a:lnSpc>
                <a:spcPct val="80000"/>
              </a:lnSpc>
              <a:spcBef>
                <a:spcPct val="20000"/>
              </a:spcBef>
            </a:pPr>
            <a:endParaRPr lang="en-US" sz="1400" dirty="0"/>
          </a:p>
          <a:p>
            <a:pPr marL="990600" lvl="1" indent="-533400">
              <a:lnSpc>
                <a:spcPct val="80000"/>
              </a:lnSpc>
              <a:spcBef>
                <a:spcPct val="20000"/>
              </a:spcBef>
              <a:buFont typeface="Arial" pitchFamily="34" charset="0"/>
              <a:buAutoNum type="arabicPeriod"/>
            </a:pPr>
            <a:r>
              <a:rPr lang="en-US" i="1" dirty="0">
                <a:latin typeface="Times New Roman" panose="02020603050405020304" pitchFamily="18" charset="0"/>
                <a:cs typeface="Times New Roman" panose="02020603050405020304" pitchFamily="18" charset="0"/>
              </a:rPr>
              <a:t>d</a:t>
            </a:r>
            <a:r>
              <a:rPr lang="en-US" dirty="0">
                <a:latin typeface="Times New Roman" panose="02020603050405020304" pitchFamily="18" charset="0"/>
                <a:cs typeface="Times New Roman" panose="02020603050405020304" pitchFamily="18" charset="0"/>
              </a:rPr>
              <a:t>(</a:t>
            </a:r>
            <a:r>
              <a:rPr lang="en-US" b="1" dirty="0">
                <a:latin typeface="Times New Roman" panose="02020603050405020304" pitchFamily="18" charset="0"/>
                <a:cs typeface="Times New Roman" panose="02020603050405020304" pitchFamily="18" charset="0"/>
              </a:rPr>
              <a:t>x</a:t>
            </a:r>
            <a:r>
              <a:rPr lang="en-US" i="1" dirty="0">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y</a:t>
            </a:r>
            <a:r>
              <a:rPr lang="en-US" dirty="0">
                <a:latin typeface="Times New Roman" panose="02020603050405020304" pitchFamily="18" charset="0"/>
                <a:cs typeface="Times New Roman" panose="02020603050405020304" pitchFamily="18" charset="0"/>
              </a:rPr>
              <a:t>)</a:t>
            </a:r>
            <a:r>
              <a:rPr lang="en-US" i="1"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sym typeface="Symbol" pitchFamily="18" charset="2"/>
              </a:rPr>
              <a:t></a:t>
            </a:r>
            <a:r>
              <a:rPr lang="en-US" i="1"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0   </a:t>
            </a:r>
            <a:r>
              <a:rPr lang="en-US" dirty="0"/>
              <a:t>for all </a:t>
            </a:r>
            <a:r>
              <a:rPr lang="en-US" i="1" dirty="0"/>
              <a:t>x</a:t>
            </a:r>
            <a:r>
              <a:rPr lang="en-US" dirty="0"/>
              <a:t> and </a:t>
            </a:r>
            <a:r>
              <a:rPr lang="en-US" i="1" dirty="0"/>
              <a:t>y</a:t>
            </a:r>
            <a:r>
              <a:rPr lang="en-US" dirty="0"/>
              <a:t> and </a:t>
            </a:r>
            <a:r>
              <a:rPr lang="en-US" i="1" dirty="0">
                <a:latin typeface="Times New Roman" panose="02020603050405020304" pitchFamily="18" charset="0"/>
                <a:cs typeface="Times New Roman" panose="02020603050405020304" pitchFamily="18" charset="0"/>
              </a:rPr>
              <a:t>d</a:t>
            </a:r>
            <a:r>
              <a:rPr lang="en-US" dirty="0">
                <a:latin typeface="Times New Roman" panose="02020603050405020304" pitchFamily="18" charset="0"/>
                <a:cs typeface="Times New Roman" panose="02020603050405020304" pitchFamily="18" charset="0"/>
              </a:rPr>
              <a:t>(</a:t>
            </a:r>
            <a:r>
              <a:rPr lang="en-US" b="1" dirty="0">
                <a:latin typeface="Times New Roman" panose="02020603050405020304" pitchFamily="18" charset="0"/>
                <a:cs typeface="Times New Roman" panose="02020603050405020304" pitchFamily="18" charset="0"/>
              </a:rPr>
              <a:t>x</a:t>
            </a:r>
            <a:r>
              <a:rPr lang="en-US" dirty="0">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y</a:t>
            </a:r>
            <a:r>
              <a:rPr lang="en-US" dirty="0">
                <a:latin typeface="Times New Roman" panose="02020603050405020304" pitchFamily="18" charset="0"/>
                <a:cs typeface="Times New Roman" panose="02020603050405020304" pitchFamily="18" charset="0"/>
              </a:rPr>
              <a:t>) = 0 </a:t>
            </a:r>
            <a:r>
              <a:rPr lang="en-US" dirty="0">
                <a:cs typeface="Times New Roman" panose="02020603050405020304" pitchFamily="18" charset="0"/>
              </a:rPr>
              <a:t>if and </a:t>
            </a:r>
            <a:r>
              <a:rPr lang="en-US" dirty="0"/>
              <a:t>only if  </a:t>
            </a:r>
            <a:r>
              <a:rPr lang="en-US" b="1" dirty="0">
                <a:latin typeface="Times New Roman" panose="02020603050405020304" pitchFamily="18" charset="0"/>
                <a:cs typeface="Times New Roman" panose="02020603050405020304" pitchFamily="18" charset="0"/>
              </a:rPr>
              <a:t>x</a:t>
            </a:r>
            <a:r>
              <a:rPr lang="en-US" dirty="0"/>
              <a:t> </a:t>
            </a:r>
            <a:r>
              <a:rPr lang="en-US" i="1" dirty="0"/>
              <a:t>= </a:t>
            </a:r>
            <a:r>
              <a:rPr lang="en-US" b="1" dirty="0">
                <a:latin typeface="Times New Roman" panose="02020603050405020304" pitchFamily="18" charset="0"/>
                <a:cs typeface="Times New Roman" panose="02020603050405020304" pitchFamily="18" charset="0"/>
              </a:rPr>
              <a:t>y</a:t>
            </a:r>
            <a:r>
              <a:rPr lang="en-US" dirty="0"/>
              <a:t>.</a:t>
            </a:r>
          </a:p>
          <a:p>
            <a:pPr marL="990600" lvl="1" indent="-533400">
              <a:lnSpc>
                <a:spcPct val="80000"/>
              </a:lnSpc>
              <a:spcBef>
                <a:spcPct val="20000"/>
              </a:spcBef>
              <a:buFont typeface="Arial" pitchFamily="34" charset="0"/>
              <a:buAutoNum type="arabicPeriod"/>
            </a:pPr>
            <a:r>
              <a:rPr lang="en-US" i="1" dirty="0">
                <a:latin typeface="Times New Roman" panose="02020603050405020304" pitchFamily="18" charset="0"/>
                <a:cs typeface="Times New Roman" panose="02020603050405020304" pitchFamily="18" charset="0"/>
              </a:rPr>
              <a:t>d</a:t>
            </a:r>
            <a:r>
              <a:rPr lang="en-US" dirty="0">
                <a:latin typeface="Times New Roman" panose="02020603050405020304" pitchFamily="18" charset="0"/>
                <a:cs typeface="Times New Roman" panose="02020603050405020304" pitchFamily="18" charset="0"/>
              </a:rPr>
              <a:t>(</a:t>
            </a:r>
            <a:r>
              <a:rPr lang="en-US" b="1" dirty="0">
                <a:latin typeface="Times New Roman" panose="02020603050405020304" pitchFamily="18" charset="0"/>
                <a:cs typeface="Times New Roman" panose="02020603050405020304" pitchFamily="18" charset="0"/>
              </a:rPr>
              <a:t>x</a:t>
            </a:r>
            <a:r>
              <a:rPr lang="en-US" dirty="0">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y</a:t>
            </a:r>
            <a:r>
              <a:rPr lang="en-US" dirty="0">
                <a:latin typeface="Times New Roman" panose="02020603050405020304" pitchFamily="18" charset="0"/>
                <a:cs typeface="Times New Roman" panose="02020603050405020304" pitchFamily="18" charset="0"/>
              </a:rPr>
              <a:t>) = </a:t>
            </a:r>
            <a:r>
              <a:rPr lang="en-US" i="1" dirty="0">
                <a:latin typeface="Times New Roman" panose="02020603050405020304" pitchFamily="18" charset="0"/>
                <a:cs typeface="Times New Roman" panose="02020603050405020304" pitchFamily="18" charset="0"/>
              </a:rPr>
              <a:t>d</a:t>
            </a:r>
            <a:r>
              <a:rPr lang="en-US" dirty="0">
                <a:latin typeface="Times New Roman" panose="02020603050405020304" pitchFamily="18" charset="0"/>
                <a:cs typeface="Times New Roman" panose="02020603050405020304" pitchFamily="18" charset="0"/>
              </a:rPr>
              <a:t>(</a:t>
            </a:r>
            <a:r>
              <a:rPr lang="en-US" b="1" dirty="0">
                <a:latin typeface="Times New Roman" panose="02020603050405020304" pitchFamily="18" charset="0"/>
                <a:cs typeface="Times New Roman" panose="02020603050405020304" pitchFamily="18" charset="0"/>
              </a:rPr>
              <a:t>y</a:t>
            </a:r>
            <a:r>
              <a:rPr lang="en-US" dirty="0">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x</a:t>
            </a:r>
            <a:r>
              <a:rPr lang="en-US" dirty="0">
                <a:latin typeface="Times New Roman" panose="02020603050405020304" pitchFamily="18" charset="0"/>
                <a:cs typeface="Times New Roman" panose="02020603050405020304" pitchFamily="18" charset="0"/>
              </a:rPr>
              <a:t>)   </a:t>
            </a:r>
            <a:r>
              <a:rPr lang="en-US" dirty="0"/>
              <a:t>for all </a:t>
            </a:r>
            <a:r>
              <a:rPr lang="en-US" b="1" dirty="0">
                <a:latin typeface="Times New Roman" panose="02020603050405020304" pitchFamily="18" charset="0"/>
                <a:cs typeface="Times New Roman" panose="02020603050405020304" pitchFamily="18" charset="0"/>
              </a:rPr>
              <a:t>x</a:t>
            </a:r>
            <a:r>
              <a:rPr lang="en-US" dirty="0"/>
              <a:t> and </a:t>
            </a:r>
            <a:r>
              <a:rPr lang="en-US" b="1" dirty="0">
                <a:latin typeface="Times New Roman" panose="02020603050405020304" pitchFamily="18" charset="0"/>
                <a:cs typeface="Times New Roman" panose="02020603050405020304" pitchFamily="18" charset="0"/>
              </a:rPr>
              <a:t>y</a:t>
            </a:r>
            <a:r>
              <a:rPr lang="en-US" dirty="0"/>
              <a:t>. (Symmetry)</a:t>
            </a:r>
          </a:p>
          <a:p>
            <a:pPr marL="990600" lvl="1" indent="-533400">
              <a:lnSpc>
                <a:spcPct val="80000"/>
              </a:lnSpc>
              <a:spcBef>
                <a:spcPct val="20000"/>
              </a:spcBef>
              <a:buFont typeface="Arial" pitchFamily="34" charset="0"/>
              <a:buAutoNum type="arabicPeriod"/>
            </a:pPr>
            <a:r>
              <a:rPr lang="en-US" i="1" dirty="0">
                <a:latin typeface="Times New Roman" panose="02020603050405020304" pitchFamily="18" charset="0"/>
                <a:cs typeface="Times New Roman" panose="02020603050405020304" pitchFamily="18" charset="0"/>
              </a:rPr>
              <a:t>d</a:t>
            </a:r>
            <a:r>
              <a:rPr lang="en-US" dirty="0">
                <a:latin typeface="Times New Roman" panose="02020603050405020304" pitchFamily="18" charset="0"/>
                <a:cs typeface="Times New Roman" panose="02020603050405020304" pitchFamily="18" charset="0"/>
              </a:rPr>
              <a:t>(</a:t>
            </a:r>
            <a:r>
              <a:rPr lang="en-US" b="1" dirty="0">
                <a:latin typeface="Times New Roman" panose="02020603050405020304" pitchFamily="18" charset="0"/>
                <a:cs typeface="Times New Roman" panose="02020603050405020304" pitchFamily="18" charset="0"/>
              </a:rPr>
              <a:t>x</a:t>
            </a:r>
            <a:r>
              <a:rPr lang="en-US" dirty="0">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z</a:t>
            </a:r>
            <a:r>
              <a:rPr lang="en-US"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sym typeface="Symbol" pitchFamily="18" charset="2"/>
              </a:rPr>
              <a:t></a:t>
            </a:r>
            <a:r>
              <a:rPr lang="en-US" dirty="0">
                <a:latin typeface="Times New Roman" panose="02020603050405020304" pitchFamily="18" charset="0"/>
                <a:cs typeface="Times New Roman" panose="02020603050405020304" pitchFamily="18" charset="0"/>
              </a:rPr>
              <a:t> </a:t>
            </a:r>
            <a:r>
              <a:rPr lang="en-US" i="1" dirty="0">
                <a:latin typeface="Times New Roman" panose="02020603050405020304" pitchFamily="18" charset="0"/>
                <a:cs typeface="Times New Roman" panose="02020603050405020304" pitchFamily="18" charset="0"/>
              </a:rPr>
              <a:t>d</a:t>
            </a:r>
            <a:r>
              <a:rPr lang="en-US" dirty="0">
                <a:latin typeface="Times New Roman" panose="02020603050405020304" pitchFamily="18" charset="0"/>
                <a:cs typeface="Times New Roman" panose="02020603050405020304" pitchFamily="18" charset="0"/>
              </a:rPr>
              <a:t>(</a:t>
            </a:r>
            <a:r>
              <a:rPr lang="en-US" b="1" dirty="0">
                <a:latin typeface="Times New Roman" panose="02020603050405020304" pitchFamily="18" charset="0"/>
                <a:cs typeface="Times New Roman" panose="02020603050405020304" pitchFamily="18" charset="0"/>
              </a:rPr>
              <a:t>x</a:t>
            </a:r>
            <a:r>
              <a:rPr lang="en-US" dirty="0">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y</a:t>
            </a:r>
            <a:r>
              <a:rPr lang="en-US" dirty="0">
                <a:latin typeface="Times New Roman" panose="02020603050405020304" pitchFamily="18" charset="0"/>
                <a:cs typeface="Times New Roman" panose="02020603050405020304" pitchFamily="18" charset="0"/>
              </a:rPr>
              <a:t>) + </a:t>
            </a:r>
            <a:r>
              <a:rPr lang="en-US" i="1" dirty="0">
                <a:latin typeface="Times New Roman" panose="02020603050405020304" pitchFamily="18" charset="0"/>
                <a:cs typeface="Times New Roman" panose="02020603050405020304" pitchFamily="18" charset="0"/>
              </a:rPr>
              <a:t>d</a:t>
            </a:r>
            <a:r>
              <a:rPr lang="en-US" dirty="0">
                <a:latin typeface="Times New Roman" panose="02020603050405020304" pitchFamily="18" charset="0"/>
                <a:cs typeface="Times New Roman" panose="02020603050405020304" pitchFamily="18" charset="0"/>
              </a:rPr>
              <a:t>(</a:t>
            </a:r>
            <a:r>
              <a:rPr lang="en-US" b="1" dirty="0">
                <a:latin typeface="Times New Roman" panose="02020603050405020304" pitchFamily="18" charset="0"/>
                <a:cs typeface="Times New Roman" panose="02020603050405020304" pitchFamily="18" charset="0"/>
              </a:rPr>
              <a:t>y</a:t>
            </a:r>
            <a:r>
              <a:rPr lang="en-US" dirty="0">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z</a:t>
            </a:r>
            <a:r>
              <a:rPr lang="en-US" dirty="0">
                <a:latin typeface="Times New Roman" panose="02020603050405020304" pitchFamily="18" charset="0"/>
                <a:cs typeface="Times New Roman" panose="02020603050405020304" pitchFamily="18" charset="0"/>
              </a:rPr>
              <a:t>)</a:t>
            </a:r>
            <a:r>
              <a:rPr lang="en-US" dirty="0"/>
              <a:t>   for all points </a:t>
            </a:r>
            <a:r>
              <a:rPr lang="en-US" b="1" dirty="0">
                <a:latin typeface="Times New Roman" panose="02020603050405020304" pitchFamily="18" charset="0"/>
                <a:cs typeface="Times New Roman" panose="02020603050405020304" pitchFamily="18" charset="0"/>
              </a:rPr>
              <a:t>x</a:t>
            </a:r>
            <a:r>
              <a:rPr lang="en-US" dirty="0"/>
              <a:t>, </a:t>
            </a:r>
            <a:r>
              <a:rPr lang="en-US" b="1" dirty="0">
                <a:latin typeface="Times New Roman" panose="02020603050405020304" pitchFamily="18" charset="0"/>
                <a:cs typeface="Times New Roman" panose="02020603050405020304" pitchFamily="18" charset="0"/>
              </a:rPr>
              <a:t>y</a:t>
            </a:r>
            <a:r>
              <a:rPr lang="en-US" dirty="0"/>
              <a:t>, and </a:t>
            </a:r>
            <a:r>
              <a:rPr lang="en-US" b="1" dirty="0">
                <a:latin typeface="Times New Roman" panose="02020603050405020304" pitchFamily="18" charset="0"/>
                <a:cs typeface="Times New Roman" panose="02020603050405020304" pitchFamily="18" charset="0"/>
              </a:rPr>
              <a:t>z</a:t>
            </a:r>
            <a:r>
              <a:rPr lang="en-US" dirty="0"/>
              <a:t>.  </a:t>
            </a:r>
            <a:br>
              <a:rPr lang="en-US" dirty="0"/>
            </a:br>
            <a:r>
              <a:rPr lang="en-US" dirty="0"/>
              <a:t>(Triangle Inequality)</a:t>
            </a:r>
          </a:p>
          <a:p>
            <a:pPr marL="990600" lvl="1" indent="-533400">
              <a:lnSpc>
                <a:spcPct val="80000"/>
              </a:lnSpc>
              <a:spcBef>
                <a:spcPct val="20000"/>
              </a:spcBef>
              <a:buFont typeface="Arial" pitchFamily="34" charset="0"/>
              <a:buNone/>
            </a:pPr>
            <a:endParaRPr lang="en-US" sz="1200" dirty="0"/>
          </a:p>
          <a:p>
            <a:pPr marL="533400" indent="-533400">
              <a:lnSpc>
                <a:spcPct val="80000"/>
              </a:lnSpc>
              <a:spcBef>
                <a:spcPct val="20000"/>
              </a:spcBef>
              <a:buNone/>
            </a:pPr>
            <a:r>
              <a:rPr lang="en-US" sz="2400" dirty="0"/>
              <a:t>	where </a:t>
            </a:r>
            <a:r>
              <a:rPr lang="en-US" sz="2400" i="1" dirty="0">
                <a:latin typeface="Times New Roman" panose="02020603050405020304" pitchFamily="18" charset="0"/>
                <a:cs typeface="Times New Roman" panose="02020603050405020304" pitchFamily="18" charset="0"/>
              </a:rPr>
              <a:t>d</a:t>
            </a:r>
            <a:r>
              <a:rPr lang="en-US" sz="2400" dirty="0">
                <a:latin typeface="Times New Roman" panose="02020603050405020304" pitchFamily="18" charset="0"/>
                <a:cs typeface="Times New Roman" panose="02020603050405020304" pitchFamily="18" charset="0"/>
              </a:rPr>
              <a:t>(</a:t>
            </a:r>
            <a:r>
              <a:rPr lang="en-US" sz="2400" b="1" dirty="0">
                <a:latin typeface="Times New Roman" panose="02020603050405020304" pitchFamily="18" charset="0"/>
                <a:cs typeface="Times New Roman" panose="02020603050405020304" pitchFamily="18" charset="0"/>
              </a:rPr>
              <a:t>x</a:t>
            </a:r>
            <a:r>
              <a:rPr lang="en-US" sz="2400" dirty="0">
                <a:latin typeface="Times New Roman" panose="02020603050405020304" pitchFamily="18" charset="0"/>
                <a:cs typeface="Times New Roman" panose="02020603050405020304" pitchFamily="18" charset="0"/>
              </a:rPr>
              <a:t>, </a:t>
            </a:r>
            <a:r>
              <a:rPr lang="en-US" sz="2400" b="1" dirty="0">
                <a:latin typeface="Times New Roman" panose="02020603050405020304" pitchFamily="18" charset="0"/>
                <a:cs typeface="Times New Roman" panose="02020603050405020304" pitchFamily="18" charset="0"/>
              </a:rPr>
              <a:t>y</a:t>
            </a:r>
            <a:r>
              <a:rPr lang="en-US" sz="2400" dirty="0">
                <a:latin typeface="Times New Roman" panose="02020603050405020304" pitchFamily="18" charset="0"/>
                <a:cs typeface="Times New Roman" panose="02020603050405020304" pitchFamily="18" charset="0"/>
              </a:rPr>
              <a:t>)</a:t>
            </a:r>
            <a:r>
              <a:rPr lang="en-US" sz="2400" dirty="0"/>
              <a:t> is the distance (dissimilarity) between points (data objects), </a:t>
            </a:r>
            <a:r>
              <a:rPr lang="en-US" sz="2400" b="1" dirty="0">
                <a:latin typeface="Times New Roman" panose="02020603050405020304" pitchFamily="18" charset="0"/>
                <a:cs typeface="Times New Roman" panose="02020603050405020304" pitchFamily="18" charset="0"/>
              </a:rPr>
              <a:t>x</a:t>
            </a:r>
            <a:r>
              <a:rPr lang="en-US" sz="2400" dirty="0"/>
              <a:t> and </a:t>
            </a:r>
            <a:r>
              <a:rPr lang="en-US" sz="2400" b="1" dirty="0">
                <a:latin typeface="Times New Roman" panose="02020603050405020304" pitchFamily="18" charset="0"/>
                <a:cs typeface="Times New Roman" panose="02020603050405020304" pitchFamily="18" charset="0"/>
              </a:rPr>
              <a:t>y</a:t>
            </a:r>
            <a:r>
              <a:rPr lang="en-US" sz="2400" dirty="0"/>
              <a:t>.</a:t>
            </a:r>
          </a:p>
          <a:p>
            <a:pPr marL="533400" indent="-533400">
              <a:lnSpc>
                <a:spcPct val="80000"/>
              </a:lnSpc>
              <a:spcBef>
                <a:spcPct val="20000"/>
              </a:spcBef>
              <a:buFont typeface="Monotype Sorts" charset="2"/>
              <a:buNone/>
            </a:pPr>
            <a:endParaRPr lang="en-US" sz="1400" dirty="0"/>
          </a:p>
          <a:p>
            <a:pPr marL="533400" indent="-533400">
              <a:lnSpc>
                <a:spcPct val="80000"/>
              </a:lnSpc>
              <a:spcBef>
                <a:spcPct val="20000"/>
              </a:spcBef>
            </a:pPr>
            <a:r>
              <a:rPr lang="en-US" dirty="0"/>
              <a:t>A distance that satisfies these properties is a </a:t>
            </a:r>
            <a:r>
              <a:rPr lang="en-US" dirty="0">
                <a:solidFill>
                  <a:srgbClr val="FF0000"/>
                </a:solidFill>
              </a:rPr>
              <a:t>metric</a:t>
            </a:r>
          </a:p>
        </p:txBody>
      </p:sp>
    </p:spTree>
    <p:extLst>
      <p:ext uri="{BB962C8B-B14F-4D97-AF65-F5344CB8AC3E}">
        <p14:creationId xmlns:p14="http://schemas.microsoft.com/office/powerpoint/2010/main" val="66160838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xfrm>
            <a:off x="381000" y="152400"/>
            <a:ext cx="8280400" cy="552450"/>
          </a:xfrm>
        </p:spPr>
        <p:txBody>
          <a:bodyPr/>
          <a:lstStyle/>
          <a:p>
            <a:r>
              <a:rPr lang="en-US"/>
              <a:t>Common Properties of a Similarity</a:t>
            </a:r>
          </a:p>
        </p:txBody>
      </p:sp>
      <p:sp>
        <p:nvSpPr>
          <p:cNvPr id="71683" name="Rectangle 3"/>
          <p:cNvSpPr>
            <a:spLocks noGrp="1" noChangeArrowheads="1"/>
          </p:cNvSpPr>
          <p:nvPr>
            <p:ph type="body" idx="1"/>
          </p:nvPr>
        </p:nvSpPr>
        <p:spPr>
          <a:xfrm>
            <a:off x="639763" y="1143000"/>
            <a:ext cx="8001000" cy="5106988"/>
          </a:xfrm>
        </p:spPr>
        <p:txBody>
          <a:bodyPr/>
          <a:lstStyle/>
          <a:p>
            <a:pPr marL="533400" indent="-533400">
              <a:lnSpc>
                <a:spcPct val="90000"/>
              </a:lnSpc>
              <a:spcBef>
                <a:spcPct val="20000"/>
              </a:spcBef>
            </a:pPr>
            <a:r>
              <a:rPr lang="en-US" dirty="0"/>
              <a:t>Similarities, also have some well known properties.</a:t>
            </a:r>
          </a:p>
          <a:p>
            <a:pPr marL="533400" indent="-533400">
              <a:lnSpc>
                <a:spcPct val="90000"/>
              </a:lnSpc>
              <a:spcBef>
                <a:spcPct val="20000"/>
              </a:spcBef>
            </a:pPr>
            <a:endParaRPr lang="en-US" sz="1400" dirty="0"/>
          </a:p>
          <a:p>
            <a:pPr marL="990600" lvl="1" indent="-533400">
              <a:lnSpc>
                <a:spcPct val="90000"/>
              </a:lnSpc>
              <a:spcBef>
                <a:spcPct val="20000"/>
              </a:spcBef>
              <a:buFont typeface="Arial" pitchFamily="34" charset="0"/>
              <a:buAutoNum type="arabicPeriod"/>
            </a:pPr>
            <a:r>
              <a:rPr lang="en-US" i="1" dirty="0">
                <a:latin typeface="Times New Roman" panose="02020603050405020304" pitchFamily="18" charset="0"/>
                <a:cs typeface="Times New Roman" panose="02020603050405020304" pitchFamily="18" charset="0"/>
              </a:rPr>
              <a:t>s</a:t>
            </a:r>
            <a:r>
              <a:rPr lang="en-US" dirty="0">
                <a:latin typeface="Times New Roman" panose="02020603050405020304" pitchFamily="18" charset="0"/>
                <a:cs typeface="Times New Roman" panose="02020603050405020304" pitchFamily="18" charset="0"/>
              </a:rPr>
              <a:t>(</a:t>
            </a:r>
            <a:r>
              <a:rPr lang="en-US" b="1" dirty="0">
                <a:latin typeface="Times New Roman" panose="02020603050405020304" pitchFamily="18" charset="0"/>
                <a:cs typeface="Times New Roman" panose="02020603050405020304" pitchFamily="18" charset="0"/>
              </a:rPr>
              <a:t>x</a:t>
            </a:r>
            <a:r>
              <a:rPr lang="en-US" dirty="0">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y</a:t>
            </a:r>
            <a:r>
              <a:rPr lang="en-US" dirty="0">
                <a:latin typeface="Times New Roman" panose="02020603050405020304" pitchFamily="18" charset="0"/>
                <a:cs typeface="Times New Roman" panose="02020603050405020304" pitchFamily="18" charset="0"/>
              </a:rPr>
              <a:t>) = 1 </a:t>
            </a:r>
            <a:r>
              <a:rPr lang="en-US" dirty="0"/>
              <a:t>(or maximum similarity) only if </a:t>
            </a:r>
            <a:r>
              <a:rPr lang="en-US" b="1" dirty="0">
                <a:latin typeface="Times New Roman" panose="02020603050405020304" pitchFamily="18" charset="0"/>
                <a:cs typeface="Times New Roman" panose="02020603050405020304" pitchFamily="18" charset="0"/>
              </a:rPr>
              <a:t>x</a:t>
            </a:r>
            <a:r>
              <a:rPr lang="en-US" dirty="0"/>
              <a:t> </a:t>
            </a:r>
            <a:r>
              <a:rPr lang="en-US" i="1" dirty="0"/>
              <a:t>= </a:t>
            </a:r>
            <a:r>
              <a:rPr lang="en-US" b="1" dirty="0">
                <a:latin typeface="Times New Roman" panose="02020603050405020304" pitchFamily="18" charset="0"/>
                <a:cs typeface="Times New Roman" panose="02020603050405020304" pitchFamily="18" charset="0"/>
              </a:rPr>
              <a:t>y</a:t>
            </a:r>
            <a:r>
              <a:rPr lang="en-US" dirty="0"/>
              <a:t>. </a:t>
            </a:r>
            <a:br>
              <a:rPr lang="en-US" dirty="0"/>
            </a:br>
            <a:r>
              <a:rPr lang="en-US" sz="1800" dirty="0"/>
              <a:t>(does not always hold, e.g., cosine)</a:t>
            </a:r>
          </a:p>
          <a:p>
            <a:pPr marL="990600" lvl="1" indent="-533400">
              <a:lnSpc>
                <a:spcPct val="90000"/>
              </a:lnSpc>
              <a:spcBef>
                <a:spcPct val="20000"/>
              </a:spcBef>
              <a:buFont typeface="Arial" pitchFamily="34" charset="0"/>
              <a:buAutoNum type="arabicPeriod"/>
            </a:pPr>
            <a:r>
              <a:rPr lang="en-US" i="1" dirty="0">
                <a:latin typeface="Times New Roman" panose="02020603050405020304" pitchFamily="18" charset="0"/>
                <a:cs typeface="Times New Roman" panose="02020603050405020304" pitchFamily="18" charset="0"/>
              </a:rPr>
              <a:t>s</a:t>
            </a:r>
            <a:r>
              <a:rPr lang="en-US" dirty="0">
                <a:latin typeface="Times New Roman" panose="02020603050405020304" pitchFamily="18" charset="0"/>
                <a:cs typeface="Times New Roman" panose="02020603050405020304" pitchFamily="18" charset="0"/>
              </a:rPr>
              <a:t>(</a:t>
            </a:r>
            <a:r>
              <a:rPr lang="en-US" b="1" dirty="0">
                <a:latin typeface="Times New Roman" panose="02020603050405020304" pitchFamily="18" charset="0"/>
                <a:cs typeface="Times New Roman" panose="02020603050405020304" pitchFamily="18" charset="0"/>
              </a:rPr>
              <a:t>x</a:t>
            </a:r>
            <a:r>
              <a:rPr lang="en-US" dirty="0">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y</a:t>
            </a:r>
            <a:r>
              <a:rPr lang="en-US" dirty="0">
                <a:latin typeface="Times New Roman" panose="02020603050405020304" pitchFamily="18" charset="0"/>
                <a:cs typeface="Times New Roman" panose="02020603050405020304" pitchFamily="18" charset="0"/>
              </a:rPr>
              <a:t>) = </a:t>
            </a:r>
            <a:r>
              <a:rPr lang="en-US" i="1" dirty="0">
                <a:latin typeface="Times New Roman" panose="02020603050405020304" pitchFamily="18" charset="0"/>
                <a:cs typeface="Times New Roman" panose="02020603050405020304" pitchFamily="18" charset="0"/>
              </a:rPr>
              <a:t>s</a:t>
            </a:r>
            <a:r>
              <a:rPr lang="en-US" dirty="0">
                <a:latin typeface="Times New Roman" panose="02020603050405020304" pitchFamily="18" charset="0"/>
                <a:cs typeface="Times New Roman" panose="02020603050405020304" pitchFamily="18" charset="0"/>
              </a:rPr>
              <a:t>(</a:t>
            </a:r>
            <a:r>
              <a:rPr lang="en-US" b="1" dirty="0">
                <a:latin typeface="Times New Roman" panose="02020603050405020304" pitchFamily="18" charset="0"/>
                <a:cs typeface="Times New Roman" panose="02020603050405020304" pitchFamily="18" charset="0"/>
              </a:rPr>
              <a:t>y</a:t>
            </a:r>
            <a:r>
              <a:rPr lang="en-US" dirty="0">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x</a:t>
            </a:r>
            <a:r>
              <a:rPr lang="en-US" dirty="0">
                <a:latin typeface="Times New Roman" panose="02020603050405020304" pitchFamily="18" charset="0"/>
                <a:cs typeface="Times New Roman" panose="02020603050405020304" pitchFamily="18" charset="0"/>
              </a:rPr>
              <a:t>)</a:t>
            </a:r>
            <a:r>
              <a:rPr lang="en-US" dirty="0"/>
              <a:t>   for all </a:t>
            </a:r>
            <a:r>
              <a:rPr lang="en-US" b="1" dirty="0">
                <a:latin typeface="Times New Roman" panose="02020603050405020304" pitchFamily="18" charset="0"/>
                <a:cs typeface="Times New Roman" panose="02020603050405020304" pitchFamily="18" charset="0"/>
              </a:rPr>
              <a:t>x</a:t>
            </a:r>
            <a:r>
              <a:rPr lang="en-US" dirty="0"/>
              <a:t> and </a:t>
            </a:r>
            <a:r>
              <a:rPr lang="en-US" b="1" dirty="0">
                <a:latin typeface="Times New Roman" panose="02020603050405020304" pitchFamily="18" charset="0"/>
                <a:cs typeface="Times New Roman" panose="02020603050405020304" pitchFamily="18" charset="0"/>
              </a:rPr>
              <a:t>y</a:t>
            </a:r>
            <a:r>
              <a:rPr lang="en-US" dirty="0"/>
              <a:t>. (Symmetry)</a:t>
            </a:r>
            <a:br>
              <a:rPr lang="en-US" dirty="0"/>
            </a:br>
            <a:endParaRPr lang="en-US" dirty="0"/>
          </a:p>
          <a:p>
            <a:pPr marL="533400" indent="-533400">
              <a:lnSpc>
                <a:spcPct val="90000"/>
              </a:lnSpc>
              <a:spcBef>
                <a:spcPct val="20000"/>
              </a:spcBef>
              <a:buNone/>
            </a:pPr>
            <a:r>
              <a:rPr lang="en-US" sz="2400" dirty="0"/>
              <a:t>	where </a:t>
            </a:r>
            <a:r>
              <a:rPr lang="en-US" sz="2400" i="1" dirty="0">
                <a:latin typeface="Times New Roman" panose="02020603050405020304" pitchFamily="18" charset="0"/>
                <a:cs typeface="Times New Roman" panose="02020603050405020304" pitchFamily="18" charset="0"/>
              </a:rPr>
              <a:t>s</a:t>
            </a:r>
            <a:r>
              <a:rPr lang="en-US" sz="2400" dirty="0">
                <a:latin typeface="Times New Roman" panose="02020603050405020304" pitchFamily="18" charset="0"/>
                <a:cs typeface="Times New Roman" panose="02020603050405020304" pitchFamily="18" charset="0"/>
              </a:rPr>
              <a:t>(</a:t>
            </a:r>
            <a:r>
              <a:rPr lang="en-US" sz="2400" b="1" dirty="0">
                <a:latin typeface="Times New Roman" panose="02020603050405020304" pitchFamily="18" charset="0"/>
                <a:cs typeface="Times New Roman" panose="02020603050405020304" pitchFamily="18" charset="0"/>
              </a:rPr>
              <a:t>x</a:t>
            </a:r>
            <a:r>
              <a:rPr lang="en-US" sz="2400" dirty="0">
                <a:latin typeface="Times New Roman" panose="02020603050405020304" pitchFamily="18" charset="0"/>
                <a:cs typeface="Times New Roman" panose="02020603050405020304" pitchFamily="18" charset="0"/>
              </a:rPr>
              <a:t>, </a:t>
            </a:r>
            <a:r>
              <a:rPr lang="en-US" sz="2400" b="1" dirty="0">
                <a:latin typeface="Times New Roman" panose="02020603050405020304" pitchFamily="18" charset="0"/>
                <a:cs typeface="Times New Roman" panose="02020603050405020304" pitchFamily="18" charset="0"/>
              </a:rPr>
              <a:t>y</a:t>
            </a:r>
            <a:r>
              <a:rPr lang="en-US" sz="2400" dirty="0">
                <a:latin typeface="Times New Roman" panose="02020603050405020304" pitchFamily="18" charset="0"/>
                <a:cs typeface="Times New Roman" panose="02020603050405020304" pitchFamily="18" charset="0"/>
              </a:rPr>
              <a:t>) </a:t>
            </a:r>
            <a:r>
              <a:rPr lang="en-US" sz="2400" dirty="0"/>
              <a:t>is the similarity between points (data objects), </a:t>
            </a:r>
            <a:r>
              <a:rPr lang="en-US" sz="2400" b="1" dirty="0">
                <a:latin typeface="Times New Roman" panose="02020603050405020304" pitchFamily="18" charset="0"/>
                <a:cs typeface="Times New Roman" panose="02020603050405020304" pitchFamily="18" charset="0"/>
              </a:rPr>
              <a:t>x</a:t>
            </a:r>
            <a:r>
              <a:rPr lang="en-US" sz="2400" dirty="0"/>
              <a:t> and </a:t>
            </a:r>
            <a:r>
              <a:rPr lang="en-US" sz="2400" b="1" dirty="0">
                <a:latin typeface="Times New Roman" panose="02020603050405020304" pitchFamily="18" charset="0"/>
                <a:cs typeface="Times New Roman" panose="02020603050405020304" pitchFamily="18" charset="0"/>
              </a:rPr>
              <a:t>y</a:t>
            </a:r>
            <a:r>
              <a:rPr lang="en-US" sz="2400" dirty="0"/>
              <a:t>.</a:t>
            </a:r>
          </a:p>
          <a:p>
            <a:pPr marL="533400" indent="-533400">
              <a:lnSpc>
                <a:spcPct val="90000"/>
              </a:lnSpc>
              <a:spcBef>
                <a:spcPct val="20000"/>
              </a:spcBef>
              <a:buFont typeface="Monotype Sorts" charset="2"/>
              <a:buNone/>
            </a:pPr>
            <a:endParaRPr lang="en-US" sz="1400" dirty="0"/>
          </a:p>
        </p:txBody>
      </p:sp>
    </p:spTree>
    <p:extLst>
      <p:ext uri="{BB962C8B-B14F-4D97-AF65-F5344CB8AC3E}">
        <p14:creationId xmlns:p14="http://schemas.microsoft.com/office/powerpoint/2010/main" val="40326517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title"/>
          </p:nvPr>
        </p:nvSpPr>
        <p:spPr>
          <a:xfrm>
            <a:off x="381000" y="152400"/>
            <a:ext cx="8280400" cy="552450"/>
          </a:xfrm>
        </p:spPr>
        <p:txBody>
          <a:bodyPr/>
          <a:lstStyle/>
          <a:p>
            <a:r>
              <a:rPr lang="en-US"/>
              <a:t>Similarity Between Binary Vectors</a:t>
            </a:r>
          </a:p>
        </p:txBody>
      </p:sp>
      <p:sp>
        <p:nvSpPr>
          <p:cNvPr id="72707" name="Rectangle 3"/>
          <p:cNvSpPr>
            <a:spLocks noGrp="1" noChangeArrowheads="1"/>
          </p:cNvSpPr>
          <p:nvPr>
            <p:ph type="body" idx="1"/>
          </p:nvPr>
        </p:nvSpPr>
        <p:spPr>
          <a:xfrm>
            <a:off x="639763" y="1143000"/>
            <a:ext cx="8001000" cy="5106988"/>
          </a:xfrm>
        </p:spPr>
        <p:txBody>
          <a:bodyPr/>
          <a:lstStyle/>
          <a:p>
            <a:pPr marL="533400" indent="-533400">
              <a:lnSpc>
                <a:spcPct val="80000"/>
              </a:lnSpc>
              <a:spcBef>
                <a:spcPct val="20000"/>
              </a:spcBef>
              <a:tabLst>
                <a:tab pos="914400" algn="l"/>
                <a:tab pos="1371600" algn="l"/>
              </a:tabLst>
            </a:pPr>
            <a:r>
              <a:rPr lang="en-US" sz="2200" dirty="0"/>
              <a:t>Common situation is that objects, </a:t>
            </a:r>
            <a:r>
              <a:rPr lang="en-US" sz="2200" b="1" dirty="0">
                <a:latin typeface="Times New Roman" panose="02020603050405020304" pitchFamily="18" charset="0"/>
                <a:cs typeface="Times New Roman" panose="02020603050405020304" pitchFamily="18" charset="0"/>
              </a:rPr>
              <a:t>x</a:t>
            </a:r>
            <a:r>
              <a:rPr lang="en-US" sz="2200" dirty="0"/>
              <a:t> and </a:t>
            </a:r>
            <a:r>
              <a:rPr lang="en-US" sz="2200" b="1" dirty="0">
                <a:latin typeface="Times New Roman" panose="02020603050405020304" pitchFamily="18" charset="0"/>
                <a:cs typeface="Times New Roman" panose="02020603050405020304" pitchFamily="18" charset="0"/>
              </a:rPr>
              <a:t>y</a:t>
            </a:r>
            <a:r>
              <a:rPr lang="en-US" sz="2200" dirty="0"/>
              <a:t>, have only binary attributes</a:t>
            </a:r>
          </a:p>
          <a:p>
            <a:pPr marL="2171700" lvl="4" indent="-342900">
              <a:lnSpc>
                <a:spcPct val="80000"/>
              </a:lnSpc>
              <a:tabLst>
                <a:tab pos="914400" algn="l"/>
                <a:tab pos="1371600" algn="l"/>
              </a:tabLst>
            </a:pPr>
            <a:endParaRPr lang="en-US" sz="1200" dirty="0"/>
          </a:p>
          <a:p>
            <a:pPr marL="533400" indent="-533400">
              <a:lnSpc>
                <a:spcPct val="80000"/>
              </a:lnSpc>
              <a:spcBef>
                <a:spcPct val="20000"/>
              </a:spcBef>
              <a:tabLst>
                <a:tab pos="914400" algn="l"/>
                <a:tab pos="1371600" algn="l"/>
              </a:tabLst>
            </a:pPr>
            <a:r>
              <a:rPr lang="en-US" sz="2200" dirty="0"/>
              <a:t>Compute similarities using the following quantities</a:t>
            </a:r>
          </a:p>
          <a:p>
            <a:pPr marL="533400" indent="-533400">
              <a:lnSpc>
                <a:spcPct val="80000"/>
              </a:lnSpc>
              <a:spcBef>
                <a:spcPct val="20000"/>
              </a:spcBef>
              <a:buNone/>
              <a:tabLst>
                <a:tab pos="914400" algn="l"/>
                <a:tab pos="1371600" algn="l"/>
              </a:tabLst>
            </a:pPr>
            <a:r>
              <a:rPr lang="en-US" sz="2200" dirty="0">
                <a:latin typeface="cmmi10" pitchFamily="34" charset="0"/>
              </a:rPr>
              <a:t>	</a:t>
            </a:r>
            <a:r>
              <a:rPr lang="en-US" sz="2000" i="1" dirty="0">
                <a:latin typeface="Times New Roman" panose="02020603050405020304" pitchFamily="18" charset="0"/>
                <a:cs typeface="Times New Roman" panose="02020603050405020304" pitchFamily="18" charset="0"/>
              </a:rPr>
              <a:t>f</a:t>
            </a:r>
            <a:r>
              <a:rPr lang="en-US" sz="2000" baseline="-25000" dirty="0">
                <a:latin typeface="Times New Roman" panose="02020603050405020304" pitchFamily="18" charset="0"/>
                <a:cs typeface="Times New Roman" panose="02020603050405020304" pitchFamily="18" charset="0"/>
              </a:rPr>
              <a:t>01</a:t>
            </a:r>
            <a:r>
              <a:rPr lang="en-US" sz="2000" dirty="0"/>
              <a:t> = the number of attributes where </a:t>
            </a:r>
            <a:r>
              <a:rPr lang="en-US" sz="2000" b="1" dirty="0">
                <a:latin typeface="Times New Roman" panose="02020603050405020304" pitchFamily="18" charset="0"/>
                <a:cs typeface="Times New Roman" panose="02020603050405020304" pitchFamily="18" charset="0"/>
              </a:rPr>
              <a:t>x</a:t>
            </a:r>
            <a:r>
              <a:rPr lang="en-US" sz="2000" dirty="0"/>
              <a:t> was 0 and </a:t>
            </a:r>
            <a:r>
              <a:rPr lang="en-US" sz="2000" b="1" dirty="0">
                <a:latin typeface="Times New Roman" panose="02020603050405020304" pitchFamily="18" charset="0"/>
                <a:cs typeface="Times New Roman" panose="02020603050405020304" pitchFamily="18" charset="0"/>
              </a:rPr>
              <a:t>y</a:t>
            </a:r>
            <a:r>
              <a:rPr lang="en-US" sz="2000" dirty="0"/>
              <a:t> was 1</a:t>
            </a:r>
          </a:p>
          <a:p>
            <a:pPr marL="533400" indent="-533400">
              <a:lnSpc>
                <a:spcPct val="80000"/>
              </a:lnSpc>
              <a:spcBef>
                <a:spcPct val="20000"/>
              </a:spcBef>
              <a:buNone/>
              <a:tabLst>
                <a:tab pos="914400" algn="l"/>
                <a:tab pos="1371600" algn="l"/>
              </a:tabLst>
            </a:pPr>
            <a:r>
              <a:rPr lang="en-US" sz="2000" dirty="0"/>
              <a:t>	</a:t>
            </a:r>
            <a:r>
              <a:rPr lang="en-US" sz="2000" i="1" dirty="0">
                <a:latin typeface="Times New Roman" panose="02020603050405020304" pitchFamily="18" charset="0"/>
                <a:cs typeface="Times New Roman" panose="02020603050405020304" pitchFamily="18" charset="0"/>
              </a:rPr>
              <a:t>f</a:t>
            </a:r>
            <a:r>
              <a:rPr lang="en-US" sz="2000" baseline="-25000" dirty="0">
                <a:latin typeface="Times New Roman" panose="02020603050405020304" pitchFamily="18" charset="0"/>
                <a:cs typeface="Times New Roman" panose="02020603050405020304" pitchFamily="18" charset="0"/>
              </a:rPr>
              <a:t>10</a:t>
            </a:r>
            <a:r>
              <a:rPr lang="en-US" sz="2000" baseline="-25000" dirty="0"/>
              <a:t> </a:t>
            </a:r>
            <a:r>
              <a:rPr lang="en-US" sz="2000" dirty="0"/>
              <a:t>= the number of attributes where </a:t>
            </a:r>
            <a:r>
              <a:rPr lang="en-US" sz="2000" b="1" dirty="0">
                <a:latin typeface="Times New Roman" panose="02020603050405020304" pitchFamily="18" charset="0"/>
                <a:cs typeface="Times New Roman" panose="02020603050405020304" pitchFamily="18" charset="0"/>
              </a:rPr>
              <a:t>x</a:t>
            </a:r>
            <a:r>
              <a:rPr lang="en-US" sz="2000" dirty="0"/>
              <a:t> was 1 and </a:t>
            </a:r>
            <a:r>
              <a:rPr lang="en-US" sz="2000" b="1" dirty="0">
                <a:latin typeface="Times New Roman" panose="02020603050405020304" pitchFamily="18" charset="0"/>
                <a:cs typeface="Times New Roman" panose="02020603050405020304" pitchFamily="18" charset="0"/>
              </a:rPr>
              <a:t>y</a:t>
            </a:r>
            <a:r>
              <a:rPr lang="en-US" sz="2000" i="1" dirty="0"/>
              <a:t> </a:t>
            </a:r>
            <a:r>
              <a:rPr lang="en-US" sz="2000" dirty="0"/>
              <a:t>was 0</a:t>
            </a:r>
          </a:p>
          <a:p>
            <a:pPr marL="533400" indent="-533400">
              <a:lnSpc>
                <a:spcPct val="80000"/>
              </a:lnSpc>
              <a:spcBef>
                <a:spcPct val="20000"/>
              </a:spcBef>
              <a:buNone/>
              <a:tabLst>
                <a:tab pos="914400" algn="l"/>
                <a:tab pos="1371600" algn="l"/>
              </a:tabLst>
            </a:pPr>
            <a:r>
              <a:rPr lang="en-US" sz="2000" dirty="0"/>
              <a:t>	</a:t>
            </a:r>
            <a:r>
              <a:rPr lang="en-US" sz="2000" i="1" dirty="0">
                <a:latin typeface="Times New Roman" panose="02020603050405020304" pitchFamily="18" charset="0"/>
                <a:cs typeface="Times New Roman" panose="02020603050405020304" pitchFamily="18" charset="0"/>
              </a:rPr>
              <a:t>f</a:t>
            </a:r>
            <a:r>
              <a:rPr lang="en-US" sz="2000" baseline="-25000" dirty="0">
                <a:latin typeface="Times New Roman" panose="02020603050405020304" pitchFamily="18" charset="0"/>
                <a:cs typeface="Times New Roman" panose="02020603050405020304" pitchFamily="18" charset="0"/>
              </a:rPr>
              <a:t>00</a:t>
            </a:r>
            <a:r>
              <a:rPr lang="en-US" sz="2000" dirty="0"/>
              <a:t> = the number of attributes where </a:t>
            </a:r>
            <a:r>
              <a:rPr lang="en-US" sz="2000" b="1" dirty="0">
                <a:latin typeface="Times New Roman" panose="02020603050405020304" pitchFamily="18" charset="0"/>
                <a:cs typeface="Times New Roman" panose="02020603050405020304" pitchFamily="18" charset="0"/>
              </a:rPr>
              <a:t>x</a:t>
            </a:r>
            <a:r>
              <a:rPr lang="en-US" sz="2000" dirty="0"/>
              <a:t> was 0 and </a:t>
            </a:r>
            <a:r>
              <a:rPr lang="en-US" sz="2000" b="1" dirty="0">
                <a:latin typeface="Times New Roman" panose="02020603050405020304" pitchFamily="18" charset="0"/>
                <a:cs typeface="Times New Roman" panose="02020603050405020304" pitchFamily="18" charset="0"/>
              </a:rPr>
              <a:t>y</a:t>
            </a:r>
            <a:r>
              <a:rPr lang="en-US" sz="2000" dirty="0"/>
              <a:t> was 0</a:t>
            </a:r>
          </a:p>
          <a:p>
            <a:pPr marL="533400" indent="-533400">
              <a:lnSpc>
                <a:spcPct val="80000"/>
              </a:lnSpc>
              <a:spcBef>
                <a:spcPct val="20000"/>
              </a:spcBef>
              <a:buNone/>
              <a:tabLst>
                <a:tab pos="914400" algn="l"/>
                <a:tab pos="1371600" algn="l"/>
              </a:tabLst>
            </a:pPr>
            <a:r>
              <a:rPr lang="en-US" sz="2000" dirty="0"/>
              <a:t>	</a:t>
            </a:r>
            <a:r>
              <a:rPr lang="en-US" sz="2000" i="1" dirty="0">
                <a:latin typeface="Times New Roman" panose="02020603050405020304" pitchFamily="18" charset="0"/>
                <a:cs typeface="Times New Roman" panose="02020603050405020304" pitchFamily="18" charset="0"/>
              </a:rPr>
              <a:t>f</a:t>
            </a:r>
            <a:r>
              <a:rPr lang="en-US" sz="2000" baseline="-25000" dirty="0">
                <a:latin typeface="Times New Roman" panose="02020603050405020304" pitchFamily="18" charset="0"/>
                <a:cs typeface="Times New Roman" panose="02020603050405020304" pitchFamily="18" charset="0"/>
              </a:rPr>
              <a:t>11</a:t>
            </a:r>
            <a:r>
              <a:rPr lang="en-US" sz="2000" dirty="0"/>
              <a:t> = the number of attributes where </a:t>
            </a:r>
            <a:r>
              <a:rPr lang="en-US" sz="2000" b="1" dirty="0">
                <a:latin typeface="Times New Roman" panose="02020603050405020304" pitchFamily="18" charset="0"/>
                <a:cs typeface="Times New Roman" panose="02020603050405020304" pitchFamily="18" charset="0"/>
              </a:rPr>
              <a:t>x</a:t>
            </a:r>
            <a:r>
              <a:rPr lang="en-US" sz="2000" dirty="0"/>
              <a:t> was 1 and </a:t>
            </a:r>
            <a:r>
              <a:rPr lang="en-US" sz="2000" b="1" dirty="0">
                <a:latin typeface="Times New Roman" panose="02020603050405020304" pitchFamily="18" charset="0"/>
                <a:cs typeface="Times New Roman" panose="02020603050405020304" pitchFamily="18" charset="0"/>
              </a:rPr>
              <a:t>y</a:t>
            </a:r>
            <a:r>
              <a:rPr lang="en-US" sz="2000" dirty="0"/>
              <a:t> was 1</a:t>
            </a:r>
          </a:p>
          <a:p>
            <a:pPr marL="533400" indent="-533400">
              <a:lnSpc>
                <a:spcPct val="80000"/>
              </a:lnSpc>
              <a:spcBef>
                <a:spcPct val="20000"/>
              </a:spcBef>
              <a:buFont typeface="Monotype Sorts" charset="2"/>
              <a:buNone/>
              <a:tabLst>
                <a:tab pos="914400" algn="l"/>
                <a:tab pos="1371600" algn="l"/>
              </a:tabLst>
            </a:pPr>
            <a:endParaRPr lang="en-US" sz="2000" dirty="0"/>
          </a:p>
          <a:p>
            <a:pPr marL="533400" indent="-533400">
              <a:lnSpc>
                <a:spcPct val="80000"/>
              </a:lnSpc>
              <a:spcBef>
                <a:spcPct val="20000"/>
              </a:spcBef>
              <a:tabLst>
                <a:tab pos="914400" algn="l"/>
                <a:tab pos="1371600" algn="l"/>
              </a:tabLst>
            </a:pPr>
            <a:r>
              <a:rPr lang="en-US" sz="2000" dirty="0"/>
              <a:t>Simple Matching and </a:t>
            </a:r>
            <a:r>
              <a:rPr lang="en-US" sz="2000" dirty="0" err="1"/>
              <a:t>Jaccard</a:t>
            </a:r>
            <a:r>
              <a:rPr lang="en-US" sz="2000" dirty="0"/>
              <a:t> Coefficients </a:t>
            </a:r>
          </a:p>
          <a:p>
            <a:pPr marL="533400" indent="-533400">
              <a:lnSpc>
                <a:spcPct val="80000"/>
              </a:lnSpc>
              <a:spcBef>
                <a:spcPct val="20000"/>
              </a:spcBef>
              <a:buFont typeface="Monotype Sorts" charset="2"/>
              <a:buNone/>
              <a:tabLst>
                <a:tab pos="914400" algn="l"/>
                <a:tab pos="1371600" algn="l"/>
              </a:tabLst>
            </a:pPr>
            <a:r>
              <a:rPr lang="en-US" sz="2000" dirty="0">
                <a:cs typeface="Times New Roman" pitchFamily="18" charset="0"/>
              </a:rPr>
              <a:t>	SMC 	=  number of matches / number of attributes </a:t>
            </a:r>
          </a:p>
          <a:p>
            <a:pPr marL="533400" indent="-533400">
              <a:lnSpc>
                <a:spcPct val="80000"/>
              </a:lnSpc>
              <a:spcBef>
                <a:spcPct val="20000"/>
              </a:spcBef>
              <a:buFont typeface="Monotype Sorts" charset="2"/>
              <a:buNone/>
              <a:tabLst>
                <a:tab pos="914400" algn="l"/>
                <a:tab pos="1371600" algn="l"/>
              </a:tabLst>
            </a:pPr>
            <a:r>
              <a:rPr lang="en-US" sz="2000" dirty="0">
                <a:cs typeface="Times New Roman" pitchFamily="18" charset="0"/>
              </a:rPr>
              <a:t>                 	=  </a:t>
            </a:r>
            <a:r>
              <a:rPr lang="en-US" sz="2000" dirty="0">
                <a:latin typeface="Times New Roman" panose="02020603050405020304" pitchFamily="18" charset="0"/>
                <a:cs typeface="Times New Roman" panose="02020603050405020304" pitchFamily="18" charset="0"/>
              </a:rPr>
              <a:t>(</a:t>
            </a:r>
            <a:r>
              <a:rPr lang="en-US" sz="2000" i="1" dirty="0">
                <a:latin typeface="Times New Roman" panose="02020603050405020304" pitchFamily="18" charset="0"/>
                <a:cs typeface="Times New Roman" panose="02020603050405020304" pitchFamily="18" charset="0"/>
              </a:rPr>
              <a:t>f</a:t>
            </a:r>
            <a:r>
              <a:rPr lang="en-US" sz="2000" baseline="-25000" dirty="0">
                <a:latin typeface="Times New Roman" panose="02020603050405020304" pitchFamily="18" charset="0"/>
                <a:cs typeface="Times New Roman" panose="02020603050405020304" pitchFamily="18" charset="0"/>
              </a:rPr>
              <a:t>11</a:t>
            </a:r>
            <a:r>
              <a:rPr lang="en-US" sz="2000" dirty="0">
                <a:latin typeface="Times New Roman" panose="02020603050405020304" pitchFamily="18" charset="0"/>
                <a:cs typeface="Times New Roman" panose="02020603050405020304" pitchFamily="18" charset="0"/>
              </a:rPr>
              <a:t> + </a:t>
            </a:r>
            <a:r>
              <a:rPr lang="en-US" sz="2000" i="1" dirty="0">
                <a:latin typeface="Times New Roman" panose="02020603050405020304" pitchFamily="18" charset="0"/>
                <a:cs typeface="Times New Roman" panose="02020603050405020304" pitchFamily="18" charset="0"/>
              </a:rPr>
              <a:t>f</a:t>
            </a:r>
            <a:r>
              <a:rPr lang="en-US" sz="2000" baseline="-25000" dirty="0">
                <a:latin typeface="Times New Roman" panose="02020603050405020304" pitchFamily="18" charset="0"/>
                <a:cs typeface="Times New Roman" panose="02020603050405020304" pitchFamily="18" charset="0"/>
              </a:rPr>
              <a:t>00</a:t>
            </a:r>
            <a:r>
              <a:rPr lang="en-US" sz="2000" dirty="0">
                <a:latin typeface="Times New Roman" panose="02020603050405020304" pitchFamily="18" charset="0"/>
                <a:cs typeface="Times New Roman" panose="02020603050405020304" pitchFamily="18" charset="0"/>
              </a:rPr>
              <a:t>) / (</a:t>
            </a:r>
            <a:r>
              <a:rPr lang="en-US" sz="2000" i="1" dirty="0">
                <a:latin typeface="Times New Roman" panose="02020603050405020304" pitchFamily="18" charset="0"/>
                <a:cs typeface="Times New Roman" panose="02020603050405020304" pitchFamily="18" charset="0"/>
              </a:rPr>
              <a:t>f</a:t>
            </a:r>
            <a:r>
              <a:rPr lang="en-US" sz="2000" baseline="-25000" dirty="0">
                <a:latin typeface="Times New Roman" panose="02020603050405020304" pitchFamily="18" charset="0"/>
                <a:cs typeface="Times New Roman" panose="02020603050405020304" pitchFamily="18" charset="0"/>
              </a:rPr>
              <a:t>01</a:t>
            </a:r>
            <a:r>
              <a:rPr lang="en-US" sz="2000" dirty="0">
                <a:latin typeface="Times New Roman" panose="02020603050405020304" pitchFamily="18" charset="0"/>
                <a:cs typeface="Times New Roman" panose="02020603050405020304" pitchFamily="18" charset="0"/>
              </a:rPr>
              <a:t> + </a:t>
            </a:r>
            <a:r>
              <a:rPr lang="en-US" sz="2000" i="1" dirty="0">
                <a:latin typeface="Times New Roman" panose="02020603050405020304" pitchFamily="18" charset="0"/>
                <a:cs typeface="Times New Roman" panose="02020603050405020304" pitchFamily="18" charset="0"/>
              </a:rPr>
              <a:t>f</a:t>
            </a:r>
            <a:r>
              <a:rPr lang="en-US" sz="2000" baseline="-25000" dirty="0">
                <a:latin typeface="Times New Roman" panose="02020603050405020304" pitchFamily="18" charset="0"/>
                <a:cs typeface="Times New Roman" panose="02020603050405020304" pitchFamily="18" charset="0"/>
              </a:rPr>
              <a:t>10</a:t>
            </a:r>
            <a:r>
              <a:rPr lang="en-US" sz="2000" dirty="0">
                <a:latin typeface="Times New Roman" panose="02020603050405020304" pitchFamily="18" charset="0"/>
                <a:cs typeface="Times New Roman" panose="02020603050405020304" pitchFamily="18" charset="0"/>
              </a:rPr>
              <a:t> + </a:t>
            </a:r>
            <a:r>
              <a:rPr lang="en-US" sz="2000" i="1" dirty="0">
                <a:latin typeface="Times New Roman" panose="02020603050405020304" pitchFamily="18" charset="0"/>
                <a:cs typeface="Times New Roman" panose="02020603050405020304" pitchFamily="18" charset="0"/>
              </a:rPr>
              <a:t>f</a:t>
            </a:r>
            <a:r>
              <a:rPr lang="en-US" sz="2000" baseline="-25000" dirty="0">
                <a:latin typeface="Times New Roman" panose="02020603050405020304" pitchFamily="18" charset="0"/>
                <a:cs typeface="Times New Roman" panose="02020603050405020304" pitchFamily="18" charset="0"/>
              </a:rPr>
              <a:t>11</a:t>
            </a:r>
            <a:r>
              <a:rPr lang="en-US" sz="2000" dirty="0">
                <a:latin typeface="Times New Roman" panose="02020603050405020304" pitchFamily="18" charset="0"/>
                <a:cs typeface="Times New Roman" panose="02020603050405020304" pitchFamily="18" charset="0"/>
              </a:rPr>
              <a:t> + </a:t>
            </a:r>
            <a:r>
              <a:rPr lang="en-US" sz="2000" i="1" dirty="0">
                <a:latin typeface="Times New Roman" panose="02020603050405020304" pitchFamily="18" charset="0"/>
                <a:cs typeface="Times New Roman" panose="02020603050405020304" pitchFamily="18" charset="0"/>
              </a:rPr>
              <a:t>f</a:t>
            </a:r>
            <a:r>
              <a:rPr lang="en-US" sz="2000" baseline="-25000" dirty="0">
                <a:latin typeface="Times New Roman" panose="02020603050405020304" pitchFamily="18" charset="0"/>
                <a:cs typeface="Times New Roman" panose="02020603050405020304" pitchFamily="18" charset="0"/>
              </a:rPr>
              <a:t>00</a:t>
            </a:r>
            <a:r>
              <a:rPr lang="en-US" sz="2000" dirty="0">
                <a:latin typeface="Times New Roman" panose="02020603050405020304" pitchFamily="18" charset="0"/>
                <a:cs typeface="Times New Roman" panose="02020603050405020304" pitchFamily="18" charset="0"/>
              </a:rPr>
              <a:t>)</a:t>
            </a:r>
          </a:p>
          <a:p>
            <a:pPr marL="533400" indent="-533400">
              <a:lnSpc>
                <a:spcPct val="80000"/>
              </a:lnSpc>
              <a:spcBef>
                <a:spcPct val="20000"/>
              </a:spcBef>
              <a:buFont typeface="Monotype Sorts" charset="2"/>
              <a:buNone/>
              <a:tabLst>
                <a:tab pos="914400" algn="l"/>
                <a:tab pos="1371600" algn="l"/>
              </a:tabLst>
            </a:pPr>
            <a:endParaRPr lang="en-US" sz="1200" dirty="0">
              <a:latin typeface="Times New Roman" panose="02020603050405020304" pitchFamily="18" charset="0"/>
              <a:cs typeface="Times New Roman" panose="02020603050405020304" pitchFamily="18" charset="0"/>
            </a:endParaRPr>
          </a:p>
          <a:p>
            <a:pPr marL="533400" indent="-533400">
              <a:lnSpc>
                <a:spcPct val="80000"/>
              </a:lnSpc>
              <a:spcBef>
                <a:spcPct val="20000"/>
              </a:spcBef>
              <a:buFont typeface="Monotype Sorts" charset="2"/>
              <a:buNone/>
              <a:tabLst>
                <a:tab pos="914400" algn="l"/>
                <a:tab pos="1371600" algn="l"/>
              </a:tabLst>
            </a:pPr>
            <a:r>
              <a:rPr lang="en-US" sz="2000" dirty="0">
                <a:cs typeface="Times New Roman" pitchFamily="18" charset="0"/>
              </a:rPr>
              <a:t>	J 	= number of 11 matches / number of non-zero attributes</a:t>
            </a:r>
          </a:p>
          <a:p>
            <a:pPr marL="533400" indent="-533400">
              <a:lnSpc>
                <a:spcPct val="80000"/>
              </a:lnSpc>
              <a:spcBef>
                <a:spcPct val="20000"/>
              </a:spcBef>
              <a:buFont typeface="Monotype Sorts" charset="2"/>
              <a:buNone/>
              <a:tabLst>
                <a:tab pos="914400" algn="l"/>
                <a:tab pos="1371600" algn="l"/>
              </a:tabLst>
            </a:pPr>
            <a:r>
              <a:rPr lang="en-US" sz="2000" dirty="0">
                <a:cs typeface="Times New Roman" pitchFamily="18" charset="0"/>
              </a:rPr>
              <a:t>   	  	= </a:t>
            </a:r>
            <a:r>
              <a:rPr lang="en-US" sz="2000" dirty="0">
                <a:latin typeface="Times New Roman" panose="02020603050405020304" pitchFamily="18" charset="0"/>
                <a:cs typeface="Times New Roman" panose="02020603050405020304" pitchFamily="18" charset="0"/>
              </a:rPr>
              <a:t>(</a:t>
            </a:r>
            <a:r>
              <a:rPr lang="en-US" sz="2000" i="1" dirty="0">
                <a:latin typeface="Times New Roman" panose="02020603050405020304" pitchFamily="18" charset="0"/>
                <a:cs typeface="Times New Roman" panose="02020603050405020304" pitchFamily="18" charset="0"/>
              </a:rPr>
              <a:t>f</a:t>
            </a:r>
            <a:r>
              <a:rPr lang="en-US" sz="2000" baseline="-25000" dirty="0">
                <a:latin typeface="Times New Roman" panose="02020603050405020304" pitchFamily="18" charset="0"/>
                <a:cs typeface="Times New Roman" panose="02020603050405020304" pitchFamily="18" charset="0"/>
              </a:rPr>
              <a:t>11</a:t>
            </a:r>
            <a:r>
              <a:rPr lang="en-US" sz="2000" dirty="0">
                <a:latin typeface="Times New Roman" panose="02020603050405020304" pitchFamily="18" charset="0"/>
                <a:cs typeface="Times New Roman" panose="02020603050405020304" pitchFamily="18" charset="0"/>
              </a:rPr>
              <a:t>) / (</a:t>
            </a:r>
            <a:r>
              <a:rPr lang="en-US" sz="2000" i="1" dirty="0">
                <a:latin typeface="Times New Roman" panose="02020603050405020304" pitchFamily="18" charset="0"/>
                <a:cs typeface="Times New Roman" panose="02020603050405020304" pitchFamily="18" charset="0"/>
              </a:rPr>
              <a:t>f</a:t>
            </a:r>
            <a:r>
              <a:rPr lang="en-US" sz="2000" baseline="-25000" dirty="0">
                <a:latin typeface="Times New Roman" panose="02020603050405020304" pitchFamily="18" charset="0"/>
                <a:cs typeface="Times New Roman" panose="02020603050405020304" pitchFamily="18" charset="0"/>
              </a:rPr>
              <a:t>01</a:t>
            </a:r>
            <a:r>
              <a:rPr lang="en-US" sz="2000" dirty="0">
                <a:latin typeface="Times New Roman" panose="02020603050405020304" pitchFamily="18" charset="0"/>
                <a:cs typeface="Times New Roman" panose="02020603050405020304" pitchFamily="18" charset="0"/>
              </a:rPr>
              <a:t> + </a:t>
            </a:r>
            <a:r>
              <a:rPr lang="en-US" sz="2000" i="1" dirty="0">
                <a:latin typeface="Times New Roman" panose="02020603050405020304" pitchFamily="18" charset="0"/>
                <a:cs typeface="Times New Roman" panose="02020603050405020304" pitchFamily="18" charset="0"/>
              </a:rPr>
              <a:t>f</a:t>
            </a:r>
            <a:r>
              <a:rPr lang="en-US" sz="2000" baseline="-25000" dirty="0">
                <a:latin typeface="Times New Roman" panose="02020603050405020304" pitchFamily="18" charset="0"/>
                <a:cs typeface="Times New Roman" panose="02020603050405020304" pitchFamily="18" charset="0"/>
              </a:rPr>
              <a:t>10</a:t>
            </a:r>
            <a:r>
              <a:rPr lang="en-US" sz="2000" dirty="0">
                <a:latin typeface="Times New Roman" panose="02020603050405020304" pitchFamily="18" charset="0"/>
                <a:cs typeface="Times New Roman" panose="02020603050405020304" pitchFamily="18" charset="0"/>
              </a:rPr>
              <a:t> + </a:t>
            </a:r>
            <a:r>
              <a:rPr lang="en-US" sz="2000" i="1" dirty="0">
                <a:latin typeface="Times New Roman" panose="02020603050405020304" pitchFamily="18" charset="0"/>
                <a:cs typeface="Times New Roman" panose="02020603050405020304" pitchFamily="18" charset="0"/>
              </a:rPr>
              <a:t>f</a:t>
            </a:r>
            <a:r>
              <a:rPr lang="en-US" sz="2000" baseline="-25000" dirty="0">
                <a:latin typeface="Times New Roman" panose="02020603050405020304" pitchFamily="18" charset="0"/>
                <a:cs typeface="Times New Roman" panose="02020603050405020304" pitchFamily="18" charset="0"/>
              </a:rPr>
              <a:t>11</a:t>
            </a:r>
            <a:r>
              <a:rPr lang="en-US" sz="2000" dirty="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21497565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ChangeArrowheads="1"/>
          </p:cNvSpPr>
          <p:nvPr>
            <p:ph type="title"/>
          </p:nvPr>
        </p:nvSpPr>
        <p:spPr>
          <a:xfrm>
            <a:off x="381000" y="152400"/>
            <a:ext cx="8280400" cy="552450"/>
          </a:xfrm>
        </p:spPr>
        <p:txBody>
          <a:bodyPr/>
          <a:lstStyle/>
          <a:p>
            <a:r>
              <a:rPr lang="en-US"/>
              <a:t>SMC versus Jaccard: Example</a:t>
            </a:r>
          </a:p>
        </p:txBody>
      </p:sp>
      <p:sp>
        <p:nvSpPr>
          <p:cNvPr id="73731" name="Rectangle 3"/>
          <p:cNvSpPr>
            <a:spLocks noGrp="1" noChangeArrowheads="1"/>
          </p:cNvSpPr>
          <p:nvPr>
            <p:ph type="body" idx="1"/>
          </p:nvPr>
        </p:nvSpPr>
        <p:spPr>
          <a:xfrm>
            <a:off x="639763" y="1143000"/>
            <a:ext cx="8275637" cy="5106988"/>
          </a:xfrm>
        </p:spPr>
        <p:txBody>
          <a:bodyPr/>
          <a:lstStyle/>
          <a:p>
            <a:pPr marL="533400" indent="-533400">
              <a:lnSpc>
                <a:spcPct val="90000"/>
              </a:lnSpc>
              <a:spcBef>
                <a:spcPct val="20000"/>
              </a:spcBef>
              <a:buFont typeface="Monotype Sorts" charset="2"/>
              <a:buNone/>
              <a:tabLst>
                <a:tab pos="685800" algn="l"/>
              </a:tabLst>
            </a:pPr>
            <a:r>
              <a:rPr lang="en-US" sz="2200" b="1" dirty="0">
                <a:latin typeface="Times New Roman" panose="02020603050405020304" pitchFamily="18" charset="0"/>
                <a:cs typeface="Times New Roman" panose="02020603050405020304" pitchFamily="18" charset="0"/>
              </a:rPr>
              <a:t>x</a:t>
            </a:r>
            <a:r>
              <a:rPr lang="en-US" sz="2200" dirty="0">
                <a:latin typeface="Times New Roman" panose="02020603050405020304" pitchFamily="18" charset="0"/>
                <a:cs typeface="Times New Roman" panose="02020603050405020304" pitchFamily="18" charset="0"/>
              </a:rPr>
              <a:t> =  1 0 0 0 0 0 0 0 0 0    	</a:t>
            </a:r>
            <a:r>
              <a:rPr lang="en-US" sz="2200" i="1" dirty="0">
                <a:latin typeface="Times New Roman" panose="02020603050405020304" pitchFamily="18" charset="0"/>
                <a:cs typeface="Times New Roman" panose="02020603050405020304" pitchFamily="18" charset="0"/>
              </a:rPr>
              <a:t>	</a:t>
            </a:r>
            <a:endParaRPr lang="en-US" sz="2200" dirty="0">
              <a:latin typeface="Times New Roman" panose="02020603050405020304" pitchFamily="18" charset="0"/>
              <a:cs typeface="Times New Roman" panose="02020603050405020304" pitchFamily="18" charset="0"/>
            </a:endParaRPr>
          </a:p>
          <a:p>
            <a:pPr marL="533400" indent="-533400">
              <a:lnSpc>
                <a:spcPct val="90000"/>
              </a:lnSpc>
              <a:spcBef>
                <a:spcPct val="20000"/>
              </a:spcBef>
              <a:buFont typeface="Monotype Sorts" charset="2"/>
              <a:buNone/>
              <a:tabLst>
                <a:tab pos="685800" algn="l"/>
              </a:tabLst>
            </a:pPr>
            <a:r>
              <a:rPr lang="en-US" sz="2200" b="1" dirty="0">
                <a:latin typeface="Times New Roman" panose="02020603050405020304" pitchFamily="18" charset="0"/>
                <a:cs typeface="Times New Roman" panose="02020603050405020304" pitchFamily="18" charset="0"/>
              </a:rPr>
              <a:t>y</a:t>
            </a:r>
            <a:r>
              <a:rPr lang="en-US" sz="2200" dirty="0">
                <a:latin typeface="Times New Roman" panose="02020603050405020304" pitchFamily="18" charset="0"/>
                <a:cs typeface="Times New Roman" panose="02020603050405020304" pitchFamily="18" charset="0"/>
              </a:rPr>
              <a:t> =  0 0 0 0 0 0 1 0 0 1</a:t>
            </a:r>
            <a:r>
              <a:rPr lang="en-US" sz="2200" i="1" dirty="0">
                <a:latin typeface="Times New Roman" panose="02020603050405020304" pitchFamily="18" charset="0"/>
                <a:cs typeface="Times New Roman" panose="02020603050405020304" pitchFamily="18" charset="0"/>
              </a:rPr>
              <a:t> </a:t>
            </a:r>
          </a:p>
          <a:p>
            <a:pPr marL="533400" indent="-533400">
              <a:lnSpc>
                <a:spcPct val="90000"/>
              </a:lnSpc>
              <a:spcBef>
                <a:spcPct val="20000"/>
              </a:spcBef>
              <a:buFont typeface="Monotype Sorts" charset="2"/>
              <a:buNone/>
              <a:tabLst>
                <a:tab pos="685800" algn="l"/>
              </a:tabLst>
            </a:pPr>
            <a:endParaRPr lang="en-US" sz="2200" i="1" dirty="0">
              <a:latin typeface="Times New Roman" panose="02020603050405020304" pitchFamily="18" charset="0"/>
              <a:cs typeface="Times New Roman" panose="02020603050405020304" pitchFamily="18" charset="0"/>
            </a:endParaRPr>
          </a:p>
          <a:p>
            <a:pPr marL="533400" indent="-533400">
              <a:lnSpc>
                <a:spcPct val="90000"/>
              </a:lnSpc>
              <a:spcBef>
                <a:spcPct val="20000"/>
              </a:spcBef>
              <a:buNone/>
              <a:tabLst>
                <a:tab pos="685800" algn="l"/>
              </a:tabLst>
            </a:pPr>
            <a:r>
              <a:rPr lang="en-US" sz="2200" i="1" dirty="0">
                <a:latin typeface="Times New Roman" panose="02020603050405020304" pitchFamily="18" charset="0"/>
                <a:cs typeface="Times New Roman" panose="02020603050405020304" pitchFamily="18" charset="0"/>
              </a:rPr>
              <a:t>f</a:t>
            </a:r>
            <a:r>
              <a:rPr lang="en-US" sz="2200" baseline="-25000" dirty="0">
                <a:latin typeface="Times New Roman" panose="02020603050405020304" pitchFamily="18" charset="0"/>
                <a:cs typeface="Times New Roman" panose="02020603050405020304" pitchFamily="18" charset="0"/>
              </a:rPr>
              <a:t>01</a:t>
            </a:r>
            <a:r>
              <a:rPr lang="en-US" sz="2200" dirty="0">
                <a:latin typeface="Times New Roman" panose="02020603050405020304" pitchFamily="18" charset="0"/>
                <a:cs typeface="Times New Roman" panose="02020603050405020304" pitchFamily="18" charset="0"/>
              </a:rPr>
              <a:t> = 2   (the number of attributes where </a:t>
            </a:r>
            <a:r>
              <a:rPr lang="en-US" sz="2200" b="1" dirty="0">
                <a:latin typeface="Times New Roman" panose="02020603050405020304" pitchFamily="18" charset="0"/>
                <a:cs typeface="Times New Roman" panose="02020603050405020304" pitchFamily="18" charset="0"/>
              </a:rPr>
              <a:t>x</a:t>
            </a:r>
            <a:r>
              <a:rPr lang="en-US" sz="2200" dirty="0">
                <a:latin typeface="Times New Roman" panose="02020603050405020304" pitchFamily="18" charset="0"/>
                <a:cs typeface="Times New Roman" panose="02020603050405020304" pitchFamily="18" charset="0"/>
              </a:rPr>
              <a:t> was 0 and </a:t>
            </a:r>
            <a:r>
              <a:rPr lang="en-US" sz="2200" b="1" dirty="0">
                <a:latin typeface="Times New Roman" panose="02020603050405020304" pitchFamily="18" charset="0"/>
                <a:cs typeface="Times New Roman" panose="02020603050405020304" pitchFamily="18" charset="0"/>
              </a:rPr>
              <a:t>y</a:t>
            </a:r>
            <a:r>
              <a:rPr lang="en-US" sz="2200" dirty="0">
                <a:latin typeface="Times New Roman" panose="02020603050405020304" pitchFamily="18" charset="0"/>
                <a:cs typeface="Times New Roman" panose="02020603050405020304" pitchFamily="18" charset="0"/>
              </a:rPr>
              <a:t> was 1)</a:t>
            </a:r>
          </a:p>
          <a:p>
            <a:pPr marL="533400" indent="-533400">
              <a:lnSpc>
                <a:spcPct val="90000"/>
              </a:lnSpc>
              <a:spcBef>
                <a:spcPct val="20000"/>
              </a:spcBef>
              <a:buNone/>
              <a:tabLst>
                <a:tab pos="685800" algn="l"/>
              </a:tabLst>
            </a:pPr>
            <a:r>
              <a:rPr lang="en-US" sz="2200" i="1" dirty="0">
                <a:latin typeface="Times New Roman" panose="02020603050405020304" pitchFamily="18" charset="0"/>
                <a:cs typeface="Times New Roman" panose="02020603050405020304" pitchFamily="18" charset="0"/>
              </a:rPr>
              <a:t>f</a:t>
            </a:r>
            <a:r>
              <a:rPr lang="en-US" sz="2200" baseline="-25000" dirty="0">
                <a:latin typeface="Times New Roman" panose="02020603050405020304" pitchFamily="18" charset="0"/>
                <a:cs typeface="Times New Roman" panose="02020603050405020304" pitchFamily="18" charset="0"/>
              </a:rPr>
              <a:t>10 </a:t>
            </a:r>
            <a:r>
              <a:rPr lang="en-US" sz="2200" dirty="0">
                <a:latin typeface="Times New Roman" panose="02020603050405020304" pitchFamily="18" charset="0"/>
                <a:cs typeface="Times New Roman" panose="02020603050405020304" pitchFamily="18" charset="0"/>
              </a:rPr>
              <a:t>= 1   (the number of attributes where </a:t>
            </a:r>
            <a:r>
              <a:rPr lang="en-US" sz="2200" b="1" dirty="0">
                <a:latin typeface="Times New Roman" panose="02020603050405020304" pitchFamily="18" charset="0"/>
                <a:cs typeface="Times New Roman" panose="02020603050405020304" pitchFamily="18" charset="0"/>
              </a:rPr>
              <a:t>x</a:t>
            </a:r>
            <a:r>
              <a:rPr lang="en-US" sz="2200" dirty="0">
                <a:latin typeface="Times New Roman" panose="02020603050405020304" pitchFamily="18" charset="0"/>
                <a:cs typeface="Times New Roman" panose="02020603050405020304" pitchFamily="18" charset="0"/>
              </a:rPr>
              <a:t> was 1 and </a:t>
            </a:r>
            <a:r>
              <a:rPr lang="en-US" sz="2200" b="1" dirty="0">
                <a:latin typeface="Times New Roman" panose="02020603050405020304" pitchFamily="18" charset="0"/>
                <a:cs typeface="Times New Roman" panose="02020603050405020304" pitchFamily="18" charset="0"/>
              </a:rPr>
              <a:t>y</a:t>
            </a:r>
            <a:r>
              <a:rPr lang="en-US" sz="2200" dirty="0">
                <a:latin typeface="Times New Roman" panose="02020603050405020304" pitchFamily="18" charset="0"/>
                <a:cs typeface="Times New Roman" panose="02020603050405020304" pitchFamily="18" charset="0"/>
              </a:rPr>
              <a:t> was 0)</a:t>
            </a:r>
          </a:p>
          <a:p>
            <a:pPr marL="533400" indent="-533400">
              <a:lnSpc>
                <a:spcPct val="90000"/>
              </a:lnSpc>
              <a:spcBef>
                <a:spcPct val="20000"/>
              </a:spcBef>
              <a:buNone/>
              <a:tabLst>
                <a:tab pos="685800" algn="l"/>
              </a:tabLst>
            </a:pPr>
            <a:r>
              <a:rPr lang="en-US" sz="2200" i="1" dirty="0">
                <a:latin typeface="Times New Roman" panose="02020603050405020304" pitchFamily="18" charset="0"/>
                <a:cs typeface="Times New Roman" panose="02020603050405020304" pitchFamily="18" charset="0"/>
              </a:rPr>
              <a:t>f</a:t>
            </a:r>
            <a:r>
              <a:rPr lang="en-US" sz="2200" baseline="-25000" dirty="0">
                <a:latin typeface="Times New Roman" panose="02020603050405020304" pitchFamily="18" charset="0"/>
                <a:cs typeface="Times New Roman" panose="02020603050405020304" pitchFamily="18" charset="0"/>
              </a:rPr>
              <a:t>00</a:t>
            </a:r>
            <a:r>
              <a:rPr lang="en-US" sz="2200" dirty="0">
                <a:latin typeface="Times New Roman" panose="02020603050405020304" pitchFamily="18" charset="0"/>
                <a:cs typeface="Times New Roman" panose="02020603050405020304" pitchFamily="18" charset="0"/>
              </a:rPr>
              <a:t> = 7   (the number of attributes where </a:t>
            </a:r>
            <a:r>
              <a:rPr lang="en-US" sz="2200" b="1" dirty="0">
                <a:latin typeface="Times New Roman" panose="02020603050405020304" pitchFamily="18" charset="0"/>
                <a:cs typeface="Times New Roman" panose="02020603050405020304" pitchFamily="18" charset="0"/>
              </a:rPr>
              <a:t>x</a:t>
            </a:r>
            <a:r>
              <a:rPr lang="en-US" sz="2200" dirty="0">
                <a:latin typeface="Times New Roman" panose="02020603050405020304" pitchFamily="18" charset="0"/>
                <a:cs typeface="Times New Roman" panose="02020603050405020304" pitchFamily="18" charset="0"/>
              </a:rPr>
              <a:t> was 0 and </a:t>
            </a:r>
            <a:r>
              <a:rPr lang="en-US" sz="2200" b="1" dirty="0">
                <a:latin typeface="Times New Roman" panose="02020603050405020304" pitchFamily="18" charset="0"/>
                <a:cs typeface="Times New Roman" panose="02020603050405020304" pitchFamily="18" charset="0"/>
              </a:rPr>
              <a:t>y</a:t>
            </a:r>
            <a:r>
              <a:rPr lang="en-US" sz="2200" dirty="0">
                <a:latin typeface="Times New Roman" panose="02020603050405020304" pitchFamily="18" charset="0"/>
                <a:cs typeface="Times New Roman" panose="02020603050405020304" pitchFamily="18" charset="0"/>
              </a:rPr>
              <a:t> was 0)</a:t>
            </a:r>
          </a:p>
          <a:p>
            <a:pPr marL="533400" indent="-533400">
              <a:lnSpc>
                <a:spcPct val="90000"/>
              </a:lnSpc>
              <a:spcBef>
                <a:spcPct val="20000"/>
              </a:spcBef>
              <a:buNone/>
              <a:tabLst>
                <a:tab pos="685800" algn="l"/>
              </a:tabLst>
            </a:pPr>
            <a:r>
              <a:rPr lang="en-US" sz="2200" i="1" dirty="0">
                <a:latin typeface="Times New Roman" panose="02020603050405020304" pitchFamily="18" charset="0"/>
                <a:cs typeface="Times New Roman" panose="02020603050405020304" pitchFamily="18" charset="0"/>
              </a:rPr>
              <a:t>f</a:t>
            </a:r>
            <a:r>
              <a:rPr lang="en-US" sz="2200" baseline="-25000" dirty="0">
                <a:latin typeface="Times New Roman" panose="02020603050405020304" pitchFamily="18" charset="0"/>
                <a:cs typeface="Times New Roman" panose="02020603050405020304" pitchFamily="18" charset="0"/>
              </a:rPr>
              <a:t>11</a:t>
            </a:r>
            <a:r>
              <a:rPr lang="en-US" sz="2200" dirty="0">
                <a:latin typeface="Times New Roman" panose="02020603050405020304" pitchFamily="18" charset="0"/>
                <a:cs typeface="Times New Roman" panose="02020603050405020304" pitchFamily="18" charset="0"/>
              </a:rPr>
              <a:t> = 0   (the number of attributes where </a:t>
            </a:r>
            <a:r>
              <a:rPr lang="en-US" sz="2200" b="1" dirty="0">
                <a:latin typeface="Times New Roman" panose="02020603050405020304" pitchFamily="18" charset="0"/>
                <a:cs typeface="Times New Roman" panose="02020603050405020304" pitchFamily="18" charset="0"/>
              </a:rPr>
              <a:t>x</a:t>
            </a:r>
            <a:r>
              <a:rPr lang="en-US" sz="2200" i="1" dirty="0">
                <a:latin typeface="Times New Roman" panose="02020603050405020304" pitchFamily="18" charset="0"/>
                <a:cs typeface="Times New Roman" panose="02020603050405020304" pitchFamily="18" charset="0"/>
              </a:rPr>
              <a:t> </a:t>
            </a:r>
            <a:r>
              <a:rPr lang="en-US" sz="2200" dirty="0">
                <a:latin typeface="Times New Roman" panose="02020603050405020304" pitchFamily="18" charset="0"/>
                <a:cs typeface="Times New Roman" panose="02020603050405020304" pitchFamily="18" charset="0"/>
              </a:rPr>
              <a:t>was 1 and </a:t>
            </a:r>
            <a:r>
              <a:rPr lang="en-US" sz="2200" b="1" dirty="0">
                <a:latin typeface="Times New Roman" panose="02020603050405020304" pitchFamily="18" charset="0"/>
                <a:cs typeface="Times New Roman" panose="02020603050405020304" pitchFamily="18" charset="0"/>
              </a:rPr>
              <a:t>y</a:t>
            </a:r>
            <a:r>
              <a:rPr lang="en-US" sz="2200" dirty="0">
                <a:latin typeface="Times New Roman" panose="02020603050405020304" pitchFamily="18" charset="0"/>
                <a:cs typeface="Times New Roman" panose="02020603050405020304" pitchFamily="18" charset="0"/>
              </a:rPr>
              <a:t> was 1)</a:t>
            </a:r>
          </a:p>
          <a:p>
            <a:pPr marL="533400" indent="-533400">
              <a:lnSpc>
                <a:spcPct val="90000"/>
              </a:lnSpc>
              <a:spcBef>
                <a:spcPct val="20000"/>
              </a:spcBef>
              <a:buFont typeface="Monotype Sorts" charset="2"/>
              <a:buNone/>
              <a:tabLst>
                <a:tab pos="685800" algn="l"/>
              </a:tabLst>
            </a:pPr>
            <a:r>
              <a:rPr lang="en-US" sz="2200" i="1" dirty="0">
                <a:latin typeface="Times New Roman" panose="02020603050405020304" pitchFamily="18" charset="0"/>
                <a:cs typeface="Times New Roman" panose="02020603050405020304" pitchFamily="18" charset="0"/>
              </a:rPr>
              <a:t>	</a:t>
            </a:r>
          </a:p>
          <a:p>
            <a:pPr marL="533400" indent="-533400">
              <a:lnSpc>
                <a:spcPct val="80000"/>
              </a:lnSpc>
              <a:spcBef>
                <a:spcPct val="20000"/>
              </a:spcBef>
              <a:buNone/>
              <a:tabLst>
                <a:tab pos="914400" algn="l"/>
                <a:tab pos="1371600" algn="l"/>
              </a:tabLst>
            </a:pPr>
            <a:r>
              <a:rPr lang="en-US" sz="2200" dirty="0">
                <a:latin typeface="Times New Roman" panose="02020603050405020304" pitchFamily="18" charset="0"/>
                <a:cs typeface="Times New Roman" panose="02020603050405020304" pitchFamily="18" charset="0"/>
              </a:rPr>
              <a:t>SMC 	= (</a:t>
            </a:r>
            <a:r>
              <a:rPr lang="en-US" sz="2200" i="1" dirty="0">
                <a:latin typeface="Times New Roman" panose="02020603050405020304" pitchFamily="18" charset="0"/>
                <a:cs typeface="Times New Roman" panose="02020603050405020304" pitchFamily="18" charset="0"/>
              </a:rPr>
              <a:t>f</a:t>
            </a:r>
            <a:r>
              <a:rPr lang="en-US" sz="2200" baseline="-25000" dirty="0">
                <a:latin typeface="Times New Roman" panose="02020603050405020304" pitchFamily="18" charset="0"/>
                <a:cs typeface="Times New Roman" panose="02020603050405020304" pitchFamily="18" charset="0"/>
              </a:rPr>
              <a:t>11</a:t>
            </a:r>
            <a:r>
              <a:rPr lang="en-US" sz="2200" dirty="0">
                <a:latin typeface="Times New Roman" panose="02020603050405020304" pitchFamily="18" charset="0"/>
                <a:cs typeface="Times New Roman" panose="02020603050405020304" pitchFamily="18" charset="0"/>
              </a:rPr>
              <a:t> + </a:t>
            </a:r>
            <a:r>
              <a:rPr lang="en-US" sz="2200" i="1" dirty="0">
                <a:latin typeface="Times New Roman" panose="02020603050405020304" pitchFamily="18" charset="0"/>
                <a:cs typeface="Times New Roman" panose="02020603050405020304" pitchFamily="18" charset="0"/>
              </a:rPr>
              <a:t>f</a:t>
            </a:r>
            <a:r>
              <a:rPr lang="en-US" sz="2200" baseline="-25000" dirty="0">
                <a:latin typeface="Times New Roman" panose="02020603050405020304" pitchFamily="18" charset="0"/>
                <a:cs typeface="Times New Roman" panose="02020603050405020304" pitchFamily="18" charset="0"/>
              </a:rPr>
              <a:t>00</a:t>
            </a:r>
            <a:r>
              <a:rPr lang="en-US" sz="2200" dirty="0">
                <a:latin typeface="Times New Roman" panose="02020603050405020304" pitchFamily="18" charset="0"/>
                <a:cs typeface="Times New Roman" panose="02020603050405020304" pitchFamily="18" charset="0"/>
              </a:rPr>
              <a:t>) / (</a:t>
            </a:r>
            <a:r>
              <a:rPr lang="en-US" sz="2200" i="1" dirty="0">
                <a:latin typeface="Times New Roman" panose="02020603050405020304" pitchFamily="18" charset="0"/>
                <a:cs typeface="Times New Roman" panose="02020603050405020304" pitchFamily="18" charset="0"/>
              </a:rPr>
              <a:t>f</a:t>
            </a:r>
            <a:r>
              <a:rPr lang="en-US" sz="2200" baseline="-25000" dirty="0">
                <a:latin typeface="Times New Roman" panose="02020603050405020304" pitchFamily="18" charset="0"/>
                <a:cs typeface="Times New Roman" panose="02020603050405020304" pitchFamily="18" charset="0"/>
              </a:rPr>
              <a:t>01</a:t>
            </a:r>
            <a:r>
              <a:rPr lang="en-US" sz="2200" dirty="0">
                <a:latin typeface="Times New Roman" panose="02020603050405020304" pitchFamily="18" charset="0"/>
                <a:cs typeface="Times New Roman" panose="02020603050405020304" pitchFamily="18" charset="0"/>
              </a:rPr>
              <a:t> + </a:t>
            </a:r>
            <a:r>
              <a:rPr lang="en-US" sz="2200" i="1" dirty="0">
                <a:latin typeface="Times New Roman" panose="02020603050405020304" pitchFamily="18" charset="0"/>
                <a:cs typeface="Times New Roman" panose="02020603050405020304" pitchFamily="18" charset="0"/>
              </a:rPr>
              <a:t>f</a:t>
            </a:r>
            <a:r>
              <a:rPr lang="en-US" sz="2200" baseline="-25000" dirty="0">
                <a:latin typeface="Times New Roman" panose="02020603050405020304" pitchFamily="18" charset="0"/>
                <a:cs typeface="Times New Roman" panose="02020603050405020304" pitchFamily="18" charset="0"/>
              </a:rPr>
              <a:t>10</a:t>
            </a:r>
            <a:r>
              <a:rPr lang="en-US" sz="2200" dirty="0">
                <a:latin typeface="Times New Roman" panose="02020603050405020304" pitchFamily="18" charset="0"/>
                <a:cs typeface="Times New Roman" panose="02020603050405020304" pitchFamily="18" charset="0"/>
              </a:rPr>
              <a:t> + </a:t>
            </a:r>
            <a:r>
              <a:rPr lang="en-US" sz="2200" i="1" dirty="0">
                <a:latin typeface="Times New Roman" panose="02020603050405020304" pitchFamily="18" charset="0"/>
                <a:cs typeface="Times New Roman" panose="02020603050405020304" pitchFamily="18" charset="0"/>
              </a:rPr>
              <a:t>f</a:t>
            </a:r>
            <a:r>
              <a:rPr lang="en-US" sz="2200" baseline="-25000" dirty="0">
                <a:latin typeface="Times New Roman" panose="02020603050405020304" pitchFamily="18" charset="0"/>
                <a:cs typeface="Times New Roman" panose="02020603050405020304" pitchFamily="18" charset="0"/>
              </a:rPr>
              <a:t>11</a:t>
            </a:r>
            <a:r>
              <a:rPr lang="en-US" sz="2200" dirty="0">
                <a:latin typeface="Times New Roman" panose="02020603050405020304" pitchFamily="18" charset="0"/>
                <a:cs typeface="Times New Roman" panose="02020603050405020304" pitchFamily="18" charset="0"/>
              </a:rPr>
              <a:t> + </a:t>
            </a:r>
            <a:r>
              <a:rPr lang="en-US" sz="2200" i="1" dirty="0">
                <a:latin typeface="Times New Roman" panose="02020603050405020304" pitchFamily="18" charset="0"/>
                <a:cs typeface="Times New Roman" panose="02020603050405020304" pitchFamily="18" charset="0"/>
              </a:rPr>
              <a:t>f</a:t>
            </a:r>
            <a:r>
              <a:rPr lang="en-US" sz="2200" baseline="-25000" dirty="0">
                <a:latin typeface="Times New Roman" panose="02020603050405020304" pitchFamily="18" charset="0"/>
                <a:cs typeface="Times New Roman" panose="02020603050405020304" pitchFamily="18" charset="0"/>
              </a:rPr>
              <a:t>00</a:t>
            </a:r>
            <a:r>
              <a:rPr lang="en-US" sz="2200" dirty="0">
                <a:latin typeface="Times New Roman" panose="02020603050405020304" pitchFamily="18" charset="0"/>
                <a:cs typeface="Times New Roman" panose="02020603050405020304" pitchFamily="18" charset="0"/>
              </a:rPr>
              <a:t>)</a:t>
            </a:r>
          </a:p>
          <a:p>
            <a:pPr marL="533400" indent="-533400">
              <a:lnSpc>
                <a:spcPct val="90000"/>
              </a:lnSpc>
              <a:spcBef>
                <a:spcPct val="20000"/>
              </a:spcBef>
              <a:buFont typeface="Monotype Sorts" charset="2"/>
              <a:buNone/>
              <a:tabLst>
                <a:tab pos="685800" algn="l"/>
              </a:tabLst>
            </a:pPr>
            <a:r>
              <a:rPr lang="en-US" sz="2200" dirty="0">
                <a:latin typeface="Times New Roman" panose="02020603050405020304" pitchFamily="18" charset="0"/>
                <a:cs typeface="Times New Roman" panose="02020603050405020304" pitchFamily="18" charset="0"/>
              </a:rPr>
              <a:t>			= (0+7) / (2+1+0+7) = 0.7 </a:t>
            </a:r>
          </a:p>
          <a:p>
            <a:pPr marL="533400" indent="-533400">
              <a:lnSpc>
                <a:spcPct val="90000"/>
              </a:lnSpc>
              <a:spcBef>
                <a:spcPct val="20000"/>
              </a:spcBef>
              <a:buFont typeface="Monotype Sorts" charset="2"/>
              <a:buNone/>
              <a:tabLst>
                <a:tab pos="685800" algn="l"/>
              </a:tabLst>
            </a:pPr>
            <a:endParaRPr lang="en-US" sz="2200" dirty="0">
              <a:latin typeface="Times New Roman" panose="02020603050405020304" pitchFamily="18" charset="0"/>
              <a:cs typeface="Times New Roman" panose="02020603050405020304" pitchFamily="18" charset="0"/>
            </a:endParaRPr>
          </a:p>
          <a:p>
            <a:pPr marL="533400" indent="-533400">
              <a:lnSpc>
                <a:spcPct val="90000"/>
              </a:lnSpc>
              <a:spcBef>
                <a:spcPct val="20000"/>
              </a:spcBef>
              <a:buNone/>
              <a:tabLst>
                <a:tab pos="685800" algn="l"/>
              </a:tabLst>
            </a:pPr>
            <a:r>
              <a:rPr lang="en-US" sz="2200" dirty="0">
                <a:latin typeface="Times New Roman" panose="02020603050405020304" pitchFamily="18" charset="0"/>
                <a:cs typeface="Times New Roman" panose="02020603050405020304" pitchFamily="18" charset="0"/>
              </a:rPr>
              <a:t>J = (</a:t>
            </a:r>
            <a:r>
              <a:rPr lang="en-US" sz="2200" i="1" dirty="0">
                <a:latin typeface="Times New Roman" panose="02020603050405020304" pitchFamily="18" charset="0"/>
                <a:cs typeface="Times New Roman" panose="02020603050405020304" pitchFamily="18" charset="0"/>
              </a:rPr>
              <a:t>f</a:t>
            </a:r>
            <a:r>
              <a:rPr lang="en-US" sz="2200" baseline="-25000" dirty="0">
                <a:latin typeface="Times New Roman" panose="02020603050405020304" pitchFamily="18" charset="0"/>
                <a:cs typeface="Times New Roman" panose="02020603050405020304" pitchFamily="18" charset="0"/>
              </a:rPr>
              <a:t>11</a:t>
            </a:r>
            <a:r>
              <a:rPr lang="en-US" sz="2200" dirty="0">
                <a:latin typeface="Times New Roman" panose="02020603050405020304" pitchFamily="18" charset="0"/>
                <a:cs typeface="Times New Roman" panose="02020603050405020304" pitchFamily="18" charset="0"/>
              </a:rPr>
              <a:t>) / (</a:t>
            </a:r>
            <a:r>
              <a:rPr lang="en-US" sz="2200" i="1" dirty="0">
                <a:latin typeface="Times New Roman" panose="02020603050405020304" pitchFamily="18" charset="0"/>
                <a:cs typeface="Times New Roman" panose="02020603050405020304" pitchFamily="18" charset="0"/>
              </a:rPr>
              <a:t>f</a:t>
            </a:r>
            <a:r>
              <a:rPr lang="en-US" sz="2200" baseline="-25000" dirty="0">
                <a:latin typeface="Times New Roman" panose="02020603050405020304" pitchFamily="18" charset="0"/>
                <a:cs typeface="Times New Roman" panose="02020603050405020304" pitchFamily="18" charset="0"/>
              </a:rPr>
              <a:t>01</a:t>
            </a:r>
            <a:r>
              <a:rPr lang="en-US" sz="2200" dirty="0">
                <a:latin typeface="Times New Roman" panose="02020603050405020304" pitchFamily="18" charset="0"/>
                <a:cs typeface="Times New Roman" panose="02020603050405020304" pitchFamily="18" charset="0"/>
              </a:rPr>
              <a:t> + </a:t>
            </a:r>
            <a:r>
              <a:rPr lang="en-US" sz="2200" i="1" dirty="0">
                <a:latin typeface="Times New Roman" panose="02020603050405020304" pitchFamily="18" charset="0"/>
                <a:cs typeface="Times New Roman" panose="02020603050405020304" pitchFamily="18" charset="0"/>
              </a:rPr>
              <a:t>f</a:t>
            </a:r>
            <a:r>
              <a:rPr lang="en-US" sz="2200" baseline="-25000" dirty="0">
                <a:latin typeface="Times New Roman" panose="02020603050405020304" pitchFamily="18" charset="0"/>
                <a:cs typeface="Times New Roman" panose="02020603050405020304" pitchFamily="18" charset="0"/>
              </a:rPr>
              <a:t>10</a:t>
            </a:r>
            <a:r>
              <a:rPr lang="en-US" sz="2200" dirty="0">
                <a:latin typeface="Times New Roman" panose="02020603050405020304" pitchFamily="18" charset="0"/>
                <a:cs typeface="Times New Roman" panose="02020603050405020304" pitchFamily="18" charset="0"/>
              </a:rPr>
              <a:t> + </a:t>
            </a:r>
            <a:r>
              <a:rPr lang="en-US" sz="2200" i="1" dirty="0">
                <a:latin typeface="Times New Roman" panose="02020603050405020304" pitchFamily="18" charset="0"/>
                <a:cs typeface="Times New Roman" panose="02020603050405020304" pitchFamily="18" charset="0"/>
              </a:rPr>
              <a:t>f</a:t>
            </a:r>
            <a:r>
              <a:rPr lang="en-US" sz="2200" baseline="-25000" dirty="0">
                <a:latin typeface="Times New Roman" panose="02020603050405020304" pitchFamily="18" charset="0"/>
                <a:cs typeface="Times New Roman" panose="02020603050405020304" pitchFamily="18" charset="0"/>
              </a:rPr>
              <a:t>11</a:t>
            </a:r>
            <a:r>
              <a:rPr lang="en-US" sz="2200" dirty="0">
                <a:latin typeface="Times New Roman" panose="02020603050405020304" pitchFamily="18" charset="0"/>
                <a:cs typeface="Times New Roman" panose="02020603050405020304" pitchFamily="18" charset="0"/>
              </a:rPr>
              <a:t>) = 0 / (2 + 1 + 0) = 0 </a:t>
            </a:r>
          </a:p>
          <a:p>
            <a:pPr marL="533400" indent="-533400">
              <a:lnSpc>
                <a:spcPct val="90000"/>
              </a:lnSpc>
              <a:spcBef>
                <a:spcPct val="20000"/>
              </a:spcBef>
              <a:buFont typeface="Monotype Sorts" charset="2"/>
              <a:buNone/>
              <a:tabLst>
                <a:tab pos="685800" algn="l"/>
              </a:tabLst>
            </a:pPr>
            <a:endParaRPr lang="en-US" sz="2200" i="1" dirty="0">
              <a:cs typeface="Times New Roman" pitchFamily="18" charset="0"/>
            </a:endParaRPr>
          </a:p>
        </p:txBody>
      </p:sp>
    </p:spTree>
    <p:extLst>
      <p:ext uri="{BB962C8B-B14F-4D97-AF65-F5344CB8AC3E}">
        <p14:creationId xmlns:p14="http://schemas.microsoft.com/office/powerpoint/2010/main" val="1269996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ChangeArrowheads="1"/>
          </p:cNvSpPr>
          <p:nvPr>
            <p:ph type="title"/>
          </p:nvPr>
        </p:nvSpPr>
        <p:spPr>
          <a:xfrm>
            <a:off x="381000" y="152400"/>
            <a:ext cx="8280400" cy="552450"/>
          </a:xfrm>
        </p:spPr>
        <p:txBody>
          <a:bodyPr/>
          <a:lstStyle/>
          <a:p>
            <a:r>
              <a:rPr lang="en-US"/>
              <a:t>Cosine Similarity</a:t>
            </a:r>
          </a:p>
        </p:txBody>
      </p:sp>
      <p:sp>
        <p:nvSpPr>
          <p:cNvPr id="74755" name="Rectangle 3"/>
          <p:cNvSpPr>
            <a:spLocks noGrp="1" noChangeArrowheads="1"/>
          </p:cNvSpPr>
          <p:nvPr>
            <p:ph type="body" idx="1"/>
          </p:nvPr>
        </p:nvSpPr>
        <p:spPr>
          <a:xfrm>
            <a:off x="639763" y="1143000"/>
            <a:ext cx="8001000" cy="5106988"/>
          </a:xfrm>
        </p:spPr>
        <p:txBody>
          <a:bodyPr/>
          <a:lstStyle/>
          <a:p>
            <a:pPr marL="0" indent="0" algn="just">
              <a:lnSpc>
                <a:spcPct val="90000"/>
              </a:lnSpc>
              <a:spcBef>
                <a:spcPts val="400"/>
              </a:spcBef>
            </a:pPr>
            <a:r>
              <a:rPr lang="en-US" sz="2400" dirty="0">
                <a:cs typeface="Times New Roman" pitchFamily="18" charset="0"/>
              </a:rPr>
              <a:t> If </a:t>
            </a:r>
            <a:r>
              <a:rPr lang="en-US" sz="2400" b="1" dirty="0">
                <a:latin typeface="Times New Roman" panose="02020603050405020304" pitchFamily="18" charset="0"/>
                <a:cs typeface="Times New Roman" panose="02020603050405020304" pitchFamily="18" charset="0"/>
              </a:rPr>
              <a:t>d</a:t>
            </a:r>
            <a:r>
              <a:rPr lang="en-US" sz="2400" baseline="-30000" dirty="0">
                <a:latin typeface="Times New Roman" panose="02020603050405020304" pitchFamily="18" charset="0"/>
                <a:cs typeface="Times New Roman" panose="02020603050405020304" pitchFamily="18" charset="0"/>
              </a:rPr>
              <a:t>1</a:t>
            </a:r>
            <a:r>
              <a:rPr lang="en-US" sz="2400" dirty="0">
                <a:cs typeface="Times New Roman" pitchFamily="18" charset="0"/>
              </a:rPr>
              <a:t> and </a:t>
            </a:r>
            <a:r>
              <a:rPr lang="en-US" sz="2400" b="1" dirty="0">
                <a:latin typeface="Times New Roman" panose="02020603050405020304" pitchFamily="18" charset="0"/>
                <a:cs typeface="Times New Roman" panose="02020603050405020304" pitchFamily="18" charset="0"/>
              </a:rPr>
              <a:t>d</a:t>
            </a:r>
            <a:r>
              <a:rPr lang="en-US" sz="2400" i="1" baseline="-30000" dirty="0">
                <a:latin typeface="Times New Roman" panose="02020603050405020304" pitchFamily="18" charset="0"/>
                <a:cs typeface="Times New Roman" panose="02020603050405020304" pitchFamily="18" charset="0"/>
              </a:rPr>
              <a:t>2</a:t>
            </a:r>
            <a:r>
              <a:rPr lang="en-US" sz="2400" dirty="0">
                <a:cs typeface="Times New Roman" pitchFamily="18" charset="0"/>
              </a:rPr>
              <a:t> are two document vectors, then</a:t>
            </a:r>
          </a:p>
          <a:p>
            <a:pPr marL="0" indent="0" algn="just">
              <a:lnSpc>
                <a:spcPct val="90000"/>
              </a:lnSpc>
              <a:spcBef>
                <a:spcPts val="400"/>
              </a:spcBef>
              <a:buFont typeface="Monotype Sorts" charset="2"/>
              <a:buNone/>
            </a:pPr>
            <a:r>
              <a:rPr lang="en-US" sz="2400" dirty="0">
                <a:cs typeface="Times New Roman" pitchFamily="18" charset="0"/>
              </a:rPr>
              <a:t>             </a:t>
            </a:r>
            <a:r>
              <a:rPr lang="en-US" sz="2400" dirty="0">
                <a:latin typeface="Times New Roman" panose="02020603050405020304" pitchFamily="18" charset="0"/>
                <a:cs typeface="Times New Roman" panose="02020603050405020304" pitchFamily="18" charset="0"/>
              </a:rPr>
              <a:t>cos( </a:t>
            </a:r>
            <a:r>
              <a:rPr lang="en-US" sz="2400" b="1" dirty="0">
                <a:latin typeface="Times New Roman" panose="02020603050405020304" pitchFamily="18" charset="0"/>
                <a:cs typeface="Times New Roman" panose="02020603050405020304" pitchFamily="18" charset="0"/>
              </a:rPr>
              <a:t>d</a:t>
            </a:r>
            <a:r>
              <a:rPr lang="en-US" sz="2400" b="1" baseline="-30000" dirty="0">
                <a:latin typeface="Times New Roman" panose="02020603050405020304" pitchFamily="18" charset="0"/>
                <a:cs typeface="Times New Roman" panose="02020603050405020304" pitchFamily="18" charset="0"/>
              </a:rPr>
              <a:t>1</a:t>
            </a:r>
            <a:r>
              <a:rPr lang="en-US" sz="2400" i="1" dirty="0">
                <a:latin typeface="Times New Roman" panose="02020603050405020304" pitchFamily="18" charset="0"/>
                <a:cs typeface="Times New Roman" panose="02020603050405020304" pitchFamily="18" charset="0"/>
              </a:rPr>
              <a:t>, </a:t>
            </a:r>
            <a:r>
              <a:rPr lang="en-US" sz="2400" b="1" dirty="0">
                <a:latin typeface="Times New Roman" panose="02020603050405020304" pitchFamily="18" charset="0"/>
                <a:cs typeface="Times New Roman" panose="02020603050405020304" pitchFamily="18" charset="0"/>
              </a:rPr>
              <a:t>d</a:t>
            </a:r>
            <a:r>
              <a:rPr lang="en-US" sz="2400" b="1" baseline="-30000" dirty="0">
                <a:latin typeface="Times New Roman" panose="02020603050405020304" pitchFamily="18" charset="0"/>
                <a:cs typeface="Times New Roman" panose="02020603050405020304" pitchFamily="18" charset="0"/>
              </a:rPr>
              <a:t>2</a:t>
            </a:r>
            <a:r>
              <a:rPr lang="en-US" sz="2400" dirty="0">
                <a:latin typeface="Times New Roman" panose="02020603050405020304" pitchFamily="18" charset="0"/>
                <a:cs typeface="Times New Roman" panose="02020603050405020304" pitchFamily="18" charset="0"/>
              </a:rPr>
              <a:t> ) =  &lt;</a:t>
            </a:r>
            <a:r>
              <a:rPr lang="en-US" sz="2400" b="1" dirty="0">
                <a:latin typeface="Times New Roman" panose="02020603050405020304" pitchFamily="18" charset="0"/>
                <a:cs typeface="Times New Roman" panose="02020603050405020304" pitchFamily="18" charset="0"/>
              </a:rPr>
              <a:t>d</a:t>
            </a:r>
            <a:r>
              <a:rPr lang="en-US" sz="2400" b="1" baseline="-30000" dirty="0">
                <a:latin typeface="Times New Roman" panose="02020603050405020304" pitchFamily="18" charset="0"/>
                <a:cs typeface="Times New Roman" panose="02020603050405020304" pitchFamily="18" charset="0"/>
              </a:rPr>
              <a:t>1</a:t>
            </a:r>
            <a:r>
              <a:rPr lang="en-US" sz="2400" dirty="0">
                <a:latin typeface="Times New Roman" panose="02020603050405020304" pitchFamily="18" charset="0"/>
                <a:cs typeface="Times New Roman" panose="02020603050405020304" pitchFamily="18" charset="0"/>
              </a:rPr>
              <a:t>,</a:t>
            </a:r>
            <a:r>
              <a:rPr lang="en-US" sz="2400" b="1" dirty="0">
                <a:latin typeface="Times New Roman" panose="02020603050405020304" pitchFamily="18" charset="0"/>
                <a:cs typeface="Times New Roman" panose="02020603050405020304" pitchFamily="18" charset="0"/>
              </a:rPr>
              <a:t>d</a:t>
            </a:r>
            <a:r>
              <a:rPr lang="en-US" sz="2400" b="1" baseline="-30000" dirty="0">
                <a:latin typeface="Times New Roman" panose="02020603050405020304" pitchFamily="18" charset="0"/>
                <a:cs typeface="Times New Roman" panose="02020603050405020304" pitchFamily="18" charset="0"/>
              </a:rPr>
              <a:t>2</a:t>
            </a:r>
            <a:r>
              <a:rPr lang="en-US" sz="2400" dirty="0">
                <a:latin typeface="Times New Roman" panose="02020603050405020304" pitchFamily="18" charset="0"/>
                <a:cs typeface="Times New Roman" panose="02020603050405020304" pitchFamily="18" charset="0"/>
              </a:rPr>
              <a:t>&gt; / ||</a:t>
            </a:r>
            <a:r>
              <a:rPr lang="en-US" sz="2400" b="1" dirty="0">
                <a:latin typeface="Times New Roman" panose="02020603050405020304" pitchFamily="18" charset="0"/>
                <a:cs typeface="Times New Roman" panose="02020603050405020304" pitchFamily="18" charset="0"/>
              </a:rPr>
              <a:t>d</a:t>
            </a:r>
            <a:r>
              <a:rPr lang="en-US" sz="2400" baseline="-30000" dirty="0">
                <a:latin typeface="Times New Roman" panose="02020603050405020304" pitchFamily="18" charset="0"/>
                <a:cs typeface="Times New Roman" panose="02020603050405020304" pitchFamily="18" charset="0"/>
              </a:rPr>
              <a:t>1</a:t>
            </a:r>
            <a:r>
              <a:rPr lang="en-US" sz="2400" dirty="0">
                <a:latin typeface="Times New Roman" panose="02020603050405020304" pitchFamily="18" charset="0"/>
                <a:cs typeface="Times New Roman" panose="02020603050405020304" pitchFamily="18" charset="0"/>
              </a:rPr>
              <a:t>|| ||</a:t>
            </a:r>
            <a:r>
              <a:rPr lang="en-US" sz="2400" b="1" dirty="0">
                <a:latin typeface="Times New Roman" panose="02020603050405020304" pitchFamily="18" charset="0"/>
                <a:cs typeface="Times New Roman" panose="02020603050405020304" pitchFamily="18" charset="0"/>
              </a:rPr>
              <a:t>d</a:t>
            </a:r>
            <a:r>
              <a:rPr lang="en-US" sz="2400" baseline="-30000" dirty="0">
                <a:latin typeface="Times New Roman" panose="02020603050405020304" pitchFamily="18" charset="0"/>
                <a:cs typeface="Times New Roman" panose="02020603050405020304" pitchFamily="18" charset="0"/>
              </a:rPr>
              <a:t>2</a:t>
            </a:r>
            <a:r>
              <a:rPr lang="en-US" sz="2400" dirty="0">
                <a:latin typeface="Times New Roman" panose="02020603050405020304" pitchFamily="18" charset="0"/>
                <a:cs typeface="Times New Roman" panose="02020603050405020304" pitchFamily="18" charset="0"/>
              </a:rPr>
              <a:t>|| </a:t>
            </a:r>
            <a:r>
              <a:rPr lang="en-US" sz="2400" dirty="0">
                <a:cs typeface="Times New Roman" pitchFamily="18" charset="0"/>
              </a:rPr>
              <a:t>, </a:t>
            </a:r>
          </a:p>
          <a:p>
            <a:pPr marL="0" indent="0" algn="just">
              <a:lnSpc>
                <a:spcPct val="90000"/>
              </a:lnSpc>
              <a:spcBef>
                <a:spcPts val="400"/>
              </a:spcBef>
              <a:buNone/>
            </a:pPr>
            <a:r>
              <a:rPr lang="en-US" sz="2400" dirty="0">
                <a:cs typeface="Times New Roman" pitchFamily="18" charset="0"/>
              </a:rPr>
              <a:t>where </a:t>
            </a:r>
            <a:r>
              <a:rPr lang="en-US" sz="2400" dirty="0">
                <a:latin typeface="Times New Roman" panose="02020603050405020304" pitchFamily="18" charset="0"/>
                <a:cs typeface="Times New Roman" panose="02020603050405020304" pitchFamily="18" charset="0"/>
              </a:rPr>
              <a:t>&lt;</a:t>
            </a:r>
            <a:r>
              <a:rPr lang="en-US" sz="2400" b="1" dirty="0">
                <a:latin typeface="Times New Roman" panose="02020603050405020304" pitchFamily="18" charset="0"/>
                <a:cs typeface="Times New Roman" panose="02020603050405020304" pitchFamily="18" charset="0"/>
              </a:rPr>
              <a:t>d</a:t>
            </a:r>
            <a:r>
              <a:rPr lang="en-US" sz="2400" b="1" baseline="-30000" dirty="0">
                <a:latin typeface="Times New Roman" panose="02020603050405020304" pitchFamily="18" charset="0"/>
                <a:cs typeface="Times New Roman" panose="02020603050405020304" pitchFamily="18" charset="0"/>
              </a:rPr>
              <a:t>1</a:t>
            </a:r>
            <a:r>
              <a:rPr lang="en-US" sz="2400" dirty="0">
                <a:latin typeface="Times New Roman" panose="02020603050405020304" pitchFamily="18" charset="0"/>
                <a:cs typeface="Times New Roman" panose="02020603050405020304" pitchFamily="18" charset="0"/>
              </a:rPr>
              <a:t>,</a:t>
            </a:r>
            <a:r>
              <a:rPr lang="en-US" sz="2400" b="1" dirty="0">
                <a:latin typeface="Times New Roman" panose="02020603050405020304" pitchFamily="18" charset="0"/>
                <a:cs typeface="Times New Roman" panose="02020603050405020304" pitchFamily="18" charset="0"/>
              </a:rPr>
              <a:t>d</a:t>
            </a:r>
            <a:r>
              <a:rPr lang="en-US" sz="2400" b="1" baseline="-30000" dirty="0">
                <a:latin typeface="Times New Roman" panose="02020603050405020304" pitchFamily="18" charset="0"/>
                <a:cs typeface="Times New Roman" panose="02020603050405020304" pitchFamily="18" charset="0"/>
              </a:rPr>
              <a:t>2</a:t>
            </a:r>
            <a:r>
              <a:rPr lang="en-US" sz="2400" dirty="0">
                <a:latin typeface="Times New Roman" panose="02020603050405020304" pitchFamily="18" charset="0"/>
                <a:cs typeface="Times New Roman" panose="02020603050405020304" pitchFamily="18" charset="0"/>
              </a:rPr>
              <a:t>&gt;</a:t>
            </a:r>
            <a:r>
              <a:rPr lang="en-US" sz="2400" dirty="0">
                <a:cs typeface="Times New Roman" pitchFamily="18" charset="0"/>
              </a:rPr>
              <a:t> indicates inner product or vector dot product of vectors, </a:t>
            </a:r>
            <a:r>
              <a:rPr lang="en-US" sz="2400" b="1" dirty="0">
                <a:latin typeface="Times New Roman" panose="02020603050405020304" pitchFamily="18" charset="0"/>
                <a:cs typeface="Times New Roman" panose="02020603050405020304" pitchFamily="18" charset="0"/>
              </a:rPr>
              <a:t>d</a:t>
            </a:r>
            <a:r>
              <a:rPr lang="en-US" sz="2400" b="1" baseline="-30000" dirty="0">
                <a:latin typeface="Times New Roman" panose="02020603050405020304" pitchFamily="18" charset="0"/>
                <a:cs typeface="Times New Roman" panose="02020603050405020304" pitchFamily="18" charset="0"/>
              </a:rPr>
              <a:t>1</a:t>
            </a:r>
            <a:r>
              <a:rPr lang="en-US" sz="2400" dirty="0">
                <a:latin typeface="Times New Roman" panose="02020603050405020304" pitchFamily="18" charset="0"/>
                <a:cs typeface="Times New Roman" panose="02020603050405020304" pitchFamily="18" charset="0"/>
              </a:rPr>
              <a:t> </a:t>
            </a:r>
            <a:r>
              <a:rPr lang="en-US" sz="2400" dirty="0">
                <a:latin typeface="+mj-lt"/>
                <a:cs typeface="Times New Roman" panose="02020603050405020304" pitchFamily="18" charset="0"/>
              </a:rPr>
              <a:t>and</a:t>
            </a:r>
            <a:r>
              <a:rPr lang="en-US" sz="2400" dirty="0">
                <a:latin typeface="Times New Roman" panose="02020603050405020304" pitchFamily="18" charset="0"/>
                <a:cs typeface="Times New Roman" panose="02020603050405020304" pitchFamily="18" charset="0"/>
              </a:rPr>
              <a:t> </a:t>
            </a:r>
            <a:r>
              <a:rPr lang="en-US" sz="2400" b="1" dirty="0">
                <a:latin typeface="Times New Roman" panose="02020603050405020304" pitchFamily="18" charset="0"/>
                <a:cs typeface="Times New Roman" panose="02020603050405020304" pitchFamily="18" charset="0"/>
              </a:rPr>
              <a:t>d</a:t>
            </a:r>
            <a:r>
              <a:rPr lang="en-US" sz="2400" b="1" baseline="-30000" dirty="0">
                <a:latin typeface="Times New Roman" panose="02020603050405020304" pitchFamily="18" charset="0"/>
                <a:cs typeface="Times New Roman" panose="02020603050405020304" pitchFamily="18" charset="0"/>
              </a:rPr>
              <a:t>2,</a:t>
            </a:r>
            <a:r>
              <a:rPr lang="en-US" sz="2400" dirty="0">
                <a:cs typeface="Times New Roman" pitchFamily="18" charset="0"/>
              </a:rPr>
              <a:t>  and </a:t>
            </a:r>
            <a:r>
              <a:rPr lang="en-US" sz="2400" b="1" dirty="0">
                <a:latin typeface="Times New Roman" panose="02020603050405020304" pitchFamily="18" charset="0"/>
                <a:cs typeface="Times New Roman" panose="02020603050405020304" pitchFamily="18" charset="0"/>
              </a:rPr>
              <a:t>|| d ||</a:t>
            </a:r>
            <a:r>
              <a:rPr lang="en-US" sz="2400" dirty="0">
                <a:cs typeface="Times New Roman" pitchFamily="18" charset="0"/>
              </a:rPr>
              <a:t> is the   length of vector </a:t>
            </a:r>
            <a:r>
              <a:rPr lang="en-US" sz="2400" b="1" dirty="0">
                <a:latin typeface="Times New Roman" panose="02020603050405020304" pitchFamily="18" charset="0"/>
                <a:cs typeface="Times New Roman" panose="02020603050405020304" pitchFamily="18" charset="0"/>
              </a:rPr>
              <a:t>d</a:t>
            </a:r>
            <a:r>
              <a:rPr lang="en-US" sz="2400" dirty="0">
                <a:cs typeface="Times New Roman" pitchFamily="18" charset="0"/>
              </a:rPr>
              <a:t>.  </a:t>
            </a:r>
          </a:p>
          <a:p>
            <a:pPr marL="0" indent="0" algn="just">
              <a:spcBef>
                <a:spcPct val="20000"/>
              </a:spcBef>
            </a:pPr>
            <a:r>
              <a:rPr lang="en-US" sz="3200" dirty="0">
                <a:cs typeface="Times New Roman" pitchFamily="18" charset="0"/>
              </a:rPr>
              <a:t> </a:t>
            </a:r>
            <a:r>
              <a:rPr lang="en-US" sz="2400" dirty="0">
                <a:cs typeface="Times New Roman" pitchFamily="18" charset="0"/>
              </a:rPr>
              <a:t>Example: </a:t>
            </a:r>
          </a:p>
          <a:p>
            <a:pPr marL="0" indent="0" algn="just">
              <a:spcBef>
                <a:spcPct val="20000"/>
              </a:spcBef>
              <a:buNone/>
            </a:pPr>
            <a:r>
              <a:rPr lang="en-US" sz="2400" i="1" dirty="0">
                <a:latin typeface="Times New Roman" panose="02020603050405020304" pitchFamily="18" charset="0"/>
                <a:cs typeface="Times New Roman" panose="02020603050405020304" pitchFamily="18" charset="0"/>
              </a:rPr>
              <a:t>  	</a:t>
            </a:r>
            <a:r>
              <a:rPr lang="en-US" sz="2400" b="1" dirty="0">
                <a:latin typeface="Times New Roman" panose="02020603050405020304" pitchFamily="18" charset="0"/>
                <a:cs typeface="Times New Roman" panose="02020603050405020304" pitchFamily="18" charset="0"/>
              </a:rPr>
              <a:t> d</a:t>
            </a:r>
            <a:r>
              <a:rPr lang="en-US" sz="2400" b="1" baseline="-30000" dirty="0">
                <a:latin typeface="Times New Roman" panose="02020603050405020304" pitchFamily="18" charset="0"/>
                <a:cs typeface="Times New Roman" panose="02020603050405020304" pitchFamily="18" charset="0"/>
              </a:rPr>
              <a:t>1</a:t>
            </a:r>
            <a:r>
              <a:rPr lang="en-US" sz="2400" i="1" dirty="0">
                <a:latin typeface="Times New Roman" panose="02020603050405020304" pitchFamily="18" charset="0"/>
                <a:cs typeface="Times New Roman" panose="02020603050405020304" pitchFamily="18" charset="0"/>
              </a:rPr>
              <a:t> </a:t>
            </a:r>
            <a:r>
              <a:rPr lang="en-US" sz="2400" b="1" dirty="0">
                <a:latin typeface="Times New Roman" panose="02020603050405020304" pitchFamily="18" charset="0"/>
                <a:cs typeface="Times New Roman" panose="02020603050405020304" pitchFamily="18" charset="0"/>
              </a:rPr>
              <a:t>=  3 2 0 5 0 0 0 2 0 0 	</a:t>
            </a:r>
            <a:endParaRPr lang="en-US" sz="2400" dirty="0">
              <a:latin typeface="Times New Roman" panose="02020603050405020304" pitchFamily="18" charset="0"/>
              <a:cs typeface="Times New Roman" panose="02020603050405020304" pitchFamily="18" charset="0"/>
            </a:endParaRPr>
          </a:p>
          <a:p>
            <a:pPr marL="0" indent="0">
              <a:spcBef>
                <a:spcPct val="20000"/>
              </a:spcBef>
              <a:buNone/>
            </a:pPr>
            <a:r>
              <a:rPr lang="en-US" sz="2400" i="1" dirty="0">
                <a:latin typeface="Times New Roman" panose="02020603050405020304" pitchFamily="18" charset="0"/>
                <a:cs typeface="Times New Roman" panose="02020603050405020304" pitchFamily="18" charset="0"/>
              </a:rPr>
              <a:t>   	</a:t>
            </a:r>
            <a:r>
              <a:rPr lang="en-US" sz="2400" b="1" dirty="0">
                <a:latin typeface="Times New Roman" panose="02020603050405020304" pitchFamily="18" charset="0"/>
                <a:cs typeface="Times New Roman" panose="02020603050405020304" pitchFamily="18" charset="0"/>
              </a:rPr>
              <a:t> d</a:t>
            </a:r>
            <a:r>
              <a:rPr lang="en-US" sz="2400" b="1" baseline="-30000" dirty="0">
                <a:latin typeface="Times New Roman" panose="02020603050405020304" pitchFamily="18" charset="0"/>
                <a:cs typeface="Times New Roman" panose="02020603050405020304" pitchFamily="18" charset="0"/>
              </a:rPr>
              <a:t>2</a:t>
            </a:r>
            <a:r>
              <a:rPr lang="en-US" sz="2400" b="1" dirty="0">
                <a:latin typeface="Times New Roman" panose="02020603050405020304" pitchFamily="18" charset="0"/>
                <a:cs typeface="Times New Roman" panose="02020603050405020304" pitchFamily="18" charset="0"/>
              </a:rPr>
              <a:t> =  1 0 0 0 0 0 0 1 0 2</a:t>
            </a:r>
            <a:r>
              <a:rPr lang="en-US" sz="2400" dirty="0">
                <a:latin typeface="Times New Roman" panose="02020603050405020304" pitchFamily="18" charset="0"/>
                <a:cs typeface="Times New Roman" panose="02020603050405020304" pitchFamily="18" charset="0"/>
              </a:rPr>
              <a:t> </a:t>
            </a:r>
          </a:p>
          <a:p>
            <a:pPr marL="0" indent="0">
              <a:spcBef>
                <a:spcPct val="20000"/>
              </a:spcBef>
              <a:buNone/>
            </a:pPr>
            <a:r>
              <a:rPr lang="en-US" sz="1800" b="1" dirty="0">
                <a:latin typeface="Times New Roman" panose="02020603050405020304" pitchFamily="18" charset="0"/>
                <a:cs typeface="Times New Roman" panose="02020603050405020304" pitchFamily="18" charset="0"/>
              </a:rPr>
              <a:t>&lt;d</a:t>
            </a:r>
            <a:r>
              <a:rPr lang="en-US" sz="1800" b="1" baseline="-30000" dirty="0">
                <a:latin typeface="Times New Roman" panose="02020603050405020304" pitchFamily="18" charset="0"/>
                <a:cs typeface="Times New Roman" panose="02020603050405020304" pitchFamily="18" charset="0"/>
              </a:rPr>
              <a:t>1</a:t>
            </a:r>
            <a:r>
              <a:rPr lang="en-US" sz="1800" dirty="0">
                <a:latin typeface="Times New Roman" panose="02020603050405020304" pitchFamily="18" charset="0"/>
                <a:cs typeface="Times New Roman" panose="02020603050405020304" pitchFamily="18" charset="0"/>
              </a:rPr>
              <a:t>, </a:t>
            </a:r>
            <a:r>
              <a:rPr lang="en-US" sz="1800" b="1" dirty="0">
                <a:latin typeface="Times New Roman" panose="02020603050405020304" pitchFamily="18" charset="0"/>
                <a:cs typeface="Times New Roman" panose="02020603050405020304" pitchFamily="18" charset="0"/>
              </a:rPr>
              <a:t>d2&gt;</a:t>
            </a:r>
            <a:r>
              <a:rPr lang="en-US" sz="1800" b="1" baseline="-30000" dirty="0">
                <a:latin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cs typeface="Times New Roman" panose="02020603050405020304" pitchFamily="18" charset="0"/>
              </a:rPr>
              <a:t>=  3*1 + 2*0 + 0*0 + 5*0 + 0*0 + 0*0 + 0*0 + 2*1 + 0*0 + 0*2 = 5</a:t>
            </a:r>
          </a:p>
          <a:p>
            <a:pPr marL="0" indent="0">
              <a:spcBef>
                <a:spcPct val="20000"/>
              </a:spcBef>
              <a:buNone/>
            </a:pPr>
            <a:r>
              <a:rPr lang="en-US" sz="1800" dirty="0">
                <a:latin typeface="Times New Roman" panose="02020603050405020304" pitchFamily="18" charset="0"/>
                <a:cs typeface="Times New Roman" panose="02020603050405020304" pitchFamily="18" charset="0"/>
              </a:rPr>
              <a:t>|</a:t>
            </a:r>
            <a:r>
              <a:rPr lang="en-US" sz="1800" b="1" dirty="0">
                <a:latin typeface="Times New Roman" panose="02020603050405020304" pitchFamily="18" charset="0"/>
                <a:cs typeface="Times New Roman" panose="02020603050405020304" pitchFamily="18" charset="0"/>
              </a:rPr>
              <a:t> d</a:t>
            </a:r>
            <a:r>
              <a:rPr lang="en-US" sz="1800" b="1" baseline="-30000" dirty="0">
                <a:latin typeface="Times New Roman" panose="02020603050405020304" pitchFamily="18" charset="0"/>
                <a:cs typeface="Times New Roman" panose="02020603050405020304" pitchFamily="18" charset="0"/>
              </a:rPr>
              <a:t>1 </a:t>
            </a:r>
            <a:r>
              <a:rPr lang="en-US" sz="1800" dirty="0">
                <a:latin typeface="Times New Roman" panose="02020603050405020304" pitchFamily="18" charset="0"/>
                <a:cs typeface="Times New Roman" panose="02020603050405020304" pitchFamily="18" charset="0"/>
              </a:rPr>
              <a:t>|| = (3*3+2*2+0*0+5*5+0*0+0*0+0*0+2*2+0*0+0*0)</a:t>
            </a:r>
            <a:r>
              <a:rPr lang="en-US" sz="1800" b="1" baseline="30000" dirty="0">
                <a:latin typeface="Times New Roman" panose="02020603050405020304" pitchFamily="18" charset="0"/>
                <a:cs typeface="Times New Roman" panose="02020603050405020304" pitchFamily="18" charset="0"/>
              </a:rPr>
              <a:t>0.5</a:t>
            </a:r>
            <a:r>
              <a:rPr lang="en-US" sz="1800" dirty="0">
                <a:latin typeface="Times New Roman" panose="02020603050405020304" pitchFamily="18" charset="0"/>
                <a:cs typeface="Times New Roman" panose="02020603050405020304" pitchFamily="18" charset="0"/>
              </a:rPr>
              <a:t> =  (42) </a:t>
            </a:r>
            <a:r>
              <a:rPr lang="en-US" sz="1800" b="1" baseline="30000" dirty="0">
                <a:latin typeface="Times New Roman" panose="02020603050405020304" pitchFamily="18" charset="0"/>
                <a:cs typeface="Times New Roman" panose="02020603050405020304" pitchFamily="18" charset="0"/>
              </a:rPr>
              <a:t>0.5</a:t>
            </a:r>
            <a:r>
              <a:rPr lang="en-US" sz="1800" dirty="0">
                <a:latin typeface="Times New Roman" panose="02020603050405020304" pitchFamily="18" charset="0"/>
                <a:cs typeface="Times New Roman" panose="02020603050405020304" pitchFamily="18" charset="0"/>
              </a:rPr>
              <a:t> = 6.481</a:t>
            </a:r>
          </a:p>
          <a:p>
            <a:pPr marL="0" indent="0">
              <a:spcBef>
                <a:spcPct val="20000"/>
              </a:spcBef>
              <a:buNone/>
            </a:pPr>
            <a:r>
              <a:rPr lang="en-US" sz="1800" dirty="0">
                <a:latin typeface="Times New Roman" panose="02020603050405020304" pitchFamily="18" charset="0"/>
                <a:cs typeface="Times New Roman" panose="02020603050405020304" pitchFamily="18" charset="0"/>
              </a:rPr>
              <a:t>||</a:t>
            </a:r>
            <a:r>
              <a:rPr lang="en-US" sz="1800" b="1" dirty="0">
                <a:latin typeface="Times New Roman" panose="02020603050405020304" pitchFamily="18" charset="0"/>
                <a:cs typeface="Times New Roman" panose="02020603050405020304" pitchFamily="18" charset="0"/>
              </a:rPr>
              <a:t> d</a:t>
            </a:r>
            <a:r>
              <a:rPr lang="en-US" sz="1800" b="1" baseline="-30000" dirty="0">
                <a:latin typeface="Times New Roman" panose="02020603050405020304" pitchFamily="18" charset="0"/>
                <a:cs typeface="Times New Roman" panose="02020603050405020304" pitchFamily="18" charset="0"/>
              </a:rPr>
              <a:t>2 </a:t>
            </a:r>
            <a:r>
              <a:rPr lang="en-US" sz="1800" dirty="0">
                <a:latin typeface="Times New Roman" panose="02020603050405020304" pitchFamily="18" charset="0"/>
                <a:cs typeface="Times New Roman" panose="02020603050405020304" pitchFamily="18" charset="0"/>
              </a:rPr>
              <a:t>|| = (1*1+0*0+0*0+0*0+0*0+0*0+0*0+1*1+0*0+2*2)</a:t>
            </a:r>
            <a:r>
              <a:rPr lang="en-US" sz="1800" baseline="30000" dirty="0">
                <a:latin typeface="Times New Roman" panose="02020603050405020304" pitchFamily="18" charset="0"/>
                <a:cs typeface="Times New Roman" panose="02020603050405020304" pitchFamily="18" charset="0"/>
              </a:rPr>
              <a:t> </a:t>
            </a:r>
            <a:r>
              <a:rPr lang="en-US" sz="1800" b="1" baseline="30000" dirty="0">
                <a:latin typeface="Times New Roman" panose="02020603050405020304" pitchFamily="18" charset="0"/>
                <a:cs typeface="Times New Roman" panose="02020603050405020304" pitchFamily="18" charset="0"/>
              </a:rPr>
              <a:t>0.5</a:t>
            </a:r>
            <a:r>
              <a:rPr lang="en-US" sz="1800" baseline="30000" dirty="0">
                <a:latin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cs typeface="Times New Roman" panose="02020603050405020304" pitchFamily="18" charset="0"/>
              </a:rPr>
              <a:t>= (6) </a:t>
            </a:r>
            <a:r>
              <a:rPr lang="en-US" sz="1800" b="1" baseline="30000" dirty="0">
                <a:latin typeface="Times New Roman" panose="02020603050405020304" pitchFamily="18" charset="0"/>
                <a:cs typeface="Times New Roman" panose="02020603050405020304" pitchFamily="18" charset="0"/>
              </a:rPr>
              <a:t>0.5</a:t>
            </a:r>
            <a:r>
              <a:rPr lang="en-US" sz="1800" dirty="0">
                <a:latin typeface="Times New Roman" panose="02020603050405020304" pitchFamily="18" charset="0"/>
                <a:cs typeface="Times New Roman" panose="02020603050405020304" pitchFamily="18" charset="0"/>
              </a:rPr>
              <a:t> = 2.449</a:t>
            </a:r>
          </a:p>
          <a:p>
            <a:pPr marL="0" indent="0">
              <a:spcBef>
                <a:spcPct val="20000"/>
              </a:spcBef>
              <a:buNone/>
            </a:pPr>
            <a:r>
              <a:rPr lang="en-US" sz="1800" dirty="0">
                <a:latin typeface="Times New Roman" panose="02020603050405020304" pitchFamily="18" charset="0"/>
                <a:cs typeface="Times New Roman" panose="02020603050405020304" pitchFamily="18" charset="0"/>
              </a:rPr>
              <a:t>cos(</a:t>
            </a:r>
            <a:r>
              <a:rPr lang="en-US" sz="1800" b="1" dirty="0">
                <a:latin typeface="Times New Roman" panose="02020603050405020304" pitchFamily="18" charset="0"/>
                <a:cs typeface="Times New Roman" panose="02020603050405020304" pitchFamily="18" charset="0"/>
              </a:rPr>
              <a:t>d</a:t>
            </a:r>
            <a:r>
              <a:rPr lang="en-US" sz="1800" b="1" baseline="-30000" dirty="0">
                <a:latin typeface="Times New Roman" panose="02020603050405020304" pitchFamily="18" charset="0"/>
                <a:cs typeface="Times New Roman" panose="02020603050405020304" pitchFamily="18" charset="0"/>
              </a:rPr>
              <a:t>1</a:t>
            </a:r>
            <a:r>
              <a:rPr lang="en-US" sz="1800" i="1" dirty="0">
                <a:latin typeface="Times New Roman" panose="02020603050405020304" pitchFamily="18" charset="0"/>
                <a:cs typeface="Times New Roman" panose="02020603050405020304" pitchFamily="18" charset="0"/>
              </a:rPr>
              <a:t>, </a:t>
            </a:r>
            <a:r>
              <a:rPr lang="en-US" sz="1800" b="1" dirty="0">
                <a:latin typeface="Times New Roman" panose="02020603050405020304" pitchFamily="18" charset="0"/>
                <a:cs typeface="Times New Roman" panose="02020603050405020304" pitchFamily="18" charset="0"/>
              </a:rPr>
              <a:t>d</a:t>
            </a:r>
            <a:r>
              <a:rPr lang="en-US" sz="1800" b="1" baseline="-30000" dirty="0">
                <a:latin typeface="Times New Roman" panose="02020603050405020304" pitchFamily="18" charset="0"/>
                <a:cs typeface="Times New Roman" panose="02020603050405020304" pitchFamily="18" charset="0"/>
              </a:rPr>
              <a:t>2</a:t>
            </a:r>
            <a:r>
              <a:rPr lang="en-US" sz="1800" dirty="0">
                <a:latin typeface="Times New Roman" panose="02020603050405020304" pitchFamily="18" charset="0"/>
                <a:cs typeface="Times New Roman" panose="02020603050405020304" pitchFamily="18" charset="0"/>
              </a:rPr>
              <a:t> ) = 0.3150</a:t>
            </a:r>
          </a:p>
          <a:p>
            <a:pPr marL="0" indent="0">
              <a:spcBef>
                <a:spcPct val="20000"/>
              </a:spcBef>
              <a:buFont typeface="Monotype Sorts" charset="2"/>
              <a:buNone/>
            </a:pPr>
            <a:endParaRPr lang="en-US"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2064374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ChangeArrowheads="1"/>
          </p:cNvSpPr>
          <p:nvPr>
            <p:ph type="title"/>
          </p:nvPr>
        </p:nvSpPr>
        <p:spPr>
          <a:xfrm>
            <a:off x="342900" y="381000"/>
            <a:ext cx="8280400" cy="533400"/>
          </a:xfrm>
        </p:spPr>
        <p:txBody>
          <a:bodyPr>
            <a:normAutofit fontScale="90000"/>
          </a:bodyPr>
          <a:lstStyle/>
          <a:p>
            <a:r>
              <a:rPr lang="en-US" sz="2800" dirty="0"/>
              <a:t>Correlation measures the linear relationship between objects</a:t>
            </a:r>
          </a:p>
        </p:txBody>
      </p:sp>
      <p:pic>
        <p:nvPicPr>
          <p:cNvPr id="85160" name="Picture 16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7267" y="990600"/>
            <a:ext cx="7251990" cy="5257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2397094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a:xfrm>
            <a:off x="381000" y="152400"/>
            <a:ext cx="8280400" cy="552450"/>
          </a:xfrm>
        </p:spPr>
        <p:txBody>
          <a:bodyPr/>
          <a:lstStyle/>
          <a:p>
            <a:r>
              <a:rPr lang="en-US" sz="2800"/>
              <a:t>Visually Evaluating Correlation</a:t>
            </a:r>
          </a:p>
        </p:txBody>
      </p:sp>
      <p:graphicFrame>
        <p:nvGraphicFramePr>
          <p:cNvPr id="77827" name="Object 3"/>
          <p:cNvGraphicFramePr>
            <a:graphicFrameLocks noChangeAspect="1"/>
          </p:cNvGraphicFramePr>
          <p:nvPr/>
        </p:nvGraphicFramePr>
        <p:xfrm>
          <a:off x="228600" y="990600"/>
          <a:ext cx="5915025" cy="5638800"/>
        </p:xfrm>
        <a:graphic>
          <a:graphicData uri="http://schemas.openxmlformats.org/presentationml/2006/ole">
            <mc:AlternateContent xmlns:mc="http://schemas.openxmlformats.org/markup-compatibility/2006">
              <mc:Choice xmlns:v="urn:schemas-microsoft-com:vml" Requires="v">
                <p:oleObj name="Bitmap Image" r:id="rId2" imgW="7542857" imgH="7228571" progId="Paint.Picture">
                  <p:embed/>
                </p:oleObj>
              </mc:Choice>
              <mc:Fallback>
                <p:oleObj name="Bitmap Image" r:id="rId2" imgW="7542857" imgH="7228571" progId="Paint.Picture">
                  <p:embed/>
                  <p:pic>
                    <p:nvPicPr>
                      <p:cNvPr id="77827" name="Object 3"/>
                      <p:cNvPicPr>
                        <a:picLocks noChangeAspect="1" noChangeArrowheads="1"/>
                      </p:cNvPicPr>
                      <p:nvPr/>
                    </p:nvPicPr>
                    <p:blipFill>
                      <a:blip r:embed="rId3">
                        <a:extLst>
                          <a:ext uri="{28A0092B-C50C-407E-A947-70E740481C1C}">
                            <a14:useLocalDpi xmlns:a14="http://schemas.microsoft.com/office/drawing/2010/main" val="0"/>
                          </a:ext>
                        </a:extLst>
                      </a:blip>
                      <a:srcRect l="8243" t="1854" r="5334" b="10373"/>
                      <a:stretch>
                        <a:fillRect/>
                      </a:stretch>
                    </p:blipFill>
                    <p:spPr bwMode="auto">
                      <a:xfrm>
                        <a:off x="228600" y="990600"/>
                        <a:ext cx="5915025" cy="5638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7828" name="Text Box 4"/>
          <p:cNvSpPr txBox="1">
            <a:spLocks noChangeArrowheads="1"/>
          </p:cNvSpPr>
          <p:nvPr/>
        </p:nvSpPr>
        <p:spPr bwMode="auto">
          <a:xfrm>
            <a:off x="6629400" y="2971800"/>
            <a:ext cx="2286000" cy="1431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b="1">
                <a:solidFill>
                  <a:schemeClr val="tx1"/>
                </a:solidFill>
                <a:latin typeface="Arial" pitchFamily="34" charset="0"/>
              </a:defRPr>
            </a:lvl1pPr>
            <a:lvl2pPr marL="742950" indent="-285750">
              <a:defRPr sz="1400" b="1">
                <a:solidFill>
                  <a:schemeClr val="tx1"/>
                </a:solidFill>
                <a:latin typeface="Arial" pitchFamily="34" charset="0"/>
              </a:defRPr>
            </a:lvl2pPr>
            <a:lvl3pPr marL="1143000" indent="-228600">
              <a:defRPr sz="1400" b="1">
                <a:solidFill>
                  <a:schemeClr val="tx1"/>
                </a:solidFill>
                <a:latin typeface="Arial" pitchFamily="34" charset="0"/>
              </a:defRPr>
            </a:lvl3pPr>
            <a:lvl4pPr marL="1600200" indent="-228600">
              <a:defRPr sz="1400" b="1">
                <a:solidFill>
                  <a:schemeClr val="tx1"/>
                </a:solidFill>
                <a:latin typeface="Arial" pitchFamily="34" charset="0"/>
              </a:defRPr>
            </a:lvl4pPr>
            <a:lvl5pPr marL="2057400" indent="-228600">
              <a:defRPr sz="1400" b="1">
                <a:solidFill>
                  <a:schemeClr val="tx1"/>
                </a:solidFill>
                <a:latin typeface="Arial" pitchFamily="34" charset="0"/>
              </a:defRPr>
            </a:lvl5pPr>
            <a:lvl6pPr marL="2514600" indent="-228600" eaLnBrk="0" fontAlgn="base" hangingPunct="0">
              <a:spcBef>
                <a:spcPct val="0"/>
              </a:spcBef>
              <a:spcAft>
                <a:spcPct val="0"/>
              </a:spcAft>
              <a:defRPr sz="1400" b="1">
                <a:solidFill>
                  <a:schemeClr val="tx1"/>
                </a:solidFill>
                <a:latin typeface="Arial" pitchFamily="34" charset="0"/>
              </a:defRPr>
            </a:lvl6pPr>
            <a:lvl7pPr marL="2971800" indent="-228600" eaLnBrk="0" fontAlgn="base" hangingPunct="0">
              <a:spcBef>
                <a:spcPct val="0"/>
              </a:spcBef>
              <a:spcAft>
                <a:spcPct val="0"/>
              </a:spcAft>
              <a:defRPr sz="1400" b="1">
                <a:solidFill>
                  <a:schemeClr val="tx1"/>
                </a:solidFill>
                <a:latin typeface="Arial" pitchFamily="34" charset="0"/>
              </a:defRPr>
            </a:lvl7pPr>
            <a:lvl8pPr marL="3429000" indent="-228600" eaLnBrk="0" fontAlgn="base" hangingPunct="0">
              <a:spcBef>
                <a:spcPct val="0"/>
              </a:spcBef>
              <a:spcAft>
                <a:spcPct val="0"/>
              </a:spcAft>
              <a:defRPr sz="1400" b="1">
                <a:solidFill>
                  <a:schemeClr val="tx1"/>
                </a:solidFill>
                <a:latin typeface="Arial" pitchFamily="34" charset="0"/>
              </a:defRPr>
            </a:lvl8pPr>
            <a:lvl9pPr marL="3886200" indent="-228600" eaLnBrk="0" fontAlgn="base" hangingPunct="0">
              <a:spcBef>
                <a:spcPct val="0"/>
              </a:spcBef>
              <a:spcAft>
                <a:spcPct val="0"/>
              </a:spcAft>
              <a:defRPr sz="1400" b="1">
                <a:solidFill>
                  <a:schemeClr val="tx1"/>
                </a:solidFill>
                <a:latin typeface="Arial" pitchFamily="34" charset="0"/>
              </a:defRPr>
            </a:lvl9pPr>
          </a:lstStyle>
          <a:p>
            <a:pPr>
              <a:spcBef>
                <a:spcPct val="50000"/>
              </a:spcBef>
            </a:pPr>
            <a:r>
              <a:rPr lang="en-US" sz="2200"/>
              <a:t>Scatter plots showing the similarity from –1 to 1.</a:t>
            </a:r>
          </a:p>
        </p:txBody>
      </p:sp>
      <p:grpSp>
        <p:nvGrpSpPr>
          <p:cNvPr id="77829" name="Group 5"/>
          <p:cNvGrpSpPr>
            <a:grpSpLocks/>
          </p:cNvGrpSpPr>
          <p:nvPr/>
        </p:nvGrpSpPr>
        <p:grpSpPr bwMode="auto">
          <a:xfrm>
            <a:off x="304800" y="838200"/>
            <a:ext cx="8534400" cy="152400"/>
            <a:chOff x="264" y="788"/>
            <a:chExt cx="5232" cy="124"/>
          </a:xfrm>
        </p:grpSpPr>
        <p:sp>
          <p:nvSpPr>
            <p:cNvPr id="77830" name="Rectangle 6"/>
            <p:cNvSpPr>
              <a:spLocks noChangeArrowheads="1"/>
            </p:cNvSpPr>
            <p:nvPr/>
          </p:nvSpPr>
          <p:spPr bwMode="auto">
            <a:xfrm>
              <a:off x="264" y="788"/>
              <a:ext cx="5232" cy="61"/>
            </a:xfrm>
            <a:prstGeom prst="rect">
              <a:avLst/>
            </a:prstGeom>
            <a:gradFill rotWithShape="0">
              <a:gsLst>
                <a:gs pos="0">
                  <a:srgbClr val="0E9BBA"/>
                </a:gs>
                <a:gs pos="50000">
                  <a:srgbClr val="12C2E9"/>
                </a:gs>
                <a:gs pos="100000">
                  <a:srgbClr val="0E9BBA"/>
                </a:gs>
              </a:gsLst>
              <a:lin ang="540000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endParaRPr lang="en-US"/>
            </a:p>
          </p:txBody>
        </p:sp>
        <p:sp>
          <p:nvSpPr>
            <p:cNvPr id="77831" name="Rectangle 7"/>
            <p:cNvSpPr>
              <a:spLocks noChangeArrowheads="1"/>
            </p:cNvSpPr>
            <p:nvPr/>
          </p:nvSpPr>
          <p:spPr bwMode="auto">
            <a:xfrm>
              <a:off x="264" y="881"/>
              <a:ext cx="5232" cy="31"/>
            </a:xfrm>
            <a:prstGeom prst="rect">
              <a:avLst/>
            </a:prstGeom>
            <a:gradFill rotWithShape="0">
              <a:gsLst>
                <a:gs pos="0">
                  <a:srgbClr val="B200B2"/>
                </a:gs>
                <a:gs pos="50000">
                  <a:srgbClr val="FF00FF"/>
                </a:gs>
                <a:gs pos="100000">
                  <a:srgbClr val="B200B2"/>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endParaRPr lang="en-US"/>
            </a:p>
          </p:txBody>
        </p:sp>
      </p:grpSp>
    </p:spTree>
    <p:extLst>
      <p:ext uri="{BB962C8B-B14F-4D97-AF65-F5344CB8AC3E}">
        <p14:creationId xmlns:p14="http://schemas.microsoft.com/office/powerpoint/2010/main" val="224655398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Grp="1" noChangeArrowheads="1"/>
          </p:cNvSpPr>
          <p:nvPr>
            <p:ph type="title"/>
          </p:nvPr>
        </p:nvSpPr>
        <p:spPr/>
        <p:txBody>
          <a:bodyPr/>
          <a:lstStyle/>
          <a:p>
            <a:r>
              <a:rPr lang="en-US" dirty="0"/>
              <a:t>Drawback of Correlation</a:t>
            </a:r>
          </a:p>
        </p:txBody>
      </p:sp>
      <p:sp>
        <p:nvSpPr>
          <p:cNvPr id="78851" name="Rectangle 3"/>
          <p:cNvSpPr>
            <a:spLocks noGrp="1" noChangeArrowheads="1"/>
          </p:cNvSpPr>
          <p:nvPr>
            <p:ph type="body" idx="1"/>
          </p:nvPr>
        </p:nvSpPr>
        <p:spPr>
          <a:xfrm>
            <a:off x="228600" y="1143000"/>
            <a:ext cx="8686800" cy="5181600"/>
          </a:xfrm>
        </p:spPr>
        <p:txBody>
          <a:bodyPr/>
          <a:lstStyle/>
          <a:p>
            <a:r>
              <a:rPr lang="en-US" b="1" dirty="0">
                <a:latin typeface="Times New Roman" panose="02020603050405020304" pitchFamily="18" charset="0"/>
                <a:cs typeface="Times New Roman" panose="02020603050405020304" pitchFamily="18" charset="0"/>
              </a:rPr>
              <a:t>x</a:t>
            </a:r>
            <a:r>
              <a:rPr lang="en-US" dirty="0">
                <a:latin typeface="Times New Roman" panose="02020603050405020304" pitchFamily="18" charset="0"/>
                <a:cs typeface="Times New Roman" panose="02020603050405020304" pitchFamily="18" charset="0"/>
              </a:rPr>
              <a:t> = (-3, -2, -1, 0, 1, 2, 3)</a:t>
            </a:r>
          </a:p>
          <a:p>
            <a:r>
              <a:rPr lang="en-US" b="1" dirty="0">
                <a:latin typeface="Times New Roman" panose="02020603050405020304" pitchFamily="18" charset="0"/>
                <a:cs typeface="Times New Roman" panose="02020603050405020304" pitchFamily="18" charset="0"/>
              </a:rPr>
              <a:t>y</a:t>
            </a:r>
            <a:r>
              <a:rPr lang="en-US" dirty="0">
                <a:latin typeface="Times New Roman" panose="02020603050405020304" pitchFamily="18" charset="0"/>
                <a:cs typeface="Times New Roman" panose="02020603050405020304" pitchFamily="18" charset="0"/>
              </a:rPr>
              <a:t> = (9, 4, 1, 0, 1, 4, 9)</a:t>
            </a:r>
          </a:p>
          <a:p>
            <a:pPr marL="0" indent="0">
              <a:buNone/>
            </a:pPr>
            <a:endParaRPr lang="en-US" dirty="0">
              <a:latin typeface="Times New Roman" panose="02020603050405020304" pitchFamily="18" charset="0"/>
              <a:cs typeface="Times New Roman" panose="02020603050405020304" pitchFamily="18" charset="0"/>
            </a:endParaRPr>
          </a:p>
          <a:p>
            <a:pPr marL="0" indent="0">
              <a:buNone/>
            </a:pPr>
            <a:r>
              <a:rPr lang="en-US" i="1" dirty="0" err="1">
                <a:latin typeface="Times New Roman" panose="02020603050405020304" pitchFamily="18" charset="0"/>
                <a:cs typeface="Times New Roman" panose="02020603050405020304" pitchFamily="18" charset="0"/>
              </a:rPr>
              <a:t>y</a:t>
            </a:r>
            <a:r>
              <a:rPr lang="en-US" baseline="-25000" dirty="0" err="1">
                <a:latin typeface="Times New Roman" panose="02020603050405020304" pitchFamily="18" charset="0"/>
                <a:cs typeface="Times New Roman" panose="02020603050405020304" pitchFamily="18" charset="0"/>
              </a:rPr>
              <a:t>i</a:t>
            </a:r>
            <a:r>
              <a:rPr lang="en-US" dirty="0">
                <a:latin typeface="Times New Roman" panose="02020603050405020304" pitchFamily="18" charset="0"/>
                <a:cs typeface="Times New Roman" panose="02020603050405020304" pitchFamily="18" charset="0"/>
              </a:rPr>
              <a:t> = </a:t>
            </a:r>
            <a:r>
              <a:rPr lang="en-US" i="1" dirty="0">
                <a:latin typeface="Times New Roman" panose="02020603050405020304" pitchFamily="18" charset="0"/>
                <a:cs typeface="Times New Roman" panose="02020603050405020304" pitchFamily="18" charset="0"/>
              </a:rPr>
              <a:t>x</a:t>
            </a:r>
            <a:r>
              <a:rPr lang="en-US" baseline="-25000" dirty="0">
                <a:latin typeface="Times New Roman" panose="02020603050405020304" pitchFamily="18" charset="0"/>
                <a:cs typeface="Times New Roman" panose="02020603050405020304" pitchFamily="18" charset="0"/>
              </a:rPr>
              <a:t>i</a:t>
            </a:r>
            <a:r>
              <a:rPr lang="en-US" baseline="30000" dirty="0">
                <a:latin typeface="Times New Roman" panose="02020603050405020304" pitchFamily="18" charset="0"/>
                <a:cs typeface="Times New Roman" panose="02020603050405020304" pitchFamily="18" charset="0"/>
              </a:rPr>
              <a:t>2</a:t>
            </a:r>
          </a:p>
          <a:p>
            <a:pPr marL="0" indent="0">
              <a:buNone/>
            </a:pP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mean(</a:t>
            </a:r>
            <a:r>
              <a:rPr lang="en-US" b="1" dirty="0">
                <a:latin typeface="Times New Roman" panose="02020603050405020304" pitchFamily="18" charset="0"/>
                <a:cs typeface="Times New Roman" panose="02020603050405020304" pitchFamily="18" charset="0"/>
              </a:rPr>
              <a:t>x</a:t>
            </a:r>
            <a:r>
              <a:rPr lang="en-US" dirty="0">
                <a:latin typeface="Times New Roman" panose="02020603050405020304" pitchFamily="18" charset="0"/>
                <a:cs typeface="Times New Roman" panose="02020603050405020304" pitchFamily="18" charset="0"/>
              </a:rPr>
              <a:t>) = 0, mean(</a:t>
            </a:r>
            <a:r>
              <a:rPr lang="en-US" b="1" dirty="0">
                <a:latin typeface="Times New Roman" panose="02020603050405020304" pitchFamily="18" charset="0"/>
                <a:cs typeface="Times New Roman" panose="02020603050405020304" pitchFamily="18" charset="0"/>
              </a:rPr>
              <a:t>y</a:t>
            </a:r>
            <a:r>
              <a:rPr lang="en-US" dirty="0">
                <a:latin typeface="Times New Roman" panose="02020603050405020304" pitchFamily="18" charset="0"/>
                <a:cs typeface="Times New Roman" panose="02020603050405020304" pitchFamily="18" charset="0"/>
              </a:rPr>
              <a:t>) = 4</a:t>
            </a:r>
          </a:p>
          <a:p>
            <a:r>
              <a:rPr lang="en-US" dirty="0" err="1">
                <a:latin typeface="Times New Roman" panose="02020603050405020304" pitchFamily="18" charset="0"/>
                <a:cs typeface="Times New Roman" panose="02020603050405020304" pitchFamily="18" charset="0"/>
              </a:rPr>
              <a:t>std</a:t>
            </a:r>
            <a:r>
              <a:rPr lang="en-US" dirty="0">
                <a:latin typeface="Times New Roman" panose="02020603050405020304" pitchFamily="18" charset="0"/>
                <a:cs typeface="Times New Roman" panose="02020603050405020304" pitchFamily="18" charset="0"/>
              </a:rPr>
              <a:t>(</a:t>
            </a:r>
            <a:r>
              <a:rPr lang="en-US" b="1" dirty="0">
                <a:latin typeface="Times New Roman" panose="02020603050405020304" pitchFamily="18" charset="0"/>
                <a:cs typeface="Times New Roman" panose="02020603050405020304" pitchFamily="18" charset="0"/>
              </a:rPr>
              <a:t>x</a:t>
            </a:r>
            <a:r>
              <a:rPr lang="en-US" dirty="0">
                <a:latin typeface="Times New Roman" panose="02020603050405020304" pitchFamily="18" charset="0"/>
                <a:cs typeface="Times New Roman" panose="02020603050405020304" pitchFamily="18" charset="0"/>
              </a:rPr>
              <a:t>) = 2.16, </a:t>
            </a:r>
            <a:r>
              <a:rPr lang="en-US" dirty="0" err="1">
                <a:latin typeface="Times New Roman" panose="02020603050405020304" pitchFamily="18" charset="0"/>
                <a:cs typeface="Times New Roman" panose="02020603050405020304" pitchFamily="18" charset="0"/>
              </a:rPr>
              <a:t>std</a:t>
            </a:r>
            <a:r>
              <a:rPr lang="en-US" dirty="0">
                <a:latin typeface="Times New Roman" panose="02020603050405020304" pitchFamily="18" charset="0"/>
                <a:cs typeface="Times New Roman" panose="02020603050405020304" pitchFamily="18" charset="0"/>
              </a:rPr>
              <a:t>(</a:t>
            </a:r>
            <a:r>
              <a:rPr lang="en-US" b="1" dirty="0">
                <a:latin typeface="Times New Roman" panose="02020603050405020304" pitchFamily="18" charset="0"/>
                <a:cs typeface="Times New Roman" panose="02020603050405020304" pitchFamily="18" charset="0"/>
              </a:rPr>
              <a:t>y)</a:t>
            </a:r>
            <a:r>
              <a:rPr lang="en-US" dirty="0">
                <a:latin typeface="Times New Roman" panose="02020603050405020304" pitchFamily="18" charset="0"/>
                <a:cs typeface="Times New Roman" panose="02020603050405020304" pitchFamily="18" charset="0"/>
              </a:rPr>
              <a:t> = 3.74</a:t>
            </a:r>
          </a:p>
          <a:p>
            <a:endParaRPr lang="en-US" dirty="0">
              <a:latin typeface="Times New Roman" panose="02020603050405020304" pitchFamily="18" charset="0"/>
              <a:cs typeface="Times New Roman" panose="02020603050405020304" pitchFamily="18" charset="0"/>
            </a:endParaRPr>
          </a:p>
          <a:p>
            <a:r>
              <a:rPr lang="en-US" sz="2000" dirty="0" err="1">
                <a:latin typeface="Times New Roman" panose="02020603050405020304" pitchFamily="18" charset="0"/>
                <a:cs typeface="Times New Roman" panose="02020603050405020304" pitchFamily="18" charset="0"/>
              </a:rPr>
              <a:t>corr</a:t>
            </a:r>
            <a:r>
              <a:rPr lang="en-US" sz="2000" dirty="0">
                <a:latin typeface="Times New Roman" panose="02020603050405020304" pitchFamily="18" charset="0"/>
                <a:cs typeface="Times New Roman" panose="02020603050405020304" pitchFamily="18" charset="0"/>
              </a:rPr>
              <a:t> = (-3)(5)+(-2)(0)+(-1)(-3)+(0)(-4)+(1)(-3)+(2)(0)+3(5) / ( 6 * 2.16 * 3.74 )</a:t>
            </a:r>
          </a:p>
          <a:p>
            <a:pPr marL="0" indent="0">
              <a:buNone/>
            </a:pPr>
            <a:r>
              <a:rPr lang="en-US" sz="2000" dirty="0">
                <a:latin typeface="Times New Roman" panose="02020603050405020304" pitchFamily="18" charset="0"/>
                <a:cs typeface="Times New Roman" panose="02020603050405020304" pitchFamily="18" charset="0"/>
              </a:rPr>
              <a:t>            = 0</a:t>
            </a:r>
          </a:p>
        </p:txBody>
      </p:sp>
      <p:pic>
        <p:nvPicPr>
          <p:cNvPr id="4" name="Picture 3">
            <a:extLst>
              <a:ext uri="{FF2B5EF4-FFF2-40B4-BE49-F238E27FC236}">
                <a16:creationId xmlns:a16="http://schemas.microsoft.com/office/drawing/2014/main" id="{E01B0043-3522-4C58-AFFA-73F191192CFB}"/>
              </a:ext>
            </a:extLst>
          </p:cNvPr>
          <p:cNvPicPr>
            <a:picLocks noChangeAspect="1"/>
          </p:cNvPicPr>
          <p:nvPr/>
        </p:nvPicPr>
        <p:blipFill>
          <a:blip r:embed="rId2"/>
          <a:stretch>
            <a:fillRect/>
          </a:stretch>
        </p:blipFill>
        <p:spPr>
          <a:xfrm>
            <a:off x="4953000" y="1063665"/>
            <a:ext cx="3612000" cy="2702000"/>
          </a:xfrm>
          <a:prstGeom prst="rect">
            <a:avLst/>
          </a:prstGeom>
        </p:spPr>
      </p:pic>
    </p:spTree>
    <p:extLst>
      <p:ext uri="{BB962C8B-B14F-4D97-AF65-F5344CB8AC3E}">
        <p14:creationId xmlns:p14="http://schemas.microsoft.com/office/powerpoint/2010/main" val="2108853450"/>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Correlation vs Cosine vs Euclidean Distance</a:t>
            </a:r>
          </a:p>
        </p:txBody>
      </p:sp>
      <p:sp>
        <p:nvSpPr>
          <p:cNvPr id="3" name="Content Placeholder 2"/>
          <p:cNvSpPr>
            <a:spLocks noGrp="1"/>
          </p:cNvSpPr>
          <p:nvPr>
            <p:ph idx="1"/>
          </p:nvPr>
        </p:nvSpPr>
        <p:spPr>
          <a:xfrm>
            <a:off x="381000" y="990600"/>
            <a:ext cx="8318500" cy="5181600"/>
          </a:xfrm>
        </p:spPr>
        <p:txBody>
          <a:bodyPr/>
          <a:lstStyle/>
          <a:p>
            <a:r>
              <a:rPr lang="en-US" sz="1800" dirty="0"/>
              <a:t>Compare the three proximity measures according to their behavior under variable transformation</a:t>
            </a:r>
          </a:p>
          <a:p>
            <a:pPr lvl="1"/>
            <a:r>
              <a:rPr lang="en-US" sz="1800" dirty="0"/>
              <a:t>scaling: multiplication by a value</a:t>
            </a:r>
          </a:p>
          <a:p>
            <a:pPr lvl="1"/>
            <a:r>
              <a:rPr lang="en-US" sz="1800" dirty="0"/>
              <a:t>translation: adding a constant</a:t>
            </a:r>
          </a:p>
          <a:p>
            <a:pPr lvl="1"/>
            <a:endParaRPr lang="en-US" sz="1800" dirty="0"/>
          </a:p>
          <a:p>
            <a:pPr lvl="1"/>
            <a:endParaRPr lang="en-US" sz="1800" dirty="0"/>
          </a:p>
          <a:p>
            <a:pPr lvl="1"/>
            <a:endParaRPr lang="en-US" sz="1800" dirty="0"/>
          </a:p>
          <a:p>
            <a:pPr lvl="1"/>
            <a:endParaRPr lang="en-US" sz="1800" dirty="0"/>
          </a:p>
          <a:p>
            <a:r>
              <a:rPr lang="en-US" sz="1800" dirty="0"/>
              <a:t>Consider the example</a:t>
            </a:r>
          </a:p>
          <a:p>
            <a:pPr lvl="1"/>
            <a:r>
              <a:rPr lang="en-US" sz="1600" b="1" dirty="0"/>
              <a:t>x </a:t>
            </a:r>
            <a:r>
              <a:rPr lang="en-US" sz="1600" dirty="0"/>
              <a:t>= (1</a:t>
            </a:r>
            <a:r>
              <a:rPr lang="en-US" sz="1600" i="1" dirty="0"/>
              <a:t>, </a:t>
            </a:r>
            <a:r>
              <a:rPr lang="en-US" sz="1600" dirty="0"/>
              <a:t>2</a:t>
            </a:r>
            <a:r>
              <a:rPr lang="en-US" sz="1600" i="1" dirty="0"/>
              <a:t>, </a:t>
            </a:r>
            <a:r>
              <a:rPr lang="en-US" sz="1600" dirty="0"/>
              <a:t>4</a:t>
            </a:r>
            <a:r>
              <a:rPr lang="en-US" sz="1600" i="1" dirty="0"/>
              <a:t>, </a:t>
            </a:r>
            <a:r>
              <a:rPr lang="en-US" sz="1600" dirty="0"/>
              <a:t>3</a:t>
            </a:r>
            <a:r>
              <a:rPr lang="en-US" sz="1600" i="1" dirty="0"/>
              <a:t>, </a:t>
            </a:r>
            <a:r>
              <a:rPr lang="en-US" sz="1600" dirty="0"/>
              <a:t>0</a:t>
            </a:r>
            <a:r>
              <a:rPr lang="en-US" sz="1600" i="1" dirty="0"/>
              <a:t>, </a:t>
            </a:r>
            <a:r>
              <a:rPr lang="en-US" sz="1600" dirty="0"/>
              <a:t>0</a:t>
            </a:r>
            <a:r>
              <a:rPr lang="en-US" sz="1600" i="1" dirty="0"/>
              <a:t>, </a:t>
            </a:r>
            <a:r>
              <a:rPr lang="en-US" sz="1600" dirty="0"/>
              <a:t>0), </a:t>
            </a:r>
            <a:r>
              <a:rPr lang="es-ES" sz="1600" b="1" dirty="0"/>
              <a:t>y </a:t>
            </a:r>
            <a:r>
              <a:rPr lang="es-ES" sz="1600" dirty="0"/>
              <a:t>= (1</a:t>
            </a:r>
            <a:r>
              <a:rPr lang="es-ES" sz="1600" i="1" dirty="0"/>
              <a:t>, </a:t>
            </a:r>
            <a:r>
              <a:rPr lang="es-ES" sz="1600" dirty="0"/>
              <a:t>2</a:t>
            </a:r>
            <a:r>
              <a:rPr lang="es-ES" sz="1600" i="1" dirty="0"/>
              <a:t>, </a:t>
            </a:r>
            <a:r>
              <a:rPr lang="es-ES" sz="1600" dirty="0"/>
              <a:t>3</a:t>
            </a:r>
            <a:r>
              <a:rPr lang="es-ES" sz="1600" i="1" dirty="0"/>
              <a:t>, </a:t>
            </a:r>
            <a:r>
              <a:rPr lang="es-ES" sz="1600" dirty="0"/>
              <a:t>4</a:t>
            </a:r>
            <a:r>
              <a:rPr lang="es-ES" sz="1600" i="1" dirty="0"/>
              <a:t>, </a:t>
            </a:r>
            <a:r>
              <a:rPr lang="es-ES" sz="1600" dirty="0"/>
              <a:t>0</a:t>
            </a:r>
            <a:r>
              <a:rPr lang="es-ES" sz="1600" i="1" dirty="0"/>
              <a:t>, </a:t>
            </a:r>
            <a:r>
              <a:rPr lang="es-ES" sz="1600" dirty="0"/>
              <a:t>0</a:t>
            </a:r>
            <a:r>
              <a:rPr lang="es-ES" sz="1600" i="1" dirty="0"/>
              <a:t>, </a:t>
            </a:r>
            <a:r>
              <a:rPr lang="es-ES" sz="1600" dirty="0"/>
              <a:t>0)</a:t>
            </a:r>
          </a:p>
          <a:p>
            <a:pPr lvl="1"/>
            <a:r>
              <a:rPr lang="en-US" sz="1600" b="1" dirty="0" err="1"/>
              <a:t>y</a:t>
            </a:r>
            <a:r>
              <a:rPr lang="en-US" sz="1600" b="1" baseline="-25000" dirty="0" err="1"/>
              <a:t>s</a:t>
            </a:r>
            <a:r>
              <a:rPr lang="en-US" sz="1600" b="1" baseline="-25000" dirty="0"/>
              <a:t>  </a:t>
            </a:r>
            <a:r>
              <a:rPr lang="en-US" sz="1600" b="1" dirty="0"/>
              <a:t>= y * 2 </a:t>
            </a:r>
            <a:r>
              <a:rPr lang="en-US" sz="1600" dirty="0"/>
              <a:t>(scaled version of y),  </a:t>
            </a:r>
            <a:r>
              <a:rPr lang="en-US" sz="1600" b="1" dirty="0" err="1"/>
              <a:t>y</a:t>
            </a:r>
            <a:r>
              <a:rPr lang="en-US" sz="1600" b="1" baseline="-25000" dirty="0" err="1"/>
              <a:t>t</a:t>
            </a:r>
            <a:r>
              <a:rPr lang="en-US" sz="1600" b="1" baseline="-25000" dirty="0"/>
              <a:t>  </a:t>
            </a:r>
            <a:r>
              <a:rPr lang="en-US" sz="1600" b="1" dirty="0"/>
              <a:t>= y + 5 </a:t>
            </a:r>
            <a:r>
              <a:rPr lang="en-US" sz="1600" dirty="0"/>
              <a:t>(translated version)</a:t>
            </a:r>
          </a:p>
          <a:p>
            <a:pPr lvl="1"/>
            <a:endParaRPr lang="en-US" sz="1800" dirty="0"/>
          </a:p>
          <a:p>
            <a:pPr lvl="1"/>
            <a:endParaRPr lang="en-US" sz="1800" dirty="0"/>
          </a:p>
          <a:p>
            <a:pPr lvl="1"/>
            <a:endParaRPr lang="en-US" sz="1800" dirty="0"/>
          </a:p>
          <a:p>
            <a:endParaRPr lang="en-US" dirty="0"/>
          </a:p>
        </p:txBody>
      </p:sp>
      <p:graphicFrame>
        <p:nvGraphicFramePr>
          <p:cNvPr id="4" name="Table 4">
            <a:extLst>
              <a:ext uri="{FF2B5EF4-FFF2-40B4-BE49-F238E27FC236}">
                <a16:creationId xmlns:a16="http://schemas.microsoft.com/office/drawing/2014/main" id="{347BA8C3-7A0B-42B0-8D26-79BB9CEC2829}"/>
              </a:ext>
            </a:extLst>
          </p:cNvPr>
          <p:cNvGraphicFramePr>
            <a:graphicFrameLocks noGrp="1"/>
          </p:cNvGraphicFramePr>
          <p:nvPr/>
        </p:nvGraphicFramePr>
        <p:xfrm>
          <a:off x="609600" y="2438400"/>
          <a:ext cx="6248399" cy="1188720"/>
        </p:xfrm>
        <a:graphic>
          <a:graphicData uri="http://schemas.openxmlformats.org/drawingml/2006/table">
            <a:tbl>
              <a:tblPr firstRow="1" bandRow="1">
                <a:tableStyleId>{073A0DAA-6AF3-43AB-8588-CEC1D06C72B9}</a:tableStyleId>
              </a:tblPr>
              <a:tblGrid>
                <a:gridCol w="1901687">
                  <a:extLst>
                    <a:ext uri="{9D8B030D-6E8A-4147-A177-3AD203B41FA5}">
                      <a16:colId xmlns:a16="http://schemas.microsoft.com/office/drawing/2014/main" val="3517952728"/>
                    </a:ext>
                  </a:extLst>
                </a:gridCol>
                <a:gridCol w="950843">
                  <a:extLst>
                    <a:ext uri="{9D8B030D-6E8A-4147-A177-3AD203B41FA5}">
                      <a16:colId xmlns:a16="http://schemas.microsoft.com/office/drawing/2014/main" val="922929771"/>
                    </a:ext>
                  </a:extLst>
                </a:gridCol>
                <a:gridCol w="1290430">
                  <a:extLst>
                    <a:ext uri="{9D8B030D-6E8A-4147-A177-3AD203B41FA5}">
                      <a16:colId xmlns:a16="http://schemas.microsoft.com/office/drawing/2014/main" val="2543322620"/>
                    </a:ext>
                  </a:extLst>
                </a:gridCol>
                <a:gridCol w="2105439">
                  <a:extLst>
                    <a:ext uri="{9D8B030D-6E8A-4147-A177-3AD203B41FA5}">
                      <a16:colId xmlns:a16="http://schemas.microsoft.com/office/drawing/2014/main" val="3777021973"/>
                    </a:ext>
                  </a:extLst>
                </a:gridCol>
              </a:tblGrid>
              <a:tr h="261620">
                <a:tc>
                  <a:txBody>
                    <a:bodyPr/>
                    <a:lstStyle/>
                    <a:p>
                      <a:r>
                        <a:rPr lang="en-US" sz="1200" dirty="0"/>
                        <a:t>Property</a:t>
                      </a:r>
                    </a:p>
                  </a:txBody>
                  <a:tcPr/>
                </a:tc>
                <a:tc>
                  <a:txBody>
                    <a:bodyPr/>
                    <a:lstStyle/>
                    <a:p>
                      <a:r>
                        <a:rPr lang="en-US" sz="1200" dirty="0"/>
                        <a:t>Cosine</a:t>
                      </a:r>
                    </a:p>
                  </a:txBody>
                  <a:tcPr/>
                </a:tc>
                <a:tc>
                  <a:txBody>
                    <a:bodyPr/>
                    <a:lstStyle/>
                    <a:p>
                      <a:r>
                        <a:rPr lang="en-US" sz="1200" dirty="0"/>
                        <a:t>Correlation</a:t>
                      </a:r>
                    </a:p>
                  </a:txBody>
                  <a:tcPr/>
                </a:tc>
                <a:tc>
                  <a:txBody>
                    <a:bodyPr/>
                    <a:lstStyle/>
                    <a:p>
                      <a:r>
                        <a:rPr lang="en-US" sz="1200" dirty="0"/>
                        <a:t>Euclidean Distance</a:t>
                      </a:r>
                    </a:p>
                  </a:txBody>
                  <a:tcPr/>
                </a:tc>
                <a:extLst>
                  <a:ext uri="{0D108BD9-81ED-4DB2-BD59-A6C34878D82A}">
                    <a16:rowId xmlns:a16="http://schemas.microsoft.com/office/drawing/2014/main" val="3364281946"/>
                  </a:ext>
                </a:extLst>
              </a:tr>
              <a:tr h="370840">
                <a:tc>
                  <a:txBody>
                    <a:bodyPr/>
                    <a:lstStyle/>
                    <a:p>
                      <a:r>
                        <a:rPr lang="en-US" sz="1200" dirty="0"/>
                        <a:t>Invariant to scaling (multiplication)</a:t>
                      </a:r>
                    </a:p>
                  </a:txBody>
                  <a:tcPr/>
                </a:tc>
                <a:tc>
                  <a:txBody>
                    <a:bodyPr/>
                    <a:lstStyle/>
                    <a:p>
                      <a:r>
                        <a:rPr lang="en-US" sz="1200" dirty="0"/>
                        <a:t>Yes</a:t>
                      </a:r>
                    </a:p>
                  </a:txBody>
                  <a:tcPr/>
                </a:tc>
                <a:tc>
                  <a:txBody>
                    <a:bodyPr/>
                    <a:lstStyle/>
                    <a:p>
                      <a:r>
                        <a:rPr lang="en-US" sz="1200" dirty="0"/>
                        <a:t>Yes</a:t>
                      </a:r>
                    </a:p>
                  </a:txBody>
                  <a:tcPr/>
                </a:tc>
                <a:tc>
                  <a:txBody>
                    <a:bodyPr/>
                    <a:lstStyle/>
                    <a:p>
                      <a:r>
                        <a:rPr lang="en-US" sz="1200" dirty="0"/>
                        <a:t>No</a:t>
                      </a:r>
                    </a:p>
                  </a:txBody>
                  <a:tcPr/>
                </a:tc>
                <a:extLst>
                  <a:ext uri="{0D108BD9-81ED-4DB2-BD59-A6C34878D82A}">
                    <a16:rowId xmlns:a16="http://schemas.microsoft.com/office/drawing/2014/main" val="466836212"/>
                  </a:ext>
                </a:extLst>
              </a:tr>
              <a:tr h="304800">
                <a:tc>
                  <a:txBody>
                    <a:bodyPr/>
                    <a:lstStyle/>
                    <a:p>
                      <a:r>
                        <a:rPr lang="en-US" sz="1200" dirty="0"/>
                        <a:t>Invariant to translation (addition)</a:t>
                      </a:r>
                    </a:p>
                  </a:txBody>
                  <a:tcPr/>
                </a:tc>
                <a:tc>
                  <a:txBody>
                    <a:bodyPr/>
                    <a:lstStyle/>
                    <a:p>
                      <a:r>
                        <a:rPr lang="en-US" sz="1200" dirty="0"/>
                        <a:t>No</a:t>
                      </a:r>
                    </a:p>
                  </a:txBody>
                  <a:tcPr/>
                </a:tc>
                <a:tc>
                  <a:txBody>
                    <a:bodyPr/>
                    <a:lstStyle/>
                    <a:p>
                      <a:r>
                        <a:rPr lang="en-US" sz="1200" dirty="0"/>
                        <a:t>Yes</a:t>
                      </a:r>
                    </a:p>
                  </a:txBody>
                  <a:tcPr/>
                </a:tc>
                <a:tc>
                  <a:txBody>
                    <a:bodyPr/>
                    <a:lstStyle/>
                    <a:p>
                      <a:r>
                        <a:rPr lang="en-US" sz="1200" dirty="0"/>
                        <a:t>No</a:t>
                      </a:r>
                    </a:p>
                  </a:txBody>
                  <a:tcPr/>
                </a:tc>
                <a:extLst>
                  <a:ext uri="{0D108BD9-81ED-4DB2-BD59-A6C34878D82A}">
                    <a16:rowId xmlns:a16="http://schemas.microsoft.com/office/drawing/2014/main" val="374091088"/>
                  </a:ext>
                </a:extLst>
              </a:tr>
            </a:tbl>
          </a:graphicData>
        </a:graphic>
      </p:graphicFrame>
      <p:graphicFrame>
        <p:nvGraphicFramePr>
          <p:cNvPr id="6" name="Table 4">
            <a:extLst>
              <a:ext uri="{FF2B5EF4-FFF2-40B4-BE49-F238E27FC236}">
                <a16:creationId xmlns:a16="http://schemas.microsoft.com/office/drawing/2014/main" id="{B6869856-363E-4731-BC31-A8F9D812443D}"/>
              </a:ext>
            </a:extLst>
          </p:cNvPr>
          <p:cNvGraphicFramePr>
            <a:graphicFrameLocks noGrp="1"/>
          </p:cNvGraphicFramePr>
          <p:nvPr/>
        </p:nvGraphicFramePr>
        <p:xfrm>
          <a:off x="609600" y="4881880"/>
          <a:ext cx="5638800" cy="1290320"/>
        </p:xfrm>
        <a:graphic>
          <a:graphicData uri="http://schemas.openxmlformats.org/drawingml/2006/table">
            <a:tbl>
              <a:tblPr firstRow="1" bandRow="1">
                <a:tableStyleId>{073A0DAA-6AF3-43AB-8588-CEC1D06C72B9}</a:tableStyleId>
              </a:tblPr>
              <a:tblGrid>
                <a:gridCol w="1716157">
                  <a:extLst>
                    <a:ext uri="{9D8B030D-6E8A-4147-A177-3AD203B41FA5}">
                      <a16:colId xmlns:a16="http://schemas.microsoft.com/office/drawing/2014/main" val="3517952728"/>
                    </a:ext>
                  </a:extLst>
                </a:gridCol>
                <a:gridCol w="858078">
                  <a:extLst>
                    <a:ext uri="{9D8B030D-6E8A-4147-A177-3AD203B41FA5}">
                      <a16:colId xmlns:a16="http://schemas.microsoft.com/office/drawing/2014/main" val="922929771"/>
                    </a:ext>
                  </a:extLst>
                </a:gridCol>
                <a:gridCol w="1164535">
                  <a:extLst>
                    <a:ext uri="{9D8B030D-6E8A-4147-A177-3AD203B41FA5}">
                      <a16:colId xmlns:a16="http://schemas.microsoft.com/office/drawing/2014/main" val="2543322620"/>
                    </a:ext>
                  </a:extLst>
                </a:gridCol>
                <a:gridCol w="1900030">
                  <a:extLst>
                    <a:ext uri="{9D8B030D-6E8A-4147-A177-3AD203B41FA5}">
                      <a16:colId xmlns:a16="http://schemas.microsoft.com/office/drawing/2014/main" val="3777021973"/>
                    </a:ext>
                  </a:extLst>
                </a:gridCol>
              </a:tblGrid>
              <a:tr h="218440">
                <a:tc>
                  <a:txBody>
                    <a:bodyPr/>
                    <a:lstStyle/>
                    <a:p>
                      <a:r>
                        <a:rPr lang="en-US" sz="1200" dirty="0"/>
                        <a:t>Measure</a:t>
                      </a:r>
                    </a:p>
                  </a:txBody>
                  <a:tcPr/>
                </a:tc>
                <a:tc>
                  <a:txBody>
                    <a:bodyPr/>
                    <a:lstStyle/>
                    <a:p>
                      <a:r>
                        <a:rPr lang="en-US" sz="1200" dirty="0"/>
                        <a:t>(</a:t>
                      </a:r>
                      <a:r>
                        <a:rPr lang="en-US" sz="1200" i="1" dirty="0"/>
                        <a:t>x , y</a:t>
                      </a:r>
                      <a:r>
                        <a:rPr lang="en-US" sz="1200" dirty="0"/>
                        <a:t>)</a:t>
                      </a:r>
                    </a:p>
                  </a:txBody>
                  <a:tcPr/>
                </a:tc>
                <a:tc>
                  <a:txBody>
                    <a:bodyPr/>
                    <a:lstStyle/>
                    <a:p>
                      <a:r>
                        <a:rPr lang="en-US" sz="1200" dirty="0"/>
                        <a:t>(</a:t>
                      </a:r>
                      <a:r>
                        <a:rPr lang="en-US" sz="1200" i="1" dirty="0"/>
                        <a:t>x , </a:t>
                      </a:r>
                      <a:r>
                        <a:rPr lang="en-US" sz="1200" b="1" dirty="0" err="1"/>
                        <a:t>y</a:t>
                      </a:r>
                      <a:r>
                        <a:rPr lang="en-US" sz="1200" b="1" baseline="-25000" dirty="0" err="1"/>
                        <a:t>s</a:t>
                      </a:r>
                      <a:r>
                        <a:rPr lang="en-US" sz="1200" dirty="0"/>
                        <a:t>)</a:t>
                      </a:r>
                    </a:p>
                  </a:txBody>
                  <a:tcPr/>
                </a:tc>
                <a:tc>
                  <a:txBody>
                    <a:bodyPr/>
                    <a:lstStyle/>
                    <a:p>
                      <a:r>
                        <a:rPr lang="en-US" sz="1200" dirty="0"/>
                        <a:t>(</a:t>
                      </a:r>
                      <a:r>
                        <a:rPr lang="en-US" sz="1200" i="1" dirty="0"/>
                        <a:t>x , </a:t>
                      </a:r>
                      <a:r>
                        <a:rPr lang="en-US" sz="1200" b="1" dirty="0" err="1"/>
                        <a:t>y</a:t>
                      </a:r>
                      <a:r>
                        <a:rPr lang="en-US" sz="1200" b="1" baseline="-25000" dirty="0" err="1"/>
                        <a:t>t</a:t>
                      </a:r>
                      <a:r>
                        <a:rPr lang="en-US" sz="1200" dirty="0"/>
                        <a:t>)</a:t>
                      </a:r>
                    </a:p>
                  </a:txBody>
                  <a:tcPr/>
                </a:tc>
                <a:extLst>
                  <a:ext uri="{0D108BD9-81ED-4DB2-BD59-A6C34878D82A}">
                    <a16:rowId xmlns:a16="http://schemas.microsoft.com/office/drawing/2014/main" val="3364281946"/>
                  </a:ext>
                </a:extLst>
              </a:tr>
              <a:tr h="370840">
                <a:tc>
                  <a:txBody>
                    <a:bodyPr/>
                    <a:lstStyle/>
                    <a:p>
                      <a:r>
                        <a:rPr lang="en-US" sz="1200" dirty="0"/>
                        <a:t>Cosine</a:t>
                      </a:r>
                    </a:p>
                  </a:txBody>
                  <a:tcPr/>
                </a:tc>
                <a:tc>
                  <a:txBody>
                    <a:bodyPr/>
                    <a:lstStyle/>
                    <a:p>
                      <a:r>
                        <a:rPr lang="en-US" sz="1200" dirty="0"/>
                        <a:t>0.9667</a:t>
                      </a:r>
                    </a:p>
                  </a:txBody>
                  <a:tcPr/>
                </a:tc>
                <a:tc>
                  <a:txBody>
                    <a:bodyPr/>
                    <a:lstStyle/>
                    <a:p>
                      <a:r>
                        <a:rPr lang="en-US" sz="1200" b="0" i="0" u="none" strike="noStrike" kern="1200" baseline="0" dirty="0">
                          <a:solidFill>
                            <a:schemeClr val="dk1"/>
                          </a:solidFill>
                          <a:latin typeface="+mn-lt"/>
                          <a:ea typeface="+mn-ea"/>
                          <a:cs typeface="+mn-cs"/>
                        </a:rPr>
                        <a:t>0.9667</a:t>
                      </a:r>
                      <a:endParaRPr lang="en-US" sz="1200" dirty="0"/>
                    </a:p>
                  </a:txBody>
                  <a:tcPr/>
                </a:tc>
                <a:tc>
                  <a:txBody>
                    <a:bodyPr/>
                    <a:lstStyle/>
                    <a:p>
                      <a:r>
                        <a:rPr lang="en-US" sz="1200" b="0" i="0" u="none" strike="noStrike" kern="1200" baseline="0" dirty="0">
                          <a:solidFill>
                            <a:schemeClr val="dk1"/>
                          </a:solidFill>
                          <a:latin typeface="+mn-lt"/>
                          <a:ea typeface="+mn-ea"/>
                          <a:cs typeface="+mn-cs"/>
                        </a:rPr>
                        <a:t>0.7940</a:t>
                      </a:r>
                      <a:endParaRPr lang="en-US" sz="1200" dirty="0"/>
                    </a:p>
                  </a:txBody>
                  <a:tcPr/>
                </a:tc>
                <a:extLst>
                  <a:ext uri="{0D108BD9-81ED-4DB2-BD59-A6C34878D82A}">
                    <a16:rowId xmlns:a16="http://schemas.microsoft.com/office/drawing/2014/main" val="466836212"/>
                  </a:ext>
                </a:extLst>
              </a:tr>
              <a:tr h="370840">
                <a:tc>
                  <a:txBody>
                    <a:bodyPr/>
                    <a:lstStyle/>
                    <a:p>
                      <a:r>
                        <a:rPr lang="en-US" sz="1200" dirty="0"/>
                        <a:t>Correlation</a:t>
                      </a:r>
                    </a:p>
                  </a:txBody>
                  <a:tcPr/>
                </a:tc>
                <a:tc>
                  <a:txBody>
                    <a:bodyPr/>
                    <a:lstStyle/>
                    <a:p>
                      <a:r>
                        <a:rPr lang="en-US" sz="1200" b="0" i="0" u="none" strike="noStrike" kern="1200" baseline="0" dirty="0">
                          <a:solidFill>
                            <a:schemeClr val="dk1"/>
                          </a:solidFill>
                          <a:latin typeface="+mn-lt"/>
                          <a:ea typeface="+mn-ea"/>
                          <a:cs typeface="+mn-cs"/>
                        </a:rPr>
                        <a:t>0.9429</a:t>
                      </a:r>
                      <a:endParaRPr lang="en-US" sz="1200" dirty="0"/>
                    </a:p>
                  </a:txBody>
                  <a:tcPr/>
                </a:tc>
                <a:tc>
                  <a:txBody>
                    <a:bodyPr/>
                    <a:lstStyle/>
                    <a:p>
                      <a:r>
                        <a:rPr lang="en-US" sz="1200" b="0" i="0" u="none" strike="noStrike" kern="1200" baseline="0" dirty="0">
                          <a:solidFill>
                            <a:schemeClr val="dk1"/>
                          </a:solidFill>
                          <a:latin typeface="+mn-lt"/>
                          <a:ea typeface="+mn-ea"/>
                          <a:cs typeface="+mn-cs"/>
                        </a:rPr>
                        <a:t>0.9429</a:t>
                      </a:r>
                      <a:endParaRPr lang="en-US" sz="1200" dirty="0"/>
                    </a:p>
                  </a:txBody>
                  <a:tcPr/>
                </a:tc>
                <a:tc>
                  <a:txBody>
                    <a:bodyPr/>
                    <a:lstStyle/>
                    <a:p>
                      <a:r>
                        <a:rPr lang="en-US" sz="1200" b="0" i="0" u="none" strike="noStrike" kern="1200" baseline="0" dirty="0">
                          <a:solidFill>
                            <a:schemeClr val="dk1"/>
                          </a:solidFill>
                          <a:latin typeface="+mn-lt"/>
                          <a:ea typeface="+mn-ea"/>
                          <a:cs typeface="+mn-cs"/>
                        </a:rPr>
                        <a:t>0.9429</a:t>
                      </a:r>
                      <a:endParaRPr lang="en-US" sz="1200" dirty="0"/>
                    </a:p>
                  </a:txBody>
                  <a:tcPr/>
                </a:tc>
                <a:extLst>
                  <a:ext uri="{0D108BD9-81ED-4DB2-BD59-A6C34878D82A}">
                    <a16:rowId xmlns:a16="http://schemas.microsoft.com/office/drawing/2014/main" val="374091088"/>
                  </a:ext>
                </a:extLst>
              </a:tr>
              <a:tr h="259080">
                <a:tc>
                  <a:txBody>
                    <a:bodyPr/>
                    <a:lstStyle/>
                    <a:p>
                      <a:r>
                        <a:rPr lang="en-US" sz="1200" dirty="0"/>
                        <a:t>Euclidean Distance</a:t>
                      </a:r>
                    </a:p>
                  </a:txBody>
                  <a:tcPr/>
                </a:tc>
                <a:tc>
                  <a:txBody>
                    <a:bodyPr/>
                    <a:lstStyle/>
                    <a:p>
                      <a:r>
                        <a:rPr lang="en-US" sz="1200" b="0" i="0" u="none" strike="noStrike" kern="1200" baseline="0" dirty="0">
                          <a:solidFill>
                            <a:schemeClr val="dk1"/>
                          </a:solidFill>
                          <a:latin typeface="+mn-lt"/>
                          <a:ea typeface="+mn-ea"/>
                          <a:cs typeface="+mn-cs"/>
                        </a:rPr>
                        <a:t>1.4142</a:t>
                      </a:r>
                      <a:endParaRPr lang="en-US" sz="1200" dirty="0"/>
                    </a:p>
                  </a:txBody>
                  <a:tcPr/>
                </a:tc>
                <a:tc>
                  <a:txBody>
                    <a:bodyPr/>
                    <a:lstStyle/>
                    <a:p>
                      <a:r>
                        <a:rPr lang="en-US" sz="1200" b="0" i="0" u="none" strike="noStrike" kern="1200" baseline="0" dirty="0">
                          <a:solidFill>
                            <a:schemeClr val="dk1"/>
                          </a:solidFill>
                          <a:latin typeface="+mn-lt"/>
                          <a:ea typeface="+mn-ea"/>
                          <a:cs typeface="+mn-cs"/>
                        </a:rPr>
                        <a:t>5.8310</a:t>
                      </a:r>
                      <a:endParaRPr lang="en-US" sz="1200" dirty="0"/>
                    </a:p>
                  </a:txBody>
                  <a:tcPr/>
                </a:tc>
                <a:tc>
                  <a:txBody>
                    <a:bodyPr/>
                    <a:lstStyle/>
                    <a:p>
                      <a:r>
                        <a:rPr lang="en-US" sz="1200" b="0" i="0" u="none" strike="noStrike" kern="1200" baseline="0" dirty="0">
                          <a:solidFill>
                            <a:schemeClr val="dk1"/>
                          </a:solidFill>
                          <a:latin typeface="+mn-lt"/>
                          <a:ea typeface="+mn-ea"/>
                          <a:cs typeface="+mn-cs"/>
                        </a:rPr>
                        <a:t>14.2127</a:t>
                      </a:r>
                      <a:endParaRPr lang="en-US" sz="1200" dirty="0"/>
                    </a:p>
                  </a:txBody>
                  <a:tcPr/>
                </a:tc>
                <a:extLst>
                  <a:ext uri="{0D108BD9-81ED-4DB2-BD59-A6C34878D82A}">
                    <a16:rowId xmlns:a16="http://schemas.microsoft.com/office/drawing/2014/main" val="1015692662"/>
                  </a:ext>
                </a:extLst>
              </a:tr>
            </a:tbl>
          </a:graphicData>
        </a:graphic>
      </p:graphicFrame>
    </p:spTree>
    <p:extLst>
      <p:ext uri="{BB962C8B-B14F-4D97-AF65-F5344CB8AC3E}">
        <p14:creationId xmlns:p14="http://schemas.microsoft.com/office/powerpoint/2010/main" val="234672313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7C43DC-A7A2-4E7B-8F27-16423F4B2BA7}"/>
              </a:ext>
            </a:extLst>
          </p:cNvPr>
          <p:cNvSpPr>
            <a:spLocks noGrp="1"/>
          </p:cNvSpPr>
          <p:nvPr>
            <p:ph type="title"/>
          </p:nvPr>
        </p:nvSpPr>
        <p:spPr/>
        <p:txBody>
          <a:bodyPr/>
          <a:lstStyle/>
          <a:p>
            <a:r>
              <a:rPr lang="en-US" sz="2800" dirty="0"/>
              <a:t>Correlation vs cosine vs Euclidean distance</a:t>
            </a:r>
          </a:p>
        </p:txBody>
      </p:sp>
      <p:sp>
        <p:nvSpPr>
          <p:cNvPr id="3" name="Content Placeholder 2">
            <a:extLst>
              <a:ext uri="{FF2B5EF4-FFF2-40B4-BE49-F238E27FC236}">
                <a16:creationId xmlns:a16="http://schemas.microsoft.com/office/drawing/2014/main" id="{7BAF03CF-33BF-477C-AFA5-11242FC50F2C}"/>
              </a:ext>
            </a:extLst>
          </p:cNvPr>
          <p:cNvSpPr>
            <a:spLocks noGrp="1"/>
          </p:cNvSpPr>
          <p:nvPr>
            <p:ph idx="1"/>
          </p:nvPr>
        </p:nvSpPr>
        <p:spPr/>
        <p:txBody>
          <a:bodyPr/>
          <a:lstStyle/>
          <a:p>
            <a:r>
              <a:rPr lang="en-US" sz="2200" dirty="0"/>
              <a:t>Choice of the right proximity measure depends on the domain</a:t>
            </a:r>
          </a:p>
          <a:p>
            <a:r>
              <a:rPr lang="en-US" sz="2200" dirty="0"/>
              <a:t>What is the correct choice of proximity measure for the following situations?</a:t>
            </a:r>
          </a:p>
          <a:p>
            <a:pPr lvl="1"/>
            <a:r>
              <a:rPr lang="en-US" sz="2000" dirty="0"/>
              <a:t>Comparing documents using the frequencies of words</a:t>
            </a:r>
          </a:p>
          <a:p>
            <a:pPr marL="1147763" lvl="2" indent="-233363"/>
            <a:r>
              <a:rPr lang="en-US" sz="1600" dirty="0"/>
              <a:t>Documents are considered similar if the word frequencies are similar</a:t>
            </a:r>
          </a:p>
          <a:p>
            <a:pPr marL="1147763" lvl="2" indent="-233363"/>
            <a:endParaRPr lang="en-US" sz="1600" dirty="0"/>
          </a:p>
          <a:p>
            <a:pPr lvl="1"/>
            <a:r>
              <a:rPr lang="en-US" sz="2000" dirty="0"/>
              <a:t>Comparing the temperature in Celsius of two locations</a:t>
            </a:r>
          </a:p>
          <a:p>
            <a:pPr marL="1147763" lvl="2" indent="-233363"/>
            <a:r>
              <a:rPr lang="en-US" sz="1600" dirty="0"/>
              <a:t>Two locations are considered similar if the temperatures are similar in magnitude</a:t>
            </a:r>
          </a:p>
          <a:p>
            <a:pPr marL="1147763" lvl="2" indent="-233363"/>
            <a:endParaRPr lang="en-US" sz="1600" dirty="0"/>
          </a:p>
          <a:p>
            <a:pPr lvl="1"/>
            <a:r>
              <a:rPr lang="en-US" sz="2000" dirty="0"/>
              <a:t>Comparing two time series of temperature measured in Celsius</a:t>
            </a:r>
          </a:p>
          <a:p>
            <a:pPr marL="1147763" lvl="2" indent="-233363"/>
            <a:r>
              <a:rPr lang="en-US" sz="1600" dirty="0"/>
              <a:t>Two time series are considered similar if their “shape” is similar, i.e., they vary in the same way over time, achieving minimums and maximums at similar times, etc. </a:t>
            </a:r>
          </a:p>
          <a:p>
            <a:pPr lvl="1"/>
            <a:endParaRPr lang="en-US" sz="1600" dirty="0"/>
          </a:p>
          <a:p>
            <a:pPr lvl="1"/>
            <a:endParaRPr lang="en-US" sz="2000" dirty="0"/>
          </a:p>
          <a:p>
            <a:pPr lvl="1"/>
            <a:endParaRPr lang="en-US" sz="2000" dirty="0"/>
          </a:p>
          <a:p>
            <a:pPr lvl="1"/>
            <a:endParaRPr lang="en-US" dirty="0"/>
          </a:p>
          <a:p>
            <a:pPr lvl="1"/>
            <a:endParaRPr lang="en-US" dirty="0"/>
          </a:p>
        </p:txBody>
      </p:sp>
    </p:spTree>
    <p:extLst>
      <p:ext uri="{BB962C8B-B14F-4D97-AF65-F5344CB8AC3E}">
        <p14:creationId xmlns:p14="http://schemas.microsoft.com/office/powerpoint/2010/main" val="17111944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39014" name="Picture 6"/>
          <p:cNvPicPr>
            <a:picLocks noChangeAspect="1" noChangeArrowheads="1"/>
          </p:cNvPicPr>
          <p:nvPr/>
        </p:nvPicPr>
        <p:blipFill>
          <a:blip r:embed="rId3">
            <a:extLst>
              <a:ext uri="{28A0092B-C50C-407E-A947-70E740481C1C}">
                <a14:useLocalDpi xmlns:a14="http://schemas.microsoft.com/office/drawing/2010/main" val="0"/>
              </a:ext>
            </a:extLst>
          </a:blip>
          <a:srcRect b="2776"/>
          <a:stretch>
            <a:fillRect/>
          </a:stretch>
        </p:blipFill>
        <p:spPr bwMode="auto">
          <a:xfrm>
            <a:off x="1447800" y="2362200"/>
            <a:ext cx="5915025" cy="3929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39010" name="Rectangle 2"/>
          <p:cNvSpPr>
            <a:spLocks noGrp="1" noChangeArrowheads="1"/>
          </p:cNvSpPr>
          <p:nvPr>
            <p:ph type="title"/>
          </p:nvPr>
        </p:nvSpPr>
        <p:spPr/>
        <p:txBody>
          <a:bodyPr/>
          <a:lstStyle/>
          <a:p>
            <a:r>
              <a:rPr lang="en-US"/>
              <a:t>Example: Sea Surface Temperature</a:t>
            </a:r>
          </a:p>
        </p:txBody>
      </p:sp>
      <p:sp>
        <p:nvSpPr>
          <p:cNvPr id="939011" name="Rectangle 3"/>
          <p:cNvSpPr>
            <a:spLocks noGrp="1" noChangeArrowheads="1"/>
          </p:cNvSpPr>
          <p:nvPr>
            <p:ph type="body" idx="1"/>
          </p:nvPr>
        </p:nvSpPr>
        <p:spPr>
          <a:xfrm>
            <a:off x="411163" y="1143000"/>
            <a:ext cx="8428037" cy="5181600"/>
          </a:xfrm>
        </p:spPr>
        <p:txBody>
          <a:bodyPr/>
          <a:lstStyle/>
          <a:p>
            <a:r>
              <a:rPr lang="en-US"/>
              <a:t>The following shows the Sea Surface Temperature (SST) for July 1982</a:t>
            </a:r>
          </a:p>
          <a:p>
            <a:pPr lvl="1"/>
            <a:r>
              <a:rPr lang="en-US" sz="2200"/>
              <a:t>Thousands of data points are summarized in a single figure</a:t>
            </a:r>
          </a:p>
          <a:p>
            <a:pPr lvl="1">
              <a:buFont typeface="Arial" charset="0"/>
              <a:buNone/>
            </a:pPr>
            <a:r>
              <a:rPr lang="en-US"/>
              <a:t> </a:t>
            </a:r>
          </a:p>
          <a:p>
            <a:pPr lvl="1">
              <a:lnSpc>
                <a:spcPct val="90000"/>
              </a:lnSpc>
              <a:spcBef>
                <a:spcPct val="15000"/>
              </a:spcBef>
            </a:pPr>
            <a:endParaRPr lang="en-US"/>
          </a:p>
          <a:p>
            <a:pPr lvl="2">
              <a:lnSpc>
                <a:spcPct val="90000"/>
              </a:lnSpc>
              <a:buFont typeface="Wingdings" pitchFamily="2" charset="2"/>
              <a:buNone/>
            </a:pPr>
            <a:endParaRPr lang="en-US"/>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Comparison of Proximity Measures</a:t>
            </a:r>
          </a:p>
        </p:txBody>
      </p:sp>
      <p:sp>
        <p:nvSpPr>
          <p:cNvPr id="3" name="Content Placeholder 2"/>
          <p:cNvSpPr>
            <a:spLocks noGrp="1"/>
          </p:cNvSpPr>
          <p:nvPr>
            <p:ph idx="1"/>
          </p:nvPr>
        </p:nvSpPr>
        <p:spPr/>
        <p:txBody>
          <a:bodyPr>
            <a:normAutofit fontScale="92500" lnSpcReduction="10000"/>
          </a:bodyPr>
          <a:lstStyle/>
          <a:p>
            <a:r>
              <a:rPr lang="en-US" dirty="0"/>
              <a:t>Domain of application</a:t>
            </a:r>
          </a:p>
          <a:p>
            <a:pPr lvl="1"/>
            <a:r>
              <a:rPr lang="en-US" dirty="0"/>
              <a:t>Similarity measures tend to be specific to the type of attribute and data </a:t>
            </a:r>
          </a:p>
          <a:p>
            <a:pPr lvl="1"/>
            <a:r>
              <a:rPr lang="en-US" dirty="0"/>
              <a:t>Record data, images, graphs, sequences, 3D-protein structure, etc. tend to have different measures</a:t>
            </a:r>
          </a:p>
          <a:p>
            <a:r>
              <a:rPr lang="en-US" dirty="0"/>
              <a:t>However, one can talk about various properties that you would like a proximity measure to have</a:t>
            </a:r>
          </a:p>
          <a:p>
            <a:pPr lvl="1"/>
            <a:r>
              <a:rPr lang="en-US" dirty="0"/>
              <a:t>Symmetry is a common one</a:t>
            </a:r>
          </a:p>
          <a:p>
            <a:pPr lvl="1"/>
            <a:r>
              <a:rPr lang="en-US" dirty="0"/>
              <a:t>Tolerance to noise and outliers is another</a:t>
            </a:r>
          </a:p>
          <a:p>
            <a:pPr lvl="1"/>
            <a:r>
              <a:rPr lang="en-US" dirty="0"/>
              <a:t>Ability to find more types of patterns? </a:t>
            </a:r>
          </a:p>
          <a:p>
            <a:pPr lvl="1"/>
            <a:r>
              <a:rPr lang="en-US" dirty="0"/>
              <a:t>Many others possible</a:t>
            </a:r>
          </a:p>
          <a:p>
            <a:r>
              <a:rPr lang="en-US" dirty="0"/>
              <a:t>The measure must be applicable to the data and produce results that agree with domain knowledge</a:t>
            </a:r>
          </a:p>
          <a:p>
            <a:pPr lvl="1"/>
            <a:endParaRPr lang="en-US" dirty="0"/>
          </a:p>
        </p:txBody>
      </p:sp>
    </p:spTree>
    <p:extLst>
      <p:ext uri="{BB962C8B-B14F-4D97-AF65-F5344CB8AC3E}">
        <p14:creationId xmlns:p14="http://schemas.microsoft.com/office/powerpoint/2010/main" val="83533103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Information Based Measures</a:t>
            </a:r>
          </a:p>
        </p:txBody>
      </p:sp>
      <p:sp>
        <p:nvSpPr>
          <p:cNvPr id="3" name="Content Placeholder 2"/>
          <p:cNvSpPr>
            <a:spLocks noGrp="1"/>
          </p:cNvSpPr>
          <p:nvPr>
            <p:ph idx="1"/>
          </p:nvPr>
        </p:nvSpPr>
        <p:spPr/>
        <p:txBody>
          <a:bodyPr/>
          <a:lstStyle/>
          <a:p>
            <a:r>
              <a:rPr lang="en-US" dirty="0"/>
              <a:t>Information theory is a well-developed and fundamental disciple with broad applications</a:t>
            </a:r>
          </a:p>
          <a:p>
            <a:endParaRPr lang="en-US" dirty="0"/>
          </a:p>
          <a:p>
            <a:r>
              <a:rPr lang="en-US" dirty="0"/>
              <a:t>Some similarity measures are based on information theory </a:t>
            </a:r>
          </a:p>
          <a:p>
            <a:pPr lvl="1"/>
            <a:r>
              <a:rPr lang="en-US" dirty="0"/>
              <a:t>Mutual information in various versions</a:t>
            </a:r>
          </a:p>
          <a:p>
            <a:pPr lvl="1"/>
            <a:r>
              <a:rPr lang="en-US" dirty="0"/>
              <a:t>Maximal Information Coefficient (MIC) and related measures</a:t>
            </a:r>
          </a:p>
          <a:p>
            <a:pPr lvl="1"/>
            <a:r>
              <a:rPr lang="en-US" dirty="0"/>
              <a:t>General and can handle non-linear relationships</a:t>
            </a:r>
          </a:p>
          <a:p>
            <a:pPr lvl="1"/>
            <a:r>
              <a:rPr lang="en-US" dirty="0"/>
              <a:t>Can be complicated and time intensive to compute</a:t>
            </a:r>
          </a:p>
        </p:txBody>
      </p:sp>
    </p:spTree>
    <p:extLst>
      <p:ext uri="{BB962C8B-B14F-4D97-AF65-F5344CB8AC3E}">
        <p14:creationId xmlns:p14="http://schemas.microsoft.com/office/powerpoint/2010/main" val="405353936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Information and Probability</a:t>
            </a:r>
          </a:p>
        </p:txBody>
      </p:sp>
      <p:sp>
        <p:nvSpPr>
          <p:cNvPr id="3" name="Content Placeholder 2"/>
          <p:cNvSpPr>
            <a:spLocks noGrp="1"/>
          </p:cNvSpPr>
          <p:nvPr>
            <p:ph idx="1"/>
          </p:nvPr>
        </p:nvSpPr>
        <p:spPr/>
        <p:txBody>
          <a:bodyPr>
            <a:normAutofit fontScale="92500"/>
          </a:bodyPr>
          <a:lstStyle/>
          <a:p>
            <a:r>
              <a:rPr lang="en-US" dirty="0"/>
              <a:t>Information relates to possible outcomes of an event </a:t>
            </a:r>
          </a:p>
          <a:p>
            <a:pPr lvl="1"/>
            <a:r>
              <a:rPr lang="en-US" dirty="0"/>
              <a:t>transmission of a message, flip of a coin, or measurement of a piece of data </a:t>
            </a:r>
            <a:br>
              <a:rPr lang="en-US" dirty="0"/>
            </a:br>
            <a:endParaRPr lang="en-US" dirty="0"/>
          </a:p>
          <a:p>
            <a:r>
              <a:rPr lang="en-US" dirty="0"/>
              <a:t>The more certain an outcome, the less information that it contains and vice-versa</a:t>
            </a:r>
          </a:p>
          <a:p>
            <a:pPr lvl="1"/>
            <a:r>
              <a:rPr lang="en-US" dirty="0"/>
              <a:t>For example, if a coin has two heads, then an outcome of heads provides no information</a:t>
            </a:r>
          </a:p>
          <a:p>
            <a:pPr lvl="1"/>
            <a:r>
              <a:rPr lang="en-US" dirty="0"/>
              <a:t>More quantitatively, the information is related the probability of an outcome</a:t>
            </a:r>
          </a:p>
          <a:p>
            <a:pPr marL="1147763" lvl="2" indent="-233363"/>
            <a:r>
              <a:rPr lang="en-US" dirty="0"/>
              <a:t>The smaller the probability of an outcome, the more information it provides and vice-versa</a:t>
            </a:r>
          </a:p>
          <a:p>
            <a:pPr lvl="1"/>
            <a:r>
              <a:rPr lang="en-US" dirty="0"/>
              <a:t>Entropy is the commonly used measure</a:t>
            </a:r>
          </a:p>
          <a:p>
            <a:endParaRPr lang="en-US" dirty="0"/>
          </a:p>
          <a:p>
            <a:pPr lvl="1"/>
            <a:endParaRPr lang="en-US" dirty="0"/>
          </a:p>
          <a:p>
            <a:pPr lvl="1"/>
            <a:endParaRPr lang="en-US" dirty="0"/>
          </a:p>
          <a:p>
            <a:endParaRPr lang="en-US" i="1" dirty="0"/>
          </a:p>
          <a:p>
            <a:endParaRPr lang="en-US" i="1" dirty="0"/>
          </a:p>
          <a:p>
            <a:endParaRPr lang="en-US" i="1" dirty="0"/>
          </a:p>
          <a:p>
            <a:pPr marL="0" indent="0">
              <a:buNone/>
            </a:pPr>
            <a:endParaRPr lang="en-US" dirty="0"/>
          </a:p>
          <a:p>
            <a:endParaRPr lang="en-US" dirty="0"/>
          </a:p>
        </p:txBody>
      </p:sp>
      <p:grpSp>
        <p:nvGrpSpPr>
          <p:cNvPr id="4" name="Group 3"/>
          <p:cNvGrpSpPr>
            <a:grpSpLocks noChangeAspect="1"/>
          </p:cNvGrpSpPr>
          <p:nvPr/>
        </p:nvGrpSpPr>
        <p:grpSpPr>
          <a:xfrm>
            <a:off x="4934001" y="2133600"/>
            <a:ext cx="1371600" cy="685800"/>
            <a:chOff x="2514600" y="2895600"/>
            <a:chExt cx="3810000" cy="1905000"/>
          </a:xfrm>
        </p:grpSpPr>
        <p:pic>
          <p:nvPicPr>
            <p:cNvPr id="87044" name="Picture 4" descr="2012 Lincoln One-Cent Obvers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14600" y="2895600"/>
              <a:ext cx="1905000" cy="1905000"/>
            </a:xfrm>
            <a:prstGeom prst="rect">
              <a:avLst/>
            </a:prstGeom>
            <a:noFill/>
            <a:extLst>
              <a:ext uri="{909E8E84-426E-40DD-AFC4-6F175D3DCCD1}">
                <a14:hiddenFill xmlns:a14="http://schemas.microsoft.com/office/drawing/2010/main">
                  <a:solidFill>
                    <a:srgbClr val="FFFFFF"/>
                  </a:solidFill>
                </a14:hiddenFill>
              </a:ext>
            </a:extLst>
          </p:spPr>
        </p:pic>
        <p:pic>
          <p:nvPicPr>
            <p:cNvPr id="87046" name="Picture 6" descr="2012 Lincoln One-Cent Revers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19600" y="2895600"/>
              <a:ext cx="1905000" cy="1905000"/>
            </a:xfrm>
            <a:prstGeom prst="rect">
              <a:avLst/>
            </a:prstGeom>
            <a:noFill/>
            <a:extLst>
              <a:ext uri="{909E8E84-426E-40DD-AFC4-6F175D3DCCD1}">
                <a14:hiddenFill xmlns:a14="http://schemas.microsoft.com/office/drawing/2010/main">
                  <a:solidFill>
                    <a:srgbClr val="FFFFFF"/>
                  </a:solidFill>
                </a14:hiddenFill>
              </a:ext>
            </a:extLst>
          </p:spPr>
        </p:pic>
      </p:grpSp>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83020" y="2133600"/>
            <a:ext cx="912572" cy="685800"/>
          </a:xfrm>
          <a:prstGeom prst="rect">
            <a:avLst/>
          </a:prstGeom>
        </p:spPr>
      </p:pic>
    </p:spTree>
    <p:extLst>
      <p:ext uri="{BB962C8B-B14F-4D97-AF65-F5344CB8AC3E}">
        <p14:creationId xmlns:p14="http://schemas.microsoft.com/office/powerpoint/2010/main" val="152475006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Entropy</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92500" lnSpcReduction="10000"/>
              </a:bodyPr>
              <a:lstStyle/>
              <a:p>
                <a:r>
                  <a:rPr lang="en-US" dirty="0"/>
                  <a:t>For </a:t>
                </a:r>
              </a:p>
              <a:p>
                <a:pPr lvl="1"/>
                <a:r>
                  <a:rPr lang="en-US" dirty="0"/>
                  <a:t>a variable (event), </a:t>
                </a:r>
                <a:r>
                  <a:rPr lang="en-US" i="1" dirty="0">
                    <a:latin typeface="Times New Roman" pitchFamily="18" charset="0"/>
                    <a:cs typeface="Times New Roman" pitchFamily="18" charset="0"/>
                  </a:rPr>
                  <a:t>X</a:t>
                </a:r>
                <a:r>
                  <a:rPr lang="en-US" dirty="0"/>
                  <a:t>, </a:t>
                </a:r>
              </a:p>
              <a:p>
                <a:pPr lvl="1"/>
                <a:r>
                  <a:rPr lang="en-US" dirty="0"/>
                  <a:t>with </a:t>
                </a:r>
                <a:r>
                  <a:rPr lang="en-US" i="1" dirty="0">
                    <a:latin typeface="Times New Roman" pitchFamily="18" charset="0"/>
                    <a:ea typeface="Cambria Math" pitchFamily="18" charset="0"/>
                    <a:cs typeface="Times New Roman" pitchFamily="18" charset="0"/>
                  </a:rPr>
                  <a:t>n</a:t>
                </a:r>
                <a:r>
                  <a:rPr lang="en-US" dirty="0"/>
                  <a:t> possible values (outcomes), </a:t>
                </a:r>
                <a:r>
                  <a:rPr lang="en-US" i="1" dirty="0">
                    <a:latin typeface="Times New Roman" pitchFamily="18" charset="0"/>
                    <a:ea typeface="Cambria Math" pitchFamily="18" charset="0"/>
                    <a:cs typeface="Times New Roman" pitchFamily="18" charset="0"/>
                  </a:rPr>
                  <a:t>x</a:t>
                </a:r>
                <a:r>
                  <a:rPr lang="en-US" i="1" baseline="-25000" dirty="0">
                    <a:latin typeface="Times New Roman" pitchFamily="18" charset="0"/>
                    <a:ea typeface="Cambria Math" pitchFamily="18" charset="0"/>
                    <a:cs typeface="Times New Roman" pitchFamily="18" charset="0"/>
                  </a:rPr>
                  <a:t>1</a:t>
                </a:r>
                <a:r>
                  <a:rPr lang="en-US" i="1" dirty="0">
                    <a:latin typeface="Times New Roman" pitchFamily="18" charset="0"/>
                    <a:ea typeface="Cambria Math" pitchFamily="18" charset="0"/>
                    <a:cs typeface="Times New Roman" pitchFamily="18" charset="0"/>
                  </a:rPr>
                  <a:t>, x</a:t>
                </a:r>
                <a:r>
                  <a:rPr lang="en-US" i="1" baseline="-25000" dirty="0">
                    <a:latin typeface="Times New Roman" pitchFamily="18" charset="0"/>
                    <a:ea typeface="Cambria Math" pitchFamily="18" charset="0"/>
                    <a:cs typeface="Times New Roman" pitchFamily="18" charset="0"/>
                  </a:rPr>
                  <a:t>2</a:t>
                </a:r>
                <a:r>
                  <a:rPr lang="en-US" i="1" dirty="0">
                    <a:latin typeface="Times New Roman" pitchFamily="18" charset="0"/>
                    <a:ea typeface="Cambria Math" pitchFamily="18" charset="0"/>
                    <a:cs typeface="Times New Roman" pitchFamily="18" charset="0"/>
                  </a:rPr>
                  <a:t> …, </a:t>
                </a:r>
                <a:r>
                  <a:rPr lang="en-US" i="1" dirty="0" err="1">
                    <a:latin typeface="Times New Roman" pitchFamily="18" charset="0"/>
                    <a:ea typeface="Cambria Math" pitchFamily="18" charset="0"/>
                    <a:cs typeface="Times New Roman" pitchFamily="18" charset="0"/>
                  </a:rPr>
                  <a:t>x</a:t>
                </a:r>
                <a:r>
                  <a:rPr lang="en-US" i="1" baseline="-25000" dirty="0" err="1">
                    <a:latin typeface="Times New Roman" pitchFamily="18" charset="0"/>
                    <a:ea typeface="Cambria Math" pitchFamily="18" charset="0"/>
                    <a:cs typeface="Times New Roman" pitchFamily="18" charset="0"/>
                  </a:rPr>
                  <a:t>n</a:t>
                </a:r>
                <a:r>
                  <a:rPr lang="en-US" i="1" baseline="-25000" dirty="0">
                    <a:latin typeface="Times New Roman" pitchFamily="18" charset="0"/>
                    <a:ea typeface="Cambria Math" pitchFamily="18" charset="0"/>
                    <a:cs typeface="Times New Roman" pitchFamily="18" charset="0"/>
                  </a:rPr>
                  <a:t> </a:t>
                </a:r>
              </a:p>
              <a:p>
                <a:pPr lvl="1"/>
                <a:r>
                  <a:rPr lang="en-US" dirty="0"/>
                  <a:t>each outcome having probability, </a:t>
                </a:r>
                <a:r>
                  <a:rPr lang="en-US" i="1" dirty="0">
                    <a:latin typeface="Times New Roman" pitchFamily="18" charset="0"/>
                    <a:ea typeface="Cambria Math" pitchFamily="18" charset="0"/>
                    <a:cs typeface="Times New Roman" pitchFamily="18" charset="0"/>
                  </a:rPr>
                  <a:t>p</a:t>
                </a:r>
                <a:r>
                  <a:rPr lang="en-US" i="1" baseline="-25000" dirty="0">
                    <a:latin typeface="Times New Roman" pitchFamily="18" charset="0"/>
                    <a:ea typeface="Cambria Math" pitchFamily="18" charset="0"/>
                    <a:cs typeface="Times New Roman" pitchFamily="18" charset="0"/>
                  </a:rPr>
                  <a:t>1</a:t>
                </a:r>
                <a:r>
                  <a:rPr lang="en-US" i="1" dirty="0">
                    <a:latin typeface="Times New Roman" pitchFamily="18" charset="0"/>
                    <a:ea typeface="Cambria Math" pitchFamily="18" charset="0"/>
                    <a:cs typeface="Times New Roman" pitchFamily="18" charset="0"/>
                  </a:rPr>
                  <a:t>, p</a:t>
                </a:r>
                <a:r>
                  <a:rPr lang="en-US" i="1" baseline="-25000" dirty="0">
                    <a:latin typeface="Times New Roman" pitchFamily="18" charset="0"/>
                    <a:ea typeface="Cambria Math" pitchFamily="18" charset="0"/>
                    <a:cs typeface="Times New Roman" pitchFamily="18" charset="0"/>
                  </a:rPr>
                  <a:t>2</a:t>
                </a:r>
                <a:r>
                  <a:rPr lang="en-US" i="1" dirty="0">
                    <a:latin typeface="Times New Roman" pitchFamily="18" charset="0"/>
                    <a:ea typeface="Cambria Math" pitchFamily="18" charset="0"/>
                    <a:cs typeface="Times New Roman" pitchFamily="18" charset="0"/>
                  </a:rPr>
                  <a:t> …, </a:t>
                </a:r>
                <a:r>
                  <a:rPr lang="en-US" i="1" dirty="0" err="1">
                    <a:latin typeface="Times New Roman" pitchFamily="18" charset="0"/>
                    <a:ea typeface="Cambria Math" pitchFamily="18" charset="0"/>
                    <a:cs typeface="Times New Roman" pitchFamily="18" charset="0"/>
                  </a:rPr>
                  <a:t>p</a:t>
                </a:r>
                <a:r>
                  <a:rPr lang="en-US" i="1" baseline="-25000" dirty="0" err="1">
                    <a:latin typeface="Times New Roman" pitchFamily="18" charset="0"/>
                    <a:ea typeface="Cambria Math" pitchFamily="18" charset="0"/>
                    <a:cs typeface="Times New Roman" pitchFamily="18" charset="0"/>
                  </a:rPr>
                  <a:t>n</a:t>
                </a:r>
                <a:r>
                  <a:rPr lang="en-US" i="1" baseline="-25000" dirty="0">
                    <a:latin typeface="Times New Roman" pitchFamily="18" charset="0"/>
                    <a:ea typeface="Cambria Math" pitchFamily="18" charset="0"/>
                    <a:cs typeface="Times New Roman" pitchFamily="18" charset="0"/>
                  </a:rPr>
                  <a:t> </a:t>
                </a:r>
                <a:r>
                  <a:rPr lang="en-US" dirty="0"/>
                  <a:t>  </a:t>
                </a:r>
              </a:p>
              <a:p>
                <a:pPr lvl="1"/>
                <a:r>
                  <a:rPr lang="en-US" dirty="0"/>
                  <a:t>the entropy of </a:t>
                </a:r>
                <a:r>
                  <a:rPr lang="en-US" i="1" dirty="0">
                    <a:latin typeface="Times New Roman" pitchFamily="18" charset="0"/>
                    <a:cs typeface="Times New Roman" pitchFamily="18" charset="0"/>
                  </a:rPr>
                  <a:t>X </a:t>
                </a:r>
                <a:r>
                  <a:rPr lang="en-US" dirty="0"/>
                  <a:t>, </a:t>
                </a:r>
                <a:r>
                  <a:rPr lang="en-US" i="1" dirty="0">
                    <a:latin typeface="Times New Roman" pitchFamily="18" charset="0"/>
                    <a:cs typeface="Times New Roman" pitchFamily="18" charset="0"/>
                  </a:rPr>
                  <a:t>H(X)</a:t>
                </a:r>
                <a:r>
                  <a:rPr lang="en-US" dirty="0"/>
                  <a:t>, is given by</a:t>
                </a:r>
                <a:endParaRPr lang="en-US" i="1" baseline="-25000" dirty="0">
                  <a:latin typeface="Times New Roman" pitchFamily="18" charset="0"/>
                  <a:ea typeface="Cambria Math"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a:rPr>
                        <m:t>𝐻</m:t>
                      </m:r>
                      <m:d>
                        <m:dPr>
                          <m:ctrlPr>
                            <a:rPr lang="en-US" b="0" i="1" smtClean="0">
                              <a:latin typeface="Cambria Math" panose="02040503050406030204" pitchFamily="18" charset="0"/>
                            </a:rPr>
                          </m:ctrlPr>
                        </m:dPr>
                        <m:e>
                          <m:r>
                            <a:rPr lang="en-US" b="0" i="1" smtClean="0">
                              <a:latin typeface="Cambria Math"/>
                            </a:rPr>
                            <m:t>𝑋</m:t>
                          </m:r>
                        </m:e>
                      </m:d>
                      <m:r>
                        <a:rPr lang="en-US" b="0" i="1" smtClean="0">
                          <a:latin typeface="Cambria Math"/>
                        </a:rPr>
                        <m:t>=−</m:t>
                      </m:r>
                      <m:nary>
                        <m:naryPr>
                          <m:chr m:val="∑"/>
                          <m:ctrlPr>
                            <a:rPr lang="en-US" b="0" i="1" smtClean="0">
                              <a:latin typeface="Cambria Math" panose="02040503050406030204" pitchFamily="18" charset="0"/>
                            </a:rPr>
                          </m:ctrlPr>
                        </m:naryPr>
                        <m:sub>
                          <m:r>
                            <m:rPr>
                              <m:brk m:alnAt="23"/>
                            </m:rPr>
                            <a:rPr lang="en-US" b="0" i="1" smtClean="0">
                              <a:latin typeface="Cambria Math"/>
                            </a:rPr>
                            <m:t>𝑖</m:t>
                          </m:r>
                          <m:r>
                            <a:rPr lang="en-US" b="0" i="1" smtClean="0">
                              <a:latin typeface="Cambria Math"/>
                            </a:rPr>
                            <m:t>=1</m:t>
                          </m:r>
                        </m:sub>
                        <m:sup>
                          <m:r>
                            <a:rPr lang="en-US" b="0" i="1" smtClean="0">
                              <a:latin typeface="Cambria Math"/>
                            </a:rPr>
                            <m:t>𝑛</m:t>
                          </m:r>
                        </m:sup>
                        <m:e>
                          <m:func>
                            <m:funcPr>
                              <m:ctrlPr>
                                <a:rPr lang="en-US" b="0" i="1" smtClean="0">
                                  <a:latin typeface="Cambria Math" panose="02040503050406030204" pitchFamily="18" charset="0"/>
                                </a:rPr>
                              </m:ctrlPr>
                            </m:funcPr>
                            <m:fName>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a:rPr>
                                        <m:t>𝑝</m:t>
                                      </m:r>
                                    </m:e>
                                    <m:sub>
                                      <m:r>
                                        <a:rPr lang="en-US" b="0" i="1" smtClean="0">
                                          <a:latin typeface="Cambria Math"/>
                                        </a:rPr>
                                        <m:t>𝑖</m:t>
                                      </m:r>
                                    </m:sub>
                                  </m:sSub>
                                  <m:r>
                                    <m:rPr>
                                      <m:sty m:val="p"/>
                                    </m:rPr>
                                    <a:rPr lang="en-US" b="0" i="0" smtClean="0">
                                      <a:latin typeface="Cambria Math"/>
                                    </a:rPr>
                                    <m:t>log</m:t>
                                  </m:r>
                                </m:e>
                                <m:sub>
                                  <m:r>
                                    <a:rPr lang="en-US" b="0" i="1" smtClean="0">
                                      <a:latin typeface="Cambria Math"/>
                                    </a:rPr>
                                    <m:t>2</m:t>
                                  </m:r>
                                </m:sub>
                              </m:sSub>
                            </m:fName>
                            <m:e>
                              <m:sSub>
                                <m:sSubPr>
                                  <m:ctrlPr>
                                    <a:rPr lang="en-US" b="0" i="1" smtClean="0">
                                      <a:latin typeface="Cambria Math" panose="02040503050406030204" pitchFamily="18" charset="0"/>
                                    </a:rPr>
                                  </m:ctrlPr>
                                </m:sSubPr>
                                <m:e>
                                  <m:r>
                                    <a:rPr lang="en-US" b="0" i="1" smtClean="0">
                                      <a:latin typeface="Cambria Math"/>
                                    </a:rPr>
                                    <m:t>𝑝</m:t>
                                  </m:r>
                                </m:e>
                                <m:sub>
                                  <m:r>
                                    <a:rPr lang="en-US" b="0" i="1" smtClean="0">
                                      <a:latin typeface="Cambria Math"/>
                                    </a:rPr>
                                    <m:t>𝑖</m:t>
                                  </m:r>
                                </m:sub>
                              </m:sSub>
                            </m:e>
                          </m:func>
                        </m:e>
                      </m:nary>
                      <m:r>
                        <a:rPr lang="en-US" b="0" i="1" smtClean="0">
                          <a:latin typeface="Cambria Math"/>
                        </a:rPr>
                        <m:t> </m:t>
                      </m:r>
                    </m:oMath>
                  </m:oMathPara>
                </a14:m>
                <a:endParaRPr lang="en-US" dirty="0"/>
              </a:p>
              <a:p>
                <a:endParaRPr lang="en-US" dirty="0"/>
              </a:p>
              <a:p>
                <a:r>
                  <a:rPr lang="en-US" dirty="0"/>
                  <a:t>Entropy is between 0 and </a:t>
                </a:r>
                <a:r>
                  <a:rPr lang="en-US" dirty="0">
                    <a:latin typeface="Times New Roman" pitchFamily="18" charset="0"/>
                    <a:cs typeface="Times New Roman" pitchFamily="18" charset="0"/>
                  </a:rPr>
                  <a:t>log</a:t>
                </a:r>
                <a:r>
                  <a:rPr lang="en-US" baseline="-25000" dirty="0">
                    <a:latin typeface="Times New Roman" pitchFamily="18" charset="0"/>
                    <a:cs typeface="Times New Roman" pitchFamily="18" charset="0"/>
                  </a:rPr>
                  <a:t>2</a:t>
                </a:r>
                <a:r>
                  <a:rPr lang="en-US" i="1" dirty="0">
                    <a:latin typeface="Times New Roman" pitchFamily="18" charset="0"/>
                    <a:cs typeface="Times New Roman" pitchFamily="18" charset="0"/>
                  </a:rPr>
                  <a:t>n </a:t>
                </a:r>
                <a:r>
                  <a:rPr lang="en-US" dirty="0"/>
                  <a:t>and is measured in bits</a:t>
                </a:r>
              </a:p>
              <a:p>
                <a:pPr lvl="1"/>
                <a:r>
                  <a:rPr lang="en-US" dirty="0"/>
                  <a:t>Thus, entropy is a measure of how many bits it takes to represent an observation of </a:t>
                </a:r>
                <a:r>
                  <a:rPr lang="en-US" i="1" dirty="0">
                    <a:latin typeface="Times New Roman" pitchFamily="18" charset="0"/>
                    <a:cs typeface="Times New Roman" pitchFamily="18" charset="0"/>
                  </a:rPr>
                  <a:t>X</a:t>
                </a:r>
                <a:r>
                  <a:rPr lang="en-US" dirty="0"/>
                  <a:t> on average</a:t>
                </a:r>
              </a:p>
              <a:p>
                <a:endParaRPr lang="en-US" dirty="0"/>
              </a:p>
              <a:p>
                <a:pPr lvl="1"/>
                <a:endParaRPr lang="en-US" dirty="0"/>
              </a:p>
              <a:p>
                <a:pPr lvl="1"/>
                <a:endParaRPr lang="en-US" dirty="0"/>
              </a:p>
              <a:p>
                <a:endParaRPr lang="en-US" i="1" dirty="0"/>
              </a:p>
              <a:p>
                <a:endParaRPr lang="en-US" i="1" dirty="0"/>
              </a:p>
              <a:p>
                <a:endParaRPr lang="en-US" i="1" dirty="0"/>
              </a:p>
              <a:p>
                <a:pPr marL="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366" t="-2000"/>
                </a:stretch>
              </a:blipFill>
            </p:spPr>
            <p:txBody>
              <a:bodyPr/>
              <a:lstStyle/>
              <a:p>
                <a:r>
                  <a:rPr lang="en-US">
                    <a:noFill/>
                  </a:rPr>
                  <a:t> </a:t>
                </a:r>
              </a:p>
            </p:txBody>
          </p:sp>
        </mc:Fallback>
      </mc:AlternateContent>
    </p:spTree>
    <p:extLst>
      <p:ext uri="{BB962C8B-B14F-4D97-AF65-F5344CB8AC3E}">
        <p14:creationId xmlns:p14="http://schemas.microsoft.com/office/powerpoint/2010/main" val="3190071546"/>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Entropy Examples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dirty="0"/>
                  <a:t>For a coin with probability </a:t>
                </a:r>
                <a:r>
                  <a:rPr lang="en-US" i="1" dirty="0">
                    <a:latin typeface="Times New Roman" pitchFamily="18" charset="0"/>
                    <a:cs typeface="Times New Roman" pitchFamily="18" charset="0"/>
                  </a:rPr>
                  <a:t>p</a:t>
                </a:r>
                <a:r>
                  <a:rPr lang="en-US" dirty="0"/>
                  <a:t> of heads and probability </a:t>
                </a:r>
                <a:r>
                  <a:rPr lang="en-US" i="1" dirty="0">
                    <a:latin typeface="Times New Roman" pitchFamily="18" charset="0"/>
                    <a:cs typeface="Times New Roman" pitchFamily="18" charset="0"/>
                  </a:rPr>
                  <a:t>q = </a:t>
                </a:r>
                <a:r>
                  <a:rPr lang="en-US" dirty="0">
                    <a:latin typeface="Times New Roman" pitchFamily="18" charset="0"/>
                    <a:cs typeface="Times New Roman" pitchFamily="18" charset="0"/>
                  </a:rPr>
                  <a:t>1</a:t>
                </a:r>
                <a:r>
                  <a:rPr lang="en-US" i="1" dirty="0">
                    <a:latin typeface="Times New Roman" pitchFamily="18" charset="0"/>
                    <a:cs typeface="Times New Roman" pitchFamily="18" charset="0"/>
                  </a:rPr>
                  <a:t> – p </a:t>
                </a:r>
                <a:r>
                  <a:rPr lang="en-US" dirty="0"/>
                  <a:t>of tails</a:t>
                </a:r>
              </a:p>
              <a:p>
                <a:endParaRPr lang="en-US" sz="1000" dirty="0"/>
              </a:p>
              <a:p>
                <a:pPr marL="1028700" indent="0">
                  <a:buNone/>
                </a:pPr>
                <a14:m>
                  <m:oMathPara xmlns:m="http://schemas.openxmlformats.org/officeDocument/2006/math">
                    <m:oMathParaPr>
                      <m:jc m:val="left"/>
                    </m:oMathParaPr>
                    <m:oMath xmlns:m="http://schemas.openxmlformats.org/officeDocument/2006/math">
                      <m:r>
                        <a:rPr lang="en-US" b="0" i="1" smtClean="0">
                          <a:latin typeface="Cambria Math"/>
                        </a:rPr>
                        <m:t>𝐻</m:t>
                      </m:r>
                      <m:r>
                        <a:rPr lang="en-US" b="0" i="1" smtClean="0">
                          <a:latin typeface="Cambria Math"/>
                        </a:rPr>
                        <m:t>=−</m:t>
                      </m:r>
                      <m:r>
                        <a:rPr lang="en-US" b="0" i="1" smtClean="0">
                          <a:latin typeface="Cambria Math"/>
                        </a:rPr>
                        <m:t>𝑝</m:t>
                      </m:r>
                      <m:func>
                        <m:funcPr>
                          <m:ctrlPr>
                            <a:rPr lang="en-US" b="0" i="1" smtClean="0">
                              <a:latin typeface="Cambria Math" panose="02040503050406030204" pitchFamily="18" charset="0"/>
                            </a:rPr>
                          </m:ctrlPr>
                        </m:funcPr>
                        <m:fName>
                          <m:sSub>
                            <m:sSubPr>
                              <m:ctrlPr>
                                <a:rPr lang="en-US" b="0" i="1" smtClean="0">
                                  <a:latin typeface="Cambria Math" panose="02040503050406030204" pitchFamily="18" charset="0"/>
                                </a:rPr>
                              </m:ctrlPr>
                            </m:sSubPr>
                            <m:e>
                              <m:r>
                                <m:rPr>
                                  <m:sty m:val="p"/>
                                </m:rPr>
                                <a:rPr lang="en-US" b="0" i="0" smtClean="0">
                                  <a:latin typeface="Cambria Math"/>
                                </a:rPr>
                                <m:t>log</m:t>
                              </m:r>
                            </m:e>
                            <m:sub>
                              <m:r>
                                <a:rPr lang="en-US" b="0" i="1" smtClean="0">
                                  <a:latin typeface="Cambria Math"/>
                                </a:rPr>
                                <m:t>2</m:t>
                              </m:r>
                            </m:sub>
                          </m:sSub>
                        </m:fName>
                        <m:e>
                          <m:r>
                            <a:rPr lang="en-US" b="0" i="1" smtClean="0">
                              <a:latin typeface="Cambria Math"/>
                            </a:rPr>
                            <m:t>𝑝</m:t>
                          </m:r>
                          <m:r>
                            <a:rPr lang="en-US" b="0" i="1" smtClean="0">
                              <a:latin typeface="Cambria Math"/>
                            </a:rPr>
                            <m:t>−</m:t>
                          </m:r>
                        </m:e>
                      </m:func>
                      <m:r>
                        <a:rPr lang="en-US" b="0" i="1" smtClean="0">
                          <a:latin typeface="Cambria Math"/>
                        </a:rPr>
                        <m:t>𝑞</m:t>
                      </m:r>
                      <m:func>
                        <m:funcPr>
                          <m:ctrlPr>
                            <a:rPr lang="en-US" i="1">
                              <a:latin typeface="Cambria Math" panose="02040503050406030204" pitchFamily="18" charset="0"/>
                            </a:rPr>
                          </m:ctrlPr>
                        </m:funcPr>
                        <m:fName>
                          <m:sSub>
                            <m:sSubPr>
                              <m:ctrlPr>
                                <a:rPr lang="en-US" i="1">
                                  <a:latin typeface="Cambria Math" panose="02040503050406030204" pitchFamily="18" charset="0"/>
                                </a:rPr>
                              </m:ctrlPr>
                            </m:sSubPr>
                            <m:e>
                              <m:r>
                                <m:rPr>
                                  <m:sty m:val="p"/>
                                </m:rPr>
                                <a:rPr lang="en-US">
                                  <a:latin typeface="Cambria Math"/>
                                </a:rPr>
                                <m:t>log</m:t>
                              </m:r>
                            </m:e>
                            <m:sub>
                              <m:r>
                                <a:rPr lang="en-US" i="1">
                                  <a:latin typeface="Cambria Math"/>
                                </a:rPr>
                                <m:t>2</m:t>
                              </m:r>
                            </m:sub>
                          </m:sSub>
                        </m:fName>
                        <m:e>
                          <m:r>
                            <a:rPr lang="en-US" b="0" i="1" smtClean="0">
                              <a:latin typeface="Cambria Math"/>
                            </a:rPr>
                            <m:t>𝑞</m:t>
                          </m:r>
                        </m:e>
                      </m:func>
                    </m:oMath>
                  </m:oMathPara>
                </a14:m>
                <a:endParaRPr lang="en-US" dirty="0"/>
              </a:p>
              <a:p>
                <a:pPr marL="1028700" indent="0">
                  <a:buNone/>
                </a:pPr>
                <a:endParaRPr lang="en-US" sz="1000" dirty="0"/>
              </a:p>
              <a:p>
                <a:pPr lvl="1"/>
                <a:r>
                  <a:rPr lang="en-US" dirty="0"/>
                  <a:t>For </a:t>
                </a:r>
                <a:r>
                  <a:rPr lang="en-US" i="1" dirty="0">
                    <a:latin typeface="Times New Roman" pitchFamily="18" charset="0"/>
                    <a:cs typeface="Times New Roman" pitchFamily="18" charset="0"/>
                  </a:rPr>
                  <a:t>p</a:t>
                </a:r>
                <a:r>
                  <a:rPr lang="en-US" dirty="0">
                    <a:latin typeface="Times New Roman" pitchFamily="18" charset="0"/>
                    <a:cs typeface="Times New Roman" pitchFamily="18" charset="0"/>
                  </a:rPr>
                  <a:t>= 0.5, </a:t>
                </a:r>
                <a:r>
                  <a:rPr lang="en-US" i="1" dirty="0">
                    <a:latin typeface="Times New Roman" pitchFamily="18" charset="0"/>
                    <a:cs typeface="Times New Roman" pitchFamily="18" charset="0"/>
                  </a:rPr>
                  <a:t>q</a:t>
                </a:r>
                <a:r>
                  <a:rPr lang="en-US" dirty="0">
                    <a:latin typeface="Times New Roman" pitchFamily="18" charset="0"/>
                    <a:cs typeface="Times New Roman" pitchFamily="18" charset="0"/>
                  </a:rPr>
                  <a:t> = 0.5 </a:t>
                </a:r>
                <a:r>
                  <a:rPr lang="en-US" dirty="0"/>
                  <a:t>(fair coin) </a:t>
                </a:r>
                <a:r>
                  <a:rPr lang="en-US" i="1" dirty="0">
                    <a:latin typeface="Times New Roman" pitchFamily="18" charset="0"/>
                    <a:cs typeface="Times New Roman" pitchFamily="18" charset="0"/>
                  </a:rPr>
                  <a:t>H</a:t>
                </a:r>
                <a:r>
                  <a:rPr lang="en-US" dirty="0"/>
                  <a:t> </a:t>
                </a:r>
                <a:r>
                  <a:rPr lang="en-US" dirty="0">
                    <a:latin typeface="Times New Roman" pitchFamily="18" charset="0"/>
                    <a:cs typeface="Times New Roman" pitchFamily="18" charset="0"/>
                  </a:rPr>
                  <a:t>= 1</a:t>
                </a:r>
                <a:r>
                  <a:rPr lang="en-US" dirty="0"/>
                  <a:t> </a:t>
                </a:r>
              </a:p>
              <a:p>
                <a:pPr lvl="1"/>
                <a:r>
                  <a:rPr lang="en-US" dirty="0"/>
                  <a:t>For </a:t>
                </a:r>
                <a:r>
                  <a:rPr lang="en-US" i="1" dirty="0">
                    <a:latin typeface="Times New Roman" pitchFamily="18" charset="0"/>
                    <a:cs typeface="Times New Roman" pitchFamily="18" charset="0"/>
                  </a:rPr>
                  <a:t>p</a:t>
                </a:r>
                <a:r>
                  <a:rPr lang="en-US" dirty="0">
                    <a:latin typeface="Times New Roman" pitchFamily="18" charset="0"/>
                    <a:cs typeface="Times New Roman" pitchFamily="18" charset="0"/>
                  </a:rPr>
                  <a:t> = 1 or </a:t>
                </a:r>
                <a:r>
                  <a:rPr lang="en-US" i="1" dirty="0">
                    <a:latin typeface="Times New Roman" pitchFamily="18" charset="0"/>
                    <a:cs typeface="Times New Roman" pitchFamily="18" charset="0"/>
                  </a:rPr>
                  <a:t>q</a:t>
                </a:r>
                <a:r>
                  <a:rPr lang="en-US" dirty="0">
                    <a:latin typeface="Times New Roman" pitchFamily="18" charset="0"/>
                    <a:cs typeface="Times New Roman" pitchFamily="18" charset="0"/>
                  </a:rPr>
                  <a:t> = 1</a:t>
                </a:r>
                <a:r>
                  <a:rPr lang="en-US" dirty="0"/>
                  <a:t>, </a:t>
                </a:r>
                <a:r>
                  <a:rPr lang="en-US" i="1" dirty="0">
                    <a:latin typeface="Times New Roman" pitchFamily="18" charset="0"/>
                    <a:cs typeface="Times New Roman" pitchFamily="18" charset="0"/>
                  </a:rPr>
                  <a:t>H</a:t>
                </a:r>
                <a:r>
                  <a:rPr lang="en-US" dirty="0"/>
                  <a:t> </a:t>
                </a:r>
                <a:r>
                  <a:rPr lang="en-US" dirty="0">
                    <a:latin typeface="Times New Roman" pitchFamily="18" charset="0"/>
                    <a:cs typeface="Times New Roman" pitchFamily="18" charset="0"/>
                  </a:rPr>
                  <a:t>= 0</a:t>
                </a:r>
                <a:r>
                  <a:rPr lang="en-US" dirty="0"/>
                  <a:t> </a:t>
                </a:r>
              </a:p>
              <a:p>
                <a:pPr lvl="1"/>
                <a:endParaRPr lang="en-US" dirty="0"/>
              </a:p>
              <a:p>
                <a:r>
                  <a:rPr lang="en-US" dirty="0"/>
                  <a:t>What is the entropy of a fair four-sided die? </a:t>
                </a:r>
              </a:p>
              <a:p>
                <a:pPr lvl="1"/>
                <a:endParaRPr lang="en-US" dirty="0"/>
              </a:p>
              <a:p>
                <a:endParaRPr lang="en-US" i="1" dirty="0"/>
              </a:p>
              <a:p>
                <a:endParaRPr lang="en-US" i="1" dirty="0"/>
              </a:p>
              <a:p>
                <a:endParaRPr lang="en-US" i="1" dirty="0"/>
              </a:p>
              <a:p>
                <a:pPr marL="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513" t="-1412"/>
                </a:stretch>
              </a:blipFill>
            </p:spPr>
            <p:txBody>
              <a:bodyPr/>
              <a:lstStyle/>
              <a:p>
                <a:r>
                  <a:rPr lang="en-US">
                    <a:noFill/>
                  </a:rPr>
                  <a:t> </a:t>
                </a:r>
              </a:p>
            </p:txBody>
          </p:sp>
        </mc:Fallback>
      </mc:AlternateContent>
    </p:spTree>
    <p:extLst>
      <p:ext uri="{BB962C8B-B14F-4D97-AF65-F5344CB8AC3E}">
        <p14:creationId xmlns:p14="http://schemas.microsoft.com/office/powerpoint/2010/main" val="346225470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Entropy for Sample Data: Example</a:t>
            </a:r>
          </a:p>
        </p:txBody>
      </p:sp>
      <p:sp>
        <p:nvSpPr>
          <p:cNvPr id="3" name="Content Placeholder 2"/>
          <p:cNvSpPr>
            <a:spLocks noGrp="1"/>
          </p:cNvSpPr>
          <p:nvPr>
            <p:ph idx="1"/>
          </p:nvPr>
        </p:nvSpPr>
        <p:spPr/>
        <p:txBody>
          <a:bodyPr>
            <a:normAutofit/>
          </a:bodyPr>
          <a:lstStyle/>
          <a:p>
            <a:pPr marL="0" indent="0">
              <a:buNone/>
            </a:pPr>
            <a:endParaRPr lang="en-US" i="1" dirty="0"/>
          </a:p>
          <a:p>
            <a:pPr marL="0" indent="0">
              <a:buNone/>
            </a:pPr>
            <a:endParaRPr lang="en-US" i="1" dirty="0"/>
          </a:p>
          <a:p>
            <a:pPr marL="0" indent="0">
              <a:buNone/>
            </a:pPr>
            <a:endParaRPr lang="en-US" i="1" dirty="0"/>
          </a:p>
          <a:p>
            <a:pPr marL="0" indent="0">
              <a:buNone/>
            </a:pPr>
            <a:endParaRPr lang="en-US" i="1" dirty="0"/>
          </a:p>
          <a:p>
            <a:pPr marL="0" indent="0">
              <a:buNone/>
            </a:pPr>
            <a:endParaRPr lang="en-US" i="1" dirty="0"/>
          </a:p>
          <a:p>
            <a:pPr marL="0" indent="0">
              <a:buNone/>
            </a:pPr>
            <a:endParaRPr lang="en-US" i="1" dirty="0"/>
          </a:p>
          <a:p>
            <a:pPr marL="0" indent="0">
              <a:buNone/>
            </a:pPr>
            <a:r>
              <a:rPr lang="en-US" dirty="0"/>
              <a:t>Maximum entropy is log</a:t>
            </a:r>
            <a:r>
              <a:rPr lang="en-US" baseline="-25000" dirty="0"/>
              <a:t>2</a:t>
            </a:r>
            <a:r>
              <a:rPr lang="en-US" dirty="0"/>
              <a:t>5 = 2.3219</a:t>
            </a:r>
          </a:p>
          <a:p>
            <a:pPr marL="0" indent="0">
              <a:buNone/>
            </a:pPr>
            <a:endParaRPr lang="en-US" i="1" dirty="0"/>
          </a:p>
          <a:p>
            <a:pPr marL="0" indent="0">
              <a:buNone/>
            </a:pPr>
            <a:endParaRPr lang="en-US" i="1" dirty="0"/>
          </a:p>
          <a:p>
            <a:pPr marL="0" indent="0">
              <a:buNone/>
            </a:pPr>
            <a:endParaRPr lang="en-US" i="1" dirty="0"/>
          </a:p>
          <a:p>
            <a:pPr marL="0" indent="0">
              <a:buNone/>
            </a:pPr>
            <a:endParaRPr lang="en-US" i="1" dirty="0"/>
          </a:p>
          <a:p>
            <a:pPr marL="0" indent="0">
              <a:buNone/>
            </a:pPr>
            <a:endParaRPr lang="en-US" i="1" dirty="0"/>
          </a:p>
        </p:txBody>
      </p:sp>
      <p:graphicFrame>
        <p:nvGraphicFramePr>
          <p:cNvPr id="4" name="Table 3"/>
          <p:cNvGraphicFramePr>
            <a:graphicFrameLocks noGrp="1"/>
          </p:cNvGraphicFramePr>
          <p:nvPr/>
        </p:nvGraphicFramePr>
        <p:xfrm>
          <a:off x="762000" y="1295400"/>
          <a:ext cx="6096000" cy="2595880"/>
        </p:xfrm>
        <a:graphic>
          <a:graphicData uri="http://schemas.openxmlformats.org/drawingml/2006/table">
            <a:tbl>
              <a:tblPr firstRow="1" bandRow="1">
                <a:tableStyleId>{073A0DAA-6AF3-43AB-8588-CEC1D06C72B9}</a:tableStyleId>
              </a:tblPr>
              <a:tblGrid>
                <a:gridCol w="1524000">
                  <a:extLst>
                    <a:ext uri="{9D8B030D-6E8A-4147-A177-3AD203B41FA5}">
                      <a16:colId xmlns:a16="http://schemas.microsoft.com/office/drawing/2014/main" val="20000"/>
                    </a:ext>
                  </a:extLst>
                </a:gridCol>
                <a:gridCol w="1524000">
                  <a:extLst>
                    <a:ext uri="{9D8B030D-6E8A-4147-A177-3AD203B41FA5}">
                      <a16:colId xmlns:a16="http://schemas.microsoft.com/office/drawing/2014/main" val="20001"/>
                    </a:ext>
                  </a:extLst>
                </a:gridCol>
                <a:gridCol w="1524000">
                  <a:extLst>
                    <a:ext uri="{9D8B030D-6E8A-4147-A177-3AD203B41FA5}">
                      <a16:colId xmlns:a16="http://schemas.microsoft.com/office/drawing/2014/main" val="20002"/>
                    </a:ext>
                  </a:extLst>
                </a:gridCol>
                <a:gridCol w="1524000">
                  <a:extLst>
                    <a:ext uri="{9D8B030D-6E8A-4147-A177-3AD203B41FA5}">
                      <a16:colId xmlns:a16="http://schemas.microsoft.com/office/drawing/2014/main" val="20003"/>
                    </a:ext>
                  </a:extLst>
                </a:gridCol>
              </a:tblGrid>
              <a:tr h="370840">
                <a:tc>
                  <a:txBody>
                    <a:bodyPr/>
                    <a:lstStyle/>
                    <a:p>
                      <a:r>
                        <a:rPr lang="en-US" dirty="0"/>
                        <a:t>Hair Color</a:t>
                      </a:r>
                    </a:p>
                  </a:txBody>
                  <a:tcPr/>
                </a:tc>
                <a:tc>
                  <a:txBody>
                    <a:bodyPr/>
                    <a:lstStyle/>
                    <a:p>
                      <a:r>
                        <a:rPr lang="en-US" dirty="0"/>
                        <a:t>Count</a:t>
                      </a:r>
                    </a:p>
                  </a:txBody>
                  <a:tcPr/>
                </a:tc>
                <a:tc>
                  <a:txBody>
                    <a:bodyPr/>
                    <a:lstStyle/>
                    <a:p>
                      <a:r>
                        <a:rPr lang="en-US" i="1" dirty="0">
                          <a:latin typeface="Times New Roman" pitchFamily="18" charset="0"/>
                          <a:cs typeface="Times New Roman" pitchFamily="18" charset="0"/>
                        </a:rPr>
                        <a:t>p</a:t>
                      </a:r>
                    </a:p>
                  </a:txBody>
                  <a:tcPr/>
                </a:tc>
                <a:tc>
                  <a:txBody>
                    <a:bodyPr/>
                    <a:lstStyle/>
                    <a:p>
                      <a:r>
                        <a:rPr lang="en-US" i="1" dirty="0">
                          <a:latin typeface="Times New Roman" pitchFamily="18" charset="0"/>
                          <a:cs typeface="Times New Roman" pitchFamily="18" charset="0"/>
                        </a:rPr>
                        <a:t>-p</a:t>
                      </a:r>
                      <a:r>
                        <a:rPr lang="en-US" i="0" dirty="0">
                          <a:latin typeface="Times New Roman" pitchFamily="18" charset="0"/>
                          <a:cs typeface="Times New Roman" pitchFamily="18" charset="0"/>
                        </a:rPr>
                        <a:t>log</a:t>
                      </a:r>
                      <a:r>
                        <a:rPr lang="en-US" i="0" baseline="-25000" dirty="0">
                          <a:latin typeface="Times New Roman" pitchFamily="18" charset="0"/>
                          <a:cs typeface="Times New Roman" pitchFamily="18" charset="0"/>
                        </a:rPr>
                        <a:t>2</a:t>
                      </a:r>
                      <a:r>
                        <a:rPr lang="en-US" i="1" dirty="0">
                          <a:latin typeface="Times New Roman" pitchFamily="18" charset="0"/>
                          <a:cs typeface="Times New Roman" pitchFamily="18" charset="0"/>
                        </a:rPr>
                        <a:t>p</a:t>
                      </a:r>
                    </a:p>
                  </a:txBody>
                  <a:tcPr/>
                </a:tc>
                <a:extLst>
                  <a:ext uri="{0D108BD9-81ED-4DB2-BD59-A6C34878D82A}">
                    <a16:rowId xmlns:a16="http://schemas.microsoft.com/office/drawing/2014/main" val="10000"/>
                  </a:ext>
                </a:extLst>
              </a:tr>
              <a:tr h="370840">
                <a:tc>
                  <a:txBody>
                    <a:bodyPr/>
                    <a:lstStyle/>
                    <a:p>
                      <a:r>
                        <a:rPr lang="en-US" dirty="0"/>
                        <a:t>Black</a:t>
                      </a:r>
                    </a:p>
                  </a:txBody>
                  <a:tcPr/>
                </a:tc>
                <a:tc>
                  <a:txBody>
                    <a:bodyPr/>
                    <a:lstStyle/>
                    <a:p>
                      <a:r>
                        <a:rPr lang="en-US" dirty="0"/>
                        <a:t>75</a:t>
                      </a:r>
                    </a:p>
                  </a:txBody>
                  <a:tcPr/>
                </a:tc>
                <a:tc>
                  <a:txBody>
                    <a:bodyPr/>
                    <a:lstStyle/>
                    <a:p>
                      <a:r>
                        <a:rPr lang="en-US" dirty="0"/>
                        <a:t>0.75</a:t>
                      </a:r>
                    </a:p>
                  </a:txBody>
                  <a:tcPr/>
                </a:tc>
                <a:tc>
                  <a:txBody>
                    <a:bodyPr/>
                    <a:lstStyle/>
                    <a:p>
                      <a:r>
                        <a:rPr lang="en-US" dirty="0"/>
                        <a:t>0.3113</a:t>
                      </a:r>
                    </a:p>
                  </a:txBody>
                  <a:tcPr/>
                </a:tc>
                <a:extLst>
                  <a:ext uri="{0D108BD9-81ED-4DB2-BD59-A6C34878D82A}">
                    <a16:rowId xmlns:a16="http://schemas.microsoft.com/office/drawing/2014/main" val="10001"/>
                  </a:ext>
                </a:extLst>
              </a:tr>
              <a:tr h="370840">
                <a:tc>
                  <a:txBody>
                    <a:bodyPr/>
                    <a:lstStyle/>
                    <a:p>
                      <a:r>
                        <a:rPr lang="en-US" dirty="0"/>
                        <a:t>Brown</a:t>
                      </a:r>
                    </a:p>
                  </a:txBody>
                  <a:tcPr/>
                </a:tc>
                <a:tc>
                  <a:txBody>
                    <a:bodyPr/>
                    <a:lstStyle/>
                    <a:p>
                      <a:r>
                        <a:rPr lang="en-US" dirty="0"/>
                        <a:t>15</a:t>
                      </a:r>
                    </a:p>
                  </a:txBody>
                  <a:tcPr/>
                </a:tc>
                <a:tc>
                  <a:txBody>
                    <a:bodyPr/>
                    <a:lstStyle/>
                    <a:p>
                      <a:r>
                        <a:rPr lang="en-US" dirty="0"/>
                        <a:t>0.15</a:t>
                      </a:r>
                    </a:p>
                  </a:txBody>
                  <a:tcPr/>
                </a:tc>
                <a:tc>
                  <a:txBody>
                    <a:bodyPr/>
                    <a:lstStyle/>
                    <a:p>
                      <a:r>
                        <a:rPr lang="en-US" dirty="0"/>
                        <a:t>0.4105</a:t>
                      </a:r>
                    </a:p>
                  </a:txBody>
                  <a:tcPr/>
                </a:tc>
                <a:extLst>
                  <a:ext uri="{0D108BD9-81ED-4DB2-BD59-A6C34878D82A}">
                    <a16:rowId xmlns:a16="http://schemas.microsoft.com/office/drawing/2014/main" val="10002"/>
                  </a:ext>
                </a:extLst>
              </a:tr>
              <a:tr h="370840">
                <a:tc>
                  <a:txBody>
                    <a:bodyPr/>
                    <a:lstStyle/>
                    <a:p>
                      <a:r>
                        <a:rPr lang="en-US" dirty="0"/>
                        <a:t>Blond</a:t>
                      </a:r>
                    </a:p>
                  </a:txBody>
                  <a:tcPr/>
                </a:tc>
                <a:tc>
                  <a:txBody>
                    <a:bodyPr/>
                    <a:lstStyle/>
                    <a:p>
                      <a:r>
                        <a:rPr lang="en-US" dirty="0"/>
                        <a:t>5</a:t>
                      </a:r>
                    </a:p>
                  </a:txBody>
                  <a:tcPr/>
                </a:tc>
                <a:tc>
                  <a:txBody>
                    <a:bodyPr/>
                    <a:lstStyle/>
                    <a:p>
                      <a:r>
                        <a:rPr lang="en-US" dirty="0"/>
                        <a:t>0.05</a:t>
                      </a:r>
                    </a:p>
                  </a:txBody>
                  <a:tcPr/>
                </a:tc>
                <a:tc>
                  <a:txBody>
                    <a:bodyPr/>
                    <a:lstStyle/>
                    <a:p>
                      <a:r>
                        <a:rPr lang="en-US" dirty="0"/>
                        <a:t>0.2161</a:t>
                      </a:r>
                    </a:p>
                  </a:txBody>
                  <a:tcPr/>
                </a:tc>
                <a:extLst>
                  <a:ext uri="{0D108BD9-81ED-4DB2-BD59-A6C34878D82A}">
                    <a16:rowId xmlns:a16="http://schemas.microsoft.com/office/drawing/2014/main" val="10003"/>
                  </a:ext>
                </a:extLst>
              </a:tr>
              <a:tr h="370840">
                <a:tc>
                  <a:txBody>
                    <a:bodyPr/>
                    <a:lstStyle/>
                    <a:p>
                      <a:r>
                        <a:rPr lang="en-US" dirty="0"/>
                        <a:t>Red</a:t>
                      </a:r>
                    </a:p>
                  </a:txBody>
                  <a:tcPr/>
                </a:tc>
                <a:tc>
                  <a:txBody>
                    <a:bodyPr/>
                    <a:lstStyle/>
                    <a:p>
                      <a:r>
                        <a:rPr lang="en-US" dirty="0"/>
                        <a:t>0</a:t>
                      </a:r>
                    </a:p>
                  </a:txBody>
                  <a:tcPr/>
                </a:tc>
                <a:tc>
                  <a:txBody>
                    <a:bodyPr/>
                    <a:lstStyle/>
                    <a:p>
                      <a:r>
                        <a:rPr lang="en-US" dirty="0"/>
                        <a:t>0.00</a:t>
                      </a:r>
                    </a:p>
                  </a:txBody>
                  <a:tcPr/>
                </a:tc>
                <a:tc>
                  <a:txBody>
                    <a:bodyPr/>
                    <a:lstStyle/>
                    <a:p>
                      <a:r>
                        <a:rPr lang="en-US" dirty="0"/>
                        <a:t>0</a:t>
                      </a:r>
                    </a:p>
                  </a:txBody>
                  <a:tcPr/>
                </a:tc>
                <a:extLst>
                  <a:ext uri="{0D108BD9-81ED-4DB2-BD59-A6C34878D82A}">
                    <a16:rowId xmlns:a16="http://schemas.microsoft.com/office/drawing/2014/main" val="10004"/>
                  </a:ext>
                </a:extLst>
              </a:tr>
              <a:tr h="370840">
                <a:tc>
                  <a:txBody>
                    <a:bodyPr/>
                    <a:lstStyle/>
                    <a:p>
                      <a:r>
                        <a:rPr lang="en-US" dirty="0"/>
                        <a:t>Other</a:t>
                      </a:r>
                    </a:p>
                  </a:txBody>
                  <a:tcPr/>
                </a:tc>
                <a:tc>
                  <a:txBody>
                    <a:bodyPr/>
                    <a:lstStyle/>
                    <a:p>
                      <a:r>
                        <a:rPr lang="en-US" dirty="0"/>
                        <a:t>5</a:t>
                      </a:r>
                    </a:p>
                  </a:txBody>
                  <a:tcPr/>
                </a:tc>
                <a:tc>
                  <a:txBody>
                    <a:bodyPr/>
                    <a:lstStyle/>
                    <a:p>
                      <a:r>
                        <a:rPr lang="en-US" dirty="0"/>
                        <a:t>0.05</a:t>
                      </a:r>
                    </a:p>
                  </a:txBody>
                  <a:tcPr/>
                </a:tc>
                <a:tc>
                  <a:txBody>
                    <a:bodyPr/>
                    <a:lstStyle/>
                    <a:p>
                      <a:r>
                        <a:rPr lang="en-US" dirty="0"/>
                        <a:t>0.2161</a:t>
                      </a:r>
                    </a:p>
                  </a:txBody>
                  <a:tcPr/>
                </a:tc>
                <a:extLst>
                  <a:ext uri="{0D108BD9-81ED-4DB2-BD59-A6C34878D82A}">
                    <a16:rowId xmlns:a16="http://schemas.microsoft.com/office/drawing/2014/main" val="10005"/>
                  </a:ext>
                </a:extLst>
              </a:tr>
              <a:tr h="370840">
                <a:tc>
                  <a:txBody>
                    <a:bodyPr/>
                    <a:lstStyle/>
                    <a:p>
                      <a:r>
                        <a:rPr lang="en-US" dirty="0"/>
                        <a:t>Total</a:t>
                      </a:r>
                    </a:p>
                  </a:txBody>
                  <a:tcPr/>
                </a:tc>
                <a:tc>
                  <a:txBody>
                    <a:bodyPr/>
                    <a:lstStyle/>
                    <a:p>
                      <a:r>
                        <a:rPr lang="en-US" dirty="0"/>
                        <a:t>100</a:t>
                      </a:r>
                    </a:p>
                  </a:txBody>
                  <a:tcPr/>
                </a:tc>
                <a:tc>
                  <a:txBody>
                    <a:bodyPr/>
                    <a:lstStyle/>
                    <a:p>
                      <a:r>
                        <a:rPr lang="en-US" dirty="0"/>
                        <a:t>1.0</a:t>
                      </a:r>
                    </a:p>
                  </a:txBody>
                  <a:tcPr/>
                </a:tc>
                <a:tc>
                  <a:txBody>
                    <a:bodyPr/>
                    <a:lstStyle/>
                    <a:p>
                      <a:r>
                        <a:rPr lang="en-US" dirty="0"/>
                        <a:t>1.1540</a:t>
                      </a:r>
                    </a:p>
                  </a:txBody>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45466220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Entropy for Sample Data</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dirty="0"/>
                  <a:t>Suppose we have </a:t>
                </a:r>
              </a:p>
              <a:p>
                <a:pPr lvl="1"/>
                <a:r>
                  <a:rPr lang="en-US" dirty="0"/>
                  <a:t>a number of observations (</a:t>
                </a:r>
                <a:r>
                  <a:rPr lang="en-US" i="1" dirty="0">
                    <a:latin typeface="Times New Roman" pitchFamily="18" charset="0"/>
                    <a:cs typeface="Times New Roman" pitchFamily="18" charset="0"/>
                  </a:rPr>
                  <a:t>m</a:t>
                </a:r>
                <a:r>
                  <a:rPr lang="en-US" dirty="0"/>
                  <a:t>) of some attribute, </a:t>
                </a:r>
                <a:r>
                  <a:rPr lang="en-US" i="1" dirty="0">
                    <a:latin typeface="Times New Roman" pitchFamily="18" charset="0"/>
                    <a:cs typeface="Times New Roman" pitchFamily="18" charset="0"/>
                  </a:rPr>
                  <a:t>X</a:t>
                </a:r>
                <a:r>
                  <a:rPr lang="en-US" dirty="0"/>
                  <a:t>, e.g., the hair color of students in the class, </a:t>
                </a:r>
              </a:p>
              <a:p>
                <a:pPr lvl="1"/>
                <a:r>
                  <a:rPr lang="en-US" dirty="0"/>
                  <a:t>where there are </a:t>
                </a:r>
                <a:r>
                  <a:rPr lang="en-US" i="1" dirty="0">
                    <a:latin typeface="Cambria" pitchFamily="18" charset="0"/>
                  </a:rPr>
                  <a:t>n</a:t>
                </a:r>
                <a:r>
                  <a:rPr lang="en-US" dirty="0"/>
                  <a:t> different possible values</a:t>
                </a:r>
              </a:p>
              <a:p>
                <a:pPr lvl="1"/>
                <a:r>
                  <a:rPr lang="en-US" dirty="0"/>
                  <a:t>And the number of observation in the </a:t>
                </a:r>
                <a:r>
                  <a:rPr lang="en-US" i="1" dirty="0" err="1">
                    <a:latin typeface="Times New Roman" panose="02020603050405020304" pitchFamily="18" charset="0"/>
                    <a:cs typeface="Times New Roman" panose="02020603050405020304" pitchFamily="18" charset="0"/>
                  </a:rPr>
                  <a:t>i</a:t>
                </a:r>
                <a:r>
                  <a:rPr lang="en-US" baseline="30000" dirty="0" err="1"/>
                  <a:t>th</a:t>
                </a:r>
                <a:r>
                  <a:rPr lang="en-US" dirty="0"/>
                  <a:t> category is </a:t>
                </a:r>
                <a:r>
                  <a:rPr lang="en-US" i="1" dirty="0">
                    <a:latin typeface="Times New Roman" pitchFamily="18" charset="0"/>
                    <a:cs typeface="Times New Roman" pitchFamily="18" charset="0"/>
                  </a:rPr>
                  <a:t>m</a:t>
                </a:r>
                <a:r>
                  <a:rPr lang="en-US" i="1" baseline="-25000" dirty="0">
                    <a:latin typeface="Times New Roman" pitchFamily="18" charset="0"/>
                    <a:cs typeface="Times New Roman" pitchFamily="18" charset="0"/>
                  </a:rPr>
                  <a:t>i</a:t>
                </a:r>
                <a:endParaRPr lang="en-US" baseline="-25000" dirty="0"/>
              </a:p>
              <a:p>
                <a:pPr lvl="1"/>
                <a:r>
                  <a:rPr lang="en-US" dirty="0"/>
                  <a:t>Then, for this sample</a:t>
                </a:r>
              </a:p>
              <a:p>
                <a:pPr marL="0" indent="0">
                  <a:buNone/>
                </a:pPr>
                <a14:m>
                  <m:oMathPara xmlns:m="http://schemas.openxmlformats.org/officeDocument/2006/math">
                    <m:oMathParaPr>
                      <m:jc m:val="centerGroup"/>
                    </m:oMathParaPr>
                    <m:oMath xmlns:m="http://schemas.openxmlformats.org/officeDocument/2006/math">
                      <m:r>
                        <a:rPr lang="en-US" i="1">
                          <a:latin typeface="Cambria Math"/>
                        </a:rPr>
                        <m:t>𝐻</m:t>
                      </m:r>
                      <m:d>
                        <m:dPr>
                          <m:ctrlPr>
                            <a:rPr lang="en-US" i="1">
                              <a:latin typeface="Cambria Math" panose="02040503050406030204" pitchFamily="18" charset="0"/>
                            </a:rPr>
                          </m:ctrlPr>
                        </m:dPr>
                        <m:e>
                          <m:r>
                            <a:rPr lang="en-US" i="1">
                              <a:latin typeface="Cambria Math"/>
                            </a:rPr>
                            <m:t>𝑋</m:t>
                          </m:r>
                        </m:e>
                      </m:d>
                      <m:r>
                        <a:rPr lang="en-US" i="1">
                          <a:latin typeface="Cambria Math"/>
                        </a:rPr>
                        <m:t>=−</m:t>
                      </m:r>
                      <m:nary>
                        <m:naryPr>
                          <m:chr m:val="∑"/>
                          <m:ctrlPr>
                            <a:rPr lang="en-US" i="1">
                              <a:latin typeface="Cambria Math" panose="02040503050406030204" pitchFamily="18" charset="0"/>
                            </a:rPr>
                          </m:ctrlPr>
                        </m:naryPr>
                        <m:sub>
                          <m:r>
                            <m:rPr>
                              <m:brk m:alnAt="23"/>
                            </m:rPr>
                            <a:rPr lang="en-US" i="1">
                              <a:latin typeface="Cambria Math"/>
                            </a:rPr>
                            <m:t>𝑖</m:t>
                          </m:r>
                          <m:r>
                            <a:rPr lang="en-US" i="1">
                              <a:latin typeface="Cambria Math"/>
                            </a:rPr>
                            <m:t>=1</m:t>
                          </m:r>
                        </m:sub>
                        <m:sup>
                          <m:r>
                            <a:rPr lang="en-US" i="1">
                              <a:latin typeface="Cambria Math"/>
                            </a:rPr>
                            <m:t>𝑛</m:t>
                          </m:r>
                        </m:sup>
                        <m:e>
                          <m:func>
                            <m:funcPr>
                              <m:ctrlPr>
                                <a:rPr lang="en-US" i="1">
                                  <a:latin typeface="Cambria Math" panose="02040503050406030204" pitchFamily="18" charset="0"/>
                                </a:rPr>
                              </m:ctrlPr>
                            </m:funcPr>
                            <m:fName>
                              <m:sSub>
                                <m:sSubPr>
                                  <m:ctrlPr>
                                    <a:rPr lang="en-US" i="1">
                                      <a:latin typeface="Cambria Math" panose="02040503050406030204" pitchFamily="18" charset="0"/>
                                    </a:rPr>
                                  </m:ctrlPr>
                                </m:sSubPr>
                                <m:e>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a:rPr>
                                            <m:t>𝑚</m:t>
                                          </m:r>
                                        </m:e>
                                        <m:sub>
                                          <m:r>
                                            <a:rPr lang="en-US" b="0" i="1" smtClean="0">
                                              <a:latin typeface="Cambria Math"/>
                                            </a:rPr>
                                            <m:t>𝑖</m:t>
                                          </m:r>
                                        </m:sub>
                                      </m:sSub>
                                    </m:num>
                                    <m:den>
                                      <m:r>
                                        <a:rPr lang="en-US" b="0" i="1" smtClean="0">
                                          <a:latin typeface="Cambria Math"/>
                                        </a:rPr>
                                        <m:t>𝑚</m:t>
                                      </m:r>
                                    </m:den>
                                  </m:f>
                                  <m:r>
                                    <m:rPr>
                                      <m:sty m:val="p"/>
                                    </m:rPr>
                                    <a:rPr lang="en-US">
                                      <a:latin typeface="Cambria Math"/>
                                    </a:rPr>
                                    <m:t>log</m:t>
                                  </m:r>
                                </m:e>
                                <m:sub>
                                  <m:r>
                                    <a:rPr lang="en-US" i="1">
                                      <a:latin typeface="Cambria Math"/>
                                    </a:rPr>
                                    <m:t>2</m:t>
                                  </m:r>
                                </m:sub>
                              </m:sSub>
                            </m:fName>
                            <m:e>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b="0" i="1" smtClean="0">
                                          <a:latin typeface="Cambria Math"/>
                                        </a:rPr>
                                        <m:t>𝑚</m:t>
                                      </m:r>
                                    </m:e>
                                    <m:sub>
                                      <m:r>
                                        <a:rPr lang="en-US" i="1">
                                          <a:latin typeface="Cambria Math"/>
                                        </a:rPr>
                                        <m:t>𝑖</m:t>
                                      </m:r>
                                    </m:sub>
                                  </m:sSub>
                                </m:num>
                                <m:den>
                                  <m:r>
                                    <a:rPr lang="en-US" b="0" i="1" smtClean="0">
                                      <a:latin typeface="Cambria Math"/>
                                    </a:rPr>
                                    <m:t>𝑚</m:t>
                                  </m:r>
                                </m:den>
                              </m:f>
                            </m:e>
                          </m:func>
                        </m:e>
                      </m:nary>
                      <m:r>
                        <a:rPr lang="en-US" i="1">
                          <a:latin typeface="Cambria Math"/>
                        </a:rPr>
                        <m:t> </m:t>
                      </m:r>
                    </m:oMath>
                  </m:oMathPara>
                </a14:m>
                <a:endParaRPr lang="en-US" dirty="0"/>
              </a:p>
              <a:p>
                <a:endParaRPr lang="en-US" i="1" dirty="0"/>
              </a:p>
              <a:p>
                <a:r>
                  <a:rPr lang="en-US" dirty="0"/>
                  <a:t>For continuous data, the calculation is harder</a:t>
                </a:r>
              </a:p>
              <a:p>
                <a:endParaRPr lang="en-US" i="1"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513" t="-1294"/>
                </a:stretch>
              </a:blipFill>
            </p:spPr>
            <p:txBody>
              <a:bodyPr/>
              <a:lstStyle/>
              <a:p>
                <a:r>
                  <a:rPr lang="en-US">
                    <a:noFill/>
                  </a:rPr>
                  <a:t> </a:t>
                </a:r>
              </a:p>
            </p:txBody>
          </p:sp>
        </mc:Fallback>
      </mc:AlternateContent>
    </p:spTree>
    <p:extLst>
      <p:ext uri="{BB962C8B-B14F-4D97-AF65-F5344CB8AC3E}">
        <p14:creationId xmlns:p14="http://schemas.microsoft.com/office/powerpoint/2010/main" val="244618614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Mutual Information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70000" lnSpcReduction="20000"/>
              </a:bodyPr>
              <a:lstStyle/>
              <a:p>
                <a:r>
                  <a:rPr lang="en-US" dirty="0"/>
                  <a:t>Information one variable provides about another</a:t>
                </a:r>
                <a:br>
                  <a:rPr lang="en-US" dirty="0"/>
                </a:br>
                <a:endParaRPr lang="en-US" dirty="0"/>
              </a:p>
              <a:p>
                <a:pPr marL="0" indent="0">
                  <a:buNone/>
                </a:pPr>
                <a:r>
                  <a:rPr lang="en-US" dirty="0"/>
                  <a:t> Formally, </a:t>
                </a:r>
                <a14:m>
                  <m:oMath xmlns:m="http://schemas.openxmlformats.org/officeDocument/2006/math">
                    <m:r>
                      <a:rPr lang="en-US" b="0" i="1" smtClean="0">
                        <a:latin typeface="Cambria Math"/>
                      </a:rPr>
                      <m:t>𝐼</m:t>
                    </m:r>
                    <m:d>
                      <m:dPr>
                        <m:ctrlPr>
                          <a:rPr lang="en-US" i="1">
                            <a:latin typeface="Cambria Math" panose="02040503050406030204" pitchFamily="18" charset="0"/>
                          </a:rPr>
                        </m:ctrlPr>
                      </m:dPr>
                      <m:e>
                        <m:r>
                          <a:rPr lang="en-US" i="1">
                            <a:latin typeface="Cambria Math"/>
                          </a:rPr>
                          <m:t>𝑋</m:t>
                        </m:r>
                        <m:r>
                          <a:rPr lang="en-US" b="0" i="1" smtClean="0">
                            <a:latin typeface="Cambria Math"/>
                          </a:rPr>
                          <m:t>,</m:t>
                        </m:r>
                        <m:r>
                          <a:rPr lang="en-US" b="0" i="1" smtClean="0">
                            <a:latin typeface="Cambria Math"/>
                          </a:rPr>
                          <m:t>𝑌</m:t>
                        </m:r>
                      </m:e>
                    </m:d>
                    <m:r>
                      <a:rPr lang="en-US" i="1">
                        <a:latin typeface="Cambria Math"/>
                      </a:rPr>
                      <m:t>=</m:t>
                    </m:r>
                    <m:r>
                      <a:rPr lang="en-US" b="0" i="1" smtClean="0">
                        <a:latin typeface="Cambria Math"/>
                      </a:rPr>
                      <m:t>𝐻</m:t>
                    </m:r>
                    <m:d>
                      <m:dPr>
                        <m:ctrlPr>
                          <a:rPr lang="en-US" b="0" i="1" smtClean="0">
                            <a:latin typeface="Cambria Math" panose="02040503050406030204" pitchFamily="18" charset="0"/>
                          </a:rPr>
                        </m:ctrlPr>
                      </m:dPr>
                      <m:e>
                        <m:r>
                          <a:rPr lang="en-US" b="0" i="1" smtClean="0">
                            <a:latin typeface="Cambria Math"/>
                          </a:rPr>
                          <m:t>𝑋</m:t>
                        </m:r>
                      </m:e>
                    </m:d>
                    <m:r>
                      <a:rPr lang="en-US" b="0" i="1" smtClean="0">
                        <a:latin typeface="Cambria Math"/>
                      </a:rPr>
                      <m:t>+</m:t>
                    </m:r>
                    <m:r>
                      <a:rPr lang="en-US" b="0" i="1" smtClean="0">
                        <a:latin typeface="Cambria Math"/>
                      </a:rPr>
                      <m:t>𝐻</m:t>
                    </m:r>
                    <m:d>
                      <m:dPr>
                        <m:ctrlPr>
                          <a:rPr lang="en-US" b="0" i="1" smtClean="0">
                            <a:latin typeface="Cambria Math" panose="02040503050406030204" pitchFamily="18" charset="0"/>
                          </a:rPr>
                        </m:ctrlPr>
                      </m:dPr>
                      <m:e>
                        <m:r>
                          <a:rPr lang="en-US" b="0" i="1" smtClean="0">
                            <a:latin typeface="Cambria Math"/>
                          </a:rPr>
                          <m:t>𝑌</m:t>
                        </m:r>
                      </m:e>
                    </m:d>
                    <m:r>
                      <a:rPr lang="en-US" b="0" i="1" smtClean="0">
                        <a:latin typeface="Cambria Math"/>
                      </a:rPr>
                      <m:t>−</m:t>
                    </m:r>
                    <m:r>
                      <a:rPr lang="en-US" b="0" i="1" smtClean="0">
                        <a:latin typeface="Cambria Math"/>
                      </a:rPr>
                      <m:t>𝐻</m:t>
                    </m:r>
                    <m:r>
                      <a:rPr lang="en-US" b="0" i="1" smtClean="0">
                        <a:latin typeface="Cambria Math"/>
                      </a:rPr>
                      <m:t>(</m:t>
                    </m:r>
                    <m:r>
                      <a:rPr lang="en-US" b="0" i="1" smtClean="0">
                        <a:latin typeface="Cambria Math"/>
                      </a:rPr>
                      <m:t>𝑋</m:t>
                    </m:r>
                    <m:r>
                      <a:rPr lang="en-US" b="0" i="1" smtClean="0">
                        <a:latin typeface="Cambria Math"/>
                      </a:rPr>
                      <m:t>,</m:t>
                    </m:r>
                    <m:r>
                      <a:rPr lang="en-US" b="0" i="1" smtClean="0">
                        <a:latin typeface="Cambria Math"/>
                      </a:rPr>
                      <m:t>𝑌</m:t>
                    </m:r>
                    <m:r>
                      <a:rPr lang="en-US" b="0" i="1" smtClean="0">
                        <a:latin typeface="Cambria Math"/>
                      </a:rPr>
                      <m:t>)</m:t>
                    </m:r>
                  </m:oMath>
                </a14:m>
                <a:r>
                  <a:rPr lang="en-US" dirty="0"/>
                  <a:t>, where</a:t>
                </a:r>
              </a:p>
              <a:p>
                <a:pPr marL="0" indent="0">
                  <a:buNone/>
                </a:pPr>
                <a:endParaRPr lang="en-US" dirty="0"/>
              </a:p>
              <a:p>
                <a:pPr marL="0" indent="0">
                  <a:buNone/>
                </a:pPr>
                <a:r>
                  <a:rPr lang="en-US" i="1" dirty="0">
                    <a:latin typeface="Times New Roman" pitchFamily="18" charset="0"/>
                    <a:cs typeface="Times New Roman" pitchFamily="18" charset="0"/>
                  </a:rPr>
                  <a:t>H(X,Y)</a:t>
                </a:r>
                <a:r>
                  <a:rPr lang="en-US" dirty="0"/>
                  <a:t> is the joint entropy of </a:t>
                </a:r>
                <a:r>
                  <a:rPr lang="en-US" i="1" dirty="0">
                    <a:latin typeface="Times New Roman" pitchFamily="18" charset="0"/>
                    <a:cs typeface="Times New Roman" pitchFamily="18" charset="0"/>
                  </a:rPr>
                  <a:t>X</a:t>
                </a:r>
                <a:r>
                  <a:rPr lang="en-US" dirty="0"/>
                  <a:t> and </a:t>
                </a:r>
                <a:r>
                  <a:rPr lang="en-US" dirty="0">
                    <a:latin typeface="Times New Roman" pitchFamily="18" charset="0"/>
                    <a:cs typeface="Times New Roman" pitchFamily="18" charset="0"/>
                  </a:rPr>
                  <a:t>Y, </a:t>
                </a:r>
                <a:endParaRPr lang="en-US" dirty="0"/>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r>
                        <a:rPr lang="en-US" i="1" smtClean="0">
                          <a:latin typeface="Cambria Math"/>
                        </a:rPr>
                        <m:t>𝐻</m:t>
                      </m:r>
                      <m:d>
                        <m:dPr>
                          <m:ctrlPr>
                            <a:rPr lang="en-US" i="1">
                              <a:latin typeface="Cambria Math" panose="02040503050406030204" pitchFamily="18" charset="0"/>
                            </a:rPr>
                          </m:ctrlPr>
                        </m:dPr>
                        <m:e>
                          <m:r>
                            <a:rPr lang="en-US" i="1">
                              <a:latin typeface="Cambria Math"/>
                            </a:rPr>
                            <m:t>𝑋</m:t>
                          </m:r>
                          <m:r>
                            <a:rPr lang="en-US" b="0" i="1" smtClean="0">
                              <a:latin typeface="Cambria Math"/>
                            </a:rPr>
                            <m:t>,</m:t>
                          </m:r>
                          <m:r>
                            <a:rPr lang="en-US" b="0" i="1" smtClean="0">
                              <a:latin typeface="Cambria Math"/>
                            </a:rPr>
                            <m:t>𝑌</m:t>
                          </m:r>
                        </m:e>
                      </m:d>
                      <m:r>
                        <a:rPr lang="en-US" i="1">
                          <a:latin typeface="Cambria Math"/>
                        </a:rPr>
                        <m:t>=−</m:t>
                      </m:r>
                      <m:nary>
                        <m:naryPr>
                          <m:chr m:val="∑"/>
                          <m:supHide m:val="on"/>
                          <m:ctrlPr>
                            <a:rPr lang="en-US" i="1" smtClean="0">
                              <a:latin typeface="Cambria Math" panose="02040503050406030204" pitchFamily="18" charset="0"/>
                            </a:rPr>
                          </m:ctrlPr>
                        </m:naryPr>
                        <m:sub>
                          <m:r>
                            <m:rPr>
                              <m:brk m:alnAt="7"/>
                            </m:rPr>
                            <a:rPr lang="en-US" b="0" i="1" smtClean="0">
                              <a:latin typeface="Cambria Math"/>
                            </a:rPr>
                            <m:t>𝑖</m:t>
                          </m:r>
                        </m:sub>
                        <m:sup/>
                        <m:e>
                          <m:nary>
                            <m:naryPr>
                              <m:chr m:val="∑"/>
                              <m:supHide m:val="on"/>
                              <m:ctrlPr>
                                <a:rPr lang="en-US" i="1" smtClean="0">
                                  <a:latin typeface="Cambria Math" panose="02040503050406030204" pitchFamily="18" charset="0"/>
                                </a:rPr>
                              </m:ctrlPr>
                            </m:naryPr>
                            <m:sub>
                              <m:r>
                                <m:rPr>
                                  <m:brk m:alnAt="7"/>
                                </m:rPr>
                                <a:rPr lang="en-US" b="0" i="1" smtClean="0">
                                  <a:latin typeface="Cambria Math"/>
                                </a:rPr>
                                <m:t>𝑗</m:t>
                              </m:r>
                            </m:sub>
                            <m:sup/>
                            <m:e>
                              <m:func>
                                <m:funcPr>
                                  <m:ctrlPr>
                                    <a:rPr lang="en-US" i="1">
                                      <a:latin typeface="Cambria Math" panose="02040503050406030204" pitchFamily="18" charset="0"/>
                                    </a:rPr>
                                  </m:ctrlPr>
                                </m:funcPr>
                                <m:fName>
                                  <m:sSub>
                                    <m:sSubPr>
                                      <m:ctrlPr>
                                        <a:rPr lang="en-US" i="1">
                                          <a:latin typeface="Cambria Math" panose="02040503050406030204" pitchFamily="18" charset="0"/>
                                        </a:rPr>
                                      </m:ctrlPr>
                                    </m:sSubPr>
                                    <m:e>
                                      <m:r>
                                        <a:rPr lang="en-US" i="1">
                                          <a:latin typeface="Cambria Math"/>
                                        </a:rPr>
                                        <m:t>𝑝</m:t>
                                      </m:r>
                                      <m:r>
                                        <a:rPr lang="en-US" i="1" baseline="-25000">
                                          <a:latin typeface="Cambria Math"/>
                                        </a:rPr>
                                        <m:t>𝑖𝑗</m:t>
                                      </m:r>
                                      <m:r>
                                        <m:rPr>
                                          <m:sty m:val="p"/>
                                        </m:rPr>
                                        <a:rPr lang="en-US">
                                          <a:latin typeface="Cambria Math"/>
                                        </a:rPr>
                                        <m:t>log</m:t>
                                      </m:r>
                                    </m:e>
                                    <m:sub>
                                      <m:r>
                                        <a:rPr lang="en-US" i="1">
                                          <a:latin typeface="Cambria Math"/>
                                        </a:rPr>
                                        <m:t>2</m:t>
                                      </m:r>
                                    </m:sub>
                                  </m:sSub>
                                </m:fName>
                                <m:e>
                                  <m:r>
                                    <a:rPr lang="en-US" i="1">
                                      <a:latin typeface="Cambria Math"/>
                                    </a:rPr>
                                    <m:t>𝑝</m:t>
                                  </m:r>
                                  <m:r>
                                    <a:rPr lang="en-US" i="1" baseline="-25000">
                                      <a:latin typeface="Cambria Math"/>
                                    </a:rPr>
                                    <m:t>𝑖𝑗</m:t>
                                  </m:r>
                                </m:e>
                              </m:func>
                            </m:e>
                          </m:nary>
                        </m:e>
                      </m:nary>
                    </m:oMath>
                  </m:oMathPara>
                </a14:m>
                <a:endParaRPr lang="en-US" dirty="0"/>
              </a:p>
              <a:p>
                <a:pPr marL="0" indent="0">
                  <a:buNone/>
                </a:pPr>
                <a:r>
                  <a:rPr lang="en-US" sz="2900" dirty="0"/>
                  <a:t>Where</a:t>
                </a:r>
                <a:r>
                  <a:rPr lang="en-US" i="1" dirty="0">
                    <a:latin typeface="Times New Roman" pitchFamily="18" charset="0"/>
                    <a:cs typeface="Times New Roman" pitchFamily="18" charset="0"/>
                  </a:rPr>
                  <a:t> </a:t>
                </a:r>
                <a:r>
                  <a:rPr lang="en-US" i="1" dirty="0" err="1">
                    <a:latin typeface="Times New Roman" pitchFamily="18" charset="0"/>
                    <a:cs typeface="Times New Roman" pitchFamily="18" charset="0"/>
                  </a:rPr>
                  <a:t>p</a:t>
                </a:r>
                <a:r>
                  <a:rPr lang="en-US" i="1" baseline="-25000" dirty="0" err="1">
                    <a:latin typeface="Times New Roman" pitchFamily="18" charset="0"/>
                    <a:cs typeface="Times New Roman" pitchFamily="18" charset="0"/>
                  </a:rPr>
                  <a:t>ij</a:t>
                </a:r>
                <a:r>
                  <a:rPr lang="en-US" dirty="0"/>
                  <a:t> is the probability that the </a:t>
                </a:r>
                <a:r>
                  <a:rPr lang="en-US" i="1" dirty="0" err="1">
                    <a:latin typeface="Times New Roman" pitchFamily="18" charset="0"/>
                    <a:cs typeface="Times New Roman" pitchFamily="18" charset="0"/>
                  </a:rPr>
                  <a:t>i</a:t>
                </a:r>
                <a:r>
                  <a:rPr lang="en-US" baseline="30000" dirty="0" err="1"/>
                  <a:t>th</a:t>
                </a:r>
                <a:r>
                  <a:rPr lang="en-US" dirty="0"/>
                  <a:t> value of </a:t>
                </a:r>
                <a:r>
                  <a:rPr lang="en-US" i="1" dirty="0">
                    <a:latin typeface="Times New Roman" pitchFamily="18" charset="0"/>
                    <a:cs typeface="Times New Roman" pitchFamily="18" charset="0"/>
                  </a:rPr>
                  <a:t>X</a:t>
                </a:r>
                <a:r>
                  <a:rPr lang="en-US" dirty="0"/>
                  <a:t> and the </a:t>
                </a:r>
                <a:r>
                  <a:rPr lang="en-US" i="1" dirty="0" err="1">
                    <a:latin typeface="Times New Roman" pitchFamily="18" charset="0"/>
                    <a:cs typeface="Times New Roman" pitchFamily="18" charset="0"/>
                  </a:rPr>
                  <a:t>j</a:t>
                </a:r>
                <a:r>
                  <a:rPr lang="en-US" baseline="30000" dirty="0" err="1"/>
                  <a:t>th</a:t>
                </a:r>
                <a:r>
                  <a:rPr lang="en-US" dirty="0"/>
                  <a:t> value of </a:t>
                </a:r>
                <a:r>
                  <a:rPr lang="en-US" i="1" dirty="0">
                    <a:latin typeface="Times New Roman" pitchFamily="18" charset="0"/>
                    <a:cs typeface="Times New Roman" pitchFamily="18" charset="0"/>
                  </a:rPr>
                  <a:t>Y</a:t>
                </a:r>
                <a:r>
                  <a:rPr lang="en-US" dirty="0"/>
                  <a:t> occur together </a:t>
                </a:r>
              </a:p>
              <a:p>
                <a:pPr marL="0" indent="0">
                  <a:buNone/>
                </a:pPr>
                <a:endParaRPr lang="en-US" i="1" dirty="0"/>
              </a:p>
              <a:p>
                <a:r>
                  <a:rPr lang="en-US" dirty="0"/>
                  <a:t>For discrete variables, this is easy to compute</a:t>
                </a:r>
              </a:p>
              <a:p>
                <a:endParaRPr lang="en-US" dirty="0"/>
              </a:p>
              <a:p>
                <a:r>
                  <a:rPr lang="en-US" dirty="0"/>
                  <a:t>Maximum mutual information for discrete variables is </a:t>
                </a:r>
                <a:br>
                  <a:rPr lang="en-US" dirty="0"/>
                </a:br>
                <a:r>
                  <a:rPr lang="en-US" dirty="0"/>
                  <a:t>log</a:t>
                </a:r>
                <a:r>
                  <a:rPr lang="en-US" baseline="-25000" dirty="0"/>
                  <a:t>2</a:t>
                </a:r>
                <a:r>
                  <a:rPr lang="en-US" dirty="0"/>
                  <a:t>(min</a:t>
                </a:r>
                <a:r>
                  <a:rPr lang="en-US" dirty="0">
                    <a:latin typeface="Times New Roman" panose="02020603050405020304" pitchFamily="18" charset="0"/>
                    <a:cs typeface="Times New Roman" panose="02020603050405020304" pitchFamily="18" charset="0"/>
                  </a:rPr>
                  <a:t>(</a:t>
                </a:r>
                <a:r>
                  <a:rPr lang="en-US" i="1" dirty="0">
                    <a:latin typeface="Times New Roman" panose="02020603050405020304" pitchFamily="18" charset="0"/>
                    <a:cs typeface="Times New Roman" panose="02020603050405020304" pitchFamily="18" charset="0"/>
                  </a:rPr>
                  <a:t> </a:t>
                </a:r>
                <a:r>
                  <a:rPr lang="en-US" i="1" dirty="0" err="1">
                    <a:latin typeface="Times New Roman" panose="02020603050405020304" pitchFamily="18" charset="0"/>
                    <a:cs typeface="Times New Roman" panose="02020603050405020304" pitchFamily="18" charset="0"/>
                  </a:rPr>
                  <a:t>n</a:t>
                </a:r>
                <a:r>
                  <a:rPr lang="en-US" i="1" baseline="-25000" dirty="0" err="1">
                    <a:latin typeface="Times New Roman" panose="02020603050405020304" pitchFamily="18" charset="0"/>
                    <a:cs typeface="Times New Roman" panose="02020603050405020304" pitchFamily="18" charset="0"/>
                  </a:rPr>
                  <a:t>X</a:t>
                </a:r>
                <a:r>
                  <a:rPr lang="en-US" dirty="0">
                    <a:latin typeface="Times New Roman" panose="02020603050405020304" pitchFamily="18" charset="0"/>
                    <a:cs typeface="Times New Roman" panose="02020603050405020304" pitchFamily="18" charset="0"/>
                  </a:rPr>
                  <a:t>,</a:t>
                </a:r>
                <a:r>
                  <a:rPr lang="en-US" i="1" dirty="0">
                    <a:latin typeface="Times New Roman" panose="02020603050405020304" pitchFamily="18" charset="0"/>
                    <a:cs typeface="Times New Roman" panose="02020603050405020304" pitchFamily="18" charset="0"/>
                  </a:rPr>
                  <a:t> </a:t>
                </a:r>
                <a:r>
                  <a:rPr lang="en-US" i="1" dirty="0" err="1">
                    <a:latin typeface="Times New Roman" panose="02020603050405020304" pitchFamily="18" charset="0"/>
                    <a:cs typeface="Times New Roman" panose="02020603050405020304" pitchFamily="18" charset="0"/>
                  </a:rPr>
                  <a:t>n</a:t>
                </a:r>
                <a:r>
                  <a:rPr lang="en-US" i="1" baseline="-25000" dirty="0" err="1">
                    <a:latin typeface="Times New Roman" panose="02020603050405020304" pitchFamily="18" charset="0"/>
                    <a:cs typeface="Times New Roman" panose="02020603050405020304" pitchFamily="18" charset="0"/>
                  </a:rPr>
                  <a:t>Y</a:t>
                </a:r>
                <a:r>
                  <a:rPr lang="en-US" i="1" dirty="0">
                    <a:latin typeface="Times New Roman" panose="02020603050405020304" pitchFamily="18" charset="0"/>
                    <a:cs typeface="Times New Roman" panose="02020603050405020304" pitchFamily="18" charset="0"/>
                  </a:rPr>
                  <a:t> </a:t>
                </a:r>
                <a:r>
                  <a:rPr lang="en-US" dirty="0"/>
                  <a:t>), where </a:t>
                </a:r>
                <a:r>
                  <a:rPr lang="en-US" i="1" dirty="0" err="1">
                    <a:latin typeface="Times New Roman" panose="02020603050405020304" pitchFamily="18" charset="0"/>
                    <a:cs typeface="Times New Roman" panose="02020603050405020304" pitchFamily="18" charset="0"/>
                  </a:rPr>
                  <a:t>n</a:t>
                </a:r>
                <a:r>
                  <a:rPr lang="en-US" i="1" baseline="-25000" dirty="0" err="1">
                    <a:latin typeface="Times New Roman" panose="02020603050405020304" pitchFamily="18" charset="0"/>
                    <a:cs typeface="Times New Roman" panose="02020603050405020304" pitchFamily="18" charset="0"/>
                  </a:rPr>
                  <a:t>X</a:t>
                </a:r>
                <a:r>
                  <a:rPr lang="en-US" dirty="0"/>
                  <a:t> (</a:t>
                </a:r>
                <a:r>
                  <a:rPr lang="en-US" i="1" dirty="0" err="1">
                    <a:latin typeface="Times New Roman" panose="02020603050405020304" pitchFamily="18" charset="0"/>
                    <a:cs typeface="Times New Roman" panose="02020603050405020304" pitchFamily="18" charset="0"/>
                  </a:rPr>
                  <a:t>n</a:t>
                </a:r>
                <a:r>
                  <a:rPr lang="en-US" i="1" baseline="-25000" dirty="0" err="1">
                    <a:latin typeface="Times New Roman" panose="02020603050405020304" pitchFamily="18" charset="0"/>
                    <a:cs typeface="Times New Roman" panose="02020603050405020304" pitchFamily="18" charset="0"/>
                  </a:rPr>
                  <a:t>Y</a:t>
                </a:r>
                <a:r>
                  <a:rPr lang="en-US" dirty="0"/>
                  <a:t>) is the number of values of </a:t>
                </a:r>
                <a:r>
                  <a:rPr lang="en-US" i="1" dirty="0">
                    <a:latin typeface="Times New Roman" panose="02020603050405020304" pitchFamily="18" charset="0"/>
                    <a:cs typeface="Times New Roman" panose="02020603050405020304" pitchFamily="18" charset="0"/>
                  </a:rPr>
                  <a:t>X</a:t>
                </a:r>
                <a:r>
                  <a:rPr lang="en-US" dirty="0"/>
                  <a:t> (</a:t>
                </a:r>
                <a:r>
                  <a:rPr lang="en-US" i="1" dirty="0">
                    <a:latin typeface="Times New Roman" panose="02020603050405020304" pitchFamily="18" charset="0"/>
                    <a:cs typeface="Times New Roman" panose="02020603050405020304" pitchFamily="18" charset="0"/>
                  </a:rPr>
                  <a:t>Y</a:t>
                </a:r>
                <a:r>
                  <a:rPr lang="en-US" dirty="0"/>
                  <a:t>)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733" t="-1765"/>
                </a:stretch>
              </a:blipFill>
            </p:spPr>
            <p:txBody>
              <a:bodyPr/>
              <a:lstStyle/>
              <a:p>
                <a:r>
                  <a:rPr lang="en-US">
                    <a:noFill/>
                  </a:rPr>
                  <a:t> </a:t>
                </a:r>
              </a:p>
            </p:txBody>
          </p:sp>
        </mc:Fallback>
      </mc:AlternateContent>
    </p:spTree>
    <p:extLst>
      <p:ext uri="{BB962C8B-B14F-4D97-AF65-F5344CB8AC3E}">
        <p14:creationId xmlns:p14="http://schemas.microsoft.com/office/powerpoint/2010/main" val="2618013984"/>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Mutual Information Example</a:t>
            </a:r>
          </a:p>
        </p:txBody>
      </p:sp>
      <p:graphicFrame>
        <p:nvGraphicFramePr>
          <p:cNvPr id="4" name="Table 3"/>
          <p:cNvGraphicFramePr>
            <a:graphicFrameLocks noGrp="1"/>
          </p:cNvGraphicFramePr>
          <p:nvPr/>
        </p:nvGraphicFramePr>
        <p:xfrm>
          <a:off x="152400" y="1219200"/>
          <a:ext cx="3733800" cy="1828800"/>
        </p:xfrm>
        <a:graphic>
          <a:graphicData uri="http://schemas.openxmlformats.org/drawingml/2006/table">
            <a:tbl>
              <a:tblPr firstRow="1" bandRow="1">
                <a:tableStyleId>{073A0DAA-6AF3-43AB-8588-CEC1D06C72B9}</a:tableStyleId>
              </a:tblPr>
              <a:tblGrid>
                <a:gridCol w="1066800">
                  <a:extLst>
                    <a:ext uri="{9D8B030D-6E8A-4147-A177-3AD203B41FA5}">
                      <a16:colId xmlns:a16="http://schemas.microsoft.com/office/drawing/2014/main" val="20000"/>
                    </a:ext>
                  </a:extLst>
                </a:gridCol>
                <a:gridCol w="914400">
                  <a:extLst>
                    <a:ext uri="{9D8B030D-6E8A-4147-A177-3AD203B41FA5}">
                      <a16:colId xmlns:a16="http://schemas.microsoft.com/office/drawing/2014/main" val="20001"/>
                    </a:ext>
                  </a:extLst>
                </a:gridCol>
                <a:gridCol w="601980">
                  <a:extLst>
                    <a:ext uri="{9D8B030D-6E8A-4147-A177-3AD203B41FA5}">
                      <a16:colId xmlns:a16="http://schemas.microsoft.com/office/drawing/2014/main" val="20002"/>
                    </a:ext>
                  </a:extLst>
                </a:gridCol>
                <a:gridCol w="1150620">
                  <a:extLst>
                    <a:ext uri="{9D8B030D-6E8A-4147-A177-3AD203B41FA5}">
                      <a16:colId xmlns:a16="http://schemas.microsoft.com/office/drawing/2014/main" val="20003"/>
                    </a:ext>
                  </a:extLst>
                </a:gridCol>
              </a:tblGrid>
              <a:tr h="400050">
                <a:tc>
                  <a:txBody>
                    <a:bodyPr/>
                    <a:lstStyle/>
                    <a:p>
                      <a:r>
                        <a:rPr lang="en-US" dirty="0"/>
                        <a:t>Student Status</a:t>
                      </a:r>
                      <a:r>
                        <a:rPr lang="en-US" baseline="0" dirty="0"/>
                        <a:t> </a:t>
                      </a:r>
                      <a:endParaRPr lang="en-US" dirty="0"/>
                    </a:p>
                  </a:txBody>
                  <a:tcPr/>
                </a:tc>
                <a:tc>
                  <a:txBody>
                    <a:bodyPr/>
                    <a:lstStyle/>
                    <a:p>
                      <a:r>
                        <a:rPr lang="en-US" dirty="0"/>
                        <a:t>Count</a:t>
                      </a:r>
                    </a:p>
                  </a:txBody>
                  <a:tcPr/>
                </a:tc>
                <a:tc>
                  <a:txBody>
                    <a:bodyPr/>
                    <a:lstStyle/>
                    <a:p>
                      <a:r>
                        <a:rPr lang="en-US" i="1" dirty="0">
                          <a:latin typeface="Times New Roman" pitchFamily="18" charset="0"/>
                          <a:cs typeface="Times New Roman" pitchFamily="18" charset="0"/>
                        </a:rPr>
                        <a:t>p</a:t>
                      </a:r>
                    </a:p>
                  </a:txBody>
                  <a:tcPr/>
                </a:tc>
                <a:tc>
                  <a:txBody>
                    <a:bodyPr/>
                    <a:lstStyle/>
                    <a:p>
                      <a:r>
                        <a:rPr lang="en-US" i="1" dirty="0">
                          <a:latin typeface="Times New Roman" pitchFamily="18" charset="0"/>
                          <a:cs typeface="Times New Roman" pitchFamily="18" charset="0"/>
                        </a:rPr>
                        <a:t>-p</a:t>
                      </a:r>
                      <a:r>
                        <a:rPr lang="en-US" i="0" dirty="0">
                          <a:latin typeface="Times New Roman" pitchFamily="18" charset="0"/>
                          <a:cs typeface="Times New Roman" pitchFamily="18" charset="0"/>
                        </a:rPr>
                        <a:t>log</a:t>
                      </a:r>
                      <a:r>
                        <a:rPr lang="en-US" i="0" baseline="-25000" dirty="0">
                          <a:latin typeface="Times New Roman" pitchFamily="18" charset="0"/>
                          <a:cs typeface="Times New Roman" pitchFamily="18" charset="0"/>
                        </a:rPr>
                        <a:t>2</a:t>
                      </a:r>
                      <a:r>
                        <a:rPr lang="en-US" i="1" dirty="0">
                          <a:latin typeface="Times New Roman" pitchFamily="18" charset="0"/>
                          <a:cs typeface="Times New Roman" pitchFamily="18" charset="0"/>
                        </a:rPr>
                        <a:t>p</a:t>
                      </a:r>
                    </a:p>
                  </a:txBody>
                  <a:tcPr/>
                </a:tc>
                <a:extLst>
                  <a:ext uri="{0D108BD9-81ED-4DB2-BD59-A6C34878D82A}">
                    <a16:rowId xmlns:a16="http://schemas.microsoft.com/office/drawing/2014/main" val="10000"/>
                  </a:ext>
                </a:extLst>
              </a:tr>
              <a:tr h="400050">
                <a:tc>
                  <a:txBody>
                    <a:bodyPr/>
                    <a:lstStyle/>
                    <a:p>
                      <a:r>
                        <a:rPr lang="en-US" sz="1400" dirty="0"/>
                        <a:t>Undergrad</a:t>
                      </a:r>
                    </a:p>
                  </a:txBody>
                  <a:tcPr/>
                </a:tc>
                <a:tc>
                  <a:txBody>
                    <a:bodyPr/>
                    <a:lstStyle/>
                    <a:p>
                      <a:r>
                        <a:rPr lang="en-US" sz="1400" dirty="0"/>
                        <a:t>45</a:t>
                      </a:r>
                    </a:p>
                  </a:txBody>
                  <a:tcPr/>
                </a:tc>
                <a:tc>
                  <a:txBody>
                    <a:bodyPr/>
                    <a:lstStyle/>
                    <a:p>
                      <a:r>
                        <a:rPr lang="en-US" sz="1400" dirty="0"/>
                        <a:t>0.45</a:t>
                      </a:r>
                    </a:p>
                  </a:txBody>
                  <a:tcPr/>
                </a:tc>
                <a:tc>
                  <a:txBody>
                    <a:bodyPr/>
                    <a:lstStyle/>
                    <a:p>
                      <a:r>
                        <a:rPr lang="en-US" sz="1400" dirty="0"/>
                        <a:t>0.5184</a:t>
                      </a:r>
                    </a:p>
                  </a:txBody>
                  <a:tcPr/>
                </a:tc>
                <a:extLst>
                  <a:ext uri="{0D108BD9-81ED-4DB2-BD59-A6C34878D82A}">
                    <a16:rowId xmlns:a16="http://schemas.microsoft.com/office/drawing/2014/main" val="10001"/>
                  </a:ext>
                </a:extLst>
              </a:tr>
              <a:tr h="400050">
                <a:tc>
                  <a:txBody>
                    <a:bodyPr/>
                    <a:lstStyle/>
                    <a:p>
                      <a:r>
                        <a:rPr lang="en-US" sz="1400" dirty="0"/>
                        <a:t>Grad</a:t>
                      </a:r>
                    </a:p>
                  </a:txBody>
                  <a:tcPr/>
                </a:tc>
                <a:tc>
                  <a:txBody>
                    <a:bodyPr/>
                    <a:lstStyle/>
                    <a:p>
                      <a:r>
                        <a:rPr lang="en-US" sz="1400" dirty="0"/>
                        <a:t>55</a:t>
                      </a:r>
                    </a:p>
                  </a:txBody>
                  <a:tcPr/>
                </a:tc>
                <a:tc>
                  <a:txBody>
                    <a:bodyPr/>
                    <a:lstStyle/>
                    <a:p>
                      <a:r>
                        <a:rPr lang="en-US" sz="1400" dirty="0"/>
                        <a:t>0.55</a:t>
                      </a:r>
                    </a:p>
                  </a:txBody>
                  <a:tcPr/>
                </a:tc>
                <a:tc>
                  <a:txBody>
                    <a:bodyPr/>
                    <a:lstStyle/>
                    <a:p>
                      <a:r>
                        <a:rPr lang="en-US" sz="1400" dirty="0"/>
                        <a:t>0.4744</a:t>
                      </a:r>
                    </a:p>
                  </a:txBody>
                  <a:tcPr/>
                </a:tc>
                <a:extLst>
                  <a:ext uri="{0D108BD9-81ED-4DB2-BD59-A6C34878D82A}">
                    <a16:rowId xmlns:a16="http://schemas.microsoft.com/office/drawing/2014/main" val="10002"/>
                  </a:ext>
                </a:extLst>
              </a:tr>
              <a:tr h="388620">
                <a:tc>
                  <a:txBody>
                    <a:bodyPr/>
                    <a:lstStyle/>
                    <a:p>
                      <a:r>
                        <a:rPr lang="en-US" sz="1400" dirty="0"/>
                        <a:t>Total</a:t>
                      </a:r>
                    </a:p>
                  </a:txBody>
                  <a:tcPr/>
                </a:tc>
                <a:tc>
                  <a:txBody>
                    <a:bodyPr/>
                    <a:lstStyle/>
                    <a:p>
                      <a:r>
                        <a:rPr lang="en-US" sz="1400" dirty="0"/>
                        <a:t>100</a:t>
                      </a:r>
                    </a:p>
                  </a:txBody>
                  <a:tcPr/>
                </a:tc>
                <a:tc>
                  <a:txBody>
                    <a:bodyPr/>
                    <a:lstStyle/>
                    <a:p>
                      <a:r>
                        <a:rPr lang="en-US" sz="1400" dirty="0"/>
                        <a:t>1.00</a:t>
                      </a:r>
                    </a:p>
                  </a:txBody>
                  <a:tcPr/>
                </a:tc>
                <a:tc>
                  <a:txBody>
                    <a:bodyPr/>
                    <a:lstStyle/>
                    <a:p>
                      <a:r>
                        <a:rPr lang="en-US" sz="1400" dirty="0"/>
                        <a:t>0.9928</a:t>
                      </a:r>
                    </a:p>
                  </a:txBody>
                  <a:tcPr/>
                </a:tc>
                <a:extLst>
                  <a:ext uri="{0D108BD9-81ED-4DB2-BD59-A6C34878D82A}">
                    <a16:rowId xmlns:a16="http://schemas.microsoft.com/office/drawing/2014/main" val="10003"/>
                  </a:ext>
                </a:extLst>
              </a:tr>
            </a:tbl>
          </a:graphicData>
        </a:graphic>
      </p:graphicFrame>
      <p:graphicFrame>
        <p:nvGraphicFramePr>
          <p:cNvPr id="6" name="Table 5"/>
          <p:cNvGraphicFramePr>
            <a:graphicFrameLocks noGrp="1"/>
          </p:cNvGraphicFramePr>
          <p:nvPr/>
        </p:nvGraphicFramePr>
        <p:xfrm>
          <a:off x="152400" y="3276600"/>
          <a:ext cx="3733800" cy="1752600"/>
        </p:xfrm>
        <a:graphic>
          <a:graphicData uri="http://schemas.openxmlformats.org/drawingml/2006/table">
            <a:tbl>
              <a:tblPr firstRow="1" bandRow="1">
                <a:tableStyleId>{073A0DAA-6AF3-43AB-8588-CEC1D06C72B9}</a:tableStyleId>
              </a:tblPr>
              <a:tblGrid>
                <a:gridCol w="1066800">
                  <a:extLst>
                    <a:ext uri="{9D8B030D-6E8A-4147-A177-3AD203B41FA5}">
                      <a16:colId xmlns:a16="http://schemas.microsoft.com/office/drawing/2014/main" val="20000"/>
                    </a:ext>
                  </a:extLst>
                </a:gridCol>
                <a:gridCol w="914400">
                  <a:extLst>
                    <a:ext uri="{9D8B030D-6E8A-4147-A177-3AD203B41FA5}">
                      <a16:colId xmlns:a16="http://schemas.microsoft.com/office/drawing/2014/main" val="20001"/>
                    </a:ext>
                  </a:extLst>
                </a:gridCol>
                <a:gridCol w="609600">
                  <a:extLst>
                    <a:ext uri="{9D8B030D-6E8A-4147-A177-3AD203B41FA5}">
                      <a16:colId xmlns:a16="http://schemas.microsoft.com/office/drawing/2014/main" val="20002"/>
                    </a:ext>
                  </a:extLst>
                </a:gridCol>
                <a:gridCol w="1143000">
                  <a:extLst>
                    <a:ext uri="{9D8B030D-6E8A-4147-A177-3AD203B41FA5}">
                      <a16:colId xmlns:a16="http://schemas.microsoft.com/office/drawing/2014/main" val="20003"/>
                    </a:ext>
                  </a:extLst>
                </a:gridCol>
              </a:tblGrid>
              <a:tr h="349556">
                <a:tc>
                  <a:txBody>
                    <a:bodyPr/>
                    <a:lstStyle/>
                    <a:p>
                      <a:r>
                        <a:rPr lang="en-US" dirty="0"/>
                        <a:t>Grade</a:t>
                      </a:r>
                    </a:p>
                  </a:txBody>
                  <a:tcPr/>
                </a:tc>
                <a:tc>
                  <a:txBody>
                    <a:bodyPr/>
                    <a:lstStyle/>
                    <a:p>
                      <a:r>
                        <a:rPr lang="en-US" dirty="0"/>
                        <a:t>Count</a:t>
                      </a:r>
                    </a:p>
                  </a:txBody>
                  <a:tcPr/>
                </a:tc>
                <a:tc>
                  <a:txBody>
                    <a:bodyPr/>
                    <a:lstStyle/>
                    <a:p>
                      <a:r>
                        <a:rPr lang="en-US" i="1" dirty="0">
                          <a:latin typeface="Times New Roman" pitchFamily="18" charset="0"/>
                          <a:cs typeface="Times New Roman" pitchFamily="18" charset="0"/>
                        </a:rPr>
                        <a:t>p</a:t>
                      </a:r>
                    </a:p>
                  </a:txBody>
                  <a:tcPr/>
                </a:tc>
                <a:tc>
                  <a:txBody>
                    <a:bodyPr/>
                    <a:lstStyle/>
                    <a:p>
                      <a:r>
                        <a:rPr lang="en-US" i="1" dirty="0">
                          <a:latin typeface="Times New Roman" pitchFamily="18" charset="0"/>
                          <a:cs typeface="Times New Roman" pitchFamily="18" charset="0"/>
                        </a:rPr>
                        <a:t>-p</a:t>
                      </a:r>
                      <a:r>
                        <a:rPr lang="en-US" i="0" dirty="0">
                          <a:latin typeface="Times New Roman" pitchFamily="18" charset="0"/>
                          <a:cs typeface="Times New Roman" pitchFamily="18" charset="0"/>
                        </a:rPr>
                        <a:t>log</a:t>
                      </a:r>
                      <a:r>
                        <a:rPr lang="en-US" i="0" baseline="-25000" dirty="0">
                          <a:latin typeface="Times New Roman" pitchFamily="18" charset="0"/>
                          <a:cs typeface="Times New Roman" pitchFamily="18" charset="0"/>
                        </a:rPr>
                        <a:t>2</a:t>
                      </a:r>
                      <a:r>
                        <a:rPr lang="en-US" i="1" dirty="0">
                          <a:latin typeface="Times New Roman" pitchFamily="18" charset="0"/>
                          <a:cs typeface="Times New Roman" pitchFamily="18" charset="0"/>
                        </a:rPr>
                        <a:t>p</a:t>
                      </a:r>
                    </a:p>
                  </a:txBody>
                  <a:tcPr/>
                </a:tc>
                <a:extLst>
                  <a:ext uri="{0D108BD9-81ED-4DB2-BD59-A6C34878D82A}">
                    <a16:rowId xmlns:a16="http://schemas.microsoft.com/office/drawing/2014/main" val="10000"/>
                  </a:ext>
                </a:extLst>
              </a:tr>
              <a:tr h="341364">
                <a:tc>
                  <a:txBody>
                    <a:bodyPr/>
                    <a:lstStyle/>
                    <a:p>
                      <a:r>
                        <a:rPr lang="en-US" sz="1400" dirty="0"/>
                        <a:t>A</a:t>
                      </a:r>
                    </a:p>
                  </a:txBody>
                  <a:tcPr/>
                </a:tc>
                <a:tc>
                  <a:txBody>
                    <a:bodyPr/>
                    <a:lstStyle/>
                    <a:p>
                      <a:r>
                        <a:rPr lang="en-US" sz="1400" dirty="0"/>
                        <a:t>35</a:t>
                      </a:r>
                    </a:p>
                  </a:txBody>
                  <a:tcPr/>
                </a:tc>
                <a:tc>
                  <a:txBody>
                    <a:bodyPr/>
                    <a:lstStyle/>
                    <a:p>
                      <a:r>
                        <a:rPr lang="en-US" sz="1400" dirty="0"/>
                        <a:t>0.35</a:t>
                      </a:r>
                    </a:p>
                  </a:txBody>
                  <a:tcPr/>
                </a:tc>
                <a:tc>
                  <a:txBody>
                    <a:bodyPr/>
                    <a:lstStyle/>
                    <a:p>
                      <a:r>
                        <a:rPr lang="en-US" sz="1400" dirty="0"/>
                        <a:t>0.5301</a:t>
                      </a:r>
                    </a:p>
                  </a:txBody>
                  <a:tcPr/>
                </a:tc>
                <a:extLst>
                  <a:ext uri="{0D108BD9-81ED-4DB2-BD59-A6C34878D82A}">
                    <a16:rowId xmlns:a16="http://schemas.microsoft.com/office/drawing/2014/main" val="10001"/>
                  </a:ext>
                </a:extLst>
              </a:tr>
              <a:tr h="341364">
                <a:tc>
                  <a:txBody>
                    <a:bodyPr/>
                    <a:lstStyle/>
                    <a:p>
                      <a:r>
                        <a:rPr lang="en-US" sz="1400" dirty="0"/>
                        <a:t>B</a:t>
                      </a:r>
                    </a:p>
                  </a:txBody>
                  <a:tcPr/>
                </a:tc>
                <a:tc>
                  <a:txBody>
                    <a:bodyPr/>
                    <a:lstStyle/>
                    <a:p>
                      <a:r>
                        <a:rPr lang="en-US" sz="1400" dirty="0"/>
                        <a:t>50</a:t>
                      </a:r>
                    </a:p>
                  </a:txBody>
                  <a:tcPr/>
                </a:tc>
                <a:tc>
                  <a:txBody>
                    <a:bodyPr/>
                    <a:lstStyle/>
                    <a:p>
                      <a:r>
                        <a:rPr lang="en-US" sz="1400" dirty="0"/>
                        <a:t>0.50</a:t>
                      </a:r>
                    </a:p>
                  </a:txBody>
                  <a:tcPr/>
                </a:tc>
                <a:tc>
                  <a:txBody>
                    <a:bodyPr/>
                    <a:lstStyle/>
                    <a:p>
                      <a:r>
                        <a:rPr lang="en-US" sz="1400" dirty="0"/>
                        <a:t>0.5000</a:t>
                      </a:r>
                    </a:p>
                  </a:txBody>
                  <a:tcPr/>
                </a:tc>
                <a:extLst>
                  <a:ext uri="{0D108BD9-81ED-4DB2-BD59-A6C34878D82A}">
                    <a16:rowId xmlns:a16="http://schemas.microsoft.com/office/drawing/2014/main" val="10002"/>
                  </a:ext>
                </a:extLst>
              </a:tr>
              <a:tr h="341364">
                <a:tc>
                  <a:txBody>
                    <a:bodyPr/>
                    <a:lstStyle/>
                    <a:p>
                      <a:r>
                        <a:rPr lang="en-US" sz="1400" dirty="0"/>
                        <a:t>C</a:t>
                      </a:r>
                    </a:p>
                  </a:txBody>
                  <a:tcPr/>
                </a:tc>
                <a:tc>
                  <a:txBody>
                    <a:bodyPr/>
                    <a:lstStyle/>
                    <a:p>
                      <a:r>
                        <a:rPr lang="en-US" sz="1400" dirty="0"/>
                        <a:t>15</a:t>
                      </a:r>
                    </a:p>
                  </a:txBody>
                  <a:tcPr/>
                </a:tc>
                <a:tc>
                  <a:txBody>
                    <a:bodyPr/>
                    <a:lstStyle/>
                    <a:p>
                      <a:r>
                        <a:rPr lang="en-US" sz="1400" dirty="0"/>
                        <a:t>0.15</a:t>
                      </a:r>
                    </a:p>
                  </a:txBody>
                  <a:tcPr/>
                </a:tc>
                <a:tc>
                  <a:txBody>
                    <a:bodyPr/>
                    <a:lstStyle/>
                    <a:p>
                      <a:r>
                        <a:rPr lang="en-US" sz="1400" dirty="0"/>
                        <a:t>0.4105</a:t>
                      </a:r>
                    </a:p>
                  </a:txBody>
                  <a:tcPr/>
                </a:tc>
                <a:extLst>
                  <a:ext uri="{0D108BD9-81ED-4DB2-BD59-A6C34878D82A}">
                    <a16:rowId xmlns:a16="http://schemas.microsoft.com/office/drawing/2014/main" val="10003"/>
                  </a:ext>
                </a:extLst>
              </a:tr>
              <a:tr h="362748">
                <a:tc>
                  <a:txBody>
                    <a:bodyPr/>
                    <a:lstStyle/>
                    <a:p>
                      <a:r>
                        <a:rPr lang="en-US" sz="1400" dirty="0"/>
                        <a:t>Total</a:t>
                      </a:r>
                    </a:p>
                  </a:txBody>
                  <a:tcPr/>
                </a:tc>
                <a:tc>
                  <a:txBody>
                    <a:bodyPr/>
                    <a:lstStyle/>
                    <a:p>
                      <a:r>
                        <a:rPr lang="en-US" sz="1400" dirty="0"/>
                        <a:t>100</a:t>
                      </a:r>
                    </a:p>
                  </a:txBody>
                  <a:tcPr/>
                </a:tc>
                <a:tc>
                  <a:txBody>
                    <a:bodyPr/>
                    <a:lstStyle/>
                    <a:p>
                      <a:r>
                        <a:rPr lang="en-US" sz="1400" dirty="0"/>
                        <a:t>1.00</a:t>
                      </a:r>
                    </a:p>
                  </a:txBody>
                  <a:tcPr/>
                </a:tc>
                <a:tc>
                  <a:txBody>
                    <a:bodyPr/>
                    <a:lstStyle/>
                    <a:p>
                      <a:r>
                        <a:rPr lang="en-US" sz="1400" dirty="0"/>
                        <a:t>1.4406</a:t>
                      </a:r>
                    </a:p>
                  </a:txBody>
                  <a:tcPr/>
                </a:tc>
                <a:extLst>
                  <a:ext uri="{0D108BD9-81ED-4DB2-BD59-A6C34878D82A}">
                    <a16:rowId xmlns:a16="http://schemas.microsoft.com/office/drawing/2014/main" val="10004"/>
                  </a:ext>
                </a:extLst>
              </a:tr>
            </a:tbl>
          </a:graphicData>
        </a:graphic>
      </p:graphicFrame>
      <p:graphicFrame>
        <p:nvGraphicFramePr>
          <p:cNvPr id="8" name="Table 7"/>
          <p:cNvGraphicFramePr>
            <a:graphicFrameLocks noGrp="1"/>
          </p:cNvGraphicFramePr>
          <p:nvPr/>
        </p:nvGraphicFramePr>
        <p:xfrm>
          <a:off x="4267200" y="1219201"/>
          <a:ext cx="4724400" cy="3528332"/>
        </p:xfrm>
        <a:graphic>
          <a:graphicData uri="http://schemas.openxmlformats.org/drawingml/2006/table">
            <a:tbl>
              <a:tblPr firstRow="1" bandRow="1">
                <a:tableStyleId>{073A0DAA-6AF3-43AB-8588-CEC1D06C72B9}</a:tableStyleId>
              </a:tblPr>
              <a:tblGrid>
                <a:gridCol w="1066800">
                  <a:extLst>
                    <a:ext uri="{9D8B030D-6E8A-4147-A177-3AD203B41FA5}">
                      <a16:colId xmlns:a16="http://schemas.microsoft.com/office/drawing/2014/main" val="20000"/>
                    </a:ext>
                  </a:extLst>
                </a:gridCol>
                <a:gridCol w="914400">
                  <a:extLst>
                    <a:ext uri="{9D8B030D-6E8A-4147-A177-3AD203B41FA5}">
                      <a16:colId xmlns:a16="http://schemas.microsoft.com/office/drawing/2014/main" val="20001"/>
                    </a:ext>
                  </a:extLst>
                </a:gridCol>
                <a:gridCol w="914400">
                  <a:extLst>
                    <a:ext uri="{9D8B030D-6E8A-4147-A177-3AD203B41FA5}">
                      <a16:colId xmlns:a16="http://schemas.microsoft.com/office/drawing/2014/main" val="20002"/>
                    </a:ext>
                  </a:extLst>
                </a:gridCol>
                <a:gridCol w="762000">
                  <a:extLst>
                    <a:ext uri="{9D8B030D-6E8A-4147-A177-3AD203B41FA5}">
                      <a16:colId xmlns:a16="http://schemas.microsoft.com/office/drawing/2014/main" val="20003"/>
                    </a:ext>
                  </a:extLst>
                </a:gridCol>
                <a:gridCol w="1066800">
                  <a:extLst>
                    <a:ext uri="{9D8B030D-6E8A-4147-A177-3AD203B41FA5}">
                      <a16:colId xmlns:a16="http://schemas.microsoft.com/office/drawing/2014/main" val="20004"/>
                    </a:ext>
                  </a:extLst>
                </a:gridCol>
              </a:tblGrid>
              <a:tr h="745570">
                <a:tc>
                  <a:txBody>
                    <a:bodyPr/>
                    <a:lstStyle/>
                    <a:p>
                      <a:r>
                        <a:rPr lang="en-US" dirty="0"/>
                        <a:t>Student Status</a:t>
                      </a:r>
                      <a:r>
                        <a:rPr lang="en-US" baseline="0" dirty="0"/>
                        <a:t> </a:t>
                      </a:r>
                      <a:endParaRPr lang="en-US" dirty="0"/>
                    </a:p>
                  </a:txBody>
                  <a:tcPr/>
                </a:tc>
                <a:tc>
                  <a:txBody>
                    <a:bodyPr/>
                    <a:lstStyle/>
                    <a:p>
                      <a:r>
                        <a:rPr lang="en-US" dirty="0"/>
                        <a:t>Grade</a:t>
                      </a:r>
                    </a:p>
                  </a:txBody>
                  <a:tcPr/>
                </a:tc>
                <a:tc>
                  <a:txBody>
                    <a:bodyPr/>
                    <a:lstStyle/>
                    <a:p>
                      <a:r>
                        <a:rPr lang="en-US" dirty="0"/>
                        <a:t>Count</a:t>
                      </a:r>
                    </a:p>
                  </a:txBody>
                  <a:tcPr/>
                </a:tc>
                <a:tc>
                  <a:txBody>
                    <a:bodyPr/>
                    <a:lstStyle/>
                    <a:p>
                      <a:r>
                        <a:rPr lang="en-US" i="1" dirty="0">
                          <a:latin typeface="Times New Roman" pitchFamily="18" charset="0"/>
                          <a:cs typeface="Times New Roman" pitchFamily="18" charset="0"/>
                        </a:rPr>
                        <a:t>p</a:t>
                      </a:r>
                    </a:p>
                  </a:txBody>
                  <a:tcPr/>
                </a:tc>
                <a:tc>
                  <a:txBody>
                    <a:bodyPr/>
                    <a:lstStyle/>
                    <a:p>
                      <a:r>
                        <a:rPr lang="en-US" i="1" dirty="0">
                          <a:latin typeface="Times New Roman" pitchFamily="18" charset="0"/>
                          <a:cs typeface="Times New Roman" pitchFamily="18" charset="0"/>
                        </a:rPr>
                        <a:t>-p</a:t>
                      </a:r>
                      <a:r>
                        <a:rPr lang="en-US" i="0" dirty="0">
                          <a:latin typeface="Times New Roman" pitchFamily="18" charset="0"/>
                          <a:cs typeface="Times New Roman" pitchFamily="18" charset="0"/>
                        </a:rPr>
                        <a:t>log</a:t>
                      </a:r>
                      <a:r>
                        <a:rPr lang="en-US" i="0" baseline="-25000" dirty="0">
                          <a:latin typeface="Times New Roman" pitchFamily="18" charset="0"/>
                          <a:cs typeface="Times New Roman" pitchFamily="18" charset="0"/>
                        </a:rPr>
                        <a:t>2</a:t>
                      </a:r>
                      <a:r>
                        <a:rPr lang="en-US" i="1" dirty="0">
                          <a:latin typeface="Times New Roman" pitchFamily="18" charset="0"/>
                          <a:cs typeface="Times New Roman" pitchFamily="18" charset="0"/>
                        </a:rPr>
                        <a:t>p</a:t>
                      </a:r>
                    </a:p>
                  </a:txBody>
                  <a:tcPr/>
                </a:tc>
                <a:extLst>
                  <a:ext uri="{0D108BD9-81ED-4DB2-BD59-A6C34878D82A}">
                    <a16:rowId xmlns:a16="http://schemas.microsoft.com/office/drawing/2014/main" val="10000"/>
                  </a:ext>
                </a:extLst>
              </a:tr>
              <a:tr h="465981">
                <a:tc>
                  <a:txBody>
                    <a:bodyPr/>
                    <a:lstStyle/>
                    <a:p>
                      <a:r>
                        <a:rPr lang="en-US" sz="1400" dirty="0"/>
                        <a:t>Undergrad</a:t>
                      </a:r>
                    </a:p>
                  </a:txBody>
                  <a:tcPr/>
                </a:tc>
                <a:tc>
                  <a:txBody>
                    <a:bodyPr/>
                    <a:lstStyle/>
                    <a:p>
                      <a:r>
                        <a:rPr lang="en-US" sz="1400" dirty="0"/>
                        <a:t>A</a:t>
                      </a:r>
                    </a:p>
                  </a:txBody>
                  <a:tcPr/>
                </a:tc>
                <a:tc>
                  <a:txBody>
                    <a:bodyPr/>
                    <a:lstStyle/>
                    <a:p>
                      <a:r>
                        <a:rPr lang="en-US" sz="1400" dirty="0"/>
                        <a:t>5</a:t>
                      </a:r>
                    </a:p>
                  </a:txBody>
                  <a:tcPr/>
                </a:tc>
                <a:tc>
                  <a:txBody>
                    <a:bodyPr/>
                    <a:lstStyle/>
                    <a:p>
                      <a:r>
                        <a:rPr lang="en-US" sz="1400" dirty="0"/>
                        <a:t>0.05</a:t>
                      </a:r>
                    </a:p>
                  </a:txBody>
                  <a:tcPr/>
                </a:tc>
                <a:tc>
                  <a:txBody>
                    <a:bodyPr/>
                    <a:lstStyle/>
                    <a:p>
                      <a:r>
                        <a:rPr lang="en-US" sz="1400" dirty="0"/>
                        <a:t>0.2161</a:t>
                      </a:r>
                    </a:p>
                  </a:txBody>
                  <a:tcPr/>
                </a:tc>
                <a:extLst>
                  <a:ext uri="{0D108BD9-81ED-4DB2-BD59-A6C34878D82A}">
                    <a16:rowId xmlns:a16="http://schemas.microsoft.com/office/drawing/2014/main" val="10001"/>
                  </a:ext>
                </a:extLst>
              </a:tr>
              <a:tr h="388648">
                <a:tc>
                  <a:txBody>
                    <a:bodyPr/>
                    <a:lstStyle/>
                    <a:p>
                      <a:r>
                        <a:rPr lang="en-US" sz="1400" dirty="0"/>
                        <a:t>Undergrad</a:t>
                      </a:r>
                    </a:p>
                  </a:txBody>
                  <a:tcPr/>
                </a:tc>
                <a:tc>
                  <a:txBody>
                    <a:bodyPr/>
                    <a:lstStyle/>
                    <a:p>
                      <a:r>
                        <a:rPr lang="en-US" sz="1400" dirty="0"/>
                        <a:t>B</a:t>
                      </a:r>
                    </a:p>
                  </a:txBody>
                  <a:tcPr/>
                </a:tc>
                <a:tc>
                  <a:txBody>
                    <a:bodyPr/>
                    <a:lstStyle/>
                    <a:p>
                      <a:r>
                        <a:rPr lang="en-US" sz="1400" dirty="0"/>
                        <a:t>30</a:t>
                      </a:r>
                    </a:p>
                  </a:txBody>
                  <a:tcPr/>
                </a:tc>
                <a:tc>
                  <a:txBody>
                    <a:bodyPr/>
                    <a:lstStyle/>
                    <a:p>
                      <a:r>
                        <a:rPr lang="en-US" sz="1400" dirty="0"/>
                        <a:t>0.30</a:t>
                      </a:r>
                    </a:p>
                  </a:txBody>
                  <a:tcPr/>
                </a:tc>
                <a:tc>
                  <a:txBody>
                    <a:bodyPr/>
                    <a:lstStyle/>
                    <a:p>
                      <a:r>
                        <a:rPr lang="en-US" sz="1400" dirty="0"/>
                        <a:t>0.5211</a:t>
                      </a:r>
                    </a:p>
                  </a:txBody>
                  <a:tcPr/>
                </a:tc>
                <a:extLst>
                  <a:ext uri="{0D108BD9-81ED-4DB2-BD59-A6C34878D82A}">
                    <a16:rowId xmlns:a16="http://schemas.microsoft.com/office/drawing/2014/main" val="10002"/>
                  </a:ext>
                </a:extLst>
              </a:tr>
              <a:tr h="465981">
                <a:tc>
                  <a:txBody>
                    <a:bodyPr/>
                    <a:lstStyle/>
                    <a:p>
                      <a:r>
                        <a:rPr lang="en-US" sz="1400" dirty="0"/>
                        <a:t>Undergrad</a:t>
                      </a:r>
                    </a:p>
                  </a:txBody>
                  <a:tcPr/>
                </a:tc>
                <a:tc>
                  <a:txBody>
                    <a:bodyPr/>
                    <a:lstStyle/>
                    <a:p>
                      <a:r>
                        <a:rPr lang="en-US" sz="1400" dirty="0"/>
                        <a:t>C</a:t>
                      </a:r>
                    </a:p>
                  </a:txBody>
                  <a:tcPr/>
                </a:tc>
                <a:tc>
                  <a:txBody>
                    <a:bodyPr/>
                    <a:lstStyle/>
                    <a:p>
                      <a:r>
                        <a:rPr lang="en-US" sz="1400" dirty="0"/>
                        <a:t>10</a:t>
                      </a:r>
                    </a:p>
                  </a:txBody>
                  <a:tcPr/>
                </a:tc>
                <a:tc>
                  <a:txBody>
                    <a:bodyPr/>
                    <a:lstStyle/>
                    <a:p>
                      <a:r>
                        <a:rPr lang="en-US" sz="1400" dirty="0"/>
                        <a:t>0.10</a:t>
                      </a:r>
                    </a:p>
                  </a:txBody>
                  <a:tcPr/>
                </a:tc>
                <a:tc>
                  <a:txBody>
                    <a:bodyPr/>
                    <a:lstStyle/>
                    <a:p>
                      <a:r>
                        <a:rPr lang="en-US" sz="1400" dirty="0"/>
                        <a:t>0.3322</a:t>
                      </a:r>
                    </a:p>
                  </a:txBody>
                  <a:tcPr/>
                </a:tc>
                <a:extLst>
                  <a:ext uri="{0D108BD9-81ED-4DB2-BD59-A6C34878D82A}">
                    <a16:rowId xmlns:a16="http://schemas.microsoft.com/office/drawing/2014/main" val="10003"/>
                  </a:ext>
                </a:extLst>
              </a:tr>
              <a:tr h="371086">
                <a:tc>
                  <a:txBody>
                    <a:bodyPr/>
                    <a:lstStyle/>
                    <a:p>
                      <a:r>
                        <a:rPr lang="en-US" sz="1400" dirty="0"/>
                        <a:t>Grad</a:t>
                      </a:r>
                    </a:p>
                  </a:txBody>
                  <a:tcPr/>
                </a:tc>
                <a:tc>
                  <a:txBody>
                    <a:bodyPr/>
                    <a:lstStyle/>
                    <a:p>
                      <a:r>
                        <a:rPr lang="en-US" sz="1400" dirty="0"/>
                        <a:t>A</a:t>
                      </a:r>
                    </a:p>
                  </a:txBody>
                  <a:tcPr/>
                </a:tc>
                <a:tc>
                  <a:txBody>
                    <a:bodyPr/>
                    <a:lstStyle/>
                    <a:p>
                      <a:r>
                        <a:rPr lang="en-US" sz="1400" dirty="0"/>
                        <a:t>30</a:t>
                      </a:r>
                    </a:p>
                  </a:txBody>
                  <a:tcPr/>
                </a:tc>
                <a:tc>
                  <a:txBody>
                    <a:bodyPr/>
                    <a:lstStyle/>
                    <a:p>
                      <a:r>
                        <a:rPr lang="en-US" sz="1400" dirty="0"/>
                        <a:t>0.30</a:t>
                      </a:r>
                    </a:p>
                  </a:txBody>
                  <a:tcPr/>
                </a:tc>
                <a:tc>
                  <a:txBody>
                    <a:bodyPr/>
                    <a:lstStyle/>
                    <a:p>
                      <a:r>
                        <a:rPr lang="en-US" sz="1400" dirty="0"/>
                        <a:t>0.5211</a:t>
                      </a:r>
                    </a:p>
                  </a:txBody>
                  <a:tcPr/>
                </a:tc>
                <a:extLst>
                  <a:ext uri="{0D108BD9-81ED-4DB2-BD59-A6C34878D82A}">
                    <a16:rowId xmlns:a16="http://schemas.microsoft.com/office/drawing/2014/main" val="10004"/>
                  </a:ext>
                </a:extLst>
              </a:tr>
              <a:tr h="381000">
                <a:tc>
                  <a:txBody>
                    <a:bodyPr/>
                    <a:lstStyle/>
                    <a:p>
                      <a:r>
                        <a:rPr lang="en-US" sz="1400" dirty="0"/>
                        <a:t>Grad</a:t>
                      </a:r>
                    </a:p>
                  </a:txBody>
                  <a:tcPr/>
                </a:tc>
                <a:tc>
                  <a:txBody>
                    <a:bodyPr/>
                    <a:lstStyle/>
                    <a:p>
                      <a:r>
                        <a:rPr lang="en-US" sz="1400" dirty="0"/>
                        <a:t>B</a:t>
                      </a:r>
                    </a:p>
                  </a:txBody>
                  <a:tcPr/>
                </a:tc>
                <a:tc>
                  <a:txBody>
                    <a:bodyPr/>
                    <a:lstStyle/>
                    <a:p>
                      <a:r>
                        <a:rPr lang="en-US" sz="1400" dirty="0"/>
                        <a:t>20</a:t>
                      </a:r>
                    </a:p>
                  </a:txBody>
                  <a:tcPr/>
                </a:tc>
                <a:tc>
                  <a:txBody>
                    <a:bodyPr/>
                    <a:lstStyle/>
                    <a:p>
                      <a:r>
                        <a:rPr lang="en-US" sz="1400" dirty="0"/>
                        <a:t>0.20</a:t>
                      </a:r>
                    </a:p>
                  </a:txBody>
                  <a:tcPr/>
                </a:tc>
                <a:tc>
                  <a:txBody>
                    <a:bodyPr/>
                    <a:lstStyle/>
                    <a:p>
                      <a:r>
                        <a:rPr lang="en-US" sz="1400" dirty="0"/>
                        <a:t>0.4644</a:t>
                      </a:r>
                    </a:p>
                  </a:txBody>
                  <a:tcPr/>
                </a:tc>
                <a:extLst>
                  <a:ext uri="{0D108BD9-81ED-4DB2-BD59-A6C34878D82A}">
                    <a16:rowId xmlns:a16="http://schemas.microsoft.com/office/drawing/2014/main" val="10005"/>
                  </a:ext>
                </a:extLst>
              </a:tr>
              <a:tr h="355033">
                <a:tc>
                  <a:txBody>
                    <a:bodyPr/>
                    <a:lstStyle/>
                    <a:p>
                      <a:r>
                        <a:rPr lang="en-US" sz="1400" dirty="0"/>
                        <a:t>Grad</a:t>
                      </a:r>
                    </a:p>
                  </a:txBody>
                  <a:tcPr/>
                </a:tc>
                <a:tc>
                  <a:txBody>
                    <a:bodyPr/>
                    <a:lstStyle/>
                    <a:p>
                      <a:r>
                        <a:rPr lang="en-US" sz="1400" dirty="0"/>
                        <a:t>C</a:t>
                      </a:r>
                    </a:p>
                  </a:txBody>
                  <a:tcPr/>
                </a:tc>
                <a:tc>
                  <a:txBody>
                    <a:bodyPr/>
                    <a:lstStyle/>
                    <a:p>
                      <a:r>
                        <a:rPr lang="en-US" sz="1400" dirty="0"/>
                        <a:t>5</a:t>
                      </a:r>
                    </a:p>
                  </a:txBody>
                  <a:tcPr/>
                </a:tc>
                <a:tc>
                  <a:txBody>
                    <a:bodyPr/>
                    <a:lstStyle/>
                    <a:p>
                      <a:r>
                        <a:rPr lang="en-US" sz="1400" dirty="0"/>
                        <a:t>0.05</a:t>
                      </a:r>
                    </a:p>
                  </a:txBody>
                  <a:tcPr/>
                </a:tc>
                <a:tc>
                  <a:txBody>
                    <a:bodyPr/>
                    <a:lstStyle/>
                    <a:p>
                      <a:r>
                        <a:rPr lang="en-US" sz="1400" dirty="0"/>
                        <a:t>0.2161</a:t>
                      </a:r>
                    </a:p>
                  </a:txBody>
                  <a:tcPr/>
                </a:tc>
                <a:extLst>
                  <a:ext uri="{0D108BD9-81ED-4DB2-BD59-A6C34878D82A}">
                    <a16:rowId xmlns:a16="http://schemas.microsoft.com/office/drawing/2014/main" val="10006"/>
                  </a:ext>
                </a:extLst>
              </a:tr>
              <a:tr h="355033">
                <a:tc>
                  <a:txBody>
                    <a:bodyPr/>
                    <a:lstStyle/>
                    <a:p>
                      <a:r>
                        <a:rPr lang="en-US" sz="1400" dirty="0"/>
                        <a:t>Total</a:t>
                      </a:r>
                    </a:p>
                  </a:txBody>
                  <a:tcPr/>
                </a:tc>
                <a:tc>
                  <a:txBody>
                    <a:bodyPr/>
                    <a:lstStyle/>
                    <a:p>
                      <a:endParaRPr lang="en-US" sz="1400" dirty="0"/>
                    </a:p>
                  </a:txBody>
                  <a:tcPr/>
                </a:tc>
                <a:tc>
                  <a:txBody>
                    <a:bodyPr/>
                    <a:lstStyle/>
                    <a:p>
                      <a:r>
                        <a:rPr lang="en-US" sz="1400" dirty="0"/>
                        <a:t>100</a:t>
                      </a:r>
                    </a:p>
                  </a:txBody>
                  <a:tcPr/>
                </a:tc>
                <a:tc>
                  <a:txBody>
                    <a:bodyPr/>
                    <a:lstStyle/>
                    <a:p>
                      <a:r>
                        <a:rPr lang="en-US" sz="1400" dirty="0"/>
                        <a:t>1.00</a:t>
                      </a:r>
                    </a:p>
                  </a:txBody>
                  <a:tcPr/>
                </a:tc>
                <a:tc>
                  <a:txBody>
                    <a:bodyPr/>
                    <a:lstStyle/>
                    <a:p>
                      <a:r>
                        <a:rPr lang="en-US" sz="1400" dirty="0"/>
                        <a:t>2.2710</a:t>
                      </a:r>
                    </a:p>
                  </a:txBody>
                  <a:tcPr/>
                </a:tc>
                <a:extLst>
                  <a:ext uri="{0D108BD9-81ED-4DB2-BD59-A6C34878D82A}">
                    <a16:rowId xmlns:a16="http://schemas.microsoft.com/office/drawing/2014/main" val="10007"/>
                  </a:ext>
                </a:extLst>
              </a:tr>
            </a:tbl>
          </a:graphicData>
        </a:graphic>
      </p:graphicFrame>
      <p:sp>
        <p:nvSpPr>
          <p:cNvPr id="3" name="TextBox 2"/>
          <p:cNvSpPr txBox="1"/>
          <p:nvPr/>
        </p:nvSpPr>
        <p:spPr>
          <a:xfrm>
            <a:off x="533400" y="5486400"/>
            <a:ext cx="8001000" cy="307777"/>
          </a:xfrm>
          <a:prstGeom prst="rect">
            <a:avLst/>
          </a:prstGeom>
          <a:noFill/>
        </p:spPr>
        <p:txBody>
          <a:bodyPr wrap="square" rtlCol="0">
            <a:spAutoFit/>
          </a:bodyPr>
          <a:lstStyle/>
          <a:p>
            <a:r>
              <a:rPr lang="en-US" dirty="0"/>
              <a:t>Mutual information of Student Status and Grade =  0.9928 + 1.4406 - 2.2710 = 0.1624</a:t>
            </a:r>
          </a:p>
        </p:txBody>
      </p:sp>
    </p:spTree>
    <p:extLst>
      <p:ext uri="{BB962C8B-B14F-4D97-AF65-F5344CB8AC3E}">
        <p14:creationId xmlns:p14="http://schemas.microsoft.com/office/powerpoint/2010/main" val="348992997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Maximal Information Coefficient</a:t>
            </a:r>
          </a:p>
        </p:txBody>
      </p:sp>
      <p:sp>
        <p:nvSpPr>
          <p:cNvPr id="3" name="Content Placeholder 2"/>
          <p:cNvSpPr>
            <a:spLocks noGrp="1"/>
          </p:cNvSpPr>
          <p:nvPr>
            <p:ph idx="1"/>
          </p:nvPr>
        </p:nvSpPr>
        <p:spPr/>
        <p:txBody>
          <a:bodyPr>
            <a:normAutofit fontScale="92500" lnSpcReduction="10000"/>
          </a:bodyPr>
          <a:lstStyle/>
          <a:p>
            <a:r>
              <a:rPr lang="en-US" sz="1500" dirty="0" err="1"/>
              <a:t>Reshef</a:t>
            </a:r>
            <a:r>
              <a:rPr lang="en-US" sz="1500" dirty="0"/>
              <a:t>, David N., </a:t>
            </a:r>
            <a:r>
              <a:rPr lang="en-US" sz="1500" dirty="0" err="1"/>
              <a:t>Yakir</a:t>
            </a:r>
            <a:r>
              <a:rPr lang="en-US" sz="1500" dirty="0"/>
              <a:t> A. </a:t>
            </a:r>
            <a:r>
              <a:rPr lang="en-US" sz="1500" dirty="0" err="1"/>
              <a:t>Reshef</a:t>
            </a:r>
            <a:r>
              <a:rPr lang="en-US" sz="1500" dirty="0"/>
              <a:t>, Hilary K. </a:t>
            </a:r>
            <a:r>
              <a:rPr lang="en-US" sz="1500" dirty="0" err="1"/>
              <a:t>Finucane</a:t>
            </a:r>
            <a:r>
              <a:rPr lang="en-US" sz="1500" dirty="0"/>
              <a:t>, Sharon R. Grossman, </a:t>
            </a:r>
            <a:r>
              <a:rPr lang="en-US" sz="1500" dirty="0" err="1"/>
              <a:t>Gilean</a:t>
            </a:r>
            <a:r>
              <a:rPr lang="en-US" sz="1500" dirty="0"/>
              <a:t> </a:t>
            </a:r>
            <a:r>
              <a:rPr lang="en-US" sz="1500" dirty="0" err="1"/>
              <a:t>McVean</a:t>
            </a:r>
            <a:r>
              <a:rPr lang="en-US" sz="1500" dirty="0"/>
              <a:t>, Peter J. </a:t>
            </a:r>
            <a:r>
              <a:rPr lang="en-US" sz="1500" dirty="0" err="1"/>
              <a:t>Turnbaugh</a:t>
            </a:r>
            <a:r>
              <a:rPr lang="en-US" sz="1500" dirty="0"/>
              <a:t>, Eric S. Lander, Michael </a:t>
            </a:r>
            <a:r>
              <a:rPr lang="en-US" sz="1500" dirty="0" err="1"/>
              <a:t>Mitzenmacher</a:t>
            </a:r>
            <a:r>
              <a:rPr lang="en-US" sz="1500" dirty="0"/>
              <a:t>, and </a:t>
            </a:r>
            <a:r>
              <a:rPr lang="en-US" sz="1500" dirty="0" err="1"/>
              <a:t>Pardis</a:t>
            </a:r>
            <a:r>
              <a:rPr lang="en-US" sz="1500" dirty="0"/>
              <a:t> C. </a:t>
            </a:r>
            <a:r>
              <a:rPr lang="en-US" sz="1500" dirty="0" err="1"/>
              <a:t>Sabeti</a:t>
            </a:r>
            <a:r>
              <a:rPr lang="en-US" sz="1500" dirty="0"/>
              <a:t>. "Detecting novel associations in large data sets." </a:t>
            </a:r>
            <a:r>
              <a:rPr lang="en-US" sz="1500" i="1" dirty="0"/>
              <a:t>science</a:t>
            </a:r>
            <a:r>
              <a:rPr lang="en-US" sz="1500" dirty="0"/>
              <a:t> 334, no. 6062 (2011): 1518-1524.</a:t>
            </a:r>
          </a:p>
          <a:p>
            <a:r>
              <a:rPr lang="en-US" dirty="0"/>
              <a:t>Applies mutual information to two continuous variables</a:t>
            </a:r>
          </a:p>
          <a:p>
            <a:r>
              <a:rPr lang="en-US" dirty="0"/>
              <a:t>Consider the possible </a:t>
            </a:r>
            <a:r>
              <a:rPr lang="en-US" dirty="0" err="1"/>
              <a:t>binnings</a:t>
            </a:r>
            <a:r>
              <a:rPr lang="en-US" dirty="0"/>
              <a:t> of the variables into discrete categories</a:t>
            </a:r>
          </a:p>
          <a:p>
            <a:pPr lvl="1"/>
            <a:r>
              <a:rPr lang="en-US" i="1" dirty="0" err="1">
                <a:latin typeface="Times New Roman" panose="02020603050405020304" pitchFamily="18" charset="0"/>
                <a:cs typeface="Times New Roman" panose="02020603050405020304" pitchFamily="18" charset="0"/>
              </a:rPr>
              <a:t>n</a:t>
            </a:r>
            <a:r>
              <a:rPr lang="en-US" i="1" baseline="-25000" dirty="0" err="1">
                <a:latin typeface="Times New Roman" panose="02020603050405020304" pitchFamily="18" charset="0"/>
                <a:cs typeface="Times New Roman" panose="02020603050405020304" pitchFamily="18" charset="0"/>
              </a:rPr>
              <a:t>X</a:t>
            </a:r>
            <a:r>
              <a:rPr lang="en-US" dirty="0">
                <a:latin typeface="Times New Roman" panose="02020603050405020304" pitchFamily="18" charset="0"/>
                <a:cs typeface="Times New Roman" panose="02020603050405020304" pitchFamily="18" charset="0"/>
              </a:rPr>
              <a:t> ×</a:t>
            </a:r>
            <a:r>
              <a:rPr lang="en-US" i="1" dirty="0">
                <a:latin typeface="Times New Roman" panose="02020603050405020304" pitchFamily="18" charset="0"/>
                <a:cs typeface="Times New Roman" panose="02020603050405020304" pitchFamily="18" charset="0"/>
              </a:rPr>
              <a:t> </a:t>
            </a:r>
            <a:r>
              <a:rPr lang="en-US" i="1" dirty="0" err="1">
                <a:latin typeface="Times New Roman" panose="02020603050405020304" pitchFamily="18" charset="0"/>
                <a:cs typeface="Times New Roman" panose="02020603050405020304" pitchFamily="18" charset="0"/>
              </a:rPr>
              <a:t>n</a:t>
            </a:r>
            <a:r>
              <a:rPr lang="en-US" i="1" baseline="-25000" dirty="0" err="1">
                <a:latin typeface="Times New Roman" panose="02020603050405020304" pitchFamily="18" charset="0"/>
                <a:cs typeface="Times New Roman" panose="02020603050405020304" pitchFamily="18" charset="0"/>
              </a:rPr>
              <a:t>Y</a:t>
            </a:r>
            <a:r>
              <a:rPr lang="en-US" i="1" baseline="-25000" dirty="0">
                <a:latin typeface="Times New Roman" panose="02020603050405020304" pitchFamily="18" charset="0"/>
                <a:cs typeface="Times New Roman" panose="02020603050405020304" pitchFamily="18" charset="0"/>
              </a:rPr>
              <a:t> </a:t>
            </a:r>
            <a:r>
              <a:rPr lang="en-US" i="1" dirty="0">
                <a:latin typeface="Times New Roman" panose="02020603050405020304" pitchFamily="18" charset="0"/>
                <a:cs typeface="Times New Roman" panose="02020603050405020304" pitchFamily="18" charset="0"/>
              </a:rPr>
              <a:t> ≤  N</a:t>
            </a:r>
            <a:r>
              <a:rPr lang="en-US" i="1" baseline="30000" dirty="0">
                <a:latin typeface="Times New Roman" panose="02020603050405020304" pitchFamily="18" charset="0"/>
                <a:cs typeface="Times New Roman" panose="02020603050405020304" pitchFamily="18" charset="0"/>
              </a:rPr>
              <a:t>0.6</a:t>
            </a:r>
            <a:r>
              <a:rPr lang="en-US" i="1" dirty="0">
                <a:latin typeface="Times New Roman" panose="02020603050405020304" pitchFamily="18" charset="0"/>
                <a:cs typeface="Times New Roman" panose="02020603050405020304" pitchFamily="18" charset="0"/>
              </a:rPr>
              <a:t> </a:t>
            </a:r>
            <a:r>
              <a:rPr lang="en-US" sz="2800" dirty="0">
                <a:ea typeface="+mn-ea"/>
                <a:cs typeface="+mn-cs"/>
              </a:rPr>
              <a:t>where </a:t>
            </a:r>
          </a:p>
          <a:p>
            <a:pPr lvl="2" indent="347663"/>
            <a:r>
              <a:rPr lang="en-US" i="1" dirty="0" err="1">
                <a:latin typeface="Times New Roman" panose="02020603050405020304" pitchFamily="18" charset="0"/>
                <a:cs typeface="Times New Roman" panose="02020603050405020304" pitchFamily="18" charset="0"/>
              </a:rPr>
              <a:t>n</a:t>
            </a:r>
            <a:r>
              <a:rPr lang="en-US" i="1" baseline="-25000" dirty="0" err="1">
                <a:latin typeface="Times New Roman" panose="02020603050405020304" pitchFamily="18" charset="0"/>
                <a:cs typeface="Times New Roman" panose="02020603050405020304" pitchFamily="18" charset="0"/>
              </a:rPr>
              <a:t>X</a:t>
            </a:r>
            <a:r>
              <a:rPr lang="en-US" dirty="0">
                <a:latin typeface="Times New Roman" panose="02020603050405020304" pitchFamily="18" charset="0"/>
                <a:cs typeface="Times New Roman" panose="02020603050405020304" pitchFamily="18" charset="0"/>
              </a:rPr>
              <a:t> is the number of values of </a:t>
            </a:r>
            <a:r>
              <a:rPr lang="en-US" i="1" dirty="0">
                <a:latin typeface="Times New Roman" panose="02020603050405020304" pitchFamily="18" charset="0"/>
                <a:cs typeface="Times New Roman" panose="02020603050405020304" pitchFamily="18" charset="0"/>
              </a:rPr>
              <a:t> X</a:t>
            </a:r>
          </a:p>
          <a:p>
            <a:pPr lvl="2" indent="347663"/>
            <a:r>
              <a:rPr lang="en-US" i="1" dirty="0" err="1">
                <a:latin typeface="Times New Roman" panose="02020603050405020304" pitchFamily="18" charset="0"/>
                <a:cs typeface="Times New Roman" panose="02020603050405020304" pitchFamily="18" charset="0"/>
              </a:rPr>
              <a:t>n</a:t>
            </a:r>
            <a:r>
              <a:rPr lang="en-US" i="1" baseline="-25000" dirty="0" err="1">
                <a:latin typeface="Times New Roman" panose="02020603050405020304" pitchFamily="18" charset="0"/>
                <a:cs typeface="Times New Roman" panose="02020603050405020304" pitchFamily="18" charset="0"/>
              </a:rPr>
              <a:t>Y</a:t>
            </a:r>
            <a:r>
              <a:rPr lang="en-US" dirty="0">
                <a:latin typeface="Times New Roman" panose="02020603050405020304" pitchFamily="18" charset="0"/>
                <a:cs typeface="Times New Roman" panose="02020603050405020304" pitchFamily="18" charset="0"/>
              </a:rPr>
              <a:t> is the number of values of </a:t>
            </a:r>
            <a:r>
              <a:rPr lang="en-US" i="1" dirty="0">
                <a:latin typeface="Times New Roman" panose="02020603050405020304" pitchFamily="18" charset="0"/>
                <a:cs typeface="Times New Roman" panose="02020603050405020304" pitchFamily="18" charset="0"/>
              </a:rPr>
              <a:t> Y</a:t>
            </a:r>
          </a:p>
          <a:p>
            <a:pPr lvl="2" indent="347663"/>
            <a:r>
              <a:rPr lang="en-US" i="1" dirty="0">
                <a:latin typeface="Times New Roman" panose="02020603050405020304" pitchFamily="18" charset="0"/>
                <a:cs typeface="Times New Roman" panose="02020603050405020304" pitchFamily="18" charset="0"/>
              </a:rPr>
              <a:t>N </a:t>
            </a:r>
            <a:r>
              <a:rPr lang="en-US" dirty="0">
                <a:latin typeface="Times New Roman" panose="02020603050405020304" pitchFamily="18" charset="0"/>
                <a:cs typeface="Times New Roman" panose="02020603050405020304" pitchFamily="18" charset="0"/>
              </a:rPr>
              <a:t>is the number of samples (observations, data objects)</a:t>
            </a:r>
            <a:endParaRPr lang="en-US" dirty="0"/>
          </a:p>
          <a:p>
            <a:r>
              <a:rPr lang="en-US" dirty="0"/>
              <a:t>Compute the mutual information</a:t>
            </a:r>
          </a:p>
          <a:p>
            <a:pPr lvl="1"/>
            <a:r>
              <a:rPr lang="en-US" dirty="0"/>
              <a:t>Normalized by log</a:t>
            </a:r>
            <a:r>
              <a:rPr lang="en-US" baseline="-25000" dirty="0"/>
              <a:t>2</a:t>
            </a:r>
            <a:r>
              <a:rPr lang="en-US" dirty="0"/>
              <a:t>(min</a:t>
            </a:r>
            <a:r>
              <a:rPr lang="en-US" dirty="0">
                <a:latin typeface="Times New Roman" panose="02020603050405020304" pitchFamily="18" charset="0"/>
                <a:cs typeface="Times New Roman" panose="02020603050405020304" pitchFamily="18" charset="0"/>
              </a:rPr>
              <a:t>(</a:t>
            </a:r>
            <a:r>
              <a:rPr lang="en-US" i="1" dirty="0">
                <a:latin typeface="Times New Roman" panose="02020603050405020304" pitchFamily="18" charset="0"/>
                <a:cs typeface="Times New Roman" panose="02020603050405020304" pitchFamily="18" charset="0"/>
              </a:rPr>
              <a:t> </a:t>
            </a:r>
            <a:r>
              <a:rPr lang="en-US" i="1" dirty="0" err="1">
                <a:latin typeface="Times New Roman" panose="02020603050405020304" pitchFamily="18" charset="0"/>
                <a:cs typeface="Times New Roman" panose="02020603050405020304" pitchFamily="18" charset="0"/>
              </a:rPr>
              <a:t>n</a:t>
            </a:r>
            <a:r>
              <a:rPr lang="en-US" i="1" baseline="-25000" dirty="0" err="1">
                <a:latin typeface="Times New Roman" panose="02020603050405020304" pitchFamily="18" charset="0"/>
                <a:cs typeface="Times New Roman" panose="02020603050405020304" pitchFamily="18" charset="0"/>
              </a:rPr>
              <a:t>X</a:t>
            </a:r>
            <a:r>
              <a:rPr lang="en-US" dirty="0">
                <a:latin typeface="Times New Roman" panose="02020603050405020304" pitchFamily="18" charset="0"/>
                <a:cs typeface="Times New Roman" panose="02020603050405020304" pitchFamily="18" charset="0"/>
              </a:rPr>
              <a:t>,</a:t>
            </a:r>
            <a:r>
              <a:rPr lang="en-US" i="1" dirty="0">
                <a:latin typeface="Times New Roman" panose="02020603050405020304" pitchFamily="18" charset="0"/>
                <a:cs typeface="Times New Roman" panose="02020603050405020304" pitchFamily="18" charset="0"/>
              </a:rPr>
              <a:t> </a:t>
            </a:r>
            <a:r>
              <a:rPr lang="en-US" i="1" dirty="0" err="1">
                <a:latin typeface="Times New Roman" panose="02020603050405020304" pitchFamily="18" charset="0"/>
                <a:cs typeface="Times New Roman" panose="02020603050405020304" pitchFamily="18" charset="0"/>
              </a:rPr>
              <a:t>n</a:t>
            </a:r>
            <a:r>
              <a:rPr lang="en-US" i="1" baseline="-25000" dirty="0" err="1">
                <a:latin typeface="Times New Roman" panose="02020603050405020304" pitchFamily="18" charset="0"/>
                <a:cs typeface="Times New Roman" panose="02020603050405020304" pitchFamily="18" charset="0"/>
              </a:rPr>
              <a:t>Y</a:t>
            </a:r>
            <a:r>
              <a:rPr lang="en-US" i="1" dirty="0">
                <a:latin typeface="Times New Roman" panose="02020603050405020304" pitchFamily="18" charset="0"/>
                <a:cs typeface="Times New Roman" panose="02020603050405020304" pitchFamily="18" charset="0"/>
              </a:rPr>
              <a:t> </a:t>
            </a:r>
            <a:r>
              <a:rPr lang="en-US" dirty="0"/>
              <a:t>)</a:t>
            </a:r>
          </a:p>
          <a:p>
            <a:r>
              <a:rPr lang="en-US" dirty="0"/>
              <a:t>Take the highest value</a:t>
            </a:r>
          </a:p>
        </p:txBody>
      </p:sp>
    </p:spTree>
    <p:extLst>
      <p:ext uri="{BB962C8B-B14F-4D97-AF65-F5344CB8AC3E}">
        <p14:creationId xmlns:p14="http://schemas.microsoft.com/office/powerpoint/2010/main" val="23172755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1058" name="Rectangle 2"/>
          <p:cNvSpPr>
            <a:spLocks noGrp="1" noChangeArrowheads="1"/>
          </p:cNvSpPr>
          <p:nvPr>
            <p:ph type="title"/>
          </p:nvPr>
        </p:nvSpPr>
        <p:spPr/>
        <p:txBody>
          <a:bodyPr/>
          <a:lstStyle/>
          <a:p>
            <a:r>
              <a:rPr lang="en-US"/>
              <a:t>Representation</a:t>
            </a:r>
          </a:p>
        </p:txBody>
      </p:sp>
      <p:sp>
        <p:nvSpPr>
          <p:cNvPr id="941059" name="Rectangle 3"/>
          <p:cNvSpPr>
            <a:spLocks noGrp="1" noChangeArrowheads="1"/>
          </p:cNvSpPr>
          <p:nvPr>
            <p:ph type="body" idx="1"/>
          </p:nvPr>
        </p:nvSpPr>
        <p:spPr>
          <a:xfrm>
            <a:off x="411163" y="1143000"/>
            <a:ext cx="8428037" cy="5334000"/>
          </a:xfrm>
        </p:spPr>
        <p:txBody>
          <a:bodyPr/>
          <a:lstStyle/>
          <a:p>
            <a:pPr>
              <a:lnSpc>
                <a:spcPct val="90000"/>
              </a:lnSpc>
              <a:tabLst>
                <a:tab pos="1257300" algn="l"/>
              </a:tabLst>
            </a:pPr>
            <a:r>
              <a:rPr lang="en-US"/>
              <a:t>Is the mapping of information to a visual format</a:t>
            </a:r>
          </a:p>
          <a:p>
            <a:pPr>
              <a:lnSpc>
                <a:spcPct val="90000"/>
              </a:lnSpc>
              <a:tabLst>
                <a:tab pos="1257300" algn="l"/>
              </a:tabLst>
            </a:pPr>
            <a:r>
              <a:rPr lang="en-US"/>
              <a:t>Data objects, their attributes, and the relationships among data objects are translated into graphical elements such as points, lines, shapes, and colors.</a:t>
            </a:r>
          </a:p>
          <a:p>
            <a:pPr>
              <a:lnSpc>
                <a:spcPct val="90000"/>
              </a:lnSpc>
              <a:tabLst>
                <a:tab pos="1257300" algn="l"/>
              </a:tabLst>
            </a:pPr>
            <a:r>
              <a:rPr lang="en-US"/>
              <a:t>Example: </a:t>
            </a:r>
          </a:p>
          <a:p>
            <a:pPr lvl="1">
              <a:lnSpc>
                <a:spcPct val="90000"/>
              </a:lnSpc>
              <a:tabLst>
                <a:tab pos="1257300" algn="l"/>
              </a:tabLst>
            </a:pPr>
            <a:r>
              <a:rPr lang="en-US"/>
              <a:t>Objects are often represented as points</a:t>
            </a:r>
          </a:p>
          <a:p>
            <a:pPr lvl="1">
              <a:lnSpc>
                <a:spcPct val="90000"/>
              </a:lnSpc>
              <a:tabLst>
                <a:tab pos="1257300" algn="l"/>
              </a:tabLst>
            </a:pPr>
            <a:r>
              <a:rPr lang="en-US"/>
              <a:t>Their attribute values can be represented as the position of the points or the characteristics of the points, e.g., color, size, and shape</a:t>
            </a:r>
          </a:p>
          <a:p>
            <a:pPr lvl="1">
              <a:lnSpc>
                <a:spcPct val="90000"/>
              </a:lnSpc>
              <a:tabLst>
                <a:tab pos="1257300" algn="l"/>
              </a:tabLst>
            </a:pPr>
            <a:r>
              <a:rPr lang="en-US"/>
              <a:t>If position is used, then the relationships of points, i.e., whether they form groups or a point is an outlier, is easily perceived.</a:t>
            </a: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874"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17750" y="4921250"/>
            <a:ext cx="5530850" cy="1098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79875" name="Rectangle 2"/>
          <p:cNvSpPr>
            <a:spLocks noGrp="1" noChangeArrowheads="1"/>
          </p:cNvSpPr>
          <p:nvPr>
            <p:ph type="title"/>
          </p:nvPr>
        </p:nvSpPr>
        <p:spPr>
          <a:xfrm>
            <a:off x="381000" y="152400"/>
            <a:ext cx="8280400" cy="552450"/>
          </a:xfrm>
        </p:spPr>
        <p:txBody>
          <a:bodyPr/>
          <a:lstStyle/>
          <a:p>
            <a:r>
              <a:rPr lang="en-US" sz="2800"/>
              <a:t>General Approach for Combining Similarities</a:t>
            </a:r>
          </a:p>
        </p:txBody>
      </p:sp>
      <p:sp>
        <p:nvSpPr>
          <p:cNvPr id="79876" name="Rectangle 3"/>
          <p:cNvSpPr>
            <a:spLocks noGrp="1" noChangeArrowheads="1"/>
          </p:cNvSpPr>
          <p:nvPr>
            <p:ph type="body" idx="1"/>
          </p:nvPr>
        </p:nvSpPr>
        <p:spPr>
          <a:xfrm>
            <a:off x="639763" y="1143000"/>
            <a:ext cx="8351837" cy="4800600"/>
          </a:xfrm>
        </p:spPr>
        <p:txBody>
          <a:bodyPr/>
          <a:lstStyle/>
          <a:p>
            <a:pPr marL="533400" indent="-533400">
              <a:spcBef>
                <a:spcPct val="20000"/>
              </a:spcBef>
              <a:buSzPct val="85000"/>
            </a:pPr>
            <a:r>
              <a:rPr lang="en-US" sz="2400" dirty="0"/>
              <a:t>Sometimes attributes are of many different types, but an overall similarity is needed.</a:t>
            </a:r>
          </a:p>
          <a:p>
            <a:pPr marL="533400" indent="-533400">
              <a:spcBef>
                <a:spcPct val="20000"/>
              </a:spcBef>
              <a:buFont typeface="Monotype Sorts" charset="2"/>
              <a:buNone/>
            </a:pPr>
            <a:r>
              <a:rPr lang="en-US" sz="2400" dirty="0"/>
              <a:t>1: For the </a:t>
            </a:r>
            <a:r>
              <a:rPr lang="en-US" sz="2400" i="1" dirty="0" err="1">
                <a:latin typeface="Times New Roman" panose="02020603050405020304" pitchFamily="18" charset="0"/>
                <a:cs typeface="Times New Roman" panose="02020603050405020304" pitchFamily="18" charset="0"/>
              </a:rPr>
              <a:t>k</a:t>
            </a:r>
            <a:r>
              <a:rPr lang="en-US" sz="2400" baseline="30000" dirty="0" err="1">
                <a:latin typeface="Times New Roman" panose="02020603050405020304" pitchFamily="18" charset="0"/>
                <a:cs typeface="Times New Roman" panose="02020603050405020304" pitchFamily="18" charset="0"/>
              </a:rPr>
              <a:t>th</a:t>
            </a:r>
            <a:r>
              <a:rPr lang="en-US" sz="2400" dirty="0"/>
              <a:t> attribute, compute a similarity, </a:t>
            </a:r>
            <a:r>
              <a:rPr lang="en-US" sz="2400" i="1" dirty="0" err="1">
                <a:latin typeface="Times New Roman" pitchFamily="18" charset="0"/>
              </a:rPr>
              <a:t>s</a:t>
            </a:r>
            <a:r>
              <a:rPr lang="en-US" sz="2400" i="1" baseline="-25000" dirty="0" err="1">
                <a:latin typeface="Times New Roman" pitchFamily="18" charset="0"/>
              </a:rPr>
              <a:t>k</a:t>
            </a:r>
            <a:r>
              <a:rPr lang="en-US" sz="2400" dirty="0">
                <a:latin typeface="Times New Roman" pitchFamily="18" charset="0"/>
              </a:rPr>
              <a:t>(</a:t>
            </a:r>
            <a:r>
              <a:rPr lang="en-US" sz="2400" b="1" dirty="0">
                <a:latin typeface="Times New Roman" pitchFamily="18" charset="0"/>
              </a:rPr>
              <a:t>x</a:t>
            </a:r>
            <a:r>
              <a:rPr lang="en-US" sz="2400" dirty="0">
                <a:latin typeface="Times New Roman" pitchFamily="18" charset="0"/>
              </a:rPr>
              <a:t>, </a:t>
            </a:r>
            <a:r>
              <a:rPr lang="en-US" sz="2400" b="1" dirty="0">
                <a:latin typeface="Times New Roman" pitchFamily="18" charset="0"/>
              </a:rPr>
              <a:t>y</a:t>
            </a:r>
            <a:r>
              <a:rPr lang="en-US" sz="2400" dirty="0">
                <a:latin typeface="Times New Roman" pitchFamily="18" charset="0"/>
              </a:rPr>
              <a:t>)</a:t>
            </a:r>
            <a:r>
              <a:rPr lang="en-US" sz="2400" dirty="0"/>
              <a:t>, in the range [0, 1].</a:t>
            </a:r>
          </a:p>
          <a:p>
            <a:pPr marL="533400" indent="-533400">
              <a:spcBef>
                <a:spcPct val="20000"/>
              </a:spcBef>
              <a:buFont typeface="Monotype Sorts" charset="2"/>
              <a:buNone/>
            </a:pPr>
            <a:r>
              <a:rPr lang="en-US" sz="2400" dirty="0"/>
              <a:t>2: Define an indicator variable, </a:t>
            </a:r>
            <a:r>
              <a:rPr lang="en-US" sz="2400" dirty="0">
                <a:sym typeface="Symbol" pitchFamily="18" charset="2"/>
              </a:rPr>
              <a:t></a:t>
            </a:r>
            <a:r>
              <a:rPr lang="en-US" sz="2400" i="1" baseline="-25000" dirty="0">
                <a:latin typeface="Times New Roman" pitchFamily="18" charset="0"/>
              </a:rPr>
              <a:t>k</a:t>
            </a:r>
            <a:r>
              <a:rPr lang="en-US" sz="2400" dirty="0"/>
              <a:t>, for the </a:t>
            </a:r>
            <a:r>
              <a:rPr lang="en-US" sz="2400" i="1" dirty="0" err="1">
                <a:latin typeface="Times New Roman" panose="02020603050405020304" pitchFamily="18" charset="0"/>
                <a:cs typeface="Times New Roman" panose="02020603050405020304" pitchFamily="18" charset="0"/>
              </a:rPr>
              <a:t>k</a:t>
            </a:r>
            <a:r>
              <a:rPr lang="en-US" sz="2400" baseline="30000" dirty="0" err="1">
                <a:latin typeface="Times New Roman" panose="02020603050405020304" pitchFamily="18" charset="0"/>
                <a:cs typeface="Times New Roman" panose="02020603050405020304" pitchFamily="18" charset="0"/>
              </a:rPr>
              <a:t>th</a:t>
            </a:r>
            <a:r>
              <a:rPr lang="en-US" sz="2400" dirty="0"/>
              <a:t> attribute as follows:</a:t>
            </a:r>
          </a:p>
          <a:p>
            <a:pPr marL="990600" lvl="1" indent="-533400">
              <a:buNone/>
            </a:pPr>
            <a:r>
              <a:rPr lang="en-US" sz="2200" dirty="0">
                <a:sym typeface="Symbol" pitchFamily="18" charset="2"/>
              </a:rPr>
              <a:t></a:t>
            </a:r>
            <a:r>
              <a:rPr lang="en-US" sz="2200" i="1" baseline="-25000" dirty="0">
                <a:latin typeface="Times New Roman" pitchFamily="18" charset="0"/>
              </a:rPr>
              <a:t>k</a:t>
            </a:r>
            <a:r>
              <a:rPr lang="en-US" sz="2200" dirty="0"/>
              <a:t> = 0 if the </a:t>
            </a:r>
            <a:r>
              <a:rPr lang="en-US" sz="2000" i="1" dirty="0" err="1">
                <a:latin typeface="Times New Roman" panose="02020603050405020304" pitchFamily="18" charset="0"/>
                <a:cs typeface="Times New Roman" panose="02020603050405020304" pitchFamily="18" charset="0"/>
              </a:rPr>
              <a:t>k</a:t>
            </a:r>
            <a:r>
              <a:rPr lang="en-US" sz="2000" baseline="30000" dirty="0" err="1">
                <a:latin typeface="Times New Roman" panose="02020603050405020304" pitchFamily="18" charset="0"/>
                <a:cs typeface="Times New Roman" panose="02020603050405020304" pitchFamily="18" charset="0"/>
              </a:rPr>
              <a:t>th</a:t>
            </a:r>
            <a:r>
              <a:rPr lang="en-US" sz="2000" dirty="0"/>
              <a:t> </a:t>
            </a:r>
            <a:r>
              <a:rPr lang="en-US" sz="2200" dirty="0"/>
              <a:t>attribute is an asymmetric attribute and</a:t>
            </a:r>
          </a:p>
          <a:p>
            <a:pPr marL="990600" lvl="1" indent="-533400">
              <a:buFont typeface="Arial" pitchFamily="34" charset="0"/>
              <a:buNone/>
            </a:pPr>
            <a:r>
              <a:rPr lang="en-US" sz="2200" dirty="0"/>
              <a:t>       both objects have a value of 0, or if one of the objects   has a missing value for the </a:t>
            </a:r>
            <a:r>
              <a:rPr lang="en-US" sz="2200" dirty="0" err="1"/>
              <a:t>kth</a:t>
            </a:r>
            <a:r>
              <a:rPr lang="en-US" sz="2200" dirty="0"/>
              <a:t> attribute</a:t>
            </a:r>
          </a:p>
          <a:p>
            <a:pPr marL="990600" lvl="1" indent="-533400">
              <a:buFont typeface="Arial" pitchFamily="34" charset="0"/>
              <a:buNone/>
            </a:pPr>
            <a:r>
              <a:rPr lang="en-US" sz="2200" dirty="0">
                <a:sym typeface="Symbol" pitchFamily="18" charset="2"/>
              </a:rPr>
              <a:t></a:t>
            </a:r>
            <a:r>
              <a:rPr lang="en-US" sz="2200" i="1" baseline="-25000" dirty="0">
                <a:latin typeface="Times New Roman" pitchFamily="18" charset="0"/>
              </a:rPr>
              <a:t>k</a:t>
            </a:r>
            <a:r>
              <a:rPr lang="en-US" sz="2200" dirty="0"/>
              <a:t> = 1 otherwise</a:t>
            </a:r>
          </a:p>
          <a:p>
            <a:pPr marL="533400" indent="-533400">
              <a:buFont typeface="Monotype Sorts" charset="2"/>
              <a:buNone/>
            </a:pPr>
            <a:r>
              <a:rPr lang="en-US" sz="2400" dirty="0"/>
              <a:t>3. Compute</a:t>
            </a:r>
          </a:p>
        </p:txBody>
      </p:sp>
    </p:spTree>
    <p:extLst>
      <p:ext uri="{BB962C8B-B14F-4D97-AF65-F5344CB8AC3E}">
        <p14:creationId xmlns:p14="http://schemas.microsoft.com/office/powerpoint/2010/main" val="969241933"/>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ChangeArrowheads="1"/>
          </p:cNvSpPr>
          <p:nvPr>
            <p:ph type="title"/>
          </p:nvPr>
        </p:nvSpPr>
        <p:spPr/>
        <p:txBody>
          <a:bodyPr/>
          <a:lstStyle/>
          <a:p>
            <a:r>
              <a:rPr lang="en-US"/>
              <a:t>Using Weights to Combine Similarities</a:t>
            </a:r>
          </a:p>
        </p:txBody>
      </p:sp>
      <mc:AlternateContent xmlns:mc="http://schemas.openxmlformats.org/markup-compatibility/2006" xmlns:a14="http://schemas.microsoft.com/office/drawing/2010/main">
        <mc:Choice Requires="a14">
          <p:sp>
            <p:nvSpPr>
              <p:cNvPr id="80899" name="Rectangle 3"/>
              <p:cNvSpPr>
                <a:spLocks noGrp="1" noChangeArrowheads="1"/>
              </p:cNvSpPr>
              <p:nvPr>
                <p:ph type="body" idx="1"/>
              </p:nvPr>
            </p:nvSpPr>
            <p:spPr/>
            <p:txBody>
              <a:bodyPr/>
              <a:lstStyle/>
              <a:p>
                <a:r>
                  <a:rPr lang="en-US" dirty="0"/>
                  <a:t>May not want to treat all attributes the same.</a:t>
                </a:r>
              </a:p>
              <a:p>
                <a:pPr lvl="1"/>
                <a:r>
                  <a:rPr lang="en-US" dirty="0"/>
                  <a:t>Use non-negative weights </a:t>
                </a:r>
                <a:r>
                  <a:rPr lang="en-US" dirty="0">
                    <a:sym typeface="Symbol"/>
                  </a:rPr>
                  <a:t></a:t>
                </a:r>
                <a14:m>
                  <m:oMath xmlns:m="http://schemas.openxmlformats.org/officeDocument/2006/math">
                    <m:sSub>
                      <m:sSubPr>
                        <m:ctrlPr>
                          <a:rPr lang="en-US" sz="2800" i="1">
                            <a:latin typeface="Cambria Math" panose="02040503050406030204" pitchFamily="18" charset="0"/>
                          </a:rPr>
                        </m:ctrlPr>
                      </m:sSubPr>
                      <m:e>
                        <m:r>
                          <a:rPr lang="en-US" sz="2800" i="1">
                            <a:latin typeface="Cambria Math"/>
                            <a:ea typeface="Cambria Math"/>
                          </a:rPr>
                          <m:t>𝜔</m:t>
                        </m:r>
                      </m:e>
                      <m:sub>
                        <m:r>
                          <a:rPr lang="en-US" sz="2800" i="1">
                            <a:latin typeface="Cambria Math"/>
                          </a:rPr>
                          <m:t>𝑘</m:t>
                        </m:r>
                      </m:sub>
                    </m:sSub>
                  </m:oMath>
                </a14:m>
                <a:endParaRPr lang="en-US" dirty="0"/>
              </a:p>
              <a:p>
                <a:pPr lvl="1"/>
                <a:endParaRPr lang="en-US" dirty="0"/>
              </a:p>
              <a:p>
                <a:pPr lvl="1"/>
                <a14:m>
                  <m:oMath xmlns:m="http://schemas.openxmlformats.org/officeDocument/2006/math">
                    <m:r>
                      <a:rPr lang="en-US" i="1">
                        <a:latin typeface="Cambria Math"/>
                      </a:rPr>
                      <m:t>𝑠𝑖𝑚𝑖𝑙𝑎𝑟𝑖𝑡𝑦</m:t>
                    </m:r>
                    <m:d>
                      <m:dPr>
                        <m:ctrlPr>
                          <a:rPr lang="en-US" i="1">
                            <a:latin typeface="Cambria Math" panose="02040503050406030204" pitchFamily="18" charset="0"/>
                          </a:rPr>
                        </m:ctrlPr>
                      </m:dPr>
                      <m:e>
                        <m:r>
                          <a:rPr lang="en-US" b="1">
                            <a:latin typeface="Cambria Math"/>
                          </a:rPr>
                          <m:t>𝐱</m:t>
                        </m:r>
                        <m:r>
                          <a:rPr lang="en-US" i="1">
                            <a:latin typeface="Cambria Math"/>
                          </a:rPr>
                          <m:t>,</m:t>
                        </m:r>
                        <m:r>
                          <a:rPr lang="en-US" b="1">
                            <a:latin typeface="Cambria Math"/>
                          </a:rPr>
                          <m:t>𝐲</m:t>
                        </m:r>
                      </m:e>
                    </m:d>
                    <m:r>
                      <a:rPr lang="en-US" i="1">
                        <a:latin typeface="Cambria Math"/>
                      </a:rPr>
                      <m:t>= </m:t>
                    </m:r>
                    <m:f>
                      <m:fPr>
                        <m:ctrlPr>
                          <a:rPr lang="en-US" i="1">
                            <a:latin typeface="Cambria Math" panose="02040503050406030204" pitchFamily="18" charset="0"/>
                          </a:rPr>
                        </m:ctrlPr>
                      </m:fPr>
                      <m:num>
                        <m:nary>
                          <m:naryPr>
                            <m:chr m:val="∑"/>
                            <m:ctrlPr>
                              <a:rPr lang="en-US" i="1">
                                <a:latin typeface="Cambria Math" panose="02040503050406030204" pitchFamily="18" charset="0"/>
                              </a:rPr>
                            </m:ctrlPr>
                          </m:naryPr>
                          <m:sub>
                            <m:r>
                              <m:rPr>
                                <m:brk m:alnAt="23"/>
                              </m:rPr>
                              <a:rPr lang="en-US" i="1">
                                <a:latin typeface="Cambria Math"/>
                              </a:rPr>
                              <m:t>𝑘</m:t>
                            </m:r>
                            <m:r>
                              <a:rPr lang="en-US" i="1">
                                <a:latin typeface="Cambria Math"/>
                              </a:rPr>
                              <m:t>=1</m:t>
                            </m:r>
                          </m:sub>
                          <m:sup>
                            <m:r>
                              <a:rPr lang="en-US" i="1">
                                <a:latin typeface="Cambria Math"/>
                              </a:rPr>
                              <m:t>𝑛</m:t>
                            </m:r>
                          </m:sup>
                          <m:e>
                            <m:sSub>
                              <m:sSubPr>
                                <m:ctrlPr>
                                  <a:rPr lang="en-US" i="1">
                                    <a:latin typeface="Cambria Math" panose="02040503050406030204" pitchFamily="18" charset="0"/>
                                  </a:rPr>
                                </m:ctrlPr>
                              </m:sSubPr>
                              <m:e>
                                <m:r>
                                  <a:rPr lang="en-US" i="1">
                                    <a:latin typeface="Cambria Math"/>
                                    <a:ea typeface="Cambria Math"/>
                                  </a:rPr>
                                  <m:t>𝜔</m:t>
                                </m:r>
                              </m:e>
                              <m:sub>
                                <m:r>
                                  <a:rPr lang="en-US" i="1">
                                    <a:latin typeface="Cambria Math"/>
                                  </a:rPr>
                                  <m:t>𝑘</m:t>
                                </m:r>
                              </m:sub>
                            </m:sSub>
                            <m:sSub>
                              <m:sSubPr>
                                <m:ctrlPr>
                                  <a:rPr lang="en-US" i="1">
                                    <a:latin typeface="Cambria Math" panose="02040503050406030204" pitchFamily="18" charset="0"/>
                                  </a:rPr>
                                </m:ctrlPr>
                              </m:sSubPr>
                              <m:e>
                                <m:r>
                                  <a:rPr lang="en-US" i="1">
                                    <a:latin typeface="Cambria Math"/>
                                    <a:ea typeface="Cambria Math"/>
                                  </a:rPr>
                                  <m:t>𝛿</m:t>
                                </m:r>
                              </m:e>
                              <m:sub>
                                <m:r>
                                  <a:rPr lang="en-US" i="1">
                                    <a:latin typeface="Cambria Math"/>
                                  </a:rPr>
                                  <m:t>𝑘</m:t>
                                </m:r>
                              </m:sub>
                            </m:sSub>
                            <m:sSub>
                              <m:sSubPr>
                                <m:ctrlPr>
                                  <a:rPr lang="en-US" i="1">
                                    <a:latin typeface="Cambria Math" panose="02040503050406030204" pitchFamily="18" charset="0"/>
                                  </a:rPr>
                                </m:ctrlPr>
                              </m:sSubPr>
                              <m:e>
                                <m:r>
                                  <a:rPr lang="en-US" i="1">
                                    <a:latin typeface="Cambria Math"/>
                                  </a:rPr>
                                  <m:t>𝑠</m:t>
                                </m:r>
                              </m:e>
                              <m:sub>
                                <m:r>
                                  <a:rPr lang="en-US" i="1">
                                    <a:latin typeface="Cambria Math"/>
                                  </a:rPr>
                                  <m:t>𝑘</m:t>
                                </m:r>
                              </m:sub>
                            </m:sSub>
                            <m:r>
                              <a:rPr lang="en-US" i="1">
                                <a:latin typeface="Cambria Math"/>
                              </a:rPr>
                              <m:t>(</m:t>
                            </m:r>
                            <m:r>
                              <a:rPr lang="en-US" b="1">
                                <a:latin typeface="Cambria Math"/>
                              </a:rPr>
                              <m:t>𝐱</m:t>
                            </m:r>
                            <m:r>
                              <a:rPr lang="en-US" i="1">
                                <a:latin typeface="Cambria Math"/>
                              </a:rPr>
                              <m:t>,</m:t>
                            </m:r>
                            <m:r>
                              <a:rPr lang="en-US" b="1">
                                <a:latin typeface="Cambria Math"/>
                              </a:rPr>
                              <m:t>𝐲</m:t>
                            </m:r>
                            <m:r>
                              <a:rPr lang="en-US" i="1">
                                <a:latin typeface="Cambria Math"/>
                              </a:rPr>
                              <m:t>)</m:t>
                            </m:r>
                          </m:e>
                        </m:nary>
                      </m:num>
                      <m:den>
                        <m:nary>
                          <m:naryPr>
                            <m:chr m:val="∑"/>
                            <m:ctrlPr>
                              <a:rPr lang="en-US" i="1">
                                <a:latin typeface="Cambria Math" panose="02040503050406030204" pitchFamily="18" charset="0"/>
                              </a:rPr>
                            </m:ctrlPr>
                          </m:naryPr>
                          <m:sub>
                            <m:r>
                              <m:rPr>
                                <m:brk m:alnAt="23"/>
                              </m:rPr>
                              <a:rPr lang="en-US" i="1">
                                <a:latin typeface="Cambria Math"/>
                              </a:rPr>
                              <m:t>𝑘</m:t>
                            </m:r>
                            <m:r>
                              <a:rPr lang="en-US" i="1">
                                <a:latin typeface="Cambria Math"/>
                              </a:rPr>
                              <m:t>=1</m:t>
                            </m:r>
                          </m:sub>
                          <m:sup>
                            <m:r>
                              <a:rPr lang="en-US" i="1">
                                <a:latin typeface="Cambria Math"/>
                              </a:rPr>
                              <m:t>𝑛</m:t>
                            </m:r>
                          </m:sup>
                          <m:e>
                            <m:sSub>
                              <m:sSubPr>
                                <m:ctrlPr>
                                  <a:rPr lang="en-US" i="1">
                                    <a:latin typeface="Cambria Math" panose="02040503050406030204" pitchFamily="18" charset="0"/>
                                  </a:rPr>
                                </m:ctrlPr>
                              </m:sSubPr>
                              <m:e>
                                <m:r>
                                  <a:rPr lang="en-US" i="1">
                                    <a:latin typeface="Cambria Math"/>
                                    <a:ea typeface="Cambria Math"/>
                                  </a:rPr>
                                  <m:t>𝜔</m:t>
                                </m:r>
                              </m:e>
                              <m:sub>
                                <m:r>
                                  <a:rPr lang="en-US" i="1">
                                    <a:latin typeface="Cambria Math"/>
                                  </a:rPr>
                                  <m:t>𝑘</m:t>
                                </m:r>
                              </m:sub>
                            </m:sSub>
                            <m:sSub>
                              <m:sSubPr>
                                <m:ctrlPr>
                                  <a:rPr lang="en-US" i="1">
                                    <a:latin typeface="Cambria Math" panose="02040503050406030204" pitchFamily="18" charset="0"/>
                                  </a:rPr>
                                </m:ctrlPr>
                              </m:sSubPr>
                              <m:e>
                                <m:r>
                                  <a:rPr lang="en-US" i="1">
                                    <a:latin typeface="Cambria Math"/>
                                    <a:ea typeface="Cambria Math"/>
                                  </a:rPr>
                                  <m:t>𝛿</m:t>
                                </m:r>
                              </m:e>
                              <m:sub>
                                <m:r>
                                  <a:rPr lang="en-US" i="1">
                                    <a:latin typeface="Cambria Math"/>
                                  </a:rPr>
                                  <m:t>𝑘</m:t>
                                </m:r>
                              </m:sub>
                            </m:sSub>
                          </m:e>
                        </m:nary>
                      </m:den>
                    </m:f>
                  </m:oMath>
                </a14:m>
                <a:endParaRPr lang="en-US" dirty="0"/>
              </a:p>
              <a:p>
                <a:pPr lvl="1"/>
                <a:endParaRPr lang="en-US" dirty="0"/>
              </a:p>
              <a:p>
                <a:r>
                  <a:rPr lang="en-US" dirty="0"/>
                  <a:t>Can also define a weighted form of distance</a:t>
                </a:r>
              </a:p>
              <a:p>
                <a:pPr lvl="1"/>
                <a:endParaRPr lang="en-US" dirty="0"/>
              </a:p>
              <a:p>
                <a:pPr lvl="1"/>
                <a:endParaRPr lang="en-US" dirty="0"/>
              </a:p>
              <a:p>
                <a:pPr lvl="1"/>
                <a:endParaRPr lang="en-US" dirty="0"/>
              </a:p>
            </p:txBody>
          </p:sp>
        </mc:Choice>
        <mc:Fallback xmlns="">
          <p:sp>
            <p:nvSpPr>
              <p:cNvPr id="80899" name="Rectangle 3"/>
              <p:cNvSpPr>
                <a:spLocks noGrp="1" noRot="1" noChangeAspect="1" noMove="1" noResize="1" noEditPoints="1" noAdjustHandles="1" noChangeArrowheads="1" noChangeShapeType="1" noTextEdit="1"/>
              </p:cNvSpPr>
              <p:nvPr>
                <p:ph type="body" idx="1"/>
              </p:nvPr>
            </p:nvSpPr>
            <p:spPr>
              <a:blipFill rotWithShape="1">
                <a:blip r:embed="rId2"/>
                <a:stretch>
                  <a:fillRect l="-659" t="-1294"/>
                </a:stretch>
              </a:blipFill>
            </p:spPr>
            <p:txBody>
              <a:bodyPr/>
              <a:lstStyle/>
              <a:p>
                <a:r>
                  <a:rPr lang="en-US">
                    <a:noFill/>
                  </a:rPr>
                  <a:t> </a:t>
                </a:r>
              </a:p>
            </p:txBody>
          </p:sp>
        </mc:Fallback>
      </mc:AlternateContent>
      <p:pic>
        <p:nvPicPr>
          <p:cNvPr id="80901" name="Picture 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0" y="4572000"/>
            <a:ext cx="5119688" cy="1370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extLst>
      <p:ext uri="{BB962C8B-B14F-4D97-AF65-F5344CB8AC3E}">
        <p14:creationId xmlns:p14="http://schemas.microsoft.com/office/powerpoint/2010/main" val="322419914"/>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r>
              <a:rPr lang="en-US"/>
              <a:t>Data Preprocessing</a:t>
            </a:r>
          </a:p>
        </p:txBody>
      </p:sp>
      <p:sp>
        <p:nvSpPr>
          <p:cNvPr id="30723" name="Rectangle 3"/>
          <p:cNvSpPr>
            <a:spLocks noGrp="1" noChangeArrowheads="1"/>
          </p:cNvSpPr>
          <p:nvPr>
            <p:ph type="body" idx="1"/>
          </p:nvPr>
        </p:nvSpPr>
        <p:spPr/>
        <p:txBody>
          <a:bodyPr/>
          <a:lstStyle/>
          <a:p>
            <a:pPr>
              <a:lnSpc>
                <a:spcPct val="120000"/>
              </a:lnSpc>
            </a:pPr>
            <a:r>
              <a:rPr lang="en-US" dirty="0"/>
              <a:t>Aggregation</a:t>
            </a:r>
          </a:p>
          <a:p>
            <a:pPr>
              <a:lnSpc>
                <a:spcPct val="120000"/>
              </a:lnSpc>
            </a:pPr>
            <a:r>
              <a:rPr lang="en-US" dirty="0"/>
              <a:t>Sampling</a:t>
            </a:r>
          </a:p>
          <a:p>
            <a:pPr>
              <a:lnSpc>
                <a:spcPct val="120000"/>
              </a:lnSpc>
            </a:pPr>
            <a:r>
              <a:rPr lang="en-US" dirty="0"/>
              <a:t>Discretization and </a:t>
            </a:r>
            <a:r>
              <a:rPr lang="en-US" dirty="0" err="1"/>
              <a:t>Binarization</a:t>
            </a:r>
            <a:endParaRPr lang="en-US" dirty="0"/>
          </a:p>
          <a:p>
            <a:pPr>
              <a:lnSpc>
                <a:spcPct val="120000"/>
              </a:lnSpc>
            </a:pPr>
            <a:r>
              <a:rPr lang="en-US" dirty="0"/>
              <a:t>Attribute Transformation</a:t>
            </a:r>
          </a:p>
          <a:p>
            <a:pPr>
              <a:lnSpc>
                <a:spcPct val="120000"/>
              </a:lnSpc>
            </a:pPr>
            <a:r>
              <a:rPr lang="en-US" dirty="0"/>
              <a:t>Dimensionality Reduction</a:t>
            </a:r>
          </a:p>
          <a:p>
            <a:pPr>
              <a:lnSpc>
                <a:spcPct val="120000"/>
              </a:lnSpc>
            </a:pPr>
            <a:r>
              <a:rPr lang="en-US" dirty="0"/>
              <a:t>Feature subset selection</a:t>
            </a:r>
          </a:p>
          <a:p>
            <a:pPr>
              <a:lnSpc>
                <a:spcPct val="120000"/>
              </a:lnSpc>
            </a:pPr>
            <a:r>
              <a:rPr lang="en-US" dirty="0"/>
              <a:t>Feature creation</a:t>
            </a:r>
          </a:p>
          <a:p>
            <a:pPr>
              <a:lnSpc>
                <a:spcPct val="120000"/>
              </a:lnSpc>
            </a:pPr>
            <a:endParaRPr lang="en-US" dirty="0"/>
          </a:p>
          <a:p>
            <a:endParaRPr lang="en-US" dirty="0"/>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r>
              <a:rPr lang="en-US"/>
              <a:t>Aggregation</a:t>
            </a:r>
          </a:p>
        </p:txBody>
      </p:sp>
      <p:sp>
        <p:nvSpPr>
          <p:cNvPr id="31747" name="Rectangle 3"/>
          <p:cNvSpPr>
            <a:spLocks noGrp="1" noChangeArrowheads="1"/>
          </p:cNvSpPr>
          <p:nvPr>
            <p:ph type="body" idx="1"/>
          </p:nvPr>
        </p:nvSpPr>
        <p:spPr>
          <a:xfrm>
            <a:off x="378372" y="1143000"/>
            <a:ext cx="8318500" cy="3124200"/>
          </a:xfrm>
        </p:spPr>
        <p:txBody>
          <a:bodyPr/>
          <a:lstStyle/>
          <a:p>
            <a:r>
              <a:rPr lang="en-US" sz="2200" dirty="0"/>
              <a:t>Combining two or more attributes (or objects) into a single attribute (or object)</a:t>
            </a:r>
          </a:p>
          <a:p>
            <a:r>
              <a:rPr lang="en-US" sz="2200" dirty="0"/>
              <a:t>Purpose</a:t>
            </a:r>
          </a:p>
          <a:p>
            <a:pPr lvl="1"/>
            <a:r>
              <a:rPr lang="en-US" sz="1600" dirty="0"/>
              <a:t>Data reduction -  reduce the number of attributes or objects</a:t>
            </a:r>
          </a:p>
          <a:p>
            <a:pPr lvl="1"/>
            <a:r>
              <a:rPr lang="en-US" sz="1600" dirty="0"/>
              <a:t>Change of scale</a:t>
            </a:r>
          </a:p>
          <a:p>
            <a:pPr lvl="2"/>
            <a:r>
              <a:rPr lang="en-US" sz="1600" dirty="0"/>
              <a:t> Cities aggregated into regions, states, countries, etc.</a:t>
            </a:r>
          </a:p>
          <a:p>
            <a:pPr lvl="2"/>
            <a:r>
              <a:rPr lang="en-US" sz="1600" dirty="0"/>
              <a:t> Days aggregated into weeks, months, or years</a:t>
            </a:r>
          </a:p>
          <a:p>
            <a:pPr lvl="1"/>
            <a:r>
              <a:rPr lang="en-US" sz="1600" dirty="0"/>
              <a:t>More “stable” data -  aggregated data tends to have less variability </a:t>
            </a:r>
          </a:p>
        </p:txBody>
      </p:sp>
      <p:pic>
        <p:nvPicPr>
          <p:cNvPr id="3" name="Picture 2">
            <a:extLst>
              <a:ext uri="{FF2B5EF4-FFF2-40B4-BE49-F238E27FC236}">
                <a16:creationId xmlns:a16="http://schemas.microsoft.com/office/drawing/2014/main" id="{0CE508B9-B245-40B3-9120-1E4CFDB877C7}"/>
              </a:ext>
            </a:extLst>
          </p:cNvPr>
          <p:cNvPicPr>
            <a:picLocks noChangeAspect="1"/>
          </p:cNvPicPr>
          <p:nvPr/>
        </p:nvPicPr>
        <p:blipFill>
          <a:blip r:embed="rId2"/>
          <a:stretch>
            <a:fillRect/>
          </a:stretch>
        </p:blipFill>
        <p:spPr>
          <a:xfrm>
            <a:off x="914400" y="4072537"/>
            <a:ext cx="6400800" cy="2175863"/>
          </a:xfrm>
          <a:prstGeom prst="rect">
            <a:avLst/>
          </a:prstGeom>
        </p:spPr>
      </p:pic>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r>
              <a:rPr lang="en-US"/>
              <a:t>Example: Precipitation in Australia</a:t>
            </a:r>
          </a:p>
        </p:txBody>
      </p:sp>
      <p:sp>
        <p:nvSpPr>
          <p:cNvPr id="32771" name="Rectangle 3"/>
          <p:cNvSpPr>
            <a:spLocks noGrp="1" noChangeArrowheads="1"/>
          </p:cNvSpPr>
          <p:nvPr>
            <p:ph type="body" idx="1"/>
          </p:nvPr>
        </p:nvSpPr>
        <p:spPr/>
        <p:txBody>
          <a:bodyPr/>
          <a:lstStyle/>
          <a:p>
            <a:r>
              <a:rPr lang="en-US"/>
              <a:t>This example is based on precipitation in Australia from the period 1982 to 1993. </a:t>
            </a:r>
          </a:p>
          <a:p>
            <a:pPr lvl="1">
              <a:buFont typeface="Arial" pitchFamily="34" charset="0"/>
              <a:buNone/>
            </a:pPr>
            <a:r>
              <a:rPr lang="en-US"/>
              <a:t>The next slide shows </a:t>
            </a:r>
          </a:p>
          <a:p>
            <a:pPr lvl="1"/>
            <a:r>
              <a:rPr lang="en-US"/>
              <a:t>A histogram for the standard deviation of average monthly precipitation for 3,030 0.5◦ by 0.5◦ grid cells in Australia, and</a:t>
            </a:r>
          </a:p>
          <a:p>
            <a:pPr lvl="1"/>
            <a:r>
              <a:rPr lang="en-US"/>
              <a:t>A histogram for the standard deviation of the average yearly precipitation for the same locations.</a:t>
            </a:r>
          </a:p>
          <a:p>
            <a:r>
              <a:rPr lang="en-US"/>
              <a:t>The average yearly precipitation has less variability than the average monthly precipitation. </a:t>
            </a:r>
          </a:p>
          <a:p>
            <a:r>
              <a:rPr lang="en-US"/>
              <a:t>All precipitation measurements (and their standard deviations) are in centimeters.</a:t>
            </a:r>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r>
              <a:rPr lang="en-US"/>
              <a:t>Example: Precipitation in Australia …</a:t>
            </a:r>
          </a:p>
        </p:txBody>
      </p:sp>
      <p:sp>
        <p:nvSpPr>
          <p:cNvPr id="33795" name="Text Box 4"/>
          <p:cNvSpPr txBox="1">
            <a:spLocks noChangeArrowheads="1"/>
          </p:cNvSpPr>
          <p:nvPr/>
        </p:nvSpPr>
        <p:spPr bwMode="auto">
          <a:xfrm>
            <a:off x="1676400" y="3657600"/>
            <a:ext cx="16002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b="1">
                <a:solidFill>
                  <a:schemeClr val="tx1"/>
                </a:solidFill>
                <a:latin typeface="Arial" pitchFamily="34" charset="0"/>
              </a:defRPr>
            </a:lvl1pPr>
            <a:lvl2pPr marL="742950" indent="-285750">
              <a:defRPr sz="1400" b="1">
                <a:solidFill>
                  <a:schemeClr val="tx1"/>
                </a:solidFill>
                <a:latin typeface="Arial" pitchFamily="34" charset="0"/>
              </a:defRPr>
            </a:lvl2pPr>
            <a:lvl3pPr marL="1143000" indent="-228600">
              <a:defRPr sz="1400" b="1">
                <a:solidFill>
                  <a:schemeClr val="tx1"/>
                </a:solidFill>
                <a:latin typeface="Arial" pitchFamily="34" charset="0"/>
              </a:defRPr>
            </a:lvl3pPr>
            <a:lvl4pPr marL="1600200" indent="-228600">
              <a:defRPr sz="1400" b="1">
                <a:solidFill>
                  <a:schemeClr val="tx1"/>
                </a:solidFill>
                <a:latin typeface="Arial" pitchFamily="34" charset="0"/>
              </a:defRPr>
            </a:lvl4pPr>
            <a:lvl5pPr marL="2057400" indent="-228600">
              <a:defRPr sz="1400" b="1">
                <a:solidFill>
                  <a:schemeClr val="tx1"/>
                </a:solidFill>
                <a:latin typeface="Arial" pitchFamily="34" charset="0"/>
              </a:defRPr>
            </a:lvl5pPr>
            <a:lvl6pPr marL="2514600" indent="-228600" eaLnBrk="0" fontAlgn="base" hangingPunct="0">
              <a:spcBef>
                <a:spcPct val="0"/>
              </a:spcBef>
              <a:spcAft>
                <a:spcPct val="0"/>
              </a:spcAft>
              <a:defRPr sz="1400" b="1">
                <a:solidFill>
                  <a:schemeClr val="tx1"/>
                </a:solidFill>
                <a:latin typeface="Arial" pitchFamily="34" charset="0"/>
              </a:defRPr>
            </a:lvl6pPr>
            <a:lvl7pPr marL="2971800" indent="-228600" eaLnBrk="0" fontAlgn="base" hangingPunct="0">
              <a:spcBef>
                <a:spcPct val="0"/>
              </a:spcBef>
              <a:spcAft>
                <a:spcPct val="0"/>
              </a:spcAft>
              <a:defRPr sz="1400" b="1">
                <a:solidFill>
                  <a:schemeClr val="tx1"/>
                </a:solidFill>
                <a:latin typeface="Arial" pitchFamily="34" charset="0"/>
              </a:defRPr>
            </a:lvl7pPr>
            <a:lvl8pPr marL="3429000" indent="-228600" eaLnBrk="0" fontAlgn="base" hangingPunct="0">
              <a:spcBef>
                <a:spcPct val="0"/>
              </a:spcBef>
              <a:spcAft>
                <a:spcPct val="0"/>
              </a:spcAft>
              <a:defRPr sz="1400" b="1">
                <a:solidFill>
                  <a:schemeClr val="tx1"/>
                </a:solidFill>
                <a:latin typeface="Arial" pitchFamily="34" charset="0"/>
              </a:defRPr>
            </a:lvl8pPr>
            <a:lvl9pPr marL="3886200" indent="-228600" eaLnBrk="0" fontAlgn="base" hangingPunct="0">
              <a:spcBef>
                <a:spcPct val="0"/>
              </a:spcBef>
              <a:spcAft>
                <a:spcPct val="0"/>
              </a:spcAft>
              <a:defRPr sz="1400" b="1">
                <a:solidFill>
                  <a:schemeClr val="tx1"/>
                </a:solidFill>
                <a:latin typeface="Arial" pitchFamily="34" charset="0"/>
              </a:defRPr>
            </a:lvl9pPr>
          </a:lstStyle>
          <a:p>
            <a:pPr>
              <a:spcBef>
                <a:spcPct val="50000"/>
              </a:spcBef>
            </a:pPr>
            <a:endParaRPr lang="en-US"/>
          </a:p>
        </p:txBody>
      </p:sp>
      <p:sp>
        <p:nvSpPr>
          <p:cNvPr id="33796" name="Text Box 5"/>
          <p:cNvSpPr txBox="1">
            <a:spLocks noChangeArrowheads="1"/>
          </p:cNvSpPr>
          <p:nvPr/>
        </p:nvSpPr>
        <p:spPr bwMode="auto">
          <a:xfrm>
            <a:off x="381000" y="5654675"/>
            <a:ext cx="40386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b="1">
                <a:solidFill>
                  <a:schemeClr val="tx1"/>
                </a:solidFill>
                <a:latin typeface="Arial" pitchFamily="34" charset="0"/>
              </a:defRPr>
            </a:lvl1pPr>
            <a:lvl2pPr marL="742950" indent="-285750">
              <a:defRPr sz="1400" b="1">
                <a:solidFill>
                  <a:schemeClr val="tx1"/>
                </a:solidFill>
                <a:latin typeface="Arial" pitchFamily="34" charset="0"/>
              </a:defRPr>
            </a:lvl2pPr>
            <a:lvl3pPr marL="1143000" indent="-228600">
              <a:defRPr sz="1400" b="1">
                <a:solidFill>
                  <a:schemeClr val="tx1"/>
                </a:solidFill>
                <a:latin typeface="Arial" pitchFamily="34" charset="0"/>
              </a:defRPr>
            </a:lvl3pPr>
            <a:lvl4pPr marL="1600200" indent="-228600">
              <a:defRPr sz="1400" b="1">
                <a:solidFill>
                  <a:schemeClr val="tx1"/>
                </a:solidFill>
                <a:latin typeface="Arial" pitchFamily="34" charset="0"/>
              </a:defRPr>
            </a:lvl4pPr>
            <a:lvl5pPr marL="2057400" indent="-228600">
              <a:defRPr sz="1400" b="1">
                <a:solidFill>
                  <a:schemeClr val="tx1"/>
                </a:solidFill>
                <a:latin typeface="Arial" pitchFamily="34" charset="0"/>
              </a:defRPr>
            </a:lvl5pPr>
            <a:lvl6pPr marL="2514600" indent="-228600" eaLnBrk="0" fontAlgn="base" hangingPunct="0">
              <a:spcBef>
                <a:spcPct val="0"/>
              </a:spcBef>
              <a:spcAft>
                <a:spcPct val="0"/>
              </a:spcAft>
              <a:defRPr sz="1400" b="1">
                <a:solidFill>
                  <a:schemeClr val="tx1"/>
                </a:solidFill>
                <a:latin typeface="Arial" pitchFamily="34" charset="0"/>
              </a:defRPr>
            </a:lvl6pPr>
            <a:lvl7pPr marL="2971800" indent="-228600" eaLnBrk="0" fontAlgn="base" hangingPunct="0">
              <a:spcBef>
                <a:spcPct val="0"/>
              </a:spcBef>
              <a:spcAft>
                <a:spcPct val="0"/>
              </a:spcAft>
              <a:defRPr sz="1400" b="1">
                <a:solidFill>
                  <a:schemeClr val="tx1"/>
                </a:solidFill>
                <a:latin typeface="Arial" pitchFamily="34" charset="0"/>
              </a:defRPr>
            </a:lvl7pPr>
            <a:lvl8pPr marL="3429000" indent="-228600" eaLnBrk="0" fontAlgn="base" hangingPunct="0">
              <a:spcBef>
                <a:spcPct val="0"/>
              </a:spcBef>
              <a:spcAft>
                <a:spcPct val="0"/>
              </a:spcAft>
              <a:defRPr sz="1400" b="1">
                <a:solidFill>
                  <a:schemeClr val="tx1"/>
                </a:solidFill>
                <a:latin typeface="Arial" pitchFamily="34" charset="0"/>
              </a:defRPr>
            </a:lvl8pPr>
            <a:lvl9pPr marL="3886200" indent="-228600" eaLnBrk="0" fontAlgn="base" hangingPunct="0">
              <a:spcBef>
                <a:spcPct val="0"/>
              </a:spcBef>
              <a:spcAft>
                <a:spcPct val="0"/>
              </a:spcAft>
              <a:defRPr sz="1400" b="1">
                <a:solidFill>
                  <a:schemeClr val="tx1"/>
                </a:solidFill>
                <a:latin typeface="Arial" pitchFamily="34" charset="0"/>
              </a:defRPr>
            </a:lvl9pPr>
          </a:lstStyle>
          <a:p>
            <a:pPr>
              <a:spcBef>
                <a:spcPct val="50000"/>
              </a:spcBef>
            </a:pPr>
            <a:r>
              <a:rPr lang="en-US" sz="1800" dirty="0"/>
              <a:t>Standard Deviation of Average Monthly Precipitation</a:t>
            </a:r>
          </a:p>
        </p:txBody>
      </p:sp>
      <p:sp>
        <p:nvSpPr>
          <p:cNvPr id="33797" name="Rectangle 6"/>
          <p:cNvSpPr>
            <a:spLocks noChangeArrowheads="1"/>
          </p:cNvSpPr>
          <p:nvPr/>
        </p:nvSpPr>
        <p:spPr bwMode="auto">
          <a:xfrm>
            <a:off x="1717675" y="5984875"/>
            <a:ext cx="1841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spcBef>
                <a:spcPct val="50000"/>
              </a:spcBef>
            </a:pPr>
            <a:endParaRPr lang="en-US"/>
          </a:p>
        </p:txBody>
      </p:sp>
      <p:sp>
        <p:nvSpPr>
          <p:cNvPr id="33798" name="Text Box 7"/>
          <p:cNvSpPr txBox="1">
            <a:spLocks noChangeArrowheads="1"/>
          </p:cNvSpPr>
          <p:nvPr/>
        </p:nvSpPr>
        <p:spPr bwMode="auto">
          <a:xfrm>
            <a:off x="4876800" y="5654675"/>
            <a:ext cx="34290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b="1">
                <a:solidFill>
                  <a:schemeClr val="tx1"/>
                </a:solidFill>
                <a:latin typeface="Arial" pitchFamily="34" charset="0"/>
              </a:defRPr>
            </a:lvl1pPr>
            <a:lvl2pPr marL="742950" indent="-285750">
              <a:defRPr sz="1400" b="1">
                <a:solidFill>
                  <a:schemeClr val="tx1"/>
                </a:solidFill>
                <a:latin typeface="Arial" pitchFamily="34" charset="0"/>
              </a:defRPr>
            </a:lvl2pPr>
            <a:lvl3pPr marL="1143000" indent="-228600">
              <a:defRPr sz="1400" b="1">
                <a:solidFill>
                  <a:schemeClr val="tx1"/>
                </a:solidFill>
                <a:latin typeface="Arial" pitchFamily="34" charset="0"/>
              </a:defRPr>
            </a:lvl3pPr>
            <a:lvl4pPr marL="1600200" indent="-228600">
              <a:defRPr sz="1400" b="1">
                <a:solidFill>
                  <a:schemeClr val="tx1"/>
                </a:solidFill>
                <a:latin typeface="Arial" pitchFamily="34" charset="0"/>
              </a:defRPr>
            </a:lvl4pPr>
            <a:lvl5pPr marL="2057400" indent="-228600">
              <a:defRPr sz="1400" b="1">
                <a:solidFill>
                  <a:schemeClr val="tx1"/>
                </a:solidFill>
                <a:latin typeface="Arial" pitchFamily="34" charset="0"/>
              </a:defRPr>
            </a:lvl5pPr>
            <a:lvl6pPr marL="2514600" indent="-228600" eaLnBrk="0" fontAlgn="base" hangingPunct="0">
              <a:spcBef>
                <a:spcPct val="0"/>
              </a:spcBef>
              <a:spcAft>
                <a:spcPct val="0"/>
              </a:spcAft>
              <a:defRPr sz="1400" b="1">
                <a:solidFill>
                  <a:schemeClr val="tx1"/>
                </a:solidFill>
                <a:latin typeface="Arial" pitchFamily="34" charset="0"/>
              </a:defRPr>
            </a:lvl6pPr>
            <a:lvl7pPr marL="2971800" indent="-228600" eaLnBrk="0" fontAlgn="base" hangingPunct="0">
              <a:spcBef>
                <a:spcPct val="0"/>
              </a:spcBef>
              <a:spcAft>
                <a:spcPct val="0"/>
              </a:spcAft>
              <a:defRPr sz="1400" b="1">
                <a:solidFill>
                  <a:schemeClr val="tx1"/>
                </a:solidFill>
                <a:latin typeface="Arial" pitchFamily="34" charset="0"/>
              </a:defRPr>
            </a:lvl7pPr>
            <a:lvl8pPr marL="3429000" indent="-228600" eaLnBrk="0" fontAlgn="base" hangingPunct="0">
              <a:spcBef>
                <a:spcPct val="0"/>
              </a:spcBef>
              <a:spcAft>
                <a:spcPct val="0"/>
              </a:spcAft>
              <a:defRPr sz="1400" b="1">
                <a:solidFill>
                  <a:schemeClr val="tx1"/>
                </a:solidFill>
                <a:latin typeface="Arial" pitchFamily="34" charset="0"/>
              </a:defRPr>
            </a:lvl8pPr>
            <a:lvl9pPr marL="3886200" indent="-228600" eaLnBrk="0" fontAlgn="base" hangingPunct="0">
              <a:spcBef>
                <a:spcPct val="0"/>
              </a:spcBef>
              <a:spcAft>
                <a:spcPct val="0"/>
              </a:spcAft>
              <a:defRPr sz="1400" b="1">
                <a:solidFill>
                  <a:schemeClr val="tx1"/>
                </a:solidFill>
                <a:latin typeface="Arial" pitchFamily="34" charset="0"/>
              </a:defRPr>
            </a:lvl9pPr>
          </a:lstStyle>
          <a:p>
            <a:pPr>
              <a:spcBef>
                <a:spcPct val="50000"/>
              </a:spcBef>
            </a:pPr>
            <a:r>
              <a:rPr lang="en-US" sz="1800"/>
              <a:t>Standard Deviation of Average Yearly Precipitation</a:t>
            </a:r>
          </a:p>
        </p:txBody>
      </p:sp>
      <p:pic>
        <p:nvPicPr>
          <p:cNvPr id="33799" name="Picture 8"/>
          <p:cNvPicPr>
            <a:picLocks noChangeAspect="1" noChangeArrowheads="1"/>
          </p:cNvPicPr>
          <p:nvPr/>
        </p:nvPicPr>
        <p:blipFill rotWithShape="1">
          <a:blip r:embed="rId3">
            <a:extLst>
              <a:ext uri="{28A0092B-C50C-407E-A947-70E740481C1C}">
                <a14:useLocalDpi xmlns:a14="http://schemas.microsoft.com/office/drawing/2010/main" val="0"/>
              </a:ext>
            </a:extLst>
          </a:blip>
          <a:srcRect l="2975" r="18164" b="5911"/>
          <a:stretch/>
        </p:blipFill>
        <p:spPr bwMode="auto">
          <a:xfrm>
            <a:off x="152400" y="1768475"/>
            <a:ext cx="4038600" cy="3613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33800" name="Picture 9"/>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7861" r="5850" b="6668"/>
          <a:stretch/>
        </p:blipFill>
        <p:spPr bwMode="auto">
          <a:xfrm>
            <a:off x="4648200" y="1768476"/>
            <a:ext cx="4495800" cy="3584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33801" name="Text Box 10"/>
          <p:cNvSpPr txBox="1">
            <a:spLocks noChangeArrowheads="1"/>
          </p:cNvSpPr>
          <p:nvPr/>
        </p:nvSpPr>
        <p:spPr bwMode="auto">
          <a:xfrm>
            <a:off x="533400" y="1143000"/>
            <a:ext cx="6019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b="1">
                <a:solidFill>
                  <a:schemeClr val="tx1"/>
                </a:solidFill>
                <a:latin typeface="Arial" pitchFamily="34" charset="0"/>
              </a:defRPr>
            </a:lvl1pPr>
            <a:lvl2pPr marL="742950" indent="-285750">
              <a:defRPr sz="1400" b="1">
                <a:solidFill>
                  <a:schemeClr val="tx1"/>
                </a:solidFill>
                <a:latin typeface="Arial" pitchFamily="34" charset="0"/>
              </a:defRPr>
            </a:lvl2pPr>
            <a:lvl3pPr marL="1143000" indent="-228600">
              <a:defRPr sz="1400" b="1">
                <a:solidFill>
                  <a:schemeClr val="tx1"/>
                </a:solidFill>
                <a:latin typeface="Arial" pitchFamily="34" charset="0"/>
              </a:defRPr>
            </a:lvl3pPr>
            <a:lvl4pPr marL="1600200" indent="-228600">
              <a:defRPr sz="1400" b="1">
                <a:solidFill>
                  <a:schemeClr val="tx1"/>
                </a:solidFill>
                <a:latin typeface="Arial" pitchFamily="34" charset="0"/>
              </a:defRPr>
            </a:lvl4pPr>
            <a:lvl5pPr marL="2057400" indent="-228600">
              <a:defRPr sz="1400" b="1">
                <a:solidFill>
                  <a:schemeClr val="tx1"/>
                </a:solidFill>
                <a:latin typeface="Arial" pitchFamily="34" charset="0"/>
              </a:defRPr>
            </a:lvl5pPr>
            <a:lvl6pPr marL="2514600" indent="-228600" eaLnBrk="0" fontAlgn="base" hangingPunct="0">
              <a:spcBef>
                <a:spcPct val="0"/>
              </a:spcBef>
              <a:spcAft>
                <a:spcPct val="0"/>
              </a:spcAft>
              <a:defRPr sz="1400" b="1">
                <a:solidFill>
                  <a:schemeClr val="tx1"/>
                </a:solidFill>
                <a:latin typeface="Arial" pitchFamily="34" charset="0"/>
              </a:defRPr>
            </a:lvl6pPr>
            <a:lvl7pPr marL="2971800" indent="-228600" eaLnBrk="0" fontAlgn="base" hangingPunct="0">
              <a:spcBef>
                <a:spcPct val="0"/>
              </a:spcBef>
              <a:spcAft>
                <a:spcPct val="0"/>
              </a:spcAft>
              <a:defRPr sz="1400" b="1">
                <a:solidFill>
                  <a:schemeClr val="tx1"/>
                </a:solidFill>
                <a:latin typeface="Arial" pitchFamily="34" charset="0"/>
              </a:defRPr>
            </a:lvl7pPr>
            <a:lvl8pPr marL="3429000" indent="-228600" eaLnBrk="0" fontAlgn="base" hangingPunct="0">
              <a:spcBef>
                <a:spcPct val="0"/>
              </a:spcBef>
              <a:spcAft>
                <a:spcPct val="0"/>
              </a:spcAft>
              <a:defRPr sz="1400" b="1">
                <a:solidFill>
                  <a:schemeClr val="tx1"/>
                </a:solidFill>
                <a:latin typeface="Arial" pitchFamily="34" charset="0"/>
              </a:defRPr>
            </a:lvl8pPr>
            <a:lvl9pPr marL="3886200" indent="-228600" eaLnBrk="0" fontAlgn="base" hangingPunct="0">
              <a:spcBef>
                <a:spcPct val="0"/>
              </a:spcBef>
              <a:spcAft>
                <a:spcPct val="0"/>
              </a:spcAft>
              <a:defRPr sz="1400" b="1">
                <a:solidFill>
                  <a:schemeClr val="tx1"/>
                </a:solidFill>
                <a:latin typeface="Arial" pitchFamily="34" charset="0"/>
              </a:defRPr>
            </a:lvl9pPr>
          </a:lstStyle>
          <a:p>
            <a:pPr>
              <a:spcBef>
                <a:spcPct val="50000"/>
              </a:spcBef>
            </a:pPr>
            <a:r>
              <a:rPr lang="en-US" sz="2400"/>
              <a:t>Variation of Precipitation in Australia</a:t>
            </a: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a:xfrm>
            <a:off x="228600" y="0"/>
            <a:ext cx="8585200" cy="685800"/>
          </a:xfrm>
        </p:spPr>
        <p:txBody>
          <a:bodyPr/>
          <a:lstStyle/>
          <a:p>
            <a:r>
              <a:rPr lang="en-US"/>
              <a:t>Sampling </a:t>
            </a:r>
          </a:p>
        </p:txBody>
      </p:sp>
      <p:sp>
        <p:nvSpPr>
          <p:cNvPr id="34819" name="Rectangle 3"/>
          <p:cNvSpPr>
            <a:spLocks noGrp="1" noChangeArrowheads="1"/>
          </p:cNvSpPr>
          <p:nvPr>
            <p:ph type="body" idx="1"/>
          </p:nvPr>
        </p:nvSpPr>
        <p:spPr>
          <a:xfrm>
            <a:off x="146050" y="990600"/>
            <a:ext cx="8394700" cy="5029200"/>
          </a:xfrm>
          <a:noFill/>
        </p:spPr>
        <p:txBody>
          <a:bodyPr>
            <a:normAutofit lnSpcReduction="10000"/>
          </a:bodyPr>
          <a:lstStyle/>
          <a:p>
            <a:pPr marL="285750" indent="-285750" algn="just">
              <a:lnSpc>
                <a:spcPct val="95000"/>
              </a:lnSpc>
              <a:spcBef>
                <a:spcPct val="20000"/>
              </a:spcBef>
            </a:pPr>
            <a:r>
              <a:rPr lang="en-US" dirty="0">
                <a:ea typeface="MS Mincho" pitchFamily="49" charset="-128"/>
              </a:rPr>
              <a:t>Sampling is the main technique employed for data reduction.</a:t>
            </a:r>
          </a:p>
          <a:p>
            <a:pPr lvl="1" algn="just">
              <a:lnSpc>
                <a:spcPct val="95000"/>
              </a:lnSpc>
              <a:spcBef>
                <a:spcPct val="20000"/>
              </a:spcBef>
            </a:pPr>
            <a:r>
              <a:rPr lang="en-US" dirty="0">
                <a:ea typeface="MS Mincho" pitchFamily="49" charset="-128"/>
              </a:rPr>
              <a:t>It is often used for both the preliminary investigation of the data and the final data analysis.</a:t>
            </a:r>
          </a:p>
          <a:p>
            <a:pPr lvl="1" algn="just">
              <a:lnSpc>
                <a:spcPct val="95000"/>
              </a:lnSpc>
              <a:spcBef>
                <a:spcPct val="20000"/>
              </a:spcBef>
              <a:buFont typeface="Arial" pitchFamily="34" charset="0"/>
              <a:buNone/>
            </a:pPr>
            <a:r>
              <a:rPr lang="en-US" sz="2000" dirty="0">
                <a:ea typeface="MS Mincho" pitchFamily="49" charset="-128"/>
              </a:rPr>
              <a:t> </a:t>
            </a:r>
            <a:endParaRPr lang="en-US" sz="2000" dirty="0">
              <a:cs typeface="Times New Roman" pitchFamily="18" charset="0"/>
            </a:endParaRPr>
          </a:p>
          <a:p>
            <a:pPr marL="285750" indent="-285750" algn="just">
              <a:lnSpc>
                <a:spcPct val="95000"/>
              </a:lnSpc>
              <a:spcBef>
                <a:spcPct val="20000"/>
              </a:spcBef>
            </a:pPr>
            <a:r>
              <a:rPr lang="en-US" dirty="0">
                <a:cs typeface="Times New Roman" pitchFamily="18" charset="0"/>
              </a:rPr>
              <a:t>Statisticians often sample because </a:t>
            </a:r>
            <a:r>
              <a:rPr lang="en-US" dirty="0">
                <a:solidFill>
                  <a:srgbClr val="CC6600"/>
                </a:solidFill>
                <a:cs typeface="Times New Roman" pitchFamily="18" charset="0"/>
              </a:rPr>
              <a:t>obtaining</a:t>
            </a:r>
            <a:r>
              <a:rPr lang="en-US" dirty="0">
                <a:cs typeface="Times New Roman" pitchFamily="18" charset="0"/>
              </a:rPr>
              <a:t> the entire set of data of interest is too expensive or time consuming.</a:t>
            </a:r>
          </a:p>
          <a:p>
            <a:pPr marL="285750" indent="-285750" algn="just">
              <a:lnSpc>
                <a:spcPct val="95000"/>
              </a:lnSpc>
              <a:spcBef>
                <a:spcPct val="20000"/>
              </a:spcBef>
              <a:buFont typeface="Monotype Sorts" charset="2"/>
              <a:buNone/>
            </a:pPr>
            <a:r>
              <a:rPr lang="en-US" sz="2400" dirty="0">
                <a:cs typeface="Times New Roman" pitchFamily="18" charset="0"/>
              </a:rPr>
              <a:t> </a:t>
            </a:r>
          </a:p>
          <a:p>
            <a:pPr marL="285750" indent="-285750" algn="just">
              <a:lnSpc>
                <a:spcPct val="95000"/>
              </a:lnSpc>
              <a:spcBef>
                <a:spcPct val="20000"/>
              </a:spcBef>
            </a:pPr>
            <a:r>
              <a:rPr lang="en-US" dirty="0">
                <a:cs typeface="Times New Roman" pitchFamily="18" charset="0"/>
              </a:rPr>
              <a:t>Sampling is typically used in data mining because </a:t>
            </a:r>
            <a:r>
              <a:rPr lang="en-US" dirty="0">
                <a:solidFill>
                  <a:srgbClr val="CC6600"/>
                </a:solidFill>
                <a:cs typeface="Times New Roman" pitchFamily="18" charset="0"/>
              </a:rPr>
              <a:t>processing</a:t>
            </a:r>
            <a:r>
              <a:rPr lang="en-US" dirty="0">
                <a:cs typeface="Times New Roman" pitchFamily="18" charset="0"/>
              </a:rPr>
              <a:t> the entire set of data of interest is too expensive or time consuming.</a:t>
            </a:r>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1028"/>
          <p:cNvSpPr>
            <a:spLocks noGrp="1" noChangeArrowheads="1"/>
          </p:cNvSpPr>
          <p:nvPr>
            <p:ph type="title"/>
          </p:nvPr>
        </p:nvSpPr>
        <p:spPr/>
        <p:txBody>
          <a:bodyPr/>
          <a:lstStyle/>
          <a:p>
            <a:r>
              <a:rPr lang="en-US"/>
              <a:t>Sampling … </a:t>
            </a:r>
          </a:p>
        </p:txBody>
      </p:sp>
      <p:sp>
        <p:nvSpPr>
          <p:cNvPr id="35843" name="Rectangle 1029"/>
          <p:cNvSpPr>
            <a:spLocks noGrp="1" noChangeArrowheads="1"/>
          </p:cNvSpPr>
          <p:nvPr>
            <p:ph type="body" idx="1"/>
          </p:nvPr>
        </p:nvSpPr>
        <p:spPr/>
        <p:txBody>
          <a:bodyPr/>
          <a:lstStyle/>
          <a:p>
            <a:r>
              <a:rPr lang="en-US" dirty="0"/>
              <a:t>The key principle for effective sampling is the following: </a:t>
            </a:r>
          </a:p>
          <a:p>
            <a:endParaRPr lang="en-US" dirty="0"/>
          </a:p>
          <a:p>
            <a:pPr lvl="1"/>
            <a:r>
              <a:rPr lang="en-US" dirty="0"/>
              <a:t>Using a sample will work almost as well as using the entire data set, if the sample is </a:t>
            </a:r>
            <a:r>
              <a:rPr lang="en-US" dirty="0">
                <a:solidFill>
                  <a:srgbClr val="CC6600"/>
                </a:solidFill>
              </a:rPr>
              <a:t>representative</a:t>
            </a:r>
            <a:br>
              <a:rPr lang="en-US" dirty="0"/>
            </a:br>
            <a:endParaRPr lang="en-US" dirty="0"/>
          </a:p>
          <a:p>
            <a:pPr lvl="1"/>
            <a:r>
              <a:rPr lang="en-US" dirty="0"/>
              <a:t>A sample is </a:t>
            </a:r>
            <a:r>
              <a:rPr lang="en-US" dirty="0">
                <a:solidFill>
                  <a:srgbClr val="CC6600"/>
                </a:solidFill>
              </a:rPr>
              <a:t>representative</a:t>
            </a:r>
            <a:r>
              <a:rPr lang="en-US" dirty="0"/>
              <a:t> if it has approximately the same properties (of interest) as the original set of data  </a:t>
            </a:r>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050"/>
          <p:cNvSpPr>
            <a:spLocks noGrp="1" noChangeArrowheads="1"/>
          </p:cNvSpPr>
          <p:nvPr>
            <p:ph type="title"/>
          </p:nvPr>
        </p:nvSpPr>
        <p:spPr>
          <a:xfrm>
            <a:off x="228600" y="0"/>
            <a:ext cx="8585200" cy="685800"/>
          </a:xfrm>
        </p:spPr>
        <p:txBody>
          <a:bodyPr/>
          <a:lstStyle/>
          <a:p>
            <a:r>
              <a:rPr lang="en-US"/>
              <a:t>Sample Size</a:t>
            </a:r>
          </a:p>
        </p:txBody>
      </p:sp>
      <p:sp>
        <p:nvSpPr>
          <p:cNvPr id="36867" name="Rectangle 2051"/>
          <p:cNvSpPr>
            <a:spLocks noGrp="1" noChangeArrowheads="1"/>
          </p:cNvSpPr>
          <p:nvPr>
            <p:ph type="body" idx="1"/>
          </p:nvPr>
        </p:nvSpPr>
        <p:spPr>
          <a:xfrm>
            <a:off x="146050" y="990600"/>
            <a:ext cx="8394700" cy="5029200"/>
          </a:xfrm>
          <a:noFill/>
        </p:spPr>
        <p:txBody>
          <a:bodyPr/>
          <a:lstStyle/>
          <a:p>
            <a:pPr marL="285750" indent="-285750" algn="just">
              <a:lnSpc>
                <a:spcPct val="95000"/>
              </a:lnSpc>
              <a:spcBef>
                <a:spcPct val="20000"/>
              </a:spcBef>
            </a:pPr>
            <a:endParaRPr lang="en-US" b="1">
              <a:latin typeface="Times New Roman" pitchFamily="18" charset="0"/>
              <a:cs typeface="Times New Roman" pitchFamily="18" charset="0"/>
            </a:endParaRPr>
          </a:p>
          <a:p>
            <a:pPr marL="285750" indent="-285750" algn="just">
              <a:lnSpc>
                <a:spcPct val="95000"/>
              </a:lnSpc>
              <a:spcBef>
                <a:spcPct val="20000"/>
              </a:spcBef>
              <a:buFont typeface="Monotype Sorts" charset="2"/>
              <a:buNone/>
            </a:pPr>
            <a:r>
              <a:rPr lang="en-US" b="1">
                <a:latin typeface="Times New Roman" pitchFamily="18" charset="0"/>
                <a:cs typeface="Times New Roman" pitchFamily="18" charset="0"/>
              </a:rPr>
              <a:t> </a:t>
            </a:r>
          </a:p>
        </p:txBody>
      </p:sp>
      <p:pic>
        <p:nvPicPr>
          <p:cNvPr id="36868" name="Picture 2052"/>
          <p:cNvPicPr>
            <a:picLocks noChangeAspect="1" noChangeArrowheads="1"/>
          </p:cNvPicPr>
          <p:nvPr/>
        </p:nvPicPr>
        <p:blipFill>
          <a:blip r:embed="rId3">
            <a:extLst>
              <a:ext uri="{28A0092B-C50C-407E-A947-70E740481C1C}">
                <a14:useLocalDpi xmlns:a14="http://schemas.microsoft.com/office/drawing/2010/main" val="0"/>
              </a:ext>
            </a:extLst>
          </a:blip>
          <a:srcRect l="10356" r="12498"/>
          <a:stretch>
            <a:fillRect/>
          </a:stretch>
        </p:blipFill>
        <p:spPr bwMode="auto">
          <a:xfrm>
            <a:off x="52388" y="1844675"/>
            <a:ext cx="3198812" cy="310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36869" name="Picture 2053"/>
          <p:cNvPicPr>
            <a:picLocks noChangeAspect="1" noChangeArrowheads="1"/>
          </p:cNvPicPr>
          <p:nvPr/>
        </p:nvPicPr>
        <p:blipFill>
          <a:blip r:embed="rId4">
            <a:extLst>
              <a:ext uri="{28A0092B-C50C-407E-A947-70E740481C1C}">
                <a14:useLocalDpi xmlns:a14="http://schemas.microsoft.com/office/drawing/2010/main" val="0"/>
              </a:ext>
            </a:extLst>
          </a:blip>
          <a:srcRect l="10356" t="13811" r="14642" b="10954"/>
          <a:stretch>
            <a:fillRect/>
          </a:stretch>
        </p:blipFill>
        <p:spPr bwMode="auto">
          <a:xfrm>
            <a:off x="3048000" y="2206625"/>
            <a:ext cx="3198813" cy="2406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36870" name="Picture 2054"/>
          <p:cNvPicPr>
            <a:picLocks noChangeAspect="1" noChangeArrowheads="1"/>
          </p:cNvPicPr>
          <p:nvPr/>
        </p:nvPicPr>
        <p:blipFill>
          <a:blip r:embed="rId5">
            <a:extLst>
              <a:ext uri="{28A0092B-C50C-407E-A947-70E740481C1C}">
                <a14:useLocalDpi xmlns:a14="http://schemas.microsoft.com/office/drawing/2010/main" val="0"/>
              </a:ext>
            </a:extLst>
          </a:blip>
          <a:srcRect l="11606" r="13213"/>
          <a:stretch>
            <a:fillRect/>
          </a:stretch>
        </p:blipFill>
        <p:spPr bwMode="auto">
          <a:xfrm>
            <a:off x="5943600" y="1828800"/>
            <a:ext cx="3198813" cy="3189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36871" name="Text Box 2055"/>
          <p:cNvSpPr txBox="1">
            <a:spLocks noChangeArrowheads="1"/>
          </p:cNvSpPr>
          <p:nvPr/>
        </p:nvSpPr>
        <p:spPr bwMode="auto">
          <a:xfrm>
            <a:off x="914400" y="4495800"/>
            <a:ext cx="80772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b="1">
                <a:solidFill>
                  <a:schemeClr val="tx1"/>
                </a:solidFill>
                <a:latin typeface="Arial" pitchFamily="34" charset="0"/>
              </a:defRPr>
            </a:lvl1pPr>
            <a:lvl2pPr marL="742950" indent="-285750">
              <a:defRPr sz="1400" b="1">
                <a:solidFill>
                  <a:schemeClr val="tx1"/>
                </a:solidFill>
                <a:latin typeface="Arial" pitchFamily="34" charset="0"/>
              </a:defRPr>
            </a:lvl2pPr>
            <a:lvl3pPr marL="1143000" indent="-228600">
              <a:defRPr sz="1400" b="1">
                <a:solidFill>
                  <a:schemeClr val="tx1"/>
                </a:solidFill>
                <a:latin typeface="Arial" pitchFamily="34" charset="0"/>
              </a:defRPr>
            </a:lvl3pPr>
            <a:lvl4pPr marL="1600200" indent="-228600">
              <a:defRPr sz="1400" b="1">
                <a:solidFill>
                  <a:schemeClr val="tx1"/>
                </a:solidFill>
                <a:latin typeface="Arial" pitchFamily="34" charset="0"/>
              </a:defRPr>
            </a:lvl4pPr>
            <a:lvl5pPr marL="2057400" indent="-228600">
              <a:defRPr sz="1400" b="1">
                <a:solidFill>
                  <a:schemeClr val="tx1"/>
                </a:solidFill>
                <a:latin typeface="Arial" pitchFamily="34" charset="0"/>
              </a:defRPr>
            </a:lvl5pPr>
            <a:lvl6pPr marL="2514600" indent="-228600" eaLnBrk="0" fontAlgn="base" hangingPunct="0">
              <a:spcBef>
                <a:spcPct val="0"/>
              </a:spcBef>
              <a:spcAft>
                <a:spcPct val="0"/>
              </a:spcAft>
              <a:defRPr sz="1400" b="1">
                <a:solidFill>
                  <a:schemeClr val="tx1"/>
                </a:solidFill>
                <a:latin typeface="Arial" pitchFamily="34" charset="0"/>
              </a:defRPr>
            </a:lvl6pPr>
            <a:lvl7pPr marL="2971800" indent="-228600" eaLnBrk="0" fontAlgn="base" hangingPunct="0">
              <a:spcBef>
                <a:spcPct val="0"/>
              </a:spcBef>
              <a:spcAft>
                <a:spcPct val="0"/>
              </a:spcAft>
              <a:defRPr sz="1400" b="1">
                <a:solidFill>
                  <a:schemeClr val="tx1"/>
                </a:solidFill>
                <a:latin typeface="Arial" pitchFamily="34" charset="0"/>
              </a:defRPr>
            </a:lvl7pPr>
            <a:lvl8pPr marL="3429000" indent="-228600" eaLnBrk="0" fontAlgn="base" hangingPunct="0">
              <a:spcBef>
                <a:spcPct val="0"/>
              </a:spcBef>
              <a:spcAft>
                <a:spcPct val="0"/>
              </a:spcAft>
              <a:defRPr sz="1400" b="1">
                <a:solidFill>
                  <a:schemeClr val="tx1"/>
                </a:solidFill>
                <a:latin typeface="Arial" pitchFamily="34" charset="0"/>
              </a:defRPr>
            </a:lvl8pPr>
            <a:lvl9pPr marL="3886200" indent="-228600" eaLnBrk="0" fontAlgn="base" hangingPunct="0">
              <a:spcBef>
                <a:spcPct val="0"/>
              </a:spcBef>
              <a:spcAft>
                <a:spcPct val="0"/>
              </a:spcAft>
              <a:defRPr sz="1400" b="1">
                <a:solidFill>
                  <a:schemeClr val="tx1"/>
                </a:solidFill>
                <a:latin typeface="Arial" pitchFamily="34" charset="0"/>
              </a:defRPr>
            </a:lvl9pPr>
          </a:lstStyle>
          <a:p>
            <a:pPr>
              <a:spcBef>
                <a:spcPct val="50000"/>
              </a:spcBef>
            </a:pPr>
            <a:r>
              <a:rPr lang="en-US"/>
              <a:t>8000 points		         2000 Points			500 Points</a:t>
            </a:r>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4"/>
          <p:cNvSpPr>
            <a:spLocks noGrp="1" noChangeArrowheads="1"/>
          </p:cNvSpPr>
          <p:nvPr>
            <p:ph type="title"/>
          </p:nvPr>
        </p:nvSpPr>
        <p:spPr/>
        <p:txBody>
          <a:bodyPr/>
          <a:lstStyle/>
          <a:p>
            <a:r>
              <a:rPr lang="en-US" dirty="0"/>
              <a:t>Types of Sampling</a:t>
            </a:r>
          </a:p>
        </p:txBody>
      </p:sp>
      <p:sp>
        <p:nvSpPr>
          <p:cNvPr id="37891" name="Rectangle 5"/>
          <p:cNvSpPr>
            <a:spLocks noGrp="1" noChangeArrowheads="1"/>
          </p:cNvSpPr>
          <p:nvPr>
            <p:ph type="body" idx="1"/>
          </p:nvPr>
        </p:nvSpPr>
        <p:spPr>
          <a:xfrm>
            <a:off x="411163" y="990600"/>
            <a:ext cx="8580437" cy="5181600"/>
          </a:xfrm>
        </p:spPr>
        <p:txBody>
          <a:bodyPr>
            <a:normAutofit lnSpcReduction="10000"/>
          </a:bodyPr>
          <a:lstStyle/>
          <a:p>
            <a:pPr>
              <a:lnSpc>
                <a:spcPct val="90000"/>
              </a:lnSpc>
            </a:pPr>
            <a:r>
              <a:rPr lang="en-US" dirty="0"/>
              <a:t>Simple Random Sampling</a:t>
            </a:r>
          </a:p>
          <a:p>
            <a:pPr marL="749300" lvl="1">
              <a:lnSpc>
                <a:spcPct val="90000"/>
              </a:lnSpc>
            </a:pPr>
            <a:r>
              <a:rPr lang="en-US" dirty="0"/>
              <a:t>There is an equal probability of selecting any particular item</a:t>
            </a:r>
          </a:p>
          <a:p>
            <a:pPr marL="749300" lvl="1">
              <a:lnSpc>
                <a:spcPct val="90000"/>
              </a:lnSpc>
            </a:pPr>
            <a:r>
              <a:rPr lang="en-US" dirty="0"/>
              <a:t>Sampling without replacement</a:t>
            </a:r>
          </a:p>
          <a:p>
            <a:pPr marL="1147763" lvl="2" indent="-284163">
              <a:lnSpc>
                <a:spcPct val="90000"/>
              </a:lnSpc>
            </a:pPr>
            <a:r>
              <a:rPr lang="en-US" sz="2400" dirty="0"/>
              <a:t>As each item is selected, it is removed from the population</a:t>
            </a:r>
          </a:p>
          <a:p>
            <a:pPr marL="749300" lvl="1">
              <a:lnSpc>
                <a:spcPct val="90000"/>
              </a:lnSpc>
            </a:pPr>
            <a:r>
              <a:rPr lang="en-US" dirty="0"/>
              <a:t>Sampling with replacement</a:t>
            </a:r>
          </a:p>
          <a:p>
            <a:pPr marL="1147763" lvl="2" indent="-284163">
              <a:lnSpc>
                <a:spcPct val="90000"/>
              </a:lnSpc>
            </a:pPr>
            <a:r>
              <a:rPr lang="en-US" sz="2400" dirty="0"/>
              <a:t>Objects are not removed from the population as they are selected for the sample.   </a:t>
            </a:r>
          </a:p>
          <a:p>
            <a:pPr marL="1147763" lvl="2" indent="-284163"/>
            <a:r>
              <a:rPr lang="en-US" sz="2400" dirty="0"/>
              <a:t>In sampling with replacement, the same object can be picked up more than once</a:t>
            </a:r>
          </a:p>
          <a:p>
            <a:pPr>
              <a:lnSpc>
                <a:spcPct val="90000"/>
              </a:lnSpc>
            </a:pPr>
            <a:r>
              <a:rPr lang="en-US" dirty="0"/>
              <a:t>Stratified sampling</a:t>
            </a:r>
          </a:p>
          <a:p>
            <a:pPr marL="749300" lvl="1">
              <a:lnSpc>
                <a:spcPct val="90000"/>
              </a:lnSpc>
            </a:pPr>
            <a:r>
              <a:rPr lang="en-US" dirty="0"/>
              <a:t>Split the data into several partitions; then draw random samples from each partition</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3106" name="Rectangle 2"/>
          <p:cNvSpPr>
            <a:spLocks noGrp="1" noChangeArrowheads="1"/>
          </p:cNvSpPr>
          <p:nvPr>
            <p:ph type="title"/>
          </p:nvPr>
        </p:nvSpPr>
        <p:spPr/>
        <p:txBody>
          <a:bodyPr/>
          <a:lstStyle/>
          <a:p>
            <a:r>
              <a:rPr lang="en-US"/>
              <a:t>Arrangement</a:t>
            </a:r>
          </a:p>
        </p:txBody>
      </p:sp>
      <p:sp>
        <p:nvSpPr>
          <p:cNvPr id="943107" name="Rectangle 3"/>
          <p:cNvSpPr>
            <a:spLocks noGrp="1" noChangeArrowheads="1"/>
          </p:cNvSpPr>
          <p:nvPr>
            <p:ph type="body" idx="1"/>
          </p:nvPr>
        </p:nvSpPr>
        <p:spPr>
          <a:xfrm>
            <a:off x="411163" y="1143000"/>
            <a:ext cx="8428037" cy="5181600"/>
          </a:xfrm>
        </p:spPr>
        <p:txBody>
          <a:bodyPr/>
          <a:lstStyle/>
          <a:p>
            <a:r>
              <a:rPr lang="en-US" dirty="0"/>
              <a:t>Is the placement of visual elements within a display</a:t>
            </a:r>
          </a:p>
          <a:p>
            <a:r>
              <a:rPr lang="en-US" dirty="0"/>
              <a:t>Can make a large difference in how easy it is to understand the data</a:t>
            </a:r>
          </a:p>
          <a:p>
            <a:r>
              <a:rPr lang="en-US" dirty="0"/>
              <a:t>Example:  </a:t>
            </a:r>
          </a:p>
          <a:p>
            <a:endParaRPr lang="en-US" dirty="0"/>
          </a:p>
          <a:p>
            <a:pPr lvl="1"/>
            <a:endParaRPr lang="en-US" dirty="0"/>
          </a:p>
        </p:txBody>
      </p:sp>
      <p:pic>
        <p:nvPicPr>
          <p:cNvPr id="943108"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r="59827"/>
          <a:stretch/>
        </p:blipFill>
        <p:spPr bwMode="auto">
          <a:xfrm>
            <a:off x="838200" y="3582988"/>
            <a:ext cx="2809240" cy="2741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l="61022"/>
          <a:stretch/>
        </p:blipFill>
        <p:spPr bwMode="auto">
          <a:xfrm>
            <a:off x="5562600" y="3582988"/>
            <a:ext cx="2725738" cy="2741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1026"/>
          <p:cNvSpPr>
            <a:spLocks noGrp="1" noChangeArrowheads="1"/>
          </p:cNvSpPr>
          <p:nvPr>
            <p:ph type="title"/>
          </p:nvPr>
        </p:nvSpPr>
        <p:spPr>
          <a:xfrm>
            <a:off x="228600" y="0"/>
            <a:ext cx="8585200" cy="685800"/>
          </a:xfrm>
        </p:spPr>
        <p:txBody>
          <a:bodyPr/>
          <a:lstStyle/>
          <a:p>
            <a:r>
              <a:rPr lang="en-US"/>
              <a:t>Sample Size</a:t>
            </a:r>
          </a:p>
        </p:txBody>
      </p:sp>
      <p:sp>
        <p:nvSpPr>
          <p:cNvPr id="38915" name="Rectangle 1027"/>
          <p:cNvSpPr>
            <a:spLocks noGrp="1" noChangeArrowheads="1"/>
          </p:cNvSpPr>
          <p:nvPr>
            <p:ph type="body" idx="1"/>
          </p:nvPr>
        </p:nvSpPr>
        <p:spPr>
          <a:xfrm>
            <a:off x="146050" y="990600"/>
            <a:ext cx="8394700" cy="5029200"/>
          </a:xfrm>
          <a:noFill/>
        </p:spPr>
        <p:txBody>
          <a:bodyPr/>
          <a:lstStyle/>
          <a:p>
            <a:pPr marL="285750" indent="-285750" algn="just">
              <a:lnSpc>
                <a:spcPct val="95000"/>
              </a:lnSpc>
              <a:spcBef>
                <a:spcPct val="20000"/>
              </a:spcBef>
              <a:tabLst>
                <a:tab pos="1198563" algn="l"/>
              </a:tabLst>
            </a:pPr>
            <a:r>
              <a:rPr lang="en-US" b="1">
                <a:latin typeface="Times New Roman" pitchFamily="18" charset="0"/>
                <a:cs typeface="Times New Roman" pitchFamily="18" charset="0"/>
              </a:rPr>
              <a:t>What sample size is necessary to get at least one object from each of 10 equal-sized groups.</a:t>
            </a:r>
          </a:p>
        </p:txBody>
      </p:sp>
      <p:pic>
        <p:nvPicPr>
          <p:cNvPr id="812037" name="Picture 102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6400" y="1905000"/>
            <a:ext cx="5786438" cy="434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8120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p:txBody>
          <a:bodyPr/>
          <a:lstStyle/>
          <a:p>
            <a:r>
              <a:rPr lang="en-US"/>
              <a:t>Discretization</a:t>
            </a:r>
          </a:p>
        </p:txBody>
      </p:sp>
      <p:sp>
        <p:nvSpPr>
          <p:cNvPr id="47107" name="Rectangle 3"/>
          <p:cNvSpPr>
            <a:spLocks noGrp="1" noChangeArrowheads="1"/>
          </p:cNvSpPr>
          <p:nvPr>
            <p:ph type="body" idx="1"/>
          </p:nvPr>
        </p:nvSpPr>
        <p:spPr/>
        <p:txBody>
          <a:bodyPr/>
          <a:lstStyle/>
          <a:p>
            <a:r>
              <a:rPr lang="en-US" dirty="0">
                <a:solidFill>
                  <a:srgbClr val="CC6600"/>
                </a:solidFill>
              </a:rPr>
              <a:t>Discretization</a:t>
            </a:r>
            <a:r>
              <a:rPr lang="en-US" dirty="0"/>
              <a:t> is the process of converting a continuous attribute into an ordinal attribute</a:t>
            </a:r>
          </a:p>
          <a:p>
            <a:pPr lvl="1"/>
            <a:r>
              <a:rPr lang="en-US" dirty="0"/>
              <a:t>A potentially infinite number of values are mapped into  a small number of categories</a:t>
            </a:r>
          </a:p>
          <a:p>
            <a:pPr lvl="1"/>
            <a:r>
              <a:rPr lang="en-US" dirty="0"/>
              <a:t>Discretization is  used in both unsupervised and supervised settings</a:t>
            </a:r>
            <a:endParaRPr lang="en-US" sz="2600" dirty="0"/>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02"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141413"/>
            <a:ext cx="9144000" cy="438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51203" name="Rectangle 2"/>
          <p:cNvSpPr>
            <a:spLocks noGrp="1" noChangeArrowheads="1"/>
          </p:cNvSpPr>
          <p:nvPr>
            <p:ph type="title"/>
          </p:nvPr>
        </p:nvSpPr>
        <p:spPr>
          <a:xfrm>
            <a:off x="304800" y="0"/>
            <a:ext cx="8686800" cy="685800"/>
          </a:xfrm>
        </p:spPr>
        <p:txBody>
          <a:bodyPr/>
          <a:lstStyle/>
          <a:p>
            <a:r>
              <a:rPr lang="en-US" dirty="0"/>
              <a:t>Unsupervised Discretization</a:t>
            </a:r>
          </a:p>
        </p:txBody>
      </p:sp>
      <p:sp>
        <p:nvSpPr>
          <p:cNvPr id="51204" name="Text Box 6"/>
          <p:cNvSpPr txBox="1">
            <a:spLocks noChangeArrowheads="1"/>
          </p:cNvSpPr>
          <p:nvPr/>
        </p:nvSpPr>
        <p:spPr bwMode="auto">
          <a:xfrm>
            <a:off x="228600" y="5470525"/>
            <a:ext cx="86106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b="1">
                <a:solidFill>
                  <a:schemeClr val="tx1"/>
                </a:solidFill>
                <a:latin typeface="Arial" pitchFamily="34" charset="0"/>
              </a:defRPr>
            </a:lvl1pPr>
            <a:lvl2pPr marL="742950" indent="-285750">
              <a:defRPr sz="1400" b="1">
                <a:solidFill>
                  <a:schemeClr val="tx1"/>
                </a:solidFill>
                <a:latin typeface="Arial" pitchFamily="34" charset="0"/>
              </a:defRPr>
            </a:lvl2pPr>
            <a:lvl3pPr marL="1143000" indent="-228600">
              <a:defRPr sz="1400" b="1">
                <a:solidFill>
                  <a:schemeClr val="tx1"/>
                </a:solidFill>
                <a:latin typeface="Arial" pitchFamily="34" charset="0"/>
              </a:defRPr>
            </a:lvl3pPr>
            <a:lvl4pPr marL="1600200" indent="-228600">
              <a:defRPr sz="1400" b="1">
                <a:solidFill>
                  <a:schemeClr val="tx1"/>
                </a:solidFill>
                <a:latin typeface="Arial" pitchFamily="34" charset="0"/>
              </a:defRPr>
            </a:lvl4pPr>
            <a:lvl5pPr marL="2057400" indent="-228600">
              <a:defRPr sz="1400" b="1">
                <a:solidFill>
                  <a:schemeClr val="tx1"/>
                </a:solidFill>
                <a:latin typeface="Arial" pitchFamily="34" charset="0"/>
              </a:defRPr>
            </a:lvl5pPr>
            <a:lvl6pPr marL="2514600" indent="-228600" eaLnBrk="0" fontAlgn="base" hangingPunct="0">
              <a:spcBef>
                <a:spcPct val="0"/>
              </a:spcBef>
              <a:spcAft>
                <a:spcPct val="0"/>
              </a:spcAft>
              <a:defRPr sz="1400" b="1">
                <a:solidFill>
                  <a:schemeClr val="tx1"/>
                </a:solidFill>
                <a:latin typeface="Arial" pitchFamily="34" charset="0"/>
              </a:defRPr>
            </a:lvl6pPr>
            <a:lvl7pPr marL="2971800" indent="-228600" eaLnBrk="0" fontAlgn="base" hangingPunct="0">
              <a:spcBef>
                <a:spcPct val="0"/>
              </a:spcBef>
              <a:spcAft>
                <a:spcPct val="0"/>
              </a:spcAft>
              <a:defRPr sz="1400" b="1">
                <a:solidFill>
                  <a:schemeClr val="tx1"/>
                </a:solidFill>
                <a:latin typeface="Arial" pitchFamily="34" charset="0"/>
              </a:defRPr>
            </a:lvl7pPr>
            <a:lvl8pPr marL="3429000" indent="-228600" eaLnBrk="0" fontAlgn="base" hangingPunct="0">
              <a:spcBef>
                <a:spcPct val="0"/>
              </a:spcBef>
              <a:spcAft>
                <a:spcPct val="0"/>
              </a:spcAft>
              <a:defRPr sz="1400" b="1">
                <a:solidFill>
                  <a:schemeClr val="tx1"/>
                </a:solidFill>
                <a:latin typeface="Arial" pitchFamily="34" charset="0"/>
              </a:defRPr>
            </a:lvl8pPr>
            <a:lvl9pPr marL="3886200" indent="-228600" eaLnBrk="0" fontAlgn="base" hangingPunct="0">
              <a:spcBef>
                <a:spcPct val="0"/>
              </a:spcBef>
              <a:spcAft>
                <a:spcPct val="0"/>
              </a:spcAft>
              <a:defRPr sz="1400" b="1">
                <a:solidFill>
                  <a:schemeClr val="tx1"/>
                </a:solidFill>
                <a:latin typeface="Arial" pitchFamily="34" charset="0"/>
              </a:defRPr>
            </a:lvl9pPr>
          </a:lstStyle>
          <a:p>
            <a:pPr>
              <a:spcBef>
                <a:spcPct val="50000"/>
              </a:spcBef>
            </a:pPr>
            <a:r>
              <a:rPr lang="en-US" sz="2000"/>
              <a:t>Data consists of four groups of points and two outliers. Data is one-dimensional, but a random y component is added to reduce overlap.</a:t>
            </a:r>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a:xfrm>
            <a:off x="228600" y="0"/>
            <a:ext cx="8763000" cy="685800"/>
          </a:xfrm>
        </p:spPr>
        <p:txBody>
          <a:bodyPr/>
          <a:lstStyle/>
          <a:p>
            <a:r>
              <a:rPr lang="en-US" dirty="0"/>
              <a:t>Unsupervised Discretization</a:t>
            </a:r>
          </a:p>
        </p:txBody>
      </p:sp>
      <p:pic>
        <p:nvPicPr>
          <p:cNvPr id="5222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143000"/>
            <a:ext cx="9131300" cy="438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52228" name="Text Box 9"/>
          <p:cNvSpPr txBox="1">
            <a:spLocks noChangeArrowheads="1"/>
          </p:cNvSpPr>
          <p:nvPr/>
        </p:nvSpPr>
        <p:spPr bwMode="auto">
          <a:xfrm>
            <a:off x="609600" y="5638800"/>
            <a:ext cx="815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b="1">
                <a:solidFill>
                  <a:schemeClr val="tx1"/>
                </a:solidFill>
                <a:latin typeface="Arial" pitchFamily="34" charset="0"/>
              </a:defRPr>
            </a:lvl1pPr>
            <a:lvl2pPr marL="742950" indent="-285750">
              <a:defRPr sz="1400" b="1">
                <a:solidFill>
                  <a:schemeClr val="tx1"/>
                </a:solidFill>
                <a:latin typeface="Arial" pitchFamily="34" charset="0"/>
              </a:defRPr>
            </a:lvl2pPr>
            <a:lvl3pPr marL="1143000" indent="-228600">
              <a:defRPr sz="1400" b="1">
                <a:solidFill>
                  <a:schemeClr val="tx1"/>
                </a:solidFill>
                <a:latin typeface="Arial" pitchFamily="34" charset="0"/>
              </a:defRPr>
            </a:lvl3pPr>
            <a:lvl4pPr marL="1600200" indent="-228600">
              <a:defRPr sz="1400" b="1">
                <a:solidFill>
                  <a:schemeClr val="tx1"/>
                </a:solidFill>
                <a:latin typeface="Arial" pitchFamily="34" charset="0"/>
              </a:defRPr>
            </a:lvl4pPr>
            <a:lvl5pPr marL="2057400" indent="-228600">
              <a:defRPr sz="1400" b="1">
                <a:solidFill>
                  <a:schemeClr val="tx1"/>
                </a:solidFill>
                <a:latin typeface="Arial" pitchFamily="34" charset="0"/>
              </a:defRPr>
            </a:lvl5pPr>
            <a:lvl6pPr marL="2514600" indent="-228600" eaLnBrk="0" fontAlgn="base" hangingPunct="0">
              <a:spcBef>
                <a:spcPct val="0"/>
              </a:spcBef>
              <a:spcAft>
                <a:spcPct val="0"/>
              </a:spcAft>
              <a:defRPr sz="1400" b="1">
                <a:solidFill>
                  <a:schemeClr val="tx1"/>
                </a:solidFill>
                <a:latin typeface="Arial" pitchFamily="34" charset="0"/>
              </a:defRPr>
            </a:lvl6pPr>
            <a:lvl7pPr marL="2971800" indent="-228600" eaLnBrk="0" fontAlgn="base" hangingPunct="0">
              <a:spcBef>
                <a:spcPct val="0"/>
              </a:spcBef>
              <a:spcAft>
                <a:spcPct val="0"/>
              </a:spcAft>
              <a:defRPr sz="1400" b="1">
                <a:solidFill>
                  <a:schemeClr val="tx1"/>
                </a:solidFill>
                <a:latin typeface="Arial" pitchFamily="34" charset="0"/>
              </a:defRPr>
            </a:lvl7pPr>
            <a:lvl8pPr marL="3429000" indent="-228600" eaLnBrk="0" fontAlgn="base" hangingPunct="0">
              <a:spcBef>
                <a:spcPct val="0"/>
              </a:spcBef>
              <a:spcAft>
                <a:spcPct val="0"/>
              </a:spcAft>
              <a:defRPr sz="1400" b="1">
                <a:solidFill>
                  <a:schemeClr val="tx1"/>
                </a:solidFill>
                <a:latin typeface="Arial" pitchFamily="34" charset="0"/>
              </a:defRPr>
            </a:lvl8pPr>
            <a:lvl9pPr marL="3886200" indent="-228600" eaLnBrk="0" fontAlgn="base" hangingPunct="0">
              <a:spcBef>
                <a:spcPct val="0"/>
              </a:spcBef>
              <a:spcAft>
                <a:spcPct val="0"/>
              </a:spcAft>
              <a:defRPr sz="1400" b="1">
                <a:solidFill>
                  <a:schemeClr val="tx1"/>
                </a:solidFill>
                <a:latin typeface="Arial" pitchFamily="34" charset="0"/>
              </a:defRPr>
            </a:lvl9pPr>
          </a:lstStyle>
          <a:p>
            <a:pPr>
              <a:spcBef>
                <a:spcPct val="50000"/>
              </a:spcBef>
            </a:pPr>
            <a:r>
              <a:rPr lang="en-US" sz="2400">
                <a:solidFill>
                  <a:srgbClr val="CC6600"/>
                </a:solidFill>
              </a:rPr>
              <a:t>Equal interval width</a:t>
            </a:r>
            <a:r>
              <a:rPr lang="en-US" sz="2400"/>
              <a:t> approach used to obtain 4 values. </a:t>
            </a:r>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a:xfrm>
            <a:off x="228600" y="0"/>
            <a:ext cx="8763000" cy="685800"/>
          </a:xfrm>
        </p:spPr>
        <p:txBody>
          <a:bodyPr/>
          <a:lstStyle/>
          <a:p>
            <a:r>
              <a:rPr lang="en-US" dirty="0"/>
              <a:t>Unsupervised Discretization</a:t>
            </a:r>
          </a:p>
        </p:txBody>
      </p:sp>
      <p:sp>
        <p:nvSpPr>
          <p:cNvPr id="53251" name="Text Box 8"/>
          <p:cNvSpPr txBox="1">
            <a:spLocks noChangeArrowheads="1"/>
          </p:cNvSpPr>
          <p:nvPr/>
        </p:nvSpPr>
        <p:spPr bwMode="auto">
          <a:xfrm>
            <a:off x="611188" y="5638800"/>
            <a:ext cx="7696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b="1">
                <a:solidFill>
                  <a:schemeClr val="tx1"/>
                </a:solidFill>
                <a:latin typeface="Arial" pitchFamily="34" charset="0"/>
              </a:defRPr>
            </a:lvl1pPr>
            <a:lvl2pPr marL="742950" indent="-285750">
              <a:defRPr sz="1400" b="1">
                <a:solidFill>
                  <a:schemeClr val="tx1"/>
                </a:solidFill>
                <a:latin typeface="Arial" pitchFamily="34" charset="0"/>
              </a:defRPr>
            </a:lvl2pPr>
            <a:lvl3pPr marL="1143000" indent="-228600">
              <a:defRPr sz="1400" b="1">
                <a:solidFill>
                  <a:schemeClr val="tx1"/>
                </a:solidFill>
                <a:latin typeface="Arial" pitchFamily="34" charset="0"/>
              </a:defRPr>
            </a:lvl3pPr>
            <a:lvl4pPr marL="1600200" indent="-228600">
              <a:defRPr sz="1400" b="1">
                <a:solidFill>
                  <a:schemeClr val="tx1"/>
                </a:solidFill>
                <a:latin typeface="Arial" pitchFamily="34" charset="0"/>
              </a:defRPr>
            </a:lvl4pPr>
            <a:lvl5pPr marL="2057400" indent="-228600">
              <a:defRPr sz="1400" b="1">
                <a:solidFill>
                  <a:schemeClr val="tx1"/>
                </a:solidFill>
                <a:latin typeface="Arial" pitchFamily="34" charset="0"/>
              </a:defRPr>
            </a:lvl5pPr>
            <a:lvl6pPr marL="2514600" indent="-228600" eaLnBrk="0" fontAlgn="base" hangingPunct="0">
              <a:spcBef>
                <a:spcPct val="0"/>
              </a:spcBef>
              <a:spcAft>
                <a:spcPct val="0"/>
              </a:spcAft>
              <a:defRPr sz="1400" b="1">
                <a:solidFill>
                  <a:schemeClr val="tx1"/>
                </a:solidFill>
                <a:latin typeface="Arial" pitchFamily="34" charset="0"/>
              </a:defRPr>
            </a:lvl6pPr>
            <a:lvl7pPr marL="2971800" indent="-228600" eaLnBrk="0" fontAlgn="base" hangingPunct="0">
              <a:spcBef>
                <a:spcPct val="0"/>
              </a:spcBef>
              <a:spcAft>
                <a:spcPct val="0"/>
              </a:spcAft>
              <a:defRPr sz="1400" b="1">
                <a:solidFill>
                  <a:schemeClr val="tx1"/>
                </a:solidFill>
                <a:latin typeface="Arial" pitchFamily="34" charset="0"/>
              </a:defRPr>
            </a:lvl7pPr>
            <a:lvl8pPr marL="3429000" indent="-228600" eaLnBrk="0" fontAlgn="base" hangingPunct="0">
              <a:spcBef>
                <a:spcPct val="0"/>
              </a:spcBef>
              <a:spcAft>
                <a:spcPct val="0"/>
              </a:spcAft>
              <a:defRPr sz="1400" b="1">
                <a:solidFill>
                  <a:schemeClr val="tx1"/>
                </a:solidFill>
                <a:latin typeface="Arial" pitchFamily="34" charset="0"/>
              </a:defRPr>
            </a:lvl8pPr>
            <a:lvl9pPr marL="3886200" indent="-228600" eaLnBrk="0" fontAlgn="base" hangingPunct="0">
              <a:spcBef>
                <a:spcPct val="0"/>
              </a:spcBef>
              <a:spcAft>
                <a:spcPct val="0"/>
              </a:spcAft>
              <a:defRPr sz="1400" b="1">
                <a:solidFill>
                  <a:schemeClr val="tx1"/>
                </a:solidFill>
                <a:latin typeface="Arial" pitchFamily="34" charset="0"/>
              </a:defRPr>
            </a:lvl9pPr>
          </a:lstStyle>
          <a:p>
            <a:pPr>
              <a:spcBef>
                <a:spcPct val="50000"/>
              </a:spcBef>
            </a:pPr>
            <a:r>
              <a:rPr lang="en-US" sz="2400">
                <a:solidFill>
                  <a:srgbClr val="CC6600"/>
                </a:solidFill>
              </a:rPr>
              <a:t>Equal frequency</a:t>
            </a:r>
            <a:r>
              <a:rPr lang="en-US" sz="2400"/>
              <a:t> approach used to obtain 4 values.</a:t>
            </a:r>
          </a:p>
        </p:txBody>
      </p:sp>
      <p:pic>
        <p:nvPicPr>
          <p:cNvPr id="53252" name="Picture 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50" y="1176338"/>
            <a:ext cx="9086850" cy="438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a:xfrm>
            <a:off x="228600" y="0"/>
            <a:ext cx="8763000" cy="685800"/>
          </a:xfrm>
        </p:spPr>
        <p:txBody>
          <a:bodyPr/>
          <a:lstStyle/>
          <a:p>
            <a:r>
              <a:rPr lang="en-US" dirty="0"/>
              <a:t>Unsupervised Discretization</a:t>
            </a:r>
          </a:p>
        </p:txBody>
      </p:sp>
      <p:sp>
        <p:nvSpPr>
          <p:cNvPr id="54275" name="Text Box 9"/>
          <p:cNvSpPr txBox="1">
            <a:spLocks noChangeArrowheads="1"/>
          </p:cNvSpPr>
          <p:nvPr/>
        </p:nvSpPr>
        <p:spPr bwMode="auto">
          <a:xfrm>
            <a:off x="611188" y="5638800"/>
            <a:ext cx="815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b="1">
                <a:solidFill>
                  <a:schemeClr val="tx1"/>
                </a:solidFill>
                <a:latin typeface="Arial" pitchFamily="34" charset="0"/>
              </a:defRPr>
            </a:lvl1pPr>
            <a:lvl2pPr marL="742950" indent="-285750">
              <a:defRPr sz="1400" b="1">
                <a:solidFill>
                  <a:schemeClr val="tx1"/>
                </a:solidFill>
                <a:latin typeface="Arial" pitchFamily="34" charset="0"/>
              </a:defRPr>
            </a:lvl2pPr>
            <a:lvl3pPr marL="1143000" indent="-228600">
              <a:defRPr sz="1400" b="1">
                <a:solidFill>
                  <a:schemeClr val="tx1"/>
                </a:solidFill>
                <a:latin typeface="Arial" pitchFamily="34" charset="0"/>
              </a:defRPr>
            </a:lvl3pPr>
            <a:lvl4pPr marL="1600200" indent="-228600">
              <a:defRPr sz="1400" b="1">
                <a:solidFill>
                  <a:schemeClr val="tx1"/>
                </a:solidFill>
                <a:latin typeface="Arial" pitchFamily="34" charset="0"/>
              </a:defRPr>
            </a:lvl4pPr>
            <a:lvl5pPr marL="2057400" indent="-228600">
              <a:defRPr sz="1400" b="1">
                <a:solidFill>
                  <a:schemeClr val="tx1"/>
                </a:solidFill>
                <a:latin typeface="Arial" pitchFamily="34" charset="0"/>
              </a:defRPr>
            </a:lvl5pPr>
            <a:lvl6pPr marL="2514600" indent="-228600" eaLnBrk="0" fontAlgn="base" hangingPunct="0">
              <a:spcBef>
                <a:spcPct val="0"/>
              </a:spcBef>
              <a:spcAft>
                <a:spcPct val="0"/>
              </a:spcAft>
              <a:defRPr sz="1400" b="1">
                <a:solidFill>
                  <a:schemeClr val="tx1"/>
                </a:solidFill>
                <a:latin typeface="Arial" pitchFamily="34" charset="0"/>
              </a:defRPr>
            </a:lvl6pPr>
            <a:lvl7pPr marL="2971800" indent="-228600" eaLnBrk="0" fontAlgn="base" hangingPunct="0">
              <a:spcBef>
                <a:spcPct val="0"/>
              </a:spcBef>
              <a:spcAft>
                <a:spcPct val="0"/>
              </a:spcAft>
              <a:defRPr sz="1400" b="1">
                <a:solidFill>
                  <a:schemeClr val="tx1"/>
                </a:solidFill>
                <a:latin typeface="Arial" pitchFamily="34" charset="0"/>
              </a:defRPr>
            </a:lvl7pPr>
            <a:lvl8pPr marL="3429000" indent="-228600" eaLnBrk="0" fontAlgn="base" hangingPunct="0">
              <a:spcBef>
                <a:spcPct val="0"/>
              </a:spcBef>
              <a:spcAft>
                <a:spcPct val="0"/>
              </a:spcAft>
              <a:defRPr sz="1400" b="1">
                <a:solidFill>
                  <a:schemeClr val="tx1"/>
                </a:solidFill>
                <a:latin typeface="Arial" pitchFamily="34" charset="0"/>
              </a:defRPr>
            </a:lvl8pPr>
            <a:lvl9pPr marL="3886200" indent="-228600" eaLnBrk="0" fontAlgn="base" hangingPunct="0">
              <a:spcBef>
                <a:spcPct val="0"/>
              </a:spcBef>
              <a:spcAft>
                <a:spcPct val="0"/>
              </a:spcAft>
              <a:defRPr sz="1400" b="1">
                <a:solidFill>
                  <a:schemeClr val="tx1"/>
                </a:solidFill>
                <a:latin typeface="Arial" pitchFamily="34" charset="0"/>
              </a:defRPr>
            </a:lvl9pPr>
          </a:lstStyle>
          <a:p>
            <a:pPr>
              <a:spcBef>
                <a:spcPct val="50000"/>
              </a:spcBef>
            </a:pPr>
            <a:r>
              <a:rPr lang="en-US" sz="2400">
                <a:solidFill>
                  <a:srgbClr val="CC6600"/>
                </a:solidFill>
              </a:rPr>
              <a:t>K-means</a:t>
            </a:r>
            <a:r>
              <a:rPr lang="en-US" sz="2400"/>
              <a:t> approach to obtain 4 values.</a:t>
            </a:r>
          </a:p>
        </p:txBody>
      </p:sp>
      <p:pic>
        <p:nvPicPr>
          <p:cNvPr id="54276"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141413"/>
            <a:ext cx="9144000" cy="438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p:txBody>
          <a:bodyPr/>
          <a:lstStyle/>
          <a:p>
            <a:r>
              <a:rPr lang="en-US" dirty="0"/>
              <a:t>Discretization in Supervised Settings</a:t>
            </a:r>
          </a:p>
        </p:txBody>
      </p:sp>
      <p:sp>
        <p:nvSpPr>
          <p:cNvPr id="47107" name="Rectangle 3"/>
          <p:cNvSpPr>
            <a:spLocks noGrp="1" noChangeArrowheads="1"/>
          </p:cNvSpPr>
          <p:nvPr>
            <p:ph type="body" idx="1"/>
          </p:nvPr>
        </p:nvSpPr>
        <p:spPr>
          <a:xfrm>
            <a:off x="411163" y="1143001"/>
            <a:ext cx="8318500" cy="1371600"/>
          </a:xfrm>
        </p:spPr>
        <p:txBody>
          <a:bodyPr/>
          <a:lstStyle/>
          <a:p>
            <a:pPr lvl="1"/>
            <a:r>
              <a:rPr lang="en-US" sz="2000" dirty="0"/>
              <a:t>Many classification algorithms work best if both the independent and dependent variables have only a few values</a:t>
            </a:r>
          </a:p>
          <a:p>
            <a:pPr lvl="1"/>
            <a:r>
              <a:rPr lang="en-US" sz="2000" dirty="0"/>
              <a:t>We give an illustration of the usefulness of discretization using the following example.</a:t>
            </a:r>
          </a:p>
        </p:txBody>
      </p:sp>
      <p:pic>
        <p:nvPicPr>
          <p:cNvPr id="2" name="Picture 1">
            <a:extLst>
              <a:ext uri="{FF2B5EF4-FFF2-40B4-BE49-F238E27FC236}">
                <a16:creationId xmlns:a16="http://schemas.microsoft.com/office/drawing/2014/main" id="{AD6689ED-8C4F-4D09-A88B-4B06DB7BD62C}"/>
              </a:ext>
            </a:extLst>
          </p:cNvPr>
          <p:cNvPicPr>
            <a:picLocks noChangeAspect="1"/>
          </p:cNvPicPr>
          <p:nvPr/>
        </p:nvPicPr>
        <p:blipFill>
          <a:blip r:embed="rId2"/>
          <a:stretch>
            <a:fillRect/>
          </a:stretch>
        </p:blipFill>
        <p:spPr>
          <a:xfrm>
            <a:off x="1295400" y="2599361"/>
            <a:ext cx="6400800" cy="3488077"/>
          </a:xfrm>
          <a:prstGeom prst="rect">
            <a:avLst/>
          </a:prstGeom>
        </p:spPr>
      </p:pic>
    </p:spTree>
    <p:extLst>
      <p:ext uri="{BB962C8B-B14F-4D97-AF65-F5344CB8AC3E}">
        <p14:creationId xmlns:p14="http://schemas.microsoft.com/office/powerpoint/2010/main" val="3945153035"/>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p:txBody>
          <a:bodyPr/>
          <a:lstStyle/>
          <a:p>
            <a:r>
              <a:rPr lang="en-US"/>
              <a:t>Binarization</a:t>
            </a:r>
          </a:p>
        </p:txBody>
      </p:sp>
      <p:sp>
        <p:nvSpPr>
          <p:cNvPr id="55299" name="Rectangle 3"/>
          <p:cNvSpPr>
            <a:spLocks noGrp="1" noChangeArrowheads="1"/>
          </p:cNvSpPr>
          <p:nvPr>
            <p:ph type="body" idx="1"/>
          </p:nvPr>
        </p:nvSpPr>
        <p:spPr/>
        <p:txBody>
          <a:bodyPr/>
          <a:lstStyle/>
          <a:p>
            <a:pPr>
              <a:lnSpc>
                <a:spcPct val="90000"/>
              </a:lnSpc>
            </a:pPr>
            <a:r>
              <a:rPr lang="en-US" dirty="0"/>
              <a:t>Binarization maps a continuous or categorical attribute into one or more binary variables</a:t>
            </a:r>
          </a:p>
          <a:p>
            <a:pPr marL="0" indent="0">
              <a:lnSpc>
                <a:spcPct val="90000"/>
              </a:lnSpc>
              <a:buNone/>
            </a:pPr>
            <a:endParaRPr lang="en-US" dirty="0"/>
          </a:p>
        </p:txBody>
      </p:sp>
      <p:pic>
        <p:nvPicPr>
          <p:cNvPr id="3" name="Picture 2">
            <a:extLst>
              <a:ext uri="{FF2B5EF4-FFF2-40B4-BE49-F238E27FC236}">
                <a16:creationId xmlns:a16="http://schemas.microsoft.com/office/drawing/2014/main" id="{42588A01-8704-4203-9A16-AB2253E83F0E}"/>
              </a:ext>
            </a:extLst>
          </p:cNvPr>
          <p:cNvPicPr>
            <a:picLocks noChangeAspect="1"/>
          </p:cNvPicPr>
          <p:nvPr/>
        </p:nvPicPr>
        <p:blipFill>
          <a:blip r:embed="rId2"/>
          <a:stretch>
            <a:fillRect/>
          </a:stretch>
        </p:blipFill>
        <p:spPr>
          <a:xfrm>
            <a:off x="381000" y="2743200"/>
            <a:ext cx="8229600" cy="2530836"/>
          </a:xfrm>
          <a:prstGeom prst="rect">
            <a:avLst/>
          </a:prstGeom>
        </p:spPr>
      </p:pic>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p:txBody>
          <a:bodyPr/>
          <a:lstStyle/>
          <a:p>
            <a:r>
              <a:rPr lang="en-US"/>
              <a:t>Attribute Transformation</a:t>
            </a:r>
          </a:p>
        </p:txBody>
      </p:sp>
      <p:sp>
        <p:nvSpPr>
          <p:cNvPr id="56323" name="Rectangle 3"/>
          <p:cNvSpPr>
            <a:spLocks noGrp="1" noChangeArrowheads="1"/>
          </p:cNvSpPr>
          <p:nvPr>
            <p:ph type="body" idx="1"/>
          </p:nvPr>
        </p:nvSpPr>
        <p:spPr>
          <a:xfrm>
            <a:off x="411163" y="1066800"/>
            <a:ext cx="8318500" cy="5181600"/>
          </a:xfrm>
        </p:spPr>
        <p:txBody>
          <a:bodyPr>
            <a:normAutofit lnSpcReduction="10000"/>
          </a:bodyPr>
          <a:lstStyle/>
          <a:p>
            <a:r>
              <a:rPr lang="en-US" dirty="0"/>
              <a:t>An </a:t>
            </a:r>
            <a:r>
              <a:rPr lang="en-US" dirty="0">
                <a:solidFill>
                  <a:srgbClr val="CC6600"/>
                </a:solidFill>
              </a:rPr>
              <a:t>attribute transform</a:t>
            </a:r>
            <a:r>
              <a:rPr lang="en-US" dirty="0"/>
              <a:t> is a function that maps the entire set of values of a given attribute to a new set of replacement values such that each old value can be identified with one of the new values</a:t>
            </a:r>
          </a:p>
          <a:p>
            <a:pPr lvl="1"/>
            <a:r>
              <a:rPr lang="en-US" sz="2600" dirty="0"/>
              <a:t>Simple functions: x</a:t>
            </a:r>
            <a:r>
              <a:rPr lang="en-US" sz="2600" baseline="30000" dirty="0"/>
              <a:t>k</a:t>
            </a:r>
            <a:r>
              <a:rPr lang="en-US" sz="2600" dirty="0"/>
              <a:t>, log(x), e</a:t>
            </a:r>
            <a:r>
              <a:rPr lang="en-US" sz="2600" baseline="30000" dirty="0"/>
              <a:t>x</a:t>
            </a:r>
            <a:r>
              <a:rPr lang="en-US" sz="2600" dirty="0"/>
              <a:t>, |x|</a:t>
            </a:r>
          </a:p>
          <a:p>
            <a:pPr lvl="1"/>
            <a:r>
              <a:rPr lang="en-US" sz="2600" dirty="0">
                <a:solidFill>
                  <a:srgbClr val="CC6600"/>
                </a:solidFill>
              </a:rPr>
              <a:t>Normalization</a:t>
            </a:r>
          </a:p>
          <a:p>
            <a:pPr marL="1257300" lvl="2" indent="-279400"/>
            <a:r>
              <a:rPr lang="en-US" sz="2400" dirty="0"/>
              <a:t>Refers to various techniques to adjust to differences among attributes in terms of frequency of occurrence, mean, variance, range</a:t>
            </a:r>
          </a:p>
          <a:p>
            <a:pPr marL="1257300" lvl="2" indent="-279400"/>
            <a:r>
              <a:rPr lang="en-US" sz="2400" dirty="0"/>
              <a:t>Take out unwanted, common signal, e.g., seasonality  </a:t>
            </a:r>
          </a:p>
          <a:p>
            <a:pPr lvl="1"/>
            <a:r>
              <a:rPr lang="en-US" dirty="0"/>
              <a:t>In statistics, </a:t>
            </a:r>
            <a:r>
              <a:rPr lang="en-US" dirty="0">
                <a:solidFill>
                  <a:srgbClr val="CC6600"/>
                </a:solidFill>
              </a:rPr>
              <a:t>standardization</a:t>
            </a:r>
            <a:r>
              <a:rPr lang="en-US" dirty="0"/>
              <a:t> refers to subtracting off the means and dividing by the standard deviation</a:t>
            </a:r>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ext Box 2"/>
          <p:cNvSpPr txBox="1">
            <a:spLocks noChangeArrowheads="1"/>
          </p:cNvSpPr>
          <p:nvPr/>
        </p:nvSpPr>
        <p:spPr bwMode="auto">
          <a:xfrm>
            <a:off x="304800" y="152400"/>
            <a:ext cx="8610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b="1">
                <a:solidFill>
                  <a:schemeClr val="tx1"/>
                </a:solidFill>
                <a:latin typeface="Arial" pitchFamily="34" charset="0"/>
              </a:defRPr>
            </a:lvl1pPr>
            <a:lvl2pPr marL="742950" indent="-285750">
              <a:defRPr sz="1400" b="1">
                <a:solidFill>
                  <a:schemeClr val="tx1"/>
                </a:solidFill>
                <a:latin typeface="Arial" pitchFamily="34" charset="0"/>
              </a:defRPr>
            </a:lvl2pPr>
            <a:lvl3pPr marL="1143000" indent="-228600">
              <a:defRPr sz="1400" b="1">
                <a:solidFill>
                  <a:schemeClr val="tx1"/>
                </a:solidFill>
                <a:latin typeface="Arial" pitchFamily="34" charset="0"/>
              </a:defRPr>
            </a:lvl3pPr>
            <a:lvl4pPr marL="1600200" indent="-228600">
              <a:defRPr sz="1400" b="1">
                <a:solidFill>
                  <a:schemeClr val="tx1"/>
                </a:solidFill>
                <a:latin typeface="Arial" pitchFamily="34" charset="0"/>
              </a:defRPr>
            </a:lvl4pPr>
            <a:lvl5pPr marL="2057400" indent="-228600">
              <a:defRPr sz="1400" b="1">
                <a:solidFill>
                  <a:schemeClr val="tx1"/>
                </a:solidFill>
                <a:latin typeface="Arial" pitchFamily="34" charset="0"/>
              </a:defRPr>
            </a:lvl5pPr>
            <a:lvl6pPr marL="2514600" indent="-228600" eaLnBrk="0" fontAlgn="base" hangingPunct="0">
              <a:spcBef>
                <a:spcPct val="0"/>
              </a:spcBef>
              <a:spcAft>
                <a:spcPct val="0"/>
              </a:spcAft>
              <a:defRPr sz="1400" b="1">
                <a:solidFill>
                  <a:schemeClr val="tx1"/>
                </a:solidFill>
                <a:latin typeface="Arial" pitchFamily="34" charset="0"/>
              </a:defRPr>
            </a:lvl6pPr>
            <a:lvl7pPr marL="2971800" indent="-228600" eaLnBrk="0" fontAlgn="base" hangingPunct="0">
              <a:spcBef>
                <a:spcPct val="0"/>
              </a:spcBef>
              <a:spcAft>
                <a:spcPct val="0"/>
              </a:spcAft>
              <a:defRPr sz="1400" b="1">
                <a:solidFill>
                  <a:schemeClr val="tx1"/>
                </a:solidFill>
                <a:latin typeface="Arial" pitchFamily="34" charset="0"/>
              </a:defRPr>
            </a:lvl7pPr>
            <a:lvl8pPr marL="3429000" indent="-228600" eaLnBrk="0" fontAlgn="base" hangingPunct="0">
              <a:spcBef>
                <a:spcPct val="0"/>
              </a:spcBef>
              <a:spcAft>
                <a:spcPct val="0"/>
              </a:spcAft>
              <a:defRPr sz="1400" b="1">
                <a:solidFill>
                  <a:schemeClr val="tx1"/>
                </a:solidFill>
                <a:latin typeface="Arial" pitchFamily="34" charset="0"/>
              </a:defRPr>
            </a:lvl8pPr>
            <a:lvl9pPr marL="3886200" indent="-228600" eaLnBrk="0" fontAlgn="base" hangingPunct="0">
              <a:spcBef>
                <a:spcPct val="0"/>
              </a:spcBef>
              <a:spcAft>
                <a:spcPct val="0"/>
              </a:spcAft>
              <a:defRPr sz="1400" b="1">
                <a:solidFill>
                  <a:schemeClr val="tx1"/>
                </a:solidFill>
                <a:latin typeface="Arial" pitchFamily="34" charset="0"/>
              </a:defRPr>
            </a:lvl9pPr>
          </a:lstStyle>
          <a:p>
            <a:pPr algn="ctr" eaLnBrk="1" hangingPunct="1">
              <a:spcBef>
                <a:spcPct val="50000"/>
              </a:spcBef>
            </a:pPr>
            <a:r>
              <a:rPr lang="en-US" sz="2800">
                <a:latin typeface="Tahoma" pitchFamily="34" charset="0"/>
              </a:rPr>
              <a:t>Example: Sample Time Series of Plant Growth</a:t>
            </a:r>
          </a:p>
        </p:txBody>
      </p:sp>
      <p:sp>
        <p:nvSpPr>
          <p:cNvPr id="57347" name="Text Box 54"/>
          <p:cNvSpPr txBox="1">
            <a:spLocks noChangeArrowheads="1"/>
          </p:cNvSpPr>
          <p:nvPr/>
        </p:nvSpPr>
        <p:spPr bwMode="auto">
          <a:xfrm>
            <a:off x="3200400" y="4572000"/>
            <a:ext cx="26670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b="1">
                <a:solidFill>
                  <a:schemeClr val="tx1"/>
                </a:solidFill>
                <a:latin typeface="Arial" pitchFamily="34" charset="0"/>
              </a:defRPr>
            </a:lvl1pPr>
            <a:lvl2pPr marL="742950" indent="-285750">
              <a:defRPr sz="1400" b="1">
                <a:solidFill>
                  <a:schemeClr val="tx1"/>
                </a:solidFill>
                <a:latin typeface="Arial" pitchFamily="34" charset="0"/>
              </a:defRPr>
            </a:lvl2pPr>
            <a:lvl3pPr marL="1143000" indent="-228600">
              <a:defRPr sz="1400" b="1">
                <a:solidFill>
                  <a:schemeClr val="tx1"/>
                </a:solidFill>
                <a:latin typeface="Arial" pitchFamily="34" charset="0"/>
              </a:defRPr>
            </a:lvl3pPr>
            <a:lvl4pPr marL="1600200" indent="-228600">
              <a:defRPr sz="1400" b="1">
                <a:solidFill>
                  <a:schemeClr val="tx1"/>
                </a:solidFill>
                <a:latin typeface="Arial" pitchFamily="34" charset="0"/>
              </a:defRPr>
            </a:lvl4pPr>
            <a:lvl5pPr marL="2057400" indent="-228600">
              <a:defRPr sz="1400" b="1">
                <a:solidFill>
                  <a:schemeClr val="tx1"/>
                </a:solidFill>
                <a:latin typeface="Arial" pitchFamily="34" charset="0"/>
              </a:defRPr>
            </a:lvl5pPr>
            <a:lvl6pPr marL="2514600" indent="-228600" eaLnBrk="0" fontAlgn="base" hangingPunct="0">
              <a:spcBef>
                <a:spcPct val="0"/>
              </a:spcBef>
              <a:spcAft>
                <a:spcPct val="0"/>
              </a:spcAft>
              <a:defRPr sz="1400" b="1">
                <a:solidFill>
                  <a:schemeClr val="tx1"/>
                </a:solidFill>
                <a:latin typeface="Arial" pitchFamily="34" charset="0"/>
              </a:defRPr>
            </a:lvl6pPr>
            <a:lvl7pPr marL="2971800" indent="-228600" eaLnBrk="0" fontAlgn="base" hangingPunct="0">
              <a:spcBef>
                <a:spcPct val="0"/>
              </a:spcBef>
              <a:spcAft>
                <a:spcPct val="0"/>
              </a:spcAft>
              <a:defRPr sz="1400" b="1">
                <a:solidFill>
                  <a:schemeClr val="tx1"/>
                </a:solidFill>
                <a:latin typeface="Arial" pitchFamily="34" charset="0"/>
              </a:defRPr>
            </a:lvl7pPr>
            <a:lvl8pPr marL="3429000" indent="-228600" eaLnBrk="0" fontAlgn="base" hangingPunct="0">
              <a:spcBef>
                <a:spcPct val="0"/>
              </a:spcBef>
              <a:spcAft>
                <a:spcPct val="0"/>
              </a:spcAft>
              <a:defRPr sz="1400" b="1">
                <a:solidFill>
                  <a:schemeClr val="tx1"/>
                </a:solidFill>
                <a:latin typeface="Arial" pitchFamily="34" charset="0"/>
              </a:defRPr>
            </a:lvl8pPr>
            <a:lvl9pPr marL="3886200" indent="-228600" eaLnBrk="0" fontAlgn="base" hangingPunct="0">
              <a:spcBef>
                <a:spcPct val="0"/>
              </a:spcBef>
              <a:spcAft>
                <a:spcPct val="0"/>
              </a:spcAft>
              <a:defRPr sz="1400" b="1">
                <a:solidFill>
                  <a:schemeClr val="tx1"/>
                </a:solidFill>
                <a:latin typeface="Arial" pitchFamily="34" charset="0"/>
              </a:defRPr>
            </a:lvl9pPr>
          </a:lstStyle>
          <a:p>
            <a:pPr algn="ctr" eaLnBrk="1" hangingPunct="1">
              <a:spcBef>
                <a:spcPct val="50000"/>
              </a:spcBef>
            </a:pPr>
            <a:r>
              <a:rPr lang="en-US" sz="1200" b="0">
                <a:latin typeface="Times New Roman" pitchFamily="18" charset="0"/>
              </a:rPr>
              <a:t>Correlations between time series</a:t>
            </a:r>
          </a:p>
        </p:txBody>
      </p:sp>
      <p:grpSp>
        <p:nvGrpSpPr>
          <p:cNvPr id="57348" name="Group 55"/>
          <p:cNvGrpSpPr>
            <a:grpSpLocks/>
          </p:cNvGrpSpPr>
          <p:nvPr/>
        </p:nvGrpSpPr>
        <p:grpSpPr bwMode="auto">
          <a:xfrm>
            <a:off x="0" y="990600"/>
            <a:ext cx="7011988" cy="3654425"/>
            <a:chOff x="624" y="624"/>
            <a:chExt cx="4417" cy="2302"/>
          </a:xfrm>
        </p:grpSpPr>
        <p:pic>
          <p:nvPicPr>
            <p:cNvPr id="57352" name="Picture 56" descr="npp_series"/>
            <p:cNvPicPr>
              <a:picLocks noChangeAspect="1" noChangeArrowheads="1"/>
            </p:cNvPicPr>
            <p:nvPr/>
          </p:nvPicPr>
          <p:blipFill>
            <a:blip r:embed="rId2">
              <a:extLst>
                <a:ext uri="{28A0092B-C50C-407E-A947-70E740481C1C}">
                  <a14:useLocalDpi xmlns:a14="http://schemas.microsoft.com/office/drawing/2010/main" val="0"/>
                </a:ext>
              </a:extLst>
            </a:blip>
            <a:srcRect t="12732" b="23555"/>
            <a:stretch>
              <a:fillRect/>
            </a:stretch>
          </p:blipFill>
          <p:spPr bwMode="auto">
            <a:xfrm>
              <a:off x="624" y="816"/>
              <a:ext cx="4417" cy="2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353" name="Text Box 57"/>
            <p:cNvSpPr txBox="1">
              <a:spLocks noChangeArrowheads="1"/>
            </p:cNvSpPr>
            <p:nvPr/>
          </p:nvSpPr>
          <p:spPr bwMode="auto">
            <a:xfrm>
              <a:off x="2592" y="624"/>
              <a:ext cx="89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b="1">
                  <a:solidFill>
                    <a:schemeClr val="tx1"/>
                  </a:solidFill>
                  <a:latin typeface="Arial" pitchFamily="34" charset="0"/>
                </a:defRPr>
              </a:lvl1pPr>
              <a:lvl2pPr marL="742950" indent="-285750">
                <a:defRPr sz="1400" b="1">
                  <a:solidFill>
                    <a:schemeClr val="tx1"/>
                  </a:solidFill>
                  <a:latin typeface="Arial" pitchFamily="34" charset="0"/>
                </a:defRPr>
              </a:lvl2pPr>
              <a:lvl3pPr marL="1143000" indent="-228600">
                <a:defRPr sz="1400" b="1">
                  <a:solidFill>
                    <a:schemeClr val="tx1"/>
                  </a:solidFill>
                  <a:latin typeface="Arial" pitchFamily="34" charset="0"/>
                </a:defRPr>
              </a:lvl3pPr>
              <a:lvl4pPr marL="1600200" indent="-228600">
                <a:defRPr sz="1400" b="1">
                  <a:solidFill>
                    <a:schemeClr val="tx1"/>
                  </a:solidFill>
                  <a:latin typeface="Arial" pitchFamily="34" charset="0"/>
                </a:defRPr>
              </a:lvl4pPr>
              <a:lvl5pPr marL="2057400" indent="-228600">
                <a:defRPr sz="1400" b="1">
                  <a:solidFill>
                    <a:schemeClr val="tx1"/>
                  </a:solidFill>
                  <a:latin typeface="Arial" pitchFamily="34" charset="0"/>
                </a:defRPr>
              </a:lvl5pPr>
              <a:lvl6pPr marL="2514600" indent="-228600" eaLnBrk="0" fontAlgn="base" hangingPunct="0">
                <a:spcBef>
                  <a:spcPct val="0"/>
                </a:spcBef>
                <a:spcAft>
                  <a:spcPct val="0"/>
                </a:spcAft>
                <a:defRPr sz="1400" b="1">
                  <a:solidFill>
                    <a:schemeClr val="tx1"/>
                  </a:solidFill>
                  <a:latin typeface="Arial" pitchFamily="34" charset="0"/>
                </a:defRPr>
              </a:lvl6pPr>
              <a:lvl7pPr marL="2971800" indent="-228600" eaLnBrk="0" fontAlgn="base" hangingPunct="0">
                <a:spcBef>
                  <a:spcPct val="0"/>
                </a:spcBef>
                <a:spcAft>
                  <a:spcPct val="0"/>
                </a:spcAft>
                <a:defRPr sz="1400" b="1">
                  <a:solidFill>
                    <a:schemeClr val="tx1"/>
                  </a:solidFill>
                  <a:latin typeface="Arial" pitchFamily="34" charset="0"/>
                </a:defRPr>
              </a:lvl7pPr>
              <a:lvl8pPr marL="3429000" indent="-228600" eaLnBrk="0" fontAlgn="base" hangingPunct="0">
                <a:spcBef>
                  <a:spcPct val="0"/>
                </a:spcBef>
                <a:spcAft>
                  <a:spcPct val="0"/>
                </a:spcAft>
                <a:defRPr sz="1400" b="1">
                  <a:solidFill>
                    <a:schemeClr val="tx1"/>
                  </a:solidFill>
                  <a:latin typeface="Arial" pitchFamily="34" charset="0"/>
                </a:defRPr>
              </a:lvl8pPr>
              <a:lvl9pPr marL="3886200" indent="-228600" eaLnBrk="0" fontAlgn="base" hangingPunct="0">
                <a:spcBef>
                  <a:spcPct val="0"/>
                </a:spcBef>
                <a:spcAft>
                  <a:spcPct val="0"/>
                </a:spcAft>
                <a:defRPr sz="1400" b="1">
                  <a:solidFill>
                    <a:schemeClr val="tx1"/>
                  </a:solidFill>
                  <a:latin typeface="Arial" pitchFamily="34" charset="0"/>
                </a:defRPr>
              </a:lvl9pPr>
            </a:lstStyle>
            <a:p>
              <a:pPr>
                <a:spcBef>
                  <a:spcPct val="50000"/>
                </a:spcBef>
              </a:pPr>
              <a:r>
                <a:rPr lang="en-US">
                  <a:latin typeface="Times New Roman" pitchFamily="18" charset="0"/>
                </a:rPr>
                <a:t>Minneapolis</a:t>
              </a:r>
            </a:p>
          </p:txBody>
        </p:sp>
      </p:grpSp>
      <p:graphicFrame>
        <p:nvGraphicFramePr>
          <p:cNvPr id="57349" name="Object 265"/>
          <p:cNvGraphicFramePr>
            <a:graphicFrameLocks noChangeAspect="1"/>
          </p:cNvGraphicFramePr>
          <p:nvPr/>
        </p:nvGraphicFramePr>
        <p:xfrm>
          <a:off x="1066800" y="5118100"/>
          <a:ext cx="5613400" cy="1282700"/>
        </p:xfrm>
        <a:graphic>
          <a:graphicData uri="http://schemas.openxmlformats.org/presentationml/2006/ole">
            <mc:AlternateContent xmlns:mc="http://schemas.openxmlformats.org/markup-compatibility/2006">
              <mc:Choice xmlns:v="urn:schemas-microsoft-com:vml" Requires="v">
                <p:oleObj name="Document" r:id="rId3" imgW="5617358" imgH="1290648" progId="Word.Document.8">
                  <p:embed/>
                </p:oleObj>
              </mc:Choice>
              <mc:Fallback>
                <p:oleObj name="Document" r:id="rId3" imgW="5617358" imgH="1290648" progId="Word.Document.8">
                  <p:embed/>
                  <p:pic>
                    <p:nvPicPr>
                      <p:cNvPr id="57349" name="Object 26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6800" y="5118100"/>
                        <a:ext cx="5613400" cy="12827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7350" name="Rectangle 266"/>
          <p:cNvSpPr>
            <a:spLocks noChangeArrowheads="1"/>
          </p:cNvSpPr>
          <p:nvPr/>
        </p:nvSpPr>
        <p:spPr bwMode="auto">
          <a:xfrm>
            <a:off x="914400" y="4648200"/>
            <a:ext cx="5486400" cy="38100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pPr algn="ctr"/>
            <a:r>
              <a:rPr lang="en-US" sz="2000"/>
              <a:t>Correlations between time series</a:t>
            </a:r>
          </a:p>
        </p:txBody>
      </p:sp>
      <p:sp>
        <p:nvSpPr>
          <p:cNvPr id="57351" name="Text Box 267"/>
          <p:cNvSpPr txBox="1">
            <a:spLocks noChangeArrowheads="1"/>
          </p:cNvSpPr>
          <p:nvPr/>
        </p:nvSpPr>
        <p:spPr bwMode="auto">
          <a:xfrm>
            <a:off x="6553200" y="1371600"/>
            <a:ext cx="2438400" cy="192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b="1">
                <a:solidFill>
                  <a:schemeClr val="tx1"/>
                </a:solidFill>
                <a:latin typeface="Arial" pitchFamily="34" charset="0"/>
              </a:defRPr>
            </a:lvl1pPr>
            <a:lvl2pPr marL="742950" indent="-285750">
              <a:defRPr sz="1400" b="1">
                <a:solidFill>
                  <a:schemeClr val="tx1"/>
                </a:solidFill>
                <a:latin typeface="Arial" pitchFamily="34" charset="0"/>
              </a:defRPr>
            </a:lvl2pPr>
            <a:lvl3pPr marL="1143000" indent="-228600">
              <a:defRPr sz="1400" b="1">
                <a:solidFill>
                  <a:schemeClr val="tx1"/>
                </a:solidFill>
                <a:latin typeface="Arial" pitchFamily="34" charset="0"/>
              </a:defRPr>
            </a:lvl3pPr>
            <a:lvl4pPr marL="1600200" indent="-228600">
              <a:defRPr sz="1400" b="1">
                <a:solidFill>
                  <a:schemeClr val="tx1"/>
                </a:solidFill>
                <a:latin typeface="Arial" pitchFamily="34" charset="0"/>
              </a:defRPr>
            </a:lvl4pPr>
            <a:lvl5pPr marL="2057400" indent="-228600">
              <a:defRPr sz="1400" b="1">
                <a:solidFill>
                  <a:schemeClr val="tx1"/>
                </a:solidFill>
                <a:latin typeface="Arial" pitchFamily="34" charset="0"/>
              </a:defRPr>
            </a:lvl5pPr>
            <a:lvl6pPr marL="2514600" indent="-228600" eaLnBrk="0" fontAlgn="base" hangingPunct="0">
              <a:spcBef>
                <a:spcPct val="0"/>
              </a:spcBef>
              <a:spcAft>
                <a:spcPct val="0"/>
              </a:spcAft>
              <a:defRPr sz="1400" b="1">
                <a:solidFill>
                  <a:schemeClr val="tx1"/>
                </a:solidFill>
                <a:latin typeface="Arial" pitchFamily="34" charset="0"/>
              </a:defRPr>
            </a:lvl6pPr>
            <a:lvl7pPr marL="2971800" indent="-228600" eaLnBrk="0" fontAlgn="base" hangingPunct="0">
              <a:spcBef>
                <a:spcPct val="0"/>
              </a:spcBef>
              <a:spcAft>
                <a:spcPct val="0"/>
              </a:spcAft>
              <a:defRPr sz="1400" b="1">
                <a:solidFill>
                  <a:schemeClr val="tx1"/>
                </a:solidFill>
                <a:latin typeface="Arial" pitchFamily="34" charset="0"/>
              </a:defRPr>
            </a:lvl7pPr>
            <a:lvl8pPr marL="3429000" indent="-228600" eaLnBrk="0" fontAlgn="base" hangingPunct="0">
              <a:spcBef>
                <a:spcPct val="0"/>
              </a:spcBef>
              <a:spcAft>
                <a:spcPct val="0"/>
              </a:spcAft>
              <a:defRPr sz="1400" b="1">
                <a:solidFill>
                  <a:schemeClr val="tx1"/>
                </a:solidFill>
                <a:latin typeface="Arial" pitchFamily="34" charset="0"/>
              </a:defRPr>
            </a:lvl8pPr>
            <a:lvl9pPr marL="3886200" indent="-228600" eaLnBrk="0" fontAlgn="base" hangingPunct="0">
              <a:spcBef>
                <a:spcPct val="0"/>
              </a:spcBef>
              <a:spcAft>
                <a:spcPct val="0"/>
              </a:spcAft>
              <a:defRPr sz="1400" b="1">
                <a:solidFill>
                  <a:schemeClr val="tx1"/>
                </a:solidFill>
                <a:latin typeface="Arial" pitchFamily="34" charset="0"/>
              </a:defRPr>
            </a:lvl9pPr>
          </a:lstStyle>
          <a:p>
            <a:pPr>
              <a:spcBef>
                <a:spcPct val="50000"/>
              </a:spcBef>
            </a:pPr>
            <a:r>
              <a:rPr lang="en-US" sz="2000"/>
              <a:t>Net Primary Production (NPP) is a measure of plant growth used by ecosystem scientists.</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5154" name="Rectangle 2"/>
          <p:cNvSpPr>
            <a:spLocks noGrp="1" noChangeArrowheads="1"/>
          </p:cNvSpPr>
          <p:nvPr>
            <p:ph type="title"/>
          </p:nvPr>
        </p:nvSpPr>
        <p:spPr/>
        <p:txBody>
          <a:bodyPr/>
          <a:lstStyle/>
          <a:p>
            <a:r>
              <a:rPr lang="en-US"/>
              <a:t>Selection</a:t>
            </a:r>
          </a:p>
        </p:txBody>
      </p:sp>
      <p:sp>
        <p:nvSpPr>
          <p:cNvPr id="945155" name="Rectangle 3"/>
          <p:cNvSpPr>
            <a:spLocks noGrp="1" noChangeArrowheads="1"/>
          </p:cNvSpPr>
          <p:nvPr>
            <p:ph type="body" idx="1"/>
          </p:nvPr>
        </p:nvSpPr>
        <p:spPr>
          <a:xfrm>
            <a:off x="411163" y="1143000"/>
            <a:ext cx="8428037" cy="5486400"/>
          </a:xfrm>
        </p:spPr>
        <p:txBody>
          <a:bodyPr/>
          <a:lstStyle/>
          <a:p>
            <a:pPr>
              <a:lnSpc>
                <a:spcPct val="90000"/>
              </a:lnSpc>
            </a:pPr>
            <a:r>
              <a:rPr lang="en-US"/>
              <a:t>Is the elimination or the de-emphasis of certain objects and attributes</a:t>
            </a:r>
          </a:p>
          <a:p>
            <a:pPr>
              <a:lnSpc>
                <a:spcPct val="90000"/>
              </a:lnSpc>
            </a:pPr>
            <a:r>
              <a:rPr lang="en-US"/>
              <a:t>Selection may involve the choosing a subset of attributes </a:t>
            </a:r>
          </a:p>
          <a:p>
            <a:pPr lvl="1">
              <a:lnSpc>
                <a:spcPct val="90000"/>
              </a:lnSpc>
            </a:pPr>
            <a:r>
              <a:rPr lang="en-US"/>
              <a:t>Dimensionality reduction is often used to reduce the number of dimensions to two or three</a:t>
            </a:r>
          </a:p>
          <a:p>
            <a:pPr lvl="1">
              <a:lnSpc>
                <a:spcPct val="90000"/>
              </a:lnSpc>
            </a:pPr>
            <a:r>
              <a:rPr lang="en-US"/>
              <a:t>Alternatively, pairs of attributes can be considered</a:t>
            </a:r>
          </a:p>
          <a:p>
            <a:pPr>
              <a:lnSpc>
                <a:spcPct val="90000"/>
              </a:lnSpc>
            </a:pPr>
            <a:r>
              <a:rPr lang="en-US"/>
              <a:t>Selection may also involve choosing a subset of objects</a:t>
            </a:r>
          </a:p>
          <a:p>
            <a:pPr lvl="1">
              <a:lnSpc>
                <a:spcPct val="90000"/>
              </a:lnSpc>
            </a:pPr>
            <a:r>
              <a:rPr lang="en-US"/>
              <a:t> A region of the screen can only show so many points</a:t>
            </a:r>
          </a:p>
          <a:p>
            <a:pPr lvl="1">
              <a:lnSpc>
                <a:spcPct val="90000"/>
              </a:lnSpc>
            </a:pPr>
            <a:r>
              <a:rPr lang="en-US"/>
              <a:t>Can sample, but want to preserve points in sparse areas </a:t>
            </a:r>
          </a:p>
          <a:p>
            <a:pPr lvl="1">
              <a:lnSpc>
                <a:spcPct val="90000"/>
              </a:lnSpc>
            </a:pPr>
            <a:endParaRPr lang="en-US"/>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ext Box 2"/>
          <p:cNvSpPr txBox="1">
            <a:spLocks noChangeArrowheads="1"/>
          </p:cNvSpPr>
          <p:nvPr/>
        </p:nvSpPr>
        <p:spPr bwMode="auto">
          <a:xfrm>
            <a:off x="533400" y="152400"/>
            <a:ext cx="80772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b="1">
                <a:solidFill>
                  <a:schemeClr val="tx1"/>
                </a:solidFill>
                <a:latin typeface="Arial" pitchFamily="34" charset="0"/>
              </a:defRPr>
            </a:lvl1pPr>
            <a:lvl2pPr marL="742950" indent="-285750">
              <a:defRPr sz="1400" b="1">
                <a:solidFill>
                  <a:schemeClr val="tx1"/>
                </a:solidFill>
                <a:latin typeface="Arial" pitchFamily="34" charset="0"/>
              </a:defRPr>
            </a:lvl2pPr>
            <a:lvl3pPr marL="1143000" indent="-228600">
              <a:defRPr sz="1400" b="1">
                <a:solidFill>
                  <a:schemeClr val="tx1"/>
                </a:solidFill>
                <a:latin typeface="Arial" pitchFamily="34" charset="0"/>
              </a:defRPr>
            </a:lvl3pPr>
            <a:lvl4pPr marL="1600200" indent="-228600">
              <a:defRPr sz="1400" b="1">
                <a:solidFill>
                  <a:schemeClr val="tx1"/>
                </a:solidFill>
                <a:latin typeface="Arial" pitchFamily="34" charset="0"/>
              </a:defRPr>
            </a:lvl4pPr>
            <a:lvl5pPr marL="2057400" indent="-228600">
              <a:defRPr sz="1400" b="1">
                <a:solidFill>
                  <a:schemeClr val="tx1"/>
                </a:solidFill>
                <a:latin typeface="Arial" pitchFamily="34" charset="0"/>
              </a:defRPr>
            </a:lvl5pPr>
            <a:lvl6pPr marL="2514600" indent="-228600" eaLnBrk="0" fontAlgn="base" hangingPunct="0">
              <a:spcBef>
                <a:spcPct val="0"/>
              </a:spcBef>
              <a:spcAft>
                <a:spcPct val="0"/>
              </a:spcAft>
              <a:defRPr sz="1400" b="1">
                <a:solidFill>
                  <a:schemeClr val="tx1"/>
                </a:solidFill>
                <a:latin typeface="Arial" pitchFamily="34" charset="0"/>
              </a:defRPr>
            </a:lvl6pPr>
            <a:lvl7pPr marL="2971800" indent="-228600" eaLnBrk="0" fontAlgn="base" hangingPunct="0">
              <a:spcBef>
                <a:spcPct val="0"/>
              </a:spcBef>
              <a:spcAft>
                <a:spcPct val="0"/>
              </a:spcAft>
              <a:defRPr sz="1400" b="1">
                <a:solidFill>
                  <a:schemeClr val="tx1"/>
                </a:solidFill>
                <a:latin typeface="Arial" pitchFamily="34" charset="0"/>
              </a:defRPr>
            </a:lvl7pPr>
            <a:lvl8pPr marL="3429000" indent="-228600" eaLnBrk="0" fontAlgn="base" hangingPunct="0">
              <a:spcBef>
                <a:spcPct val="0"/>
              </a:spcBef>
              <a:spcAft>
                <a:spcPct val="0"/>
              </a:spcAft>
              <a:defRPr sz="1400" b="1">
                <a:solidFill>
                  <a:schemeClr val="tx1"/>
                </a:solidFill>
                <a:latin typeface="Arial" pitchFamily="34" charset="0"/>
              </a:defRPr>
            </a:lvl8pPr>
            <a:lvl9pPr marL="3886200" indent="-228600" eaLnBrk="0" fontAlgn="base" hangingPunct="0">
              <a:spcBef>
                <a:spcPct val="0"/>
              </a:spcBef>
              <a:spcAft>
                <a:spcPct val="0"/>
              </a:spcAft>
              <a:defRPr sz="1400" b="1">
                <a:solidFill>
                  <a:schemeClr val="tx1"/>
                </a:solidFill>
                <a:latin typeface="Arial" pitchFamily="34" charset="0"/>
              </a:defRPr>
            </a:lvl9pPr>
          </a:lstStyle>
          <a:p>
            <a:pPr algn="ctr" eaLnBrk="1" hangingPunct="1">
              <a:spcBef>
                <a:spcPct val="50000"/>
              </a:spcBef>
            </a:pPr>
            <a:r>
              <a:rPr lang="en-US" sz="2800">
                <a:latin typeface="Tahoma" pitchFamily="34" charset="0"/>
              </a:rPr>
              <a:t>Seasonality Accounts for Much Correlation</a:t>
            </a:r>
          </a:p>
        </p:txBody>
      </p:sp>
      <p:sp>
        <p:nvSpPr>
          <p:cNvPr id="58371" name="Text Box 54"/>
          <p:cNvSpPr txBox="1">
            <a:spLocks noChangeArrowheads="1"/>
          </p:cNvSpPr>
          <p:nvPr/>
        </p:nvSpPr>
        <p:spPr bwMode="auto">
          <a:xfrm>
            <a:off x="3200400" y="4572000"/>
            <a:ext cx="26670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b="1">
                <a:solidFill>
                  <a:schemeClr val="tx1"/>
                </a:solidFill>
                <a:latin typeface="Arial" pitchFamily="34" charset="0"/>
              </a:defRPr>
            </a:lvl1pPr>
            <a:lvl2pPr marL="742950" indent="-285750">
              <a:defRPr sz="1400" b="1">
                <a:solidFill>
                  <a:schemeClr val="tx1"/>
                </a:solidFill>
                <a:latin typeface="Arial" pitchFamily="34" charset="0"/>
              </a:defRPr>
            </a:lvl2pPr>
            <a:lvl3pPr marL="1143000" indent="-228600">
              <a:defRPr sz="1400" b="1">
                <a:solidFill>
                  <a:schemeClr val="tx1"/>
                </a:solidFill>
                <a:latin typeface="Arial" pitchFamily="34" charset="0"/>
              </a:defRPr>
            </a:lvl3pPr>
            <a:lvl4pPr marL="1600200" indent="-228600">
              <a:defRPr sz="1400" b="1">
                <a:solidFill>
                  <a:schemeClr val="tx1"/>
                </a:solidFill>
                <a:latin typeface="Arial" pitchFamily="34" charset="0"/>
              </a:defRPr>
            </a:lvl4pPr>
            <a:lvl5pPr marL="2057400" indent="-228600">
              <a:defRPr sz="1400" b="1">
                <a:solidFill>
                  <a:schemeClr val="tx1"/>
                </a:solidFill>
                <a:latin typeface="Arial" pitchFamily="34" charset="0"/>
              </a:defRPr>
            </a:lvl5pPr>
            <a:lvl6pPr marL="2514600" indent="-228600" eaLnBrk="0" fontAlgn="base" hangingPunct="0">
              <a:spcBef>
                <a:spcPct val="0"/>
              </a:spcBef>
              <a:spcAft>
                <a:spcPct val="0"/>
              </a:spcAft>
              <a:defRPr sz="1400" b="1">
                <a:solidFill>
                  <a:schemeClr val="tx1"/>
                </a:solidFill>
                <a:latin typeface="Arial" pitchFamily="34" charset="0"/>
              </a:defRPr>
            </a:lvl6pPr>
            <a:lvl7pPr marL="2971800" indent="-228600" eaLnBrk="0" fontAlgn="base" hangingPunct="0">
              <a:spcBef>
                <a:spcPct val="0"/>
              </a:spcBef>
              <a:spcAft>
                <a:spcPct val="0"/>
              </a:spcAft>
              <a:defRPr sz="1400" b="1">
                <a:solidFill>
                  <a:schemeClr val="tx1"/>
                </a:solidFill>
                <a:latin typeface="Arial" pitchFamily="34" charset="0"/>
              </a:defRPr>
            </a:lvl7pPr>
            <a:lvl8pPr marL="3429000" indent="-228600" eaLnBrk="0" fontAlgn="base" hangingPunct="0">
              <a:spcBef>
                <a:spcPct val="0"/>
              </a:spcBef>
              <a:spcAft>
                <a:spcPct val="0"/>
              </a:spcAft>
              <a:defRPr sz="1400" b="1">
                <a:solidFill>
                  <a:schemeClr val="tx1"/>
                </a:solidFill>
                <a:latin typeface="Arial" pitchFamily="34" charset="0"/>
              </a:defRPr>
            </a:lvl8pPr>
            <a:lvl9pPr marL="3886200" indent="-228600" eaLnBrk="0" fontAlgn="base" hangingPunct="0">
              <a:spcBef>
                <a:spcPct val="0"/>
              </a:spcBef>
              <a:spcAft>
                <a:spcPct val="0"/>
              </a:spcAft>
              <a:defRPr sz="1400" b="1">
                <a:solidFill>
                  <a:schemeClr val="tx1"/>
                </a:solidFill>
                <a:latin typeface="Arial" pitchFamily="34" charset="0"/>
              </a:defRPr>
            </a:lvl9pPr>
          </a:lstStyle>
          <a:p>
            <a:pPr algn="ctr" eaLnBrk="1" hangingPunct="1">
              <a:spcBef>
                <a:spcPct val="50000"/>
              </a:spcBef>
            </a:pPr>
            <a:r>
              <a:rPr lang="en-US" sz="1200" b="0">
                <a:latin typeface="Times New Roman" pitchFamily="18" charset="0"/>
              </a:rPr>
              <a:t>Correlations between time series</a:t>
            </a:r>
          </a:p>
        </p:txBody>
      </p:sp>
      <p:grpSp>
        <p:nvGrpSpPr>
          <p:cNvPr id="58372" name="Group 55"/>
          <p:cNvGrpSpPr>
            <a:grpSpLocks/>
          </p:cNvGrpSpPr>
          <p:nvPr/>
        </p:nvGrpSpPr>
        <p:grpSpPr bwMode="auto">
          <a:xfrm>
            <a:off x="0" y="990600"/>
            <a:ext cx="7011988" cy="3654425"/>
            <a:chOff x="576" y="624"/>
            <a:chExt cx="4417" cy="2302"/>
          </a:xfrm>
        </p:grpSpPr>
        <p:pic>
          <p:nvPicPr>
            <p:cNvPr id="58376" name="Picture 56" descr="npp_anom"/>
            <p:cNvPicPr>
              <a:picLocks noChangeAspect="1" noChangeArrowheads="1"/>
            </p:cNvPicPr>
            <p:nvPr/>
          </p:nvPicPr>
          <p:blipFill>
            <a:blip r:embed="rId2">
              <a:extLst>
                <a:ext uri="{28A0092B-C50C-407E-A947-70E740481C1C}">
                  <a14:useLocalDpi xmlns:a14="http://schemas.microsoft.com/office/drawing/2010/main" val="0"/>
                </a:ext>
              </a:extLst>
            </a:blip>
            <a:srcRect t="12732" b="23555"/>
            <a:stretch>
              <a:fillRect/>
            </a:stretch>
          </p:blipFill>
          <p:spPr bwMode="auto">
            <a:xfrm>
              <a:off x="576" y="816"/>
              <a:ext cx="4417" cy="2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377" name="Text Box 57"/>
            <p:cNvSpPr txBox="1">
              <a:spLocks noChangeArrowheads="1"/>
            </p:cNvSpPr>
            <p:nvPr/>
          </p:nvSpPr>
          <p:spPr bwMode="auto">
            <a:xfrm>
              <a:off x="2592" y="624"/>
              <a:ext cx="89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b="1">
                  <a:solidFill>
                    <a:schemeClr val="tx1"/>
                  </a:solidFill>
                  <a:latin typeface="Arial" pitchFamily="34" charset="0"/>
                </a:defRPr>
              </a:lvl1pPr>
              <a:lvl2pPr marL="742950" indent="-285750">
                <a:defRPr sz="1400" b="1">
                  <a:solidFill>
                    <a:schemeClr val="tx1"/>
                  </a:solidFill>
                  <a:latin typeface="Arial" pitchFamily="34" charset="0"/>
                </a:defRPr>
              </a:lvl2pPr>
              <a:lvl3pPr marL="1143000" indent="-228600">
                <a:defRPr sz="1400" b="1">
                  <a:solidFill>
                    <a:schemeClr val="tx1"/>
                  </a:solidFill>
                  <a:latin typeface="Arial" pitchFamily="34" charset="0"/>
                </a:defRPr>
              </a:lvl3pPr>
              <a:lvl4pPr marL="1600200" indent="-228600">
                <a:defRPr sz="1400" b="1">
                  <a:solidFill>
                    <a:schemeClr val="tx1"/>
                  </a:solidFill>
                  <a:latin typeface="Arial" pitchFamily="34" charset="0"/>
                </a:defRPr>
              </a:lvl4pPr>
              <a:lvl5pPr marL="2057400" indent="-228600">
                <a:defRPr sz="1400" b="1">
                  <a:solidFill>
                    <a:schemeClr val="tx1"/>
                  </a:solidFill>
                  <a:latin typeface="Arial" pitchFamily="34" charset="0"/>
                </a:defRPr>
              </a:lvl5pPr>
              <a:lvl6pPr marL="2514600" indent="-228600" eaLnBrk="0" fontAlgn="base" hangingPunct="0">
                <a:spcBef>
                  <a:spcPct val="0"/>
                </a:spcBef>
                <a:spcAft>
                  <a:spcPct val="0"/>
                </a:spcAft>
                <a:defRPr sz="1400" b="1">
                  <a:solidFill>
                    <a:schemeClr val="tx1"/>
                  </a:solidFill>
                  <a:latin typeface="Arial" pitchFamily="34" charset="0"/>
                </a:defRPr>
              </a:lvl6pPr>
              <a:lvl7pPr marL="2971800" indent="-228600" eaLnBrk="0" fontAlgn="base" hangingPunct="0">
                <a:spcBef>
                  <a:spcPct val="0"/>
                </a:spcBef>
                <a:spcAft>
                  <a:spcPct val="0"/>
                </a:spcAft>
                <a:defRPr sz="1400" b="1">
                  <a:solidFill>
                    <a:schemeClr val="tx1"/>
                  </a:solidFill>
                  <a:latin typeface="Arial" pitchFamily="34" charset="0"/>
                </a:defRPr>
              </a:lvl7pPr>
              <a:lvl8pPr marL="3429000" indent="-228600" eaLnBrk="0" fontAlgn="base" hangingPunct="0">
                <a:spcBef>
                  <a:spcPct val="0"/>
                </a:spcBef>
                <a:spcAft>
                  <a:spcPct val="0"/>
                </a:spcAft>
                <a:defRPr sz="1400" b="1">
                  <a:solidFill>
                    <a:schemeClr val="tx1"/>
                  </a:solidFill>
                  <a:latin typeface="Arial" pitchFamily="34" charset="0"/>
                </a:defRPr>
              </a:lvl8pPr>
              <a:lvl9pPr marL="3886200" indent="-228600" eaLnBrk="0" fontAlgn="base" hangingPunct="0">
                <a:spcBef>
                  <a:spcPct val="0"/>
                </a:spcBef>
                <a:spcAft>
                  <a:spcPct val="0"/>
                </a:spcAft>
                <a:defRPr sz="1400" b="1">
                  <a:solidFill>
                    <a:schemeClr val="tx1"/>
                  </a:solidFill>
                  <a:latin typeface="Arial" pitchFamily="34" charset="0"/>
                </a:defRPr>
              </a:lvl9pPr>
            </a:lstStyle>
            <a:p>
              <a:pPr>
                <a:spcBef>
                  <a:spcPct val="50000"/>
                </a:spcBef>
              </a:pPr>
              <a:r>
                <a:rPr lang="en-US">
                  <a:latin typeface="Times New Roman" pitchFamily="18" charset="0"/>
                </a:rPr>
                <a:t>Minneapolis</a:t>
              </a:r>
            </a:p>
          </p:txBody>
        </p:sp>
      </p:grpSp>
      <p:sp>
        <p:nvSpPr>
          <p:cNvPr id="58373" name="Rectangle 58"/>
          <p:cNvSpPr>
            <a:spLocks noChangeArrowheads="1"/>
          </p:cNvSpPr>
          <p:nvPr/>
        </p:nvSpPr>
        <p:spPr bwMode="auto">
          <a:xfrm>
            <a:off x="6553200" y="1295400"/>
            <a:ext cx="2590800" cy="198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lstStyle/>
          <a:p>
            <a:pPr marL="119063" lvl="1" indent="-4763">
              <a:lnSpc>
                <a:spcPct val="90000"/>
              </a:lnSpc>
              <a:spcBef>
                <a:spcPct val="20000"/>
              </a:spcBef>
              <a:spcAft>
                <a:spcPts val="400"/>
              </a:spcAft>
              <a:buClr>
                <a:srgbClr val="0C7B9C"/>
              </a:buClr>
              <a:buFont typeface="Arial" pitchFamily="34" charset="0"/>
              <a:buNone/>
            </a:pPr>
            <a:r>
              <a:rPr lang="en-US" sz="2000" b="0"/>
              <a:t>Normalized using monthly Z Score:</a:t>
            </a:r>
          </a:p>
          <a:p>
            <a:pPr marL="119063" lvl="1" indent="-4763">
              <a:lnSpc>
                <a:spcPct val="90000"/>
              </a:lnSpc>
              <a:spcBef>
                <a:spcPct val="20000"/>
              </a:spcBef>
              <a:spcAft>
                <a:spcPts val="400"/>
              </a:spcAft>
              <a:buClr>
                <a:srgbClr val="0C7B9C"/>
              </a:buClr>
              <a:buFont typeface="Arial" pitchFamily="34" charset="0"/>
              <a:buNone/>
            </a:pPr>
            <a:r>
              <a:rPr lang="en-US" sz="2000" b="0"/>
              <a:t>Subtract off monthly mean and divide by monthly standard deviation</a:t>
            </a:r>
          </a:p>
        </p:txBody>
      </p:sp>
      <p:graphicFrame>
        <p:nvGraphicFramePr>
          <p:cNvPr id="58374" name="Object 59"/>
          <p:cNvGraphicFramePr>
            <a:graphicFrameLocks noChangeAspect="1"/>
          </p:cNvGraphicFramePr>
          <p:nvPr/>
        </p:nvGraphicFramePr>
        <p:xfrm>
          <a:off x="1077913" y="5111750"/>
          <a:ext cx="5627687" cy="1289050"/>
        </p:xfrm>
        <a:graphic>
          <a:graphicData uri="http://schemas.openxmlformats.org/presentationml/2006/ole">
            <mc:AlternateContent xmlns:mc="http://schemas.openxmlformats.org/markup-compatibility/2006">
              <mc:Choice xmlns:v="urn:schemas-microsoft-com:vml" Requires="v">
                <p:oleObj name="Document" r:id="rId3" imgW="5627074" imgH="1289206" progId="Word.Document.8">
                  <p:embed/>
                </p:oleObj>
              </mc:Choice>
              <mc:Fallback>
                <p:oleObj name="Document" r:id="rId3" imgW="5627074" imgH="1289206" progId="Word.Document.8">
                  <p:embed/>
                  <p:pic>
                    <p:nvPicPr>
                      <p:cNvPr id="58374" name="Object 5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7913" y="5111750"/>
                        <a:ext cx="5627687" cy="1289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8375" name="Rectangle 60"/>
          <p:cNvSpPr>
            <a:spLocks noChangeArrowheads="1"/>
          </p:cNvSpPr>
          <p:nvPr/>
        </p:nvSpPr>
        <p:spPr bwMode="auto">
          <a:xfrm>
            <a:off x="914400" y="4648200"/>
            <a:ext cx="5486400" cy="38100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pPr algn="ctr"/>
            <a:r>
              <a:rPr lang="en-US" sz="2000"/>
              <a:t>Correlations between time series</a:t>
            </a:r>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9"/>
          <p:cNvSpPr>
            <a:spLocks noGrp="1" noChangeArrowheads="1"/>
          </p:cNvSpPr>
          <p:nvPr>
            <p:ph type="title"/>
          </p:nvPr>
        </p:nvSpPr>
        <p:spPr/>
        <p:txBody>
          <a:bodyPr/>
          <a:lstStyle/>
          <a:p>
            <a:r>
              <a:rPr lang="en-US" dirty="0"/>
              <a:t>Curse of Dimensionality</a:t>
            </a:r>
          </a:p>
        </p:txBody>
      </p:sp>
      <p:sp>
        <p:nvSpPr>
          <p:cNvPr id="39939" name="Rectangle 10"/>
          <p:cNvSpPr>
            <a:spLocks noGrp="1" noChangeArrowheads="1"/>
          </p:cNvSpPr>
          <p:nvPr>
            <p:ph type="body" sz="half" idx="1"/>
          </p:nvPr>
        </p:nvSpPr>
        <p:spPr>
          <a:xfrm>
            <a:off x="76200" y="1143000"/>
            <a:ext cx="4083050" cy="5181600"/>
          </a:xfrm>
        </p:spPr>
        <p:txBody>
          <a:bodyPr/>
          <a:lstStyle/>
          <a:p>
            <a:r>
              <a:rPr lang="en-US" sz="2400" dirty="0"/>
              <a:t>When dimensionality increases, data becomes increasingly sparse in the space that it occupies</a:t>
            </a:r>
          </a:p>
          <a:p>
            <a:endParaRPr lang="en-US" sz="2400" dirty="0"/>
          </a:p>
          <a:p>
            <a:r>
              <a:rPr lang="en-US" sz="2400" dirty="0"/>
              <a:t>Definitions of density and distance between points, which are critical for clustering and outlier detection, become less meaningful</a:t>
            </a:r>
          </a:p>
        </p:txBody>
      </p:sp>
      <p:sp>
        <p:nvSpPr>
          <p:cNvPr id="39940" name="Text Box 4"/>
          <p:cNvSpPr txBox="1">
            <a:spLocks noChangeArrowheads="1"/>
          </p:cNvSpPr>
          <p:nvPr/>
        </p:nvSpPr>
        <p:spPr bwMode="auto">
          <a:xfrm>
            <a:off x="1676400" y="3657600"/>
            <a:ext cx="16002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b="1">
                <a:solidFill>
                  <a:schemeClr val="tx1"/>
                </a:solidFill>
                <a:latin typeface="Arial" pitchFamily="34" charset="0"/>
              </a:defRPr>
            </a:lvl1pPr>
            <a:lvl2pPr marL="742950" indent="-285750">
              <a:defRPr sz="1400" b="1">
                <a:solidFill>
                  <a:schemeClr val="tx1"/>
                </a:solidFill>
                <a:latin typeface="Arial" pitchFamily="34" charset="0"/>
              </a:defRPr>
            </a:lvl2pPr>
            <a:lvl3pPr marL="1143000" indent="-228600">
              <a:defRPr sz="1400" b="1">
                <a:solidFill>
                  <a:schemeClr val="tx1"/>
                </a:solidFill>
                <a:latin typeface="Arial" pitchFamily="34" charset="0"/>
              </a:defRPr>
            </a:lvl3pPr>
            <a:lvl4pPr marL="1600200" indent="-228600">
              <a:defRPr sz="1400" b="1">
                <a:solidFill>
                  <a:schemeClr val="tx1"/>
                </a:solidFill>
                <a:latin typeface="Arial" pitchFamily="34" charset="0"/>
              </a:defRPr>
            </a:lvl4pPr>
            <a:lvl5pPr marL="2057400" indent="-228600">
              <a:defRPr sz="1400" b="1">
                <a:solidFill>
                  <a:schemeClr val="tx1"/>
                </a:solidFill>
                <a:latin typeface="Arial" pitchFamily="34" charset="0"/>
              </a:defRPr>
            </a:lvl5pPr>
            <a:lvl6pPr marL="2514600" indent="-228600" eaLnBrk="0" fontAlgn="base" hangingPunct="0">
              <a:spcBef>
                <a:spcPct val="0"/>
              </a:spcBef>
              <a:spcAft>
                <a:spcPct val="0"/>
              </a:spcAft>
              <a:defRPr sz="1400" b="1">
                <a:solidFill>
                  <a:schemeClr val="tx1"/>
                </a:solidFill>
                <a:latin typeface="Arial" pitchFamily="34" charset="0"/>
              </a:defRPr>
            </a:lvl6pPr>
            <a:lvl7pPr marL="2971800" indent="-228600" eaLnBrk="0" fontAlgn="base" hangingPunct="0">
              <a:spcBef>
                <a:spcPct val="0"/>
              </a:spcBef>
              <a:spcAft>
                <a:spcPct val="0"/>
              </a:spcAft>
              <a:defRPr sz="1400" b="1">
                <a:solidFill>
                  <a:schemeClr val="tx1"/>
                </a:solidFill>
                <a:latin typeface="Arial" pitchFamily="34" charset="0"/>
              </a:defRPr>
            </a:lvl7pPr>
            <a:lvl8pPr marL="3429000" indent="-228600" eaLnBrk="0" fontAlgn="base" hangingPunct="0">
              <a:spcBef>
                <a:spcPct val="0"/>
              </a:spcBef>
              <a:spcAft>
                <a:spcPct val="0"/>
              </a:spcAft>
              <a:defRPr sz="1400" b="1">
                <a:solidFill>
                  <a:schemeClr val="tx1"/>
                </a:solidFill>
                <a:latin typeface="Arial" pitchFamily="34" charset="0"/>
              </a:defRPr>
            </a:lvl8pPr>
            <a:lvl9pPr marL="3886200" indent="-228600" eaLnBrk="0" fontAlgn="base" hangingPunct="0">
              <a:spcBef>
                <a:spcPct val="0"/>
              </a:spcBef>
              <a:spcAft>
                <a:spcPct val="0"/>
              </a:spcAft>
              <a:defRPr sz="1400" b="1">
                <a:solidFill>
                  <a:schemeClr val="tx1"/>
                </a:solidFill>
                <a:latin typeface="Arial" pitchFamily="34" charset="0"/>
              </a:defRPr>
            </a:lvl9pPr>
          </a:lstStyle>
          <a:p>
            <a:pPr>
              <a:spcBef>
                <a:spcPct val="50000"/>
              </a:spcBef>
            </a:pPr>
            <a:endParaRPr lang="en-US"/>
          </a:p>
        </p:txBody>
      </p:sp>
      <p:sp>
        <p:nvSpPr>
          <p:cNvPr id="39941" name="Rectangle 5"/>
          <p:cNvSpPr>
            <a:spLocks noChangeArrowheads="1"/>
          </p:cNvSpPr>
          <p:nvPr/>
        </p:nvSpPr>
        <p:spPr bwMode="auto">
          <a:xfrm>
            <a:off x="1717675" y="5984875"/>
            <a:ext cx="1841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spcBef>
                <a:spcPct val="50000"/>
              </a:spcBef>
            </a:pPr>
            <a:endParaRPr lang="en-US"/>
          </a:p>
        </p:txBody>
      </p:sp>
      <p:pic>
        <p:nvPicPr>
          <p:cNvPr id="39942" name="Picture 11"/>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t="3702" r="8356"/>
          <a:stretch>
            <a:fillRect/>
          </a:stretch>
        </p:blipFill>
        <p:spPr>
          <a:xfrm>
            <a:off x="4114800" y="1066800"/>
            <a:ext cx="5029200" cy="3963988"/>
          </a:xfrm>
          <a:noFill/>
        </p:spPr>
      </p:pic>
      <p:sp>
        <p:nvSpPr>
          <p:cNvPr id="39943" name="Text Box 13"/>
          <p:cNvSpPr txBox="1">
            <a:spLocks noChangeArrowheads="1"/>
          </p:cNvSpPr>
          <p:nvPr/>
        </p:nvSpPr>
        <p:spPr bwMode="auto">
          <a:xfrm>
            <a:off x="3733800" y="5105400"/>
            <a:ext cx="5334000" cy="115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marL="114300" indent="-114300">
              <a:defRPr sz="1400" b="1">
                <a:solidFill>
                  <a:schemeClr val="tx1"/>
                </a:solidFill>
                <a:latin typeface="Arial" pitchFamily="34" charset="0"/>
              </a:defRPr>
            </a:lvl1pPr>
            <a:lvl2pPr marL="742950" indent="-285750">
              <a:defRPr sz="1400" b="1">
                <a:solidFill>
                  <a:schemeClr val="tx1"/>
                </a:solidFill>
                <a:latin typeface="Arial" pitchFamily="34" charset="0"/>
              </a:defRPr>
            </a:lvl2pPr>
            <a:lvl3pPr marL="1143000" indent="-228600">
              <a:defRPr sz="1400" b="1">
                <a:solidFill>
                  <a:schemeClr val="tx1"/>
                </a:solidFill>
                <a:latin typeface="Arial" pitchFamily="34" charset="0"/>
              </a:defRPr>
            </a:lvl3pPr>
            <a:lvl4pPr marL="1600200" indent="-228600">
              <a:defRPr sz="1400" b="1">
                <a:solidFill>
                  <a:schemeClr val="tx1"/>
                </a:solidFill>
                <a:latin typeface="Arial" pitchFamily="34" charset="0"/>
              </a:defRPr>
            </a:lvl4pPr>
            <a:lvl5pPr marL="2057400" indent="-228600">
              <a:defRPr sz="1400" b="1">
                <a:solidFill>
                  <a:schemeClr val="tx1"/>
                </a:solidFill>
                <a:latin typeface="Arial" pitchFamily="34" charset="0"/>
              </a:defRPr>
            </a:lvl5pPr>
            <a:lvl6pPr marL="2514600" indent="-228600" eaLnBrk="0" fontAlgn="base" hangingPunct="0">
              <a:spcBef>
                <a:spcPct val="0"/>
              </a:spcBef>
              <a:spcAft>
                <a:spcPct val="0"/>
              </a:spcAft>
              <a:defRPr sz="1400" b="1">
                <a:solidFill>
                  <a:schemeClr val="tx1"/>
                </a:solidFill>
                <a:latin typeface="Arial" pitchFamily="34" charset="0"/>
              </a:defRPr>
            </a:lvl6pPr>
            <a:lvl7pPr marL="2971800" indent="-228600" eaLnBrk="0" fontAlgn="base" hangingPunct="0">
              <a:spcBef>
                <a:spcPct val="0"/>
              </a:spcBef>
              <a:spcAft>
                <a:spcPct val="0"/>
              </a:spcAft>
              <a:defRPr sz="1400" b="1">
                <a:solidFill>
                  <a:schemeClr val="tx1"/>
                </a:solidFill>
                <a:latin typeface="Arial" pitchFamily="34" charset="0"/>
              </a:defRPr>
            </a:lvl7pPr>
            <a:lvl8pPr marL="3429000" indent="-228600" eaLnBrk="0" fontAlgn="base" hangingPunct="0">
              <a:spcBef>
                <a:spcPct val="0"/>
              </a:spcBef>
              <a:spcAft>
                <a:spcPct val="0"/>
              </a:spcAft>
              <a:defRPr sz="1400" b="1">
                <a:solidFill>
                  <a:schemeClr val="tx1"/>
                </a:solidFill>
                <a:latin typeface="Arial" pitchFamily="34" charset="0"/>
              </a:defRPr>
            </a:lvl8pPr>
            <a:lvl9pPr marL="3886200" indent="-228600" eaLnBrk="0" fontAlgn="base" hangingPunct="0">
              <a:spcBef>
                <a:spcPct val="0"/>
              </a:spcBef>
              <a:spcAft>
                <a:spcPct val="0"/>
              </a:spcAft>
              <a:defRPr sz="1400" b="1">
                <a:solidFill>
                  <a:schemeClr val="tx1"/>
                </a:solidFill>
                <a:latin typeface="Arial" pitchFamily="34" charset="0"/>
              </a:defRPr>
            </a:lvl9pPr>
          </a:lstStyle>
          <a:p>
            <a:pPr>
              <a:spcBef>
                <a:spcPct val="50000"/>
              </a:spcBef>
              <a:buFontTx/>
              <a:buChar char="•"/>
            </a:pPr>
            <a:r>
              <a:rPr lang="en-US" sz="2000"/>
              <a:t>Randomly generate 500 points</a:t>
            </a:r>
          </a:p>
          <a:p>
            <a:pPr>
              <a:spcBef>
                <a:spcPct val="50000"/>
              </a:spcBef>
              <a:buFontTx/>
              <a:buChar char="•"/>
            </a:pPr>
            <a:r>
              <a:rPr lang="en-US" sz="2000"/>
              <a:t>Compute difference between max and min distance between any pair of points</a:t>
            </a:r>
          </a:p>
        </p:txBody>
      </p:sp>
    </p:spTree>
    <p:extLst>
      <p:ext uri="{BB962C8B-B14F-4D97-AF65-F5344CB8AC3E}">
        <p14:creationId xmlns:p14="http://schemas.microsoft.com/office/powerpoint/2010/main" val="2404686325"/>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1026"/>
          <p:cNvSpPr>
            <a:spLocks noGrp="1" noChangeArrowheads="1"/>
          </p:cNvSpPr>
          <p:nvPr>
            <p:ph type="title"/>
          </p:nvPr>
        </p:nvSpPr>
        <p:spPr/>
        <p:txBody>
          <a:bodyPr/>
          <a:lstStyle/>
          <a:p>
            <a:r>
              <a:rPr lang="en-US"/>
              <a:t>Dimensionality Reduction</a:t>
            </a:r>
          </a:p>
        </p:txBody>
      </p:sp>
      <p:sp>
        <p:nvSpPr>
          <p:cNvPr id="40963" name="Rectangle 1027"/>
          <p:cNvSpPr>
            <a:spLocks noGrp="1" noChangeArrowheads="1"/>
          </p:cNvSpPr>
          <p:nvPr>
            <p:ph type="body" idx="1"/>
          </p:nvPr>
        </p:nvSpPr>
        <p:spPr/>
        <p:txBody>
          <a:bodyPr/>
          <a:lstStyle/>
          <a:p>
            <a:pPr>
              <a:lnSpc>
                <a:spcPct val="90000"/>
              </a:lnSpc>
            </a:pPr>
            <a:r>
              <a:rPr lang="en-US"/>
              <a:t>Purpose:</a:t>
            </a:r>
          </a:p>
          <a:p>
            <a:pPr lvl="1">
              <a:lnSpc>
                <a:spcPct val="90000"/>
              </a:lnSpc>
            </a:pPr>
            <a:r>
              <a:rPr lang="en-US"/>
              <a:t>Avoid curse of dimensionality</a:t>
            </a:r>
          </a:p>
          <a:p>
            <a:pPr lvl="1">
              <a:lnSpc>
                <a:spcPct val="90000"/>
              </a:lnSpc>
            </a:pPr>
            <a:r>
              <a:rPr lang="en-US"/>
              <a:t>Reduce amount of time and memory required by data mining algorithms</a:t>
            </a:r>
          </a:p>
          <a:p>
            <a:pPr lvl="1">
              <a:lnSpc>
                <a:spcPct val="90000"/>
              </a:lnSpc>
            </a:pPr>
            <a:r>
              <a:rPr lang="en-US"/>
              <a:t>Allow data to be more easily visualized</a:t>
            </a:r>
          </a:p>
          <a:p>
            <a:pPr lvl="1">
              <a:lnSpc>
                <a:spcPct val="90000"/>
              </a:lnSpc>
            </a:pPr>
            <a:r>
              <a:rPr lang="en-US"/>
              <a:t>May help to eliminate irrelevant features or reduce noise</a:t>
            </a:r>
          </a:p>
          <a:p>
            <a:pPr lvl="4">
              <a:lnSpc>
                <a:spcPct val="90000"/>
              </a:lnSpc>
            </a:pPr>
            <a:endParaRPr lang="en-US"/>
          </a:p>
          <a:p>
            <a:pPr>
              <a:lnSpc>
                <a:spcPct val="90000"/>
              </a:lnSpc>
            </a:pPr>
            <a:r>
              <a:rPr lang="en-US"/>
              <a:t>Techniques</a:t>
            </a:r>
          </a:p>
          <a:p>
            <a:pPr lvl="1">
              <a:lnSpc>
                <a:spcPct val="90000"/>
              </a:lnSpc>
            </a:pPr>
            <a:r>
              <a:rPr lang="en-US"/>
              <a:t>Principal Components Analysis (PCA)</a:t>
            </a:r>
          </a:p>
          <a:p>
            <a:pPr lvl="1">
              <a:lnSpc>
                <a:spcPct val="90000"/>
              </a:lnSpc>
            </a:pPr>
            <a:r>
              <a:rPr lang="en-US"/>
              <a:t>Singular Value Decomposition</a:t>
            </a:r>
          </a:p>
          <a:p>
            <a:pPr lvl="1">
              <a:lnSpc>
                <a:spcPct val="90000"/>
              </a:lnSpc>
            </a:pPr>
            <a:r>
              <a:rPr lang="en-US"/>
              <a:t>Others: supervised and non-linear techniques</a:t>
            </a:r>
          </a:p>
        </p:txBody>
      </p:sp>
    </p:spTree>
    <p:extLst>
      <p:ext uri="{BB962C8B-B14F-4D97-AF65-F5344CB8AC3E}">
        <p14:creationId xmlns:p14="http://schemas.microsoft.com/office/powerpoint/2010/main" val="269087257"/>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1056"/>
          <p:cNvSpPr>
            <a:spLocks noGrp="1" noChangeArrowheads="1"/>
          </p:cNvSpPr>
          <p:nvPr>
            <p:ph type="title"/>
          </p:nvPr>
        </p:nvSpPr>
        <p:spPr/>
        <p:txBody>
          <a:bodyPr/>
          <a:lstStyle/>
          <a:p>
            <a:r>
              <a:rPr lang="en-US"/>
              <a:t>Dimensionality Reduction: PCA</a:t>
            </a:r>
          </a:p>
        </p:txBody>
      </p:sp>
      <p:sp>
        <p:nvSpPr>
          <p:cNvPr id="41987" name="Rectangle 1057"/>
          <p:cNvSpPr>
            <a:spLocks noGrp="1" noChangeArrowheads="1"/>
          </p:cNvSpPr>
          <p:nvPr>
            <p:ph type="body" idx="1"/>
          </p:nvPr>
        </p:nvSpPr>
        <p:spPr/>
        <p:txBody>
          <a:bodyPr/>
          <a:lstStyle/>
          <a:p>
            <a:r>
              <a:rPr lang="en-US"/>
              <a:t>Goal is to find a projection that captures the largest  amount of variation in data</a:t>
            </a:r>
          </a:p>
          <a:p>
            <a:endParaRPr lang="en-US"/>
          </a:p>
        </p:txBody>
      </p:sp>
      <p:grpSp>
        <p:nvGrpSpPr>
          <p:cNvPr id="41988" name="Group 1088"/>
          <p:cNvGrpSpPr>
            <a:grpSpLocks/>
          </p:cNvGrpSpPr>
          <p:nvPr/>
        </p:nvGrpSpPr>
        <p:grpSpPr bwMode="auto">
          <a:xfrm>
            <a:off x="2057400" y="2286000"/>
            <a:ext cx="3546475" cy="4051300"/>
            <a:chOff x="1498" y="1664"/>
            <a:chExt cx="2234" cy="1950"/>
          </a:xfrm>
        </p:grpSpPr>
        <p:sp>
          <p:nvSpPr>
            <p:cNvPr id="41989" name="Line 1059"/>
            <p:cNvSpPr>
              <a:spLocks noChangeShapeType="1"/>
            </p:cNvSpPr>
            <p:nvPr/>
          </p:nvSpPr>
          <p:spPr bwMode="auto">
            <a:xfrm flipV="1">
              <a:off x="1820" y="1664"/>
              <a:ext cx="0" cy="1656"/>
            </a:xfrm>
            <a:prstGeom prst="line">
              <a:avLst/>
            </a:prstGeom>
            <a:noFill/>
            <a:ln w="12700">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wrap="none" anchor="ctr"/>
            <a:lstStyle/>
            <a:p>
              <a:endParaRPr lang="en-US"/>
            </a:p>
          </p:txBody>
        </p:sp>
        <p:sp>
          <p:nvSpPr>
            <p:cNvPr id="41990" name="Line 1060"/>
            <p:cNvSpPr>
              <a:spLocks noChangeShapeType="1"/>
            </p:cNvSpPr>
            <p:nvPr/>
          </p:nvSpPr>
          <p:spPr bwMode="auto">
            <a:xfrm>
              <a:off x="1820" y="3320"/>
              <a:ext cx="1712" cy="0"/>
            </a:xfrm>
            <a:prstGeom prst="line">
              <a:avLst/>
            </a:prstGeom>
            <a:noFill/>
            <a:ln w="12700">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wrap="none" anchor="ctr"/>
            <a:lstStyle/>
            <a:p>
              <a:endParaRPr lang="en-US"/>
            </a:p>
          </p:txBody>
        </p:sp>
        <p:sp>
          <p:nvSpPr>
            <p:cNvPr id="41991" name="Line 1061"/>
            <p:cNvSpPr>
              <a:spLocks noChangeShapeType="1"/>
            </p:cNvSpPr>
            <p:nvPr/>
          </p:nvSpPr>
          <p:spPr bwMode="auto">
            <a:xfrm flipV="1">
              <a:off x="1828" y="2429"/>
              <a:ext cx="1632" cy="882"/>
            </a:xfrm>
            <a:prstGeom prst="line">
              <a:avLst/>
            </a:prstGeom>
            <a:noFill/>
            <a:ln w="28575">
              <a:solidFill>
                <a:schemeClr val="tx2"/>
              </a:solidFill>
              <a:round/>
              <a:headEnd type="none" w="sm" len="sm"/>
              <a:tailEnd type="triangle" w="sm" len="sm"/>
            </a:ln>
            <a:extLst>
              <a:ext uri="{909E8E84-426E-40DD-AFC4-6F175D3DCCD1}">
                <a14:hiddenFill xmlns:a14="http://schemas.microsoft.com/office/drawing/2010/main">
                  <a:noFill/>
                </a14:hiddenFill>
              </a:ext>
            </a:extLst>
          </p:spPr>
          <p:txBody>
            <a:bodyPr wrap="none" anchor="ctr"/>
            <a:lstStyle/>
            <a:p>
              <a:endParaRPr lang="en-US"/>
            </a:p>
          </p:txBody>
        </p:sp>
        <p:sp>
          <p:nvSpPr>
            <p:cNvPr id="41992" name="Oval 1063"/>
            <p:cNvSpPr>
              <a:spLocks noChangeArrowheads="1"/>
            </p:cNvSpPr>
            <p:nvPr/>
          </p:nvSpPr>
          <p:spPr bwMode="auto">
            <a:xfrm>
              <a:off x="2164" y="2946"/>
              <a:ext cx="47" cy="49"/>
            </a:xfrm>
            <a:prstGeom prst="ellipse">
              <a:avLst/>
            </a:prstGeom>
            <a:solidFill>
              <a:schemeClr val="accent1"/>
            </a:solidFill>
            <a:ln w="12700">
              <a:solidFill>
                <a:schemeClr val="tx1"/>
              </a:solidFill>
              <a:round/>
              <a:headEnd type="none" w="sm" len="sm"/>
              <a:tailEnd type="none" w="sm" len="sm"/>
            </a:ln>
          </p:spPr>
          <p:txBody>
            <a:bodyPr wrap="none" anchor="ctr"/>
            <a:lstStyle/>
            <a:p>
              <a:endParaRPr lang="en-US"/>
            </a:p>
          </p:txBody>
        </p:sp>
        <p:sp>
          <p:nvSpPr>
            <p:cNvPr id="41993" name="Oval 1064"/>
            <p:cNvSpPr>
              <a:spLocks noChangeArrowheads="1"/>
            </p:cNvSpPr>
            <p:nvPr/>
          </p:nvSpPr>
          <p:spPr bwMode="auto">
            <a:xfrm>
              <a:off x="2340" y="2805"/>
              <a:ext cx="47" cy="49"/>
            </a:xfrm>
            <a:prstGeom prst="ellipse">
              <a:avLst/>
            </a:prstGeom>
            <a:solidFill>
              <a:schemeClr val="accent1"/>
            </a:solidFill>
            <a:ln w="12700">
              <a:solidFill>
                <a:schemeClr val="tx1"/>
              </a:solidFill>
              <a:round/>
              <a:headEnd type="none" w="sm" len="sm"/>
              <a:tailEnd type="none" w="sm" len="sm"/>
            </a:ln>
          </p:spPr>
          <p:txBody>
            <a:bodyPr wrap="none" anchor="ctr"/>
            <a:lstStyle/>
            <a:p>
              <a:endParaRPr lang="en-US"/>
            </a:p>
          </p:txBody>
        </p:sp>
        <p:sp>
          <p:nvSpPr>
            <p:cNvPr id="41994" name="Oval 1065"/>
            <p:cNvSpPr>
              <a:spLocks noChangeArrowheads="1"/>
            </p:cNvSpPr>
            <p:nvPr/>
          </p:nvSpPr>
          <p:spPr bwMode="auto">
            <a:xfrm>
              <a:off x="2044" y="3129"/>
              <a:ext cx="47" cy="49"/>
            </a:xfrm>
            <a:prstGeom prst="ellipse">
              <a:avLst/>
            </a:prstGeom>
            <a:solidFill>
              <a:schemeClr val="accent1"/>
            </a:solidFill>
            <a:ln w="12700">
              <a:solidFill>
                <a:schemeClr val="tx1"/>
              </a:solidFill>
              <a:round/>
              <a:headEnd type="none" w="sm" len="sm"/>
              <a:tailEnd type="none" w="sm" len="sm"/>
            </a:ln>
          </p:spPr>
          <p:txBody>
            <a:bodyPr wrap="none" anchor="ctr"/>
            <a:lstStyle/>
            <a:p>
              <a:endParaRPr lang="en-US"/>
            </a:p>
          </p:txBody>
        </p:sp>
        <p:sp>
          <p:nvSpPr>
            <p:cNvPr id="41995" name="Oval 1066"/>
            <p:cNvSpPr>
              <a:spLocks noChangeArrowheads="1"/>
            </p:cNvSpPr>
            <p:nvPr/>
          </p:nvSpPr>
          <p:spPr bwMode="auto">
            <a:xfrm>
              <a:off x="2428" y="2872"/>
              <a:ext cx="47" cy="48"/>
            </a:xfrm>
            <a:prstGeom prst="ellipse">
              <a:avLst/>
            </a:prstGeom>
            <a:solidFill>
              <a:schemeClr val="accent1"/>
            </a:solidFill>
            <a:ln w="12700">
              <a:solidFill>
                <a:schemeClr val="tx1"/>
              </a:solidFill>
              <a:round/>
              <a:headEnd type="none" w="sm" len="sm"/>
              <a:tailEnd type="none" w="sm" len="sm"/>
            </a:ln>
          </p:spPr>
          <p:txBody>
            <a:bodyPr wrap="none" anchor="ctr"/>
            <a:lstStyle/>
            <a:p>
              <a:endParaRPr lang="en-US"/>
            </a:p>
          </p:txBody>
        </p:sp>
        <p:sp>
          <p:nvSpPr>
            <p:cNvPr id="41996" name="Oval 1067"/>
            <p:cNvSpPr>
              <a:spLocks noChangeArrowheads="1"/>
            </p:cNvSpPr>
            <p:nvPr/>
          </p:nvSpPr>
          <p:spPr bwMode="auto">
            <a:xfrm>
              <a:off x="2332" y="2938"/>
              <a:ext cx="47" cy="49"/>
            </a:xfrm>
            <a:prstGeom prst="ellipse">
              <a:avLst/>
            </a:prstGeom>
            <a:solidFill>
              <a:schemeClr val="accent1"/>
            </a:solidFill>
            <a:ln w="12700">
              <a:solidFill>
                <a:schemeClr val="tx1"/>
              </a:solidFill>
              <a:round/>
              <a:headEnd type="none" w="sm" len="sm"/>
              <a:tailEnd type="none" w="sm" len="sm"/>
            </a:ln>
          </p:spPr>
          <p:txBody>
            <a:bodyPr wrap="none" anchor="ctr"/>
            <a:lstStyle/>
            <a:p>
              <a:endParaRPr lang="en-US"/>
            </a:p>
          </p:txBody>
        </p:sp>
        <p:sp>
          <p:nvSpPr>
            <p:cNvPr id="41997" name="Oval 1068"/>
            <p:cNvSpPr>
              <a:spLocks noChangeArrowheads="1"/>
            </p:cNvSpPr>
            <p:nvPr/>
          </p:nvSpPr>
          <p:spPr bwMode="auto">
            <a:xfrm>
              <a:off x="2692" y="2930"/>
              <a:ext cx="47" cy="49"/>
            </a:xfrm>
            <a:prstGeom prst="ellipse">
              <a:avLst/>
            </a:prstGeom>
            <a:solidFill>
              <a:schemeClr val="accent1"/>
            </a:solidFill>
            <a:ln w="12700">
              <a:solidFill>
                <a:schemeClr val="tx1"/>
              </a:solidFill>
              <a:round/>
              <a:headEnd type="none" w="sm" len="sm"/>
              <a:tailEnd type="none" w="sm" len="sm"/>
            </a:ln>
          </p:spPr>
          <p:txBody>
            <a:bodyPr wrap="none" anchor="ctr"/>
            <a:lstStyle/>
            <a:p>
              <a:endParaRPr lang="en-US"/>
            </a:p>
          </p:txBody>
        </p:sp>
        <p:sp>
          <p:nvSpPr>
            <p:cNvPr id="41998" name="Oval 1069"/>
            <p:cNvSpPr>
              <a:spLocks noChangeArrowheads="1"/>
            </p:cNvSpPr>
            <p:nvPr/>
          </p:nvSpPr>
          <p:spPr bwMode="auto">
            <a:xfrm>
              <a:off x="2612" y="3138"/>
              <a:ext cx="47" cy="49"/>
            </a:xfrm>
            <a:prstGeom prst="ellipse">
              <a:avLst/>
            </a:prstGeom>
            <a:solidFill>
              <a:schemeClr val="accent1"/>
            </a:solidFill>
            <a:ln w="12700">
              <a:solidFill>
                <a:schemeClr val="tx1"/>
              </a:solidFill>
              <a:round/>
              <a:headEnd type="none" w="sm" len="sm"/>
              <a:tailEnd type="none" w="sm" len="sm"/>
            </a:ln>
          </p:spPr>
          <p:txBody>
            <a:bodyPr wrap="none" anchor="ctr"/>
            <a:lstStyle/>
            <a:p>
              <a:endParaRPr lang="en-US"/>
            </a:p>
          </p:txBody>
        </p:sp>
        <p:sp>
          <p:nvSpPr>
            <p:cNvPr id="41999" name="Oval 1070"/>
            <p:cNvSpPr>
              <a:spLocks noChangeArrowheads="1"/>
            </p:cNvSpPr>
            <p:nvPr/>
          </p:nvSpPr>
          <p:spPr bwMode="auto">
            <a:xfrm>
              <a:off x="2468" y="3071"/>
              <a:ext cx="47" cy="49"/>
            </a:xfrm>
            <a:prstGeom prst="ellipse">
              <a:avLst/>
            </a:prstGeom>
            <a:solidFill>
              <a:schemeClr val="accent1"/>
            </a:solidFill>
            <a:ln w="12700">
              <a:solidFill>
                <a:schemeClr val="tx1"/>
              </a:solidFill>
              <a:round/>
              <a:headEnd type="none" w="sm" len="sm"/>
              <a:tailEnd type="none" w="sm" len="sm"/>
            </a:ln>
          </p:spPr>
          <p:txBody>
            <a:bodyPr wrap="none" anchor="ctr"/>
            <a:lstStyle/>
            <a:p>
              <a:endParaRPr lang="en-US"/>
            </a:p>
          </p:txBody>
        </p:sp>
        <p:sp>
          <p:nvSpPr>
            <p:cNvPr id="42000" name="Oval 1071"/>
            <p:cNvSpPr>
              <a:spLocks noChangeArrowheads="1"/>
            </p:cNvSpPr>
            <p:nvPr/>
          </p:nvSpPr>
          <p:spPr bwMode="auto">
            <a:xfrm>
              <a:off x="2588" y="2730"/>
              <a:ext cx="47" cy="49"/>
            </a:xfrm>
            <a:prstGeom prst="ellipse">
              <a:avLst/>
            </a:prstGeom>
            <a:solidFill>
              <a:schemeClr val="accent1"/>
            </a:solidFill>
            <a:ln w="12700">
              <a:solidFill>
                <a:schemeClr val="tx1"/>
              </a:solidFill>
              <a:round/>
              <a:headEnd type="none" w="sm" len="sm"/>
              <a:tailEnd type="none" w="sm" len="sm"/>
            </a:ln>
          </p:spPr>
          <p:txBody>
            <a:bodyPr wrap="none" anchor="ctr"/>
            <a:lstStyle/>
            <a:p>
              <a:endParaRPr lang="en-US"/>
            </a:p>
          </p:txBody>
        </p:sp>
        <p:sp>
          <p:nvSpPr>
            <p:cNvPr id="42001" name="Oval 1072"/>
            <p:cNvSpPr>
              <a:spLocks noChangeArrowheads="1"/>
            </p:cNvSpPr>
            <p:nvPr/>
          </p:nvSpPr>
          <p:spPr bwMode="auto">
            <a:xfrm>
              <a:off x="2964" y="2805"/>
              <a:ext cx="47" cy="49"/>
            </a:xfrm>
            <a:prstGeom prst="ellipse">
              <a:avLst/>
            </a:prstGeom>
            <a:solidFill>
              <a:schemeClr val="accent1"/>
            </a:solidFill>
            <a:ln w="12700">
              <a:solidFill>
                <a:schemeClr val="tx1"/>
              </a:solidFill>
              <a:round/>
              <a:headEnd type="none" w="sm" len="sm"/>
              <a:tailEnd type="none" w="sm" len="sm"/>
            </a:ln>
          </p:spPr>
          <p:txBody>
            <a:bodyPr wrap="none" anchor="ctr"/>
            <a:lstStyle/>
            <a:p>
              <a:endParaRPr lang="en-US"/>
            </a:p>
          </p:txBody>
        </p:sp>
        <p:sp>
          <p:nvSpPr>
            <p:cNvPr id="42002" name="Oval 1073"/>
            <p:cNvSpPr>
              <a:spLocks noChangeArrowheads="1"/>
            </p:cNvSpPr>
            <p:nvPr/>
          </p:nvSpPr>
          <p:spPr bwMode="auto">
            <a:xfrm>
              <a:off x="3204" y="2480"/>
              <a:ext cx="47" cy="49"/>
            </a:xfrm>
            <a:prstGeom prst="ellipse">
              <a:avLst/>
            </a:prstGeom>
            <a:solidFill>
              <a:schemeClr val="accent1"/>
            </a:solidFill>
            <a:ln w="12700">
              <a:solidFill>
                <a:schemeClr val="tx1"/>
              </a:solidFill>
              <a:round/>
              <a:headEnd type="none" w="sm" len="sm"/>
              <a:tailEnd type="none" w="sm" len="sm"/>
            </a:ln>
          </p:spPr>
          <p:txBody>
            <a:bodyPr wrap="none" anchor="ctr"/>
            <a:lstStyle/>
            <a:p>
              <a:endParaRPr lang="en-US"/>
            </a:p>
          </p:txBody>
        </p:sp>
        <p:sp>
          <p:nvSpPr>
            <p:cNvPr id="42003" name="Oval 1074"/>
            <p:cNvSpPr>
              <a:spLocks noChangeArrowheads="1"/>
            </p:cNvSpPr>
            <p:nvPr/>
          </p:nvSpPr>
          <p:spPr bwMode="auto">
            <a:xfrm>
              <a:off x="2236" y="3154"/>
              <a:ext cx="47" cy="49"/>
            </a:xfrm>
            <a:prstGeom prst="ellipse">
              <a:avLst/>
            </a:prstGeom>
            <a:solidFill>
              <a:schemeClr val="accent1"/>
            </a:solidFill>
            <a:ln w="12700">
              <a:solidFill>
                <a:schemeClr val="tx1"/>
              </a:solidFill>
              <a:round/>
              <a:headEnd type="none" w="sm" len="sm"/>
              <a:tailEnd type="none" w="sm" len="sm"/>
            </a:ln>
          </p:spPr>
          <p:txBody>
            <a:bodyPr wrap="none" anchor="ctr"/>
            <a:lstStyle/>
            <a:p>
              <a:endParaRPr lang="en-US"/>
            </a:p>
          </p:txBody>
        </p:sp>
        <p:sp>
          <p:nvSpPr>
            <p:cNvPr id="42004" name="Oval 1075"/>
            <p:cNvSpPr>
              <a:spLocks noChangeArrowheads="1"/>
            </p:cNvSpPr>
            <p:nvPr/>
          </p:nvSpPr>
          <p:spPr bwMode="auto">
            <a:xfrm>
              <a:off x="2756" y="2713"/>
              <a:ext cx="47" cy="49"/>
            </a:xfrm>
            <a:prstGeom prst="ellipse">
              <a:avLst/>
            </a:prstGeom>
            <a:solidFill>
              <a:schemeClr val="accent1"/>
            </a:solidFill>
            <a:ln w="12700">
              <a:solidFill>
                <a:schemeClr val="tx1"/>
              </a:solidFill>
              <a:round/>
              <a:headEnd type="none" w="sm" len="sm"/>
              <a:tailEnd type="none" w="sm" len="sm"/>
            </a:ln>
          </p:spPr>
          <p:txBody>
            <a:bodyPr wrap="none" anchor="ctr"/>
            <a:lstStyle/>
            <a:p>
              <a:endParaRPr lang="en-US"/>
            </a:p>
          </p:txBody>
        </p:sp>
        <p:sp>
          <p:nvSpPr>
            <p:cNvPr id="42005" name="Oval 1076"/>
            <p:cNvSpPr>
              <a:spLocks noChangeArrowheads="1"/>
            </p:cNvSpPr>
            <p:nvPr/>
          </p:nvSpPr>
          <p:spPr bwMode="auto">
            <a:xfrm>
              <a:off x="2932" y="2530"/>
              <a:ext cx="47" cy="49"/>
            </a:xfrm>
            <a:prstGeom prst="ellipse">
              <a:avLst/>
            </a:prstGeom>
            <a:solidFill>
              <a:schemeClr val="accent1"/>
            </a:solidFill>
            <a:ln w="12700">
              <a:solidFill>
                <a:schemeClr val="tx1"/>
              </a:solidFill>
              <a:round/>
              <a:headEnd type="none" w="sm" len="sm"/>
              <a:tailEnd type="none" w="sm" len="sm"/>
            </a:ln>
          </p:spPr>
          <p:txBody>
            <a:bodyPr wrap="none" anchor="ctr"/>
            <a:lstStyle/>
            <a:p>
              <a:endParaRPr lang="en-US"/>
            </a:p>
          </p:txBody>
        </p:sp>
        <p:sp>
          <p:nvSpPr>
            <p:cNvPr id="42006" name="Oval 1077"/>
            <p:cNvSpPr>
              <a:spLocks noChangeArrowheads="1"/>
            </p:cNvSpPr>
            <p:nvPr/>
          </p:nvSpPr>
          <p:spPr bwMode="auto">
            <a:xfrm>
              <a:off x="2452" y="2738"/>
              <a:ext cx="47" cy="49"/>
            </a:xfrm>
            <a:prstGeom prst="ellipse">
              <a:avLst/>
            </a:prstGeom>
            <a:solidFill>
              <a:schemeClr val="accent1"/>
            </a:solidFill>
            <a:ln w="12700">
              <a:solidFill>
                <a:schemeClr val="tx1"/>
              </a:solidFill>
              <a:round/>
              <a:headEnd type="none" w="sm" len="sm"/>
              <a:tailEnd type="none" w="sm" len="sm"/>
            </a:ln>
          </p:spPr>
          <p:txBody>
            <a:bodyPr wrap="none" anchor="ctr"/>
            <a:lstStyle/>
            <a:p>
              <a:endParaRPr lang="en-US"/>
            </a:p>
          </p:txBody>
        </p:sp>
        <p:sp>
          <p:nvSpPr>
            <p:cNvPr id="42007" name="Oval 1078"/>
            <p:cNvSpPr>
              <a:spLocks noChangeArrowheads="1"/>
            </p:cNvSpPr>
            <p:nvPr/>
          </p:nvSpPr>
          <p:spPr bwMode="auto">
            <a:xfrm>
              <a:off x="2836" y="2614"/>
              <a:ext cx="47" cy="48"/>
            </a:xfrm>
            <a:prstGeom prst="ellipse">
              <a:avLst/>
            </a:prstGeom>
            <a:solidFill>
              <a:schemeClr val="accent1"/>
            </a:solidFill>
            <a:ln w="12700">
              <a:solidFill>
                <a:schemeClr val="tx1"/>
              </a:solidFill>
              <a:round/>
              <a:headEnd type="none" w="sm" len="sm"/>
              <a:tailEnd type="none" w="sm" len="sm"/>
            </a:ln>
          </p:spPr>
          <p:txBody>
            <a:bodyPr wrap="none" anchor="ctr"/>
            <a:lstStyle/>
            <a:p>
              <a:endParaRPr lang="en-US"/>
            </a:p>
          </p:txBody>
        </p:sp>
        <p:sp>
          <p:nvSpPr>
            <p:cNvPr id="42008" name="Oval 1079"/>
            <p:cNvSpPr>
              <a:spLocks noChangeArrowheads="1"/>
            </p:cNvSpPr>
            <p:nvPr/>
          </p:nvSpPr>
          <p:spPr bwMode="auto">
            <a:xfrm>
              <a:off x="2908" y="2955"/>
              <a:ext cx="47" cy="49"/>
            </a:xfrm>
            <a:prstGeom prst="ellipse">
              <a:avLst/>
            </a:prstGeom>
            <a:solidFill>
              <a:schemeClr val="accent1"/>
            </a:solidFill>
            <a:ln w="12700">
              <a:solidFill>
                <a:schemeClr val="tx1"/>
              </a:solidFill>
              <a:round/>
              <a:headEnd type="none" w="sm" len="sm"/>
              <a:tailEnd type="none" w="sm" len="sm"/>
            </a:ln>
          </p:spPr>
          <p:txBody>
            <a:bodyPr wrap="none" anchor="ctr"/>
            <a:lstStyle/>
            <a:p>
              <a:endParaRPr lang="en-US"/>
            </a:p>
          </p:txBody>
        </p:sp>
        <p:sp>
          <p:nvSpPr>
            <p:cNvPr id="42009" name="Freeform 1080"/>
            <p:cNvSpPr>
              <a:spLocks/>
            </p:cNvSpPr>
            <p:nvPr/>
          </p:nvSpPr>
          <p:spPr bwMode="auto">
            <a:xfrm>
              <a:off x="1928" y="2409"/>
              <a:ext cx="1457" cy="1006"/>
            </a:xfrm>
            <a:custGeom>
              <a:avLst/>
              <a:gdLst>
                <a:gd name="T0" fmla="*/ 4 w 1457"/>
                <a:gd name="T1" fmla="*/ 1002 h 968"/>
                <a:gd name="T2" fmla="*/ 212 w 1457"/>
                <a:gd name="T3" fmla="*/ 488 h 968"/>
                <a:gd name="T4" fmla="*/ 716 w 1457"/>
                <a:gd name="T5" fmla="*/ 166 h 968"/>
                <a:gd name="T6" fmla="*/ 1356 w 1457"/>
                <a:gd name="T7" fmla="*/ 26 h 968"/>
                <a:gd name="T8" fmla="*/ 1324 w 1457"/>
                <a:gd name="T9" fmla="*/ 318 h 968"/>
                <a:gd name="T10" fmla="*/ 940 w 1457"/>
                <a:gd name="T11" fmla="*/ 882 h 968"/>
                <a:gd name="T12" fmla="*/ 188 w 1457"/>
                <a:gd name="T13" fmla="*/ 1194 h 968"/>
                <a:gd name="T14" fmla="*/ 4 w 1457"/>
                <a:gd name="T15" fmla="*/ 1002 h 968"/>
                <a:gd name="T16" fmla="*/ 0 60000 65536"/>
                <a:gd name="T17" fmla="*/ 0 60000 65536"/>
                <a:gd name="T18" fmla="*/ 0 60000 65536"/>
                <a:gd name="T19" fmla="*/ 0 60000 65536"/>
                <a:gd name="T20" fmla="*/ 0 60000 65536"/>
                <a:gd name="T21" fmla="*/ 0 60000 65536"/>
                <a:gd name="T22" fmla="*/ 0 60000 65536"/>
                <a:gd name="T23" fmla="*/ 0 60000 65536"/>
                <a:gd name="T24" fmla="*/ 0 w 1457"/>
                <a:gd name="T25" fmla="*/ 0 h 968"/>
                <a:gd name="T26" fmla="*/ 1457 w 1457"/>
                <a:gd name="T27" fmla="*/ 968 h 96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57" h="968">
                  <a:moveTo>
                    <a:pt x="4" y="796"/>
                  </a:moveTo>
                  <a:cubicBezTo>
                    <a:pt x="8" y="703"/>
                    <a:pt x="93" y="499"/>
                    <a:pt x="212" y="388"/>
                  </a:cubicBezTo>
                  <a:cubicBezTo>
                    <a:pt x="331" y="277"/>
                    <a:pt x="525" y="193"/>
                    <a:pt x="716" y="132"/>
                  </a:cubicBezTo>
                  <a:cubicBezTo>
                    <a:pt x="907" y="71"/>
                    <a:pt x="1255" y="0"/>
                    <a:pt x="1356" y="20"/>
                  </a:cubicBezTo>
                  <a:cubicBezTo>
                    <a:pt x="1457" y="40"/>
                    <a:pt x="1393" y="139"/>
                    <a:pt x="1324" y="252"/>
                  </a:cubicBezTo>
                  <a:cubicBezTo>
                    <a:pt x="1255" y="365"/>
                    <a:pt x="1129" y="584"/>
                    <a:pt x="940" y="700"/>
                  </a:cubicBezTo>
                  <a:cubicBezTo>
                    <a:pt x="751" y="816"/>
                    <a:pt x="344" y="928"/>
                    <a:pt x="188" y="948"/>
                  </a:cubicBezTo>
                  <a:cubicBezTo>
                    <a:pt x="32" y="968"/>
                    <a:pt x="0" y="889"/>
                    <a:pt x="4" y="796"/>
                  </a:cubicBezTo>
                  <a:close/>
                </a:path>
              </a:pathLst>
            </a:custGeom>
            <a:noFill/>
            <a:ln w="19050">
              <a:solidFill>
                <a:srgbClr val="FF0000"/>
              </a:solidFill>
              <a:prstDash val="dash"/>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010" name="Oval 1081"/>
            <p:cNvSpPr>
              <a:spLocks noChangeArrowheads="1"/>
            </p:cNvSpPr>
            <p:nvPr/>
          </p:nvSpPr>
          <p:spPr bwMode="auto">
            <a:xfrm>
              <a:off x="2124" y="3271"/>
              <a:ext cx="47" cy="49"/>
            </a:xfrm>
            <a:prstGeom prst="ellipse">
              <a:avLst/>
            </a:prstGeom>
            <a:solidFill>
              <a:schemeClr val="accent1"/>
            </a:solidFill>
            <a:ln w="12700">
              <a:solidFill>
                <a:schemeClr val="tx1"/>
              </a:solidFill>
              <a:round/>
              <a:headEnd type="none" w="sm" len="sm"/>
              <a:tailEnd type="none" w="sm" len="sm"/>
            </a:ln>
          </p:spPr>
          <p:txBody>
            <a:bodyPr wrap="none" anchor="ctr"/>
            <a:lstStyle/>
            <a:p>
              <a:endParaRPr lang="en-US"/>
            </a:p>
          </p:txBody>
        </p:sp>
        <p:sp>
          <p:nvSpPr>
            <p:cNvPr id="42011" name="Text Box 1085"/>
            <p:cNvSpPr txBox="1">
              <a:spLocks noChangeArrowheads="1"/>
            </p:cNvSpPr>
            <p:nvPr/>
          </p:nvSpPr>
          <p:spPr bwMode="auto">
            <a:xfrm>
              <a:off x="1498" y="1666"/>
              <a:ext cx="276" cy="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a14:hiddenLine>
              </a:ext>
            </a:extLst>
          </p:spPr>
          <p:txBody>
            <a:bodyPr wrap="none" anchor="ctr">
              <a:spAutoFit/>
            </a:bodyPr>
            <a:lstStyle>
              <a:lvl1pPr>
                <a:defRPr sz="1400" b="1">
                  <a:solidFill>
                    <a:schemeClr val="tx1"/>
                  </a:solidFill>
                  <a:latin typeface="Arial" pitchFamily="34" charset="0"/>
                </a:defRPr>
              </a:lvl1pPr>
              <a:lvl2pPr marL="742950" indent="-285750">
                <a:defRPr sz="1400" b="1">
                  <a:solidFill>
                    <a:schemeClr val="tx1"/>
                  </a:solidFill>
                  <a:latin typeface="Arial" pitchFamily="34" charset="0"/>
                </a:defRPr>
              </a:lvl2pPr>
              <a:lvl3pPr marL="1143000" indent="-228600">
                <a:defRPr sz="1400" b="1">
                  <a:solidFill>
                    <a:schemeClr val="tx1"/>
                  </a:solidFill>
                  <a:latin typeface="Arial" pitchFamily="34" charset="0"/>
                </a:defRPr>
              </a:lvl3pPr>
              <a:lvl4pPr marL="1600200" indent="-228600">
                <a:defRPr sz="1400" b="1">
                  <a:solidFill>
                    <a:schemeClr val="tx1"/>
                  </a:solidFill>
                  <a:latin typeface="Arial" pitchFamily="34" charset="0"/>
                </a:defRPr>
              </a:lvl4pPr>
              <a:lvl5pPr marL="2057400" indent="-228600">
                <a:defRPr sz="1400" b="1">
                  <a:solidFill>
                    <a:schemeClr val="tx1"/>
                  </a:solidFill>
                  <a:latin typeface="Arial" pitchFamily="34" charset="0"/>
                </a:defRPr>
              </a:lvl5pPr>
              <a:lvl6pPr marL="2514600" indent="-228600" eaLnBrk="0" fontAlgn="base" hangingPunct="0">
                <a:spcBef>
                  <a:spcPct val="0"/>
                </a:spcBef>
                <a:spcAft>
                  <a:spcPct val="0"/>
                </a:spcAft>
                <a:defRPr sz="1400" b="1">
                  <a:solidFill>
                    <a:schemeClr val="tx1"/>
                  </a:solidFill>
                  <a:latin typeface="Arial" pitchFamily="34" charset="0"/>
                </a:defRPr>
              </a:lvl6pPr>
              <a:lvl7pPr marL="2971800" indent="-228600" eaLnBrk="0" fontAlgn="base" hangingPunct="0">
                <a:spcBef>
                  <a:spcPct val="0"/>
                </a:spcBef>
                <a:spcAft>
                  <a:spcPct val="0"/>
                </a:spcAft>
                <a:defRPr sz="1400" b="1">
                  <a:solidFill>
                    <a:schemeClr val="tx1"/>
                  </a:solidFill>
                  <a:latin typeface="Arial" pitchFamily="34" charset="0"/>
                </a:defRPr>
              </a:lvl7pPr>
              <a:lvl8pPr marL="3429000" indent="-228600" eaLnBrk="0" fontAlgn="base" hangingPunct="0">
                <a:spcBef>
                  <a:spcPct val="0"/>
                </a:spcBef>
                <a:spcAft>
                  <a:spcPct val="0"/>
                </a:spcAft>
                <a:defRPr sz="1400" b="1">
                  <a:solidFill>
                    <a:schemeClr val="tx1"/>
                  </a:solidFill>
                  <a:latin typeface="Arial" pitchFamily="34" charset="0"/>
                </a:defRPr>
              </a:lvl8pPr>
              <a:lvl9pPr marL="3886200" indent="-228600" eaLnBrk="0" fontAlgn="base" hangingPunct="0">
                <a:spcBef>
                  <a:spcPct val="0"/>
                </a:spcBef>
                <a:spcAft>
                  <a:spcPct val="0"/>
                </a:spcAft>
                <a:defRPr sz="1400" b="1">
                  <a:solidFill>
                    <a:schemeClr val="tx1"/>
                  </a:solidFill>
                  <a:latin typeface="Arial" pitchFamily="34" charset="0"/>
                </a:defRPr>
              </a:lvl9pPr>
            </a:lstStyle>
            <a:p>
              <a:pPr algn="ctr"/>
              <a:r>
                <a:rPr lang="en-US" sz="2400" b="0">
                  <a:latin typeface="Times New Roman" pitchFamily="18" charset="0"/>
                </a:rPr>
                <a:t>x</a:t>
              </a:r>
              <a:r>
                <a:rPr lang="en-US" sz="2400" b="0" baseline="-25000">
                  <a:latin typeface="Times New Roman" pitchFamily="18" charset="0"/>
                </a:rPr>
                <a:t>2</a:t>
              </a:r>
            </a:p>
          </p:txBody>
        </p:sp>
        <p:sp>
          <p:nvSpPr>
            <p:cNvPr id="42012" name="Text Box 1086"/>
            <p:cNvSpPr txBox="1">
              <a:spLocks noChangeArrowheads="1"/>
            </p:cNvSpPr>
            <p:nvPr/>
          </p:nvSpPr>
          <p:spPr bwMode="auto">
            <a:xfrm>
              <a:off x="3456" y="3394"/>
              <a:ext cx="276" cy="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a14:hiddenLine>
              </a:ext>
            </a:extLst>
          </p:spPr>
          <p:txBody>
            <a:bodyPr wrap="none" anchor="ctr">
              <a:spAutoFit/>
            </a:bodyPr>
            <a:lstStyle>
              <a:lvl1pPr>
                <a:defRPr sz="1400" b="1">
                  <a:solidFill>
                    <a:schemeClr val="tx1"/>
                  </a:solidFill>
                  <a:latin typeface="Arial" pitchFamily="34" charset="0"/>
                </a:defRPr>
              </a:lvl1pPr>
              <a:lvl2pPr marL="742950" indent="-285750">
                <a:defRPr sz="1400" b="1">
                  <a:solidFill>
                    <a:schemeClr val="tx1"/>
                  </a:solidFill>
                  <a:latin typeface="Arial" pitchFamily="34" charset="0"/>
                </a:defRPr>
              </a:lvl2pPr>
              <a:lvl3pPr marL="1143000" indent="-228600">
                <a:defRPr sz="1400" b="1">
                  <a:solidFill>
                    <a:schemeClr val="tx1"/>
                  </a:solidFill>
                  <a:latin typeface="Arial" pitchFamily="34" charset="0"/>
                </a:defRPr>
              </a:lvl3pPr>
              <a:lvl4pPr marL="1600200" indent="-228600">
                <a:defRPr sz="1400" b="1">
                  <a:solidFill>
                    <a:schemeClr val="tx1"/>
                  </a:solidFill>
                  <a:latin typeface="Arial" pitchFamily="34" charset="0"/>
                </a:defRPr>
              </a:lvl4pPr>
              <a:lvl5pPr marL="2057400" indent="-228600">
                <a:defRPr sz="1400" b="1">
                  <a:solidFill>
                    <a:schemeClr val="tx1"/>
                  </a:solidFill>
                  <a:latin typeface="Arial" pitchFamily="34" charset="0"/>
                </a:defRPr>
              </a:lvl5pPr>
              <a:lvl6pPr marL="2514600" indent="-228600" eaLnBrk="0" fontAlgn="base" hangingPunct="0">
                <a:spcBef>
                  <a:spcPct val="0"/>
                </a:spcBef>
                <a:spcAft>
                  <a:spcPct val="0"/>
                </a:spcAft>
                <a:defRPr sz="1400" b="1">
                  <a:solidFill>
                    <a:schemeClr val="tx1"/>
                  </a:solidFill>
                  <a:latin typeface="Arial" pitchFamily="34" charset="0"/>
                </a:defRPr>
              </a:lvl6pPr>
              <a:lvl7pPr marL="2971800" indent="-228600" eaLnBrk="0" fontAlgn="base" hangingPunct="0">
                <a:spcBef>
                  <a:spcPct val="0"/>
                </a:spcBef>
                <a:spcAft>
                  <a:spcPct val="0"/>
                </a:spcAft>
                <a:defRPr sz="1400" b="1">
                  <a:solidFill>
                    <a:schemeClr val="tx1"/>
                  </a:solidFill>
                  <a:latin typeface="Arial" pitchFamily="34" charset="0"/>
                </a:defRPr>
              </a:lvl7pPr>
              <a:lvl8pPr marL="3429000" indent="-228600" eaLnBrk="0" fontAlgn="base" hangingPunct="0">
                <a:spcBef>
                  <a:spcPct val="0"/>
                </a:spcBef>
                <a:spcAft>
                  <a:spcPct val="0"/>
                </a:spcAft>
                <a:defRPr sz="1400" b="1">
                  <a:solidFill>
                    <a:schemeClr val="tx1"/>
                  </a:solidFill>
                  <a:latin typeface="Arial" pitchFamily="34" charset="0"/>
                </a:defRPr>
              </a:lvl8pPr>
              <a:lvl9pPr marL="3886200" indent="-228600" eaLnBrk="0" fontAlgn="base" hangingPunct="0">
                <a:spcBef>
                  <a:spcPct val="0"/>
                </a:spcBef>
                <a:spcAft>
                  <a:spcPct val="0"/>
                </a:spcAft>
                <a:defRPr sz="1400" b="1">
                  <a:solidFill>
                    <a:schemeClr val="tx1"/>
                  </a:solidFill>
                  <a:latin typeface="Arial" pitchFamily="34" charset="0"/>
                </a:defRPr>
              </a:lvl9pPr>
            </a:lstStyle>
            <a:p>
              <a:pPr algn="ctr"/>
              <a:r>
                <a:rPr lang="en-US" sz="2400" b="0">
                  <a:latin typeface="Times New Roman" pitchFamily="18" charset="0"/>
                </a:rPr>
                <a:t>x</a:t>
              </a:r>
              <a:r>
                <a:rPr lang="en-US" sz="2400" b="0" baseline="-25000">
                  <a:latin typeface="Times New Roman" pitchFamily="18" charset="0"/>
                </a:rPr>
                <a:t>1</a:t>
              </a:r>
            </a:p>
          </p:txBody>
        </p:sp>
        <p:sp>
          <p:nvSpPr>
            <p:cNvPr id="42013" name="Text Box 1087"/>
            <p:cNvSpPr txBox="1">
              <a:spLocks noChangeArrowheads="1"/>
            </p:cNvSpPr>
            <p:nvPr/>
          </p:nvSpPr>
          <p:spPr bwMode="auto">
            <a:xfrm>
              <a:off x="3504" y="2242"/>
              <a:ext cx="201" cy="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a14:hiddenLine>
              </a:ext>
            </a:extLst>
          </p:spPr>
          <p:txBody>
            <a:bodyPr wrap="none" anchor="ctr">
              <a:spAutoFit/>
            </a:bodyPr>
            <a:lstStyle>
              <a:lvl1pPr>
                <a:defRPr sz="1400" b="1">
                  <a:solidFill>
                    <a:schemeClr val="tx1"/>
                  </a:solidFill>
                  <a:latin typeface="Arial" pitchFamily="34" charset="0"/>
                </a:defRPr>
              </a:lvl1pPr>
              <a:lvl2pPr marL="742950" indent="-285750">
                <a:defRPr sz="1400" b="1">
                  <a:solidFill>
                    <a:schemeClr val="tx1"/>
                  </a:solidFill>
                  <a:latin typeface="Arial" pitchFamily="34" charset="0"/>
                </a:defRPr>
              </a:lvl2pPr>
              <a:lvl3pPr marL="1143000" indent="-228600">
                <a:defRPr sz="1400" b="1">
                  <a:solidFill>
                    <a:schemeClr val="tx1"/>
                  </a:solidFill>
                  <a:latin typeface="Arial" pitchFamily="34" charset="0"/>
                </a:defRPr>
              </a:lvl3pPr>
              <a:lvl4pPr marL="1600200" indent="-228600">
                <a:defRPr sz="1400" b="1">
                  <a:solidFill>
                    <a:schemeClr val="tx1"/>
                  </a:solidFill>
                  <a:latin typeface="Arial" pitchFamily="34" charset="0"/>
                </a:defRPr>
              </a:lvl4pPr>
              <a:lvl5pPr marL="2057400" indent="-228600">
                <a:defRPr sz="1400" b="1">
                  <a:solidFill>
                    <a:schemeClr val="tx1"/>
                  </a:solidFill>
                  <a:latin typeface="Arial" pitchFamily="34" charset="0"/>
                </a:defRPr>
              </a:lvl5pPr>
              <a:lvl6pPr marL="2514600" indent="-228600" eaLnBrk="0" fontAlgn="base" hangingPunct="0">
                <a:spcBef>
                  <a:spcPct val="0"/>
                </a:spcBef>
                <a:spcAft>
                  <a:spcPct val="0"/>
                </a:spcAft>
                <a:defRPr sz="1400" b="1">
                  <a:solidFill>
                    <a:schemeClr val="tx1"/>
                  </a:solidFill>
                  <a:latin typeface="Arial" pitchFamily="34" charset="0"/>
                </a:defRPr>
              </a:lvl6pPr>
              <a:lvl7pPr marL="2971800" indent="-228600" eaLnBrk="0" fontAlgn="base" hangingPunct="0">
                <a:spcBef>
                  <a:spcPct val="0"/>
                </a:spcBef>
                <a:spcAft>
                  <a:spcPct val="0"/>
                </a:spcAft>
                <a:defRPr sz="1400" b="1">
                  <a:solidFill>
                    <a:schemeClr val="tx1"/>
                  </a:solidFill>
                  <a:latin typeface="Arial" pitchFamily="34" charset="0"/>
                </a:defRPr>
              </a:lvl7pPr>
              <a:lvl8pPr marL="3429000" indent="-228600" eaLnBrk="0" fontAlgn="base" hangingPunct="0">
                <a:spcBef>
                  <a:spcPct val="0"/>
                </a:spcBef>
                <a:spcAft>
                  <a:spcPct val="0"/>
                </a:spcAft>
                <a:defRPr sz="1400" b="1">
                  <a:solidFill>
                    <a:schemeClr val="tx1"/>
                  </a:solidFill>
                  <a:latin typeface="Arial" pitchFamily="34" charset="0"/>
                </a:defRPr>
              </a:lvl8pPr>
              <a:lvl9pPr marL="3886200" indent="-228600" eaLnBrk="0" fontAlgn="base" hangingPunct="0">
                <a:spcBef>
                  <a:spcPct val="0"/>
                </a:spcBef>
                <a:spcAft>
                  <a:spcPct val="0"/>
                </a:spcAft>
                <a:defRPr sz="1400" b="1">
                  <a:solidFill>
                    <a:schemeClr val="tx1"/>
                  </a:solidFill>
                  <a:latin typeface="Arial" pitchFamily="34" charset="0"/>
                </a:defRPr>
              </a:lvl9pPr>
            </a:lstStyle>
            <a:p>
              <a:pPr algn="ctr"/>
              <a:r>
                <a:rPr lang="en-US" sz="2400" b="0">
                  <a:latin typeface="Times New Roman" pitchFamily="18" charset="0"/>
                </a:rPr>
                <a:t>e</a:t>
              </a:r>
              <a:endParaRPr lang="en-US" sz="2400" b="0" baseline="-25000">
                <a:latin typeface="Times New Roman" pitchFamily="18" charset="0"/>
              </a:endParaRPr>
            </a:p>
          </p:txBody>
        </p:sp>
      </p:grpSp>
    </p:spTree>
    <p:extLst>
      <p:ext uri="{BB962C8B-B14F-4D97-AF65-F5344CB8AC3E}">
        <p14:creationId xmlns:p14="http://schemas.microsoft.com/office/powerpoint/2010/main" val="3858476905"/>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0" name="Picture 3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1371600"/>
            <a:ext cx="6097588"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876584" name="Picture 4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6800" y="1371600"/>
            <a:ext cx="6097588"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876585" name="Picture 4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6800" y="1371600"/>
            <a:ext cx="6097588"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876586" name="Picture 4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6800" y="1371600"/>
            <a:ext cx="6097588"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876587" name="Picture 4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66800" y="1371600"/>
            <a:ext cx="6097588"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43015" name="Rectangle 2"/>
          <p:cNvSpPr>
            <a:spLocks noGrp="1" noChangeArrowheads="1"/>
          </p:cNvSpPr>
          <p:nvPr>
            <p:ph type="title"/>
          </p:nvPr>
        </p:nvSpPr>
        <p:spPr/>
        <p:txBody>
          <a:bodyPr/>
          <a:lstStyle/>
          <a:p>
            <a:r>
              <a:rPr lang="en-US"/>
              <a:t>Dimensionality Reduction: PCA</a:t>
            </a:r>
          </a:p>
        </p:txBody>
      </p:sp>
    </p:spTree>
    <p:extLst>
      <p:ext uri="{BB962C8B-B14F-4D97-AF65-F5344CB8AC3E}">
        <p14:creationId xmlns:p14="http://schemas.microsoft.com/office/powerpoint/2010/main" val="171182179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87658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876585"/>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876586"/>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87658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6"/>
          <p:cNvSpPr>
            <a:spLocks noGrp="1" noChangeArrowheads="1"/>
          </p:cNvSpPr>
          <p:nvPr>
            <p:ph type="title"/>
          </p:nvPr>
        </p:nvSpPr>
        <p:spPr/>
        <p:txBody>
          <a:bodyPr/>
          <a:lstStyle/>
          <a:p>
            <a:r>
              <a:rPr lang="en-US"/>
              <a:t>Feature Subset Selection</a:t>
            </a:r>
          </a:p>
        </p:txBody>
      </p:sp>
      <p:sp>
        <p:nvSpPr>
          <p:cNvPr id="44035" name="Rectangle 7"/>
          <p:cNvSpPr>
            <a:spLocks noGrp="1" noChangeArrowheads="1"/>
          </p:cNvSpPr>
          <p:nvPr>
            <p:ph type="body" idx="1"/>
          </p:nvPr>
        </p:nvSpPr>
        <p:spPr/>
        <p:txBody>
          <a:bodyPr/>
          <a:lstStyle/>
          <a:p>
            <a:pPr>
              <a:lnSpc>
                <a:spcPct val="90000"/>
              </a:lnSpc>
            </a:pPr>
            <a:r>
              <a:rPr lang="en-US"/>
              <a:t>Another way to reduce dimensionality of data</a:t>
            </a:r>
          </a:p>
          <a:p>
            <a:pPr>
              <a:lnSpc>
                <a:spcPct val="90000"/>
              </a:lnSpc>
            </a:pPr>
            <a:r>
              <a:rPr lang="en-US"/>
              <a:t>Redundant features </a:t>
            </a:r>
          </a:p>
          <a:p>
            <a:pPr lvl="1">
              <a:lnSpc>
                <a:spcPct val="90000"/>
              </a:lnSpc>
            </a:pPr>
            <a:r>
              <a:rPr lang="en-US"/>
              <a:t>Duplicate much or all of the information contained in one or more other attributes</a:t>
            </a:r>
          </a:p>
          <a:p>
            <a:pPr lvl="1">
              <a:lnSpc>
                <a:spcPct val="90000"/>
              </a:lnSpc>
            </a:pPr>
            <a:r>
              <a:rPr lang="en-US"/>
              <a:t>Example: purchase price of a product and the amount of sales tax paid</a:t>
            </a:r>
          </a:p>
          <a:p>
            <a:pPr>
              <a:lnSpc>
                <a:spcPct val="90000"/>
              </a:lnSpc>
            </a:pPr>
            <a:r>
              <a:rPr lang="en-US"/>
              <a:t>Irrelevant features</a:t>
            </a:r>
          </a:p>
          <a:p>
            <a:pPr lvl="1">
              <a:lnSpc>
                <a:spcPct val="90000"/>
              </a:lnSpc>
            </a:pPr>
            <a:r>
              <a:rPr lang="en-US"/>
              <a:t>Contain no information that is useful for the data mining task at hand</a:t>
            </a:r>
          </a:p>
          <a:p>
            <a:pPr lvl="1">
              <a:lnSpc>
                <a:spcPct val="90000"/>
              </a:lnSpc>
            </a:pPr>
            <a:r>
              <a:rPr lang="en-US"/>
              <a:t>Example: students' ID is often irrelevant to the task of predicting students' GPA</a:t>
            </a:r>
          </a:p>
          <a:p>
            <a:pPr>
              <a:lnSpc>
                <a:spcPct val="90000"/>
              </a:lnSpc>
            </a:pPr>
            <a:r>
              <a:rPr lang="en-US"/>
              <a:t>Many techniques developed, especially for classification</a:t>
            </a:r>
          </a:p>
        </p:txBody>
      </p:sp>
      <p:sp>
        <p:nvSpPr>
          <p:cNvPr id="44036" name="Text Box 4"/>
          <p:cNvSpPr txBox="1">
            <a:spLocks noChangeArrowheads="1"/>
          </p:cNvSpPr>
          <p:nvPr/>
        </p:nvSpPr>
        <p:spPr bwMode="auto">
          <a:xfrm>
            <a:off x="1676400" y="3657600"/>
            <a:ext cx="16002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b="1">
                <a:solidFill>
                  <a:schemeClr val="tx1"/>
                </a:solidFill>
                <a:latin typeface="Arial" pitchFamily="34" charset="0"/>
              </a:defRPr>
            </a:lvl1pPr>
            <a:lvl2pPr marL="742950" indent="-285750">
              <a:defRPr sz="1400" b="1">
                <a:solidFill>
                  <a:schemeClr val="tx1"/>
                </a:solidFill>
                <a:latin typeface="Arial" pitchFamily="34" charset="0"/>
              </a:defRPr>
            </a:lvl2pPr>
            <a:lvl3pPr marL="1143000" indent="-228600">
              <a:defRPr sz="1400" b="1">
                <a:solidFill>
                  <a:schemeClr val="tx1"/>
                </a:solidFill>
                <a:latin typeface="Arial" pitchFamily="34" charset="0"/>
              </a:defRPr>
            </a:lvl3pPr>
            <a:lvl4pPr marL="1600200" indent="-228600">
              <a:defRPr sz="1400" b="1">
                <a:solidFill>
                  <a:schemeClr val="tx1"/>
                </a:solidFill>
                <a:latin typeface="Arial" pitchFamily="34" charset="0"/>
              </a:defRPr>
            </a:lvl4pPr>
            <a:lvl5pPr marL="2057400" indent="-228600">
              <a:defRPr sz="1400" b="1">
                <a:solidFill>
                  <a:schemeClr val="tx1"/>
                </a:solidFill>
                <a:latin typeface="Arial" pitchFamily="34" charset="0"/>
              </a:defRPr>
            </a:lvl5pPr>
            <a:lvl6pPr marL="2514600" indent="-228600" eaLnBrk="0" fontAlgn="base" hangingPunct="0">
              <a:spcBef>
                <a:spcPct val="0"/>
              </a:spcBef>
              <a:spcAft>
                <a:spcPct val="0"/>
              </a:spcAft>
              <a:defRPr sz="1400" b="1">
                <a:solidFill>
                  <a:schemeClr val="tx1"/>
                </a:solidFill>
                <a:latin typeface="Arial" pitchFamily="34" charset="0"/>
              </a:defRPr>
            </a:lvl6pPr>
            <a:lvl7pPr marL="2971800" indent="-228600" eaLnBrk="0" fontAlgn="base" hangingPunct="0">
              <a:spcBef>
                <a:spcPct val="0"/>
              </a:spcBef>
              <a:spcAft>
                <a:spcPct val="0"/>
              </a:spcAft>
              <a:defRPr sz="1400" b="1">
                <a:solidFill>
                  <a:schemeClr val="tx1"/>
                </a:solidFill>
                <a:latin typeface="Arial" pitchFamily="34" charset="0"/>
              </a:defRPr>
            </a:lvl7pPr>
            <a:lvl8pPr marL="3429000" indent="-228600" eaLnBrk="0" fontAlgn="base" hangingPunct="0">
              <a:spcBef>
                <a:spcPct val="0"/>
              </a:spcBef>
              <a:spcAft>
                <a:spcPct val="0"/>
              </a:spcAft>
              <a:defRPr sz="1400" b="1">
                <a:solidFill>
                  <a:schemeClr val="tx1"/>
                </a:solidFill>
                <a:latin typeface="Arial" pitchFamily="34" charset="0"/>
              </a:defRPr>
            </a:lvl8pPr>
            <a:lvl9pPr marL="3886200" indent="-228600" eaLnBrk="0" fontAlgn="base" hangingPunct="0">
              <a:spcBef>
                <a:spcPct val="0"/>
              </a:spcBef>
              <a:spcAft>
                <a:spcPct val="0"/>
              </a:spcAft>
              <a:defRPr sz="1400" b="1">
                <a:solidFill>
                  <a:schemeClr val="tx1"/>
                </a:solidFill>
                <a:latin typeface="Arial" pitchFamily="34" charset="0"/>
              </a:defRPr>
            </a:lvl9pPr>
          </a:lstStyle>
          <a:p>
            <a:pPr>
              <a:spcBef>
                <a:spcPct val="50000"/>
              </a:spcBef>
            </a:pPr>
            <a:endParaRPr lang="en-US"/>
          </a:p>
        </p:txBody>
      </p:sp>
      <p:sp>
        <p:nvSpPr>
          <p:cNvPr id="44037" name="Rectangle 5"/>
          <p:cNvSpPr>
            <a:spLocks noChangeArrowheads="1"/>
          </p:cNvSpPr>
          <p:nvPr/>
        </p:nvSpPr>
        <p:spPr bwMode="auto">
          <a:xfrm>
            <a:off x="1717675" y="5984875"/>
            <a:ext cx="1841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spcBef>
                <a:spcPct val="50000"/>
              </a:spcBef>
            </a:pPr>
            <a:endParaRPr lang="en-US"/>
          </a:p>
        </p:txBody>
      </p:sp>
    </p:spTree>
    <p:extLst>
      <p:ext uri="{BB962C8B-B14F-4D97-AF65-F5344CB8AC3E}">
        <p14:creationId xmlns:p14="http://schemas.microsoft.com/office/powerpoint/2010/main" val="1625755032"/>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1026"/>
          <p:cNvSpPr>
            <a:spLocks noGrp="1" noChangeArrowheads="1"/>
          </p:cNvSpPr>
          <p:nvPr>
            <p:ph type="title"/>
          </p:nvPr>
        </p:nvSpPr>
        <p:spPr/>
        <p:txBody>
          <a:bodyPr/>
          <a:lstStyle/>
          <a:p>
            <a:r>
              <a:rPr lang="en-US"/>
              <a:t>Feature Creation</a:t>
            </a:r>
          </a:p>
        </p:txBody>
      </p:sp>
      <p:sp>
        <p:nvSpPr>
          <p:cNvPr id="45059" name="Rectangle 1027"/>
          <p:cNvSpPr>
            <a:spLocks noGrp="1" noChangeArrowheads="1"/>
          </p:cNvSpPr>
          <p:nvPr>
            <p:ph type="body" idx="1"/>
          </p:nvPr>
        </p:nvSpPr>
        <p:spPr/>
        <p:txBody>
          <a:bodyPr/>
          <a:lstStyle/>
          <a:p>
            <a:r>
              <a:rPr lang="en-US"/>
              <a:t>Create new attributes that can capture the important information in a data set much more efficiently than the original attributes</a:t>
            </a:r>
          </a:p>
          <a:p>
            <a:pPr lvl="4"/>
            <a:endParaRPr lang="en-US"/>
          </a:p>
          <a:p>
            <a:r>
              <a:rPr lang="en-US"/>
              <a:t>Three general methodologies:</a:t>
            </a:r>
          </a:p>
          <a:p>
            <a:pPr lvl="1"/>
            <a:r>
              <a:rPr lang="en-US"/>
              <a:t>Feature extraction</a:t>
            </a:r>
          </a:p>
          <a:p>
            <a:pPr marL="1147763" lvl="2" indent="-233363"/>
            <a:r>
              <a:rPr lang="en-US" sz="2400"/>
              <a:t> </a:t>
            </a:r>
            <a:r>
              <a:rPr lang="en-US" sz="2200"/>
              <a:t>Example: extracting edges from images</a:t>
            </a:r>
          </a:p>
          <a:p>
            <a:pPr lvl="1"/>
            <a:r>
              <a:rPr lang="en-US"/>
              <a:t>Feature construction</a:t>
            </a:r>
          </a:p>
          <a:p>
            <a:pPr marL="1147763" lvl="2" indent="-233363"/>
            <a:r>
              <a:rPr lang="en-US" sz="2200"/>
              <a:t> Example: dividing mass by volume to get density</a:t>
            </a:r>
            <a:r>
              <a:rPr lang="en-US" sz="2400"/>
              <a:t> </a:t>
            </a:r>
          </a:p>
          <a:p>
            <a:pPr lvl="1"/>
            <a:r>
              <a:rPr lang="en-US"/>
              <a:t>Mapping data to new space</a:t>
            </a:r>
          </a:p>
          <a:p>
            <a:pPr marL="1147763" lvl="2" indent="-233363"/>
            <a:r>
              <a:rPr lang="en-US" sz="2200"/>
              <a:t> Example: Fourier and wavelet analysis </a:t>
            </a:r>
          </a:p>
        </p:txBody>
      </p:sp>
    </p:spTree>
    <p:extLst>
      <p:ext uri="{BB962C8B-B14F-4D97-AF65-F5344CB8AC3E}">
        <p14:creationId xmlns:p14="http://schemas.microsoft.com/office/powerpoint/2010/main" val="3188242257"/>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a:xfrm>
            <a:off x="228600" y="0"/>
            <a:ext cx="8585200" cy="685800"/>
          </a:xfrm>
        </p:spPr>
        <p:txBody>
          <a:bodyPr/>
          <a:lstStyle/>
          <a:p>
            <a:r>
              <a:rPr lang="en-US"/>
              <a:t>Mapping Data to a New Space</a:t>
            </a:r>
          </a:p>
        </p:txBody>
      </p:sp>
      <p:sp>
        <p:nvSpPr>
          <p:cNvPr id="46083" name="Rectangle 3"/>
          <p:cNvSpPr>
            <a:spLocks noGrp="1" noChangeArrowheads="1"/>
          </p:cNvSpPr>
          <p:nvPr>
            <p:ph type="body" idx="1"/>
          </p:nvPr>
        </p:nvSpPr>
        <p:spPr>
          <a:xfrm>
            <a:off x="146050" y="990600"/>
            <a:ext cx="8394700" cy="5029200"/>
          </a:xfrm>
          <a:noFill/>
        </p:spPr>
        <p:txBody>
          <a:bodyPr/>
          <a:lstStyle/>
          <a:p>
            <a:pPr marL="285750" indent="-285750" algn="just">
              <a:lnSpc>
                <a:spcPct val="95000"/>
              </a:lnSpc>
              <a:spcBef>
                <a:spcPct val="20000"/>
              </a:spcBef>
              <a:tabLst>
                <a:tab pos="1198563" algn="l"/>
              </a:tabLst>
            </a:pPr>
            <a:endParaRPr lang="en-US" b="1">
              <a:latin typeface="Times New Roman" pitchFamily="18" charset="0"/>
              <a:cs typeface="Times New Roman" pitchFamily="18" charset="0"/>
            </a:endParaRPr>
          </a:p>
          <a:p>
            <a:pPr marL="285750" indent="-285750" algn="just">
              <a:lnSpc>
                <a:spcPct val="95000"/>
              </a:lnSpc>
              <a:spcBef>
                <a:spcPct val="20000"/>
              </a:spcBef>
              <a:tabLst>
                <a:tab pos="1198563" algn="l"/>
              </a:tabLst>
            </a:pPr>
            <a:endParaRPr lang="en-US" b="1">
              <a:latin typeface="Times New Roman" pitchFamily="18" charset="0"/>
              <a:cs typeface="Times New Roman" pitchFamily="18" charset="0"/>
            </a:endParaRPr>
          </a:p>
        </p:txBody>
      </p:sp>
      <p:sp>
        <p:nvSpPr>
          <p:cNvPr id="46084" name="Text Box 4"/>
          <p:cNvSpPr txBox="1">
            <a:spLocks noChangeArrowheads="1"/>
          </p:cNvSpPr>
          <p:nvPr/>
        </p:nvSpPr>
        <p:spPr bwMode="auto">
          <a:xfrm>
            <a:off x="1676400" y="3657600"/>
            <a:ext cx="16002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b="1">
                <a:solidFill>
                  <a:schemeClr val="tx1"/>
                </a:solidFill>
                <a:latin typeface="Arial" pitchFamily="34" charset="0"/>
              </a:defRPr>
            </a:lvl1pPr>
            <a:lvl2pPr marL="742950" indent="-285750">
              <a:defRPr sz="1400" b="1">
                <a:solidFill>
                  <a:schemeClr val="tx1"/>
                </a:solidFill>
                <a:latin typeface="Arial" pitchFamily="34" charset="0"/>
              </a:defRPr>
            </a:lvl2pPr>
            <a:lvl3pPr marL="1143000" indent="-228600">
              <a:defRPr sz="1400" b="1">
                <a:solidFill>
                  <a:schemeClr val="tx1"/>
                </a:solidFill>
                <a:latin typeface="Arial" pitchFamily="34" charset="0"/>
              </a:defRPr>
            </a:lvl3pPr>
            <a:lvl4pPr marL="1600200" indent="-228600">
              <a:defRPr sz="1400" b="1">
                <a:solidFill>
                  <a:schemeClr val="tx1"/>
                </a:solidFill>
                <a:latin typeface="Arial" pitchFamily="34" charset="0"/>
              </a:defRPr>
            </a:lvl4pPr>
            <a:lvl5pPr marL="2057400" indent="-228600">
              <a:defRPr sz="1400" b="1">
                <a:solidFill>
                  <a:schemeClr val="tx1"/>
                </a:solidFill>
                <a:latin typeface="Arial" pitchFamily="34" charset="0"/>
              </a:defRPr>
            </a:lvl5pPr>
            <a:lvl6pPr marL="2514600" indent="-228600" eaLnBrk="0" fontAlgn="base" hangingPunct="0">
              <a:spcBef>
                <a:spcPct val="0"/>
              </a:spcBef>
              <a:spcAft>
                <a:spcPct val="0"/>
              </a:spcAft>
              <a:defRPr sz="1400" b="1">
                <a:solidFill>
                  <a:schemeClr val="tx1"/>
                </a:solidFill>
                <a:latin typeface="Arial" pitchFamily="34" charset="0"/>
              </a:defRPr>
            </a:lvl6pPr>
            <a:lvl7pPr marL="2971800" indent="-228600" eaLnBrk="0" fontAlgn="base" hangingPunct="0">
              <a:spcBef>
                <a:spcPct val="0"/>
              </a:spcBef>
              <a:spcAft>
                <a:spcPct val="0"/>
              </a:spcAft>
              <a:defRPr sz="1400" b="1">
                <a:solidFill>
                  <a:schemeClr val="tx1"/>
                </a:solidFill>
                <a:latin typeface="Arial" pitchFamily="34" charset="0"/>
              </a:defRPr>
            </a:lvl7pPr>
            <a:lvl8pPr marL="3429000" indent="-228600" eaLnBrk="0" fontAlgn="base" hangingPunct="0">
              <a:spcBef>
                <a:spcPct val="0"/>
              </a:spcBef>
              <a:spcAft>
                <a:spcPct val="0"/>
              </a:spcAft>
              <a:defRPr sz="1400" b="1">
                <a:solidFill>
                  <a:schemeClr val="tx1"/>
                </a:solidFill>
                <a:latin typeface="Arial" pitchFamily="34" charset="0"/>
              </a:defRPr>
            </a:lvl8pPr>
            <a:lvl9pPr marL="3886200" indent="-228600" eaLnBrk="0" fontAlgn="base" hangingPunct="0">
              <a:spcBef>
                <a:spcPct val="0"/>
              </a:spcBef>
              <a:spcAft>
                <a:spcPct val="0"/>
              </a:spcAft>
              <a:defRPr sz="1400" b="1">
                <a:solidFill>
                  <a:schemeClr val="tx1"/>
                </a:solidFill>
                <a:latin typeface="Arial" pitchFamily="34" charset="0"/>
              </a:defRPr>
            </a:lvl9pPr>
          </a:lstStyle>
          <a:p>
            <a:pPr>
              <a:spcBef>
                <a:spcPct val="50000"/>
              </a:spcBef>
            </a:pPr>
            <a:endParaRPr lang="en-US"/>
          </a:p>
        </p:txBody>
      </p:sp>
      <p:sp>
        <p:nvSpPr>
          <p:cNvPr id="46085" name="Rectangle 5"/>
          <p:cNvSpPr>
            <a:spLocks noChangeArrowheads="1"/>
          </p:cNvSpPr>
          <p:nvPr/>
        </p:nvSpPr>
        <p:spPr bwMode="auto">
          <a:xfrm>
            <a:off x="1717675" y="5984875"/>
            <a:ext cx="1841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spcBef>
                <a:spcPct val="50000"/>
              </a:spcBef>
            </a:pPr>
            <a:endParaRPr lang="en-US"/>
          </a:p>
        </p:txBody>
      </p:sp>
      <p:pic>
        <p:nvPicPr>
          <p:cNvPr id="46086" name="Picture 6"/>
          <p:cNvPicPr>
            <a:picLocks noChangeAspect="1" noChangeArrowheads="1"/>
          </p:cNvPicPr>
          <p:nvPr/>
        </p:nvPicPr>
        <p:blipFill>
          <a:blip r:embed="rId3">
            <a:extLst>
              <a:ext uri="{28A0092B-C50C-407E-A947-70E740481C1C}">
                <a14:useLocalDpi xmlns:a14="http://schemas.microsoft.com/office/drawing/2010/main" val="0"/>
              </a:ext>
            </a:extLst>
          </a:blip>
          <a:srcRect r="8214"/>
          <a:stretch>
            <a:fillRect/>
          </a:stretch>
        </p:blipFill>
        <p:spPr bwMode="auto">
          <a:xfrm>
            <a:off x="4419600" y="1524000"/>
            <a:ext cx="4699000" cy="3838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46087" name="Picture 8"/>
          <p:cNvPicPr>
            <a:picLocks noChangeAspect="1" noChangeArrowheads="1"/>
          </p:cNvPicPr>
          <p:nvPr/>
        </p:nvPicPr>
        <p:blipFill>
          <a:blip r:embed="rId4">
            <a:extLst>
              <a:ext uri="{28A0092B-C50C-407E-A947-70E740481C1C}">
                <a14:useLocalDpi xmlns:a14="http://schemas.microsoft.com/office/drawing/2010/main" val="0"/>
              </a:ext>
            </a:extLst>
          </a:blip>
          <a:srcRect l="8392" r="6250"/>
          <a:stretch>
            <a:fillRect/>
          </a:stretch>
        </p:blipFill>
        <p:spPr bwMode="auto">
          <a:xfrm>
            <a:off x="76200" y="1366838"/>
            <a:ext cx="4689475" cy="4119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46088" name="Text Box 10"/>
          <p:cNvSpPr txBox="1">
            <a:spLocks noChangeArrowheads="1"/>
          </p:cNvSpPr>
          <p:nvPr/>
        </p:nvSpPr>
        <p:spPr bwMode="auto">
          <a:xfrm>
            <a:off x="914400" y="5715000"/>
            <a:ext cx="3886200"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b="1">
                <a:solidFill>
                  <a:schemeClr val="tx1"/>
                </a:solidFill>
                <a:latin typeface="Arial" pitchFamily="34" charset="0"/>
              </a:defRPr>
            </a:lvl1pPr>
            <a:lvl2pPr marL="742950" indent="-285750">
              <a:defRPr sz="1400" b="1">
                <a:solidFill>
                  <a:schemeClr val="tx1"/>
                </a:solidFill>
                <a:latin typeface="Arial" pitchFamily="34" charset="0"/>
              </a:defRPr>
            </a:lvl2pPr>
            <a:lvl3pPr marL="1143000" indent="-228600">
              <a:defRPr sz="1400" b="1">
                <a:solidFill>
                  <a:schemeClr val="tx1"/>
                </a:solidFill>
                <a:latin typeface="Arial" pitchFamily="34" charset="0"/>
              </a:defRPr>
            </a:lvl3pPr>
            <a:lvl4pPr marL="1600200" indent="-228600">
              <a:defRPr sz="1400" b="1">
                <a:solidFill>
                  <a:schemeClr val="tx1"/>
                </a:solidFill>
                <a:latin typeface="Arial" pitchFamily="34" charset="0"/>
              </a:defRPr>
            </a:lvl4pPr>
            <a:lvl5pPr marL="2057400" indent="-228600">
              <a:defRPr sz="1400" b="1">
                <a:solidFill>
                  <a:schemeClr val="tx1"/>
                </a:solidFill>
                <a:latin typeface="Arial" pitchFamily="34" charset="0"/>
              </a:defRPr>
            </a:lvl5pPr>
            <a:lvl6pPr marL="2514600" indent="-228600" eaLnBrk="0" fontAlgn="base" hangingPunct="0">
              <a:spcBef>
                <a:spcPct val="0"/>
              </a:spcBef>
              <a:spcAft>
                <a:spcPct val="0"/>
              </a:spcAft>
              <a:defRPr sz="1400" b="1">
                <a:solidFill>
                  <a:schemeClr val="tx1"/>
                </a:solidFill>
                <a:latin typeface="Arial" pitchFamily="34" charset="0"/>
              </a:defRPr>
            </a:lvl6pPr>
            <a:lvl7pPr marL="2971800" indent="-228600" eaLnBrk="0" fontAlgn="base" hangingPunct="0">
              <a:spcBef>
                <a:spcPct val="0"/>
              </a:spcBef>
              <a:spcAft>
                <a:spcPct val="0"/>
              </a:spcAft>
              <a:defRPr sz="1400" b="1">
                <a:solidFill>
                  <a:schemeClr val="tx1"/>
                </a:solidFill>
                <a:latin typeface="Arial" pitchFamily="34" charset="0"/>
              </a:defRPr>
            </a:lvl7pPr>
            <a:lvl8pPr marL="3429000" indent="-228600" eaLnBrk="0" fontAlgn="base" hangingPunct="0">
              <a:spcBef>
                <a:spcPct val="0"/>
              </a:spcBef>
              <a:spcAft>
                <a:spcPct val="0"/>
              </a:spcAft>
              <a:defRPr sz="1400" b="1">
                <a:solidFill>
                  <a:schemeClr val="tx1"/>
                </a:solidFill>
                <a:latin typeface="Arial" pitchFamily="34" charset="0"/>
              </a:defRPr>
            </a:lvl8pPr>
            <a:lvl9pPr marL="3886200" indent="-228600" eaLnBrk="0" fontAlgn="base" hangingPunct="0">
              <a:spcBef>
                <a:spcPct val="0"/>
              </a:spcBef>
              <a:spcAft>
                <a:spcPct val="0"/>
              </a:spcAft>
              <a:defRPr sz="1400" b="1">
                <a:solidFill>
                  <a:schemeClr val="tx1"/>
                </a:solidFill>
                <a:latin typeface="Arial" pitchFamily="34" charset="0"/>
              </a:defRPr>
            </a:lvl9pPr>
          </a:lstStyle>
          <a:p>
            <a:pPr>
              <a:spcBef>
                <a:spcPct val="50000"/>
              </a:spcBef>
            </a:pPr>
            <a:r>
              <a:rPr lang="en-US" sz="2200"/>
              <a:t>Two Sine Waves + Noise</a:t>
            </a:r>
          </a:p>
        </p:txBody>
      </p:sp>
      <p:sp>
        <p:nvSpPr>
          <p:cNvPr id="46089" name="Text Box 11"/>
          <p:cNvSpPr txBox="1">
            <a:spLocks noChangeArrowheads="1"/>
          </p:cNvSpPr>
          <p:nvPr/>
        </p:nvSpPr>
        <p:spPr bwMode="auto">
          <a:xfrm>
            <a:off x="5867400" y="5715000"/>
            <a:ext cx="2514600"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b="1">
                <a:solidFill>
                  <a:schemeClr val="tx1"/>
                </a:solidFill>
                <a:latin typeface="Arial" pitchFamily="34" charset="0"/>
              </a:defRPr>
            </a:lvl1pPr>
            <a:lvl2pPr marL="742950" indent="-285750">
              <a:defRPr sz="1400" b="1">
                <a:solidFill>
                  <a:schemeClr val="tx1"/>
                </a:solidFill>
                <a:latin typeface="Arial" pitchFamily="34" charset="0"/>
              </a:defRPr>
            </a:lvl2pPr>
            <a:lvl3pPr marL="1143000" indent="-228600">
              <a:defRPr sz="1400" b="1">
                <a:solidFill>
                  <a:schemeClr val="tx1"/>
                </a:solidFill>
                <a:latin typeface="Arial" pitchFamily="34" charset="0"/>
              </a:defRPr>
            </a:lvl3pPr>
            <a:lvl4pPr marL="1600200" indent="-228600">
              <a:defRPr sz="1400" b="1">
                <a:solidFill>
                  <a:schemeClr val="tx1"/>
                </a:solidFill>
                <a:latin typeface="Arial" pitchFamily="34" charset="0"/>
              </a:defRPr>
            </a:lvl4pPr>
            <a:lvl5pPr marL="2057400" indent="-228600">
              <a:defRPr sz="1400" b="1">
                <a:solidFill>
                  <a:schemeClr val="tx1"/>
                </a:solidFill>
                <a:latin typeface="Arial" pitchFamily="34" charset="0"/>
              </a:defRPr>
            </a:lvl5pPr>
            <a:lvl6pPr marL="2514600" indent="-228600" eaLnBrk="0" fontAlgn="base" hangingPunct="0">
              <a:spcBef>
                <a:spcPct val="0"/>
              </a:spcBef>
              <a:spcAft>
                <a:spcPct val="0"/>
              </a:spcAft>
              <a:defRPr sz="1400" b="1">
                <a:solidFill>
                  <a:schemeClr val="tx1"/>
                </a:solidFill>
                <a:latin typeface="Arial" pitchFamily="34" charset="0"/>
              </a:defRPr>
            </a:lvl6pPr>
            <a:lvl7pPr marL="2971800" indent="-228600" eaLnBrk="0" fontAlgn="base" hangingPunct="0">
              <a:spcBef>
                <a:spcPct val="0"/>
              </a:spcBef>
              <a:spcAft>
                <a:spcPct val="0"/>
              </a:spcAft>
              <a:defRPr sz="1400" b="1">
                <a:solidFill>
                  <a:schemeClr val="tx1"/>
                </a:solidFill>
                <a:latin typeface="Arial" pitchFamily="34" charset="0"/>
              </a:defRPr>
            </a:lvl7pPr>
            <a:lvl8pPr marL="3429000" indent="-228600" eaLnBrk="0" fontAlgn="base" hangingPunct="0">
              <a:spcBef>
                <a:spcPct val="0"/>
              </a:spcBef>
              <a:spcAft>
                <a:spcPct val="0"/>
              </a:spcAft>
              <a:defRPr sz="1400" b="1">
                <a:solidFill>
                  <a:schemeClr val="tx1"/>
                </a:solidFill>
                <a:latin typeface="Arial" pitchFamily="34" charset="0"/>
              </a:defRPr>
            </a:lvl8pPr>
            <a:lvl9pPr marL="3886200" indent="-228600" eaLnBrk="0" fontAlgn="base" hangingPunct="0">
              <a:spcBef>
                <a:spcPct val="0"/>
              </a:spcBef>
              <a:spcAft>
                <a:spcPct val="0"/>
              </a:spcAft>
              <a:defRPr sz="1400" b="1">
                <a:solidFill>
                  <a:schemeClr val="tx1"/>
                </a:solidFill>
                <a:latin typeface="Arial" pitchFamily="34" charset="0"/>
              </a:defRPr>
            </a:lvl9pPr>
          </a:lstStyle>
          <a:p>
            <a:pPr>
              <a:spcBef>
                <a:spcPct val="50000"/>
              </a:spcBef>
            </a:pPr>
            <a:r>
              <a:rPr lang="en-US" sz="2200"/>
              <a:t>Frequency</a:t>
            </a:r>
          </a:p>
        </p:txBody>
      </p:sp>
      <p:sp>
        <p:nvSpPr>
          <p:cNvPr id="46090" name="Rectangle 12"/>
          <p:cNvSpPr>
            <a:spLocks noChangeArrowheads="1"/>
          </p:cNvSpPr>
          <p:nvPr/>
        </p:nvSpPr>
        <p:spPr bwMode="auto">
          <a:xfrm>
            <a:off x="298450" y="1143000"/>
            <a:ext cx="8394700" cy="502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lstStyle/>
          <a:p>
            <a:pPr marL="285750" indent="-285750" algn="just">
              <a:lnSpc>
                <a:spcPct val="95000"/>
              </a:lnSpc>
              <a:spcBef>
                <a:spcPct val="20000"/>
              </a:spcBef>
              <a:spcAft>
                <a:spcPts val="400"/>
              </a:spcAft>
              <a:buClr>
                <a:srgbClr val="0C7B9C"/>
              </a:buClr>
              <a:buSzPct val="75000"/>
              <a:buFont typeface="Monotype Sorts" charset="2"/>
              <a:buChar char="l"/>
              <a:tabLst>
                <a:tab pos="1198563" algn="l"/>
              </a:tabLst>
            </a:pPr>
            <a:r>
              <a:rPr lang="en-US" sz="2800">
                <a:latin typeface="Times New Roman" pitchFamily="18" charset="0"/>
                <a:cs typeface="Times New Roman" pitchFamily="18" charset="0"/>
              </a:rPr>
              <a:t>Fourier and wavelet transform</a:t>
            </a:r>
          </a:p>
        </p:txBody>
      </p:sp>
      <p:sp>
        <p:nvSpPr>
          <p:cNvPr id="46091" name="Text Box 13"/>
          <p:cNvSpPr txBox="1">
            <a:spLocks noChangeArrowheads="1"/>
          </p:cNvSpPr>
          <p:nvPr/>
        </p:nvSpPr>
        <p:spPr bwMode="auto">
          <a:xfrm>
            <a:off x="5562600" y="5257800"/>
            <a:ext cx="22860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b="1">
                <a:solidFill>
                  <a:schemeClr val="tx1"/>
                </a:solidFill>
                <a:latin typeface="Arial" pitchFamily="34" charset="0"/>
              </a:defRPr>
            </a:lvl1pPr>
            <a:lvl2pPr marL="742950" indent="-285750">
              <a:defRPr sz="1400" b="1">
                <a:solidFill>
                  <a:schemeClr val="tx1"/>
                </a:solidFill>
                <a:latin typeface="Arial" pitchFamily="34" charset="0"/>
              </a:defRPr>
            </a:lvl2pPr>
            <a:lvl3pPr marL="1143000" indent="-228600">
              <a:defRPr sz="1400" b="1">
                <a:solidFill>
                  <a:schemeClr val="tx1"/>
                </a:solidFill>
                <a:latin typeface="Arial" pitchFamily="34" charset="0"/>
              </a:defRPr>
            </a:lvl3pPr>
            <a:lvl4pPr marL="1600200" indent="-228600">
              <a:defRPr sz="1400" b="1">
                <a:solidFill>
                  <a:schemeClr val="tx1"/>
                </a:solidFill>
                <a:latin typeface="Arial" pitchFamily="34" charset="0"/>
              </a:defRPr>
            </a:lvl4pPr>
            <a:lvl5pPr marL="2057400" indent="-228600">
              <a:defRPr sz="1400" b="1">
                <a:solidFill>
                  <a:schemeClr val="tx1"/>
                </a:solidFill>
                <a:latin typeface="Arial" pitchFamily="34" charset="0"/>
              </a:defRPr>
            </a:lvl5pPr>
            <a:lvl6pPr marL="2514600" indent="-228600" eaLnBrk="0" fontAlgn="base" hangingPunct="0">
              <a:spcBef>
                <a:spcPct val="0"/>
              </a:spcBef>
              <a:spcAft>
                <a:spcPct val="0"/>
              </a:spcAft>
              <a:defRPr sz="1400" b="1">
                <a:solidFill>
                  <a:schemeClr val="tx1"/>
                </a:solidFill>
                <a:latin typeface="Arial" pitchFamily="34" charset="0"/>
              </a:defRPr>
            </a:lvl6pPr>
            <a:lvl7pPr marL="2971800" indent="-228600" eaLnBrk="0" fontAlgn="base" hangingPunct="0">
              <a:spcBef>
                <a:spcPct val="0"/>
              </a:spcBef>
              <a:spcAft>
                <a:spcPct val="0"/>
              </a:spcAft>
              <a:defRPr sz="1400" b="1">
                <a:solidFill>
                  <a:schemeClr val="tx1"/>
                </a:solidFill>
                <a:latin typeface="Arial" pitchFamily="34" charset="0"/>
              </a:defRPr>
            </a:lvl7pPr>
            <a:lvl8pPr marL="3429000" indent="-228600" eaLnBrk="0" fontAlgn="base" hangingPunct="0">
              <a:spcBef>
                <a:spcPct val="0"/>
              </a:spcBef>
              <a:spcAft>
                <a:spcPct val="0"/>
              </a:spcAft>
              <a:defRPr sz="1400" b="1">
                <a:solidFill>
                  <a:schemeClr val="tx1"/>
                </a:solidFill>
                <a:latin typeface="Arial" pitchFamily="34" charset="0"/>
              </a:defRPr>
            </a:lvl8pPr>
            <a:lvl9pPr marL="3886200" indent="-228600" eaLnBrk="0" fontAlgn="base" hangingPunct="0">
              <a:spcBef>
                <a:spcPct val="0"/>
              </a:spcBef>
              <a:spcAft>
                <a:spcPct val="0"/>
              </a:spcAft>
              <a:defRPr sz="1400" b="1">
                <a:solidFill>
                  <a:schemeClr val="tx1"/>
                </a:solidFill>
                <a:latin typeface="Arial" pitchFamily="34" charset="0"/>
              </a:defRPr>
            </a:lvl9pPr>
          </a:lstStyle>
          <a:p>
            <a:pPr>
              <a:spcBef>
                <a:spcPct val="50000"/>
              </a:spcBef>
            </a:pPr>
            <a:r>
              <a:rPr lang="en-US" b="0"/>
              <a:t>Frequency</a:t>
            </a:r>
          </a:p>
        </p:txBody>
      </p:sp>
    </p:spTree>
    <p:extLst>
      <p:ext uri="{BB962C8B-B14F-4D97-AF65-F5344CB8AC3E}">
        <p14:creationId xmlns:p14="http://schemas.microsoft.com/office/powerpoint/2010/main" val="2260939392"/>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a:extLst>
              <a:ext uri="{FF2B5EF4-FFF2-40B4-BE49-F238E27FC236}">
                <a16:creationId xmlns:a16="http://schemas.microsoft.com/office/drawing/2014/main" id="{4AF3285F-F532-4C69-95A5-0DFDA2E19AC4}"/>
              </a:ext>
            </a:extLst>
          </p:cNvPr>
          <p:cNvSpPr>
            <a:spLocks noGrp="1" noChangeArrowheads="1"/>
          </p:cNvSpPr>
          <p:nvPr>
            <p:ph type="title"/>
          </p:nvPr>
        </p:nvSpPr>
        <p:spPr>
          <a:xfrm>
            <a:off x="228600" y="609600"/>
            <a:ext cx="8763000" cy="838200"/>
          </a:xfrm>
        </p:spPr>
        <p:txBody>
          <a:bodyPr/>
          <a:lstStyle/>
          <a:p>
            <a:pPr algn="ctr">
              <a:defRPr/>
            </a:pPr>
            <a:r>
              <a:rPr lang="en-US" dirty="0">
                <a:cs typeface="+mj-cs"/>
              </a:rPr>
              <a:t>Data Mining </a:t>
            </a:r>
            <a:br>
              <a:rPr lang="en-US" dirty="0">
                <a:cs typeface="+mj-cs"/>
              </a:rPr>
            </a:br>
            <a:r>
              <a:rPr lang="en-US" dirty="0">
                <a:cs typeface="+mj-cs"/>
              </a:rPr>
              <a:t>Classification: Basic Concepts and Techniques</a:t>
            </a:r>
            <a:endParaRPr lang="en-US" sz="2800" dirty="0">
              <a:cs typeface="+mj-cs"/>
            </a:endParaRPr>
          </a:p>
        </p:txBody>
      </p:sp>
      <p:sp>
        <p:nvSpPr>
          <p:cNvPr id="4098" name="Rectangle 3">
            <a:extLst>
              <a:ext uri="{FF2B5EF4-FFF2-40B4-BE49-F238E27FC236}">
                <a16:creationId xmlns:a16="http://schemas.microsoft.com/office/drawing/2014/main" id="{017A54E0-3AFD-4279-BB59-91186E9BF1B5}"/>
              </a:ext>
            </a:extLst>
          </p:cNvPr>
          <p:cNvSpPr>
            <a:spLocks noChangeArrowheads="1"/>
          </p:cNvSpPr>
          <p:nvPr/>
        </p:nvSpPr>
        <p:spPr bwMode="auto">
          <a:xfrm>
            <a:off x="381000" y="1949450"/>
            <a:ext cx="8153400" cy="381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eaLnBrk="1" hangingPunct="1">
              <a:spcBef>
                <a:spcPct val="20000"/>
              </a:spcBef>
              <a:spcAft>
                <a:spcPct val="0"/>
              </a:spcAft>
              <a:buClr>
                <a:schemeClr val="folHlink"/>
              </a:buClr>
              <a:buSzPct val="60000"/>
              <a:buFont typeface="Wingdings" panose="05000000000000000000" pitchFamily="2" charset="2"/>
              <a:buNone/>
            </a:pPr>
            <a:r>
              <a:rPr lang="en-US" altLang="en-US" sz="3200" b="0"/>
              <a:t>Lecture Notes for Chapter 3</a:t>
            </a:r>
          </a:p>
          <a:p>
            <a:pPr algn="ctr" eaLnBrk="1" hangingPunct="1">
              <a:spcBef>
                <a:spcPct val="20000"/>
              </a:spcBef>
              <a:spcAft>
                <a:spcPct val="0"/>
              </a:spcAft>
              <a:buClr>
                <a:schemeClr val="folHlink"/>
              </a:buClr>
              <a:buSzPct val="60000"/>
              <a:buFont typeface="Wingdings" panose="05000000000000000000" pitchFamily="2" charset="2"/>
              <a:buNone/>
            </a:pPr>
            <a:endParaRPr lang="en-US" altLang="en-US" sz="3200" b="0"/>
          </a:p>
          <a:p>
            <a:pPr algn="ctr" eaLnBrk="1" hangingPunct="1">
              <a:spcBef>
                <a:spcPct val="20000"/>
              </a:spcBef>
              <a:spcAft>
                <a:spcPct val="0"/>
              </a:spcAft>
              <a:buClr>
                <a:schemeClr val="folHlink"/>
              </a:buClr>
              <a:buSzPct val="60000"/>
              <a:buFont typeface="Wingdings" panose="05000000000000000000" pitchFamily="2" charset="2"/>
              <a:buNone/>
            </a:pPr>
            <a:r>
              <a:rPr lang="en-US" altLang="en-US" sz="3200" b="0"/>
              <a:t>Introduction to Data Mining, 2</a:t>
            </a:r>
            <a:r>
              <a:rPr lang="en-US" altLang="en-US" sz="3200" b="0" baseline="30000"/>
              <a:t>nd</a:t>
            </a:r>
            <a:r>
              <a:rPr lang="en-US" altLang="en-US" sz="3200" b="0"/>
              <a:t> Edition</a:t>
            </a:r>
          </a:p>
          <a:p>
            <a:pPr algn="ctr" eaLnBrk="1" hangingPunct="1">
              <a:spcBef>
                <a:spcPct val="20000"/>
              </a:spcBef>
              <a:spcAft>
                <a:spcPct val="0"/>
              </a:spcAft>
              <a:buClr>
                <a:schemeClr val="folHlink"/>
              </a:buClr>
              <a:buSzPct val="60000"/>
              <a:buFont typeface="Wingdings" panose="05000000000000000000" pitchFamily="2" charset="2"/>
              <a:buNone/>
            </a:pPr>
            <a:r>
              <a:rPr lang="en-US" altLang="en-US" b="0"/>
              <a:t>by</a:t>
            </a:r>
          </a:p>
          <a:p>
            <a:pPr algn="ctr" eaLnBrk="1" hangingPunct="1">
              <a:spcBef>
                <a:spcPct val="20000"/>
              </a:spcBef>
              <a:spcAft>
                <a:spcPct val="0"/>
              </a:spcAft>
              <a:buClr>
                <a:schemeClr val="folHlink"/>
              </a:buClr>
              <a:buSzPct val="60000"/>
              <a:buFont typeface="Wingdings" panose="05000000000000000000" pitchFamily="2" charset="2"/>
              <a:buNone/>
            </a:pPr>
            <a:r>
              <a:rPr lang="en-US" altLang="en-US" b="0"/>
              <a:t>Tan, Steinbach, Karpatne, Kumar</a:t>
            </a:r>
          </a:p>
          <a:p>
            <a:pPr algn="ctr">
              <a:spcBef>
                <a:spcPct val="0"/>
              </a:spcBef>
              <a:spcAft>
                <a:spcPct val="0"/>
              </a:spcAft>
              <a:buClrTx/>
              <a:buSzTx/>
              <a:buFontTx/>
              <a:buNone/>
            </a:pPr>
            <a:endParaRPr lang="en-US" altLang="en-US" sz="1600" b="0"/>
          </a:p>
          <a:p>
            <a:pPr algn="ctr">
              <a:spcBef>
                <a:spcPct val="0"/>
              </a:spcBef>
              <a:spcAft>
                <a:spcPct val="0"/>
              </a:spcAft>
              <a:buClrTx/>
              <a:buSzTx/>
              <a:buFontTx/>
              <a:buNone/>
            </a:pPr>
            <a:endParaRPr lang="en-US" altLang="en-US" sz="1600" b="0"/>
          </a:p>
          <a:p>
            <a:pPr algn="ctr">
              <a:spcBef>
                <a:spcPct val="0"/>
              </a:spcBef>
              <a:spcAft>
                <a:spcPct val="0"/>
              </a:spcAft>
              <a:buClrTx/>
              <a:buSzTx/>
              <a:buFontTx/>
              <a:buNone/>
            </a:pPr>
            <a:endParaRPr lang="en-US" altLang="en-US" sz="1600" b="0"/>
          </a:p>
          <a:p>
            <a:pPr>
              <a:spcBef>
                <a:spcPct val="0"/>
              </a:spcBef>
              <a:spcAft>
                <a:spcPct val="0"/>
              </a:spcAft>
              <a:buClrTx/>
              <a:buSzTx/>
              <a:buFontTx/>
              <a:buNone/>
            </a:pPr>
            <a:endParaRPr lang="en-US" altLang="en-US" sz="2000" b="0"/>
          </a:p>
        </p:txBody>
      </p:sp>
      <p:grpSp>
        <p:nvGrpSpPr>
          <p:cNvPr id="4099" name="Group 7">
            <a:extLst>
              <a:ext uri="{FF2B5EF4-FFF2-40B4-BE49-F238E27FC236}">
                <a16:creationId xmlns:a16="http://schemas.microsoft.com/office/drawing/2014/main" id="{FA339C1D-8655-4C1E-BA2A-43370A6D9232}"/>
              </a:ext>
            </a:extLst>
          </p:cNvPr>
          <p:cNvGrpSpPr>
            <a:grpSpLocks/>
          </p:cNvGrpSpPr>
          <p:nvPr/>
        </p:nvGrpSpPr>
        <p:grpSpPr bwMode="auto">
          <a:xfrm>
            <a:off x="304800" y="1447800"/>
            <a:ext cx="8534400" cy="152400"/>
            <a:chOff x="264" y="788"/>
            <a:chExt cx="5232" cy="124"/>
          </a:xfrm>
        </p:grpSpPr>
        <p:sp>
          <p:nvSpPr>
            <p:cNvPr id="4103" name="Rectangle 8">
              <a:extLst>
                <a:ext uri="{FF2B5EF4-FFF2-40B4-BE49-F238E27FC236}">
                  <a16:creationId xmlns:a16="http://schemas.microsoft.com/office/drawing/2014/main" id="{F3DCE9BF-8C6D-48E2-B368-2E45A8C2BA56}"/>
                </a:ext>
              </a:extLst>
            </p:cNvPr>
            <p:cNvSpPr>
              <a:spLocks noChangeArrowheads="1"/>
            </p:cNvSpPr>
            <p:nvPr/>
          </p:nvSpPr>
          <p:spPr bwMode="auto">
            <a:xfrm>
              <a:off x="264" y="788"/>
              <a:ext cx="5232" cy="61"/>
            </a:xfrm>
            <a:prstGeom prst="rect">
              <a:avLst/>
            </a:prstGeom>
            <a:gradFill rotWithShape="0">
              <a:gsLst>
                <a:gs pos="0">
                  <a:srgbClr val="0E9BBA"/>
                </a:gs>
                <a:gs pos="50000">
                  <a:srgbClr val="12C2E9"/>
                </a:gs>
                <a:gs pos="100000">
                  <a:srgbClr val="0E9BBA"/>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spcAft>
                  <a:spcPct val="0"/>
                </a:spcAft>
                <a:buClrTx/>
                <a:buSzTx/>
                <a:buFontTx/>
                <a:buNone/>
              </a:pPr>
              <a:endParaRPr lang="en-US" altLang="en-US" sz="1400"/>
            </a:p>
          </p:txBody>
        </p:sp>
        <p:sp>
          <p:nvSpPr>
            <p:cNvPr id="4104" name="Rectangle 9">
              <a:extLst>
                <a:ext uri="{FF2B5EF4-FFF2-40B4-BE49-F238E27FC236}">
                  <a16:creationId xmlns:a16="http://schemas.microsoft.com/office/drawing/2014/main" id="{53F9E187-85FC-45F6-940D-715D4E8A4B7A}"/>
                </a:ext>
              </a:extLst>
            </p:cNvPr>
            <p:cNvSpPr>
              <a:spLocks noChangeArrowheads="1"/>
            </p:cNvSpPr>
            <p:nvPr/>
          </p:nvSpPr>
          <p:spPr bwMode="auto">
            <a:xfrm>
              <a:off x="264" y="881"/>
              <a:ext cx="5232" cy="31"/>
            </a:xfrm>
            <a:prstGeom prst="rect">
              <a:avLst/>
            </a:prstGeom>
            <a:gradFill rotWithShape="0">
              <a:gsLst>
                <a:gs pos="0">
                  <a:srgbClr val="B200B2"/>
                </a:gs>
                <a:gs pos="50000">
                  <a:srgbClr val="FF00FF"/>
                </a:gs>
                <a:gs pos="100000">
                  <a:srgbClr val="B200B2"/>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spcAft>
                  <a:spcPct val="0"/>
                </a:spcAft>
                <a:buClrTx/>
                <a:buSzTx/>
                <a:buFontTx/>
                <a:buNone/>
              </a:pPr>
              <a:endParaRPr lang="en-US" altLang="en-US" sz="1400"/>
            </a:p>
          </p:txBody>
        </p:sp>
      </p:grpSp>
      <p:sp>
        <p:nvSpPr>
          <p:cNvPr id="2" name="Date Placeholder 1">
            <a:extLst>
              <a:ext uri="{FF2B5EF4-FFF2-40B4-BE49-F238E27FC236}">
                <a16:creationId xmlns:a16="http://schemas.microsoft.com/office/drawing/2014/main" id="{1631050B-5B97-4A44-AE00-4839CE3932CB}"/>
              </a:ext>
            </a:extLst>
          </p:cNvPr>
          <p:cNvSpPr>
            <a:spLocks noGrp="1"/>
          </p:cNvSpPr>
          <p:nvPr>
            <p:ph type="dt" sz="quarter" idx="10"/>
          </p:nvPr>
        </p:nvSpPr>
        <p:spPr>
          <a:xfrm>
            <a:off x="628650" y="6356350"/>
            <a:ext cx="2057400" cy="365125"/>
          </a:xfrm>
          <a:prstGeom prst="rect">
            <a:avLst/>
          </a:prstGeom>
        </p:spPr>
        <p:txBody>
          <a:bodyPr vert="horz" lIns="91440" tIns="45720" rIns="91440" bIns="45720" rtlCol="0" anchor="ctr"/>
          <a:lstStyle>
            <a:defPPr>
              <a:defRPr lang="en-US"/>
            </a:defPPr>
            <a:lvl1pPr algn="l" rtl="0" eaLnBrk="0" fontAlgn="base" hangingPunct="0">
              <a:spcBef>
                <a:spcPct val="0"/>
              </a:spcBef>
              <a:spcAft>
                <a:spcPct val="0"/>
              </a:spcAft>
              <a:defRPr sz="1200" b="1" kern="1200">
                <a:solidFill>
                  <a:schemeClr val="tx1">
                    <a:tint val="75000"/>
                  </a:schemeClr>
                </a:solidFill>
                <a:latin typeface="Arial" charset="0"/>
                <a:ea typeface="ＭＳ Ｐゴシック" charset="-128"/>
                <a:cs typeface="+mn-cs"/>
              </a:defRPr>
            </a:lvl1pPr>
            <a:lvl2pPr marL="4572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9pPr>
          </a:lstStyle>
          <a:p>
            <a:pPr>
              <a:defRPr/>
            </a:pPr>
            <a:r>
              <a:rPr lang="en-US"/>
              <a:t>2/1/2021</a:t>
            </a:r>
            <a:endParaRPr lang="en-US" dirty="0"/>
          </a:p>
        </p:txBody>
      </p:sp>
      <p:sp>
        <p:nvSpPr>
          <p:cNvPr id="3" name="Footer Placeholder 2">
            <a:extLst>
              <a:ext uri="{FF2B5EF4-FFF2-40B4-BE49-F238E27FC236}">
                <a16:creationId xmlns:a16="http://schemas.microsoft.com/office/drawing/2014/main" id="{03296A76-0A06-4DED-8B91-B0EE654D1413}"/>
              </a:ext>
            </a:extLst>
          </p:cNvPr>
          <p:cNvSpPr>
            <a:spLocks noGrp="1"/>
          </p:cNvSpPr>
          <p:nvPr>
            <p:ph type="ftr" sz="quarter" idx="11"/>
          </p:nvPr>
        </p:nvSpPr>
        <p:spPr>
          <a:xfrm>
            <a:off x="3028950" y="6356350"/>
            <a:ext cx="3086100" cy="365125"/>
          </a:xfrm>
          <a:prstGeom prst="rect">
            <a:avLst/>
          </a:prstGeom>
        </p:spPr>
        <p:txBody>
          <a:bodyPr vert="horz" lIns="91440" tIns="45720" rIns="91440" bIns="45720" rtlCol="0" anchor="ctr"/>
          <a:lstStyle>
            <a:defPPr>
              <a:defRPr lang="en-US"/>
            </a:defPPr>
            <a:lvl1pPr algn="ctr" rtl="0" eaLnBrk="0" fontAlgn="base" hangingPunct="0">
              <a:spcBef>
                <a:spcPct val="0"/>
              </a:spcBef>
              <a:spcAft>
                <a:spcPct val="0"/>
              </a:spcAft>
              <a:defRPr sz="1200" b="1" kern="1200">
                <a:solidFill>
                  <a:schemeClr val="tx1">
                    <a:tint val="75000"/>
                  </a:schemeClr>
                </a:solidFill>
                <a:latin typeface="Arial" charset="0"/>
                <a:ea typeface="ＭＳ Ｐゴシック" charset="-128"/>
                <a:cs typeface="+mn-cs"/>
              </a:defRPr>
            </a:lvl1pPr>
            <a:lvl2pPr marL="4572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9pPr>
          </a:lstStyle>
          <a:p>
            <a:pPr>
              <a:defRPr/>
            </a:pPr>
            <a:r>
              <a:rPr lang="en-US"/>
              <a:t>Introduction to Data Mining, 2</a:t>
            </a:r>
            <a:r>
              <a:rPr lang="en-US" baseline="30000"/>
              <a:t>nd</a:t>
            </a:r>
            <a:r>
              <a:rPr lang="en-US"/>
              <a:t> Edition</a:t>
            </a:r>
            <a:endParaRPr lang="en-US" dirty="0"/>
          </a:p>
        </p:txBody>
      </p:sp>
      <p:sp>
        <p:nvSpPr>
          <p:cNvPr id="4" name="Slide Number Placeholder 3">
            <a:extLst>
              <a:ext uri="{FF2B5EF4-FFF2-40B4-BE49-F238E27FC236}">
                <a16:creationId xmlns:a16="http://schemas.microsoft.com/office/drawing/2014/main" id="{AE075DD6-4672-4F62-BD9E-D41CCA69ADE7}"/>
              </a:ext>
            </a:extLst>
          </p:cNvPr>
          <p:cNvSpPr>
            <a:spLocks noGrp="1"/>
          </p:cNvSpPr>
          <p:nvPr>
            <p:ph type="sldNum" sz="quarter" idx="12"/>
          </p:nvPr>
        </p:nvSpPr>
        <p:spPr>
          <a:xfrm>
            <a:off x="6457950" y="6356350"/>
            <a:ext cx="2057400" cy="365125"/>
          </a:xfrm>
          <a:prstGeom prst="rect">
            <a:avLst/>
          </a:prstGeom>
        </p:spPr>
        <p:txBody>
          <a:bodyPr vert="horz" lIns="91440" tIns="45720" rIns="91440" bIns="45720" rtlCol="0" anchor="ctr"/>
          <a:lstStyle>
            <a:defPPr>
              <a:defRPr lang="en-US"/>
            </a:defPPr>
            <a:lvl1pPr algn="r" rtl="0" eaLnBrk="0" fontAlgn="base" hangingPunct="0">
              <a:spcBef>
                <a:spcPct val="0"/>
              </a:spcBef>
              <a:spcAft>
                <a:spcPct val="0"/>
              </a:spcAft>
              <a:defRPr sz="1200" b="1" kern="1200">
                <a:solidFill>
                  <a:schemeClr val="tx1">
                    <a:tint val="75000"/>
                  </a:schemeClr>
                </a:solidFill>
                <a:latin typeface="Arial" charset="0"/>
                <a:ea typeface="ＭＳ Ｐゴシック" charset="-128"/>
                <a:cs typeface="+mn-cs"/>
              </a:defRPr>
            </a:lvl1pPr>
            <a:lvl2pPr marL="4572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9pPr>
          </a:lstStyle>
          <a:p>
            <a:pPr>
              <a:defRPr/>
            </a:pPr>
            <a:fld id="{24876ADD-85D9-4CF9-A35B-123309FF4FEE}" type="slidenum">
              <a:rPr lang="en-US" smtClean="0"/>
              <a:pPr>
                <a:defRPr/>
              </a:pPr>
              <a:t>158</a:t>
            </a:fld>
            <a:endParaRPr lang="en-US"/>
          </a:p>
        </p:txBody>
      </p:sp>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4">
            <a:extLst>
              <a:ext uri="{FF2B5EF4-FFF2-40B4-BE49-F238E27FC236}">
                <a16:creationId xmlns:a16="http://schemas.microsoft.com/office/drawing/2014/main" id="{016B6D02-8AE9-4F7E-97B0-C9CCD7FC4E2D}"/>
              </a:ext>
            </a:extLst>
          </p:cNvPr>
          <p:cNvSpPr>
            <a:spLocks noGrp="1" noChangeArrowheads="1"/>
          </p:cNvSpPr>
          <p:nvPr>
            <p:ph type="title"/>
          </p:nvPr>
        </p:nvSpPr>
        <p:spPr/>
        <p:txBody>
          <a:bodyPr/>
          <a:lstStyle/>
          <a:p>
            <a:pPr>
              <a:defRPr/>
            </a:pPr>
            <a:r>
              <a:rPr lang="en-US">
                <a:cs typeface="+mj-cs"/>
              </a:rPr>
              <a:t>Classification: Definition</a:t>
            </a:r>
          </a:p>
        </p:txBody>
      </p:sp>
      <p:sp>
        <p:nvSpPr>
          <p:cNvPr id="3075" name="Rectangle 5">
            <a:extLst>
              <a:ext uri="{FF2B5EF4-FFF2-40B4-BE49-F238E27FC236}">
                <a16:creationId xmlns:a16="http://schemas.microsoft.com/office/drawing/2014/main" id="{D5E82030-C269-4E19-A3DA-C9DC83A38D75}"/>
              </a:ext>
            </a:extLst>
          </p:cNvPr>
          <p:cNvSpPr>
            <a:spLocks noGrp="1" noChangeArrowheads="1"/>
          </p:cNvSpPr>
          <p:nvPr>
            <p:ph type="body" idx="1"/>
          </p:nvPr>
        </p:nvSpPr>
        <p:spPr/>
        <p:txBody>
          <a:bodyPr/>
          <a:lstStyle/>
          <a:p>
            <a:pPr>
              <a:buFont typeface="Monotype Sorts" charset="0"/>
              <a:buChar char="l"/>
              <a:defRPr/>
            </a:pPr>
            <a:r>
              <a:rPr lang="en-US">
                <a:cs typeface="+mn-cs"/>
              </a:rPr>
              <a:t>Given a collection of records (training set )</a:t>
            </a:r>
          </a:p>
          <a:p>
            <a:pPr lvl="1">
              <a:buFont typeface="Arial" charset="0"/>
              <a:buChar char="–"/>
              <a:defRPr/>
            </a:pPr>
            <a:r>
              <a:rPr lang="en-US"/>
              <a:t>Each record is by characterized by a tuple (</a:t>
            </a:r>
            <a:r>
              <a:rPr lang="en-US" b="1" i="1">
                <a:latin typeface="Times New Roman" charset="0"/>
              </a:rPr>
              <a:t>x</a:t>
            </a:r>
            <a:r>
              <a:rPr lang="en-US"/>
              <a:t>,</a:t>
            </a:r>
            <a:r>
              <a:rPr lang="en-US" i="1">
                <a:latin typeface="Times New Roman" charset="0"/>
              </a:rPr>
              <a:t>y</a:t>
            </a:r>
            <a:r>
              <a:rPr lang="en-US"/>
              <a:t>), where </a:t>
            </a:r>
            <a:r>
              <a:rPr lang="en-US" b="1" i="1">
                <a:latin typeface="Times New Roman" charset="0"/>
              </a:rPr>
              <a:t>x </a:t>
            </a:r>
            <a:r>
              <a:rPr lang="en-US"/>
              <a:t>is the attribute set and </a:t>
            </a:r>
            <a:r>
              <a:rPr lang="en-US" i="1">
                <a:latin typeface="Times New Roman" charset="0"/>
              </a:rPr>
              <a:t>y </a:t>
            </a:r>
            <a:r>
              <a:rPr lang="en-US"/>
              <a:t>is the class label</a:t>
            </a:r>
          </a:p>
          <a:p>
            <a:pPr lvl="2">
              <a:buFont typeface="Wingdings" charset="0"/>
              <a:buChar char="u"/>
              <a:defRPr/>
            </a:pPr>
            <a:r>
              <a:rPr lang="en-US"/>
              <a:t> </a:t>
            </a:r>
            <a:r>
              <a:rPr lang="en-US" b="1" i="1">
                <a:latin typeface="Times New Roman" charset="0"/>
              </a:rPr>
              <a:t>x</a:t>
            </a:r>
            <a:r>
              <a:rPr lang="en-US"/>
              <a:t>: attribute, predictor, independent variable, input</a:t>
            </a:r>
          </a:p>
          <a:p>
            <a:pPr lvl="2">
              <a:buFont typeface="Wingdings" charset="0"/>
              <a:buChar char="u"/>
              <a:defRPr/>
            </a:pPr>
            <a:r>
              <a:rPr lang="en-US"/>
              <a:t> </a:t>
            </a:r>
            <a:r>
              <a:rPr lang="en-US" i="1">
                <a:latin typeface="Times New Roman" charset="0"/>
              </a:rPr>
              <a:t>y</a:t>
            </a:r>
            <a:r>
              <a:rPr lang="en-US"/>
              <a:t>: class, response, dependent variable, output</a:t>
            </a:r>
          </a:p>
          <a:p>
            <a:pPr lvl="4">
              <a:defRPr/>
            </a:pPr>
            <a:endParaRPr lang="en-US">
              <a:latin typeface="Times New Roman" charset="0"/>
            </a:endParaRPr>
          </a:p>
          <a:p>
            <a:pPr>
              <a:buFont typeface="Monotype Sorts" charset="0"/>
              <a:buChar char="l"/>
              <a:defRPr/>
            </a:pPr>
            <a:r>
              <a:rPr lang="en-US">
                <a:cs typeface="+mn-cs"/>
              </a:rPr>
              <a:t>Task:</a:t>
            </a:r>
          </a:p>
          <a:p>
            <a:pPr lvl="1">
              <a:buFont typeface="Arial" charset="0"/>
              <a:buChar char="–"/>
              <a:defRPr/>
            </a:pPr>
            <a:r>
              <a:rPr lang="en-US"/>
              <a:t>Learn a model that maps each attribute set </a:t>
            </a:r>
            <a:r>
              <a:rPr lang="en-US" b="1" i="1">
                <a:latin typeface="Times New Roman" charset="0"/>
              </a:rPr>
              <a:t>x </a:t>
            </a:r>
            <a:r>
              <a:rPr lang="en-US"/>
              <a:t>into one of the predefined class labels </a:t>
            </a:r>
            <a:r>
              <a:rPr lang="en-US" i="1">
                <a:latin typeface="Times New Roman" charset="0"/>
              </a:rPr>
              <a:t>y</a:t>
            </a:r>
            <a:endParaRPr lang="en-US"/>
          </a:p>
        </p:txBody>
      </p:sp>
      <p:sp>
        <p:nvSpPr>
          <p:cNvPr id="2" name="Date Placeholder 1">
            <a:extLst>
              <a:ext uri="{FF2B5EF4-FFF2-40B4-BE49-F238E27FC236}">
                <a16:creationId xmlns:a16="http://schemas.microsoft.com/office/drawing/2014/main" id="{1492A8E8-34E1-49C0-938E-437D52E252FE}"/>
              </a:ext>
            </a:extLst>
          </p:cNvPr>
          <p:cNvSpPr>
            <a:spLocks noGrp="1"/>
          </p:cNvSpPr>
          <p:nvPr>
            <p:ph type="dt" sz="quarter" idx="10"/>
          </p:nvPr>
        </p:nvSpPr>
        <p:spPr>
          <a:xfrm>
            <a:off x="628650" y="6356350"/>
            <a:ext cx="2057400" cy="365125"/>
          </a:xfrm>
          <a:prstGeom prst="rect">
            <a:avLst/>
          </a:prstGeom>
        </p:spPr>
        <p:txBody>
          <a:bodyPr vert="horz" lIns="91440" tIns="45720" rIns="91440" bIns="45720" rtlCol="0" anchor="ctr"/>
          <a:lstStyle>
            <a:defPPr>
              <a:defRPr lang="en-US"/>
            </a:defPPr>
            <a:lvl1pPr algn="l" rtl="0" eaLnBrk="0" fontAlgn="base" hangingPunct="0">
              <a:spcBef>
                <a:spcPct val="0"/>
              </a:spcBef>
              <a:spcAft>
                <a:spcPct val="0"/>
              </a:spcAft>
              <a:defRPr sz="1200" b="1" kern="1200">
                <a:solidFill>
                  <a:schemeClr val="tx1">
                    <a:tint val="75000"/>
                  </a:schemeClr>
                </a:solidFill>
                <a:latin typeface="Arial" charset="0"/>
                <a:ea typeface="ＭＳ Ｐゴシック" charset="-128"/>
                <a:cs typeface="+mn-cs"/>
              </a:defRPr>
            </a:lvl1pPr>
            <a:lvl2pPr marL="4572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9pPr>
          </a:lstStyle>
          <a:p>
            <a:pPr>
              <a:defRPr/>
            </a:pPr>
            <a:r>
              <a:rPr lang="en-US"/>
              <a:t>2/1/2021</a:t>
            </a:r>
            <a:endParaRPr lang="en-US" dirty="0"/>
          </a:p>
        </p:txBody>
      </p:sp>
      <p:sp>
        <p:nvSpPr>
          <p:cNvPr id="3" name="Footer Placeholder 2">
            <a:extLst>
              <a:ext uri="{FF2B5EF4-FFF2-40B4-BE49-F238E27FC236}">
                <a16:creationId xmlns:a16="http://schemas.microsoft.com/office/drawing/2014/main" id="{852C378C-EF0B-4ED7-A0AF-229AA7AD7FA5}"/>
              </a:ext>
            </a:extLst>
          </p:cNvPr>
          <p:cNvSpPr>
            <a:spLocks noGrp="1"/>
          </p:cNvSpPr>
          <p:nvPr>
            <p:ph type="ftr" sz="quarter" idx="11"/>
          </p:nvPr>
        </p:nvSpPr>
        <p:spPr>
          <a:xfrm>
            <a:off x="3028950" y="6356350"/>
            <a:ext cx="3086100" cy="365125"/>
          </a:xfrm>
          <a:prstGeom prst="rect">
            <a:avLst/>
          </a:prstGeom>
        </p:spPr>
        <p:txBody>
          <a:bodyPr vert="horz" lIns="91440" tIns="45720" rIns="91440" bIns="45720" rtlCol="0" anchor="ctr"/>
          <a:lstStyle>
            <a:defPPr>
              <a:defRPr lang="en-US"/>
            </a:defPPr>
            <a:lvl1pPr algn="ctr" rtl="0" eaLnBrk="0" fontAlgn="base" hangingPunct="0">
              <a:spcBef>
                <a:spcPct val="0"/>
              </a:spcBef>
              <a:spcAft>
                <a:spcPct val="0"/>
              </a:spcAft>
              <a:defRPr sz="1200" b="1" kern="1200">
                <a:solidFill>
                  <a:schemeClr val="tx1">
                    <a:tint val="75000"/>
                  </a:schemeClr>
                </a:solidFill>
                <a:latin typeface="Arial" charset="0"/>
                <a:ea typeface="ＭＳ Ｐゴシック" charset="-128"/>
                <a:cs typeface="+mn-cs"/>
              </a:defRPr>
            </a:lvl1pPr>
            <a:lvl2pPr marL="4572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9pPr>
          </a:lstStyle>
          <a:p>
            <a:pPr>
              <a:defRPr/>
            </a:pPr>
            <a:r>
              <a:rPr lang="en-US"/>
              <a:t>Introduction to Data Mining, 2</a:t>
            </a:r>
            <a:r>
              <a:rPr lang="en-US" baseline="30000"/>
              <a:t>nd</a:t>
            </a:r>
            <a:r>
              <a:rPr lang="en-US"/>
              <a:t> Edition</a:t>
            </a:r>
            <a:endParaRPr lang="en-US" dirty="0"/>
          </a:p>
        </p:txBody>
      </p:sp>
      <p:sp>
        <p:nvSpPr>
          <p:cNvPr id="4" name="Slide Number Placeholder 3">
            <a:extLst>
              <a:ext uri="{FF2B5EF4-FFF2-40B4-BE49-F238E27FC236}">
                <a16:creationId xmlns:a16="http://schemas.microsoft.com/office/drawing/2014/main" id="{540F9B5E-B437-410B-A7CB-230267D9297E}"/>
              </a:ext>
            </a:extLst>
          </p:cNvPr>
          <p:cNvSpPr>
            <a:spLocks noGrp="1"/>
          </p:cNvSpPr>
          <p:nvPr>
            <p:ph type="sldNum" sz="quarter" idx="12"/>
          </p:nvPr>
        </p:nvSpPr>
        <p:spPr>
          <a:xfrm>
            <a:off x="6457950" y="6356350"/>
            <a:ext cx="2057400" cy="365125"/>
          </a:xfrm>
          <a:prstGeom prst="rect">
            <a:avLst/>
          </a:prstGeom>
        </p:spPr>
        <p:txBody>
          <a:bodyPr vert="horz" lIns="91440" tIns="45720" rIns="91440" bIns="45720" rtlCol="0" anchor="ctr"/>
          <a:lstStyle>
            <a:defPPr>
              <a:defRPr lang="en-US"/>
            </a:defPPr>
            <a:lvl1pPr algn="r" rtl="0" eaLnBrk="0" fontAlgn="base" hangingPunct="0">
              <a:spcBef>
                <a:spcPct val="0"/>
              </a:spcBef>
              <a:spcAft>
                <a:spcPct val="0"/>
              </a:spcAft>
              <a:defRPr sz="1200" b="1" kern="1200">
                <a:solidFill>
                  <a:schemeClr val="tx1">
                    <a:tint val="75000"/>
                  </a:schemeClr>
                </a:solidFill>
                <a:latin typeface="Arial" charset="0"/>
                <a:ea typeface="ＭＳ Ｐゴシック" charset="-128"/>
                <a:cs typeface="+mn-cs"/>
              </a:defRPr>
            </a:lvl1pPr>
            <a:lvl2pPr marL="4572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9pPr>
          </a:lstStyle>
          <a:p>
            <a:pPr>
              <a:defRPr/>
            </a:pPr>
            <a:fld id="{24876ADD-85D9-4CF9-A35B-123309FF4FEE}" type="slidenum">
              <a:rPr lang="en-US" smtClean="0"/>
              <a:pPr>
                <a:defRPr/>
              </a:pPr>
              <a:t>159</a:t>
            </a:fld>
            <a:endParaRPr 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9250" name="Rectangle 2"/>
          <p:cNvSpPr>
            <a:spLocks noGrp="1" noChangeArrowheads="1"/>
          </p:cNvSpPr>
          <p:nvPr>
            <p:ph type="title"/>
          </p:nvPr>
        </p:nvSpPr>
        <p:spPr/>
        <p:txBody>
          <a:bodyPr/>
          <a:lstStyle/>
          <a:p>
            <a:r>
              <a:rPr lang="en-US"/>
              <a:t>Visualization Techniques: Histograms</a:t>
            </a:r>
          </a:p>
        </p:txBody>
      </p:sp>
      <p:sp>
        <p:nvSpPr>
          <p:cNvPr id="949251" name="Rectangle 3"/>
          <p:cNvSpPr>
            <a:spLocks noGrp="1" noChangeArrowheads="1"/>
          </p:cNvSpPr>
          <p:nvPr>
            <p:ph type="body" idx="1"/>
          </p:nvPr>
        </p:nvSpPr>
        <p:spPr>
          <a:xfrm>
            <a:off x="411163" y="1143000"/>
            <a:ext cx="8428037" cy="2895600"/>
          </a:xfrm>
        </p:spPr>
        <p:txBody>
          <a:bodyPr/>
          <a:lstStyle/>
          <a:p>
            <a:r>
              <a:rPr lang="en-US" sz="2400"/>
              <a:t>Histogram </a:t>
            </a:r>
          </a:p>
          <a:p>
            <a:pPr lvl="1"/>
            <a:r>
              <a:rPr lang="en-US" sz="2000"/>
              <a:t>Usually shows the distribution of values of a single variable</a:t>
            </a:r>
          </a:p>
          <a:p>
            <a:pPr lvl="1"/>
            <a:r>
              <a:rPr lang="en-US" sz="2000"/>
              <a:t>Divide the values into bins and show a bar plot of the number of objects in each bin. </a:t>
            </a:r>
          </a:p>
          <a:p>
            <a:pPr lvl="1"/>
            <a:r>
              <a:rPr lang="en-US" sz="2000"/>
              <a:t>The height of each bar indicates the number of objects</a:t>
            </a:r>
          </a:p>
          <a:p>
            <a:pPr lvl="1"/>
            <a:r>
              <a:rPr lang="en-US" sz="2000"/>
              <a:t>Shape of histogram depends on the number of bins</a:t>
            </a:r>
          </a:p>
          <a:p>
            <a:r>
              <a:rPr lang="en-US" sz="2400"/>
              <a:t>Example: Petal Width </a:t>
            </a:r>
            <a:r>
              <a:rPr lang="en-US" sz="2000"/>
              <a:t>(10 and 20 bins, respectively)</a:t>
            </a:r>
            <a:r>
              <a:rPr lang="en-US" sz="2400"/>
              <a:t> </a:t>
            </a:r>
          </a:p>
          <a:p>
            <a:pPr lvl="1">
              <a:buFont typeface="Arial" charset="0"/>
              <a:buNone/>
            </a:pPr>
            <a:endParaRPr lang="en-US" sz="2000"/>
          </a:p>
        </p:txBody>
      </p:sp>
      <p:pic>
        <p:nvPicPr>
          <p:cNvPr id="949252"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l="2278" b="3267"/>
          <a:stretch>
            <a:fillRect/>
          </a:stretch>
        </p:blipFill>
        <p:spPr bwMode="auto">
          <a:xfrm>
            <a:off x="762000" y="3962400"/>
            <a:ext cx="3268663" cy="2209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49253"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l="2278" b="3267"/>
          <a:stretch>
            <a:fillRect/>
          </a:stretch>
        </p:blipFill>
        <p:spPr bwMode="auto">
          <a:xfrm>
            <a:off x="4495800" y="3962400"/>
            <a:ext cx="3268663" cy="2209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2DCC57B6-09B2-4859-968C-2D315575F8BF}"/>
              </a:ext>
            </a:extLst>
          </p:cNvPr>
          <p:cNvSpPr>
            <a:spLocks noGrp="1" noChangeArrowheads="1"/>
          </p:cNvSpPr>
          <p:nvPr>
            <p:ph type="title"/>
          </p:nvPr>
        </p:nvSpPr>
        <p:spPr/>
        <p:txBody>
          <a:bodyPr/>
          <a:lstStyle/>
          <a:p>
            <a:pPr>
              <a:defRPr/>
            </a:pPr>
            <a:r>
              <a:rPr lang="en-US">
                <a:cs typeface="+mj-cs"/>
              </a:rPr>
              <a:t>Examples of Classification Task</a:t>
            </a:r>
          </a:p>
        </p:txBody>
      </p:sp>
      <p:graphicFrame>
        <p:nvGraphicFramePr>
          <p:cNvPr id="919591" name="Group 39">
            <a:extLst>
              <a:ext uri="{FF2B5EF4-FFF2-40B4-BE49-F238E27FC236}">
                <a16:creationId xmlns:a16="http://schemas.microsoft.com/office/drawing/2014/main" id="{6E0B2BA6-834C-4F37-B8FC-CF6FAE691BA1}"/>
              </a:ext>
            </a:extLst>
          </p:cNvPr>
          <p:cNvGraphicFramePr>
            <a:graphicFrameLocks noGrp="1"/>
          </p:cNvGraphicFramePr>
          <p:nvPr>
            <p:ph idx="1"/>
          </p:nvPr>
        </p:nvGraphicFramePr>
        <p:xfrm>
          <a:off x="381000" y="1371600"/>
          <a:ext cx="8504238" cy="4648200"/>
        </p:xfrm>
        <a:graphic>
          <a:graphicData uri="http://schemas.openxmlformats.org/drawingml/2006/table">
            <a:tbl>
              <a:tblPr/>
              <a:tblGrid>
                <a:gridCol w="1951038">
                  <a:extLst>
                    <a:ext uri="{9D8B030D-6E8A-4147-A177-3AD203B41FA5}">
                      <a16:colId xmlns:a16="http://schemas.microsoft.com/office/drawing/2014/main" val="20000"/>
                    </a:ext>
                  </a:extLst>
                </a:gridCol>
                <a:gridCol w="3594100">
                  <a:extLst>
                    <a:ext uri="{9D8B030D-6E8A-4147-A177-3AD203B41FA5}">
                      <a16:colId xmlns:a16="http://schemas.microsoft.com/office/drawing/2014/main" val="20001"/>
                    </a:ext>
                  </a:extLst>
                </a:gridCol>
                <a:gridCol w="2959100">
                  <a:extLst>
                    <a:ext uri="{9D8B030D-6E8A-4147-A177-3AD203B41FA5}">
                      <a16:colId xmlns:a16="http://schemas.microsoft.com/office/drawing/2014/main" val="20002"/>
                    </a:ext>
                  </a:extLst>
                </a:gridCol>
              </a:tblGrid>
              <a:tr h="762000">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2400" b="0" i="0" u="none" strike="noStrike" cap="none" normalizeH="0" baseline="0">
                          <a:ln>
                            <a:noFill/>
                          </a:ln>
                          <a:solidFill>
                            <a:schemeClr val="tx1"/>
                          </a:solidFill>
                          <a:effectLst/>
                          <a:latin typeface="Arial" charset="0"/>
                        </a:rPr>
                        <a:t>Task</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2400" b="0" i="0" u="none" strike="noStrike" cap="none" normalizeH="0" baseline="0">
                          <a:ln>
                            <a:noFill/>
                          </a:ln>
                          <a:solidFill>
                            <a:schemeClr val="tx1"/>
                          </a:solidFill>
                          <a:effectLst/>
                          <a:latin typeface="Arial" charset="0"/>
                        </a:rPr>
                        <a:t>Attribute set, </a:t>
                      </a:r>
                      <a:r>
                        <a:rPr kumimoji="0" lang="en-US" sz="2400" b="1" i="1" u="none" strike="noStrike" cap="none" normalizeH="0" baseline="0">
                          <a:ln>
                            <a:noFill/>
                          </a:ln>
                          <a:solidFill>
                            <a:schemeClr val="tx1"/>
                          </a:solidFill>
                          <a:effectLst/>
                          <a:latin typeface="Times New Roman" pitchFamily="18" charset="0"/>
                        </a:rPr>
                        <a:t>x</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2400" b="0" i="0" u="none" strike="noStrike" cap="none" normalizeH="0" baseline="0">
                          <a:ln>
                            <a:noFill/>
                          </a:ln>
                          <a:solidFill>
                            <a:schemeClr val="tx1"/>
                          </a:solidFill>
                          <a:effectLst/>
                          <a:latin typeface="Arial" charset="0"/>
                        </a:rPr>
                        <a:t>Class label, </a:t>
                      </a:r>
                      <a:r>
                        <a:rPr kumimoji="0" lang="en-US" sz="2400" b="0" i="1" u="none" strike="noStrike" cap="none" normalizeH="0" baseline="0">
                          <a:ln>
                            <a:noFill/>
                          </a:ln>
                          <a:solidFill>
                            <a:schemeClr val="tx1"/>
                          </a:solidFill>
                          <a:effectLst/>
                          <a:latin typeface="Times New Roman" pitchFamily="18" charset="0"/>
                        </a:rPr>
                        <a:t>y</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extLst>
                  <a:ext uri="{0D108BD9-81ED-4DB2-BD59-A6C34878D82A}">
                    <a16:rowId xmlns:a16="http://schemas.microsoft.com/office/drawing/2014/main" val="10000"/>
                  </a:ext>
                </a:extLst>
              </a:tr>
              <a:tr h="1295400">
                <a:tc>
                  <a:txBody>
                    <a:bodyPr/>
                    <a:lstStyle/>
                    <a:p>
                      <a:pPr marL="0" marR="0" lvl="0" indent="0" algn="l"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2400" b="0" i="0" u="none" strike="noStrike" cap="none" normalizeH="0" baseline="0">
                          <a:ln>
                            <a:noFill/>
                          </a:ln>
                          <a:solidFill>
                            <a:schemeClr val="tx1"/>
                          </a:solidFill>
                          <a:effectLst/>
                          <a:latin typeface="Arial" charset="0"/>
                        </a:rPr>
                        <a:t>Categorizing email messages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2400" b="0" i="0" u="none" strike="noStrike" cap="none" normalizeH="0" baseline="0">
                          <a:ln>
                            <a:noFill/>
                          </a:ln>
                          <a:solidFill>
                            <a:schemeClr val="tx1"/>
                          </a:solidFill>
                          <a:effectLst/>
                          <a:latin typeface="Arial" charset="0"/>
                        </a:rPr>
                        <a:t>Features extracted from email message header and content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2400" b="0" i="0" u="none" strike="noStrike" cap="none" normalizeH="0" baseline="0">
                          <a:ln>
                            <a:noFill/>
                          </a:ln>
                          <a:solidFill>
                            <a:schemeClr val="tx1"/>
                          </a:solidFill>
                          <a:effectLst/>
                          <a:latin typeface="Arial" charset="0"/>
                        </a:rPr>
                        <a:t>spam or non-spam</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295400">
                <a:tc>
                  <a:txBody>
                    <a:bodyPr/>
                    <a:lstStyle/>
                    <a:p>
                      <a:pPr marL="0" marR="0" lvl="0" indent="0" algn="l"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2400" b="0" i="0" u="none" strike="noStrike" cap="none" normalizeH="0" baseline="0">
                          <a:ln>
                            <a:noFill/>
                          </a:ln>
                          <a:solidFill>
                            <a:schemeClr val="tx1"/>
                          </a:solidFill>
                          <a:effectLst/>
                          <a:latin typeface="Arial" charset="0"/>
                        </a:rPr>
                        <a:t>Identifying tumor cells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2400" b="0" i="0" u="none" strike="noStrike" cap="none" normalizeH="0" baseline="0" dirty="0">
                          <a:ln>
                            <a:noFill/>
                          </a:ln>
                          <a:solidFill>
                            <a:schemeClr val="tx1"/>
                          </a:solidFill>
                          <a:effectLst/>
                          <a:latin typeface="Arial" charset="0"/>
                        </a:rPr>
                        <a:t>Features extracted </a:t>
                      </a:r>
                      <a:r>
                        <a:rPr kumimoji="0" lang="en-US" sz="2400" b="0" i="0" u="none" strike="noStrike" cap="none" normalizeH="0" baseline="0">
                          <a:ln>
                            <a:noFill/>
                          </a:ln>
                          <a:solidFill>
                            <a:schemeClr val="tx1"/>
                          </a:solidFill>
                          <a:effectLst/>
                          <a:latin typeface="Arial" charset="0"/>
                        </a:rPr>
                        <a:t>from x-rays or MRI </a:t>
                      </a:r>
                      <a:r>
                        <a:rPr kumimoji="0" lang="en-US" sz="2400" b="0" i="0" u="none" strike="noStrike" cap="none" normalizeH="0" baseline="0" dirty="0">
                          <a:ln>
                            <a:noFill/>
                          </a:ln>
                          <a:solidFill>
                            <a:schemeClr val="tx1"/>
                          </a:solidFill>
                          <a:effectLst/>
                          <a:latin typeface="Arial" charset="0"/>
                        </a:rPr>
                        <a:t>scans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2400" b="0" i="0" u="none" strike="noStrike" cap="none" normalizeH="0" baseline="0">
                          <a:ln>
                            <a:noFill/>
                          </a:ln>
                          <a:solidFill>
                            <a:schemeClr val="tx1"/>
                          </a:solidFill>
                          <a:effectLst/>
                          <a:latin typeface="Arial" charset="0"/>
                        </a:rPr>
                        <a:t>malignant or benign cells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1295400">
                <a:tc>
                  <a:txBody>
                    <a:bodyPr/>
                    <a:lstStyle/>
                    <a:p>
                      <a:pPr marL="0" marR="0" lvl="0" indent="0" algn="l"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2400" b="0" i="0" u="none" strike="noStrike" cap="none" normalizeH="0" baseline="0">
                          <a:ln>
                            <a:noFill/>
                          </a:ln>
                          <a:solidFill>
                            <a:schemeClr val="tx1"/>
                          </a:solidFill>
                          <a:effectLst/>
                          <a:latin typeface="Arial" charset="0"/>
                        </a:rPr>
                        <a:t>Cataloging galaxies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2400" b="0" i="0" u="none" strike="noStrike" cap="none" normalizeH="0" baseline="0">
                          <a:ln>
                            <a:noFill/>
                          </a:ln>
                          <a:solidFill>
                            <a:schemeClr val="tx1"/>
                          </a:solidFill>
                          <a:effectLst/>
                          <a:latin typeface="Arial" charset="0"/>
                        </a:rPr>
                        <a:t>Features extracted from telescope images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2400" b="0" i="0" u="none" strike="noStrike" cap="none" normalizeH="0" baseline="0" dirty="0">
                          <a:ln>
                            <a:noFill/>
                          </a:ln>
                          <a:solidFill>
                            <a:schemeClr val="tx1"/>
                          </a:solidFill>
                          <a:effectLst/>
                          <a:latin typeface="Arial" charset="0"/>
                        </a:rPr>
                        <a:t>Elliptical, spiral, or irregular-shaped galaxies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
        <p:nvSpPr>
          <p:cNvPr id="2" name="Date Placeholder 1">
            <a:extLst>
              <a:ext uri="{FF2B5EF4-FFF2-40B4-BE49-F238E27FC236}">
                <a16:creationId xmlns:a16="http://schemas.microsoft.com/office/drawing/2014/main" id="{49482C37-694C-4D2C-A565-B598115FE612}"/>
              </a:ext>
            </a:extLst>
          </p:cNvPr>
          <p:cNvSpPr>
            <a:spLocks noGrp="1"/>
          </p:cNvSpPr>
          <p:nvPr>
            <p:ph type="dt" sz="quarter" idx="10"/>
          </p:nvPr>
        </p:nvSpPr>
        <p:spPr/>
        <p:txBody>
          <a:bodyPr/>
          <a:lstStyle/>
          <a:p>
            <a:pPr>
              <a:defRPr/>
            </a:pPr>
            <a:r>
              <a:rPr lang="en-US"/>
              <a:t>2/1/2021</a:t>
            </a:r>
            <a:endParaRPr lang="en-US" dirty="0"/>
          </a:p>
        </p:txBody>
      </p:sp>
      <p:sp>
        <p:nvSpPr>
          <p:cNvPr id="3" name="Footer Placeholder 2">
            <a:extLst>
              <a:ext uri="{FF2B5EF4-FFF2-40B4-BE49-F238E27FC236}">
                <a16:creationId xmlns:a16="http://schemas.microsoft.com/office/drawing/2014/main" id="{4A02E2BE-B5DD-4502-BE18-A23C8912B46F}"/>
              </a:ext>
            </a:extLst>
          </p:cNvPr>
          <p:cNvSpPr>
            <a:spLocks noGrp="1"/>
          </p:cNvSpPr>
          <p:nvPr>
            <p:ph type="ftr" sz="quarter" idx="11"/>
          </p:nvPr>
        </p:nvSpPr>
        <p:spPr/>
        <p:txBody>
          <a:bodyPr/>
          <a:lstStyle/>
          <a:p>
            <a:pPr>
              <a:defRPr/>
            </a:pPr>
            <a:r>
              <a:rPr lang="en-US"/>
              <a:t>Introduction to Data Mining, 2</a:t>
            </a:r>
            <a:r>
              <a:rPr lang="en-US" baseline="30000"/>
              <a:t>nd</a:t>
            </a:r>
            <a:r>
              <a:rPr lang="en-US"/>
              <a:t> Edition</a:t>
            </a:r>
            <a:endParaRPr lang="en-US" dirty="0"/>
          </a:p>
        </p:txBody>
      </p:sp>
      <p:sp>
        <p:nvSpPr>
          <p:cNvPr id="4" name="Slide Number Placeholder 3">
            <a:extLst>
              <a:ext uri="{FF2B5EF4-FFF2-40B4-BE49-F238E27FC236}">
                <a16:creationId xmlns:a16="http://schemas.microsoft.com/office/drawing/2014/main" id="{3CFB13CD-EBD5-4896-8FD8-CA06C19FEDAC}"/>
              </a:ext>
            </a:extLst>
          </p:cNvPr>
          <p:cNvSpPr>
            <a:spLocks noGrp="1"/>
          </p:cNvSpPr>
          <p:nvPr>
            <p:ph type="sldNum" sz="quarter" idx="12"/>
          </p:nvPr>
        </p:nvSpPr>
        <p:spPr/>
        <p:txBody>
          <a:bodyPr/>
          <a:lstStyle/>
          <a:p>
            <a:pPr>
              <a:defRPr/>
            </a:pPr>
            <a:fld id="{4F7A57BE-260D-4199-AF6E-D0261B79CD69}" type="slidenum">
              <a:rPr lang="en-US"/>
              <a:pPr>
                <a:defRPr/>
              </a:pPr>
              <a:t>160</a:t>
            </a:fld>
            <a:endParaRPr lang="en-US"/>
          </a:p>
        </p:txBody>
      </p:sp>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49304AC4-68D1-439E-9010-1939C98A243F}"/>
              </a:ext>
            </a:extLst>
          </p:cNvPr>
          <p:cNvSpPr>
            <a:spLocks noGrp="1" noChangeArrowheads="1"/>
          </p:cNvSpPr>
          <p:nvPr>
            <p:ph type="title"/>
          </p:nvPr>
        </p:nvSpPr>
        <p:spPr>
          <a:xfrm>
            <a:off x="381000" y="381000"/>
            <a:ext cx="8280400" cy="533400"/>
          </a:xfrm>
        </p:spPr>
        <p:txBody>
          <a:bodyPr/>
          <a:lstStyle/>
          <a:p>
            <a:pPr>
              <a:defRPr/>
            </a:pPr>
            <a:r>
              <a:rPr lang="en-US">
                <a:cs typeface="+mj-cs"/>
              </a:rPr>
              <a:t>General Approach for Building Classification Model</a:t>
            </a:r>
          </a:p>
        </p:txBody>
      </p:sp>
      <p:sp>
        <p:nvSpPr>
          <p:cNvPr id="2" name="Date Placeholder 1">
            <a:extLst>
              <a:ext uri="{FF2B5EF4-FFF2-40B4-BE49-F238E27FC236}">
                <a16:creationId xmlns:a16="http://schemas.microsoft.com/office/drawing/2014/main" id="{A153B2C6-096E-43D2-A54D-F01C3BBE5B42}"/>
              </a:ext>
            </a:extLst>
          </p:cNvPr>
          <p:cNvSpPr>
            <a:spLocks noGrp="1"/>
          </p:cNvSpPr>
          <p:nvPr>
            <p:ph type="dt" sz="quarter" idx="10"/>
          </p:nvPr>
        </p:nvSpPr>
        <p:spPr>
          <a:xfrm>
            <a:off x="628650" y="6356350"/>
            <a:ext cx="2057400" cy="365125"/>
          </a:xfrm>
          <a:prstGeom prst="rect">
            <a:avLst/>
          </a:prstGeom>
        </p:spPr>
        <p:txBody>
          <a:bodyPr vert="horz" lIns="91440" tIns="45720" rIns="91440" bIns="45720" rtlCol="0" anchor="ctr"/>
          <a:lstStyle>
            <a:defPPr>
              <a:defRPr lang="en-US"/>
            </a:defPPr>
            <a:lvl1pPr algn="l" rtl="0" eaLnBrk="0" fontAlgn="base" hangingPunct="0">
              <a:spcBef>
                <a:spcPct val="0"/>
              </a:spcBef>
              <a:spcAft>
                <a:spcPct val="0"/>
              </a:spcAft>
              <a:defRPr sz="1200" b="1" kern="1200">
                <a:solidFill>
                  <a:schemeClr val="tx1">
                    <a:tint val="75000"/>
                  </a:schemeClr>
                </a:solidFill>
                <a:latin typeface="Arial" charset="0"/>
                <a:ea typeface="ＭＳ Ｐゴシック" charset="-128"/>
                <a:cs typeface="+mn-cs"/>
              </a:defRPr>
            </a:lvl1pPr>
            <a:lvl2pPr marL="4572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9pPr>
          </a:lstStyle>
          <a:p>
            <a:pPr>
              <a:defRPr/>
            </a:pPr>
            <a:r>
              <a:rPr lang="en-US"/>
              <a:t>2/1/2021</a:t>
            </a:r>
            <a:endParaRPr lang="en-US" dirty="0"/>
          </a:p>
        </p:txBody>
      </p:sp>
      <p:sp>
        <p:nvSpPr>
          <p:cNvPr id="3" name="Footer Placeholder 2">
            <a:extLst>
              <a:ext uri="{FF2B5EF4-FFF2-40B4-BE49-F238E27FC236}">
                <a16:creationId xmlns:a16="http://schemas.microsoft.com/office/drawing/2014/main" id="{2FCE8C20-5521-4B20-A564-301DA80FDF5E}"/>
              </a:ext>
            </a:extLst>
          </p:cNvPr>
          <p:cNvSpPr>
            <a:spLocks noGrp="1"/>
          </p:cNvSpPr>
          <p:nvPr>
            <p:ph type="ftr" sz="quarter" idx="11"/>
          </p:nvPr>
        </p:nvSpPr>
        <p:spPr>
          <a:xfrm>
            <a:off x="3028950" y="6356350"/>
            <a:ext cx="3086100" cy="365125"/>
          </a:xfrm>
          <a:prstGeom prst="rect">
            <a:avLst/>
          </a:prstGeom>
        </p:spPr>
        <p:txBody>
          <a:bodyPr vert="horz" lIns="91440" tIns="45720" rIns="91440" bIns="45720" rtlCol="0" anchor="ctr"/>
          <a:lstStyle>
            <a:defPPr>
              <a:defRPr lang="en-US"/>
            </a:defPPr>
            <a:lvl1pPr algn="ctr" rtl="0" eaLnBrk="0" fontAlgn="base" hangingPunct="0">
              <a:spcBef>
                <a:spcPct val="0"/>
              </a:spcBef>
              <a:spcAft>
                <a:spcPct val="0"/>
              </a:spcAft>
              <a:defRPr sz="1200" b="1" kern="1200">
                <a:solidFill>
                  <a:schemeClr val="tx1">
                    <a:tint val="75000"/>
                  </a:schemeClr>
                </a:solidFill>
                <a:latin typeface="Arial" charset="0"/>
                <a:ea typeface="ＭＳ Ｐゴシック" charset="-128"/>
                <a:cs typeface="+mn-cs"/>
              </a:defRPr>
            </a:lvl1pPr>
            <a:lvl2pPr marL="4572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9pPr>
          </a:lstStyle>
          <a:p>
            <a:pPr>
              <a:defRPr/>
            </a:pPr>
            <a:r>
              <a:rPr lang="en-US"/>
              <a:t>Introduction to Data Mining, 2</a:t>
            </a:r>
            <a:r>
              <a:rPr lang="en-US" baseline="30000"/>
              <a:t>nd</a:t>
            </a:r>
            <a:r>
              <a:rPr lang="en-US"/>
              <a:t> Edition</a:t>
            </a:r>
            <a:endParaRPr lang="en-US" dirty="0"/>
          </a:p>
        </p:txBody>
      </p:sp>
      <p:sp>
        <p:nvSpPr>
          <p:cNvPr id="4" name="Slide Number Placeholder 3">
            <a:extLst>
              <a:ext uri="{FF2B5EF4-FFF2-40B4-BE49-F238E27FC236}">
                <a16:creationId xmlns:a16="http://schemas.microsoft.com/office/drawing/2014/main" id="{027FAC17-B677-4A28-992C-AAE865F82F47}"/>
              </a:ext>
            </a:extLst>
          </p:cNvPr>
          <p:cNvSpPr>
            <a:spLocks noGrp="1"/>
          </p:cNvSpPr>
          <p:nvPr>
            <p:ph type="sldNum" sz="quarter" idx="12"/>
          </p:nvPr>
        </p:nvSpPr>
        <p:spPr>
          <a:xfrm>
            <a:off x="6457950" y="6356350"/>
            <a:ext cx="2057400" cy="365125"/>
          </a:xfrm>
          <a:prstGeom prst="rect">
            <a:avLst/>
          </a:prstGeom>
        </p:spPr>
        <p:txBody>
          <a:bodyPr vert="horz" lIns="91440" tIns="45720" rIns="91440" bIns="45720" rtlCol="0" anchor="ctr"/>
          <a:lstStyle>
            <a:defPPr>
              <a:defRPr lang="en-US"/>
            </a:defPPr>
            <a:lvl1pPr algn="r" rtl="0" eaLnBrk="0" fontAlgn="base" hangingPunct="0">
              <a:spcBef>
                <a:spcPct val="0"/>
              </a:spcBef>
              <a:spcAft>
                <a:spcPct val="0"/>
              </a:spcAft>
              <a:defRPr sz="1200" b="1" kern="1200">
                <a:solidFill>
                  <a:schemeClr val="tx1">
                    <a:tint val="75000"/>
                  </a:schemeClr>
                </a:solidFill>
                <a:latin typeface="Arial" charset="0"/>
                <a:ea typeface="ＭＳ Ｐゴシック" charset="-128"/>
                <a:cs typeface="+mn-cs"/>
              </a:defRPr>
            </a:lvl1pPr>
            <a:lvl2pPr marL="4572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9pPr>
          </a:lstStyle>
          <a:p>
            <a:pPr>
              <a:defRPr/>
            </a:pPr>
            <a:fld id="{24876ADD-85D9-4CF9-A35B-123309FF4FEE}" type="slidenum">
              <a:rPr lang="en-US" smtClean="0"/>
              <a:pPr>
                <a:defRPr/>
              </a:pPr>
              <a:t>161</a:t>
            </a:fld>
            <a:endParaRPr lang="en-US"/>
          </a:p>
        </p:txBody>
      </p:sp>
      <p:pic>
        <p:nvPicPr>
          <p:cNvPr id="8" name="Picture 7">
            <a:extLst>
              <a:ext uri="{FF2B5EF4-FFF2-40B4-BE49-F238E27FC236}">
                <a16:creationId xmlns:a16="http://schemas.microsoft.com/office/drawing/2014/main" id="{CFA24205-C6DD-4289-9A38-FEB9720E22E0}"/>
              </a:ext>
            </a:extLst>
          </p:cNvPr>
          <p:cNvPicPr>
            <a:picLocks noChangeAspect="1"/>
          </p:cNvPicPr>
          <p:nvPr/>
        </p:nvPicPr>
        <p:blipFill>
          <a:blip r:embed="rId2"/>
          <a:stretch>
            <a:fillRect/>
          </a:stretch>
        </p:blipFill>
        <p:spPr>
          <a:xfrm>
            <a:off x="1685572" y="1284111"/>
            <a:ext cx="5260790" cy="5029200"/>
          </a:xfrm>
          <a:prstGeom prst="rect">
            <a:avLst/>
          </a:prstGeom>
        </p:spPr>
      </p:pic>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4">
            <a:extLst>
              <a:ext uri="{FF2B5EF4-FFF2-40B4-BE49-F238E27FC236}">
                <a16:creationId xmlns:a16="http://schemas.microsoft.com/office/drawing/2014/main" id="{31FE5F76-0189-4571-9D7B-DC99E81702B2}"/>
              </a:ext>
            </a:extLst>
          </p:cNvPr>
          <p:cNvSpPr>
            <a:spLocks noGrp="1" noChangeArrowheads="1"/>
          </p:cNvSpPr>
          <p:nvPr>
            <p:ph type="title"/>
          </p:nvPr>
        </p:nvSpPr>
        <p:spPr/>
        <p:txBody>
          <a:bodyPr/>
          <a:lstStyle/>
          <a:p>
            <a:pPr>
              <a:defRPr/>
            </a:pPr>
            <a:r>
              <a:rPr lang="en-US">
                <a:cs typeface="+mj-cs"/>
              </a:rPr>
              <a:t>Classification Techniques</a:t>
            </a:r>
          </a:p>
        </p:txBody>
      </p:sp>
      <p:sp>
        <p:nvSpPr>
          <p:cNvPr id="10242" name="Rectangle 5">
            <a:extLst>
              <a:ext uri="{FF2B5EF4-FFF2-40B4-BE49-F238E27FC236}">
                <a16:creationId xmlns:a16="http://schemas.microsoft.com/office/drawing/2014/main" id="{CD4B3303-47A0-4367-91DB-339D26A43A37}"/>
              </a:ext>
            </a:extLst>
          </p:cNvPr>
          <p:cNvSpPr>
            <a:spLocks noGrp="1" noChangeArrowheads="1"/>
          </p:cNvSpPr>
          <p:nvPr>
            <p:ph type="body" idx="1"/>
          </p:nvPr>
        </p:nvSpPr>
        <p:spPr/>
        <p:txBody>
          <a:bodyPr/>
          <a:lstStyle/>
          <a:p>
            <a:pPr>
              <a:lnSpc>
                <a:spcPct val="90000"/>
              </a:lnSpc>
            </a:pPr>
            <a:r>
              <a:rPr lang="en-US" altLang="en-US" dirty="0">
                <a:ea typeface="ＭＳ Ｐゴシック" panose="020B0600070205080204" pitchFamily="34" charset="-128"/>
              </a:rPr>
              <a:t>Base Classifiers</a:t>
            </a:r>
          </a:p>
          <a:p>
            <a:pPr lvl="1">
              <a:lnSpc>
                <a:spcPct val="90000"/>
              </a:lnSpc>
            </a:pPr>
            <a:r>
              <a:rPr lang="en-US" altLang="en-US" sz="2400" dirty="0">
                <a:ea typeface="ＭＳ Ｐゴシック" panose="020B0600070205080204" pitchFamily="34" charset="-128"/>
              </a:rPr>
              <a:t>Decision Tree based Methods</a:t>
            </a:r>
          </a:p>
          <a:p>
            <a:pPr lvl="1">
              <a:lnSpc>
                <a:spcPct val="90000"/>
              </a:lnSpc>
            </a:pPr>
            <a:r>
              <a:rPr lang="en-US" altLang="en-US" sz="2400" dirty="0">
                <a:ea typeface="ＭＳ Ｐゴシック" panose="020B0600070205080204" pitchFamily="34" charset="-128"/>
              </a:rPr>
              <a:t>Rule-based Methods</a:t>
            </a:r>
          </a:p>
          <a:p>
            <a:pPr lvl="1">
              <a:lnSpc>
                <a:spcPct val="90000"/>
              </a:lnSpc>
            </a:pPr>
            <a:r>
              <a:rPr lang="en-US" altLang="en-US" sz="2400" dirty="0">
                <a:ea typeface="ＭＳ Ｐゴシック" panose="020B0600070205080204" pitchFamily="34" charset="-128"/>
              </a:rPr>
              <a:t>Nearest-neighbor</a:t>
            </a:r>
          </a:p>
          <a:p>
            <a:pPr lvl="1">
              <a:lnSpc>
                <a:spcPct val="90000"/>
              </a:lnSpc>
            </a:pPr>
            <a:r>
              <a:rPr lang="en-US" altLang="en-US" sz="2400" dirty="0">
                <a:ea typeface="ＭＳ Ｐゴシック" panose="020B0600070205080204" pitchFamily="34" charset="-128"/>
              </a:rPr>
              <a:t>Naïve Bayes and Bayesian Belief Networks</a:t>
            </a:r>
          </a:p>
          <a:p>
            <a:pPr lvl="1">
              <a:lnSpc>
                <a:spcPct val="90000"/>
              </a:lnSpc>
            </a:pPr>
            <a:r>
              <a:rPr lang="en-US" altLang="en-US" sz="2400" dirty="0">
                <a:ea typeface="ＭＳ Ｐゴシック" panose="020B0600070205080204" pitchFamily="34" charset="-128"/>
              </a:rPr>
              <a:t>Support Vector Machines</a:t>
            </a:r>
          </a:p>
          <a:p>
            <a:pPr lvl="1">
              <a:lnSpc>
                <a:spcPct val="90000"/>
              </a:lnSpc>
            </a:pPr>
            <a:r>
              <a:rPr lang="en-US" altLang="en-US" sz="2400" dirty="0">
                <a:ea typeface="ＭＳ Ｐゴシック" panose="020B0600070205080204" pitchFamily="34" charset="-128"/>
              </a:rPr>
              <a:t>Neural Networks, Deep Neural Nets</a:t>
            </a:r>
          </a:p>
          <a:p>
            <a:pPr lvl="1">
              <a:lnSpc>
                <a:spcPct val="90000"/>
              </a:lnSpc>
            </a:pPr>
            <a:endParaRPr lang="en-US" altLang="en-US" dirty="0">
              <a:ea typeface="ＭＳ Ｐゴシック" panose="020B0600070205080204" pitchFamily="34" charset="-128"/>
            </a:endParaRPr>
          </a:p>
          <a:p>
            <a:pPr>
              <a:lnSpc>
                <a:spcPct val="90000"/>
              </a:lnSpc>
            </a:pPr>
            <a:r>
              <a:rPr lang="en-US" altLang="en-US" dirty="0">
                <a:ea typeface="ＭＳ Ｐゴシック" panose="020B0600070205080204" pitchFamily="34" charset="-128"/>
              </a:rPr>
              <a:t>Ensemble Classifiers</a:t>
            </a:r>
          </a:p>
          <a:p>
            <a:pPr lvl="1">
              <a:lnSpc>
                <a:spcPct val="90000"/>
              </a:lnSpc>
            </a:pPr>
            <a:r>
              <a:rPr lang="en-US" altLang="en-US" sz="2400" dirty="0">
                <a:ea typeface="ＭＳ Ｐゴシック" panose="020B0600070205080204" pitchFamily="34" charset="-128"/>
              </a:rPr>
              <a:t>Boosting, Bagging, Random Forests</a:t>
            </a:r>
          </a:p>
        </p:txBody>
      </p:sp>
      <p:sp>
        <p:nvSpPr>
          <p:cNvPr id="2" name="Date Placeholder 1">
            <a:extLst>
              <a:ext uri="{FF2B5EF4-FFF2-40B4-BE49-F238E27FC236}">
                <a16:creationId xmlns:a16="http://schemas.microsoft.com/office/drawing/2014/main" id="{358BF689-0405-4689-8AA8-F20C26087975}"/>
              </a:ext>
            </a:extLst>
          </p:cNvPr>
          <p:cNvSpPr>
            <a:spLocks noGrp="1"/>
          </p:cNvSpPr>
          <p:nvPr>
            <p:ph type="dt" sz="quarter" idx="10"/>
          </p:nvPr>
        </p:nvSpPr>
        <p:spPr>
          <a:xfrm>
            <a:off x="628650" y="6356350"/>
            <a:ext cx="2057400" cy="365125"/>
          </a:xfrm>
          <a:prstGeom prst="rect">
            <a:avLst/>
          </a:prstGeom>
        </p:spPr>
        <p:txBody>
          <a:bodyPr vert="horz" lIns="91440" tIns="45720" rIns="91440" bIns="45720" rtlCol="0" anchor="ctr"/>
          <a:lstStyle>
            <a:defPPr>
              <a:defRPr lang="en-US"/>
            </a:defPPr>
            <a:lvl1pPr algn="l" rtl="0" eaLnBrk="0" fontAlgn="base" hangingPunct="0">
              <a:spcBef>
                <a:spcPct val="0"/>
              </a:spcBef>
              <a:spcAft>
                <a:spcPct val="0"/>
              </a:spcAft>
              <a:defRPr sz="1200" b="1" kern="1200">
                <a:solidFill>
                  <a:schemeClr val="tx1">
                    <a:tint val="75000"/>
                  </a:schemeClr>
                </a:solidFill>
                <a:latin typeface="Arial" charset="0"/>
                <a:ea typeface="ＭＳ Ｐゴシック" charset="-128"/>
                <a:cs typeface="+mn-cs"/>
              </a:defRPr>
            </a:lvl1pPr>
            <a:lvl2pPr marL="4572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9pPr>
          </a:lstStyle>
          <a:p>
            <a:pPr>
              <a:defRPr/>
            </a:pPr>
            <a:r>
              <a:rPr lang="en-US"/>
              <a:t>2/1/2021</a:t>
            </a:r>
            <a:endParaRPr lang="en-US" dirty="0"/>
          </a:p>
        </p:txBody>
      </p:sp>
      <p:sp>
        <p:nvSpPr>
          <p:cNvPr id="3" name="Footer Placeholder 2">
            <a:extLst>
              <a:ext uri="{FF2B5EF4-FFF2-40B4-BE49-F238E27FC236}">
                <a16:creationId xmlns:a16="http://schemas.microsoft.com/office/drawing/2014/main" id="{7276BBBF-2958-40EF-A85A-062680F269B5}"/>
              </a:ext>
            </a:extLst>
          </p:cNvPr>
          <p:cNvSpPr>
            <a:spLocks noGrp="1"/>
          </p:cNvSpPr>
          <p:nvPr>
            <p:ph type="ftr" sz="quarter" idx="11"/>
          </p:nvPr>
        </p:nvSpPr>
        <p:spPr>
          <a:xfrm>
            <a:off x="3028950" y="6356350"/>
            <a:ext cx="3086100" cy="365125"/>
          </a:xfrm>
          <a:prstGeom prst="rect">
            <a:avLst/>
          </a:prstGeom>
        </p:spPr>
        <p:txBody>
          <a:bodyPr vert="horz" lIns="91440" tIns="45720" rIns="91440" bIns="45720" rtlCol="0" anchor="ctr"/>
          <a:lstStyle>
            <a:defPPr>
              <a:defRPr lang="en-US"/>
            </a:defPPr>
            <a:lvl1pPr algn="ctr" rtl="0" eaLnBrk="0" fontAlgn="base" hangingPunct="0">
              <a:spcBef>
                <a:spcPct val="0"/>
              </a:spcBef>
              <a:spcAft>
                <a:spcPct val="0"/>
              </a:spcAft>
              <a:defRPr sz="1200" b="1" kern="1200">
                <a:solidFill>
                  <a:schemeClr val="tx1">
                    <a:tint val="75000"/>
                  </a:schemeClr>
                </a:solidFill>
                <a:latin typeface="Arial" charset="0"/>
                <a:ea typeface="ＭＳ Ｐゴシック" charset="-128"/>
                <a:cs typeface="+mn-cs"/>
              </a:defRPr>
            </a:lvl1pPr>
            <a:lvl2pPr marL="4572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9pPr>
          </a:lstStyle>
          <a:p>
            <a:pPr>
              <a:defRPr/>
            </a:pPr>
            <a:r>
              <a:rPr lang="en-US"/>
              <a:t>Introduction to Data Mining, 2</a:t>
            </a:r>
            <a:r>
              <a:rPr lang="en-US" baseline="30000"/>
              <a:t>nd</a:t>
            </a:r>
            <a:r>
              <a:rPr lang="en-US"/>
              <a:t> Edition</a:t>
            </a:r>
            <a:endParaRPr lang="en-US" dirty="0"/>
          </a:p>
        </p:txBody>
      </p:sp>
      <p:sp>
        <p:nvSpPr>
          <p:cNvPr id="4" name="Slide Number Placeholder 3">
            <a:extLst>
              <a:ext uri="{FF2B5EF4-FFF2-40B4-BE49-F238E27FC236}">
                <a16:creationId xmlns:a16="http://schemas.microsoft.com/office/drawing/2014/main" id="{EF2A6AB2-31A3-4DB3-940B-BE07E3D231AC}"/>
              </a:ext>
            </a:extLst>
          </p:cNvPr>
          <p:cNvSpPr>
            <a:spLocks noGrp="1"/>
          </p:cNvSpPr>
          <p:nvPr>
            <p:ph type="sldNum" sz="quarter" idx="12"/>
          </p:nvPr>
        </p:nvSpPr>
        <p:spPr>
          <a:xfrm>
            <a:off x="6457950" y="6356350"/>
            <a:ext cx="2057400" cy="365125"/>
          </a:xfrm>
          <a:prstGeom prst="rect">
            <a:avLst/>
          </a:prstGeom>
        </p:spPr>
        <p:txBody>
          <a:bodyPr vert="horz" lIns="91440" tIns="45720" rIns="91440" bIns="45720" rtlCol="0" anchor="ctr"/>
          <a:lstStyle>
            <a:defPPr>
              <a:defRPr lang="en-US"/>
            </a:defPPr>
            <a:lvl1pPr algn="r" rtl="0" eaLnBrk="0" fontAlgn="base" hangingPunct="0">
              <a:spcBef>
                <a:spcPct val="0"/>
              </a:spcBef>
              <a:spcAft>
                <a:spcPct val="0"/>
              </a:spcAft>
              <a:defRPr sz="1200" b="1" kern="1200">
                <a:solidFill>
                  <a:schemeClr val="tx1">
                    <a:tint val="75000"/>
                  </a:schemeClr>
                </a:solidFill>
                <a:latin typeface="Arial" charset="0"/>
                <a:ea typeface="ＭＳ Ｐゴシック" charset="-128"/>
                <a:cs typeface="+mn-cs"/>
              </a:defRPr>
            </a:lvl1pPr>
            <a:lvl2pPr marL="4572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9pPr>
          </a:lstStyle>
          <a:p>
            <a:pPr>
              <a:defRPr/>
            </a:pPr>
            <a:fld id="{24876ADD-85D9-4CF9-A35B-123309FF4FEE}" type="slidenum">
              <a:rPr lang="en-US" smtClean="0"/>
              <a:pPr>
                <a:defRPr/>
              </a:pPr>
              <a:t>162</a:t>
            </a:fld>
            <a:endParaRPr lang="en-US"/>
          </a:p>
        </p:txBody>
      </p:sp>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6CC0A5A4-C05B-4EF2-B6EB-881B068D7345}"/>
              </a:ext>
            </a:extLst>
          </p:cNvPr>
          <p:cNvSpPr>
            <a:spLocks noGrp="1" noChangeArrowheads="1"/>
          </p:cNvSpPr>
          <p:nvPr>
            <p:ph type="title"/>
          </p:nvPr>
        </p:nvSpPr>
        <p:spPr/>
        <p:txBody>
          <a:bodyPr/>
          <a:lstStyle/>
          <a:p>
            <a:pPr>
              <a:defRPr/>
            </a:pPr>
            <a:r>
              <a:rPr lang="en-US">
                <a:cs typeface="+mj-cs"/>
              </a:rPr>
              <a:t>Example of a Decision Tree</a:t>
            </a:r>
          </a:p>
        </p:txBody>
      </p:sp>
      <p:graphicFrame>
        <p:nvGraphicFramePr>
          <p:cNvPr id="11266" name="Object 4">
            <a:extLst>
              <a:ext uri="{FF2B5EF4-FFF2-40B4-BE49-F238E27FC236}">
                <a16:creationId xmlns:a16="http://schemas.microsoft.com/office/drawing/2014/main" id="{AAF733EE-AC48-417C-A650-8AA95D1D3A6D}"/>
              </a:ext>
            </a:extLst>
          </p:cNvPr>
          <p:cNvGraphicFramePr>
            <a:graphicFrameLocks noChangeAspect="1"/>
          </p:cNvGraphicFramePr>
          <p:nvPr/>
        </p:nvGraphicFramePr>
        <p:xfrm>
          <a:off x="152400" y="1990725"/>
          <a:ext cx="3810000" cy="3770313"/>
        </p:xfrm>
        <a:graphic>
          <a:graphicData uri="http://schemas.openxmlformats.org/presentationml/2006/ole">
            <mc:AlternateContent xmlns:mc="http://schemas.openxmlformats.org/markup-compatibility/2006">
              <mc:Choice xmlns:v="urn:schemas-microsoft-com:vml" Requires="v">
                <p:oleObj name="Document" r:id="rId2" imgW="5854700" imgH="5778500" progId="Word.Document.8">
                  <p:embed/>
                </p:oleObj>
              </mc:Choice>
              <mc:Fallback>
                <p:oleObj name="Document" r:id="rId2" imgW="5854700" imgH="5778500" progId="Word.Document.8">
                  <p:embed/>
                  <p:pic>
                    <p:nvPicPr>
                      <p:cNvPr id="11266" name="Object 4">
                        <a:extLst>
                          <a:ext uri="{FF2B5EF4-FFF2-40B4-BE49-F238E27FC236}">
                            <a16:creationId xmlns:a16="http://schemas.microsoft.com/office/drawing/2014/main" id="{AAF733EE-AC48-417C-A650-8AA95D1D3A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1990725"/>
                        <a:ext cx="3810000" cy="3770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11267" name="Text Box 5">
            <a:extLst>
              <a:ext uri="{FF2B5EF4-FFF2-40B4-BE49-F238E27FC236}">
                <a16:creationId xmlns:a16="http://schemas.microsoft.com/office/drawing/2014/main" id="{3621E2A5-F664-437B-AE78-7D73B7C096C2}"/>
              </a:ext>
            </a:extLst>
          </p:cNvPr>
          <p:cNvSpPr txBox="1">
            <a:spLocks noChangeArrowheads="1"/>
          </p:cNvSpPr>
          <p:nvPr/>
        </p:nvSpPr>
        <p:spPr bwMode="auto">
          <a:xfrm rot="-2416809">
            <a:off x="838200" y="1371600"/>
            <a:ext cx="12573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20000"/>
              </a:spcBef>
              <a:spcAft>
                <a:spcPct val="0"/>
              </a:spcAft>
              <a:buClr>
                <a:schemeClr val="accent2"/>
              </a:buClr>
              <a:buFont typeface="Monotype Sorts" pitchFamily="-84" charset="2"/>
              <a:buNone/>
            </a:pPr>
            <a:r>
              <a:rPr lang="en-US" altLang="en-US" sz="1600">
                <a:solidFill>
                  <a:srgbClr val="006600"/>
                </a:solidFill>
              </a:rPr>
              <a:t>categorical</a:t>
            </a:r>
            <a:endParaRPr lang="en-US" altLang="en-US" sz="1600">
              <a:solidFill>
                <a:schemeClr val="bg2"/>
              </a:solidFill>
            </a:endParaRPr>
          </a:p>
        </p:txBody>
      </p:sp>
      <p:sp>
        <p:nvSpPr>
          <p:cNvPr id="11268" name="Text Box 6">
            <a:extLst>
              <a:ext uri="{FF2B5EF4-FFF2-40B4-BE49-F238E27FC236}">
                <a16:creationId xmlns:a16="http://schemas.microsoft.com/office/drawing/2014/main" id="{12F31BB3-3622-408D-93AE-1E2B768392EA}"/>
              </a:ext>
            </a:extLst>
          </p:cNvPr>
          <p:cNvSpPr txBox="1">
            <a:spLocks noChangeArrowheads="1"/>
          </p:cNvSpPr>
          <p:nvPr/>
        </p:nvSpPr>
        <p:spPr bwMode="auto">
          <a:xfrm rot="-2416809">
            <a:off x="1524000" y="1371600"/>
            <a:ext cx="12573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20000"/>
              </a:spcBef>
              <a:spcAft>
                <a:spcPct val="0"/>
              </a:spcAft>
              <a:buClr>
                <a:schemeClr val="accent2"/>
              </a:buClr>
              <a:buFont typeface="Monotype Sorts" pitchFamily="-84" charset="2"/>
              <a:buNone/>
            </a:pPr>
            <a:r>
              <a:rPr lang="en-US" altLang="en-US" sz="1600">
                <a:solidFill>
                  <a:srgbClr val="006600"/>
                </a:solidFill>
              </a:rPr>
              <a:t>categorical</a:t>
            </a:r>
            <a:endParaRPr lang="en-US" altLang="en-US" sz="1600">
              <a:solidFill>
                <a:schemeClr val="bg2"/>
              </a:solidFill>
            </a:endParaRPr>
          </a:p>
        </p:txBody>
      </p:sp>
      <p:sp>
        <p:nvSpPr>
          <p:cNvPr id="11269" name="Text Box 7">
            <a:extLst>
              <a:ext uri="{FF2B5EF4-FFF2-40B4-BE49-F238E27FC236}">
                <a16:creationId xmlns:a16="http://schemas.microsoft.com/office/drawing/2014/main" id="{CEF1E55E-15F9-4FB1-9AD2-4096F05313E4}"/>
              </a:ext>
            </a:extLst>
          </p:cNvPr>
          <p:cNvSpPr txBox="1">
            <a:spLocks noChangeArrowheads="1"/>
          </p:cNvSpPr>
          <p:nvPr/>
        </p:nvSpPr>
        <p:spPr bwMode="auto">
          <a:xfrm rot="-2416809">
            <a:off x="2362200" y="1371600"/>
            <a:ext cx="127793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20000"/>
              </a:spcBef>
              <a:spcAft>
                <a:spcPct val="0"/>
              </a:spcAft>
              <a:buClr>
                <a:schemeClr val="accent2"/>
              </a:buClr>
              <a:buFont typeface="Monotype Sorts" pitchFamily="-84" charset="2"/>
              <a:buNone/>
            </a:pPr>
            <a:r>
              <a:rPr lang="en-US" altLang="en-US" sz="1600">
                <a:solidFill>
                  <a:srgbClr val="006600"/>
                </a:solidFill>
              </a:rPr>
              <a:t>continuous</a:t>
            </a:r>
            <a:endParaRPr lang="en-US" altLang="en-US" sz="1600">
              <a:solidFill>
                <a:schemeClr val="bg2"/>
              </a:solidFill>
            </a:endParaRPr>
          </a:p>
        </p:txBody>
      </p:sp>
      <p:sp>
        <p:nvSpPr>
          <p:cNvPr id="11270" name="Text Box 8">
            <a:extLst>
              <a:ext uri="{FF2B5EF4-FFF2-40B4-BE49-F238E27FC236}">
                <a16:creationId xmlns:a16="http://schemas.microsoft.com/office/drawing/2014/main" id="{00F11CDF-7A5F-4A25-A27F-5E19BE37B18E}"/>
              </a:ext>
            </a:extLst>
          </p:cNvPr>
          <p:cNvSpPr txBox="1">
            <a:spLocks noChangeArrowheads="1"/>
          </p:cNvSpPr>
          <p:nvPr/>
        </p:nvSpPr>
        <p:spPr bwMode="auto">
          <a:xfrm rot="-2416809">
            <a:off x="3124200" y="1524000"/>
            <a:ext cx="6921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20000"/>
              </a:spcBef>
              <a:spcAft>
                <a:spcPct val="0"/>
              </a:spcAft>
              <a:buClr>
                <a:schemeClr val="accent2"/>
              </a:buClr>
              <a:buFont typeface="Monotype Sorts" pitchFamily="-84" charset="2"/>
              <a:buNone/>
            </a:pPr>
            <a:r>
              <a:rPr lang="en-US" altLang="en-US" sz="1600">
                <a:solidFill>
                  <a:srgbClr val="006600"/>
                </a:solidFill>
              </a:rPr>
              <a:t>class</a:t>
            </a:r>
            <a:endParaRPr lang="en-US" altLang="en-US" sz="1600">
              <a:solidFill>
                <a:schemeClr val="bg2"/>
              </a:solidFill>
            </a:endParaRPr>
          </a:p>
        </p:txBody>
      </p:sp>
      <p:sp>
        <p:nvSpPr>
          <p:cNvPr id="11271" name="Line 9">
            <a:extLst>
              <a:ext uri="{FF2B5EF4-FFF2-40B4-BE49-F238E27FC236}">
                <a16:creationId xmlns:a16="http://schemas.microsoft.com/office/drawing/2014/main" id="{82EAE677-E585-4156-876E-0290EF4FEB8D}"/>
              </a:ext>
            </a:extLst>
          </p:cNvPr>
          <p:cNvSpPr>
            <a:spLocks noChangeShapeType="1"/>
          </p:cNvSpPr>
          <p:nvPr/>
        </p:nvSpPr>
        <p:spPr bwMode="auto">
          <a:xfrm>
            <a:off x="6965950" y="4505325"/>
            <a:ext cx="242888" cy="527050"/>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1272" name="Line 10">
            <a:extLst>
              <a:ext uri="{FF2B5EF4-FFF2-40B4-BE49-F238E27FC236}">
                <a16:creationId xmlns:a16="http://schemas.microsoft.com/office/drawing/2014/main" id="{77ED1CC4-49CF-4F79-A87A-9B456060847D}"/>
              </a:ext>
            </a:extLst>
          </p:cNvPr>
          <p:cNvSpPr>
            <a:spLocks noChangeShapeType="1"/>
          </p:cNvSpPr>
          <p:nvPr/>
        </p:nvSpPr>
        <p:spPr bwMode="auto">
          <a:xfrm flipH="1">
            <a:off x="5835650" y="4505325"/>
            <a:ext cx="323850" cy="527050"/>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1273" name="Line 11">
            <a:extLst>
              <a:ext uri="{FF2B5EF4-FFF2-40B4-BE49-F238E27FC236}">
                <a16:creationId xmlns:a16="http://schemas.microsoft.com/office/drawing/2014/main" id="{52BA86D1-67C3-433A-AACE-C464A5A1904A}"/>
              </a:ext>
            </a:extLst>
          </p:cNvPr>
          <p:cNvSpPr>
            <a:spLocks noChangeShapeType="1"/>
          </p:cNvSpPr>
          <p:nvPr/>
        </p:nvSpPr>
        <p:spPr bwMode="auto">
          <a:xfrm flipH="1">
            <a:off x="6481763" y="3711575"/>
            <a:ext cx="403225" cy="528638"/>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1274" name="Line 12">
            <a:extLst>
              <a:ext uri="{FF2B5EF4-FFF2-40B4-BE49-F238E27FC236}">
                <a16:creationId xmlns:a16="http://schemas.microsoft.com/office/drawing/2014/main" id="{A7BED808-9C10-478B-9B3B-A9AC1809CAEE}"/>
              </a:ext>
            </a:extLst>
          </p:cNvPr>
          <p:cNvSpPr>
            <a:spLocks noChangeShapeType="1"/>
          </p:cNvSpPr>
          <p:nvPr/>
        </p:nvSpPr>
        <p:spPr bwMode="auto">
          <a:xfrm>
            <a:off x="7693025" y="3711575"/>
            <a:ext cx="484188" cy="528638"/>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1275" name="Line 13">
            <a:extLst>
              <a:ext uri="{FF2B5EF4-FFF2-40B4-BE49-F238E27FC236}">
                <a16:creationId xmlns:a16="http://schemas.microsoft.com/office/drawing/2014/main" id="{80E001A5-6780-480F-ABAA-39BF004359A5}"/>
              </a:ext>
            </a:extLst>
          </p:cNvPr>
          <p:cNvSpPr>
            <a:spLocks noChangeShapeType="1"/>
          </p:cNvSpPr>
          <p:nvPr/>
        </p:nvSpPr>
        <p:spPr bwMode="auto">
          <a:xfrm>
            <a:off x="6643688" y="2984500"/>
            <a:ext cx="565150" cy="463550"/>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1276" name="Line 14">
            <a:extLst>
              <a:ext uri="{FF2B5EF4-FFF2-40B4-BE49-F238E27FC236}">
                <a16:creationId xmlns:a16="http://schemas.microsoft.com/office/drawing/2014/main" id="{8D54B519-3549-4FC6-A7BA-9E2644A6412A}"/>
              </a:ext>
            </a:extLst>
          </p:cNvPr>
          <p:cNvSpPr>
            <a:spLocks noChangeShapeType="1"/>
          </p:cNvSpPr>
          <p:nvPr/>
        </p:nvSpPr>
        <p:spPr bwMode="auto">
          <a:xfrm flipH="1">
            <a:off x="5270500" y="2984500"/>
            <a:ext cx="565150" cy="463550"/>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1277" name="Text Box 15">
            <a:extLst>
              <a:ext uri="{FF2B5EF4-FFF2-40B4-BE49-F238E27FC236}">
                <a16:creationId xmlns:a16="http://schemas.microsoft.com/office/drawing/2014/main" id="{069D5BD2-820C-412A-B6B0-62846A9D6CCF}"/>
              </a:ext>
            </a:extLst>
          </p:cNvPr>
          <p:cNvSpPr txBox="1">
            <a:spLocks noChangeArrowheads="1"/>
          </p:cNvSpPr>
          <p:nvPr/>
        </p:nvSpPr>
        <p:spPr bwMode="auto">
          <a:xfrm>
            <a:off x="5788025" y="2530475"/>
            <a:ext cx="936625" cy="593725"/>
          </a:xfrm>
          <a:prstGeom prst="rect">
            <a:avLst/>
          </a:prstGeom>
          <a:solidFill>
            <a:srgbClr val="FFFF00"/>
          </a:solidFill>
          <a:ln w="12700">
            <a:solidFill>
              <a:srgbClr val="0000FF"/>
            </a:solidFill>
            <a:miter lim="800000"/>
            <a:headEnd/>
            <a:tailEnd/>
          </a:ln>
        </p:spPr>
        <p:txBody>
          <a:bodyPr>
            <a:spAutoFit/>
          </a:bodyPr>
          <a:lstStyle>
            <a:lvl1pPr>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20000"/>
              </a:spcBef>
              <a:spcAft>
                <a:spcPct val="0"/>
              </a:spcAft>
              <a:buClr>
                <a:schemeClr val="accent2"/>
              </a:buClr>
              <a:buFont typeface="Monotype Sorts" pitchFamily="-84" charset="2"/>
              <a:buNone/>
            </a:pPr>
            <a:r>
              <a:rPr lang="en-US" altLang="en-US" sz="1600">
                <a:solidFill>
                  <a:srgbClr val="2D1993"/>
                </a:solidFill>
              </a:rPr>
              <a:t>Home Owner</a:t>
            </a:r>
            <a:endParaRPr lang="en-US" altLang="en-US" sz="1600" b="0">
              <a:solidFill>
                <a:schemeClr val="bg2"/>
              </a:solidFill>
            </a:endParaRPr>
          </a:p>
        </p:txBody>
      </p:sp>
      <p:sp>
        <p:nvSpPr>
          <p:cNvPr id="11278" name="Text Box 16">
            <a:extLst>
              <a:ext uri="{FF2B5EF4-FFF2-40B4-BE49-F238E27FC236}">
                <a16:creationId xmlns:a16="http://schemas.microsoft.com/office/drawing/2014/main" id="{8C8FDB0A-874F-41DF-874F-3ED923F47CB3}"/>
              </a:ext>
            </a:extLst>
          </p:cNvPr>
          <p:cNvSpPr txBox="1">
            <a:spLocks noChangeArrowheads="1"/>
          </p:cNvSpPr>
          <p:nvPr/>
        </p:nvSpPr>
        <p:spPr bwMode="auto">
          <a:xfrm>
            <a:off x="6804025" y="3448050"/>
            <a:ext cx="935038" cy="349250"/>
          </a:xfrm>
          <a:prstGeom prst="rect">
            <a:avLst/>
          </a:prstGeom>
          <a:solidFill>
            <a:srgbClr val="FFFF00"/>
          </a:solidFill>
          <a:ln w="12700">
            <a:solidFill>
              <a:srgbClr val="0000FF"/>
            </a:solidFill>
            <a:miter lim="800000"/>
            <a:headEnd/>
            <a:tailEnd/>
          </a:ln>
        </p:spPr>
        <p:txBody>
          <a:bodyPr>
            <a:spAutoFit/>
          </a:bodyPr>
          <a:lstStyle>
            <a:lvl1pPr marL="342900" indent="-342900">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20000"/>
              </a:spcBef>
              <a:spcAft>
                <a:spcPct val="0"/>
              </a:spcAft>
              <a:buClr>
                <a:schemeClr val="accent2"/>
              </a:buClr>
              <a:buFont typeface="Monotype Sorts" pitchFamily="-84" charset="2"/>
              <a:buNone/>
            </a:pPr>
            <a:r>
              <a:rPr lang="en-US" altLang="en-US" sz="1600">
                <a:solidFill>
                  <a:srgbClr val="2D1993"/>
                </a:solidFill>
              </a:rPr>
              <a:t>MarSt</a:t>
            </a:r>
            <a:endParaRPr lang="en-US" altLang="en-US" sz="1600" b="0">
              <a:solidFill>
                <a:schemeClr val="bg2"/>
              </a:solidFill>
            </a:endParaRPr>
          </a:p>
        </p:txBody>
      </p:sp>
      <p:sp>
        <p:nvSpPr>
          <p:cNvPr id="11279" name="Text Box 17">
            <a:extLst>
              <a:ext uri="{FF2B5EF4-FFF2-40B4-BE49-F238E27FC236}">
                <a16:creationId xmlns:a16="http://schemas.microsoft.com/office/drawing/2014/main" id="{90756A9E-17D5-4C9B-B6F1-3D7F0D6399EC}"/>
              </a:ext>
            </a:extLst>
          </p:cNvPr>
          <p:cNvSpPr txBox="1">
            <a:spLocks noChangeArrowheads="1"/>
          </p:cNvSpPr>
          <p:nvPr/>
        </p:nvSpPr>
        <p:spPr bwMode="auto">
          <a:xfrm>
            <a:off x="6078538" y="4240213"/>
            <a:ext cx="968375" cy="349250"/>
          </a:xfrm>
          <a:prstGeom prst="rect">
            <a:avLst/>
          </a:prstGeom>
          <a:solidFill>
            <a:srgbClr val="FFFF00"/>
          </a:solidFill>
          <a:ln w="12700">
            <a:solidFill>
              <a:srgbClr val="0000FF"/>
            </a:solidFill>
            <a:miter lim="800000"/>
            <a:headEnd/>
            <a:tailEnd/>
          </a:ln>
        </p:spPr>
        <p:txBody>
          <a:bodyPr>
            <a:spAutoFit/>
          </a:bodyPr>
          <a:lstStyle>
            <a:lvl1pPr marL="342900" indent="-342900">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20000"/>
              </a:spcBef>
              <a:spcAft>
                <a:spcPct val="0"/>
              </a:spcAft>
              <a:buClr>
                <a:schemeClr val="accent2"/>
              </a:buClr>
              <a:buFont typeface="Monotype Sorts" pitchFamily="-84" charset="2"/>
              <a:buNone/>
            </a:pPr>
            <a:r>
              <a:rPr lang="en-US" altLang="en-US" sz="1600">
                <a:solidFill>
                  <a:srgbClr val="2D1993"/>
                </a:solidFill>
              </a:rPr>
              <a:t>Income</a:t>
            </a:r>
            <a:endParaRPr lang="en-US" altLang="en-US" sz="1600" b="0">
              <a:solidFill>
                <a:schemeClr val="bg2"/>
              </a:solidFill>
            </a:endParaRPr>
          </a:p>
        </p:txBody>
      </p:sp>
      <p:sp>
        <p:nvSpPr>
          <p:cNvPr id="11280" name="AutoShape 18">
            <a:extLst>
              <a:ext uri="{FF2B5EF4-FFF2-40B4-BE49-F238E27FC236}">
                <a16:creationId xmlns:a16="http://schemas.microsoft.com/office/drawing/2014/main" id="{FD2811B5-DCF5-4B53-8300-1207982C1507}"/>
              </a:ext>
            </a:extLst>
          </p:cNvPr>
          <p:cNvSpPr>
            <a:spLocks noChangeArrowheads="1"/>
          </p:cNvSpPr>
          <p:nvPr/>
        </p:nvSpPr>
        <p:spPr bwMode="auto">
          <a:xfrm>
            <a:off x="7005638" y="5029200"/>
            <a:ext cx="627062" cy="366713"/>
          </a:xfrm>
          <a:prstGeom prst="roundRect">
            <a:avLst>
              <a:gd name="adj" fmla="val 16769"/>
            </a:avLst>
          </a:prstGeom>
          <a:solidFill>
            <a:srgbClr val="33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spcAft>
                <a:spcPct val="0"/>
              </a:spcAft>
              <a:buClrTx/>
              <a:buSzTx/>
              <a:buFontTx/>
              <a:buNone/>
            </a:pPr>
            <a:endParaRPr lang="en-US" altLang="en-US" sz="1400"/>
          </a:p>
        </p:txBody>
      </p:sp>
      <p:sp>
        <p:nvSpPr>
          <p:cNvPr id="11281" name="Text Box 19">
            <a:extLst>
              <a:ext uri="{FF2B5EF4-FFF2-40B4-BE49-F238E27FC236}">
                <a16:creationId xmlns:a16="http://schemas.microsoft.com/office/drawing/2014/main" id="{666E12E6-A47F-4131-8ACB-CDA366AA47FA}"/>
              </a:ext>
            </a:extLst>
          </p:cNvPr>
          <p:cNvSpPr txBox="1">
            <a:spLocks noChangeArrowheads="1"/>
          </p:cNvSpPr>
          <p:nvPr/>
        </p:nvSpPr>
        <p:spPr bwMode="auto">
          <a:xfrm>
            <a:off x="6929438" y="5029200"/>
            <a:ext cx="6858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20000"/>
              </a:spcBef>
              <a:spcAft>
                <a:spcPct val="0"/>
              </a:spcAft>
              <a:buClr>
                <a:schemeClr val="accent2"/>
              </a:buClr>
              <a:buFont typeface="Monotype Sorts" pitchFamily="-84" charset="2"/>
              <a:buNone/>
            </a:pPr>
            <a:r>
              <a:rPr lang="en-US" altLang="en-US" sz="1600">
                <a:solidFill>
                  <a:srgbClr val="800000"/>
                </a:solidFill>
              </a:rPr>
              <a:t>YES</a:t>
            </a:r>
            <a:endParaRPr lang="en-US" altLang="en-US" sz="1600" b="0">
              <a:solidFill>
                <a:schemeClr val="bg2"/>
              </a:solidFill>
            </a:endParaRPr>
          </a:p>
        </p:txBody>
      </p:sp>
      <p:sp>
        <p:nvSpPr>
          <p:cNvPr id="11282" name="AutoShape 20">
            <a:extLst>
              <a:ext uri="{FF2B5EF4-FFF2-40B4-BE49-F238E27FC236}">
                <a16:creationId xmlns:a16="http://schemas.microsoft.com/office/drawing/2014/main" id="{59367DB1-AA95-409A-BAB9-E1B9AC7537C8}"/>
              </a:ext>
            </a:extLst>
          </p:cNvPr>
          <p:cNvSpPr>
            <a:spLocks noChangeArrowheads="1"/>
          </p:cNvSpPr>
          <p:nvPr/>
        </p:nvSpPr>
        <p:spPr bwMode="auto">
          <a:xfrm>
            <a:off x="5513388" y="5046663"/>
            <a:ext cx="654050" cy="363537"/>
          </a:xfrm>
          <a:prstGeom prst="roundRect">
            <a:avLst>
              <a:gd name="adj" fmla="val 16667"/>
            </a:avLst>
          </a:prstGeom>
          <a:solidFill>
            <a:srgbClr val="33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spcAft>
                <a:spcPct val="0"/>
              </a:spcAft>
              <a:buClrTx/>
              <a:buSzTx/>
              <a:buFontTx/>
              <a:buNone/>
            </a:pPr>
            <a:endParaRPr lang="en-US" altLang="en-US" sz="1400"/>
          </a:p>
        </p:txBody>
      </p:sp>
      <p:sp>
        <p:nvSpPr>
          <p:cNvPr id="11283" name="Text Box 21">
            <a:extLst>
              <a:ext uri="{FF2B5EF4-FFF2-40B4-BE49-F238E27FC236}">
                <a16:creationId xmlns:a16="http://schemas.microsoft.com/office/drawing/2014/main" id="{70F9981D-6F2D-4A8A-AC4E-50B624ACBCAF}"/>
              </a:ext>
            </a:extLst>
          </p:cNvPr>
          <p:cNvSpPr txBox="1">
            <a:spLocks noChangeArrowheads="1"/>
          </p:cNvSpPr>
          <p:nvPr/>
        </p:nvSpPr>
        <p:spPr bwMode="auto">
          <a:xfrm>
            <a:off x="5610225" y="5032375"/>
            <a:ext cx="4889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20000"/>
              </a:spcBef>
              <a:spcAft>
                <a:spcPct val="0"/>
              </a:spcAft>
              <a:buClr>
                <a:schemeClr val="accent2"/>
              </a:buClr>
              <a:buFont typeface="Monotype Sorts" pitchFamily="-84" charset="2"/>
              <a:buNone/>
            </a:pPr>
            <a:r>
              <a:rPr lang="en-US" altLang="en-US" sz="1600">
                <a:solidFill>
                  <a:srgbClr val="800000"/>
                </a:solidFill>
              </a:rPr>
              <a:t>NO</a:t>
            </a:r>
            <a:endParaRPr lang="en-US" altLang="en-US" sz="1600" b="0">
              <a:solidFill>
                <a:schemeClr val="bg2"/>
              </a:solidFill>
            </a:endParaRPr>
          </a:p>
        </p:txBody>
      </p:sp>
      <p:sp>
        <p:nvSpPr>
          <p:cNvPr id="11284" name="AutoShape 22">
            <a:extLst>
              <a:ext uri="{FF2B5EF4-FFF2-40B4-BE49-F238E27FC236}">
                <a16:creationId xmlns:a16="http://schemas.microsoft.com/office/drawing/2014/main" id="{90EC9A02-70FF-437E-A083-E036EBC7A6C7}"/>
              </a:ext>
            </a:extLst>
          </p:cNvPr>
          <p:cNvSpPr>
            <a:spLocks noChangeArrowheads="1"/>
          </p:cNvSpPr>
          <p:nvPr/>
        </p:nvSpPr>
        <p:spPr bwMode="auto">
          <a:xfrm>
            <a:off x="4948238" y="3462338"/>
            <a:ext cx="685800" cy="347662"/>
          </a:xfrm>
          <a:prstGeom prst="roundRect">
            <a:avLst>
              <a:gd name="adj" fmla="val 16667"/>
            </a:avLst>
          </a:prstGeom>
          <a:solidFill>
            <a:srgbClr val="33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spcAft>
                <a:spcPct val="0"/>
              </a:spcAft>
              <a:buClrTx/>
              <a:buSzTx/>
              <a:buFontTx/>
              <a:buNone/>
            </a:pPr>
            <a:endParaRPr lang="en-US" altLang="en-US" sz="1400"/>
          </a:p>
        </p:txBody>
      </p:sp>
      <p:sp>
        <p:nvSpPr>
          <p:cNvPr id="11285" name="Text Box 23">
            <a:extLst>
              <a:ext uri="{FF2B5EF4-FFF2-40B4-BE49-F238E27FC236}">
                <a16:creationId xmlns:a16="http://schemas.microsoft.com/office/drawing/2014/main" id="{8C2D9E2E-C19E-4553-9C99-F6A57301403F}"/>
              </a:ext>
            </a:extLst>
          </p:cNvPr>
          <p:cNvSpPr txBox="1">
            <a:spLocks noChangeArrowheads="1"/>
          </p:cNvSpPr>
          <p:nvPr/>
        </p:nvSpPr>
        <p:spPr bwMode="auto">
          <a:xfrm>
            <a:off x="5043488" y="3448050"/>
            <a:ext cx="4889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20000"/>
              </a:spcBef>
              <a:spcAft>
                <a:spcPct val="0"/>
              </a:spcAft>
              <a:buClr>
                <a:schemeClr val="accent2"/>
              </a:buClr>
              <a:buFont typeface="Monotype Sorts" pitchFamily="-84" charset="2"/>
              <a:buNone/>
            </a:pPr>
            <a:r>
              <a:rPr lang="en-US" altLang="en-US" sz="1600">
                <a:solidFill>
                  <a:srgbClr val="800000"/>
                </a:solidFill>
              </a:rPr>
              <a:t>NO</a:t>
            </a:r>
            <a:endParaRPr lang="en-US" altLang="en-US" sz="1600" b="0">
              <a:solidFill>
                <a:srgbClr val="00FFFF"/>
              </a:solidFill>
            </a:endParaRPr>
          </a:p>
        </p:txBody>
      </p:sp>
      <p:sp>
        <p:nvSpPr>
          <p:cNvPr id="11286" name="AutoShape 24">
            <a:extLst>
              <a:ext uri="{FF2B5EF4-FFF2-40B4-BE49-F238E27FC236}">
                <a16:creationId xmlns:a16="http://schemas.microsoft.com/office/drawing/2014/main" id="{46D93ED2-48A5-41B8-A320-78D0FAD2B4BF}"/>
              </a:ext>
            </a:extLst>
          </p:cNvPr>
          <p:cNvSpPr>
            <a:spLocks noChangeArrowheads="1"/>
          </p:cNvSpPr>
          <p:nvPr/>
        </p:nvSpPr>
        <p:spPr bwMode="auto">
          <a:xfrm>
            <a:off x="7843838" y="4267200"/>
            <a:ext cx="685800" cy="381000"/>
          </a:xfrm>
          <a:prstGeom prst="roundRect">
            <a:avLst>
              <a:gd name="adj" fmla="val 16667"/>
            </a:avLst>
          </a:prstGeom>
          <a:solidFill>
            <a:srgbClr val="33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spcAft>
                <a:spcPct val="0"/>
              </a:spcAft>
              <a:buClrTx/>
              <a:buSzTx/>
              <a:buFontTx/>
              <a:buNone/>
            </a:pPr>
            <a:endParaRPr lang="en-US" altLang="en-US" sz="1400"/>
          </a:p>
        </p:txBody>
      </p:sp>
      <p:sp>
        <p:nvSpPr>
          <p:cNvPr id="11287" name="Text Box 25">
            <a:extLst>
              <a:ext uri="{FF2B5EF4-FFF2-40B4-BE49-F238E27FC236}">
                <a16:creationId xmlns:a16="http://schemas.microsoft.com/office/drawing/2014/main" id="{FE82CFED-1B96-4755-A8B2-8B44720BD3B9}"/>
              </a:ext>
            </a:extLst>
          </p:cNvPr>
          <p:cNvSpPr txBox="1">
            <a:spLocks noChangeArrowheads="1"/>
          </p:cNvSpPr>
          <p:nvPr/>
        </p:nvSpPr>
        <p:spPr bwMode="auto">
          <a:xfrm>
            <a:off x="7920038" y="4267200"/>
            <a:ext cx="4889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20000"/>
              </a:spcBef>
              <a:spcAft>
                <a:spcPct val="0"/>
              </a:spcAft>
              <a:buClr>
                <a:schemeClr val="accent2"/>
              </a:buClr>
              <a:buFont typeface="Monotype Sorts" pitchFamily="-84" charset="2"/>
              <a:buNone/>
            </a:pPr>
            <a:r>
              <a:rPr lang="en-US" altLang="en-US" sz="1600">
                <a:solidFill>
                  <a:srgbClr val="800000"/>
                </a:solidFill>
              </a:rPr>
              <a:t>NO</a:t>
            </a:r>
            <a:endParaRPr lang="en-US" altLang="en-US" sz="1600" b="0">
              <a:solidFill>
                <a:schemeClr val="bg2"/>
              </a:solidFill>
            </a:endParaRPr>
          </a:p>
        </p:txBody>
      </p:sp>
      <p:sp>
        <p:nvSpPr>
          <p:cNvPr id="11288" name="Text Box 26">
            <a:extLst>
              <a:ext uri="{FF2B5EF4-FFF2-40B4-BE49-F238E27FC236}">
                <a16:creationId xmlns:a16="http://schemas.microsoft.com/office/drawing/2014/main" id="{6386C606-B31B-495F-8C24-07187CCC513A}"/>
              </a:ext>
            </a:extLst>
          </p:cNvPr>
          <p:cNvSpPr txBox="1">
            <a:spLocks noChangeArrowheads="1"/>
          </p:cNvSpPr>
          <p:nvPr/>
        </p:nvSpPr>
        <p:spPr bwMode="auto">
          <a:xfrm>
            <a:off x="5060950" y="2984500"/>
            <a:ext cx="5334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lgn="r">
              <a:spcBef>
                <a:spcPct val="20000"/>
              </a:spcBef>
              <a:spcAft>
                <a:spcPct val="0"/>
              </a:spcAft>
              <a:buClr>
                <a:schemeClr val="accent2"/>
              </a:buClr>
              <a:buFont typeface="Monotype Sorts" pitchFamily="-84" charset="2"/>
              <a:buNone/>
            </a:pPr>
            <a:r>
              <a:rPr lang="en-US" altLang="en-US" sz="1600" b="0"/>
              <a:t>Yes</a:t>
            </a:r>
            <a:endParaRPr lang="en-US" altLang="en-US" sz="1600" b="0">
              <a:solidFill>
                <a:schemeClr val="bg2"/>
              </a:solidFill>
            </a:endParaRPr>
          </a:p>
        </p:txBody>
      </p:sp>
      <p:sp>
        <p:nvSpPr>
          <p:cNvPr id="11289" name="Text Box 27">
            <a:extLst>
              <a:ext uri="{FF2B5EF4-FFF2-40B4-BE49-F238E27FC236}">
                <a16:creationId xmlns:a16="http://schemas.microsoft.com/office/drawing/2014/main" id="{77EC554D-F790-49A4-B9EE-AE546643144A}"/>
              </a:ext>
            </a:extLst>
          </p:cNvPr>
          <p:cNvSpPr txBox="1">
            <a:spLocks noChangeArrowheads="1"/>
          </p:cNvSpPr>
          <p:nvPr/>
        </p:nvSpPr>
        <p:spPr bwMode="auto">
          <a:xfrm>
            <a:off x="6926263" y="2984500"/>
            <a:ext cx="44291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lgn="r">
              <a:spcBef>
                <a:spcPct val="20000"/>
              </a:spcBef>
              <a:spcAft>
                <a:spcPct val="0"/>
              </a:spcAft>
              <a:buClr>
                <a:schemeClr val="accent2"/>
              </a:buClr>
              <a:buFont typeface="Monotype Sorts" pitchFamily="-84" charset="2"/>
              <a:buNone/>
            </a:pPr>
            <a:r>
              <a:rPr lang="en-US" altLang="en-US" sz="1600" b="0"/>
              <a:t>No</a:t>
            </a:r>
            <a:endParaRPr lang="en-US" altLang="en-US" sz="1600" b="0">
              <a:solidFill>
                <a:schemeClr val="bg2"/>
              </a:solidFill>
            </a:endParaRPr>
          </a:p>
        </p:txBody>
      </p:sp>
      <p:sp>
        <p:nvSpPr>
          <p:cNvPr id="11290" name="Text Box 28">
            <a:extLst>
              <a:ext uri="{FF2B5EF4-FFF2-40B4-BE49-F238E27FC236}">
                <a16:creationId xmlns:a16="http://schemas.microsoft.com/office/drawing/2014/main" id="{E28D3DC4-73ED-4E15-A5DD-6639DB190D3E}"/>
              </a:ext>
            </a:extLst>
          </p:cNvPr>
          <p:cNvSpPr txBox="1">
            <a:spLocks noChangeArrowheads="1"/>
          </p:cNvSpPr>
          <p:nvPr/>
        </p:nvSpPr>
        <p:spPr bwMode="auto">
          <a:xfrm>
            <a:off x="7908925" y="3749675"/>
            <a:ext cx="9302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lgn="r">
              <a:spcBef>
                <a:spcPct val="20000"/>
              </a:spcBef>
              <a:spcAft>
                <a:spcPct val="0"/>
              </a:spcAft>
              <a:buClr>
                <a:schemeClr val="accent2"/>
              </a:buClr>
              <a:buFont typeface="Monotype Sorts" pitchFamily="-84" charset="2"/>
              <a:buNone/>
            </a:pPr>
            <a:r>
              <a:rPr lang="en-US" altLang="en-US" sz="1600" b="0"/>
              <a:t>Married</a:t>
            </a:r>
            <a:r>
              <a:rPr lang="en-US" altLang="en-US" sz="1600" b="0">
                <a:solidFill>
                  <a:schemeClr val="bg2"/>
                </a:solidFill>
              </a:rPr>
              <a:t> </a:t>
            </a:r>
          </a:p>
        </p:txBody>
      </p:sp>
      <p:sp>
        <p:nvSpPr>
          <p:cNvPr id="11291" name="Text Box 29">
            <a:extLst>
              <a:ext uri="{FF2B5EF4-FFF2-40B4-BE49-F238E27FC236}">
                <a16:creationId xmlns:a16="http://schemas.microsoft.com/office/drawing/2014/main" id="{BDBC937C-75A1-46F9-8781-4F71834416DC}"/>
              </a:ext>
            </a:extLst>
          </p:cNvPr>
          <p:cNvSpPr txBox="1">
            <a:spLocks noChangeArrowheads="1"/>
          </p:cNvSpPr>
          <p:nvPr/>
        </p:nvSpPr>
        <p:spPr bwMode="auto">
          <a:xfrm>
            <a:off x="5692775" y="3778250"/>
            <a:ext cx="16605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lgn="r">
              <a:spcBef>
                <a:spcPct val="20000"/>
              </a:spcBef>
              <a:spcAft>
                <a:spcPct val="0"/>
              </a:spcAft>
              <a:buClr>
                <a:schemeClr val="accent2"/>
              </a:buClr>
              <a:buFont typeface="Monotype Sorts" pitchFamily="-84" charset="2"/>
              <a:buNone/>
            </a:pPr>
            <a:r>
              <a:rPr lang="en-US" altLang="en-US" sz="1600" b="0"/>
              <a:t>Single, Divorced</a:t>
            </a:r>
            <a:endParaRPr lang="en-US" altLang="en-US" sz="1600" b="0">
              <a:solidFill>
                <a:schemeClr val="bg2"/>
              </a:solidFill>
            </a:endParaRPr>
          </a:p>
        </p:txBody>
      </p:sp>
      <p:sp>
        <p:nvSpPr>
          <p:cNvPr id="11292" name="Text Box 30">
            <a:extLst>
              <a:ext uri="{FF2B5EF4-FFF2-40B4-BE49-F238E27FC236}">
                <a16:creationId xmlns:a16="http://schemas.microsoft.com/office/drawing/2014/main" id="{E0C44E44-8289-4C7B-9727-148BF58FCE74}"/>
              </a:ext>
            </a:extLst>
          </p:cNvPr>
          <p:cNvSpPr txBox="1">
            <a:spLocks noChangeArrowheads="1"/>
          </p:cNvSpPr>
          <p:nvPr/>
        </p:nvSpPr>
        <p:spPr bwMode="auto">
          <a:xfrm>
            <a:off x="5313363" y="4570413"/>
            <a:ext cx="7207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lgn="r">
              <a:spcBef>
                <a:spcPct val="20000"/>
              </a:spcBef>
              <a:spcAft>
                <a:spcPct val="0"/>
              </a:spcAft>
              <a:buClr>
                <a:schemeClr val="accent2"/>
              </a:buClr>
              <a:buFont typeface="Monotype Sorts" pitchFamily="-84" charset="2"/>
              <a:buNone/>
            </a:pPr>
            <a:r>
              <a:rPr lang="en-US" altLang="en-US" sz="1600" b="0"/>
              <a:t>&lt; 80K</a:t>
            </a:r>
            <a:endParaRPr lang="en-US" altLang="en-US" sz="1600" b="0">
              <a:solidFill>
                <a:schemeClr val="bg2"/>
              </a:solidFill>
            </a:endParaRPr>
          </a:p>
        </p:txBody>
      </p:sp>
      <p:sp>
        <p:nvSpPr>
          <p:cNvPr id="11293" name="Text Box 31">
            <a:extLst>
              <a:ext uri="{FF2B5EF4-FFF2-40B4-BE49-F238E27FC236}">
                <a16:creationId xmlns:a16="http://schemas.microsoft.com/office/drawing/2014/main" id="{6F73CB7E-83CF-4740-B92C-00CFC599F217}"/>
              </a:ext>
            </a:extLst>
          </p:cNvPr>
          <p:cNvSpPr txBox="1">
            <a:spLocks noChangeArrowheads="1"/>
          </p:cNvSpPr>
          <p:nvPr/>
        </p:nvSpPr>
        <p:spPr bwMode="auto">
          <a:xfrm>
            <a:off x="7088188" y="4570413"/>
            <a:ext cx="7207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lgn="r">
              <a:spcBef>
                <a:spcPct val="20000"/>
              </a:spcBef>
              <a:spcAft>
                <a:spcPct val="0"/>
              </a:spcAft>
              <a:buClr>
                <a:schemeClr val="accent2"/>
              </a:buClr>
              <a:buFont typeface="Monotype Sorts" pitchFamily="-84" charset="2"/>
              <a:buNone/>
            </a:pPr>
            <a:r>
              <a:rPr lang="en-US" altLang="en-US" sz="1600" b="0"/>
              <a:t>&gt; 80K</a:t>
            </a:r>
            <a:endParaRPr lang="en-US" altLang="en-US" sz="1600" b="0">
              <a:solidFill>
                <a:schemeClr val="bg2"/>
              </a:solidFill>
            </a:endParaRPr>
          </a:p>
        </p:txBody>
      </p:sp>
      <p:sp>
        <p:nvSpPr>
          <p:cNvPr id="11294" name="Text Box 32">
            <a:extLst>
              <a:ext uri="{FF2B5EF4-FFF2-40B4-BE49-F238E27FC236}">
                <a16:creationId xmlns:a16="http://schemas.microsoft.com/office/drawing/2014/main" id="{F4E39710-1A80-4186-BA53-52E339F36796}"/>
              </a:ext>
            </a:extLst>
          </p:cNvPr>
          <p:cNvSpPr txBox="1">
            <a:spLocks noChangeArrowheads="1"/>
          </p:cNvSpPr>
          <p:nvPr/>
        </p:nvSpPr>
        <p:spPr bwMode="auto">
          <a:xfrm>
            <a:off x="6427788" y="1766888"/>
            <a:ext cx="22415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lgn="r">
              <a:spcBef>
                <a:spcPct val="20000"/>
              </a:spcBef>
              <a:spcAft>
                <a:spcPct val="0"/>
              </a:spcAft>
              <a:buClr>
                <a:schemeClr val="accent2"/>
              </a:buClr>
              <a:buFont typeface="Monotype Sorts" pitchFamily="-84" charset="2"/>
              <a:buNone/>
            </a:pPr>
            <a:r>
              <a:rPr lang="en-US" altLang="en-US" sz="1800" i="1">
                <a:solidFill>
                  <a:srgbClr val="FF0000"/>
                </a:solidFill>
              </a:rPr>
              <a:t>Splitting Attributes</a:t>
            </a:r>
          </a:p>
        </p:txBody>
      </p:sp>
      <p:sp>
        <p:nvSpPr>
          <p:cNvPr id="11295" name="Line 33">
            <a:extLst>
              <a:ext uri="{FF2B5EF4-FFF2-40B4-BE49-F238E27FC236}">
                <a16:creationId xmlns:a16="http://schemas.microsoft.com/office/drawing/2014/main" id="{D43A1C32-B52E-4411-9CA0-91161532E050}"/>
              </a:ext>
            </a:extLst>
          </p:cNvPr>
          <p:cNvSpPr>
            <a:spLocks noChangeShapeType="1"/>
          </p:cNvSpPr>
          <p:nvPr/>
        </p:nvSpPr>
        <p:spPr bwMode="auto">
          <a:xfrm flipH="1">
            <a:off x="6805613" y="2147888"/>
            <a:ext cx="536575" cy="534987"/>
          </a:xfrm>
          <a:prstGeom prst="line">
            <a:avLst/>
          </a:prstGeom>
          <a:noFill/>
          <a:ln w="15875">
            <a:solidFill>
              <a:srgbClr val="FF0000"/>
            </a:solidFill>
            <a:prstDash val="dash"/>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1296" name="AutoShape 34">
            <a:extLst>
              <a:ext uri="{FF2B5EF4-FFF2-40B4-BE49-F238E27FC236}">
                <a16:creationId xmlns:a16="http://schemas.microsoft.com/office/drawing/2014/main" id="{83756341-704C-4551-85C1-F261F77EBAB7}"/>
              </a:ext>
            </a:extLst>
          </p:cNvPr>
          <p:cNvSpPr>
            <a:spLocks noChangeArrowheads="1"/>
          </p:cNvSpPr>
          <p:nvPr/>
        </p:nvSpPr>
        <p:spPr bwMode="auto">
          <a:xfrm>
            <a:off x="3810000" y="3810000"/>
            <a:ext cx="914400" cy="293688"/>
          </a:xfrm>
          <a:prstGeom prst="rightArrow">
            <a:avLst>
              <a:gd name="adj1" fmla="val 50000"/>
              <a:gd name="adj2" fmla="val 77838"/>
            </a:avLst>
          </a:prstGeom>
          <a:solidFill>
            <a:srgbClr val="CC0000"/>
          </a:solidFill>
          <a:ln w="12700">
            <a:solidFill>
              <a:srgbClr val="CC0000"/>
            </a:solidFill>
            <a:miter lim="800000"/>
            <a:headEnd/>
            <a:tailEnd/>
          </a:ln>
        </p:spPr>
        <p:txBody>
          <a:bodyPr wrap="none" anchor="ctr"/>
          <a:lstStyle>
            <a:lvl1pPr>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spcAft>
                <a:spcPct val="0"/>
              </a:spcAft>
              <a:buClrTx/>
              <a:buSzTx/>
              <a:buFontTx/>
              <a:buNone/>
            </a:pPr>
            <a:endParaRPr lang="en-US" altLang="en-US" sz="1400"/>
          </a:p>
        </p:txBody>
      </p:sp>
      <p:sp>
        <p:nvSpPr>
          <p:cNvPr id="11297" name="Line 35">
            <a:extLst>
              <a:ext uri="{FF2B5EF4-FFF2-40B4-BE49-F238E27FC236}">
                <a16:creationId xmlns:a16="http://schemas.microsoft.com/office/drawing/2014/main" id="{7749B7FD-180C-42E4-B610-574E3B2AA4D5}"/>
              </a:ext>
            </a:extLst>
          </p:cNvPr>
          <p:cNvSpPr>
            <a:spLocks noChangeShapeType="1"/>
          </p:cNvSpPr>
          <p:nvPr/>
        </p:nvSpPr>
        <p:spPr bwMode="auto">
          <a:xfrm>
            <a:off x="7418388" y="2147888"/>
            <a:ext cx="76200" cy="1144587"/>
          </a:xfrm>
          <a:prstGeom prst="line">
            <a:avLst/>
          </a:prstGeom>
          <a:noFill/>
          <a:ln w="15875">
            <a:solidFill>
              <a:srgbClr val="FF0000"/>
            </a:solidFill>
            <a:prstDash val="dash"/>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1298" name="Text Box 36">
            <a:extLst>
              <a:ext uri="{FF2B5EF4-FFF2-40B4-BE49-F238E27FC236}">
                <a16:creationId xmlns:a16="http://schemas.microsoft.com/office/drawing/2014/main" id="{FA00C3E4-B00D-4A5E-9FF8-1893408D4EC3}"/>
              </a:ext>
            </a:extLst>
          </p:cNvPr>
          <p:cNvSpPr txBox="1">
            <a:spLocks noChangeArrowheads="1"/>
          </p:cNvSpPr>
          <p:nvPr/>
        </p:nvSpPr>
        <p:spPr bwMode="auto">
          <a:xfrm>
            <a:off x="762000" y="5867400"/>
            <a:ext cx="25146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80000"/>
              </a:lnSpc>
              <a:spcBef>
                <a:spcPct val="20000"/>
              </a:spcBef>
              <a:spcAft>
                <a:spcPct val="0"/>
              </a:spcAft>
              <a:buClr>
                <a:schemeClr val="accent2"/>
              </a:buClr>
              <a:buFont typeface="Monotype Sorts" pitchFamily="-84" charset="2"/>
              <a:buNone/>
            </a:pPr>
            <a:r>
              <a:rPr lang="en-US" altLang="en-US" sz="2000">
                <a:solidFill>
                  <a:schemeClr val="tx2"/>
                </a:solidFill>
              </a:rPr>
              <a:t>Training Data</a:t>
            </a:r>
            <a:endParaRPr lang="en-US" altLang="en-US" sz="2000" b="0">
              <a:solidFill>
                <a:schemeClr val="bg2"/>
              </a:solidFill>
            </a:endParaRPr>
          </a:p>
        </p:txBody>
      </p:sp>
      <p:sp>
        <p:nvSpPr>
          <p:cNvPr id="11299" name="Text Box 37">
            <a:extLst>
              <a:ext uri="{FF2B5EF4-FFF2-40B4-BE49-F238E27FC236}">
                <a16:creationId xmlns:a16="http://schemas.microsoft.com/office/drawing/2014/main" id="{DF205736-1004-43CF-8B54-AB3C266DD761}"/>
              </a:ext>
            </a:extLst>
          </p:cNvPr>
          <p:cNvSpPr txBox="1">
            <a:spLocks noChangeArrowheads="1"/>
          </p:cNvSpPr>
          <p:nvPr/>
        </p:nvSpPr>
        <p:spPr bwMode="auto">
          <a:xfrm>
            <a:off x="5029200" y="5835650"/>
            <a:ext cx="31242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80000"/>
              </a:lnSpc>
              <a:spcBef>
                <a:spcPct val="20000"/>
              </a:spcBef>
              <a:spcAft>
                <a:spcPct val="0"/>
              </a:spcAft>
              <a:buClr>
                <a:schemeClr val="accent2"/>
              </a:buClr>
              <a:buFont typeface="Monotype Sorts" pitchFamily="-84" charset="2"/>
              <a:buNone/>
            </a:pPr>
            <a:r>
              <a:rPr lang="en-US" altLang="en-US" sz="2000">
                <a:solidFill>
                  <a:schemeClr val="tx2"/>
                </a:solidFill>
              </a:rPr>
              <a:t>Model:  Decision Tree</a:t>
            </a:r>
            <a:endParaRPr lang="en-US" altLang="en-US" sz="2000" b="0">
              <a:solidFill>
                <a:schemeClr val="bg2"/>
              </a:solidFill>
            </a:endParaRPr>
          </a:p>
        </p:txBody>
      </p:sp>
      <p:sp>
        <p:nvSpPr>
          <p:cNvPr id="2" name="Date Placeholder 1">
            <a:extLst>
              <a:ext uri="{FF2B5EF4-FFF2-40B4-BE49-F238E27FC236}">
                <a16:creationId xmlns:a16="http://schemas.microsoft.com/office/drawing/2014/main" id="{8D544E44-FB63-46B6-833E-C93F7C501739}"/>
              </a:ext>
            </a:extLst>
          </p:cNvPr>
          <p:cNvSpPr>
            <a:spLocks noGrp="1"/>
          </p:cNvSpPr>
          <p:nvPr>
            <p:ph type="dt" sz="quarter" idx="10"/>
          </p:nvPr>
        </p:nvSpPr>
        <p:spPr>
          <a:xfrm>
            <a:off x="628650" y="6356350"/>
            <a:ext cx="2057400" cy="365125"/>
          </a:xfrm>
          <a:prstGeom prst="rect">
            <a:avLst/>
          </a:prstGeom>
        </p:spPr>
        <p:txBody>
          <a:bodyPr vert="horz" lIns="91440" tIns="45720" rIns="91440" bIns="45720" rtlCol="0" anchor="ctr"/>
          <a:lstStyle>
            <a:defPPr>
              <a:defRPr lang="en-US"/>
            </a:defPPr>
            <a:lvl1pPr algn="l" rtl="0" eaLnBrk="0" fontAlgn="base" hangingPunct="0">
              <a:spcBef>
                <a:spcPct val="0"/>
              </a:spcBef>
              <a:spcAft>
                <a:spcPct val="0"/>
              </a:spcAft>
              <a:defRPr sz="1200" b="1" kern="1200">
                <a:solidFill>
                  <a:schemeClr val="tx1">
                    <a:tint val="75000"/>
                  </a:schemeClr>
                </a:solidFill>
                <a:latin typeface="Arial" charset="0"/>
                <a:ea typeface="ＭＳ Ｐゴシック" charset="-128"/>
                <a:cs typeface="+mn-cs"/>
              </a:defRPr>
            </a:lvl1pPr>
            <a:lvl2pPr marL="4572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9pPr>
          </a:lstStyle>
          <a:p>
            <a:pPr>
              <a:defRPr/>
            </a:pPr>
            <a:r>
              <a:rPr lang="en-US"/>
              <a:t>2/1/2021</a:t>
            </a:r>
            <a:endParaRPr lang="en-US" dirty="0"/>
          </a:p>
        </p:txBody>
      </p:sp>
      <p:sp>
        <p:nvSpPr>
          <p:cNvPr id="3" name="Footer Placeholder 2">
            <a:extLst>
              <a:ext uri="{FF2B5EF4-FFF2-40B4-BE49-F238E27FC236}">
                <a16:creationId xmlns:a16="http://schemas.microsoft.com/office/drawing/2014/main" id="{6209C8D7-84F6-408D-8B34-C8AFD82B4EE4}"/>
              </a:ext>
            </a:extLst>
          </p:cNvPr>
          <p:cNvSpPr>
            <a:spLocks noGrp="1"/>
          </p:cNvSpPr>
          <p:nvPr>
            <p:ph type="ftr" sz="quarter" idx="11"/>
          </p:nvPr>
        </p:nvSpPr>
        <p:spPr>
          <a:xfrm>
            <a:off x="3028950" y="6356350"/>
            <a:ext cx="3086100" cy="365125"/>
          </a:xfrm>
          <a:prstGeom prst="rect">
            <a:avLst/>
          </a:prstGeom>
        </p:spPr>
        <p:txBody>
          <a:bodyPr vert="horz" lIns="91440" tIns="45720" rIns="91440" bIns="45720" rtlCol="0" anchor="ctr"/>
          <a:lstStyle>
            <a:defPPr>
              <a:defRPr lang="en-US"/>
            </a:defPPr>
            <a:lvl1pPr algn="ctr" rtl="0" eaLnBrk="0" fontAlgn="base" hangingPunct="0">
              <a:spcBef>
                <a:spcPct val="0"/>
              </a:spcBef>
              <a:spcAft>
                <a:spcPct val="0"/>
              </a:spcAft>
              <a:defRPr sz="1200" b="1" kern="1200">
                <a:solidFill>
                  <a:schemeClr val="tx1">
                    <a:tint val="75000"/>
                  </a:schemeClr>
                </a:solidFill>
                <a:latin typeface="Arial" charset="0"/>
                <a:ea typeface="ＭＳ Ｐゴシック" charset="-128"/>
                <a:cs typeface="+mn-cs"/>
              </a:defRPr>
            </a:lvl1pPr>
            <a:lvl2pPr marL="4572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9pPr>
          </a:lstStyle>
          <a:p>
            <a:pPr>
              <a:defRPr/>
            </a:pPr>
            <a:r>
              <a:rPr lang="en-US"/>
              <a:t>Introduction to Data Mining, 2</a:t>
            </a:r>
            <a:r>
              <a:rPr lang="en-US" baseline="30000"/>
              <a:t>nd</a:t>
            </a:r>
            <a:r>
              <a:rPr lang="en-US"/>
              <a:t> Edition</a:t>
            </a:r>
            <a:endParaRPr lang="en-US" dirty="0"/>
          </a:p>
        </p:txBody>
      </p:sp>
      <p:sp>
        <p:nvSpPr>
          <p:cNvPr id="4" name="Slide Number Placeholder 3">
            <a:extLst>
              <a:ext uri="{FF2B5EF4-FFF2-40B4-BE49-F238E27FC236}">
                <a16:creationId xmlns:a16="http://schemas.microsoft.com/office/drawing/2014/main" id="{E7B3F00D-7942-4514-8C03-F0F627D4226D}"/>
              </a:ext>
            </a:extLst>
          </p:cNvPr>
          <p:cNvSpPr>
            <a:spLocks noGrp="1"/>
          </p:cNvSpPr>
          <p:nvPr>
            <p:ph type="sldNum" sz="quarter" idx="12"/>
          </p:nvPr>
        </p:nvSpPr>
        <p:spPr>
          <a:xfrm>
            <a:off x="6457950" y="6356350"/>
            <a:ext cx="2057400" cy="365125"/>
          </a:xfrm>
          <a:prstGeom prst="rect">
            <a:avLst/>
          </a:prstGeom>
        </p:spPr>
        <p:txBody>
          <a:bodyPr vert="horz" lIns="91440" tIns="45720" rIns="91440" bIns="45720" rtlCol="0" anchor="ctr"/>
          <a:lstStyle>
            <a:defPPr>
              <a:defRPr lang="en-US"/>
            </a:defPPr>
            <a:lvl1pPr algn="r" rtl="0" eaLnBrk="0" fontAlgn="base" hangingPunct="0">
              <a:spcBef>
                <a:spcPct val="0"/>
              </a:spcBef>
              <a:spcAft>
                <a:spcPct val="0"/>
              </a:spcAft>
              <a:defRPr sz="1200" b="1" kern="1200">
                <a:solidFill>
                  <a:schemeClr val="tx1">
                    <a:tint val="75000"/>
                  </a:schemeClr>
                </a:solidFill>
                <a:latin typeface="Arial" charset="0"/>
                <a:ea typeface="ＭＳ Ｐゴシック" charset="-128"/>
                <a:cs typeface="+mn-cs"/>
              </a:defRPr>
            </a:lvl1pPr>
            <a:lvl2pPr marL="4572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9pPr>
          </a:lstStyle>
          <a:p>
            <a:pPr>
              <a:defRPr/>
            </a:pPr>
            <a:fld id="{94D6E141-97F8-4B3F-847A-A8137189DD69}" type="slidenum">
              <a:rPr lang="en-US" smtClean="0"/>
              <a:pPr>
                <a:defRPr/>
              </a:pPr>
              <a:t>163</a:t>
            </a:fld>
            <a:endParaRPr lang="en-US"/>
          </a:p>
        </p:txBody>
      </p:sp>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a:extLst>
              <a:ext uri="{FF2B5EF4-FFF2-40B4-BE49-F238E27FC236}">
                <a16:creationId xmlns:a16="http://schemas.microsoft.com/office/drawing/2014/main" id="{993F440C-A7FF-4C29-AF1E-D9941D7E3F64}"/>
              </a:ext>
            </a:extLst>
          </p:cNvPr>
          <p:cNvSpPr>
            <a:spLocks noGrp="1" noChangeArrowheads="1"/>
          </p:cNvSpPr>
          <p:nvPr>
            <p:ph type="title"/>
          </p:nvPr>
        </p:nvSpPr>
        <p:spPr/>
        <p:txBody>
          <a:bodyPr/>
          <a:lstStyle/>
          <a:p>
            <a:pPr>
              <a:defRPr/>
            </a:pPr>
            <a:r>
              <a:rPr lang="en-US">
                <a:cs typeface="+mj-cs"/>
              </a:rPr>
              <a:t>Apply Model to Test Data</a:t>
            </a:r>
          </a:p>
        </p:txBody>
      </p:sp>
      <p:sp>
        <p:nvSpPr>
          <p:cNvPr id="13314" name="Line 4">
            <a:extLst>
              <a:ext uri="{FF2B5EF4-FFF2-40B4-BE49-F238E27FC236}">
                <a16:creationId xmlns:a16="http://schemas.microsoft.com/office/drawing/2014/main" id="{CFC0DAF7-E76C-4164-A894-8C2200D7EF91}"/>
              </a:ext>
            </a:extLst>
          </p:cNvPr>
          <p:cNvSpPr>
            <a:spLocks noChangeShapeType="1"/>
          </p:cNvSpPr>
          <p:nvPr/>
        </p:nvSpPr>
        <p:spPr bwMode="auto">
          <a:xfrm>
            <a:off x="2898775" y="4551363"/>
            <a:ext cx="266700" cy="646112"/>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3315" name="Line 5">
            <a:extLst>
              <a:ext uri="{FF2B5EF4-FFF2-40B4-BE49-F238E27FC236}">
                <a16:creationId xmlns:a16="http://schemas.microsoft.com/office/drawing/2014/main" id="{1B5551FD-831B-4051-B976-C0188C3479F3}"/>
              </a:ext>
            </a:extLst>
          </p:cNvPr>
          <p:cNvSpPr>
            <a:spLocks noChangeShapeType="1"/>
          </p:cNvSpPr>
          <p:nvPr/>
        </p:nvSpPr>
        <p:spPr bwMode="auto">
          <a:xfrm flipH="1">
            <a:off x="1658938" y="4551363"/>
            <a:ext cx="355600" cy="646112"/>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3316" name="Line 6">
            <a:extLst>
              <a:ext uri="{FF2B5EF4-FFF2-40B4-BE49-F238E27FC236}">
                <a16:creationId xmlns:a16="http://schemas.microsoft.com/office/drawing/2014/main" id="{9A677CE6-2592-42D4-A961-C0B5CD7A50A7}"/>
              </a:ext>
            </a:extLst>
          </p:cNvPr>
          <p:cNvSpPr>
            <a:spLocks noChangeShapeType="1"/>
          </p:cNvSpPr>
          <p:nvPr/>
        </p:nvSpPr>
        <p:spPr bwMode="auto">
          <a:xfrm flipH="1">
            <a:off x="2366963" y="3576638"/>
            <a:ext cx="442912" cy="649287"/>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3317" name="Line 7">
            <a:extLst>
              <a:ext uri="{FF2B5EF4-FFF2-40B4-BE49-F238E27FC236}">
                <a16:creationId xmlns:a16="http://schemas.microsoft.com/office/drawing/2014/main" id="{48D37305-03FC-4BD1-825A-70DF78884D43}"/>
              </a:ext>
            </a:extLst>
          </p:cNvPr>
          <p:cNvSpPr>
            <a:spLocks noChangeShapeType="1"/>
          </p:cNvSpPr>
          <p:nvPr/>
        </p:nvSpPr>
        <p:spPr bwMode="auto">
          <a:xfrm>
            <a:off x="3695700" y="3576638"/>
            <a:ext cx="531813" cy="649287"/>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3318" name="Line 8">
            <a:extLst>
              <a:ext uri="{FF2B5EF4-FFF2-40B4-BE49-F238E27FC236}">
                <a16:creationId xmlns:a16="http://schemas.microsoft.com/office/drawing/2014/main" id="{50A242D3-4622-4F29-B478-5C1B4AABC60A}"/>
              </a:ext>
            </a:extLst>
          </p:cNvPr>
          <p:cNvSpPr>
            <a:spLocks noChangeShapeType="1"/>
          </p:cNvSpPr>
          <p:nvPr/>
        </p:nvSpPr>
        <p:spPr bwMode="auto">
          <a:xfrm>
            <a:off x="2544763" y="2686050"/>
            <a:ext cx="620712" cy="568325"/>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3319" name="Line 9">
            <a:extLst>
              <a:ext uri="{FF2B5EF4-FFF2-40B4-BE49-F238E27FC236}">
                <a16:creationId xmlns:a16="http://schemas.microsoft.com/office/drawing/2014/main" id="{722DF2CF-AB55-4719-9627-F4173FB509BF}"/>
              </a:ext>
            </a:extLst>
          </p:cNvPr>
          <p:cNvSpPr>
            <a:spLocks noChangeShapeType="1"/>
          </p:cNvSpPr>
          <p:nvPr/>
        </p:nvSpPr>
        <p:spPr bwMode="auto">
          <a:xfrm flipH="1">
            <a:off x="1039813" y="2686050"/>
            <a:ext cx="619125" cy="568325"/>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3320" name="Text Box 10">
            <a:extLst>
              <a:ext uri="{FF2B5EF4-FFF2-40B4-BE49-F238E27FC236}">
                <a16:creationId xmlns:a16="http://schemas.microsoft.com/office/drawing/2014/main" id="{E40FFE86-B022-4A6D-A22F-D83931FDA868}"/>
              </a:ext>
            </a:extLst>
          </p:cNvPr>
          <p:cNvSpPr txBox="1">
            <a:spLocks noChangeArrowheads="1"/>
          </p:cNvSpPr>
          <p:nvPr/>
        </p:nvSpPr>
        <p:spPr bwMode="auto">
          <a:xfrm>
            <a:off x="1606550" y="2362200"/>
            <a:ext cx="1027113" cy="593725"/>
          </a:xfrm>
          <a:prstGeom prst="rect">
            <a:avLst/>
          </a:prstGeom>
          <a:solidFill>
            <a:srgbClr val="FFFF00"/>
          </a:solidFill>
          <a:ln w="12700">
            <a:solidFill>
              <a:srgbClr val="0000FF"/>
            </a:solidFill>
            <a:miter lim="800000"/>
            <a:headEnd/>
            <a:tailEnd/>
          </a:ln>
        </p:spPr>
        <p:txBody>
          <a:bodyPr>
            <a:spAutoFit/>
          </a:bodyPr>
          <a:lstStyle>
            <a:lvl1pPr>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20000"/>
              </a:spcBef>
              <a:spcAft>
                <a:spcPct val="0"/>
              </a:spcAft>
              <a:buClr>
                <a:schemeClr val="accent2"/>
              </a:buClr>
              <a:buFont typeface="Monotype Sorts" pitchFamily="-84" charset="2"/>
              <a:buNone/>
            </a:pPr>
            <a:r>
              <a:rPr lang="en-US" altLang="en-US" sz="1600">
                <a:solidFill>
                  <a:srgbClr val="2D1993"/>
                </a:solidFill>
              </a:rPr>
              <a:t>Home Owner</a:t>
            </a:r>
            <a:endParaRPr lang="en-US" altLang="en-US" sz="1600" b="0">
              <a:solidFill>
                <a:schemeClr val="bg2"/>
              </a:solidFill>
            </a:endParaRPr>
          </a:p>
        </p:txBody>
      </p:sp>
      <p:sp>
        <p:nvSpPr>
          <p:cNvPr id="13321" name="Text Box 11">
            <a:extLst>
              <a:ext uri="{FF2B5EF4-FFF2-40B4-BE49-F238E27FC236}">
                <a16:creationId xmlns:a16="http://schemas.microsoft.com/office/drawing/2014/main" id="{19C6115C-3279-47CD-9F07-F1801EE01C1F}"/>
              </a:ext>
            </a:extLst>
          </p:cNvPr>
          <p:cNvSpPr txBox="1">
            <a:spLocks noChangeArrowheads="1"/>
          </p:cNvSpPr>
          <p:nvPr/>
        </p:nvSpPr>
        <p:spPr bwMode="auto">
          <a:xfrm>
            <a:off x="2720975" y="3254375"/>
            <a:ext cx="1025525" cy="347663"/>
          </a:xfrm>
          <a:prstGeom prst="rect">
            <a:avLst/>
          </a:prstGeom>
          <a:solidFill>
            <a:srgbClr val="FFFF00"/>
          </a:solidFill>
          <a:ln w="12700">
            <a:solidFill>
              <a:srgbClr val="0000FF"/>
            </a:solidFill>
            <a:miter lim="800000"/>
            <a:headEnd/>
            <a:tailEnd/>
          </a:ln>
        </p:spPr>
        <p:txBody>
          <a:bodyPr>
            <a:spAutoFit/>
          </a:bodyPr>
          <a:lstStyle>
            <a:lvl1pPr marL="342900" indent="-342900">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20000"/>
              </a:spcBef>
              <a:spcAft>
                <a:spcPct val="0"/>
              </a:spcAft>
              <a:buClr>
                <a:schemeClr val="accent2"/>
              </a:buClr>
              <a:buFont typeface="Monotype Sorts" pitchFamily="-84" charset="2"/>
              <a:buNone/>
            </a:pPr>
            <a:r>
              <a:rPr lang="en-US" altLang="en-US" sz="1600">
                <a:solidFill>
                  <a:srgbClr val="2D1993"/>
                </a:solidFill>
              </a:rPr>
              <a:t>MarSt</a:t>
            </a:r>
            <a:endParaRPr lang="en-US" altLang="en-US" sz="1600" b="0">
              <a:solidFill>
                <a:schemeClr val="bg2"/>
              </a:solidFill>
            </a:endParaRPr>
          </a:p>
        </p:txBody>
      </p:sp>
      <p:sp>
        <p:nvSpPr>
          <p:cNvPr id="13322" name="Text Box 12">
            <a:extLst>
              <a:ext uri="{FF2B5EF4-FFF2-40B4-BE49-F238E27FC236}">
                <a16:creationId xmlns:a16="http://schemas.microsoft.com/office/drawing/2014/main" id="{C2A590CE-1DF4-44AA-B236-D5AD95A8C21B}"/>
              </a:ext>
            </a:extLst>
          </p:cNvPr>
          <p:cNvSpPr txBox="1">
            <a:spLocks noChangeArrowheads="1"/>
          </p:cNvSpPr>
          <p:nvPr/>
        </p:nvSpPr>
        <p:spPr bwMode="auto">
          <a:xfrm>
            <a:off x="1925638" y="4225925"/>
            <a:ext cx="1062037" cy="349250"/>
          </a:xfrm>
          <a:prstGeom prst="rect">
            <a:avLst/>
          </a:prstGeom>
          <a:solidFill>
            <a:srgbClr val="FFFF00"/>
          </a:solidFill>
          <a:ln w="12700">
            <a:solidFill>
              <a:srgbClr val="0000FF"/>
            </a:solidFill>
            <a:miter lim="800000"/>
            <a:headEnd/>
            <a:tailEnd/>
          </a:ln>
        </p:spPr>
        <p:txBody>
          <a:bodyPr>
            <a:spAutoFit/>
          </a:bodyPr>
          <a:lstStyle>
            <a:lvl1pPr marL="342900" indent="-342900">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20000"/>
              </a:spcBef>
              <a:spcAft>
                <a:spcPct val="0"/>
              </a:spcAft>
              <a:buClr>
                <a:schemeClr val="accent2"/>
              </a:buClr>
              <a:buFont typeface="Monotype Sorts" pitchFamily="-84" charset="2"/>
              <a:buNone/>
            </a:pPr>
            <a:r>
              <a:rPr lang="en-US" altLang="en-US" sz="1600">
                <a:solidFill>
                  <a:srgbClr val="2D1993"/>
                </a:solidFill>
              </a:rPr>
              <a:t>Income</a:t>
            </a:r>
            <a:endParaRPr lang="en-US" altLang="en-US" sz="1600" b="0">
              <a:solidFill>
                <a:schemeClr val="bg2"/>
              </a:solidFill>
            </a:endParaRPr>
          </a:p>
        </p:txBody>
      </p:sp>
      <p:sp>
        <p:nvSpPr>
          <p:cNvPr id="13323" name="AutoShape 13">
            <a:extLst>
              <a:ext uri="{FF2B5EF4-FFF2-40B4-BE49-F238E27FC236}">
                <a16:creationId xmlns:a16="http://schemas.microsoft.com/office/drawing/2014/main" id="{F55B3DDD-8639-4610-AA1D-2CB767D5F6D6}"/>
              </a:ext>
            </a:extLst>
          </p:cNvPr>
          <p:cNvSpPr>
            <a:spLocks noChangeArrowheads="1"/>
          </p:cNvSpPr>
          <p:nvPr/>
        </p:nvSpPr>
        <p:spPr bwMode="auto">
          <a:xfrm>
            <a:off x="2941638" y="5194300"/>
            <a:ext cx="688975" cy="449263"/>
          </a:xfrm>
          <a:prstGeom prst="roundRect">
            <a:avLst>
              <a:gd name="adj" fmla="val 16769"/>
            </a:avLst>
          </a:prstGeom>
          <a:solidFill>
            <a:srgbClr val="33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spcAft>
                <a:spcPct val="0"/>
              </a:spcAft>
              <a:buClrTx/>
              <a:buSzTx/>
              <a:buFontTx/>
              <a:buNone/>
            </a:pPr>
            <a:endParaRPr lang="en-US" altLang="en-US" sz="1400"/>
          </a:p>
        </p:txBody>
      </p:sp>
      <p:sp>
        <p:nvSpPr>
          <p:cNvPr id="13324" name="Text Box 14">
            <a:extLst>
              <a:ext uri="{FF2B5EF4-FFF2-40B4-BE49-F238E27FC236}">
                <a16:creationId xmlns:a16="http://schemas.microsoft.com/office/drawing/2014/main" id="{AAC0AFE7-0E5C-4AB6-B383-2C0615314226}"/>
              </a:ext>
            </a:extLst>
          </p:cNvPr>
          <p:cNvSpPr txBox="1">
            <a:spLocks noChangeArrowheads="1"/>
          </p:cNvSpPr>
          <p:nvPr/>
        </p:nvSpPr>
        <p:spPr bwMode="auto">
          <a:xfrm>
            <a:off x="2859088" y="5194300"/>
            <a:ext cx="75088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20000"/>
              </a:spcBef>
              <a:spcAft>
                <a:spcPct val="0"/>
              </a:spcAft>
              <a:buClr>
                <a:schemeClr val="accent2"/>
              </a:buClr>
              <a:buFont typeface="Monotype Sorts" pitchFamily="-84" charset="2"/>
              <a:buNone/>
            </a:pPr>
            <a:r>
              <a:rPr lang="en-US" altLang="en-US" sz="1600">
                <a:solidFill>
                  <a:srgbClr val="800000"/>
                </a:solidFill>
              </a:rPr>
              <a:t>YES</a:t>
            </a:r>
            <a:endParaRPr lang="en-US" altLang="en-US" sz="1600" b="0">
              <a:solidFill>
                <a:schemeClr val="bg2"/>
              </a:solidFill>
            </a:endParaRPr>
          </a:p>
        </p:txBody>
      </p:sp>
      <p:sp>
        <p:nvSpPr>
          <p:cNvPr id="13325" name="AutoShape 15">
            <a:extLst>
              <a:ext uri="{FF2B5EF4-FFF2-40B4-BE49-F238E27FC236}">
                <a16:creationId xmlns:a16="http://schemas.microsoft.com/office/drawing/2014/main" id="{1B9D66AF-CABC-4572-A16C-774CE7ABCB74}"/>
              </a:ext>
            </a:extLst>
          </p:cNvPr>
          <p:cNvSpPr>
            <a:spLocks noChangeArrowheads="1"/>
          </p:cNvSpPr>
          <p:nvPr/>
        </p:nvSpPr>
        <p:spPr bwMode="auto">
          <a:xfrm>
            <a:off x="1304925" y="5214938"/>
            <a:ext cx="717550" cy="446087"/>
          </a:xfrm>
          <a:prstGeom prst="roundRect">
            <a:avLst>
              <a:gd name="adj" fmla="val 16667"/>
            </a:avLst>
          </a:prstGeom>
          <a:solidFill>
            <a:srgbClr val="33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spcAft>
                <a:spcPct val="0"/>
              </a:spcAft>
              <a:buClrTx/>
              <a:buSzTx/>
              <a:buFontTx/>
              <a:buNone/>
            </a:pPr>
            <a:endParaRPr lang="en-US" altLang="en-US" sz="1400"/>
          </a:p>
        </p:txBody>
      </p:sp>
      <p:sp>
        <p:nvSpPr>
          <p:cNvPr id="13326" name="Text Box 16">
            <a:extLst>
              <a:ext uri="{FF2B5EF4-FFF2-40B4-BE49-F238E27FC236}">
                <a16:creationId xmlns:a16="http://schemas.microsoft.com/office/drawing/2014/main" id="{BB77729D-AFD5-4809-908B-6A802807CD60}"/>
              </a:ext>
            </a:extLst>
          </p:cNvPr>
          <p:cNvSpPr txBox="1">
            <a:spLocks noChangeArrowheads="1"/>
          </p:cNvSpPr>
          <p:nvPr/>
        </p:nvSpPr>
        <p:spPr bwMode="auto">
          <a:xfrm>
            <a:off x="1435100" y="5197475"/>
            <a:ext cx="4889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20000"/>
              </a:spcBef>
              <a:spcAft>
                <a:spcPct val="0"/>
              </a:spcAft>
              <a:buClr>
                <a:schemeClr val="accent2"/>
              </a:buClr>
              <a:buFont typeface="Monotype Sorts" pitchFamily="-84" charset="2"/>
              <a:buNone/>
            </a:pPr>
            <a:r>
              <a:rPr lang="en-US" altLang="en-US" sz="1600">
                <a:solidFill>
                  <a:srgbClr val="800000"/>
                </a:solidFill>
              </a:rPr>
              <a:t>NO</a:t>
            </a:r>
            <a:endParaRPr lang="en-US" altLang="en-US" sz="1600" b="0">
              <a:solidFill>
                <a:schemeClr val="bg2"/>
              </a:solidFill>
            </a:endParaRPr>
          </a:p>
        </p:txBody>
      </p:sp>
      <p:sp>
        <p:nvSpPr>
          <p:cNvPr id="13327" name="AutoShape 17">
            <a:extLst>
              <a:ext uri="{FF2B5EF4-FFF2-40B4-BE49-F238E27FC236}">
                <a16:creationId xmlns:a16="http://schemas.microsoft.com/office/drawing/2014/main" id="{F0191F06-4203-4D45-B4BB-6DC436BDD573}"/>
              </a:ext>
            </a:extLst>
          </p:cNvPr>
          <p:cNvSpPr>
            <a:spLocks noChangeArrowheads="1"/>
          </p:cNvSpPr>
          <p:nvPr/>
        </p:nvSpPr>
        <p:spPr bwMode="auto">
          <a:xfrm>
            <a:off x="685800" y="3271838"/>
            <a:ext cx="752475" cy="427037"/>
          </a:xfrm>
          <a:prstGeom prst="roundRect">
            <a:avLst>
              <a:gd name="adj" fmla="val 16667"/>
            </a:avLst>
          </a:prstGeom>
          <a:solidFill>
            <a:srgbClr val="33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spcAft>
                <a:spcPct val="0"/>
              </a:spcAft>
              <a:buClrTx/>
              <a:buSzTx/>
              <a:buFontTx/>
              <a:buNone/>
            </a:pPr>
            <a:endParaRPr lang="en-US" altLang="en-US" sz="1400"/>
          </a:p>
        </p:txBody>
      </p:sp>
      <p:sp>
        <p:nvSpPr>
          <p:cNvPr id="13328" name="Text Box 18">
            <a:extLst>
              <a:ext uri="{FF2B5EF4-FFF2-40B4-BE49-F238E27FC236}">
                <a16:creationId xmlns:a16="http://schemas.microsoft.com/office/drawing/2014/main" id="{239E30DB-07DB-4185-84D3-11CFE62AC929}"/>
              </a:ext>
            </a:extLst>
          </p:cNvPr>
          <p:cNvSpPr txBox="1">
            <a:spLocks noChangeArrowheads="1"/>
          </p:cNvSpPr>
          <p:nvPr/>
        </p:nvSpPr>
        <p:spPr bwMode="auto">
          <a:xfrm>
            <a:off x="814388" y="3254375"/>
            <a:ext cx="4889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20000"/>
              </a:spcBef>
              <a:spcAft>
                <a:spcPct val="0"/>
              </a:spcAft>
              <a:buClr>
                <a:schemeClr val="accent2"/>
              </a:buClr>
              <a:buFont typeface="Monotype Sorts" pitchFamily="-84" charset="2"/>
              <a:buNone/>
            </a:pPr>
            <a:r>
              <a:rPr lang="en-US" altLang="en-US" sz="1600">
                <a:solidFill>
                  <a:srgbClr val="800000"/>
                </a:solidFill>
              </a:rPr>
              <a:t>NO</a:t>
            </a:r>
            <a:endParaRPr lang="en-US" altLang="en-US" sz="1600" b="0">
              <a:solidFill>
                <a:srgbClr val="00FFFF"/>
              </a:solidFill>
            </a:endParaRPr>
          </a:p>
        </p:txBody>
      </p:sp>
      <p:sp>
        <p:nvSpPr>
          <p:cNvPr id="13329" name="AutoShape 19">
            <a:extLst>
              <a:ext uri="{FF2B5EF4-FFF2-40B4-BE49-F238E27FC236}">
                <a16:creationId xmlns:a16="http://schemas.microsoft.com/office/drawing/2014/main" id="{08C2382E-94DD-4EC0-AD4F-D3A899D1C4C6}"/>
              </a:ext>
            </a:extLst>
          </p:cNvPr>
          <p:cNvSpPr>
            <a:spLocks noChangeArrowheads="1"/>
          </p:cNvSpPr>
          <p:nvPr/>
        </p:nvSpPr>
        <p:spPr bwMode="auto">
          <a:xfrm>
            <a:off x="3860800" y="4259263"/>
            <a:ext cx="752475" cy="466725"/>
          </a:xfrm>
          <a:prstGeom prst="roundRect">
            <a:avLst>
              <a:gd name="adj" fmla="val 16667"/>
            </a:avLst>
          </a:prstGeom>
          <a:solidFill>
            <a:srgbClr val="33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spcAft>
                <a:spcPct val="0"/>
              </a:spcAft>
              <a:buClrTx/>
              <a:buSzTx/>
              <a:buFontTx/>
              <a:buNone/>
            </a:pPr>
            <a:endParaRPr lang="en-US" altLang="en-US" sz="1400"/>
          </a:p>
        </p:txBody>
      </p:sp>
      <p:sp>
        <p:nvSpPr>
          <p:cNvPr id="13330" name="Text Box 20">
            <a:extLst>
              <a:ext uri="{FF2B5EF4-FFF2-40B4-BE49-F238E27FC236}">
                <a16:creationId xmlns:a16="http://schemas.microsoft.com/office/drawing/2014/main" id="{A3DDA5F8-878E-4097-9812-2723A5863B80}"/>
              </a:ext>
            </a:extLst>
          </p:cNvPr>
          <p:cNvSpPr txBox="1">
            <a:spLocks noChangeArrowheads="1"/>
          </p:cNvSpPr>
          <p:nvPr/>
        </p:nvSpPr>
        <p:spPr bwMode="auto">
          <a:xfrm>
            <a:off x="3968750" y="4259263"/>
            <a:ext cx="49053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20000"/>
              </a:spcBef>
              <a:spcAft>
                <a:spcPct val="0"/>
              </a:spcAft>
              <a:buClr>
                <a:schemeClr val="accent2"/>
              </a:buClr>
              <a:buFont typeface="Monotype Sorts" pitchFamily="-84" charset="2"/>
              <a:buNone/>
            </a:pPr>
            <a:r>
              <a:rPr lang="en-US" altLang="en-US" sz="1600">
                <a:solidFill>
                  <a:srgbClr val="800000"/>
                </a:solidFill>
              </a:rPr>
              <a:t>NO</a:t>
            </a:r>
            <a:endParaRPr lang="en-US" altLang="en-US" sz="1600" b="0">
              <a:solidFill>
                <a:schemeClr val="bg2"/>
              </a:solidFill>
            </a:endParaRPr>
          </a:p>
        </p:txBody>
      </p:sp>
      <p:sp>
        <p:nvSpPr>
          <p:cNvPr id="13331" name="Text Box 21">
            <a:extLst>
              <a:ext uri="{FF2B5EF4-FFF2-40B4-BE49-F238E27FC236}">
                <a16:creationId xmlns:a16="http://schemas.microsoft.com/office/drawing/2014/main" id="{B54E08F5-7FC2-4D95-BCA4-3A35A3E6EEA5}"/>
              </a:ext>
            </a:extLst>
          </p:cNvPr>
          <p:cNvSpPr txBox="1">
            <a:spLocks noChangeArrowheads="1"/>
          </p:cNvSpPr>
          <p:nvPr/>
        </p:nvSpPr>
        <p:spPr bwMode="auto">
          <a:xfrm>
            <a:off x="860425" y="2686050"/>
            <a:ext cx="5334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lgn="r">
              <a:spcBef>
                <a:spcPct val="20000"/>
              </a:spcBef>
              <a:spcAft>
                <a:spcPct val="0"/>
              </a:spcAft>
              <a:buClr>
                <a:schemeClr val="accent2"/>
              </a:buClr>
              <a:buFont typeface="Monotype Sorts" pitchFamily="-84" charset="2"/>
              <a:buNone/>
            </a:pPr>
            <a:r>
              <a:rPr lang="en-US" altLang="en-US" sz="1600" b="0"/>
              <a:t>Yes</a:t>
            </a:r>
            <a:endParaRPr lang="en-US" altLang="en-US" sz="1600" b="0">
              <a:solidFill>
                <a:schemeClr val="bg2"/>
              </a:solidFill>
            </a:endParaRPr>
          </a:p>
        </p:txBody>
      </p:sp>
      <p:sp>
        <p:nvSpPr>
          <p:cNvPr id="13332" name="Text Box 22">
            <a:extLst>
              <a:ext uri="{FF2B5EF4-FFF2-40B4-BE49-F238E27FC236}">
                <a16:creationId xmlns:a16="http://schemas.microsoft.com/office/drawing/2014/main" id="{9F560FD4-62BF-4CB3-9EEF-FB4E379CE782}"/>
              </a:ext>
            </a:extLst>
          </p:cNvPr>
          <p:cNvSpPr txBox="1">
            <a:spLocks noChangeArrowheads="1"/>
          </p:cNvSpPr>
          <p:nvPr/>
        </p:nvSpPr>
        <p:spPr bwMode="auto">
          <a:xfrm>
            <a:off x="2897188" y="2686050"/>
            <a:ext cx="44291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lgn="r">
              <a:spcBef>
                <a:spcPct val="20000"/>
              </a:spcBef>
              <a:spcAft>
                <a:spcPct val="0"/>
              </a:spcAft>
              <a:buClr>
                <a:schemeClr val="accent2"/>
              </a:buClr>
              <a:buFont typeface="Monotype Sorts" pitchFamily="-84" charset="2"/>
              <a:buNone/>
            </a:pPr>
            <a:r>
              <a:rPr lang="en-US" altLang="en-US" sz="1600" b="0"/>
              <a:t>No</a:t>
            </a:r>
            <a:endParaRPr lang="en-US" altLang="en-US" sz="1600" b="0">
              <a:solidFill>
                <a:schemeClr val="bg2"/>
              </a:solidFill>
            </a:endParaRPr>
          </a:p>
        </p:txBody>
      </p:sp>
      <p:sp>
        <p:nvSpPr>
          <p:cNvPr id="13333" name="Text Box 23">
            <a:extLst>
              <a:ext uri="{FF2B5EF4-FFF2-40B4-BE49-F238E27FC236}">
                <a16:creationId xmlns:a16="http://schemas.microsoft.com/office/drawing/2014/main" id="{63C2302F-E2CA-46A9-9309-D0BE62879C78}"/>
              </a:ext>
            </a:extLst>
          </p:cNvPr>
          <p:cNvSpPr txBox="1">
            <a:spLocks noChangeArrowheads="1"/>
          </p:cNvSpPr>
          <p:nvPr/>
        </p:nvSpPr>
        <p:spPr bwMode="auto">
          <a:xfrm>
            <a:off x="4022725" y="3624263"/>
            <a:ext cx="9302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lgn="r">
              <a:spcBef>
                <a:spcPct val="20000"/>
              </a:spcBef>
              <a:spcAft>
                <a:spcPct val="0"/>
              </a:spcAft>
              <a:buClr>
                <a:schemeClr val="accent2"/>
              </a:buClr>
              <a:buFont typeface="Monotype Sorts" pitchFamily="-84" charset="2"/>
              <a:buNone/>
            </a:pPr>
            <a:r>
              <a:rPr lang="en-US" altLang="en-US" sz="1600" b="0"/>
              <a:t>Married</a:t>
            </a:r>
            <a:r>
              <a:rPr lang="en-US" altLang="en-US" sz="1600" b="0">
                <a:solidFill>
                  <a:schemeClr val="bg2"/>
                </a:solidFill>
              </a:rPr>
              <a:t> </a:t>
            </a:r>
          </a:p>
        </p:txBody>
      </p:sp>
      <p:sp>
        <p:nvSpPr>
          <p:cNvPr id="13334" name="Text Box 24">
            <a:extLst>
              <a:ext uri="{FF2B5EF4-FFF2-40B4-BE49-F238E27FC236}">
                <a16:creationId xmlns:a16="http://schemas.microsoft.com/office/drawing/2014/main" id="{382E0DD5-9B29-4715-8D61-DFD0959DE0CF}"/>
              </a:ext>
            </a:extLst>
          </p:cNvPr>
          <p:cNvSpPr txBox="1">
            <a:spLocks noChangeArrowheads="1"/>
          </p:cNvSpPr>
          <p:nvPr/>
        </p:nvSpPr>
        <p:spPr bwMode="auto">
          <a:xfrm>
            <a:off x="1662113" y="3659188"/>
            <a:ext cx="16605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lgn="r">
              <a:spcBef>
                <a:spcPct val="20000"/>
              </a:spcBef>
              <a:spcAft>
                <a:spcPct val="0"/>
              </a:spcAft>
              <a:buClr>
                <a:schemeClr val="accent2"/>
              </a:buClr>
              <a:buFont typeface="Monotype Sorts" pitchFamily="-84" charset="2"/>
              <a:buNone/>
            </a:pPr>
            <a:r>
              <a:rPr lang="en-US" altLang="en-US" sz="1600" b="0"/>
              <a:t>Single, Divorced</a:t>
            </a:r>
            <a:endParaRPr lang="en-US" altLang="en-US" sz="1600" b="0">
              <a:solidFill>
                <a:schemeClr val="bg2"/>
              </a:solidFill>
            </a:endParaRPr>
          </a:p>
        </p:txBody>
      </p:sp>
      <p:sp>
        <p:nvSpPr>
          <p:cNvPr id="13335" name="Text Box 25">
            <a:extLst>
              <a:ext uri="{FF2B5EF4-FFF2-40B4-BE49-F238E27FC236}">
                <a16:creationId xmlns:a16="http://schemas.microsoft.com/office/drawing/2014/main" id="{BF0B5846-FFB1-496B-8B3E-C3E94539DFFD}"/>
              </a:ext>
            </a:extLst>
          </p:cNvPr>
          <p:cNvSpPr txBox="1">
            <a:spLocks noChangeArrowheads="1"/>
          </p:cNvSpPr>
          <p:nvPr/>
        </p:nvSpPr>
        <p:spPr bwMode="auto">
          <a:xfrm>
            <a:off x="1155700" y="4630738"/>
            <a:ext cx="7207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lgn="r">
              <a:spcBef>
                <a:spcPct val="20000"/>
              </a:spcBef>
              <a:spcAft>
                <a:spcPct val="0"/>
              </a:spcAft>
              <a:buClr>
                <a:schemeClr val="accent2"/>
              </a:buClr>
              <a:buFont typeface="Monotype Sorts" pitchFamily="-84" charset="2"/>
              <a:buNone/>
            </a:pPr>
            <a:r>
              <a:rPr lang="en-US" altLang="en-US" sz="1600" b="0"/>
              <a:t>&lt; 80K</a:t>
            </a:r>
            <a:endParaRPr lang="en-US" altLang="en-US" sz="1600" b="0">
              <a:solidFill>
                <a:schemeClr val="bg2"/>
              </a:solidFill>
            </a:endParaRPr>
          </a:p>
        </p:txBody>
      </p:sp>
      <p:sp>
        <p:nvSpPr>
          <p:cNvPr id="13336" name="Text Box 26">
            <a:extLst>
              <a:ext uri="{FF2B5EF4-FFF2-40B4-BE49-F238E27FC236}">
                <a16:creationId xmlns:a16="http://schemas.microsoft.com/office/drawing/2014/main" id="{8A906DD0-E22C-4E65-A9D3-069F2433F6C0}"/>
              </a:ext>
            </a:extLst>
          </p:cNvPr>
          <p:cNvSpPr txBox="1">
            <a:spLocks noChangeArrowheads="1"/>
          </p:cNvSpPr>
          <p:nvPr/>
        </p:nvSpPr>
        <p:spPr bwMode="auto">
          <a:xfrm>
            <a:off x="3101975" y="4630738"/>
            <a:ext cx="7207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lgn="r">
              <a:spcBef>
                <a:spcPct val="20000"/>
              </a:spcBef>
              <a:spcAft>
                <a:spcPct val="0"/>
              </a:spcAft>
              <a:buClr>
                <a:schemeClr val="accent2"/>
              </a:buClr>
              <a:buFont typeface="Monotype Sorts" pitchFamily="-84" charset="2"/>
              <a:buNone/>
            </a:pPr>
            <a:r>
              <a:rPr lang="en-US" altLang="en-US" sz="1600" b="0"/>
              <a:t>&gt; 80K</a:t>
            </a:r>
            <a:endParaRPr lang="en-US" altLang="en-US" sz="1600" b="0">
              <a:solidFill>
                <a:schemeClr val="bg2"/>
              </a:solidFill>
            </a:endParaRPr>
          </a:p>
        </p:txBody>
      </p:sp>
      <p:graphicFrame>
        <p:nvGraphicFramePr>
          <p:cNvPr id="13337" name="Object 27">
            <a:extLst>
              <a:ext uri="{FF2B5EF4-FFF2-40B4-BE49-F238E27FC236}">
                <a16:creationId xmlns:a16="http://schemas.microsoft.com/office/drawing/2014/main" id="{390683B0-1366-48D5-BB95-E00CDC45E64D}"/>
              </a:ext>
            </a:extLst>
          </p:cNvPr>
          <p:cNvGraphicFramePr>
            <a:graphicFrameLocks noChangeAspect="1"/>
          </p:cNvGraphicFramePr>
          <p:nvPr/>
        </p:nvGraphicFramePr>
        <p:xfrm>
          <a:off x="4957763" y="1604963"/>
          <a:ext cx="3586162" cy="1096962"/>
        </p:xfrm>
        <a:graphic>
          <a:graphicData uri="http://schemas.openxmlformats.org/presentationml/2006/ole">
            <mc:AlternateContent xmlns:mc="http://schemas.openxmlformats.org/markup-compatibility/2006">
              <mc:Choice xmlns:v="urn:schemas-microsoft-com:vml" Requires="v">
                <p:oleObj name="Document" r:id="rId2" imgW="5092700" imgH="1562100" progId="Word.Document.8">
                  <p:embed/>
                </p:oleObj>
              </mc:Choice>
              <mc:Fallback>
                <p:oleObj name="Document" r:id="rId2" imgW="5092700" imgH="1562100" progId="Word.Document.8">
                  <p:embed/>
                  <p:pic>
                    <p:nvPicPr>
                      <p:cNvPr id="13337" name="Object 27">
                        <a:extLst>
                          <a:ext uri="{FF2B5EF4-FFF2-40B4-BE49-F238E27FC236}">
                            <a16:creationId xmlns:a16="http://schemas.microsoft.com/office/drawing/2014/main" id="{390683B0-1366-48D5-BB95-E00CDC45E6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57763" y="1604963"/>
                        <a:ext cx="3586162" cy="10969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13338" name="Text Box 28">
            <a:extLst>
              <a:ext uri="{FF2B5EF4-FFF2-40B4-BE49-F238E27FC236}">
                <a16:creationId xmlns:a16="http://schemas.microsoft.com/office/drawing/2014/main" id="{22EB3426-7C8C-4EFB-80E3-38766054524D}"/>
              </a:ext>
            </a:extLst>
          </p:cNvPr>
          <p:cNvSpPr txBox="1">
            <a:spLocks noChangeArrowheads="1"/>
          </p:cNvSpPr>
          <p:nvPr/>
        </p:nvSpPr>
        <p:spPr bwMode="auto">
          <a:xfrm>
            <a:off x="4800600" y="1143000"/>
            <a:ext cx="16002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80000"/>
              </a:lnSpc>
              <a:spcBef>
                <a:spcPct val="20000"/>
              </a:spcBef>
              <a:spcAft>
                <a:spcPct val="0"/>
              </a:spcAft>
              <a:buClr>
                <a:schemeClr val="accent2"/>
              </a:buClr>
              <a:buFont typeface="Monotype Sorts" pitchFamily="-84" charset="2"/>
              <a:buNone/>
            </a:pPr>
            <a:r>
              <a:rPr lang="en-US" altLang="en-US" sz="2000">
                <a:solidFill>
                  <a:schemeClr val="tx2"/>
                </a:solidFill>
              </a:rPr>
              <a:t>Test Data</a:t>
            </a:r>
            <a:endParaRPr lang="en-US" altLang="en-US" sz="2000" b="0">
              <a:solidFill>
                <a:schemeClr val="bg2"/>
              </a:solidFill>
            </a:endParaRPr>
          </a:p>
        </p:txBody>
      </p:sp>
      <p:sp>
        <p:nvSpPr>
          <p:cNvPr id="13339" name="Text Box 29">
            <a:extLst>
              <a:ext uri="{FF2B5EF4-FFF2-40B4-BE49-F238E27FC236}">
                <a16:creationId xmlns:a16="http://schemas.microsoft.com/office/drawing/2014/main" id="{4838A494-6BD8-4485-B9F4-C8CF3D0BF1C9}"/>
              </a:ext>
            </a:extLst>
          </p:cNvPr>
          <p:cNvSpPr txBox="1">
            <a:spLocks noChangeArrowheads="1"/>
          </p:cNvSpPr>
          <p:nvPr/>
        </p:nvSpPr>
        <p:spPr bwMode="auto">
          <a:xfrm>
            <a:off x="990600" y="1447800"/>
            <a:ext cx="34290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80000"/>
              </a:lnSpc>
              <a:spcBef>
                <a:spcPct val="20000"/>
              </a:spcBef>
              <a:spcAft>
                <a:spcPct val="0"/>
              </a:spcAft>
              <a:buClr>
                <a:schemeClr val="accent2"/>
              </a:buClr>
              <a:buFont typeface="Monotype Sorts" pitchFamily="-84" charset="2"/>
              <a:buNone/>
            </a:pPr>
            <a:r>
              <a:rPr lang="en-US" altLang="en-US" sz="2000" b="0"/>
              <a:t>Start from the root of tree.</a:t>
            </a:r>
          </a:p>
        </p:txBody>
      </p:sp>
      <p:sp>
        <p:nvSpPr>
          <p:cNvPr id="13340" name="Line 30">
            <a:extLst>
              <a:ext uri="{FF2B5EF4-FFF2-40B4-BE49-F238E27FC236}">
                <a16:creationId xmlns:a16="http://schemas.microsoft.com/office/drawing/2014/main" id="{34A5AE84-2733-4E41-8F86-DB7E5F43BB07}"/>
              </a:ext>
            </a:extLst>
          </p:cNvPr>
          <p:cNvSpPr>
            <a:spLocks noChangeShapeType="1"/>
          </p:cNvSpPr>
          <p:nvPr/>
        </p:nvSpPr>
        <p:spPr bwMode="auto">
          <a:xfrm>
            <a:off x="2133600" y="1828800"/>
            <a:ext cx="0" cy="457200"/>
          </a:xfrm>
          <a:prstGeom prst="line">
            <a:avLst/>
          </a:prstGeom>
          <a:noFill/>
          <a:ln w="15875">
            <a:solidFill>
              <a:srgbClr val="FF0000"/>
            </a:solidFill>
            <a:prstDash val="dash"/>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 name="Date Placeholder 1">
            <a:extLst>
              <a:ext uri="{FF2B5EF4-FFF2-40B4-BE49-F238E27FC236}">
                <a16:creationId xmlns:a16="http://schemas.microsoft.com/office/drawing/2014/main" id="{095A981C-5DEE-425C-BDF5-8C2167962DC6}"/>
              </a:ext>
            </a:extLst>
          </p:cNvPr>
          <p:cNvSpPr>
            <a:spLocks noGrp="1"/>
          </p:cNvSpPr>
          <p:nvPr>
            <p:ph type="dt" sz="quarter" idx="10"/>
          </p:nvPr>
        </p:nvSpPr>
        <p:spPr>
          <a:xfrm>
            <a:off x="628650" y="6356350"/>
            <a:ext cx="2057400" cy="365125"/>
          </a:xfrm>
          <a:prstGeom prst="rect">
            <a:avLst/>
          </a:prstGeom>
        </p:spPr>
        <p:txBody>
          <a:bodyPr vert="horz" lIns="91440" tIns="45720" rIns="91440" bIns="45720" rtlCol="0" anchor="ctr"/>
          <a:lstStyle>
            <a:defPPr>
              <a:defRPr lang="en-US"/>
            </a:defPPr>
            <a:lvl1pPr algn="l" rtl="0" eaLnBrk="0" fontAlgn="base" hangingPunct="0">
              <a:spcBef>
                <a:spcPct val="0"/>
              </a:spcBef>
              <a:spcAft>
                <a:spcPct val="0"/>
              </a:spcAft>
              <a:defRPr sz="1200" b="1" kern="1200">
                <a:solidFill>
                  <a:schemeClr val="tx1">
                    <a:tint val="75000"/>
                  </a:schemeClr>
                </a:solidFill>
                <a:latin typeface="Arial" charset="0"/>
                <a:ea typeface="ＭＳ Ｐゴシック" charset="-128"/>
                <a:cs typeface="+mn-cs"/>
              </a:defRPr>
            </a:lvl1pPr>
            <a:lvl2pPr marL="4572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9pPr>
          </a:lstStyle>
          <a:p>
            <a:pPr>
              <a:defRPr/>
            </a:pPr>
            <a:r>
              <a:rPr lang="en-US"/>
              <a:t>2/1/2021</a:t>
            </a:r>
            <a:endParaRPr lang="en-US" dirty="0"/>
          </a:p>
        </p:txBody>
      </p:sp>
      <p:sp>
        <p:nvSpPr>
          <p:cNvPr id="3" name="Footer Placeholder 2">
            <a:extLst>
              <a:ext uri="{FF2B5EF4-FFF2-40B4-BE49-F238E27FC236}">
                <a16:creationId xmlns:a16="http://schemas.microsoft.com/office/drawing/2014/main" id="{E7253184-1496-48BB-825B-EAAE9CEA8FE1}"/>
              </a:ext>
            </a:extLst>
          </p:cNvPr>
          <p:cNvSpPr>
            <a:spLocks noGrp="1"/>
          </p:cNvSpPr>
          <p:nvPr>
            <p:ph type="ftr" sz="quarter" idx="11"/>
          </p:nvPr>
        </p:nvSpPr>
        <p:spPr>
          <a:xfrm>
            <a:off x="3028950" y="6356350"/>
            <a:ext cx="3086100" cy="365125"/>
          </a:xfrm>
          <a:prstGeom prst="rect">
            <a:avLst/>
          </a:prstGeom>
        </p:spPr>
        <p:txBody>
          <a:bodyPr vert="horz" lIns="91440" tIns="45720" rIns="91440" bIns="45720" rtlCol="0" anchor="ctr"/>
          <a:lstStyle>
            <a:defPPr>
              <a:defRPr lang="en-US"/>
            </a:defPPr>
            <a:lvl1pPr algn="ctr" rtl="0" eaLnBrk="0" fontAlgn="base" hangingPunct="0">
              <a:spcBef>
                <a:spcPct val="0"/>
              </a:spcBef>
              <a:spcAft>
                <a:spcPct val="0"/>
              </a:spcAft>
              <a:defRPr sz="1200" b="1" kern="1200">
                <a:solidFill>
                  <a:schemeClr val="tx1">
                    <a:tint val="75000"/>
                  </a:schemeClr>
                </a:solidFill>
                <a:latin typeface="Arial" charset="0"/>
                <a:ea typeface="ＭＳ Ｐゴシック" charset="-128"/>
                <a:cs typeface="+mn-cs"/>
              </a:defRPr>
            </a:lvl1pPr>
            <a:lvl2pPr marL="4572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9pPr>
          </a:lstStyle>
          <a:p>
            <a:pPr>
              <a:defRPr/>
            </a:pPr>
            <a:r>
              <a:rPr lang="en-US"/>
              <a:t>Introduction to Data Mining, 2</a:t>
            </a:r>
            <a:r>
              <a:rPr lang="en-US" baseline="30000"/>
              <a:t>nd</a:t>
            </a:r>
            <a:r>
              <a:rPr lang="en-US"/>
              <a:t> Edition</a:t>
            </a:r>
            <a:endParaRPr lang="en-US" dirty="0"/>
          </a:p>
        </p:txBody>
      </p:sp>
      <p:sp>
        <p:nvSpPr>
          <p:cNvPr id="4" name="Slide Number Placeholder 3">
            <a:extLst>
              <a:ext uri="{FF2B5EF4-FFF2-40B4-BE49-F238E27FC236}">
                <a16:creationId xmlns:a16="http://schemas.microsoft.com/office/drawing/2014/main" id="{DF934FAB-6B65-4DFD-A800-237D12D35944}"/>
              </a:ext>
            </a:extLst>
          </p:cNvPr>
          <p:cNvSpPr>
            <a:spLocks noGrp="1"/>
          </p:cNvSpPr>
          <p:nvPr>
            <p:ph type="sldNum" sz="quarter" idx="12"/>
          </p:nvPr>
        </p:nvSpPr>
        <p:spPr>
          <a:xfrm>
            <a:off x="6457950" y="6356350"/>
            <a:ext cx="2057400" cy="365125"/>
          </a:xfrm>
          <a:prstGeom prst="rect">
            <a:avLst/>
          </a:prstGeom>
        </p:spPr>
        <p:txBody>
          <a:bodyPr vert="horz" lIns="91440" tIns="45720" rIns="91440" bIns="45720" rtlCol="0" anchor="ctr"/>
          <a:lstStyle>
            <a:defPPr>
              <a:defRPr lang="en-US"/>
            </a:defPPr>
            <a:lvl1pPr algn="r" rtl="0" eaLnBrk="0" fontAlgn="base" hangingPunct="0">
              <a:spcBef>
                <a:spcPct val="0"/>
              </a:spcBef>
              <a:spcAft>
                <a:spcPct val="0"/>
              </a:spcAft>
              <a:defRPr sz="1200" b="1" kern="1200">
                <a:solidFill>
                  <a:schemeClr val="tx1">
                    <a:tint val="75000"/>
                  </a:schemeClr>
                </a:solidFill>
                <a:latin typeface="Arial" charset="0"/>
                <a:ea typeface="ＭＳ Ｐゴシック" charset="-128"/>
                <a:cs typeface="+mn-cs"/>
              </a:defRPr>
            </a:lvl1pPr>
            <a:lvl2pPr marL="4572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9pPr>
          </a:lstStyle>
          <a:p>
            <a:pPr>
              <a:defRPr/>
            </a:pPr>
            <a:fld id="{94D6E141-97F8-4B3F-847A-A8137189DD69}" type="slidenum">
              <a:rPr lang="en-US" smtClean="0"/>
              <a:pPr>
                <a:defRPr/>
              </a:pPr>
              <a:t>164</a:t>
            </a:fld>
            <a:endParaRPr lang="en-US"/>
          </a:p>
        </p:txBody>
      </p:sp>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a:extLst>
              <a:ext uri="{FF2B5EF4-FFF2-40B4-BE49-F238E27FC236}">
                <a16:creationId xmlns:a16="http://schemas.microsoft.com/office/drawing/2014/main" id="{213D0D3C-AF5C-48AE-B7ED-1CAA2C1038EA}"/>
              </a:ext>
            </a:extLst>
          </p:cNvPr>
          <p:cNvSpPr>
            <a:spLocks noGrp="1" noChangeArrowheads="1"/>
          </p:cNvSpPr>
          <p:nvPr>
            <p:ph type="title"/>
          </p:nvPr>
        </p:nvSpPr>
        <p:spPr/>
        <p:txBody>
          <a:bodyPr/>
          <a:lstStyle/>
          <a:p>
            <a:pPr>
              <a:defRPr/>
            </a:pPr>
            <a:r>
              <a:rPr lang="en-US">
                <a:cs typeface="+mj-cs"/>
              </a:rPr>
              <a:t>Apply Model to Test Data</a:t>
            </a:r>
          </a:p>
        </p:txBody>
      </p:sp>
      <p:sp>
        <p:nvSpPr>
          <p:cNvPr id="14338" name="Line 4">
            <a:extLst>
              <a:ext uri="{FF2B5EF4-FFF2-40B4-BE49-F238E27FC236}">
                <a16:creationId xmlns:a16="http://schemas.microsoft.com/office/drawing/2014/main" id="{56A8BE6D-1441-43C0-9CC6-9AE0742DAD11}"/>
              </a:ext>
            </a:extLst>
          </p:cNvPr>
          <p:cNvSpPr>
            <a:spLocks noChangeShapeType="1"/>
          </p:cNvSpPr>
          <p:nvPr/>
        </p:nvSpPr>
        <p:spPr bwMode="auto">
          <a:xfrm>
            <a:off x="2898775" y="4551363"/>
            <a:ext cx="266700" cy="646112"/>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4339" name="Line 5">
            <a:extLst>
              <a:ext uri="{FF2B5EF4-FFF2-40B4-BE49-F238E27FC236}">
                <a16:creationId xmlns:a16="http://schemas.microsoft.com/office/drawing/2014/main" id="{04874380-62CC-4810-8CF6-544ABD241ED7}"/>
              </a:ext>
            </a:extLst>
          </p:cNvPr>
          <p:cNvSpPr>
            <a:spLocks noChangeShapeType="1"/>
          </p:cNvSpPr>
          <p:nvPr/>
        </p:nvSpPr>
        <p:spPr bwMode="auto">
          <a:xfrm flipH="1">
            <a:off x="1658938" y="4551363"/>
            <a:ext cx="355600" cy="646112"/>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4340" name="Line 6">
            <a:extLst>
              <a:ext uri="{FF2B5EF4-FFF2-40B4-BE49-F238E27FC236}">
                <a16:creationId xmlns:a16="http://schemas.microsoft.com/office/drawing/2014/main" id="{3B10717E-332C-49C2-AA0D-60DAC8A975D7}"/>
              </a:ext>
            </a:extLst>
          </p:cNvPr>
          <p:cNvSpPr>
            <a:spLocks noChangeShapeType="1"/>
          </p:cNvSpPr>
          <p:nvPr/>
        </p:nvSpPr>
        <p:spPr bwMode="auto">
          <a:xfrm flipH="1">
            <a:off x="2366963" y="3576638"/>
            <a:ext cx="442912" cy="649287"/>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4341" name="Line 7">
            <a:extLst>
              <a:ext uri="{FF2B5EF4-FFF2-40B4-BE49-F238E27FC236}">
                <a16:creationId xmlns:a16="http://schemas.microsoft.com/office/drawing/2014/main" id="{2AFB65CF-282E-4F14-9C97-3156DB88A840}"/>
              </a:ext>
            </a:extLst>
          </p:cNvPr>
          <p:cNvSpPr>
            <a:spLocks noChangeShapeType="1"/>
          </p:cNvSpPr>
          <p:nvPr/>
        </p:nvSpPr>
        <p:spPr bwMode="auto">
          <a:xfrm>
            <a:off x="3695700" y="3576638"/>
            <a:ext cx="531813" cy="649287"/>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4342" name="Line 8">
            <a:extLst>
              <a:ext uri="{FF2B5EF4-FFF2-40B4-BE49-F238E27FC236}">
                <a16:creationId xmlns:a16="http://schemas.microsoft.com/office/drawing/2014/main" id="{53702AFC-BB69-4137-BD49-F15777DD206A}"/>
              </a:ext>
            </a:extLst>
          </p:cNvPr>
          <p:cNvSpPr>
            <a:spLocks noChangeShapeType="1"/>
          </p:cNvSpPr>
          <p:nvPr/>
        </p:nvSpPr>
        <p:spPr bwMode="auto">
          <a:xfrm>
            <a:off x="2544763" y="2686050"/>
            <a:ext cx="620712" cy="568325"/>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4343" name="Line 9">
            <a:extLst>
              <a:ext uri="{FF2B5EF4-FFF2-40B4-BE49-F238E27FC236}">
                <a16:creationId xmlns:a16="http://schemas.microsoft.com/office/drawing/2014/main" id="{A0D9D5A1-9D0E-441D-AC91-6FDAD0F66292}"/>
              </a:ext>
            </a:extLst>
          </p:cNvPr>
          <p:cNvSpPr>
            <a:spLocks noChangeShapeType="1"/>
          </p:cNvSpPr>
          <p:nvPr/>
        </p:nvSpPr>
        <p:spPr bwMode="auto">
          <a:xfrm flipH="1">
            <a:off x="1039813" y="2686050"/>
            <a:ext cx="619125" cy="568325"/>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4344" name="Text Box 11">
            <a:extLst>
              <a:ext uri="{FF2B5EF4-FFF2-40B4-BE49-F238E27FC236}">
                <a16:creationId xmlns:a16="http://schemas.microsoft.com/office/drawing/2014/main" id="{CB069314-8DD4-4C46-B617-94C8AF617409}"/>
              </a:ext>
            </a:extLst>
          </p:cNvPr>
          <p:cNvSpPr txBox="1">
            <a:spLocks noChangeArrowheads="1"/>
          </p:cNvSpPr>
          <p:nvPr/>
        </p:nvSpPr>
        <p:spPr bwMode="auto">
          <a:xfrm>
            <a:off x="2720975" y="3254375"/>
            <a:ext cx="1025525" cy="347663"/>
          </a:xfrm>
          <a:prstGeom prst="rect">
            <a:avLst/>
          </a:prstGeom>
          <a:solidFill>
            <a:srgbClr val="FFFF00"/>
          </a:solidFill>
          <a:ln w="12700">
            <a:solidFill>
              <a:srgbClr val="0000FF"/>
            </a:solidFill>
            <a:miter lim="800000"/>
            <a:headEnd/>
            <a:tailEnd/>
          </a:ln>
        </p:spPr>
        <p:txBody>
          <a:bodyPr>
            <a:spAutoFit/>
          </a:bodyPr>
          <a:lstStyle>
            <a:lvl1pPr marL="342900" indent="-342900">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20000"/>
              </a:spcBef>
              <a:spcAft>
                <a:spcPct val="0"/>
              </a:spcAft>
              <a:buClr>
                <a:schemeClr val="accent2"/>
              </a:buClr>
              <a:buFont typeface="Monotype Sorts" pitchFamily="-84" charset="2"/>
              <a:buNone/>
            </a:pPr>
            <a:r>
              <a:rPr lang="en-US" altLang="en-US" sz="1600">
                <a:solidFill>
                  <a:srgbClr val="2D1993"/>
                </a:solidFill>
              </a:rPr>
              <a:t>MarSt</a:t>
            </a:r>
            <a:endParaRPr lang="en-US" altLang="en-US" sz="1600" b="0">
              <a:solidFill>
                <a:schemeClr val="bg2"/>
              </a:solidFill>
            </a:endParaRPr>
          </a:p>
        </p:txBody>
      </p:sp>
      <p:sp>
        <p:nvSpPr>
          <p:cNvPr id="14345" name="Text Box 12">
            <a:extLst>
              <a:ext uri="{FF2B5EF4-FFF2-40B4-BE49-F238E27FC236}">
                <a16:creationId xmlns:a16="http://schemas.microsoft.com/office/drawing/2014/main" id="{E7BDDCAE-8841-43D0-9FD8-6E6B93191BC4}"/>
              </a:ext>
            </a:extLst>
          </p:cNvPr>
          <p:cNvSpPr txBox="1">
            <a:spLocks noChangeArrowheads="1"/>
          </p:cNvSpPr>
          <p:nvPr/>
        </p:nvSpPr>
        <p:spPr bwMode="auto">
          <a:xfrm>
            <a:off x="1925638" y="4225925"/>
            <a:ext cx="1062037" cy="349250"/>
          </a:xfrm>
          <a:prstGeom prst="rect">
            <a:avLst/>
          </a:prstGeom>
          <a:solidFill>
            <a:srgbClr val="FFFF00"/>
          </a:solidFill>
          <a:ln w="12700">
            <a:solidFill>
              <a:srgbClr val="0000FF"/>
            </a:solidFill>
            <a:miter lim="800000"/>
            <a:headEnd/>
            <a:tailEnd/>
          </a:ln>
        </p:spPr>
        <p:txBody>
          <a:bodyPr>
            <a:spAutoFit/>
          </a:bodyPr>
          <a:lstStyle>
            <a:lvl1pPr marL="342900" indent="-342900">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20000"/>
              </a:spcBef>
              <a:spcAft>
                <a:spcPct val="0"/>
              </a:spcAft>
              <a:buClr>
                <a:schemeClr val="accent2"/>
              </a:buClr>
              <a:buFont typeface="Monotype Sorts" pitchFamily="-84" charset="2"/>
              <a:buNone/>
            </a:pPr>
            <a:r>
              <a:rPr lang="en-US" altLang="en-US" sz="1600">
                <a:solidFill>
                  <a:srgbClr val="2D1993"/>
                </a:solidFill>
              </a:rPr>
              <a:t>Income</a:t>
            </a:r>
            <a:endParaRPr lang="en-US" altLang="en-US" sz="1600" b="0">
              <a:solidFill>
                <a:schemeClr val="bg2"/>
              </a:solidFill>
            </a:endParaRPr>
          </a:p>
        </p:txBody>
      </p:sp>
      <p:sp>
        <p:nvSpPr>
          <p:cNvPr id="14346" name="AutoShape 13">
            <a:extLst>
              <a:ext uri="{FF2B5EF4-FFF2-40B4-BE49-F238E27FC236}">
                <a16:creationId xmlns:a16="http://schemas.microsoft.com/office/drawing/2014/main" id="{D40F9F0D-16CC-4B4D-AD51-17D354EDC980}"/>
              </a:ext>
            </a:extLst>
          </p:cNvPr>
          <p:cNvSpPr>
            <a:spLocks noChangeArrowheads="1"/>
          </p:cNvSpPr>
          <p:nvPr/>
        </p:nvSpPr>
        <p:spPr bwMode="auto">
          <a:xfrm>
            <a:off x="2941638" y="5194300"/>
            <a:ext cx="688975" cy="449263"/>
          </a:xfrm>
          <a:prstGeom prst="roundRect">
            <a:avLst>
              <a:gd name="adj" fmla="val 16769"/>
            </a:avLst>
          </a:prstGeom>
          <a:solidFill>
            <a:srgbClr val="33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spcAft>
                <a:spcPct val="0"/>
              </a:spcAft>
              <a:buClrTx/>
              <a:buSzTx/>
              <a:buFontTx/>
              <a:buNone/>
            </a:pPr>
            <a:endParaRPr lang="en-US" altLang="en-US" sz="1400"/>
          </a:p>
        </p:txBody>
      </p:sp>
      <p:sp>
        <p:nvSpPr>
          <p:cNvPr id="14347" name="Text Box 14">
            <a:extLst>
              <a:ext uri="{FF2B5EF4-FFF2-40B4-BE49-F238E27FC236}">
                <a16:creationId xmlns:a16="http://schemas.microsoft.com/office/drawing/2014/main" id="{59BB683C-502A-4654-94D5-71BD7C4AEB16}"/>
              </a:ext>
            </a:extLst>
          </p:cNvPr>
          <p:cNvSpPr txBox="1">
            <a:spLocks noChangeArrowheads="1"/>
          </p:cNvSpPr>
          <p:nvPr/>
        </p:nvSpPr>
        <p:spPr bwMode="auto">
          <a:xfrm>
            <a:off x="2859088" y="5194300"/>
            <a:ext cx="75088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20000"/>
              </a:spcBef>
              <a:spcAft>
                <a:spcPct val="0"/>
              </a:spcAft>
              <a:buClr>
                <a:schemeClr val="accent2"/>
              </a:buClr>
              <a:buFont typeface="Monotype Sorts" pitchFamily="-84" charset="2"/>
              <a:buNone/>
            </a:pPr>
            <a:r>
              <a:rPr lang="en-US" altLang="en-US" sz="1600">
                <a:solidFill>
                  <a:srgbClr val="800000"/>
                </a:solidFill>
              </a:rPr>
              <a:t>YES</a:t>
            </a:r>
            <a:endParaRPr lang="en-US" altLang="en-US" sz="1600" b="0">
              <a:solidFill>
                <a:schemeClr val="bg2"/>
              </a:solidFill>
            </a:endParaRPr>
          </a:p>
        </p:txBody>
      </p:sp>
      <p:sp>
        <p:nvSpPr>
          <p:cNvPr id="14348" name="AutoShape 15">
            <a:extLst>
              <a:ext uri="{FF2B5EF4-FFF2-40B4-BE49-F238E27FC236}">
                <a16:creationId xmlns:a16="http://schemas.microsoft.com/office/drawing/2014/main" id="{824C1A17-8512-476D-BBFD-32F34F052DF8}"/>
              </a:ext>
            </a:extLst>
          </p:cNvPr>
          <p:cNvSpPr>
            <a:spLocks noChangeArrowheads="1"/>
          </p:cNvSpPr>
          <p:nvPr/>
        </p:nvSpPr>
        <p:spPr bwMode="auto">
          <a:xfrm>
            <a:off x="1304925" y="5214938"/>
            <a:ext cx="717550" cy="446087"/>
          </a:xfrm>
          <a:prstGeom prst="roundRect">
            <a:avLst>
              <a:gd name="adj" fmla="val 16667"/>
            </a:avLst>
          </a:prstGeom>
          <a:solidFill>
            <a:srgbClr val="33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spcAft>
                <a:spcPct val="0"/>
              </a:spcAft>
              <a:buClrTx/>
              <a:buSzTx/>
              <a:buFontTx/>
              <a:buNone/>
            </a:pPr>
            <a:endParaRPr lang="en-US" altLang="en-US" sz="1400"/>
          </a:p>
        </p:txBody>
      </p:sp>
      <p:sp>
        <p:nvSpPr>
          <p:cNvPr id="14349" name="Text Box 16">
            <a:extLst>
              <a:ext uri="{FF2B5EF4-FFF2-40B4-BE49-F238E27FC236}">
                <a16:creationId xmlns:a16="http://schemas.microsoft.com/office/drawing/2014/main" id="{4ED975EC-D304-410D-8CAA-95F7E69A57D5}"/>
              </a:ext>
            </a:extLst>
          </p:cNvPr>
          <p:cNvSpPr txBox="1">
            <a:spLocks noChangeArrowheads="1"/>
          </p:cNvSpPr>
          <p:nvPr/>
        </p:nvSpPr>
        <p:spPr bwMode="auto">
          <a:xfrm>
            <a:off x="1435100" y="5197475"/>
            <a:ext cx="4889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20000"/>
              </a:spcBef>
              <a:spcAft>
                <a:spcPct val="0"/>
              </a:spcAft>
              <a:buClr>
                <a:schemeClr val="accent2"/>
              </a:buClr>
              <a:buFont typeface="Monotype Sorts" pitchFamily="-84" charset="2"/>
              <a:buNone/>
            </a:pPr>
            <a:r>
              <a:rPr lang="en-US" altLang="en-US" sz="1600">
                <a:solidFill>
                  <a:srgbClr val="800000"/>
                </a:solidFill>
              </a:rPr>
              <a:t>NO</a:t>
            </a:r>
            <a:endParaRPr lang="en-US" altLang="en-US" sz="1600" b="0">
              <a:solidFill>
                <a:schemeClr val="bg2"/>
              </a:solidFill>
            </a:endParaRPr>
          </a:p>
        </p:txBody>
      </p:sp>
      <p:sp>
        <p:nvSpPr>
          <p:cNvPr id="14350" name="AutoShape 17">
            <a:extLst>
              <a:ext uri="{FF2B5EF4-FFF2-40B4-BE49-F238E27FC236}">
                <a16:creationId xmlns:a16="http://schemas.microsoft.com/office/drawing/2014/main" id="{28A27D12-83EF-4C0A-8F0F-886F45B7244D}"/>
              </a:ext>
            </a:extLst>
          </p:cNvPr>
          <p:cNvSpPr>
            <a:spLocks noChangeArrowheads="1"/>
          </p:cNvSpPr>
          <p:nvPr/>
        </p:nvSpPr>
        <p:spPr bwMode="auto">
          <a:xfrm>
            <a:off x="685800" y="3271838"/>
            <a:ext cx="752475" cy="427037"/>
          </a:xfrm>
          <a:prstGeom prst="roundRect">
            <a:avLst>
              <a:gd name="adj" fmla="val 16667"/>
            </a:avLst>
          </a:prstGeom>
          <a:solidFill>
            <a:srgbClr val="33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spcAft>
                <a:spcPct val="0"/>
              </a:spcAft>
              <a:buClrTx/>
              <a:buSzTx/>
              <a:buFontTx/>
              <a:buNone/>
            </a:pPr>
            <a:endParaRPr lang="en-US" altLang="en-US" sz="1400"/>
          </a:p>
        </p:txBody>
      </p:sp>
      <p:sp>
        <p:nvSpPr>
          <p:cNvPr id="14351" name="Text Box 18">
            <a:extLst>
              <a:ext uri="{FF2B5EF4-FFF2-40B4-BE49-F238E27FC236}">
                <a16:creationId xmlns:a16="http://schemas.microsoft.com/office/drawing/2014/main" id="{250672FB-002D-4997-8840-C387EBBAC40E}"/>
              </a:ext>
            </a:extLst>
          </p:cNvPr>
          <p:cNvSpPr txBox="1">
            <a:spLocks noChangeArrowheads="1"/>
          </p:cNvSpPr>
          <p:nvPr/>
        </p:nvSpPr>
        <p:spPr bwMode="auto">
          <a:xfrm>
            <a:off x="814388" y="3254375"/>
            <a:ext cx="4889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20000"/>
              </a:spcBef>
              <a:spcAft>
                <a:spcPct val="0"/>
              </a:spcAft>
              <a:buClr>
                <a:schemeClr val="accent2"/>
              </a:buClr>
              <a:buFont typeface="Monotype Sorts" pitchFamily="-84" charset="2"/>
              <a:buNone/>
            </a:pPr>
            <a:r>
              <a:rPr lang="en-US" altLang="en-US" sz="1600">
                <a:solidFill>
                  <a:srgbClr val="800000"/>
                </a:solidFill>
              </a:rPr>
              <a:t>NO</a:t>
            </a:r>
            <a:endParaRPr lang="en-US" altLang="en-US" sz="1600" b="0">
              <a:solidFill>
                <a:srgbClr val="00FFFF"/>
              </a:solidFill>
            </a:endParaRPr>
          </a:p>
        </p:txBody>
      </p:sp>
      <p:sp>
        <p:nvSpPr>
          <p:cNvPr id="14352" name="AutoShape 19">
            <a:extLst>
              <a:ext uri="{FF2B5EF4-FFF2-40B4-BE49-F238E27FC236}">
                <a16:creationId xmlns:a16="http://schemas.microsoft.com/office/drawing/2014/main" id="{8C3AE25B-BF8C-4BF2-82DB-F23ED68A1653}"/>
              </a:ext>
            </a:extLst>
          </p:cNvPr>
          <p:cNvSpPr>
            <a:spLocks noChangeArrowheads="1"/>
          </p:cNvSpPr>
          <p:nvPr/>
        </p:nvSpPr>
        <p:spPr bwMode="auto">
          <a:xfrm>
            <a:off x="3860800" y="4259263"/>
            <a:ext cx="752475" cy="466725"/>
          </a:xfrm>
          <a:prstGeom prst="roundRect">
            <a:avLst>
              <a:gd name="adj" fmla="val 16667"/>
            </a:avLst>
          </a:prstGeom>
          <a:solidFill>
            <a:srgbClr val="33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spcAft>
                <a:spcPct val="0"/>
              </a:spcAft>
              <a:buClrTx/>
              <a:buSzTx/>
              <a:buFontTx/>
              <a:buNone/>
            </a:pPr>
            <a:endParaRPr lang="en-US" altLang="en-US" sz="1400"/>
          </a:p>
        </p:txBody>
      </p:sp>
      <p:sp>
        <p:nvSpPr>
          <p:cNvPr id="14353" name="Text Box 20">
            <a:extLst>
              <a:ext uri="{FF2B5EF4-FFF2-40B4-BE49-F238E27FC236}">
                <a16:creationId xmlns:a16="http://schemas.microsoft.com/office/drawing/2014/main" id="{9FCE4A1D-12AC-47DF-9A80-697ABD195B7C}"/>
              </a:ext>
            </a:extLst>
          </p:cNvPr>
          <p:cNvSpPr txBox="1">
            <a:spLocks noChangeArrowheads="1"/>
          </p:cNvSpPr>
          <p:nvPr/>
        </p:nvSpPr>
        <p:spPr bwMode="auto">
          <a:xfrm>
            <a:off x="3968750" y="4259263"/>
            <a:ext cx="49053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20000"/>
              </a:spcBef>
              <a:spcAft>
                <a:spcPct val="0"/>
              </a:spcAft>
              <a:buClr>
                <a:schemeClr val="accent2"/>
              </a:buClr>
              <a:buFont typeface="Monotype Sorts" pitchFamily="-84" charset="2"/>
              <a:buNone/>
            </a:pPr>
            <a:r>
              <a:rPr lang="en-US" altLang="en-US" sz="1600">
                <a:solidFill>
                  <a:srgbClr val="800000"/>
                </a:solidFill>
              </a:rPr>
              <a:t>NO</a:t>
            </a:r>
            <a:endParaRPr lang="en-US" altLang="en-US" sz="1600" b="0">
              <a:solidFill>
                <a:schemeClr val="bg2"/>
              </a:solidFill>
            </a:endParaRPr>
          </a:p>
        </p:txBody>
      </p:sp>
      <p:sp>
        <p:nvSpPr>
          <p:cNvPr id="14354" name="Text Box 21">
            <a:extLst>
              <a:ext uri="{FF2B5EF4-FFF2-40B4-BE49-F238E27FC236}">
                <a16:creationId xmlns:a16="http://schemas.microsoft.com/office/drawing/2014/main" id="{322ACB3F-3A0E-4FB4-B51A-41F9B060E904}"/>
              </a:ext>
            </a:extLst>
          </p:cNvPr>
          <p:cNvSpPr txBox="1">
            <a:spLocks noChangeArrowheads="1"/>
          </p:cNvSpPr>
          <p:nvPr/>
        </p:nvSpPr>
        <p:spPr bwMode="auto">
          <a:xfrm>
            <a:off x="860425" y="2686050"/>
            <a:ext cx="5334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lgn="r">
              <a:spcBef>
                <a:spcPct val="20000"/>
              </a:spcBef>
              <a:spcAft>
                <a:spcPct val="0"/>
              </a:spcAft>
              <a:buClr>
                <a:schemeClr val="accent2"/>
              </a:buClr>
              <a:buFont typeface="Monotype Sorts" pitchFamily="-84" charset="2"/>
              <a:buNone/>
            </a:pPr>
            <a:r>
              <a:rPr lang="en-US" altLang="en-US" sz="1600" b="0"/>
              <a:t>Yes</a:t>
            </a:r>
            <a:endParaRPr lang="en-US" altLang="en-US" sz="1600" b="0">
              <a:solidFill>
                <a:schemeClr val="bg2"/>
              </a:solidFill>
            </a:endParaRPr>
          </a:p>
        </p:txBody>
      </p:sp>
      <p:sp>
        <p:nvSpPr>
          <p:cNvPr id="14355" name="Text Box 22">
            <a:extLst>
              <a:ext uri="{FF2B5EF4-FFF2-40B4-BE49-F238E27FC236}">
                <a16:creationId xmlns:a16="http://schemas.microsoft.com/office/drawing/2014/main" id="{D0A523E8-4FD1-4620-B409-B652B111F365}"/>
              </a:ext>
            </a:extLst>
          </p:cNvPr>
          <p:cNvSpPr txBox="1">
            <a:spLocks noChangeArrowheads="1"/>
          </p:cNvSpPr>
          <p:nvPr/>
        </p:nvSpPr>
        <p:spPr bwMode="auto">
          <a:xfrm>
            <a:off x="2897188" y="2686050"/>
            <a:ext cx="44291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lgn="r">
              <a:spcBef>
                <a:spcPct val="20000"/>
              </a:spcBef>
              <a:spcAft>
                <a:spcPct val="0"/>
              </a:spcAft>
              <a:buClr>
                <a:schemeClr val="accent2"/>
              </a:buClr>
              <a:buFont typeface="Monotype Sorts" pitchFamily="-84" charset="2"/>
              <a:buNone/>
            </a:pPr>
            <a:r>
              <a:rPr lang="en-US" altLang="en-US" sz="1600" b="0"/>
              <a:t>No</a:t>
            </a:r>
            <a:endParaRPr lang="en-US" altLang="en-US" sz="1600" b="0">
              <a:solidFill>
                <a:schemeClr val="bg2"/>
              </a:solidFill>
            </a:endParaRPr>
          </a:p>
        </p:txBody>
      </p:sp>
      <p:sp>
        <p:nvSpPr>
          <p:cNvPr id="14356" name="Text Box 23">
            <a:extLst>
              <a:ext uri="{FF2B5EF4-FFF2-40B4-BE49-F238E27FC236}">
                <a16:creationId xmlns:a16="http://schemas.microsoft.com/office/drawing/2014/main" id="{2DBC14EE-3135-40AF-B595-F738D30AE070}"/>
              </a:ext>
            </a:extLst>
          </p:cNvPr>
          <p:cNvSpPr txBox="1">
            <a:spLocks noChangeArrowheads="1"/>
          </p:cNvSpPr>
          <p:nvPr/>
        </p:nvSpPr>
        <p:spPr bwMode="auto">
          <a:xfrm>
            <a:off x="4022725" y="3624263"/>
            <a:ext cx="9302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lgn="r">
              <a:spcBef>
                <a:spcPct val="20000"/>
              </a:spcBef>
              <a:spcAft>
                <a:spcPct val="0"/>
              </a:spcAft>
              <a:buClr>
                <a:schemeClr val="accent2"/>
              </a:buClr>
              <a:buFont typeface="Monotype Sorts" pitchFamily="-84" charset="2"/>
              <a:buNone/>
            </a:pPr>
            <a:r>
              <a:rPr lang="en-US" altLang="en-US" sz="1600" b="0"/>
              <a:t>Married</a:t>
            </a:r>
            <a:r>
              <a:rPr lang="en-US" altLang="en-US" sz="1600" b="0">
                <a:solidFill>
                  <a:schemeClr val="bg2"/>
                </a:solidFill>
              </a:rPr>
              <a:t> </a:t>
            </a:r>
          </a:p>
        </p:txBody>
      </p:sp>
      <p:sp>
        <p:nvSpPr>
          <p:cNvPr id="14357" name="Text Box 24">
            <a:extLst>
              <a:ext uri="{FF2B5EF4-FFF2-40B4-BE49-F238E27FC236}">
                <a16:creationId xmlns:a16="http://schemas.microsoft.com/office/drawing/2014/main" id="{6470BC24-4CAE-42B1-BD4F-6E6F8C7C8FDF}"/>
              </a:ext>
            </a:extLst>
          </p:cNvPr>
          <p:cNvSpPr txBox="1">
            <a:spLocks noChangeArrowheads="1"/>
          </p:cNvSpPr>
          <p:nvPr/>
        </p:nvSpPr>
        <p:spPr bwMode="auto">
          <a:xfrm>
            <a:off x="1662113" y="3659188"/>
            <a:ext cx="16605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lgn="r">
              <a:spcBef>
                <a:spcPct val="20000"/>
              </a:spcBef>
              <a:spcAft>
                <a:spcPct val="0"/>
              </a:spcAft>
              <a:buClr>
                <a:schemeClr val="accent2"/>
              </a:buClr>
              <a:buFont typeface="Monotype Sorts" pitchFamily="-84" charset="2"/>
              <a:buNone/>
            </a:pPr>
            <a:r>
              <a:rPr lang="en-US" altLang="en-US" sz="1600" b="0"/>
              <a:t>Single, Divorced</a:t>
            </a:r>
            <a:endParaRPr lang="en-US" altLang="en-US" sz="1600" b="0">
              <a:solidFill>
                <a:schemeClr val="bg2"/>
              </a:solidFill>
            </a:endParaRPr>
          </a:p>
        </p:txBody>
      </p:sp>
      <p:sp>
        <p:nvSpPr>
          <p:cNvPr id="14358" name="Text Box 25">
            <a:extLst>
              <a:ext uri="{FF2B5EF4-FFF2-40B4-BE49-F238E27FC236}">
                <a16:creationId xmlns:a16="http://schemas.microsoft.com/office/drawing/2014/main" id="{E1D84FFF-B81B-433F-88C5-E025386C4EF4}"/>
              </a:ext>
            </a:extLst>
          </p:cNvPr>
          <p:cNvSpPr txBox="1">
            <a:spLocks noChangeArrowheads="1"/>
          </p:cNvSpPr>
          <p:nvPr/>
        </p:nvSpPr>
        <p:spPr bwMode="auto">
          <a:xfrm>
            <a:off x="1155700" y="4630738"/>
            <a:ext cx="7207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lgn="r">
              <a:spcBef>
                <a:spcPct val="20000"/>
              </a:spcBef>
              <a:spcAft>
                <a:spcPct val="0"/>
              </a:spcAft>
              <a:buClr>
                <a:schemeClr val="accent2"/>
              </a:buClr>
              <a:buFont typeface="Monotype Sorts" pitchFamily="-84" charset="2"/>
              <a:buNone/>
            </a:pPr>
            <a:r>
              <a:rPr lang="en-US" altLang="en-US" sz="1600" b="0"/>
              <a:t>&lt; 80K</a:t>
            </a:r>
            <a:endParaRPr lang="en-US" altLang="en-US" sz="1600" b="0">
              <a:solidFill>
                <a:schemeClr val="bg2"/>
              </a:solidFill>
            </a:endParaRPr>
          </a:p>
        </p:txBody>
      </p:sp>
      <p:sp>
        <p:nvSpPr>
          <p:cNvPr id="14359" name="Text Box 26">
            <a:extLst>
              <a:ext uri="{FF2B5EF4-FFF2-40B4-BE49-F238E27FC236}">
                <a16:creationId xmlns:a16="http://schemas.microsoft.com/office/drawing/2014/main" id="{4F779082-04A8-41C2-B421-C3734C268C0D}"/>
              </a:ext>
            </a:extLst>
          </p:cNvPr>
          <p:cNvSpPr txBox="1">
            <a:spLocks noChangeArrowheads="1"/>
          </p:cNvSpPr>
          <p:nvPr/>
        </p:nvSpPr>
        <p:spPr bwMode="auto">
          <a:xfrm>
            <a:off x="3101975" y="4630738"/>
            <a:ext cx="7207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lgn="r">
              <a:spcBef>
                <a:spcPct val="20000"/>
              </a:spcBef>
              <a:spcAft>
                <a:spcPct val="0"/>
              </a:spcAft>
              <a:buClr>
                <a:schemeClr val="accent2"/>
              </a:buClr>
              <a:buFont typeface="Monotype Sorts" pitchFamily="-84" charset="2"/>
              <a:buNone/>
            </a:pPr>
            <a:r>
              <a:rPr lang="en-US" altLang="en-US" sz="1600" b="0"/>
              <a:t>&gt; 80K</a:t>
            </a:r>
            <a:endParaRPr lang="en-US" altLang="en-US" sz="1600" b="0">
              <a:solidFill>
                <a:schemeClr val="bg2"/>
              </a:solidFill>
            </a:endParaRPr>
          </a:p>
        </p:txBody>
      </p:sp>
      <p:graphicFrame>
        <p:nvGraphicFramePr>
          <p:cNvPr id="14360" name="Object 27">
            <a:extLst>
              <a:ext uri="{FF2B5EF4-FFF2-40B4-BE49-F238E27FC236}">
                <a16:creationId xmlns:a16="http://schemas.microsoft.com/office/drawing/2014/main" id="{18E844DE-1304-485C-8A4A-F9689CE1E107}"/>
              </a:ext>
            </a:extLst>
          </p:cNvPr>
          <p:cNvGraphicFramePr>
            <a:graphicFrameLocks noChangeAspect="1"/>
          </p:cNvGraphicFramePr>
          <p:nvPr/>
        </p:nvGraphicFramePr>
        <p:xfrm>
          <a:off x="4987925" y="1604963"/>
          <a:ext cx="3678238" cy="1096962"/>
        </p:xfrm>
        <a:graphic>
          <a:graphicData uri="http://schemas.openxmlformats.org/presentationml/2006/ole">
            <mc:AlternateContent xmlns:mc="http://schemas.openxmlformats.org/markup-compatibility/2006">
              <mc:Choice xmlns:v="urn:schemas-microsoft-com:vml" Requires="v">
                <p:oleObj name="Document" r:id="rId2" imgW="5232400" imgH="1562100" progId="Word.Document.8">
                  <p:embed/>
                </p:oleObj>
              </mc:Choice>
              <mc:Fallback>
                <p:oleObj name="Document" r:id="rId2" imgW="5232400" imgH="1562100" progId="Word.Document.8">
                  <p:embed/>
                  <p:pic>
                    <p:nvPicPr>
                      <p:cNvPr id="14360" name="Object 27">
                        <a:extLst>
                          <a:ext uri="{FF2B5EF4-FFF2-40B4-BE49-F238E27FC236}">
                            <a16:creationId xmlns:a16="http://schemas.microsoft.com/office/drawing/2014/main" id="{18E844DE-1304-485C-8A4A-F9689CE1E1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87925" y="1604963"/>
                        <a:ext cx="3678238" cy="10969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14361" name="Text Box 28">
            <a:extLst>
              <a:ext uri="{FF2B5EF4-FFF2-40B4-BE49-F238E27FC236}">
                <a16:creationId xmlns:a16="http://schemas.microsoft.com/office/drawing/2014/main" id="{A54CE64B-5C71-4CC9-8E87-325980B28A29}"/>
              </a:ext>
            </a:extLst>
          </p:cNvPr>
          <p:cNvSpPr txBox="1">
            <a:spLocks noChangeArrowheads="1"/>
          </p:cNvSpPr>
          <p:nvPr/>
        </p:nvSpPr>
        <p:spPr bwMode="auto">
          <a:xfrm>
            <a:off x="4800600" y="1143000"/>
            <a:ext cx="16002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80000"/>
              </a:lnSpc>
              <a:spcBef>
                <a:spcPct val="20000"/>
              </a:spcBef>
              <a:spcAft>
                <a:spcPct val="0"/>
              </a:spcAft>
              <a:buClr>
                <a:schemeClr val="accent2"/>
              </a:buClr>
              <a:buFont typeface="Monotype Sorts" pitchFamily="-84" charset="2"/>
              <a:buNone/>
            </a:pPr>
            <a:r>
              <a:rPr lang="en-US" altLang="en-US" sz="2000">
                <a:solidFill>
                  <a:schemeClr val="tx2"/>
                </a:solidFill>
              </a:rPr>
              <a:t>Test Data</a:t>
            </a:r>
            <a:endParaRPr lang="en-US" altLang="en-US" sz="2000" b="0">
              <a:solidFill>
                <a:schemeClr val="bg2"/>
              </a:solidFill>
            </a:endParaRPr>
          </a:p>
        </p:txBody>
      </p:sp>
      <p:sp>
        <p:nvSpPr>
          <p:cNvPr id="14362" name="Line 29">
            <a:extLst>
              <a:ext uri="{FF2B5EF4-FFF2-40B4-BE49-F238E27FC236}">
                <a16:creationId xmlns:a16="http://schemas.microsoft.com/office/drawing/2014/main" id="{39762673-54F9-47FA-AEA7-AEBFEEE68402}"/>
              </a:ext>
            </a:extLst>
          </p:cNvPr>
          <p:cNvSpPr>
            <a:spLocks noChangeShapeType="1"/>
          </p:cNvSpPr>
          <p:nvPr/>
        </p:nvSpPr>
        <p:spPr bwMode="auto">
          <a:xfrm flipH="1">
            <a:off x="2667000" y="1828800"/>
            <a:ext cx="2362200" cy="685800"/>
          </a:xfrm>
          <a:prstGeom prst="line">
            <a:avLst/>
          </a:prstGeom>
          <a:noFill/>
          <a:ln w="15875">
            <a:solidFill>
              <a:srgbClr val="FF0000"/>
            </a:solidFill>
            <a:prstDash val="dash"/>
            <a:round/>
            <a:headEnd type="triangle" w="med" len="med"/>
            <a:tailEnd/>
          </a:ln>
          <a:extLst>
            <a:ext uri="{909E8E84-426E-40DD-AFC4-6F175D3DCCD1}">
              <a14:hiddenFill xmlns:a14="http://schemas.microsoft.com/office/drawing/2010/main">
                <a:noFill/>
              </a14:hiddenFill>
            </a:ext>
          </a:extLst>
        </p:spPr>
        <p:txBody>
          <a:bodyPr wrap="none" anchor="ctr"/>
          <a:lstStyle/>
          <a:p>
            <a:endParaRPr lang="en-US"/>
          </a:p>
        </p:txBody>
      </p:sp>
      <p:sp>
        <p:nvSpPr>
          <p:cNvPr id="14363" name="Text Box 30">
            <a:extLst>
              <a:ext uri="{FF2B5EF4-FFF2-40B4-BE49-F238E27FC236}">
                <a16:creationId xmlns:a16="http://schemas.microsoft.com/office/drawing/2014/main" id="{AE047BE0-2BA1-43B3-B053-658EBFC155F3}"/>
              </a:ext>
            </a:extLst>
          </p:cNvPr>
          <p:cNvSpPr txBox="1">
            <a:spLocks noChangeArrowheads="1"/>
          </p:cNvSpPr>
          <p:nvPr/>
        </p:nvSpPr>
        <p:spPr bwMode="auto">
          <a:xfrm>
            <a:off x="1606550" y="2362200"/>
            <a:ext cx="1027113" cy="593725"/>
          </a:xfrm>
          <a:prstGeom prst="rect">
            <a:avLst/>
          </a:prstGeom>
          <a:solidFill>
            <a:srgbClr val="FFFF00"/>
          </a:solidFill>
          <a:ln w="12700">
            <a:solidFill>
              <a:srgbClr val="0000FF"/>
            </a:solidFill>
            <a:miter lim="800000"/>
            <a:headEnd/>
            <a:tailEnd/>
          </a:ln>
        </p:spPr>
        <p:txBody>
          <a:bodyPr>
            <a:spAutoFit/>
          </a:bodyPr>
          <a:lstStyle>
            <a:lvl1pPr>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20000"/>
              </a:spcBef>
              <a:spcAft>
                <a:spcPct val="0"/>
              </a:spcAft>
              <a:buClr>
                <a:schemeClr val="accent2"/>
              </a:buClr>
              <a:buFont typeface="Monotype Sorts" pitchFamily="-84" charset="2"/>
              <a:buNone/>
            </a:pPr>
            <a:r>
              <a:rPr lang="en-US" altLang="en-US" sz="1600">
                <a:solidFill>
                  <a:srgbClr val="2D1993"/>
                </a:solidFill>
              </a:rPr>
              <a:t>Home Owner</a:t>
            </a:r>
            <a:endParaRPr lang="en-US" altLang="en-US" sz="1600" b="0">
              <a:solidFill>
                <a:schemeClr val="bg2"/>
              </a:solidFill>
            </a:endParaRPr>
          </a:p>
        </p:txBody>
      </p:sp>
      <p:sp>
        <p:nvSpPr>
          <p:cNvPr id="2" name="Date Placeholder 1">
            <a:extLst>
              <a:ext uri="{FF2B5EF4-FFF2-40B4-BE49-F238E27FC236}">
                <a16:creationId xmlns:a16="http://schemas.microsoft.com/office/drawing/2014/main" id="{615EB539-80C1-4112-B74F-9A76F3E5A1E0}"/>
              </a:ext>
            </a:extLst>
          </p:cNvPr>
          <p:cNvSpPr>
            <a:spLocks noGrp="1"/>
          </p:cNvSpPr>
          <p:nvPr>
            <p:ph type="dt" sz="quarter" idx="10"/>
          </p:nvPr>
        </p:nvSpPr>
        <p:spPr>
          <a:xfrm>
            <a:off x="628650" y="6356350"/>
            <a:ext cx="2057400" cy="365125"/>
          </a:xfrm>
          <a:prstGeom prst="rect">
            <a:avLst/>
          </a:prstGeom>
        </p:spPr>
        <p:txBody>
          <a:bodyPr vert="horz" lIns="91440" tIns="45720" rIns="91440" bIns="45720" rtlCol="0" anchor="ctr"/>
          <a:lstStyle>
            <a:defPPr>
              <a:defRPr lang="en-US"/>
            </a:defPPr>
            <a:lvl1pPr algn="l" rtl="0" eaLnBrk="0" fontAlgn="base" hangingPunct="0">
              <a:spcBef>
                <a:spcPct val="0"/>
              </a:spcBef>
              <a:spcAft>
                <a:spcPct val="0"/>
              </a:spcAft>
              <a:defRPr sz="1200" b="1" kern="1200">
                <a:solidFill>
                  <a:schemeClr val="tx1">
                    <a:tint val="75000"/>
                  </a:schemeClr>
                </a:solidFill>
                <a:latin typeface="Arial" charset="0"/>
                <a:ea typeface="ＭＳ Ｐゴシック" charset="-128"/>
                <a:cs typeface="+mn-cs"/>
              </a:defRPr>
            </a:lvl1pPr>
            <a:lvl2pPr marL="4572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9pPr>
          </a:lstStyle>
          <a:p>
            <a:pPr>
              <a:defRPr/>
            </a:pPr>
            <a:r>
              <a:rPr lang="en-US"/>
              <a:t>2/1/2021</a:t>
            </a:r>
            <a:endParaRPr lang="en-US" dirty="0"/>
          </a:p>
        </p:txBody>
      </p:sp>
      <p:sp>
        <p:nvSpPr>
          <p:cNvPr id="3" name="Footer Placeholder 2">
            <a:extLst>
              <a:ext uri="{FF2B5EF4-FFF2-40B4-BE49-F238E27FC236}">
                <a16:creationId xmlns:a16="http://schemas.microsoft.com/office/drawing/2014/main" id="{E2B5426D-612B-431A-AE31-090551F87727}"/>
              </a:ext>
            </a:extLst>
          </p:cNvPr>
          <p:cNvSpPr>
            <a:spLocks noGrp="1"/>
          </p:cNvSpPr>
          <p:nvPr>
            <p:ph type="ftr" sz="quarter" idx="11"/>
          </p:nvPr>
        </p:nvSpPr>
        <p:spPr>
          <a:xfrm>
            <a:off x="3028950" y="6356350"/>
            <a:ext cx="3086100" cy="365125"/>
          </a:xfrm>
          <a:prstGeom prst="rect">
            <a:avLst/>
          </a:prstGeom>
        </p:spPr>
        <p:txBody>
          <a:bodyPr vert="horz" lIns="91440" tIns="45720" rIns="91440" bIns="45720" rtlCol="0" anchor="ctr"/>
          <a:lstStyle>
            <a:defPPr>
              <a:defRPr lang="en-US"/>
            </a:defPPr>
            <a:lvl1pPr algn="ctr" rtl="0" eaLnBrk="0" fontAlgn="base" hangingPunct="0">
              <a:spcBef>
                <a:spcPct val="0"/>
              </a:spcBef>
              <a:spcAft>
                <a:spcPct val="0"/>
              </a:spcAft>
              <a:defRPr sz="1200" b="1" kern="1200">
                <a:solidFill>
                  <a:schemeClr val="tx1">
                    <a:tint val="75000"/>
                  </a:schemeClr>
                </a:solidFill>
                <a:latin typeface="Arial" charset="0"/>
                <a:ea typeface="ＭＳ Ｐゴシック" charset="-128"/>
                <a:cs typeface="+mn-cs"/>
              </a:defRPr>
            </a:lvl1pPr>
            <a:lvl2pPr marL="4572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9pPr>
          </a:lstStyle>
          <a:p>
            <a:pPr>
              <a:defRPr/>
            </a:pPr>
            <a:r>
              <a:rPr lang="en-US"/>
              <a:t>Introduction to Data Mining, 2</a:t>
            </a:r>
            <a:r>
              <a:rPr lang="en-US" baseline="30000"/>
              <a:t>nd</a:t>
            </a:r>
            <a:r>
              <a:rPr lang="en-US"/>
              <a:t> Edition</a:t>
            </a:r>
            <a:endParaRPr lang="en-US" dirty="0"/>
          </a:p>
        </p:txBody>
      </p:sp>
      <p:sp>
        <p:nvSpPr>
          <p:cNvPr id="4" name="Slide Number Placeholder 3">
            <a:extLst>
              <a:ext uri="{FF2B5EF4-FFF2-40B4-BE49-F238E27FC236}">
                <a16:creationId xmlns:a16="http://schemas.microsoft.com/office/drawing/2014/main" id="{AC0CAA1E-D0BD-43F8-8EB9-B6E0BA7C85B9}"/>
              </a:ext>
            </a:extLst>
          </p:cNvPr>
          <p:cNvSpPr>
            <a:spLocks noGrp="1"/>
          </p:cNvSpPr>
          <p:nvPr>
            <p:ph type="sldNum" sz="quarter" idx="12"/>
          </p:nvPr>
        </p:nvSpPr>
        <p:spPr>
          <a:xfrm>
            <a:off x="6457950" y="6356350"/>
            <a:ext cx="2057400" cy="365125"/>
          </a:xfrm>
          <a:prstGeom prst="rect">
            <a:avLst/>
          </a:prstGeom>
        </p:spPr>
        <p:txBody>
          <a:bodyPr vert="horz" lIns="91440" tIns="45720" rIns="91440" bIns="45720" rtlCol="0" anchor="ctr"/>
          <a:lstStyle>
            <a:defPPr>
              <a:defRPr lang="en-US"/>
            </a:defPPr>
            <a:lvl1pPr algn="r" rtl="0" eaLnBrk="0" fontAlgn="base" hangingPunct="0">
              <a:spcBef>
                <a:spcPct val="0"/>
              </a:spcBef>
              <a:spcAft>
                <a:spcPct val="0"/>
              </a:spcAft>
              <a:defRPr sz="1200" b="1" kern="1200">
                <a:solidFill>
                  <a:schemeClr val="tx1">
                    <a:tint val="75000"/>
                  </a:schemeClr>
                </a:solidFill>
                <a:latin typeface="Arial" charset="0"/>
                <a:ea typeface="ＭＳ Ｐゴシック" charset="-128"/>
                <a:cs typeface="+mn-cs"/>
              </a:defRPr>
            </a:lvl1pPr>
            <a:lvl2pPr marL="4572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9pPr>
          </a:lstStyle>
          <a:p>
            <a:pPr>
              <a:defRPr/>
            </a:pPr>
            <a:fld id="{94D6E141-97F8-4B3F-847A-A8137189DD69}" type="slidenum">
              <a:rPr lang="en-US" smtClean="0"/>
              <a:pPr>
                <a:defRPr/>
              </a:pPr>
              <a:t>165</a:t>
            </a:fld>
            <a:endParaRPr lang="en-US"/>
          </a:p>
        </p:txBody>
      </p:sp>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a:extLst>
              <a:ext uri="{FF2B5EF4-FFF2-40B4-BE49-F238E27FC236}">
                <a16:creationId xmlns:a16="http://schemas.microsoft.com/office/drawing/2014/main" id="{F8500862-0B0F-4476-B043-EB69CCE76A0D}"/>
              </a:ext>
            </a:extLst>
          </p:cNvPr>
          <p:cNvSpPr>
            <a:spLocks noGrp="1" noChangeArrowheads="1"/>
          </p:cNvSpPr>
          <p:nvPr>
            <p:ph type="title"/>
          </p:nvPr>
        </p:nvSpPr>
        <p:spPr/>
        <p:txBody>
          <a:bodyPr/>
          <a:lstStyle/>
          <a:p>
            <a:pPr>
              <a:defRPr/>
            </a:pPr>
            <a:r>
              <a:rPr lang="en-US">
                <a:cs typeface="+mj-cs"/>
              </a:rPr>
              <a:t>Apply Model to Test Data</a:t>
            </a:r>
          </a:p>
        </p:txBody>
      </p:sp>
      <p:sp>
        <p:nvSpPr>
          <p:cNvPr id="15362" name="Line 3">
            <a:extLst>
              <a:ext uri="{FF2B5EF4-FFF2-40B4-BE49-F238E27FC236}">
                <a16:creationId xmlns:a16="http://schemas.microsoft.com/office/drawing/2014/main" id="{82A8ADAA-CCDA-4312-9E67-3455102DBB15}"/>
              </a:ext>
            </a:extLst>
          </p:cNvPr>
          <p:cNvSpPr>
            <a:spLocks noChangeShapeType="1"/>
          </p:cNvSpPr>
          <p:nvPr/>
        </p:nvSpPr>
        <p:spPr bwMode="auto">
          <a:xfrm>
            <a:off x="2898775" y="4551363"/>
            <a:ext cx="266700" cy="646112"/>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5363" name="Line 4">
            <a:extLst>
              <a:ext uri="{FF2B5EF4-FFF2-40B4-BE49-F238E27FC236}">
                <a16:creationId xmlns:a16="http://schemas.microsoft.com/office/drawing/2014/main" id="{4EC4C0D6-BDF2-445C-87F4-1C40D009B852}"/>
              </a:ext>
            </a:extLst>
          </p:cNvPr>
          <p:cNvSpPr>
            <a:spLocks noChangeShapeType="1"/>
          </p:cNvSpPr>
          <p:nvPr/>
        </p:nvSpPr>
        <p:spPr bwMode="auto">
          <a:xfrm flipH="1">
            <a:off x="1658938" y="4551363"/>
            <a:ext cx="355600" cy="646112"/>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5364" name="Line 5">
            <a:extLst>
              <a:ext uri="{FF2B5EF4-FFF2-40B4-BE49-F238E27FC236}">
                <a16:creationId xmlns:a16="http://schemas.microsoft.com/office/drawing/2014/main" id="{A42839C7-9CF1-4A02-8FB5-906617682C98}"/>
              </a:ext>
            </a:extLst>
          </p:cNvPr>
          <p:cNvSpPr>
            <a:spLocks noChangeShapeType="1"/>
          </p:cNvSpPr>
          <p:nvPr/>
        </p:nvSpPr>
        <p:spPr bwMode="auto">
          <a:xfrm flipH="1">
            <a:off x="2366963" y="3576638"/>
            <a:ext cx="442912" cy="649287"/>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5365" name="Line 6">
            <a:extLst>
              <a:ext uri="{FF2B5EF4-FFF2-40B4-BE49-F238E27FC236}">
                <a16:creationId xmlns:a16="http://schemas.microsoft.com/office/drawing/2014/main" id="{52DA3C68-DE02-434B-B10E-89F873817686}"/>
              </a:ext>
            </a:extLst>
          </p:cNvPr>
          <p:cNvSpPr>
            <a:spLocks noChangeShapeType="1"/>
          </p:cNvSpPr>
          <p:nvPr/>
        </p:nvSpPr>
        <p:spPr bwMode="auto">
          <a:xfrm>
            <a:off x="3695700" y="3576638"/>
            <a:ext cx="531813" cy="649287"/>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5366" name="Line 7">
            <a:extLst>
              <a:ext uri="{FF2B5EF4-FFF2-40B4-BE49-F238E27FC236}">
                <a16:creationId xmlns:a16="http://schemas.microsoft.com/office/drawing/2014/main" id="{6A5CACC0-3644-4FBC-9F83-1D723E133D2F}"/>
              </a:ext>
            </a:extLst>
          </p:cNvPr>
          <p:cNvSpPr>
            <a:spLocks noChangeShapeType="1"/>
          </p:cNvSpPr>
          <p:nvPr/>
        </p:nvSpPr>
        <p:spPr bwMode="auto">
          <a:xfrm>
            <a:off x="2544763" y="2686050"/>
            <a:ext cx="620712" cy="568325"/>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5367" name="Line 8">
            <a:extLst>
              <a:ext uri="{FF2B5EF4-FFF2-40B4-BE49-F238E27FC236}">
                <a16:creationId xmlns:a16="http://schemas.microsoft.com/office/drawing/2014/main" id="{8DA73204-53C6-4A30-B336-60FA1AF723C6}"/>
              </a:ext>
            </a:extLst>
          </p:cNvPr>
          <p:cNvSpPr>
            <a:spLocks noChangeShapeType="1"/>
          </p:cNvSpPr>
          <p:nvPr/>
        </p:nvSpPr>
        <p:spPr bwMode="auto">
          <a:xfrm flipH="1">
            <a:off x="1039813" y="2686050"/>
            <a:ext cx="619125" cy="568325"/>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5368" name="Text Box 10">
            <a:extLst>
              <a:ext uri="{FF2B5EF4-FFF2-40B4-BE49-F238E27FC236}">
                <a16:creationId xmlns:a16="http://schemas.microsoft.com/office/drawing/2014/main" id="{0E64B6E4-17B0-4AD3-91DF-291F8B5BF27B}"/>
              </a:ext>
            </a:extLst>
          </p:cNvPr>
          <p:cNvSpPr txBox="1">
            <a:spLocks noChangeArrowheads="1"/>
          </p:cNvSpPr>
          <p:nvPr/>
        </p:nvSpPr>
        <p:spPr bwMode="auto">
          <a:xfrm>
            <a:off x="2720975" y="3254375"/>
            <a:ext cx="1025525" cy="347663"/>
          </a:xfrm>
          <a:prstGeom prst="rect">
            <a:avLst/>
          </a:prstGeom>
          <a:solidFill>
            <a:srgbClr val="FFFF00"/>
          </a:solidFill>
          <a:ln w="12700">
            <a:solidFill>
              <a:srgbClr val="0000FF"/>
            </a:solidFill>
            <a:miter lim="800000"/>
            <a:headEnd/>
            <a:tailEnd/>
          </a:ln>
        </p:spPr>
        <p:txBody>
          <a:bodyPr>
            <a:spAutoFit/>
          </a:bodyPr>
          <a:lstStyle>
            <a:lvl1pPr marL="342900" indent="-342900">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20000"/>
              </a:spcBef>
              <a:spcAft>
                <a:spcPct val="0"/>
              </a:spcAft>
              <a:buClr>
                <a:schemeClr val="accent2"/>
              </a:buClr>
              <a:buFont typeface="Monotype Sorts" pitchFamily="-84" charset="2"/>
              <a:buNone/>
            </a:pPr>
            <a:r>
              <a:rPr lang="en-US" altLang="en-US" sz="1600">
                <a:solidFill>
                  <a:srgbClr val="2D1993"/>
                </a:solidFill>
              </a:rPr>
              <a:t>MarSt</a:t>
            </a:r>
            <a:endParaRPr lang="en-US" altLang="en-US" sz="1600" b="0">
              <a:solidFill>
                <a:schemeClr val="bg2"/>
              </a:solidFill>
            </a:endParaRPr>
          </a:p>
        </p:txBody>
      </p:sp>
      <p:sp>
        <p:nvSpPr>
          <p:cNvPr id="15369" name="Text Box 11">
            <a:extLst>
              <a:ext uri="{FF2B5EF4-FFF2-40B4-BE49-F238E27FC236}">
                <a16:creationId xmlns:a16="http://schemas.microsoft.com/office/drawing/2014/main" id="{39DACC15-A05A-4C39-AA3A-DEDDF011EB13}"/>
              </a:ext>
            </a:extLst>
          </p:cNvPr>
          <p:cNvSpPr txBox="1">
            <a:spLocks noChangeArrowheads="1"/>
          </p:cNvSpPr>
          <p:nvPr/>
        </p:nvSpPr>
        <p:spPr bwMode="auto">
          <a:xfrm>
            <a:off x="1925638" y="4225925"/>
            <a:ext cx="1062037" cy="349250"/>
          </a:xfrm>
          <a:prstGeom prst="rect">
            <a:avLst/>
          </a:prstGeom>
          <a:solidFill>
            <a:srgbClr val="FFFF00"/>
          </a:solidFill>
          <a:ln w="12700">
            <a:solidFill>
              <a:srgbClr val="0000FF"/>
            </a:solidFill>
            <a:miter lim="800000"/>
            <a:headEnd/>
            <a:tailEnd/>
          </a:ln>
        </p:spPr>
        <p:txBody>
          <a:bodyPr>
            <a:spAutoFit/>
          </a:bodyPr>
          <a:lstStyle>
            <a:lvl1pPr marL="342900" indent="-342900">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20000"/>
              </a:spcBef>
              <a:spcAft>
                <a:spcPct val="0"/>
              </a:spcAft>
              <a:buClr>
                <a:schemeClr val="accent2"/>
              </a:buClr>
              <a:buFont typeface="Monotype Sorts" pitchFamily="-84" charset="2"/>
              <a:buNone/>
            </a:pPr>
            <a:r>
              <a:rPr lang="en-US" altLang="en-US" sz="1600">
                <a:solidFill>
                  <a:srgbClr val="2D1993"/>
                </a:solidFill>
              </a:rPr>
              <a:t>Income</a:t>
            </a:r>
            <a:endParaRPr lang="en-US" altLang="en-US" sz="1600" b="0">
              <a:solidFill>
                <a:schemeClr val="bg2"/>
              </a:solidFill>
            </a:endParaRPr>
          </a:p>
        </p:txBody>
      </p:sp>
      <p:sp>
        <p:nvSpPr>
          <p:cNvPr id="15370" name="AutoShape 12">
            <a:extLst>
              <a:ext uri="{FF2B5EF4-FFF2-40B4-BE49-F238E27FC236}">
                <a16:creationId xmlns:a16="http://schemas.microsoft.com/office/drawing/2014/main" id="{C7EF50E1-1C39-48C8-95DF-1EF8FA8CEE49}"/>
              </a:ext>
            </a:extLst>
          </p:cNvPr>
          <p:cNvSpPr>
            <a:spLocks noChangeArrowheads="1"/>
          </p:cNvSpPr>
          <p:nvPr/>
        </p:nvSpPr>
        <p:spPr bwMode="auto">
          <a:xfrm>
            <a:off x="2941638" y="5194300"/>
            <a:ext cx="688975" cy="449263"/>
          </a:xfrm>
          <a:prstGeom prst="roundRect">
            <a:avLst>
              <a:gd name="adj" fmla="val 16769"/>
            </a:avLst>
          </a:prstGeom>
          <a:solidFill>
            <a:srgbClr val="33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spcAft>
                <a:spcPct val="0"/>
              </a:spcAft>
              <a:buClrTx/>
              <a:buSzTx/>
              <a:buFontTx/>
              <a:buNone/>
            </a:pPr>
            <a:endParaRPr lang="en-US" altLang="en-US" sz="1400"/>
          </a:p>
        </p:txBody>
      </p:sp>
      <p:sp>
        <p:nvSpPr>
          <p:cNvPr id="15371" name="Text Box 13">
            <a:extLst>
              <a:ext uri="{FF2B5EF4-FFF2-40B4-BE49-F238E27FC236}">
                <a16:creationId xmlns:a16="http://schemas.microsoft.com/office/drawing/2014/main" id="{CA80B343-AAD0-4560-A866-299F90A71971}"/>
              </a:ext>
            </a:extLst>
          </p:cNvPr>
          <p:cNvSpPr txBox="1">
            <a:spLocks noChangeArrowheads="1"/>
          </p:cNvSpPr>
          <p:nvPr/>
        </p:nvSpPr>
        <p:spPr bwMode="auto">
          <a:xfrm>
            <a:off x="2859088" y="5194300"/>
            <a:ext cx="75088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20000"/>
              </a:spcBef>
              <a:spcAft>
                <a:spcPct val="0"/>
              </a:spcAft>
              <a:buClr>
                <a:schemeClr val="accent2"/>
              </a:buClr>
              <a:buFont typeface="Monotype Sorts" pitchFamily="-84" charset="2"/>
              <a:buNone/>
            </a:pPr>
            <a:r>
              <a:rPr lang="en-US" altLang="en-US" sz="1600">
                <a:solidFill>
                  <a:srgbClr val="800000"/>
                </a:solidFill>
              </a:rPr>
              <a:t>YES</a:t>
            </a:r>
            <a:endParaRPr lang="en-US" altLang="en-US" sz="1600" b="0">
              <a:solidFill>
                <a:schemeClr val="bg2"/>
              </a:solidFill>
            </a:endParaRPr>
          </a:p>
        </p:txBody>
      </p:sp>
      <p:sp>
        <p:nvSpPr>
          <p:cNvPr id="15372" name="AutoShape 14">
            <a:extLst>
              <a:ext uri="{FF2B5EF4-FFF2-40B4-BE49-F238E27FC236}">
                <a16:creationId xmlns:a16="http://schemas.microsoft.com/office/drawing/2014/main" id="{C8BBC06F-05D5-4849-976E-C7E6D780281D}"/>
              </a:ext>
            </a:extLst>
          </p:cNvPr>
          <p:cNvSpPr>
            <a:spLocks noChangeArrowheads="1"/>
          </p:cNvSpPr>
          <p:nvPr/>
        </p:nvSpPr>
        <p:spPr bwMode="auto">
          <a:xfrm>
            <a:off x="1304925" y="5214938"/>
            <a:ext cx="717550" cy="446087"/>
          </a:xfrm>
          <a:prstGeom prst="roundRect">
            <a:avLst>
              <a:gd name="adj" fmla="val 16667"/>
            </a:avLst>
          </a:prstGeom>
          <a:solidFill>
            <a:srgbClr val="33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spcAft>
                <a:spcPct val="0"/>
              </a:spcAft>
              <a:buClrTx/>
              <a:buSzTx/>
              <a:buFontTx/>
              <a:buNone/>
            </a:pPr>
            <a:endParaRPr lang="en-US" altLang="en-US" sz="1400"/>
          </a:p>
        </p:txBody>
      </p:sp>
      <p:sp>
        <p:nvSpPr>
          <p:cNvPr id="15373" name="Text Box 15">
            <a:extLst>
              <a:ext uri="{FF2B5EF4-FFF2-40B4-BE49-F238E27FC236}">
                <a16:creationId xmlns:a16="http://schemas.microsoft.com/office/drawing/2014/main" id="{30CCC176-FBB9-4FA4-98F9-4D645EF81A47}"/>
              </a:ext>
            </a:extLst>
          </p:cNvPr>
          <p:cNvSpPr txBox="1">
            <a:spLocks noChangeArrowheads="1"/>
          </p:cNvSpPr>
          <p:nvPr/>
        </p:nvSpPr>
        <p:spPr bwMode="auto">
          <a:xfrm>
            <a:off x="1435100" y="5197475"/>
            <a:ext cx="4889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20000"/>
              </a:spcBef>
              <a:spcAft>
                <a:spcPct val="0"/>
              </a:spcAft>
              <a:buClr>
                <a:schemeClr val="accent2"/>
              </a:buClr>
              <a:buFont typeface="Monotype Sorts" pitchFamily="-84" charset="2"/>
              <a:buNone/>
            </a:pPr>
            <a:r>
              <a:rPr lang="en-US" altLang="en-US" sz="1600">
                <a:solidFill>
                  <a:srgbClr val="800000"/>
                </a:solidFill>
              </a:rPr>
              <a:t>NO</a:t>
            </a:r>
            <a:endParaRPr lang="en-US" altLang="en-US" sz="1600" b="0">
              <a:solidFill>
                <a:schemeClr val="bg2"/>
              </a:solidFill>
            </a:endParaRPr>
          </a:p>
        </p:txBody>
      </p:sp>
      <p:sp>
        <p:nvSpPr>
          <p:cNvPr id="15374" name="AutoShape 16">
            <a:extLst>
              <a:ext uri="{FF2B5EF4-FFF2-40B4-BE49-F238E27FC236}">
                <a16:creationId xmlns:a16="http://schemas.microsoft.com/office/drawing/2014/main" id="{DC143013-C6EB-4F90-BB6E-9CDE718FCFBA}"/>
              </a:ext>
            </a:extLst>
          </p:cNvPr>
          <p:cNvSpPr>
            <a:spLocks noChangeArrowheads="1"/>
          </p:cNvSpPr>
          <p:nvPr/>
        </p:nvSpPr>
        <p:spPr bwMode="auto">
          <a:xfrm>
            <a:off x="685800" y="3271838"/>
            <a:ext cx="752475" cy="427037"/>
          </a:xfrm>
          <a:prstGeom prst="roundRect">
            <a:avLst>
              <a:gd name="adj" fmla="val 16667"/>
            </a:avLst>
          </a:prstGeom>
          <a:solidFill>
            <a:srgbClr val="33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spcAft>
                <a:spcPct val="0"/>
              </a:spcAft>
              <a:buClrTx/>
              <a:buSzTx/>
              <a:buFontTx/>
              <a:buNone/>
            </a:pPr>
            <a:endParaRPr lang="en-US" altLang="en-US" sz="1400"/>
          </a:p>
        </p:txBody>
      </p:sp>
      <p:sp>
        <p:nvSpPr>
          <p:cNvPr id="15375" name="Text Box 17">
            <a:extLst>
              <a:ext uri="{FF2B5EF4-FFF2-40B4-BE49-F238E27FC236}">
                <a16:creationId xmlns:a16="http://schemas.microsoft.com/office/drawing/2014/main" id="{5B9032FF-678A-498E-80BD-1480159E63D2}"/>
              </a:ext>
            </a:extLst>
          </p:cNvPr>
          <p:cNvSpPr txBox="1">
            <a:spLocks noChangeArrowheads="1"/>
          </p:cNvSpPr>
          <p:nvPr/>
        </p:nvSpPr>
        <p:spPr bwMode="auto">
          <a:xfrm>
            <a:off x="814388" y="3254375"/>
            <a:ext cx="4889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20000"/>
              </a:spcBef>
              <a:spcAft>
                <a:spcPct val="0"/>
              </a:spcAft>
              <a:buClr>
                <a:schemeClr val="accent2"/>
              </a:buClr>
              <a:buFont typeface="Monotype Sorts" pitchFamily="-84" charset="2"/>
              <a:buNone/>
            </a:pPr>
            <a:r>
              <a:rPr lang="en-US" altLang="en-US" sz="1600">
                <a:solidFill>
                  <a:srgbClr val="800000"/>
                </a:solidFill>
              </a:rPr>
              <a:t>NO</a:t>
            </a:r>
            <a:endParaRPr lang="en-US" altLang="en-US" sz="1600" b="0">
              <a:solidFill>
                <a:srgbClr val="00FFFF"/>
              </a:solidFill>
            </a:endParaRPr>
          </a:p>
        </p:txBody>
      </p:sp>
      <p:sp>
        <p:nvSpPr>
          <p:cNvPr id="15376" name="AutoShape 18">
            <a:extLst>
              <a:ext uri="{FF2B5EF4-FFF2-40B4-BE49-F238E27FC236}">
                <a16:creationId xmlns:a16="http://schemas.microsoft.com/office/drawing/2014/main" id="{3A744CE6-8BB1-4F67-AE18-36B692D68D8A}"/>
              </a:ext>
            </a:extLst>
          </p:cNvPr>
          <p:cNvSpPr>
            <a:spLocks noChangeArrowheads="1"/>
          </p:cNvSpPr>
          <p:nvPr/>
        </p:nvSpPr>
        <p:spPr bwMode="auto">
          <a:xfrm>
            <a:off x="3860800" y="4259263"/>
            <a:ext cx="752475" cy="466725"/>
          </a:xfrm>
          <a:prstGeom prst="roundRect">
            <a:avLst>
              <a:gd name="adj" fmla="val 16667"/>
            </a:avLst>
          </a:prstGeom>
          <a:solidFill>
            <a:srgbClr val="33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spcAft>
                <a:spcPct val="0"/>
              </a:spcAft>
              <a:buClrTx/>
              <a:buSzTx/>
              <a:buFontTx/>
              <a:buNone/>
            </a:pPr>
            <a:endParaRPr lang="en-US" altLang="en-US" sz="1400"/>
          </a:p>
        </p:txBody>
      </p:sp>
      <p:sp>
        <p:nvSpPr>
          <p:cNvPr id="15377" name="Text Box 19">
            <a:extLst>
              <a:ext uri="{FF2B5EF4-FFF2-40B4-BE49-F238E27FC236}">
                <a16:creationId xmlns:a16="http://schemas.microsoft.com/office/drawing/2014/main" id="{5C64B847-705F-4B1C-9890-A1207D706A45}"/>
              </a:ext>
            </a:extLst>
          </p:cNvPr>
          <p:cNvSpPr txBox="1">
            <a:spLocks noChangeArrowheads="1"/>
          </p:cNvSpPr>
          <p:nvPr/>
        </p:nvSpPr>
        <p:spPr bwMode="auto">
          <a:xfrm>
            <a:off x="3968750" y="4259263"/>
            <a:ext cx="49053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20000"/>
              </a:spcBef>
              <a:spcAft>
                <a:spcPct val="0"/>
              </a:spcAft>
              <a:buClr>
                <a:schemeClr val="accent2"/>
              </a:buClr>
              <a:buFont typeface="Monotype Sorts" pitchFamily="-84" charset="2"/>
              <a:buNone/>
            </a:pPr>
            <a:r>
              <a:rPr lang="en-US" altLang="en-US" sz="1600">
                <a:solidFill>
                  <a:srgbClr val="800000"/>
                </a:solidFill>
              </a:rPr>
              <a:t>NO</a:t>
            </a:r>
            <a:endParaRPr lang="en-US" altLang="en-US" sz="1600" b="0">
              <a:solidFill>
                <a:schemeClr val="bg2"/>
              </a:solidFill>
            </a:endParaRPr>
          </a:p>
        </p:txBody>
      </p:sp>
      <p:sp>
        <p:nvSpPr>
          <p:cNvPr id="15378" name="Text Box 20">
            <a:extLst>
              <a:ext uri="{FF2B5EF4-FFF2-40B4-BE49-F238E27FC236}">
                <a16:creationId xmlns:a16="http://schemas.microsoft.com/office/drawing/2014/main" id="{691A2651-5243-4D95-A246-DF3792B554D2}"/>
              </a:ext>
            </a:extLst>
          </p:cNvPr>
          <p:cNvSpPr txBox="1">
            <a:spLocks noChangeArrowheads="1"/>
          </p:cNvSpPr>
          <p:nvPr/>
        </p:nvSpPr>
        <p:spPr bwMode="auto">
          <a:xfrm>
            <a:off x="860425" y="2686050"/>
            <a:ext cx="5334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lgn="r">
              <a:spcBef>
                <a:spcPct val="20000"/>
              </a:spcBef>
              <a:spcAft>
                <a:spcPct val="0"/>
              </a:spcAft>
              <a:buClr>
                <a:schemeClr val="accent2"/>
              </a:buClr>
              <a:buFont typeface="Monotype Sorts" pitchFamily="-84" charset="2"/>
              <a:buNone/>
            </a:pPr>
            <a:r>
              <a:rPr lang="en-US" altLang="en-US" sz="1600" b="0"/>
              <a:t>Yes</a:t>
            </a:r>
            <a:endParaRPr lang="en-US" altLang="en-US" sz="1600" b="0">
              <a:solidFill>
                <a:schemeClr val="bg2"/>
              </a:solidFill>
            </a:endParaRPr>
          </a:p>
        </p:txBody>
      </p:sp>
      <p:sp>
        <p:nvSpPr>
          <p:cNvPr id="15379" name="Text Box 21">
            <a:extLst>
              <a:ext uri="{FF2B5EF4-FFF2-40B4-BE49-F238E27FC236}">
                <a16:creationId xmlns:a16="http://schemas.microsoft.com/office/drawing/2014/main" id="{D43D4DD6-3792-4914-9435-6A7ABE615D89}"/>
              </a:ext>
            </a:extLst>
          </p:cNvPr>
          <p:cNvSpPr txBox="1">
            <a:spLocks noChangeArrowheads="1"/>
          </p:cNvSpPr>
          <p:nvPr/>
        </p:nvSpPr>
        <p:spPr bwMode="auto">
          <a:xfrm>
            <a:off x="2897188" y="2686050"/>
            <a:ext cx="44291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lgn="r">
              <a:spcBef>
                <a:spcPct val="20000"/>
              </a:spcBef>
              <a:spcAft>
                <a:spcPct val="0"/>
              </a:spcAft>
              <a:buClr>
                <a:schemeClr val="accent2"/>
              </a:buClr>
              <a:buFont typeface="Monotype Sorts" pitchFamily="-84" charset="2"/>
              <a:buNone/>
            </a:pPr>
            <a:r>
              <a:rPr lang="en-US" altLang="en-US" sz="1600" b="0">
                <a:solidFill>
                  <a:srgbClr val="FF0000"/>
                </a:solidFill>
              </a:rPr>
              <a:t>No</a:t>
            </a:r>
          </a:p>
        </p:txBody>
      </p:sp>
      <p:sp>
        <p:nvSpPr>
          <p:cNvPr id="15380" name="Text Box 22">
            <a:extLst>
              <a:ext uri="{FF2B5EF4-FFF2-40B4-BE49-F238E27FC236}">
                <a16:creationId xmlns:a16="http://schemas.microsoft.com/office/drawing/2014/main" id="{18A9BCD1-0990-4A0E-8E08-E636B690BFF1}"/>
              </a:ext>
            </a:extLst>
          </p:cNvPr>
          <p:cNvSpPr txBox="1">
            <a:spLocks noChangeArrowheads="1"/>
          </p:cNvSpPr>
          <p:nvPr/>
        </p:nvSpPr>
        <p:spPr bwMode="auto">
          <a:xfrm>
            <a:off x="4022725" y="3624263"/>
            <a:ext cx="9302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lgn="r">
              <a:spcBef>
                <a:spcPct val="20000"/>
              </a:spcBef>
              <a:spcAft>
                <a:spcPct val="0"/>
              </a:spcAft>
              <a:buClr>
                <a:schemeClr val="accent2"/>
              </a:buClr>
              <a:buFont typeface="Monotype Sorts" pitchFamily="-84" charset="2"/>
              <a:buNone/>
            </a:pPr>
            <a:r>
              <a:rPr lang="en-US" altLang="en-US" sz="1600" b="0"/>
              <a:t>Married</a:t>
            </a:r>
            <a:r>
              <a:rPr lang="en-US" altLang="en-US" sz="1600" b="0">
                <a:solidFill>
                  <a:schemeClr val="bg2"/>
                </a:solidFill>
              </a:rPr>
              <a:t> </a:t>
            </a:r>
          </a:p>
        </p:txBody>
      </p:sp>
      <p:sp>
        <p:nvSpPr>
          <p:cNvPr id="15381" name="Text Box 23">
            <a:extLst>
              <a:ext uri="{FF2B5EF4-FFF2-40B4-BE49-F238E27FC236}">
                <a16:creationId xmlns:a16="http://schemas.microsoft.com/office/drawing/2014/main" id="{FA7D88B2-342B-43B6-B21B-1EDC76898075}"/>
              </a:ext>
            </a:extLst>
          </p:cNvPr>
          <p:cNvSpPr txBox="1">
            <a:spLocks noChangeArrowheads="1"/>
          </p:cNvSpPr>
          <p:nvPr/>
        </p:nvSpPr>
        <p:spPr bwMode="auto">
          <a:xfrm>
            <a:off x="1662113" y="3659188"/>
            <a:ext cx="16605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lgn="r">
              <a:spcBef>
                <a:spcPct val="20000"/>
              </a:spcBef>
              <a:spcAft>
                <a:spcPct val="0"/>
              </a:spcAft>
              <a:buClr>
                <a:schemeClr val="accent2"/>
              </a:buClr>
              <a:buFont typeface="Monotype Sorts" pitchFamily="-84" charset="2"/>
              <a:buNone/>
            </a:pPr>
            <a:r>
              <a:rPr lang="en-US" altLang="en-US" sz="1600" b="0"/>
              <a:t>Single, Divorced</a:t>
            </a:r>
            <a:endParaRPr lang="en-US" altLang="en-US" sz="1600" b="0">
              <a:solidFill>
                <a:schemeClr val="bg2"/>
              </a:solidFill>
            </a:endParaRPr>
          </a:p>
        </p:txBody>
      </p:sp>
      <p:sp>
        <p:nvSpPr>
          <p:cNvPr id="15382" name="Text Box 24">
            <a:extLst>
              <a:ext uri="{FF2B5EF4-FFF2-40B4-BE49-F238E27FC236}">
                <a16:creationId xmlns:a16="http://schemas.microsoft.com/office/drawing/2014/main" id="{0B10F677-30F4-408E-82D7-9DA7A4F37030}"/>
              </a:ext>
            </a:extLst>
          </p:cNvPr>
          <p:cNvSpPr txBox="1">
            <a:spLocks noChangeArrowheads="1"/>
          </p:cNvSpPr>
          <p:nvPr/>
        </p:nvSpPr>
        <p:spPr bwMode="auto">
          <a:xfrm>
            <a:off x="1155700" y="4630738"/>
            <a:ext cx="7207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lgn="r">
              <a:spcBef>
                <a:spcPct val="20000"/>
              </a:spcBef>
              <a:spcAft>
                <a:spcPct val="0"/>
              </a:spcAft>
              <a:buClr>
                <a:schemeClr val="accent2"/>
              </a:buClr>
              <a:buFont typeface="Monotype Sorts" pitchFamily="-84" charset="2"/>
              <a:buNone/>
            </a:pPr>
            <a:r>
              <a:rPr lang="en-US" altLang="en-US" sz="1600" b="0"/>
              <a:t>&lt; 80K</a:t>
            </a:r>
            <a:endParaRPr lang="en-US" altLang="en-US" sz="1600" b="0">
              <a:solidFill>
                <a:schemeClr val="bg2"/>
              </a:solidFill>
            </a:endParaRPr>
          </a:p>
        </p:txBody>
      </p:sp>
      <p:sp>
        <p:nvSpPr>
          <p:cNvPr id="15383" name="Text Box 25">
            <a:extLst>
              <a:ext uri="{FF2B5EF4-FFF2-40B4-BE49-F238E27FC236}">
                <a16:creationId xmlns:a16="http://schemas.microsoft.com/office/drawing/2014/main" id="{112A6B55-8DC1-4C86-8E9F-961BA729C5FB}"/>
              </a:ext>
            </a:extLst>
          </p:cNvPr>
          <p:cNvSpPr txBox="1">
            <a:spLocks noChangeArrowheads="1"/>
          </p:cNvSpPr>
          <p:nvPr/>
        </p:nvSpPr>
        <p:spPr bwMode="auto">
          <a:xfrm>
            <a:off x="3101975" y="4630738"/>
            <a:ext cx="7207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lgn="r">
              <a:spcBef>
                <a:spcPct val="20000"/>
              </a:spcBef>
              <a:spcAft>
                <a:spcPct val="0"/>
              </a:spcAft>
              <a:buClr>
                <a:schemeClr val="accent2"/>
              </a:buClr>
              <a:buFont typeface="Monotype Sorts" pitchFamily="-84" charset="2"/>
              <a:buNone/>
            </a:pPr>
            <a:r>
              <a:rPr lang="en-US" altLang="en-US" sz="1600" b="0"/>
              <a:t>&gt; 80K</a:t>
            </a:r>
            <a:endParaRPr lang="en-US" altLang="en-US" sz="1600" b="0">
              <a:solidFill>
                <a:schemeClr val="bg2"/>
              </a:solidFill>
            </a:endParaRPr>
          </a:p>
        </p:txBody>
      </p:sp>
      <p:graphicFrame>
        <p:nvGraphicFramePr>
          <p:cNvPr id="15384" name="Object 26">
            <a:extLst>
              <a:ext uri="{FF2B5EF4-FFF2-40B4-BE49-F238E27FC236}">
                <a16:creationId xmlns:a16="http://schemas.microsoft.com/office/drawing/2014/main" id="{6CBCE12D-0A7E-461B-BAD9-7D9815A203B9}"/>
              </a:ext>
            </a:extLst>
          </p:cNvPr>
          <p:cNvGraphicFramePr>
            <a:graphicFrameLocks noChangeAspect="1"/>
          </p:cNvGraphicFramePr>
          <p:nvPr/>
        </p:nvGraphicFramePr>
        <p:xfrm>
          <a:off x="4957763" y="1604963"/>
          <a:ext cx="3652837" cy="1117600"/>
        </p:xfrm>
        <a:graphic>
          <a:graphicData uri="http://schemas.openxmlformats.org/presentationml/2006/ole">
            <mc:AlternateContent xmlns:mc="http://schemas.openxmlformats.org/markup-compatibility/2006">
              <mc:Choice xmlns:v="urn:schemas-microsoft-com:vml" Requires="v">
                <p:oleObj name="Document" r:id="rId2" imgW="5143500" imgH="1600200" progId="Word.Document.8">
                  <p:embed/>
                </p:oleObj>
              </mc:Choice>
              <mc:Fallback>
                <p:oleObj name="Document" r:id="rId2" imgW="5143500" imgH="1600200" progId="Word.Document.8">
                  <p:embed/>
                  <p:pic>
                    <p:nvPicPr>
                      <p:cNvPr id="15384" name="Object 26">
                        <a:extLst>
                          <a:ext uri="{FF2B5EF4-FFF2-40B4-BE49-F238E27FC236}">
                            <a16:creationId xmlns:a16="http://schemas.microsoft.com/office/drawing/2014/main" id="{6CBCE12D-0A7E-461B-BAD9-7D9815A203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57763" y="1604963"/>
                        <a:ext cx="3652837" cy="1117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15385" name="Text Box 27">
            <a:extLst>
              <a:ext uri="{FF2B5EF4-FFF2-40B4-BE49-F238E27FC236}">
                <a16:creationId xmlns:a16="http://schemas.microsoft.com/office/drawing/2014/main" id="{2F709821-A106-4BE4-99B7-AE604DE11C4F}"/>
              </a:ext>
            </a:extLst>
          </p:cNvPr>
          <p:cNvSpPr txBox="1">
            <a:spLocks noChangeArrowheads="1"/>
          </p:cNvSpPr>
          <p:nvPr/>
        </p:nvSpPr>
        <p:spPr bwMode="auto">
          <a:xfrm>
            <a:off x="4800600" y="1143000"/>
            <a:ext cx="16002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80000"/>
              </a:lnSpc>
              <a:spcBef>
                <a:spcPct val="20000"/>
              </a:spcBef>
              <a:spcAft>
                <a:spcPct val="0"/>
              </a:spcAft>
              <a:buClr>
                <a:schemeClr val="accent2"/>
              </a:buClr>
              <a:buFont typeface="Monotype Sorts" pitchFamily="-84" charset="2"/>
              <a:buNone/>
            </a:pPr>
            <a:r>
              <a:rPr lang="en-US" altLang="en-US" sz="2000">
                <a:solidFill>
                  <a:schemeClr val="tx2"/>
                </a:solidFill>
              </a:rPr>
              <a:t>Test Data</a:t>
            </a:r>
            <a:endParaRPr lang="en-US" altLang="en-US" sz="2000" b="0">
              <a:solidFill>
                <a:schemeClr val="bg2"/>
              </a:solidFill>
            </a:endParaRPr>
          </a:p>
        </p:txBody>
      </p:sp>
      <p:sp>
        <p:nvSpPr>
          <p:cNvPr id="15386" name="Line 28">
            <a:extLst>
              <a:ext uri="{FF2B5EF4-FFF2-40B4-BE49-F238E27FC236}">
                <a16:creationId xmlns:a16="http://schemas.microsoft.com/office/drawing/2014/main" id="{A92EC166-4110-4F14-99E2-A753E9821510}"/>
              </a:ext>
            </a:extLst>
          </p:cNvPr>
          <p:cNvSpPr>
            <a:spLocks noChangeShapeType="1"/>
          </p:cNvSpPr>
          <p:nvPr/>
        </p:nvSpPr>
        <p:spPr bwMode="auto">
          <a:xfrm flipH="1">
            <a:off x="3352800" y="2362200"/>
            <a:ext cx="1600200" cy="457200"/>
          </a:xfrm>
          <a:prstGeom prst="line">
            <a:avLst/>
          </a:prstGeom>
          <a:noFill/>
          <a:ln w="15875">
            <a:solidFill>
              <a:srgbClr val="FF0000"/>
            </a:solidFill>
            <a:prstDash val="dash"/>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5387" name="Text Box 33">
            <a:extLst>
              <a:ext uri="{FF2B5EF4-FFF2-40B4-BE49-F238E27FC236}">
                <a16:creationId xmlns:a16="http://schemas.microsoft.com/office/drawing/2014/main" id="{D80BA117-04E5-4D25-8053-C681B78FA9FC}"/>
              </a:ext>
            </a:extLst>
          </p:cNvPr>
          <p:cNvSpPr txBox="1">
            <a:spLocks noChangeArrowheads="1"/>
          </p:cNvSpPr>
          <p:nvPr/>
        </p:nvSpPr>
        <p:spPr bwMode="auto">
          <a:xfrm>
            <a:off x="1606550" y="2362200"/>
            <a:ext cx="1027113" cy="593725"/>
          </a:xfrm>
          <a:prstGeom prst="rect">
            <a:avLst/>
          </a:prstGeom>
          <a:solidFill>
            <a:srgbClr val="FFFF00"/>
          </a:solidFill>
          <a:ln w="12700">
            <a:solidFill>
              <a:srgbClr val="0000FF"/>
            </a:solidFill>
            <a:miter lim="800000"/>
            <a:headEnd/>
            <a:tailEnd/>
          </a:ln>
        </p:spPr>
        <p:txBody>
          <a:bodyPr>
            <a:spAutoFit/>
          </a:bodyPr>
          <a:lstStyle>
            <a:lvl1pPr>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20000"/>
              </a:spcBef>
              <a:spcAft>
                <a:spcPct val="0"/>
              </a:spcAft>
              <a:buClr>
                <a:schemeClr val="accent2"/>
              </a:buClr>
              <a:buFont typeface="Monotype Sorts" pitchFamily="-84" charset="2"/>
              <a:buNone/>
            </a:pPr>
            <a:r>
              <a:rPr lang="en-US" altLang="en-US" sz="1600">
                <a:solidFill>
                  <a:srgbClr val="2D1993"/>
                </a:solidFill>
              </a:rPr>
              <a:t>Home Owner</a:t>
            </a:r>
            <a:endParaRPr lang="en-US" altLang="en-US" sz="1600" b="0">
              <a:solidFill>
                <a:schemeClr val="bg2"/>
              </a:solidFill>
            </a:endParaRPr>
          </a:p>
        </p:txBody>
      </p:sp>
      <p:sp>
        <p:nvSpPr>
          <p:cNvPr id="2" name="Date Placeholder 1">
            <a:extLst>
              <a:ext uri="{FF2B5EF4-FFF2-40B4-BE49-F238E27FC236}">
                <a16:creationId xmlns:a16="http://schemas.microsoft.com/office/drawing/2014/main" id="{E3E9FD10-0A33-4956-BDBE-AB42698458F6}"/>
              </a:ext>
            </a:extLst>
          </p:cNvPr>
          <p:cNvSpPr>
            <a:spLocks noGrp="1"/>
          </p:cNvSpPr>
          <p:nvPr>
            <p:ph type="dt" sz="quarter" idx="10"/>
          </p:nvPr>
        </p:nvSpPr>
        <p:spPr>
          <a:xfrm>
            <a:off x="628650" y="6356350"/>
            <a:ext cx="2057400" cy="365125"/>
          </a:xfrm>
          <a:prstGeom prst="rect">
            <a:avLst/>
          </a:prstGeom>
        </p:spPr>
        <p:txBody>
          <a:bodyPr vert="horz" lIns="91440" tIns="45720" rIns="91440" bIns="45720" rtlCol="0" anchor="ctr"/>
          <a:lstStyle>
            <a:defPPr>
              <a:defRPr lang="en-US"/>
            </a:defPPr>
            <a:lvl1pPr algn="l" rtl="0" eaLnBrk="0" fontAlgn="base" hangingPunct="0">
              <a:spcBef>
                <a:spcPct val="0"/>
              </a:spcBef>
              <a:spcAft>
                <a:spcPct val="0"/>
              </a:spcAft>
              <a:defRPr sz="1200" b="1" kern="1200">
                <a:solidFill>
                  <a:schemeClr val="tx1">
                    <a:tint val="75000"/>
                  </a:schemeClr>
                </a:solidFill>
                <a:latin typeface="Arial" charset="0"/>
                <a:ea typeface="ＭＳ Ｐゴシック" charset="-128"/>
                <a:cs typeface="+mn-cs"/>
              </a:defRPr>
            </a:lvl1pPr>
            <a:lvl2pPr marL="4572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9pPr>
          </a:lstStyle>
          <a:p>
            <a:pPr>
              <a:defRPr/>
            </a:pPr>
            <a:r>
              <a:rPr lang="en-US"/>
              <a:t>2/1/2021</a:t>
            </a:r>
            <a:endParaRPr lang="en-US" dirty="0"/>
          </a:p>
        </p:txBody>
      </p:sp>
      <p:sp>
        <p:nvSpPr>
          <p:cNvPr id="3" name="Footer Placeholder 2">
            <a:extLst>
              <a:ext uri="{FF2B5EF4-FFF2-40B4-BE49-F238E27FC236}">
                <a16:creationId xmlns:a16="http://schemas.microsoft.com/office/drawing/2014/main" id="{B4AAE56F-575B-4B90-8E9A-AFEB91777118}"/>
              </a:ext>
            </a:extLst>
          </p:cNvPr>
          <p:cNvSpPr>
            <a:spLocks noGrp="1"/>
          </p:cNvSpPr>
          <p:nvPr>
            <p:ph type="ftr" sz="quarter" idx="11"/>
          </p:nvPr>
        </p:nvSpPr>
        <p:spPr>
          <a:xfrm>
            <a:off x="3028950" y="6356350"/>
            <a:ext cx="3086100" cy="365125"/>
          </a:xfrm>
          <a:prstGeom prst="rect">
            <a:avLst/>
          </a:prstGeom>
        </p:spPr>
        <p:txBody>
          <a:bodyPr vert="horz" lIns="91440" tIns="45720" rIns="91440" bIns="45720" rtlCol="0" anchor="ctr"/>
          <a:lstStyle>
            <a:defPPr>
              <a:defRPr lang="en-US"/>
            </a:defPPr>
            <a:lvl1pPr algn="ctr" rtl="0" eaLnBrk="0" fontAlgn="base" hangingPunct="0">
              <a:spcBef>
                <a:spcPct val="0"/>
              </a:spcBef>
              <a:spcAft>
                <a:spcPct val="0"/>
              </a:spcAft>
              <a:defRPr sz="1200" b="1" kern="1200">
                <a:solidFill>
                  <a:schemeClr val="tx1">
                    <a:tint val="75000"/>
                  </a:schemeClr>
                </a:solidFill>
                <a:latin typeface="Arial" charset="0"/>
                <a:ea typeface="ＭＳ Ｐゴシック" charset="-128"/>
                <a:cs typeface="+mn-cs"/>
              </a:defRPr>
            </a:lvl1pPr>
            <a:lvl2pPr marL="4572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9pPr>
          </a:lstStyle>
          <a:p>
            <a:pPr>
              <a:defRPr/>
            </a:pPr>
            <a:r>
              <a:rPr lang="en-US"/>
              <a:t>Introduction to Data Mining, 2</a:t>
            </a:r>
            <a:r>
              <a:rPr lang="en-US" baseline="30000"/>
              <a:t>nd</a:t>
            </a:r>
            <a:r>
              <a:rPr lang="en-US"/>
              <a:t> Edition</a:t>
            </a:r>
            <a:endParaRPr lang="en-US" dirty="0"/>
          </a:p>
        </p:txBody>
      </p:sp>
      <p:sp>
        <p:nvSpPr>
          <p:cNvPr id="4" name="Slide Number Placeholder 3">
            <a:extLst>
              <a:ext uri="{FF2B5EF4-FFF2-40B4-BE49-F238E27FC236}">
                <a16:creationId xmlns:a16="http://schemas.microsoft.com/office/drawing/2014/main" id="{DD100529-DB81-49F5-90C2-BC901E996A8F}"/>
              </a:ext>
            </a:extLst>
          </p:cNvPr>
          <p:cNvSpPr>
            <a:spLocks noGrp="1"/>
          </p:cNvSpPr>
          <p:nvPr>
            <p:ph type="sldNum" sz="quarter" idx="12"/>
          </p:nvPr>
        </p:nvSpPr>
        <p:spPr>
          <a:xfrm>
            <a:off x="6457950" y="6356350"/>
            <a:ext cx="2057400" cy="365125"/>
          </a:xfrm>
          <a:prstGeom prst="rect">
            <a:avLst/>
          </a:prstGeom>
        </p:spPr>
        <p:txBody>
          <a:bodyPr vert="horz" lIns="91440" tIns="45720" rIns="91440" bIns="45720" rtlCol="0" anchor="ctr"/>
          <a:lstStyle>
            <a:defPPr>
              <a:defRPr lang="en-US"/>
            </a:defPPr>
            <a:lvl1pPr algn="r" rtl="0" eaLnBrk="0" fontAlgn="base" hangingPunct="0">
              <a:spcBef>
                <a:spcPct val="0"/>
              </a:spcBef>
              <a:spcAft>
                <a:spcPct val="0"/>
              </a:spcAft>
              <a:defRPr sz="1200" b="1" kern="1200">
                <a:solidFill>
                  <a:schemeClr val="tx1">
                    <a:tint val="75000"/>
                  </a:schemeClr>
                </a:solidFill>
                <a:latin typeface="Arial" charset="0"/>
                <a:ea typeface="ＭＳ Ｐゴシック" charset="-128"/>
                <a:cs typeface="+mn-cs"/>
              </a:defRPr>
            </a:lvl1pPr>
            <a:lvl2pPr marL="4572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9pPr>
          </a:lstStyle>
          <a:p>
            <a:pPr>
              <a:defRPr/>
            </a:pPr>
            <a:fld id="{94D6E141-97F8-4B3F-847A-A8137189DD69}" type="slidenum">
              <a:rPr lang="en-US" smtClean="0"/>
              <a:pPr>
                <a:defRPr/>
              </a:pPr>
              <a:t>166</a:t>
            </a:fld>
            <a:endParaRPr lang="en-US"/>
          </a:p>
        </p:txBody>
      </p:sp>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a:extLst>
              <a:ext uri="{FF2B5EF4-FFF2-40B4-BE49-F238E27FC236}">
                <a16:creationId xmlns:a16="http://schemas.microsoft.com/office/drawing/2014/main" id="{54189845-0FAC-4C8A-9572-31A23A8AE50B}"/>
              </a:ext>
            </a:extLst>
          </p:cNvPr>
          <p:cNvSpPr>
            <a:spLocks noGrp="1" noChangeArrowheads="1"/>
          </p:cNvSpPr>
          <p:nvPr>
            <p:ph type="title"/>
          </p:nvPr>
        </p:nvSpPr>
        <p:spPr/>
        <p:txBody>
          <a:bodyPr/>
          <a:lstStyle/>
          <a:p>
            <a:pPr>
              <a:defRPr/>
            </a:pPr>
            <a:r>
              <a:rPr lang="en-US">
                <a:cs typeface="+mj-cs"/>
              </a:rPr>
              <a:t>Apply Model to Test Data</a:t>
            </a:r>
          </a:p>
        </p:txBody>
      </p:sp>
      <p:sp>
        <p:nvSpPr>
          <p:cNvPr id="16386" name="Line 3">
            <a:extLst>
              <a:ext uri="{FF2B5EF4-FFF2-40B4-BE49-F238E27FC236}">
                <a16:creationId xmlns:a16="http://schemas.microsoft.com/office/drawing/2014/main" id="{6654FDA8-72F4-4D9E-B29D-6F727DBFDD1F}"/>
              </a:ext>
            </a:extLst>
          </p:cNvPr>
          <p:cNvSpPr>
            <a:spLocks noChangeShapeType="1"/>
          </p:cNvSpPr>
          <p:nvPr/>
        </p:nvSpPr>
        <p:spPr bwMode="auto">
          <a:xfrm>
            <a:off x="2898775" y="4551363"/>
            <a:ext cx="266700" cy="646112"/>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6387" name="Line 4">
            <a:extLst>
              <a:ext uri="{FF2B5EF4-FFF2-40B4-BE49-F238E27FC236}">
                <a16:creationId xmlns:a16="http://schemas.microsoft.com/office/drawing/2014/main" id="{44368EF9-2C0E-455C-A6F3-CCF0895561E9}"/>
              </a:ext>
            </a:extLst>
          </p:cNvPr>
          <p:cNvSpPr>
            <a:spLocks noChangeShapeType="1"/>
          </p:cNvSpPr>
          <p:nvPr/>
        </p:nvSpPr>
        <p:spPr bwMode="auto">
          <a:xfrm flipH="1">
            <a:off x="1658938" y="4551363"/>
            <a:ext cx="355600" cy="646112"/>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6388" name="Line 5">
            <a:extLst>
              <a:ext uri="{FF2B5EF4-FFF2-40B4-BE49-F238E27FC236}">
                <a16:creationId xmlns:a16="http://schemas.microsoft.com/office/drawing/2014/main" id="{C631A44B-603B-4521-8C36-20C85C885C88}"/>
              </a:ext>
            </a:extLst>
          </p:cNvPr>
          <p:cNvSpPr>
            <a:spLocks noChangeShapeType="1"/>
          </p:cNvSpPr>
          <p:nvPr/>
        </p:nvSpPr>
        <p:spPr bwMode="auto">
          <a:xfrm flipH="1">
            <a:off x="2366963" y="3576638"/>
            <a:ext cx="442912" cy="649287"/>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6389" name="Line 6">
            <a:extLst>
              <a:ext uri="{FF2B5EF4-FFF2-40B4-BE49-F238E27FC236}">
                <a16:creationId xmlns:a16="http://schemas.microsoft.com/office/drawing/2014/main" id="{0DAFE3D3-63CA-44B4-AE2B-82F420AA5856}"/>
              </a:ext>
            </a:extLst>
          </p:cNvPr>
          <p:cNvSpPr>
            <a:spLocks noChangeShapeType="1"/>
          </p:cNvSpPr>
          <p:nvPr/>
        </p:nvSpPr>
        <p:spPr bwMode="auto">
          <a:xfrm>
            <a:off x="3695700" y="3576638"/>
            <a:ext cx="531813" cy="649287"/>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6390" name="Line 7">
            <a:extLst>
              <a:ext uri="{FF2B5EF4-FFF2-40B4-BE49-F238E27FC236}">
                <a16:creationId xmlns:a16="http://schemas.microsoft.com/office/drawing/2014/main" id="{3F74804A-7A96-4B96-87E2-09A4D26F66B5}"/>
              </a:ext>
            </a:extLst>
          </p:cNvPr>
          <p:cNvSpPr>
            <a:spLocks noChangeShapeType="1"/>
          </p:cNvSpPr>
          <p:nvPr/>
        </p:nvSpPr>
        <p:spPr bwMode="auto">
          <a:xfrm>
            <a:off x="2544763" y="2686050"/>
            <a:ext cx="620712" cy="568325"/>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6391" name="Line 8">
            <a:extLst>
              <a:ext uri="{FF2B5EF4-FFF2-40B4-BE49-F238E27FC236}">
                <a16:creationId xmlns:a16="http://schemas.microsoft.com/office/drawing/2014/main" id="{AC8075D9-C9A2-48B5-BCB4-2D4791F51F9B}"/>
              </a:ext>
            </a:extLst>
          </p:cNvPr>
          <p:cNvSpPr>
            <a:spLocks noChangeShapeType="1"/>
          </p:cNvSpPr>
          <p:nvPr/>
        </p:nvSpPr>
        <p:spPr bwMode="auto">
          <a:xfrm flipH="1">
            <a:off x="1039813" y="2686050"/>
            <a:ext cx="619125" cy="568325"/>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6392" name="Text Box 10">
            <a:extLst>
              <a:ext uri="{FF2B5EF4-FFF2-40B4-BE49-F238E27FC236}">
                <a16:creationId xmlns:a16="http://schemas.microsoft.com/office/drawing/2014/main" id="{FAB0D765-6F13-48B0-B577-41CBA0636DE8}"/>
              </a:ext>
            </a:extLst>
          </p:cNvPr>
          <p:cNvSpPr txBox="1">
            <a:spLocks noChangeArrowheads="1"/>
          </p:cNvSpPr>
          <p:nvPr/>
        </p:nvSpPr>
        <p:spPr bwMode="auto">
          <a:xfrm>
            <a:off x="2720975" y="3254375"/>
            <a:ext cx="1025525" cy="347663"/>
          </a:xfrm>
          <a:prstGeom prst="rect">
            <a:avLst/>
          </a:prstGeom>
          <a:solidFill>
            <a:srgbClr val="FFFF00"/>
          </a:solidFill>
          <a:ln w="12700">
            <a:solidFill>
              <a:srgbClr val="0000FF"/>
            </a:solidFill>
            <a:miter lim="800000"/>
            <a:headEnd/>
            <a:tailEnd/>
          </a:ln>
        </p:spPr>
        <p:txBody>
          <a:bodyPr>
            <a:spAutoFit/>
          </a:bodyPr>
          <a:lstStyle>
            <a:lvl1pPr marL="342900" indent="-342900">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20000"/>
              </a:spcBef>
              <a:spcAft>
                <a:spcPct val="0"/>
              </a:spcAft>
              <a:buClr>
                <a:schemeClr val="accent2"/>
              </a:buClr>
              <a:buFont typeface="Monotype Sorts" pitchFamily="-84" charset="2"/>
              <a:buNone/>
            </a:pPr>
            <a:r>
              <a:rPr lang="en-US" altLang="en-US" sz="1600">
                <a:solidFill>
                  <a:srgbClr val="2D1993"/>
                </a:solidFill>
              </a:rPr>
              <a:t>MarSt</a:t>
            </a:r>
            <a:endParaRPr lang="en-US" altLang="en-US" sz="1600" b="0">
              <a:solidFill>
                <a:schemeClr val="bg2"/>
              </a:solidFill>
            </a:endParaRPr>
          </a:p>
        </p:txBody>
      </p:sp>
      <p:sp>
        <p:nvSpPr>
          <p:cNvPr id="16393" name="Text Box 11">
            <a:extLst>
              <a:ext uri="{FF2B5EF4-FFF2-40B4-BE49-F238E27FC236}">
                <a16:creationId xmlns:a16="http://schemas.microsoft.com/office/drawing/2014/main" id="{E0C25DCC-6325-43C2-8087-9B8F569C2B49}"/>
              </a:ext>
            </a:extLst>
          </p:cNvPr>
          <p:cNvSpPr txBox="1">
            <a:spLocks noChangeArrowheads="1"/>
          </p:cNvSpPr>
          <p:nvPr/>
        </p:nvSpPr>
        <p:spPr bwMode="auto">
          <a:xfrm>
            <a:off x="1925638" y="4225925"/>
            <a:ext cx="1062037" cy="349250"/>
          </a:xfrm>
          <a:prstGeom prst="rect">
            <a:avLst/>
          </a:prstGeom>
          <a:solidFill>
            <a:srgbClr val="FFFF00"/>
          </a:solidFill>
          <a:ln w="12700">
            <a:solidFill>
              <a:srgbClr val="0000FF"/>
            </a:solidFill>
            <a:miter lim="800000"/>
            <a:headEnd/>
            <a:tailEnd/>
          </a:ln>
        </p:spPr>
        <p:txBody>
          <a:bodyPr>
            <a:spAutoFit/>
          </a:bodyPr>
          <a:lstStyle>
            <a:lvl1pPr marL="342900" indent="-342900">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20000"/>
              </a:spcBef>
              <a:spcAft>
                <a:spcPct val="0"/>
              </a:spcAft>
              <a:buClr>
                <a:schemeClr val="accent2"/>
              </a:buClr>
              <a:buFont typeface="Monotype Sorts" pitchFamily="-84" charset="2"/>
              <a:buNone/>
            </a:pPr>
            <a:r>
              <a:rPr lang="en-US" altLang="en-US" sz="1600">
                <a:solidFill>
                  <a:srgbClr val="2D1993"/>
                </a:solidFill>
              </a:rPr>
              <a:t>Income</a:t>
            </a:r>
            <a:endParaRPr lang="en-US" altLang="en-US" sz="1600" b="0">
              <a:solidFill>
                <a:schemeClr val="bg2"/>
              </a:solidFill>
            </a:endParaRPr>
          </a:p>
        </p:txBody>
      </p:sp>
      <p:sp>
        <p:nvSpPr>
          <p:cNvPr id="16394" name="AutoShape 12">
            <a:extLst>
              <a:ext uri="{FF2B5EF4-FFF2-40B4-BE49-F238E27FC236}">
                <a16:creationId xmlns:a16="http://schemas.microsoft.com/office/drawing/2014/main" id="{468DE7B0-FDD7-42CC-ADC9-86D382BACEE1}"/>
              </a:ext>
            </a:extLst>
          </p:cNvPr>
          <p:cNvSpPr>
            <a:spLocks noChangeArrowheads="1"/>
          </p:cNvSpPr>
          <p:nvPr/>
        </p:nvSpPr>
        <p:spPr bwMode="auto">
          <a:xfrm>
            <a:off x="2941638" y="5194300"/>
            <a:ext cx="688975" cy="449263"/>
          </a:xfrm>
          <a:prstGeom prst="roundRect">
            <a:avLst>
              <a:gd name="adj" fmla="val 16769"/>
            </a:avLst>
          </a:prstGeom>
          <a:solidFill>
            <a:srgbClr val="33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spcAft>
                <a:spcPct val="0"/>
              </a:spcAft>
              <a:buClrTx/>
              <a:buSzTx/>
              <a:buFontTx/>
              <a:buNone/>
            </a:pPr>
            <a:endParaRPr lang="en-US" altLang="en-US" sz="1400"/>
          </a:p>
        </p:txBody>
      </p:sp>
      <p:sp>
        <p:nvSpPr>
          <p:cNvPr id="16395" name="Text Box 13">
            <a:extLst>
              <a:ext uri="{FF2B5EF4-FFF2-40B4-BE49-F238E27FC236}">
                <a16:creationId xmlns:a16="http://schemas.microsoft.com/office/drawing/2014/main" id="{DABC81D7-2103-4EA9-9306-8BDB3DF0E04A}"/>
              </a:ext>
            </a:extLst>
          </p:cNvPr>
          <p:cNvSpPr txBox="1">
            <a:spLocks noChangeArrowheads="1"/>
          </p:cNvSpPr>
          <p:nvPr/>
        </p:nvSpPr>
        <p:spPr bwMode="auto">
          <a:xfrm>
            <a:off x="2859088" y="5194300"/>
            <a:ext cx="75088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20000"/>
              </a:spcBef>
              <a:spcAft>
                <a:spcPct val="0"/>
              </a:spcAft>
              <a:buClr>
                <a:schemeClr val="accent2"/>
              </a:buClr>
              <a:buFont typeface="Monotype Sorts" pitchFamily="-84" charset="2"/>
              <a:buNone/>
            </a:pPr>
            <a:r>
              <a:rPr lang="en-US" altLang="en-US" sz="1600">
                <a:solidFill>
                  <a:srgbClr val="800000"/>
                </a:solidFill>
              </a:rPr>
              <a:t>YES</a:t>
            </a:r>
            <a:endParaRPr lang="en-US" altLang="en-US" sz="1600" b="0">
              <a:solidFill>
                <a:schemeClr val="bg2"/>
              </a:solidFill>
            </a:endParaRPr>
          </a:p>
        </p:txBody>
      </p:sp>
      <p:sp>
        <p:nvSpPr>
          <p:cNvPr id="16396" name="AutoShape 14">
            <a:extLst>
              <a:ext uri="{FF2B5EF4-FFF2-40B4-BE49-F238E27FC236}">
                <a16:creationId xmlns:a16="http://schemas.microsoft.com/office/drawing/2014/main" id="{946D1A10-755F-4542-807A-00A40EE7C027}"/>
              </a:ext>
            </a:extLst>
          </p:cNvPr>
          <p:cNvSpPr>
            <a:spLocks noChangeArrowheads="1"/>
          </p:cNvSpPr>
          <p:nvPr/>
        </p:nvSpPr>
        <p:spPr bwMode="auto">
          <a:xfrm>
            <a:off x="1304925" y="5214938"/>
            <a:ext cx="717550" cy="446087"/>
          </a:xfrm>
          <a:prstGeom prst="roundRect">
            <a:avLst>
              <a:gd name="adj" fmla="val 16667"/>
            </a:avLst>
          </a:prstGeom>
          <a:solidFill>
            <a:srgbClr val="33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spcAft>
                <a:spcPct val="0"/>
              </a:spcAft>
              <a:buClrTx/>
              <a:buSzTx/>
              <a:buFontTx/>
              <a:buNone/>
            </a:pPr>
            <a:endParaRPr lang="en-US" altLang="en-US" sz="1400"/>
          </a:p>
        </p:txBody>
      </p:sp>
      <p:sp>
        <p:nvSpPr>
          <p:cNvPr id="16397" name="Text Box 15">
            <a:extLst>
              <a:ext uri="{FF2B5EF4-FFF2-40B4-BE49-F238E27FC236}">
                <a16:creationId xmlns:a16="http://schemas.microsoft.com/office/drawing/2014/main" id="{3070DA6E-BD1C-450C-99ED-2E2433E8F1F4}"/>
              </a:ext>
            </a:extLst>
          </p:cNvPr>
          <p:cNvSpPr txBox="1">
            <a:spLocks noChangeArrowheads="1"/>
          </p:cNvSpPr>
          <p:nvPr/>
        </p:nvSpPr>
        <p:spPr bwMode="auto">
          <a:xfrm>
            <a:off x="1435100" y="5197475"/>
            <a:ext cx="4889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20000"/>
              </a:spcBef>
              <a:spcAft>
                <a:spcPct val="0"/>
              </a:spcAft>
              <a:buClr>
                <a:schemeClr val="accent2"/>
              </a:buClr>
              <a:buFont typeface="Monotype Sorts" pitchFamily="-84" charset="2"/>
              <a:buNone/>
            </a:pPr>
            <a:r>
              <a:rPr lang="en-US" altLang="en-US" sz="1600">
                <a:solidFill>
                  <a:srgbClr val="800000"/>
                </a:solidFill>
              </a:rPr>
              <a:t>NO</a:t>
            </a:r>
            <a:endParaRPr lang="en-US" altLang="en-US" sz="1600" b="0">
              <a:solidFill>
                <a:schemeClr val="bg2"/>
              </a:solidFill>
            </a:endParaRPr>
          </a:p>
        </p:txBody>
      </p:sp>
      <p:sp>
        <p:nvSpPr>
          <p:cNvPr id="16398" name="AutoShape 16">
            <a:extLst>
              <a:ext uri="{FF2B5EF4-FFF2-40B4-BE49-F238E27FC236}">
                <a16:creationId xmlns:a16="http://schemas.microsoft.com/office/drawing/2014/main" id="{7BA13988-E217-467B-BE7D-6D9BB058EF1C}"/>
              </a:ext>
            </a:extLst>
          </p:cNvPr>
          <p:cNvSpPr>
            <a:spLocks noChangeArrowheads="1"/>
          </p:cNvSpPr>
          <p:nvPr/>
        </p:nvSpPr>
        <p:spPr bwMode="auto">
          <a:xfrm>
            <a:off x="685800" y="3271838"/>
            <a:ext cx="752475" cy="427037"/>
          </a:xfrm>
          <a:prstGeom prst="roundRect">
            <a:avLst>
              <a:gd name="adj" fmla="val 16667"/>
            </a:avLst>
          </a:prstGeom>
          <a:solidFill>
            <a:srgbClr val="33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spcAft>
                <a:spcPct val="0"/>
              </a:spcAft>
              <a:buClrTx/>
              <a:buSzTx/>
              <a:buFontTx/>
              <a:buNone/>
            </a:pPr>
            <a:endParaRPr lang="en-US" altLang="en-US" sz="1400"/>
          </a:p>
        </p:txBody>
      </p:sp>
      <p:sp>
        <p:nvSpPr>
          <p:cNvPr id="16399" name="Text Box 17">
            <a:extLst>
              <a:ext uri="{FF2B5EF4-FFF2-40B4-BE49-F238E27FC236}">
                <a16:creationId xmlns:a16="http://schemas.microsoft.com/office/drawing/2014/main" id="{88775961-4A12-4FE2-9D8F-C980F1D56036}"/>
              </a:ext>
            </a:extLst>
          </p:cNvPr>
          <p:cNvSpPr txBox="1">
            <a:spLocks noChangeArrowheads="1"/>
          </p:cNvSpPr>
          <p:nvPr/>
        </p:nvSpPr>
        <p:spPr bwMode="auto">
          <a:xfrm>
            <a:off x="814388" y="3254375"/>
            <a:ext cx="4889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20000"/>
              </a:spcBef>
              <a:spcAft>
                <a:spcPct val="0"/>
              </a:spcAft>
              <a:buClr>
                <a:schemeClr val="accent2"/>
              </a:buClr>
              <a:buFont typeface="Monotype Sorts" pitchFamily="-84" charset="2"/>
              <a:buNone/>
            </a:pPr>
            <a:r>
              <a:rPr lang="en-US" altLang="en-US" sz="1600">
                <a:solidFill>
                  <a:srgbClr val="800000"/>
                </a:solidFill>
              </a:rPr>
              <a:t>NO</a:t>
            </a:r>
            <a:endParaRPr lang="en-US" altLang="en-US" sz="1600" b="0">
              <a:solidFill>
                <a:srgbClr val="00FFFF"/>
              </a:solidFill>
            </a:endParaRPr>
          </a:p>
        </p:txBody>
      </p:sp>
      <p:sp>
        <p:nvSpPr>
          <p:cNvPr id="16400" name="AutoShape 18">
            <a:extLst>
              <a:ext uri="{FF2B5EF4-FFF2-40B4-BE49-F238E27FC236}">
                <a16:creationId xmlns:a16="http://schemas.microsoft.com/office/drawing/2014/main" id="{7C14FA3E-B966-49C0-9A59-A3B9258325C7}"/>
              </a:ext>
            </a:extLst>
          </p:cNvPr>
          <p:cNvSpPr>
            <a:spLocks noChangeArrowheads="1"/>
          </p:cNvSpPr>
          <p:nvPr/>
        </p:nvSpPr>
        <p:spPr bwMode="auto">
          <a:xfrm>
            <a:off x="3860800" y="4259263"/>
            <a:ext cx="752475" cy="466725"/>
          </a:xfrm>
          <a:prstGeom prst="roundRect">
            <a:avLst>
              <a:gd name="adj" fmla="val 16667"/>
            </a:avLst>
          </a:prstGeom>
          <a:solidFill>
            <a:srgbClr val="33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spcAft>
                <a:spcPct val="0"/>
              </a:spcAft>
              <a:buClrTx/>
              <a:buSzTx/>
              <a:buFontTx/>
              <a:buNone/>
            </a:pPr>
            <a:endParaRPr lang="en-US" altLang="en-US" sz="1400"/>
          </a:p>
        </p:txBody>
      </p:sp>
      <p:sp>
        <p:nvSpPr>
          <p:cNvPr id="16401" name="Text Box 19">
            <a:extLst>
              <a:ext uri="{FF2B5EF4-FFF2-40B4-BE49-F238E27FC236}">
                <a16:creationId xmlns:a16="http://schemas.microsoft.com/office/drawing/2014/main" id="{FE456DF6-A29A-4A91-9FB7-8154021C4A84}"/>
              </a:ext>
            </a:extLst>
          </p:cNvPr>
          <p:cNvSpPr txBox="1">
            <a:spLocks noChangeArrowheads="1"/>
          </p:cNvSpPr>
          <p:nvPr/>
        </p:nvSpPr>
        <p:spPr bwMode="auto">
          <a:xfrm>
            <a:off x="3968750" y="4259263"/>
            <a:ext cx="49053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20000"/>
              </a:spcBef>
              <a:spcAft>
                <a:spcPct val="0"/>
              </a:spcAft>
              <a:buClr>
                <a:schemeClr val="accent2"/>
              </a:buClr>
              <a:buFont typeface="Monotype Sorts" pitchFamily="-84" charset="2"/>
              <a:buNone/>
            </a:pPr>
            <a:r>
              <a:rPr lang="en-US" altLang="en-US" sz="1600">
                <a:solidFill>
                  <a:srgbClr val="800000"/>
                </a:solidFill>
              </a:rPr>
              <a:t>NO</a:t>
            </a:r>
            <a:endParaRPr lang="en-US" altLang="en-US" sz="1600" b="0">
              <a:solidFill>
                <a:schemeClr val="bg2"/>
              </a:solidFill>
            </a:endParaRPr>
          </a:p>
        </p:txBody>
      </p:sp>
      <p:sp>
        <p:nvSpPr>
          <p:cNvPr id="16402" name="Text Box 20">
            <a:extLst>
              <a:ext uri="{FF2B5EF4-FFF2-40B4-BE49-F238E27FC236}">
                <a16:creationId xmlns:a16="http://schemas.microsoft.com/office/drawing/2014/main" id="{50D0CB85-8DB9-4236-B5F3-B701D98060AF}"/>
              </a:ext>
            </a:extLst>
          </p:cNvPr>
          <p:cNvSpPr txBox="1">
            <a:spLocks noChangeArrowheads="1"/>
          </p:cNvSpPr>
          <p:nvPr/>
        </p:nvSpPr>
        <p:spPr bwMode="auto">
          <a:xfrm>
            <a:off x="860425" y="2686050"/>
            <a:ext cx="5334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lgn="r">
              <a:spcBef>
                <a:spcPct val="20000"/>
              </a:spcBef>
              <a:spcAft>
                <a:spcPct val="0"/>
              </a:spcAft>
              <a:buClr>
                <a:schemeClr val="accent2"/>
              </a:buClr>
              <a:buFont typeface="Monotype Sorts" pitchFamily="-84" charset="2"/>
              <a:buNone/>
            </a:pPr>
            <a:r>
              <a:rPr lang="en-US" altLang="en-US" sz="1600" b="0"/>
              <a:t>Yes</a:t>
            </a:r>
            <a:endParaRPr lang="en-US" altLang="en-US" sz="1600" b="0">
              <a:solidFill>
                <a:schemeClr val="bg2"/>
              </a:solidFill>
            </a:endParaRPr>
          </a:p>
        </p:txBody>
      </p:sp>
      <p:sp>
        <p:nvSpPr>
          <p:cNvPr id="16403" name="Text Box 21">
            <a:extLst>
              <a:ext uri="{FF2B5EF4-FFF2-40B4-BE49-F238E27FC236}">
                <a16:creationId xmlns:a16="http://schemas.microsoft.com/office/drawing/2014/main" id="{58324734-18CC-406B-B866-BD7576D557FD}"/>
              </a:ext>
            </a:extLst>
          </p:cNvPr>
          <p:cNvSpPr txBox="1">
            <a:spLocks noChangeArrowheads="1"/>
          </p:cNvSpPr>
          <p:nvPr/>
        </p:nvSpPr>
        <p:spPr bwMode="auto">
          <a:xfrm>
            <a:off x="2897188" y="2686050"/>
            <a:ext cx="44291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lgn="r">
              <a:spcBef>
                <a:spcPct val="20000"/>
              </a:spcBef>
              <a:spcAft>
                <a:spcPct val="0"/>
              </a:spcAft>
              <a:buClr>
                <a:schemeClr val="accent2"/>
              </a:buClr>
              <a:buFont typeface="Monotype Sorts" pitchFamily="-84" charset="2"/>
              <a:buNone/>
            </a:pPr>
            <a:r>
              <a:rPr lang="en-US" altLang="en-US" sz="1600" b="0">
                <a:solidFill>
                  <a:srgbClr val="FF0000"/>
                </a:solidFill>
              </a:rPr>
              <a:t>No</a:t>
            </a:r>
          </a:p>
        </p:txBody>
      </p:sp>
      <p:sp>
        <p:nvSpPr>
          <p:cNvPr id="16404" name="Text Box 22">
            <a:extLst>
              <a:ext uri="{FF2B5EF4-FFF2-40B4-BE49-F238E27FC236}">
                <a16:creationId xmlns:a16="http://schemas.microsoft.com/office/drawing/2014/main" id="{FC071BAD-0D75-4863-8163-D80876FC0589}"/>
              </a:ext>
            </a:extLst>
          </p:cNvPr>
          <p:cNvSpPr txBox="1">
            <a:spLocks noChangeArrowheads="1"/>
          </p:cNvSpPr>
          <p:nvPr/>
        </p:nvSpPr>
        <p:spPr bwMode="auto">
          <a:xfrm>
            <a:off x="4022725" y="3624263"/>
            <a:ext cx="9302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lgn="r">
              <a:spcBef>
                <a:spcPct val="20000"/>
              </a:spcBef>
              <a:spcAft>
                <a:spcPct val="0"/>
              </a:spcAft>
              <a:buClr>
                <a:schemeClr val="accent2"/>
              </a:buClr>
              <a:buFont typeface="Monotype Sorts" pitchFamily="-84" charset="2"/>
              <a:buNone/>
            </a:pPr>
            <a:r>
              <a:rPr lang="en-US" altLang="en-US" sz="1600" b="0"/>
              <a:t>Married</a:t>
            </a:r>
            <a:r>
              <a:rPr lang="en-US" altLang="en-US" sz="1600" b="0">
                <a:solidFill>
                  <a:schemeClr val="bg2"/>
                </a:solidFill>
              </a:rPr>
              <a:t> </a:t>
            </a:r>
          </a:p>
        </p:txBody>
      </p:sp>
      <p:sp>
        <p:nvSpPr>
          <p:cNvPr id="16405" name="Text Box 23">
            <a:extLst>
              <a:ext uri="{FF2B5EF4-FFF2-40B4-BE49-F238E27FC236}">
                <a16:creationId xmlns:a16="http://schemas.microsoft.com/office/drawing/2014/main" id="{0893316C-21F3-4B37-9942-0700AD30CB3A}"/>
              </a:ext>
            </a:extLst>
          </p:cNvPr>
          <p:cNvSpPr txBox="1">
            <a:spLocks noChangeArrowheads="1"/>
          </p:cNvSpPr>
          <p:nvPr/>
        </p:nvSpPr>
        <p:spPr bwMode="auto">
          <a:xfrm>
            <a:off x="1662113" y="3659188"/>
            <a:ext cx="16605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lgn="r">
              <a:spcBef>
                <a:spcPct val="20000"/>
              </a:spcBef>
              <a:spcAft>
                <a:spcPct val="0"/>
              </a:spcAft>
              <a:buClr>
                <a:schemeClr val="accent2"/>
              </a:buClr>
              <a:buFont typeface="Monotype Sorts" pitchFamily="-84" charset="2"/>
              <a:buNone/>
            </a:pPr>
            <a:r>
              <a:rPr lang="en-US" altLang="en-US" sz="1600" b="0"/>
              <a:t>Single, Divorced</a:t>
            </a:r>
            <a:endParaRPr lang="en-US" altLang="en-US" sz="1600" b="0">
              <a:solidFill>
                <a:schemeClr val="bg2"/>
              </a:solidFill>
            </a:endParaRPr>
          </a:p>
        </p:txBody>
      </p:sp>
      <p:sp>
        <p:nvSpPr>
          <p:cNvPr id="16406" name="Text Box 24">
            <a:extLst>
              <a:ext uri="{FF2B5EF4-FFF2-40B4-BE49-F238E27FC236}">
                <a16:creationId xmlns:a16="http://schemas.microsoft.com/office/drawing/2014/main" id="{0F440198-8C5F-40FD-949F-5DB9B4C78F44}"/>
              </a:ext>
            </a:extLst>
          </p:cNvPr>
          <p:cNvSpPr txBox="1">
            <a:spLocks noChangeArrowheads="1"/>
          </p:cNvSpPr>
          <p:nvPr/>
        </p:nvSpPr>
        <p:spPr bwMode="auto">
          <a:xfrm>
            <a:off x="1155700" y="4630738"/>
            <a:ext cx="7207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lgn="r">
              <a:spcBef>
                <a:spcPct val="20000"/>
              </a:spcBef>
              <a:spcAft>
                <a:spcPct val="0"/>
              </a:spcAft>
              <a:buClr>
                <a:schemeClr val="accent2"/>
              </a:buClr>
              <a:buFont typeface="Monotype Sorts" pitchFamily="-84" charset="2"/>
              <a:buNone/>
            </a:pPr>
            <a:r>
              <a:rPr lang="en-US" altLang="en-US" sz="1600" b="0"/>
              <a:t>&lt; 80K</a:t>
            </a:r>
            <a:endParaRPr lang="en-US" altLang="en-US" sz="1600" b="0">
              <a:solidFill>
                <a:schemeClr val="bg2"/>
              </a:solidFill>
            </a:endParaRPr>
          </a:p>
        </p:txBody>
      </p:sp>
      <p:sp>
        <p:nvSpPr>
          <p:cNvPr id="16407" name="Text Box 25">
            <a:extLst>
              <a:ext uri="{FF2B5EF4-FFF2-40B4-BE49-F238E27FC236}">
                <a16:creationId xmlns:a16="http://schemas.microsoft.com/office/drawing/2014/main" id="{D3E175E6-83AF-4B08-B14D-6BE5654C3A30}"/>
              </a:ext>
            </a:extLst>
          </p:cNvPr>
          <p:cNvSpPr txBox="1">
            <a:spLocks noChangeArrowheads="1"/>
          </p:cNvSpPr>
          <p:nvPr/>
        </p:nvSpPr>
        <p:spPr bwMode="auto">
          <a:xfrm>
            <a:off x="3101975" y="4630738"/>
            <a:ext cx="7207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lgn="r">
              <a:spcBef>
                <a:spcPct val="20000"/>
              </a:spcBef>
              <a:spcAft>
                <a:spcPct val="0"/>
              </a:spcAft>
              <a:buClr>
                <a:schemeClr val="accent2"/>
              </a:buClr>
              <a:buFont typeface="Monotype Sorts" pitchFamily="-84" charset="2"/>
              <a:buNone/>
            </a:pPr>
            <a:r>
              <a:rPr lang="en-US" altLang="en-US" sz="1600" b="0"/>
              <a:t>&gt; 80K</a:t>
            </a:r>
            <a:endParaRPr lang="en-US" altLang="en-US" sz="1600" b="0">
              <a:solidFill>
                <a:schemeClr val="bg2"/>
              </a:solidFill>
            </a:endParaRPr>
          </a:p>
        </p:txBody>
      </p:sp>
      <p:graphicFrame>
        <p:nvGraphicFramePr>
          <p:cNvPr id="16408" name="Object 26">
            <a:extLst>
              <a:ext uri="{FF2B5EF4-FFF2-40B4-BE49-F238E27FC236}">
                <a16:creationId xmlns:a16="http://schemas.microsoft.com/office/drawing/2014/main" id="{5AD7F2BF-2DD1-44E8-93CE-3F8CD9A91F78}"/>
              </a:ext>
            </a:extLst>
          </p:cNvPr>
          <p:cNvGraphicFramePr>
            <a:graphicFrameLocks noChangeAspect="1"/>
          </p:cNvGraphicFramePr>
          <p:nvPr/>
        </p:nvGraphicFramePr>
        <p:xfrm>
          <a:off x="4957763" y="1604963"/>
          <a:ext cx="3576637" cy="1117600"/>
        </p:xfrm>
        <a:graphic>
          <a:graphicData uri="http://schemas.openxmlformats.org/presentationml/2006/ole">
            <mc:AlternateContent xmlns:mc="http://schemas.openxmlformats.org/markup-compatibility/2006">
              <mc:Choice xmlns:v="urn:schemas-microsoft-com:vml" Requires="v">
                <p:oleObj name="Document" r:id="rId2" imgW="5054600" imgH="1600200" progId="Word.Document.8">
                  <p:embed/>
                </p:oleObj>
              </mc:Choice>
              <mc:Fallback>
                <p:oleObj name="Document" r:id="rId2" imgW="5054600" imgH="1600200" progId="Word.Document.8">
                  <p:embed/>
                  <p:pic>
                    <p:nvPicPr>
                      <p:cNvPr id="16408" name="Object 26">
                        <a:extLst>
                          <a:ext uri="{FF2B5EF4-FFF2-40B4-BE49-F238E27FC236}">
                            <a16:creationId xmlns:a16="http://schemas.microsoft.com/office/drawing/2014/main" id="{5AD7F2BF-2DD1-44E8-93CE-3F8CD9A91F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57763" y="1604963"/>
                        <a:ext cx="3576637" cy="1117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16409" name="Text Box 27">
            <a:extLst>
              <a:ext uri="{FF2B5EF4-FFF2-40B4-BE49-F238E27FC236}">
                <a16:creationId xmlns:a16="http://schemas.microsoft.com/office/drawing/2014/main" id="{5814FC83-E9AA-4A72-923A-B36CA1125595}"/>
              </a:ext>
            </a:extLst>
          </p:cNvPr>
          <p:cNvSpPr txBox="1">
            <a:spLocks noChangeArrowheads="1"/>
          </p:cNvSpPr>
          <p:nvPr/>
        </p:nvSpPr>
        <p:spPr bwMode="auto">
          <a:xfrm>
            <a:off x="4800600" y="1143000"/>
            <a:ext cx="16002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80000"/>
              </a:lnSpc>
              <a:spcBef>
                <a:spcPct val="20000"/>
              </a:spcBef>
              <a:spcAft>
                <a:spcPct val="0"/>
              </a:spcAft>
              <a:buClr>
                <a:schemeClr val="accent2"/>
              </a:buClr>
              <a:buFont typeface="Monotype Sorts" pitchFamily="-84" charset="2"/>
              <a:buNone/>
            </a:pPr>
            <a:r>
              <a:rPr lang="en-US" altLang="en-US" sz="2000">
                <a:solidFill>
                  <a:schemeClr val="tx2"/>
                </a:solidFill>
              </a:rPr>
              <a:t>Test Data</a:t>
            </a:r>
            <a:endParaRPr lang="en-US" altLang="en-US" sz="2000" b="0">
              <a:solidFill>
                <a:schemeClr val="bg2"/>
              </a:solidFill>
            </a:endParaRPr>
          </a:p>
        </p:txBody>
      </p:sp>
      <p:sp>
        <p:nvSpPr>
          <p:cNvPr id="16410" name="Line 28">
            <a:extLst>
              <a:ext uri="{FF2B5EF4-FFF2-40B4-BE49-F238E27FC236}">
                <a16:creationId xmlns:a16="http://schemas.microsoft.com/office/drawing/2014/main" id="{9B60F30B-25F0-4E02-9205-9196E72DB7D8}"/>
              </a:ext>
            </a:extLst>
          </p:cNvPr>
          <p:cNvSpPr>
            <a:spLocks noChangeShapeType="1"/>
          </p:cNvSpPr>
          <p:nvPr/>
        </p:nvSpPr>
        <p:spPr bwMode="auto">
          <a:xfrm flipH="1">
            <a:off x="3810000" y="2057400"/>
            <a:ext cx="2057400" cy="1295400"/>
          </a:xfrm>
          <a:prstGeom prst="line">
            <a:avLst/>
          </a:prstGeom>
          <a:noFill/>
          <a:ln w="15875">
            <a:solidFill>
              <a:srgbClr val="FF0000"/>
            </a:solidFill>
            <a:prstDash val="dash"/>
            <a:round/>
            <a:headEnd type="triangle" w="med" len="med"/>
            <a:tailEnd/>
          </a:ln>
          <a:extLst>
            <a:ext uri="{909E8E84-426E-40DD-AFC4-6F175D3DCCD1}">
              <a14:hiddenFill xmlns:a14="http://schemas.microsoft.com/office/drawing/2010/main">
                <a:noFill/>
              </a14:hiddenFill>
            </a:ext>
          </a:extLst>
        </p:spPr>
        <p:txBody>
          <a:bodyPr wrap="none" anchor="ctr"/>
          <a:lstStyle/>
          <a:p>
            <a:endParaRPr lang="en-US"/>
          </a:p>
        </p:txBody>
      </p:sp>
      <p:sp>
        <p:nvSpPr>
          <p:cNvPr id="16411" name="Text Box 29">
            <a:extLst>
              <a:ext uri="{FF2B5EF4-FFF2-40B4-BE49-F238E27FC236}">
                <a16:creationId xmlns:a16="http://schemas.microsoft.com/office/drawing/2014/main" id="{782D7552-4A10-49EF-AA4E-FBC4DEE9A474}"/>
              </a:ext>
            </a:extLst>
          </p:cNvPr>
          <p:cNvSpPr txBox="1">
            <a:spLocks noChangeArrowheads="1"/>
          </p:cNvSpPr>
          <p:nvPr/>
        </p:nvSpPr>
        <p:spPr bwMode="auto">
          <a:xfrm>
            <a:off x="1606550" y="2362200"/>
            <a:ext cx="1027113" cy="593725"/>
          </a:xfrm>
          <a:prstGeom prst="rect">
            <a:avLst/>
          </a:prstGeom>
          <a:solidFill>
            <a:srgbClr val="FFFF00"/>
          </a:solidFill>
          <a:ln w="12700">
            <a:solidFill>
              <a:srgbClr val="0000FF"/>
            </a:solidFill>
            <a:miter lim="800000"/>
            <a:headEnd/>
            <a:tailEnd/>
          </a:ln>
        </p:spPr>
        <p:txBody>
          <a:bodyPr>
            <a:spAutoFit/>
          </a:bodyPr>
          <a:lstStyle>
            <a:lvl1pPr>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20000"/>
              </a:spcBef>
              <a:spcAft>
                <a:spcPct val="0"/>
              </a:spcAft>
              <a:buClr>
                <a:schemeClr val="accent2"/>
              </a:buClr>
              <a:buFont typeface="Monotype Sorts" pitchFamily="-84" charset="2"/>
              <a:buNone/>
            </a:pPr>
            <a:r>
              <a:rPr lang="en-US" altLang="en-US" sz="1600">
                <a:solidFill>
                  <a:srgbClr val="2D1993"/>
                </a:solidFill>
              </a:rPr>
              <a:t>Home Owner</a:t>
            </a:r>
            <a:endParaRPr lang="en-US" altLang="en-US" sz="1600" b="0">
              <a:solidFill>
                <a:schemeClr val="bg2"/>
              </a:solidFill>
            </a:endParaRPr>
          </a:p>
        </p:txBody>
      </p:sp>
      <p:sp>
        <p:nvSpPr>
          <p:cNvPr id="2" name="Date Placeholder 1">
            <a:extLst>
              <a:ext uri="{FF2B5EF4-FFF2-40B4-BE49-F238E27FC236}">
                <a16:creationId xmlns:a16="http://schemas.microsoft.com/office/drawing/2014/main" id="{2F2F8AD1-81E6-466A-A329-F412ABE3CB65}"/>
              </a:ext>
            </a:extLst>
          </p:cNvPr>
          <p:cNvSpPr>
            <a:spLocks noGrp="1"/>
          </p:cNvSpPr>
          <p:nvPr>
            <p:ph type="dt" sz="quarter" idx="10"/>
          </p:nvPr>
        </p:nvSpPr>
        <p:spPr>
          <a:xfrm>
            <a:off x="628650" y="6356350"/>
            <a:ext cx="2057400" cy="365125"/>
          </a:xfrm>
          <a:prstGeom prst="rect">
            <a:avLst/>
          </a:prstGeom>
        </p:spPr>
        <p:txBody>
          <a:bodyPr vert="horz" lIns="91440" tIns="45720" rIns="91440" bIns="45720" rtlCol="0" anchor="ctr"/>
          <a:lstStyle>
            <a:defPPr>
              <a:defRPr lang="en-US"/>
            </a:defPPr>
            <a:lvl1pPr algn="l" rtl="0" eaLnBrk="0" fontAlgn="base" hangingPunct="0">
              <a:spcBef>
                <a:spcPct val="0"/>
              </a:spcBef>
              <a:spcAft>
                <a:spcPct val="0"/>
              </a:spcAft>
              <a:defRPr sz="1200" b="1" kern="1200">
                <a:solidFill>
                  <a:schemeClr val="tx1">
                    <a:tint val="75000"/>
                  </a:schemeClr>
                </a:solidFill>
                <a:latin typeface="Arial" charset="0"/>
                <a:ea typeface="ＭＳ Ｐゴシック" charset="-128"/>
                <a:cs typeface="+mn-cs"/>
              </a:defRPr>
            </a:lvl1pPr>
            <a:lvl2pPr marL="4572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9pPr>
          </a:lstStyle>
          <a:p>
            <a:pPr>
              <a:defRPr/>
            </a:pPr>
            <a:r>
              <a:rPr lang="en-US"/>
              <a:t>2/1/2021</a:t>
            </a:r>
            <a:endParaRPr lang="en-US" dirty="0"/>
          </a:p>
        </p:txBody>
      </p:sp>
      <p:sp>
        <p:nvSpPr>
          <p:cNvPr id="3" name="Footer Placeholder 2">
            <a:extLst>
              <a:ext uri="{FF2B5EF4-FFF2-40B4-BE49-F238E27FC236}">
                <a16:creationId xmlns:a16="http://schemas.microsoft.com/office/drawing/2014/main" id="{173B1CBD-DABB-4236-9028-F59510458154}"/>
              </a:ext>
            </a:extLst>
          </p:cNvPr>
          <p:cNvSpPr>
            <a:spLocks noGrp="1"/>
          </p:cNvSpPr>
          <p:nvPr>
            <p:ph type="ftr" sz="quarter" idx="11"/>
          </p:nvPr>
        </p:nvSpPr>
        <p:spPr>
          <a:xfrm>
            <a:off x="3028950" y="6356350"/>
            <a:ext cx="3086100" cy="365125"/>
          </a:xfrm>
          <a:prstGeom prst="rect">
            <a:avLst/>
          </a:prstGeom>
        </p:spPr>
        <p:txBody>
          <a:bodyPr vert="horz" lIns="91440" tIns="45720" rIns="91440" bIns="45720" rtlCol="0" anchor="ctr"/>
          <a:lstStyle>
            <a:defPPr>
              <a:defRPr lang="en-US"/>
            </a:defPPr>
            <a:lvl1pPr algn="ctr" rtl="0" eaLnBrk="0" fontAlgn="base" hangingPunct="0">
              <a:spcBef>
                <a:spcPct val="0"/>
              </a:spcBef>
              <a:spcAft>
                <a:spcPct val="0"/>
              </a:spcAft>
              <a:defRPr sz="1200" b="1" kern="1200">
                <a:solidFill>
                  <a:schemeClr val="tx1">
                    <a:tint val="75000"/>
                  </a:schemeClr>
                </a:solidFill>
                <a:latin typeface="Arial" charset="0"/>
                <a:ea typeface="ＭＳ Ｐゴシック" charset="-128"/>
                <a:cs typeface="+mn-cs"/>
              </a:defRPr>
            </a:lvl1pPr>
            <a:lvl2pPr marL="4572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9pPr>
          </a:lstStyle>
          <a:p>
            <a:pPr>
              <a:defRPr/>
            </a:pPr>
            <a:r>
              <a:rPr lang="en-US"/>
              <a:t>Introduction to Data Mining, 2</a:t>
            </a:r>
            <a:r>
              <a:rPr lang="en-US" baseline="30000"/>
              <a:t>nd</a:t>
            </a:r>
            <a:r>
              <a:rPr lang="en-US"/>
              <a:t> Edition</a:t>
            </a:r>
            <a:endParaRPr lang="en-US" dirty="0"/>
          </a:p>
        </p:txBody>
      </p:sp>
      <p:sp>
        <p:nvSpPr>
          <p:cNvPr id="4" name="Slide Number Placeholder 3">
            <a:extLst>
              <a:ext uri="{FF2B5EF4-FFF2-40B4-BE49-F238E27FC236}">
                <a16:creationId xmlns:a16="http://schemas.microsoft.com/office/drawing/2014/main" id="{007227FA-A692-4498-876D-E141937DCB39}"/>
              </a:ext>
            </a:extLst>
          </p:cNvPr>
          <p:cNvSpPr>
            <a:spLocks noGrp="1"/>
          </p:cNvSpPr>
          <p:nvPr>
            <p:ph type="sldNum" sz="quarter" idx="12"/>
          </p:nvPr>
        </p:nvSpPr>
        <p:spPr>
          <a:xfrm>
            <a:off x="6457950" y="6356350"/>
            <a:ext cx="2057400" cy="365125"/>
          </a:xfrm>
          <a:prstGeom prst="rect">
            <a:avLst/>
          </a:prstGeom>
        </p:spPr>
        <p:txBody>
          <a:bodyPr vert="horz" lIns="91440" tIns="45720" rIns="91440" bIns="45720" rtlCol="0" anchor="ctr"/>
          <a:lstStyle>
            <a:defPPr>
              <a:defRPr lang="en-US"/>
            </a:defPPr>
            <a:lvl1pPr algn="r" rtl="0" eaLnBrk="0" fontAlgn="base" hangingPunct="0">
              <a:spcBef>
                <a:spcPct val="0"/>
              </a:spcBef>
              <a:spcAft>
                <a:spcPct val="0"/>
              </a:spcAft>
              <a:defRPr sz="1200" b="1" kern="1200">
                <a:solidFill>
                  <a:schemeClr val="tx1">
                    <a:tint val="75000"/>
                  </a:schemeClr>
                </a:solidFill>
                <a:latin typeface="Arial" charset="0"/>
                <a:ea typeface="ＭＳ Ｐゴシック" charset="-128"/>
                <a:cs typeface="+mn-cs"/>
              </a:defRPr>
            </a:lvl1pPr>
            <a:lvl2pPr marL="4572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9pPr>
          </a:lstStyle>
          <a:p>
            <a:pPr>
              <a:defRPr/>
            </a:pPr>
            <a:fld id="{94D6E141-97F8-4B3F-847A-A8137189DD69}" type="slidenum">
              <a:rPr lang="en-US" smtClean="0"/>
              <a:pPr>
                <a:defRPr/>
              </a:pPr>
              <a:t>167</a:t>
            </a:fld>
            <a:endParaRPr lang="en-US"/>
          </a:p>
        </p:txBody>
      </p:sp>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a:extLst>
              <a:ext uri="{FF2B5EF4-FFF2-40B4-BE49-F238E27FC236}">
                <a16:creationId xmlns:a16="http://schemas.microsoft.com/office/drawing/2014/main" id="{DF913686-F9A1-43CF-971D-57FD40452838}"/>
              </a:ext>
            </a:extLst>
          </p:cNvPr>
          <p:cNvSpPr>
            <a:spLocks noGrp="1" noChangeArrowheads="1"/>
          </p:cNvSpPr>
          <p:nvPr>
            <p:ph type="title"/>
          </p:nvPr>
        </p:nvSpPr>
        <p:spPr/>
        <p:txBody>
          <a:bodyPr/>
          <a:lstStyle/>
          <a:p>
            <a:pPr>
              <a:defRPr/>
            </a:pPr>
            <a:r>
              <a:rPr lang="en-US">
                <a:cs typeface="+mj-cs"/>
              </a:rPr>
              <a:t>Apply Model to Test Data</a:t>
            </a:r>
          </a:p>
        </p:txBody>
      </p:sp>
      <p:sp>
        <p:nvSpPr>
          <p:cNvPr id="17410" name="Line 3">
            <a:extLst>
              <a:ext uri="{FF2B5EF4-FFF2-40B4-BE49-F238E27FC236}">
                <a16:creationId xmlns:a16="http://schemas.microsoft.com/office/drawing/2014/main" id="{A5C44BA8-84B4-4329-B4FC-AA80BBE1D12C}"/>
              </a:ext>
            </a:extLst>
          </p:cNvPr>
          <p:cNvSpPr>
            <a:spLocks noChangeShapeType="1"/>
          </p:cNvSpPr>
          <p:nvPr/>
        </p:nvSpPr>
        <p:spPr bwMode="auto">
          <a:xfrm>
            <a:off x="2898775" y="4551363"/>
            <a:ext cx="266700" cy="646112"/>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7411" name="Line 4">
            <a:extLst>
              <a:ext uri="{FF2B5EF4-FFF2-40B4-BE49-F238E27FC236}">
                <a16:creationId xmlns:a16="http://schemas.microsoft.com/office/drawing/2014/main" id="{797895E3-BF9E-446D-9E4F-1641D1CBD5FC}"/>
              </a:ext>
            </a:extLst>
          </p:cNvPr>
          <p:cNvSpPr>
            <a:spLocks noChangeShapeType="1"/>
          </p:cNvSpPr>
          <p:nvPr/>
        </p:nvSpPr>
        <p:spPr bwMode="auto">
          <a:xfrm flipH="1">
            <a:off x="1658938" y="4551363"/>
            <a:ext cx="355600" cy="646112"/>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7412" name="Line 5">
            <a:extLst>
              <a:ext uri="{FF2B5EF4-FFF2-40B4-BE49-F238E27FC236}">
                <a16:creationId xmlns:a16="http://schemas.microsoft.com/office/drawing/2014/main" id="{09581D5C-6807-48B8-AC2F-8E48F06FE3FE}"/>
              </a:ext>
            </a:extLst>
          </p:cNvPr>
          <p:cNvSpPr>
            <a:spLocks noChangeShapeType="1"/>
          </p:cNvSpPr>
          <p:nvPr/>
        </p:nvSpPr>
        <p:spPr bwMode="auto">
          <a:xfrm flipH="1">
            <a:off x="2366963" y="3576638"/>
            <a:ext cx="442912" cy="649287"/>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7413" name="Line 6">
            <a:extLst>
              <a:ext uri="{FF2B5EF4-FFF2-40B4-BE49-F238E27FC236}">
                <a16:creationId xmlns:a16="http://schemas.microsoft.com/office/drawing/2014/main" id="{94B25752-DE6D-4333-B1E8-3A66014C17F4}"/>
              </a:ext>
            </a:extLst>
          </p:cNvPr>
          <p:cNvSpPr>
            <a:spLocks noChangeShapeType="1"/>
          </p:cNvSpPr>
          <p:nvPr/>
        </p:nvSpPr>
        <p:spPr bwMode="auto">
          <a:xfrm>
            <a:off x="3695700" y="3576638"/>
            <a:ext cx="531813" cy="649287"/>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7414" name="Line 7">
            <a:extLst>
              <a:ext uri="{FF2B5EF4-FFF2-40B4-BE49-F238E27FC236}">
                <a16:creationId xmlns:a16="http://schemas.microsoft.com/office/drawing/2014/main" id="{2FC40FF1-CE46-4E85-B66E-8F5BD7489EFA}"/>
              </a:ext>
            </a:extLst>
          </p:cNvPr>
          <p:cNvSpPr>
            <a:spLocks noChangeShapeType="1"/>
          </p:cNvSpPr>
          <p:nvPr/>
        </p:nvSpPr>
        <p:spPr bwMode="auto">
          <a:xfrm>
            <a:off x="2544763" y="2686050"/>
            <a:ext cx="620712" cy="568325"/>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7415" name="Line 8">
            <a:extLst>
              <a:ext uri="{FF2B5EF4-FFF2-40B4-BE49-F238E27FC236}">
                <a16:creationId xmlns:a16="http://schemas.microsoft.com/office/drawing/2014/main" id="{4E0AC857-653F-4E1C-A81F-4C632F7FE343}"/>
              </a:ext>
            </a:extLst>
          </p:cNvPr>
          <p:cNvSpPr>
            <a:spLocks noChangeShapeType="1"/>
          </p:cNvSpPr>
          <p:nvPr/>
        </p:nvSpPr>
        <p:spPr bwMode="auto">
          <a:xfrm flipH="1">
            <a:off x="1039813" y="2686050"/>
            <a:ext cx="619125" cy="568325"/>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7416" name="Text Box 10">
            <a:extLst>
              <a:ext uri="{FF2B5EF4-FFF2-40B4-BE49-F238E27FC236}">
                <a16:creationId xmlns:a16="http://schemas.microsoft.com/office/drawing/2014/main" id="{31A188CD-F3E0-4270-BBA1-15965EB02823}"/>
              </a:ext>
            </a:extLst>
          </p:cNvPr>
          <p:cNvSpPr txBox="1">
            <a:spLocks noChangeArrowheads="1"/>
          </p:cNvSpPr>
          <p:nvPr/>
        </p:nvSpPr>
        <p:spPr bwMode="auto">
          <a:xfrm>
            <a:off x="2720975" y="3254375"/>
            <a:ext cx="1025525" cy="347663"/>
          </a:xfrm>
          <a:prstGeom prst="rect">
            <a:avLst/>
          </a:prstGeom>
          <a:solidFill>
            <a:srgbClr val="FFFF00"/>
          </a:solidFill>
          <a:ln w="12700">
            <a:solidFill>
              <a:srgbClr val="0000FF"/>
            </a:solidFill>
            <a:miter lim="800000"/>
            <a:headEnd/>
            <a:tailEnd/>
          </a:ln>
        </p:spPr>
        <p:txBody>
          <a:bodyPr>
            <a:spAutoFit/>
          </a:bodyPr>
          <a:lstStyle>
            <a:lvl1pPr marL="342900" indent="-342900">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20000"/>
              </a:spcBef>
              <a:spcAft>
                <a:spcPct val="0"/>
              </a:spcAft>
              <a:buClr>
                <a:schemeClr val="accent2"/>
              </a:buClr>
              <a:buFont typeface="Monotype Sorts" pitchFamily="-84" charset="2"/>
              <a:buNone/>
            </a:pPr>
            <a:r>
              <a:rPr lang="en-US" altLang="en-US" sz="1600">
                <a:solidFill>
                  <a:srgbClr val="2D1993"/>
                </a:solidFill>
              </a:rPr>
              <a:t>MarSt</a:t>
            </a:r>
            <a:endParaRPr lang="en-US" altLang="en-US" sz="1600" b="0">
              <a:solidFill>
                <a:schemeClr val="bg2"/>
              </a:solidFill>
            </a:endParaRPr>
          </a:p>
        </p:txBody>
      </p:sp>
      <p:sp>
        <p:nvSpPr>
          <p:cNvPr id="17417" name="Text Box 11">
            <a:extLst>
              <a:ext uri="{FF2B5EF4-FFF2-40B4-BE49-F238E27FC236}">
                <a16:creationId xmlns:a16="http://schemas.microsoft.com/office/drawing/2014/main" id="{B088FB2D-4993-482E-92FF-F12075DE849E}"/>
              </a:ext>
            </a:extLst>
          </p:cNvPr>
          <p:cNvSpPr txBox="1">
            <a:spLocks noChangeArrowheads="1"/>
          </p:cNvSpPr>
          <p:nvPr/>
        </p:nvSpPr>
        <p:spPr bwMode="auto">
          <a:xfrm>
            <a:off x="1925638" y="4225925"/>
            <a:ext cx="1062037" cy="349250"/>
          </a:xfrm>
          <a:prstGeom prst="rect">
            <a:avLst/>
          </a:prstGeom>
          <a:solidFill>
            <a:srgbClr val="FFFF00"/>
          </a:solidFill>
          <a:ln w="12700">
            <a:solidFill>
              <a:srgbClr val="0000FF"/>
            </a:solidFill>
            <a:miter lim="800000"/>
            <a:headEnd/>
            <a:tailEnd/>
          </a:ln>
        </p:spPr>
        <p:txBody>
          <a:bodyPr>
            <a:spAutoFit/>
          </a:bodyPr>
          <a:lstStyle>
            <a:lvl1pPr marL="342900" indent="-342900">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20000"/>
              </a:spcBef>
              <a:spcAft>
                <a:spcPct val="0"/>
              </a:spcAft>
              <a:buClr>
                <a:schemeClr val="accent2"/>
              </a:buClr>
              <a:buFont typeface="Monotype Sorts" pitchFamily="-84" charset="2"/>
              <a:buNone/>
            </a:pPr>
            <a:r>
              <a:rPr lang="en-US" altLang="en-US" sz="1600">
                <a:solidFill>
                  <a:srgbClr val="2D1993"/>
                </a:solidFill>
              </a:rPr>
              <a:t>Income</a:t>
            </a:r>
            <a:endParaRPr lang="en-US" altLang="en-US" sz="1600" b="0">
              <a:solidFill>
                <a:schemeClr val="bg2"/>
              </a:solidFill>
            </a:endParaRPr>
          </a:p>
        </p:txBody>
      </p:sp>
      <p:sp>
        <p:nvSpPr>
          <p:cNvPr id="17418" name="AutoShape 12">
            <a:extLst>
              <a:ext uri="{FF2B5EF4-FFF2-40B4-BE49-F238E27FC236}">
                <a16:creationId xmlns:a16="http://schemas.microsoft.com/office/drawing/2014/main" id="{1F9C1CC1-F565-4255-996C-D3743FE575DE}"/>
              </a:ext>
            </a:extLst>
          </p:cNvPr>
          <p:cNvSpPr>
            <a:spLocks noChangeArrowheads="1"/>
          </p:cNvSpPr>
          <p:nvPr/>
        </p:nvSpPr>
        <p:spPr bwMode="auto">
          <a:xfrm>
            <a:off x="2941638" y="5194300"/>
            <a:ext cx="688975" cy="449263"/>
          </a:xfrm>
          <a:prstGeom prst="roundRect">
            <a:avLst>
              <a:gd name="adj" fmla="val 16769"/>
            </a:avLst>
          </a:prstGeom>
          <a:solidFill>
            <a:srgbClr val="33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spcAft>
                <a:spcPct val="0"/>
              </a:spcAft>
              <a:buClrTx/>
              <a:buSzTx/>
              <a:buFontTx/>
              <a:buNone/>
            </a:pPr>
            <a:endParaRPr lang="en-US" altLang="en-US" sz="1400"/>
          </a:p>
        </p:txBody>
      </p:sp>
      <p:sp>
        <p:nvSpPr>
          <p:cNvPr id="17419" name="Text Box 13">
            <a:extLst>
              <a:ext uri="{FF2B5EF4-FFF2-40B4-BE49-F238E27FC236}">
                <a16:creationId xmlns:a16="http://schemas.microsoft.com/office/drawing/2014/main" id="{956999A7-BB5C-470C-92AF-D68F15462279}"/>
              </a:ext>
            </a:extLst>
          </p:cNvPr>
          <p:cNvSpPr txBox="1">
            <a:spLocks noChangeArrowheads="1"/>
          </p:cNvSpPr>
          <p:nvPr/>
        </p:nvSpPr>
        <p:spPr bwMode="auto">
          <a:xfrm>
            <a:off x="2859088" y="5194300"/>
            <a:ext cx="75088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20000"/>
              </a:spcBef>
              <a:spcAft>
                <a:spcPct val="0"/>
              </a:spcAft>
              <a:buClr>
                <a:schemeClr val="accent2"/>
              </a:buClr>
              <a:buFont typeface="Monotype Sorts" pitchFamily="-84" charset="2"/>
              <a:buNone/>
            </a:pPr>
            <a:r>
              <a:rPr lang="en-US" altLang="en-US" sz="1600">
                <a:solidFill>
                  <a:srgbClr val="800000"/>
                </a:solidFill>
              </a:rPr>
              <a:t>YES</a:t>
            </a:r>
            <a:endParaRPr lang="en-US" altLang="en-US" sz="1600" b="0">
              <a:solidFill>
                <a:schemeClr val="bg2"/>
              </a:solidFill>
            </a:endParaRPr>
          </a:p>
        </p:txBody>
      </p:sp>
      <p:sp>
        <p:nvSpPr>
          <p:cNvPr id="17420" name="AutoShape 14">
            <a:extLst>
              <a:ext uri="{FF2B5EF4-FFF2-40B4-BE49-F238E27FC236}">
                <a16:creationId xmlns:a16="http://schemas.microsoft.com/office/drawing/2014/main" id="{1C101A96-F92E-4F68-9D70-DADD2D5D253A}"/>
              </a:ext>
            </a:extLst>
          </p:cNvPr>
          <p:cNvSpPr>
            <a:spLocks noChangeArrowheads="1"/>
          </p:cNvSpPr>
          <p:nvPr/>
        </p:nvSpPr>
        <p:spPr bwMode="auto">
          <a:xfrm>
            <a:off x="1304925" y="5214938"/>
            <a:ext cx="717550" cy="446087"/>
          </a:xfrm>
          <a:prstGeom prst="roundRect">
            <a:avLst>
              <a:gd name="adj" fmla="val 16667"/>
            </a:avLst>
          </a:prstGeom>
          <a:solidFill>
            <a:srgbClr val="33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spcAft>
                <a:spcPct val="0"/>
              </a:spcAft>
              <a:buClrTx/>
              <a:buSzTx/>
              <a:buFontTx/>
              <a:buNone/>
            </a:pPr>
            <a:endParaRPr lang="en-US" altLang="en-US" sz="1400"/>
          </a:p>
        </p:txBody>
      </p:sp>
      <p:sp>
        <p:nvSpPr>
          <p:cNvPr id="17421" name="Text Box 15">
            <a:extLst>
              <a:ext uri="{FF2B5EF4-FFF2-40B4-BE49-F238E27FC236}">
                <a16:creationId xmlns:a16="http://schemas.microsoft.com/office/drawing/2014/main" id="{0376D1BD-C3DD-4253-AEEC-8937457BBB1E}"/>
              </a:ext>
            </a:extLst>
          </p:cNvPr>
          <p:cNvSpPr txBox="1">
            <a:spLocks noChangeArrowheads="1"/>
          </p:cNvSpPr>
          <p:nvPr/>
        </p:nvSpPr>
        <p:spPr bwMode="auto">
          <a:xfrm>
            <a:off x="1435100" y="5197475"/>
            <a:ext cx="4889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20000"/>
              </a:spcBef>
              <a:spcAft>
                <a:spcPct val="0"/>
              </a:spcAft>
              <a:buClr>
                <a:schemeClr val="accent2"/>
              </a:buClr>
              <a:buFont typeface="Monotype Sorts" pitchFamily="-84" charset="2"/>
              <a:buNone/>
            </a:pPr>
            <a:r>
              <a:rPr lang="en-US" altLang="en-US" sz="1600">
                <a:solidFill>
                  <a:srgbClr val="800000"/>
                </a:solidFill>
              </a:rPr>
              <a:t>NO</a:t>
            </a:r>
            <a:endParaRPr lang="en-US" altLang="en-US" sz="1600" b="0">
              <a:solidFill>
                <a:schemeClr val="bg2"/>
              </a:solidFill>
            </a:endParaRPr>
          </a:p>
        </p:txBody>
      </p:sp>
      <p:sp>
        <p:nvSpPr>
          <p:cNvPr id="17422" name="AutoShape 16">
            <a:extLst>
              <a:ext uri="{FF2B5EF4-FFF2-40B4-BE49-F238E27FC236}">
                <a16:creationId xmlns:a16="http://schemas.microsoft.com/office/drawing/2014/main" id="{B1823FFB-E289-4C8C-901F-55F3978AD9B7}"/>
              </a:ext>
            </a:extLst>
          </p:cNvPr>
          <p:cNvSpPr>
            <a:spLocks noChangeArrowheads="1"/>
          </p:cNvSpPr>
          <p:nvPr/>
        </p:nvSpPr>
        <p:spPr bwMode="auto">
          <a:xfrm>
            <a:off x="685800" y="3271838"/>
            <a:ext cx="752475" cy="427037"/>
          </a:xfrm>
          <a:prstGeom prst="roundRect">
            <a:avLst>
              <a:gd name="adj" fmla="val 16667"/>
            </a:avLst>
          </a:prstGeom>
          <a:solidFill>
            <a:srgbClr val="33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spcAft>
                <a:spcPct val="0"/>
              </a:spcAft>
              <a:buClrTx/>
              <a:buSzTx/>
              <a:buFontTx/>
              <a:buNone/>
            </a:pPr>
            <a:endParaRPr lang="en-US" altLang="en-US" sz="1400"/>
          </a:p>
        </p:txBody>
      </p:sp>
      <p:sp>
        <p:nvSpPr>
          <p:cNvPr id="17423" name="Text Box 17">
            <a:extLst>
              <a:ext uri="{FF2B5EF4-FFF2-40B4-BE49-F238E27FC236}">
                <a16:creationId xmlns:a16="http://schemas.microsoft.com/office/drawing/2014/main" id="{953DB719-85F0-4BBA-B5BA-5D45B6EBEF9E}"/>
              </a:ext>
            </a:extLst>
          </p:cNvPr>
          <p:cNvSpPr txBox="1">
            <a:spLocks noChangeArrowheads="1"/>
          </p:cNvSpPr>
          <p:nvPr/>
        </p:nvSpPr>
        <p:spPr bwMode="auto">
          <a:xfrm>
            <a:off x="814388" y="3254375"/>
            <a:ext cx="4889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20000"/>
              </a:spcBef>
              <a:spcAft>
                <a:spcPct val="0"/>
              </a:spcAft>
              <a:buClr>
                <a:schemeClr val="accent2"/>
              </a:buClr>
              <a:buFont typeface="Monotype Sorts" pitchFamily="-84" charset="2"/>
              <a:buNone/>
            </a:pPr>
            <a:r>
              <a:rPr lang="en-US" altLang="en-US" sz="1600">
                <a:solidFill>
                  <a:srgbClr val="800000"/>
                </a:solidFill>
              </a:rPr>
              <a:t>NO</a:t>
            </a:r>
            <a:endParaRPr lang="en-US" altLang="en-US" sz="1600" b="0">
              <a:solidFill>
                <a:srgbClr val="00FFFF"/>
              </a:solidFill>
            </a:endParaRPr>
          </a:p>
        </p:txBody>
      </p:sp>
      <p:sp>
        <p:nvSpPr>
          <p:cNvPr id="17424" name="AutoShape 18">
            <a:extLst>
              <a:ext uri="{FF2B5EF4-FFF2-40B4-BE49-F238E27FC236}">
                <a16:creationId xmlns:a16="http://schemas.microsoft.com/office/drawing/2014/main" id="{7837243C-859F-4CB3-9D4A-9F92C678166E}"/>
              </a:ext>
            </a:extLst>
          </p:cNvPr>
          <p:cNvSpPr>
            <a:spLocks noChangeArrowheads="1"/>
          </p:cNvSpPr>
          <p:nvPr/>
        </p:nvSpPr>
        <p:spPr bwMode="auto">
          <a:xfrm>
            <a:off x="3860800" y="4259263"/>
            <a:ext cx="752475" cy="466725"/>
          </a:xfrm>
          <a:prstGeom prst="roundRect">
            <a:avLst>
              <a:gd name="adj" fmla="val 16667"/>
            </a:avLst>
          </a:prstGeom>
          <a:solidFill>
            <a:srgbClr val="33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spcAft>
                <a:spcPct val="0"/>
              </a:spcAft>
              <a:buClrTx/>
              <a:buSzTx/>
              <a:buFontTx/>
              <a:buNone/>
            </a:pPr>
            <a:endParaRPr lang="en-US" altLang="en-US" sz="1400"/>
          </a:p>
        </p:txBody>
      </p:sp>
      <p:sp>
        <p:nvSpPr>
          <p:cNvPr id="17425" name="Text Box 19">
            <a:extLst>
              <a:ext uri="{FF2B5EF4-FFF2-40B4-BE49-F238E27FC236}">
                <a16:creationId xmlns:a16="http://schemas.microsoft.com/office/drawing/2014/main" id="{ED1B0FE0-BC53-4B69-A5F4-50CC2EDB5141}"/>
              </a:ext>
            </a:extLst>
          </p:cNvPr>
          <p:cNvSpPr txBox="1">
            <a:spLocks noChangeArrowheads="1"/>
          </p:cNvSpPr>
          <p:nvPr/>
        </p:nvSpPr>
        <p:spPr bwMode="auto">
          <a:xfrm>
            <a:off x="3968750" y="4259263"/>
            <a:ext cx="49053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20000"/>
              </a:spcBef>
              <a:spcAft>
                <a:spcPct val="0"/>
              </a:spcAft>
              <a:buClr>
                <a:schemeClr val="accent2"/>
              </a:buClr>
              <a:buFont typeface="Monotype Sorts" pitchFamily="-84" charset="2"/>
              <a:buNone/>
            </a:pPr>
            <a:r>
              <a:rPr lang="en-US" altLang="en-US" sz="1600">
                <a:solidFill>
                  <a:srgbClr val="800000"/>
                </a:solidFill>
              </a:rPr>
              <a:t>NO</a:t>
            </a:r>
            <a:endParaRPr lang="en-US" altLang="en-US" sz="1600" b="0">
              <a:solidFill>
                <a:schemeClr val="bg2"/>
              </a:solidFill>
            </a:endParaRPr>
          </a:p>
        </p:txBody>
      </p:sp>
      <p:sp>
        <p:nvSpPr>
          <p:cNvPr id="17426" name="Text Box 20">
            <a:extLst>
              <a:ext uri="{FF2B5EF4-FFF2-40B4-BE49-F238E27FC236}">
                <a16:creationId xmlns:a16="http://schemas.microsoft.com/office/drawing/2014/main" id="{3B41FB1B-D4C9-4F5D-96D0-968FDC030B33}"/>
              </a:ext>
            </a:extLst>
          </p:cNvPr>
          <p:cNvSpPr txBox="1">
            <a:spLocks noChangeArrowheads="1"/>
          </p:cNvSpPr>
          <p:nvPr/>
        </p:nvSpPr>
        <p:spPr bwMode="auto">
          <a:xfrm>
            <a:off x="860425" y="2686050"/>
            <a:ext cx="5334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lgn="r">
              <a:spcBef>
                <a:spcPct val="20000"/>
              </a:spcBef>
              <a:spcAft>
                <a:spcPct val="0"/>
              </a:spcAft>
              <a:buClr>
                <a:schemeClr val="accent2"/>
              </a:buClr>
              <a:buFont typeface="Monotype Sorts" pitchFamily="-84" charset="2"/>
              <a:buNone/>
            </a:pPr>
            <a:r>
              <a:rPr lang="en-US" altLang="en-US" sz="1600" b="0"/>
              <a:t>Yes</a:t>
            </a:r>
            <a:endParaRPr lang="en-US" altLang="en-US" sz="1600" b="0">
              <a:solidFill>
                <a:schemeClr val="bg2"/>
              </a:solidFill>
            </a:endParaRPr>
          </a:p>
        </p:txBody>
      </p:sp>
      <p:sp>
        <p:nvSpPr>
          <p:cNvPr id="17427" name="Text Box 21">
            <a:extLst>
              <a:ext uri="{FF2B5EF4-FFF2-40B4-BE49-F238E27FC236}">
                <a16:creationId xmlns:a16="http://schemas.microsoft.com/office/drawing/2014/main" id="{CA9CAFDA-E71A-4A2B-B9CD-37E59FFD21AA}"/>
              </a:ext>
            </a:extLst>
          </p:cNvPr>
          <p:cNvSpPr txBox="1">
            <a:spLocks noChangeArrowheads="1"/>
          </p:cNvSpPr>
          <p:nvPr/>
        </p:nvSpPr>
        <p:spPr bwMode="auto">
          <a:xfrm>
            <a:off x="2897188" y="2686050"/>
            <a:ext cx="44291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lgn="r">
              <a:spcBef>
                <a:spcPct val="20000"/>
              </a:spcBef>
              <a:spcAft>
                <a:spcPct val="0"/>
              </a:spcAft>
              <a:buClr>
                <a:schemeClr val="accent2"/>
              </a:buClr>
              <a:buFont typeface="Monotype Sorts" pitchFamily="-84" charset="2"/>
              <a:buNone/>
            </a:pPr>
            <a:r>
              <a:rPr lang="en-US" altLang="en-US" sz="1600" b="0">
                <a:solidFill>
                  <a:srgbClr val="FF0000"/>
                </a:solidFill>
              </a:rPr>
              <a:t>No</a:t>
            </a:r>
          </a:p>
        </p:txBody>
      </p:sp>
      <p:sp>
        <p:nvSpPr>
          <p:cNvPr id="17428" name="Text Box 22">
            <a:extLst>
              <a:ext uri="{FF2B5EF4-FFF2-40B4-BE49-F238E27FC236}">
                <a16:creationId xmlns:a16="http://schemas.microsoft.com/office/drawing/2014/main" id="{071D0BFD-351B-4C5C-84FD-11F209DC2AE6}"/>
              </a:ext>
            </a:extLst>
          </p:cNvPr>
          <p:cNvSpPr txBox="1">
            <a:spLocks noChangeArrowheads="1"/>
          </p:cNvSpPr>
          <p:nvPr/>
        </p:nvSpPr>
        <p:spPr bwMode="auto">
          <a:xfrm>
            <a:off x="4022725" y="3624263"/>
            <a:ext cx="9302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lgn="r">
              <a:spcBef>
                <a:spcPct val="20000"/>
              </a:spcBef>
              <a:spcAft>
                <a:spcPct val="0"/>
              </a:spcAft>
              <a:buClr>
                <a:schemeClr val="accent2"/>
              </a:buClr>
              <a:buFont typeface="Monotype Sorts" pitchFamily="-84" charset="2"/>
              <a:buNone/>
            </a:pPr>
            <a:r>
              <a:rPr lang="en-US" altLang="en-US" sz="1600" b="0">
                <a:solidFill>
                  <a:srgbClr val="FF0000"/>
                </a:solidFill>
              </a:rPr>
              <a:t>Married </a:t>
            </a:r>
          </a:p>
        </p:txBody>
      </p:sp>
      <p:sp>
        <p:nvSpPr>
          <p:cNvPr id="17429" name="Text Box 23">
            <a:extLst>
              <a:ext uri="{FF2B5EF4-FFF2-40B4-BE49-F238E27FC236}">
                <a16:creationId xmlns:a16="http://schemas.microsoft.com/office/drawing/2014/main" id="{770EE8FE-0778-4053-9E39-C40CFA0736CA}"/>
              </a:ext>
            </a:extLst>
          </p:cNvPr>
          <p:cNvSpPr txBox="1">
            <a:spLocks noChangeArrowheads="1"/>
          </p:cNvSpPr>
          <p:nvPr/>
        </p:nvSpPr>
        <p:spPr bwMode="auto">
          <a:xfrm>
            <a:off x="1662113" y="3659188"/>
            <a:ext cx="16605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lgn="r">
              <a:spcBef>
                <a:spcPct val="20000"/>
              </a:spcBef>
              <a:spcAft>
                <a:spcPct val="0"/>
              </a:spcAft>
              <a:buClr>
                <a:schemeClr val="accent2"/>
              </a:buClr>
              <a:buFont typeface="Monotype Sorts" pitchFamily="-84" charset="2"/>
              <a:buNone/>
            </a:pPr>
            <a:r>
              <a:rPr lang="en-US" altLang="en-US" sz="1600" b="0"/>
              <a:t>Single, Divorced</a:t>
            </a:r>
            <a:endParaRPr lang="en-US" altLang="en-US" sz="1600" b="0">
              <a:solidFill>
                <a:schemeClr val="bg2"/>
              </a:solidFill>
            </a:endParaRPr>
          </a:p>
        </p:txBody>
      </p:sp>
      <p:sp>
        <p:nvSpPr>
          <p:cNvPr id="17430" name="Text Box 24">
            <a:extLst>
              <a:ext uri="{FF2B5EF4-FFF2-40B4-BE49-F238E27FC236}">
                <a16:creationId xmlns:a16="http://schemas.microsoft.com/office/drawing/2014/main" id="{D2ABB308-17E1-4414-A45B-197C197ED70B}"/>
              </a:ext>
            </a:extLst>
          </p:cNvPr>
          <p:cNvSpPr txBox="1">
            <a:spLocks noChangeArrowheads="1"/>
          </p:cNvSpPr>
          <p:nvPr/>
        </p:nvSpPr>
        <p:spPr bwMode="auto">
          <a:xfrm>
            <a:off x="1155700" y="4630738"/>
            <a:ext cx="7207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lgn="r">
              <a:spcBef>
                <a:spcPct val="20000"/>
              </a:spcBef>
              <a:spcAft>
                <a:spcPct val="0"/>
              </a:spcAft>
              <a:buClr>
                <a:schemeClr val="accent2"/>
              </a:buClr>
              <a:buFont typeface="Monotype Sorts" pitchFamily="-84" charset="2"/>
              <a:buNone/>
            </a:pPr>
            <a:r>
              <a:rPr lang="en-US" altLang="en-US" sz="1600" b="0"/>
              <a:t>&lt; 80K</a:t>
            </a:r>
            <a:endParaRPr lang="en-US" altLang="en-US" sz="1600" b="0">
              <a:solidFill>
                <a:schemeClr val="bg2"/>
              </a:solidFill>
            </a:endParaRPr>
          </a:p>
        </p:txBody>
      </p:sp>
      <p:sp>
        <p:nvSpPr>
          <p:cNvPr id="17431" name="Text Box 25">
            <a:extLst>
              <a:ext uri="{FF2B5EF4-FFF2-40B4-BE49-F238E27FC236}">
                <a16:creationId xmlns:a16="http://schemas.microsoft.com/office/drawing/2014/main" id="{1E12C45D-75EC-4B1A-979F-6C12A5CE299F}"/>
              </a:ext>
            </a:extLst>
          </p:cNvPr>
          <p:cNvSpPr txBox="1">
            <a:spLocks noChangeArrowheads="1"/>
          </p:cNvSpPr>
          <p:nvPr/>
        </p:nvSpPr>
        <p:spPr bwMode="auto">
          <a:xfrm>
            <a:off x="3101975" y="4630738"/>
            <a:ext cx="7207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lgn="r">
              <a:spcBef>
                <a:spcPct val="20000"/>
              </a:spcBef>
              <a:spcAft>
                <a:spcPct val="0"/>
              </a:spcAft>
              <a:buClr>
                <a:schemeClr val="accent2"/>
              </a:buClr>
              <a:buFont typeface="Monotype Sorts" pitchFamily="-84" charset="2"/>
              <a:buNone/>
            </a:pPr>
            <a:r>
              <a:rPr lang="en-US" altLang="en-US" sz="1600" b="0"/>
              <a:t>&gt; 80K</a:t>
            </a:r>
            <a:endParaRPr lang="en-US" altLang="en-US" sz="1600" b="0">
              <a:solidFill>
                <a:schemeClr val="bg2"/>
              </a:solidFill>
            </a:endParaRPr>
          </a:p>
        </p:txBody>
      </p:sp>
      <p:graphicFrame>
        <p:nvGraphicFramePr>
          <p:cNvPr id="17432" name="Object 26">
            <a:extLst>
              <a:ext uri="{FF2B5EF4-FFF2-40B4-BE49-F238E27FC236}">
                <a16:creationId xmlns:a16="http://schemas.microsoft.com/office/drawing/2014/main" id="{E020D34F-E07B-40D6-9CDD-CF254E26446B}"/>
              </a:ext>
            </a:extLst>
          </p:cNvPr>
          <p:cNvGraphicFramePr>
            <a:graphicFrameLocks noChangeAspect="1"/>
          </p:cNvGraphicFramePr>
          <p:nvPr/>
        </p:nvGraphicFramePr>
        <p:xfrm>
          <a:off x="4957763" y="1604963"/>
          <a:ext cx="3719512" cy="1096962"/>
        </p:xfrm>
        <a:graphic>
          <a:graphicData uri="http://schemas.openxmlformats.org/presentationml/2006/ole">
            <mc:AlternateContent xmlns:mc="http://schemas.openxmlformats.org/markup-compatibility/2006">
              <mc:Choice xmlns:v="urn:schemas-microsoft-com:vml" Requires="v">
                <p:oleObj name="Document" r:id="rId2" imgW="5270500" imgH="1562100" progId="Word.Document.8">
                  <p:embed/>
                </p:oleObj>
              </mc:Choice>
              <mc:Fallback>
                <p:oleObj name="Document" r:id="rId2" imgW="5270500" imgH="1562100" progId="Word.Document.8">
                  <p:embed/>
                  <p:pic>
                    <p:nvPicPr>
                      <p:cNvPr id="17432" name="Object 26">
                        <a:extLst>
                          <a:ext uri="{FF2B5EF4-FFF2-40B4-BE49-F238E27FC236}">
                            <a16:creationId xmlns:a16="http://schemas.microsoft.com/office/drawing/2014/main" id="{E020D34F-E07B-40D6-9CDD-CF254E2644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57763" y="1604963"/>
                        <a:ext cx="3719512" cy="10969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17433" name="Text Box 27">
            <a:extLst>
              <a:ext uri="{FF2B5EF4-FFF2-40B4-BE49-F238E27FC236}">
                <a16:creationId xmlns:a16="http://schemas.microsoft.com/office/drawing/2014/main" id="{99F29EE8-4751-46EC-8D7E-1F20D651965A}"/>
              </a:ext>
            </a:extLst>
          </p:cNvPr>
          <p:cNvSpPr txBox="1">
            <a:spLocks noChangeArrowheads="1"/>
          </p:cNvSpPr>
          <p:nvPr/>
        </p:nvSpPr>
        <p:spPr bwMode="auto">
          <a:xfrm>
            <a:off x="4800600" y="1143000"/>
            <a:ext cx="16002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80000"/>
              </a:lnSpc>
              <a:spcBef>
                <a:spcPct val="20000"/>
              </a:spcBef>
              <a:spcAft>
                <a:spcPct val="0"/>
              </a:spcAft>
              <a:buClr>
                <a:schemeClr val="accent2"/>
              </a:buClr>
              <a:buFont typeface="Monotype Sorts" pitchFamily="-84" charset="2"/>
              <a:buNone/>
            </a:pPr>
            <a:r>
              <a:rPr lang="en-US" altLang="en-US" sz="2000">
                <a:solidFill>
                  <a:schemeClr val="tx2"/>
                </a:solidFill>
              </a:rPr>
              <a:t>Test Data</a:t>
            </a:r>
            <a:endParaRPr lang="en-US" altLang="en-US" sz="2000" b="0">
              <a:solidFill>
                <a:schemeClr val="bg2"/>
              </a:solidFill>
            </a:endParaRPr>
          </a:p>
        </p:txBody>
      </p:sp>
      <p:sp>
        <p:nvSpPr>
          <p:cNvPr id="17434" name="Line 28">
            <a:extLst>
              <a:ext uri="{FF2B5EF4-FFF2-40B4-BE49-F238E27FC236}">
                <a16:creationId xmlns:a16="http://schemas.microsoft.com/office/drawing/2014/main" id="{A44AE565-601F-42D4-8DC6-15A8D7B207AA}"/>
              </a:ext>
            </a:extLst>
          </p:cNvPr>
          <p:cNvSpPr>
            <a:spLocks noChangeShapeType="1"/>
          </p:cNvSpPr>
          <p:nvPr/>
        </p:nvSpPr>
        <p:spPr bwMode="auto">
          <a:xfrm flipH="1">
            <a:off x="4648200" y="2590800"/>
            <a:ext cx="1295400" cy="990600"/>
          </a:xfrm>
          <a:prstGeom prst="line">
            <a:avLst/>
          </a:prstGeom>
          <a:noFill/>
          <a:ln w="15875">
            <a:solidFill>
              <a:srgbClr val="FF0000"/>
            </a:solidFill>
            <a:prstDash val="dash"/>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7435" name="Text Box 29">
            <a:extLst>
              <a:ext uri="{FF2B5EF4-FFF2-40B4-BE49-F238E27FC236}">
                <a16:creationId xmlns:a16="http://schemas.microsoft.com/office/drawing/2014/main" id="{BCB815D9-B2C1-478F-9E33-19EA73F1CA0F}"/>
              </a:ext>
            </a:extLst>
          </p:cNvPr>
          <p:cNvSpPr txBox="1">
            <a:spLocks noChangeArrowheads="1"/>
          </p:cNvSpPr>
          <p:nvPr/>
        </p:nvSpPr>
        <p:spPr bwMode="auto">
          <a:xfrm>
            <a:off x="1606550" y="2362200"/>
            <a:ext cx="1027113" cy="593725"/>
          </a:xfrm>
          <a:prstGeom prst="rect">
            <a:avLst/>
          </a:prstGeom>
          <a:solidFill>
            <a:srgbClr val="FFFF00"/>
          </a:solidFill>
          <a:ln w="12700">
            <a:solidFill>
              <a:srgbClr val="0000FF"/>
            </a:solidFill>
            <a:miter lim="800000"/>
            <a:headEnd/>
            <a:tailEnd/>
          </a:ln>
        </p:spPr>
        <p:txBody>
          <a:bodyPr>
            <a:spAutoFit/>
          </a:bodyPr>
          <a:lstStyle>
            <a:lvl1pPr>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20000"/>
              </a:spcBef>
              <a:spcAft>
                <a:spcPct val="0"/>
              </a:spcAft>
              <a:buClr>
                <a:schemeClr val="accent2"/>
              </a:buClr>
              <a:buFont typeface="Monotype Sorts" pitchFamily="-84" charset="2"/>
              <a:buNone/>
            </a:pPr>
            <a:r>
              <a:rPr lang="en-US" altLang="en-US" sz="1600">
                <a:solidFill>
                  <a:srgbClr val="2D1993"/>
                </a:solidFill>
              </a:rPr>
              <a:t>Home Owner</a:t>
            </a:r>
            <a:endParaRPr lang="en-US" altLang="en-US" sz="1600" b="0">
              <a:solidFill>
                <a:schemeClr val="bg2"/>
              </a:solidFill>
            </a:endParaRPr>
          </a:p>
        </p:txBody>
      </p:sp>
      <p:sp>
        <p:nvSpPr>
          <p:cNvPr id="2" name="Date Placeholder 1">
            <a:extLst>
              <a:ext uri="{FF2B5EF4-FFF2-40B4-BE49-F238E27FC236}">
                <a16:creationId xmlns:a16="http://schemas.microsoft.com/office/drawing/2014/main" id="{A3896F20-2D52-417B-962D-2AF9AB48E454}"/>
              </a:ext>
            </a:extLst>
          </p:cNvPr>
          <p:cNvSpPr>
            <a:spLocks noGrp="1"/>
          </p:cNvSpPr>
          <p:nvPr>
            <p:ph type="dt" sz="quarter" idx="10"/>
          </p:nvPr>
        </p:nvSpPr>
        <p:spPr>
          <a:xfrm>
            <a:off x="628650" y="6356350"/>
            <a:ext cx="2057400" cy="365125"/>
          </a:xfrm>
          <a:prstGeom prst="rect">
            <a:avLst/>
          </a:prstGeom>
        </p:spPr>
        <p:txBody>
          <a:bodyPr vert="horz" lIns="91440" tIns="45720" rIns="91440" bIns="45720" rtlCol="0" anchor="ctr"/>
          <a:lstStyle>
            <a:defPPr>
              <a:defRPr lang="en-US"/>
            </a:defPPr>
            <a:lvl1pPr algn="l" rtl="0" eaLnBrk="0" fontAlgn="base" hangingPunct="0">
              <a:spcBef>
                <a:spcPct val="0"/>
              </a:spcBef>
              <a:spcAft>
                <a:spcPct val="0"/>
              </a:spcAft>
              <a:defRPr sz="1200" b="1" kern="1200">
                <a:solidFill>
                  <a:schemeClr val="tx1">
                    <a:tint val="75000"/>
                  </a:schemeClr>
                </a:solidFill>
                <a:latin typeface="Arial" charset="0"/>
                <a:ea typeface="ＭＳ Ｐゴシック" charset="-128"/>
                <a:cs typeface="+mn-cs"/>
              </a:defRPr>
            </a:lvl1pPr>
            <a:lvl2pPr marL="4572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9pPr>
          </a:lstStyle>
          <a:p>
            <a:pPr>
              <a:defRPr/>
            </a:pPr>
            <a:r>
              <a:rPr lang="en-US"/>
              <a:t>2/1/2021</a:t>
            </a:r>
            <a:endParaRPr lang="en-US" dirty="0"/>
          </a:p>
        </p:txBody>
      </p:sp>
      <p:sp>
        <p:nvSpPr>
          <p:cNvPr id="3" name="Footer Placeholder 2">
            <a:extLst>
              <a:ext uri="{FF2B5EF4-FFF2-40B4-BE49-F238E27FC236}">
                <a16:creationId xmlns:a16="http://schemas.microsoft.com/office/drawing/2014/main" id="{ED250F69-DABC-42AD-A475-F05F80743D42}"/>
              </a:ext>
            </a:extLst>
          </p:cNvPr>
          <p:cNvSpPr>
            <a:spLocks noGrp="1"/>
          </p:cNvSpPr>
          <p:nvPr>
            <p:ph type="ftr" sz="quarter" idx="11"/>
          </p:nvPr>
        </p:nvSpPr>
        <p:spPr>
          <a:xfrm>
            <a:off x="3028950" y="6356350"/>
            <a:ext cx="3086100" cy="365125"/>
          </a:xfrm>
          <a:prstGeom prst="rect">
            <a:avLst/>
          </a:prstGeom>
        </p:spPr>
        <p:txBody>
          <a:bodyPr vert="horz" lIns="91440" tIns="45720" rIns="91440" bIns="45720" rtlCol="0" anchor="ctr"/>
          <a:lstStyle>
            <a:defPPr>
              <a:defRPr lang="en-US"/>
            </a:defPPr>
            <a:lvl1pPr algn="ctr" rtl="0" eaLnBrk="0" fontAlgn="base" hangingPunct="0">
              <a:spcBef>
                <a:spcPct val="0"/>
              </a:spcBef>
              <a:spcAft>
                <a:spcPct val="0"/>
              </a:spcAft>
              <a:defRPr sz="1200" b="1" kern="1200">
                <a:solidFill>
                  <a:schemeClr val="tx1">
                    <a:tint val="75000"/>
                  </a:schemeClr>
                </a:solidFill>
                <a:latin typeface="Arial" charset="0"/>
                <a:ea typeface="ＭＳ Ｐゴシック" charset="-128"/>
                <a:cs typeface="+mn-cs"/>
              </a:defRPr>
            </a:lvl1pPr>
            <a:lvl2pPr marL="4572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9pPr>
          </a:lstStyle>
          <a:p>
            <a:pPr>
              <a:defRPr/>
            </a:pPr>
            <a:r>
              <a:rPr lang="en-US"/>
              <a:t>Introduction to Data Mining, 2</a:t>
            </a:r>
            <a:r>
              <a:rPr lang="en-US" baseline="30000"/>
              <a:t>nd</a:t>
            </a:r>
            <a:r>
              <a:rPr lang="en-US"/>
              <a:t> Edition</a:t>
            </a:r>
            <a:endParaRPr lang="en-US" dirty="0"/>
          </a:p>
        </p:txBody>
      </p:sp>
      <p:sp>
        <p:nvSpPr>
          <p:cNvPr id="4" name="Slide Number Placeholder 3">
            <a:extLst>
              <a:ext uri="{FF2B5EF4-FFF2-40B4-BE49-F238E27FC236}">
                <a16:creationId xmlns:a16="http://schemas.microsoft.com/office/drawing/2014/main" id="{90D4B7A5-BE48-456C-9BAB-189A8197979C}"/>
              </a:ext>
            </a:extLst>
          </p:cNvPr>
          <p:cNvSpPr>
            <a:spLocks noGrp="1"/>
          </p:cNvSpPr>
          <p:nvPr>
            <p:ph type="sldNum" sz="quarter" idx="12"/>
          </p:nvPr>
        </p:nvSpPr>
        <p:spPr>
          <a:xfrm>
            <a:off x="6457950" y="6356350"/>
            <a:ext cx="2057400" cy="365125"/>
          </a:xfrm>
          <a:prstGeom prst="rect">
            <a:avLst/>
          </a:prstGeom>
        </p:spPr>
        <p:txBody>
          <a:bodyPr vert="horz" lIns="91440" tIns="45720" rIns="91440" bIns="45720" rtlCol="0" anchor="ctr"/>
          <a:lstStyle>
            <a:defPPr>
              <a:defRPr lang="en-US"/>
            </a:defPPr>
            <a:lvl1pPr algn="r" rtl="0" eaLnBrk="0" fontAlgn="base" hangingPunct="0">
              <a:spcBef>
                <a:spcPct val="0"/>
              </a:spcBef>
              <a:spcAft>
                <a:spcPct val="0"/>
              </a:spcAft>
              <a:defRPr sz="1200" b="1" kern="1200">
                <a:solidFill>
                  <a:schemeClr val="tx1">
                    <a:tint val="75000"/>
                  </a:schemeClr>
                </a:solidFill>
                <a:latin typeface="Arial" charset="0"/>
                <a:ea typeface="ＭＳ Ｐゴシック" charset="-128"/>
                <a:cs typeface="+mn-cs"/>
              </a:defRPr>
            </a:lvl1pPr>
            <a:lvl2pPr marL="4572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9pPr>
          </a:lstStyle>
          <a:p>
            <a:pPr>
              <a:defRPr/>
            </a:pPr>
            <a:fld id="{94D6E141-97F8-4B3F-847A-A8137189DD69}" type="slidenum">
              <a:rPr lang="en-US" smtClean="0"/>
              <a:pPr>
                <a:defRPr/>
              </a:pPr>
              <a:t>168</a:t>
            </a:fld>
            <a:endParaRPr lang="en-US"/>
          </a:p>
        </p:txBody>
      </p:sp>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505C3759-8E76-4AB9-AC94-72D0D840B28F}"/>
              </a:ext>
            </a:extLst>
          </p:cNvPr>
          <p:cNvSpPr>
            <a:spLocks noGrp="1" noChangeArrowheads="1"/>
          </p:cNvSpPr>
          <p:nvPr>
            <p:ph type="title"/>
          </p:nvPr>
        </p:nvSpPr>
        <p:spPr/>
        <p:txBody>
          <a:bodyPr/>
          <a:lstStyle/>
          <a:p>
            <a:pPr>
              <a:defRPr/>
            </a:pPr>
            <a:r>
              <a:rPr lang="en-US">
                <a:cs typeface="+mj-cs"/>
              </a:rPr>
              <a:t>Apply Model to Test Data</a:t>
            </a:r>
          </a:p>
        </p:txBody>
      </p:sp>
      <p:sp>
        <p:nvSpPr>
          <p:cNvPr id="18434" name="Line 3">
            <a:extLst>
              <a:ext uri="{FF2B5EF4-FFF2-40B4-BE49-F238E27FC236}">
                <a16:creationId xmlns:a16="http://schemas.microsoft.com/office/drawing/2014/main" id="{399E9645-00A4-4D7C-B515-111A12ED86B8}"/>
              </a:ext>
            </a:extLst>
          </p:cNvPr>
          <p:cNvSpPr>
            <a:spLocks noChangeShapeType="1"/>
          </p:cNvSpPr>
          <p:nvPr/>
        </p:nvSpPr>
        <p:spPr bwMode="auto">
          <a:xfrm>
            <a:off x="2898775" y="4551363"/>
            <a:ext cx="266700" cy="646112"/>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8435" name="Line 4">
            <a:extLst>
              <a:ext uri="{FF2B5EF4-FFF2-40B4-BE49-F238E27FC236}">
                <a16:creationId xmlns:a16="http://schemas.microsoft.com/office/drawing/2014/main" id="{C7E01FEE-3176-4252-B438-78753CA6BE91}"/>
              </a:ext>
            </a:extLst>
          </p:cNvPr>
          <p:cNvSpPr>
            <a:spLocks noChangeShapeType="1"/>
          </p:cNvSpPr>
          <p:nvPr/>
        </p:nvSpPr>
        <p:spPr bwMode="auto">
          <a:xfrm flipH="1">
            <a:off x="1658938" y="4551363"/>
            <a:ext cx="355600" cy="646112"/>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8436" name="Line 5">
            <a:extLst>
              <a:ext uri="{FF2B5EF4-FFF2-40B4-BE49-F238E27FC236}">
                <a16:creationId xmlns:a16="http://schemas.microsoft.com/office/drawing/2014/main" id="{71C82E23-8BA5-44A8-B2EB-01CCAC0BA5BE}"/>
              </a:ext>
            </a:extLst>
          </p:cNvPr>
          <p:cNvSpPr>
            <a:spLocks noChangeShapeType="1"/>
          </p:cNvSpPr>
          <p:nvPr/>
        </p:nvSpPr>
        <p:spPr bwMode="auto">
          <a:xfrm flipH="1">
            <a:off x="2366963" y="3576638"/>
            <a:ext cx="442912" cy="649287"/>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8437" name="Line 6">
            <a:extLst>
              <a:ext uri="{FF2B5EF4-FFF2-40B4-BE49-F238E27FC236}">
                <a16:creationId xmlns:a16="http://schemas.microsoft.com/office/drawing/2014/main" id="{D2D8FE7A-F89D-4917-A3C8-EB087058A11A}"/>
              </a:ext>
            </a:extLst>
          </p:cNvPr>
          <p:cNvSpPr>
            <a:spLocks noChangeShapeType="1"/>
          </p:cNvSpPr>
          <p:nvPr/>
        </p:nvSpPr>
        <p:spPr bwMode="auto">
          <a:xfrm>
            <a:off x="3695700" y="3576638"/>
            <a:ext cx="531813" cy="649287"/>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8438" name="Line 7">
            <a:extLst>
              <a:ext uri="{FF2B5EF4-FFF2-40B4-BE49-F238E27FC236}">
                <a16:creationId xmlns:a16="http://schemas.microsoft.com/office/drawing/2014/main" id="{CB301687-71A5-482B-BF68-968E7B8981A4}"/>
              </a:ext>
            </a:extLst>
          </p:cNvPr>
          <p:cNvSpPr>
            <a:spLocks noChangeShapeType="1"/>
          </p:cNvSpPr>
          <p:nvPr/>
        </p:nvSpPr>
        <p:spPr bwMode="auto">
          <a:xfrm>
            <a:off x="2544763" y="2686050"/>
            <a:ext cx="620712" cy="568325"/>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8439" name="Line 8">
            <a:extLst>
              <a:ext uri="{FF2B5EF4-FFF2-40B4-BE49-F238E27FC236}">
                <a16:creationId xmlns:a16="http://schemas.microsoft.com/office/drawing/2014/main" id="{ED00308B-5029-45D5-A6C1-95ADCD180013}"/>
              </a:ext>
            </a:extLst>
          </p:cNvPr>
          <p:cNvSpPr>
            <a:spLocks noChangeShapeType="1"/>
          </p:cNvSpPr>
          <p:nvPr/>
        </p:nvSpPr>
        <p:spPr bwMode="auto">
          <a:xfrm flipH="1">
            <a:off x="1039813" y="2686050"/>
            <a:ext cx="619125" cy="568325"/>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8440" name="Text Box 10">
            <a:extLst>
              <a:ext uri="{FF2B5EF4-FFF2-40B4-BE49-F238E27FC236}">
                <a16:creationId xmlns:a16="http://schemas.microsoft.com/office/drawing/2014/main" id="{04C790B7-6159-47D9-956D-24FBD8D5B978}"/>
              </a:ext>
            </a:extLst>
          </p:cNvPr>
          <p:cNvSpPr txBox="1">
            <a:spLocks noChangeArrowheads="1"/>
          </p:cNvSpPr>
          <p:nvPr/>
        </p:nvSpPr>
        <p:spPr bwMode="auto">
          <a:xfrm>
            <a:off x="2720975" y="3254375"/>
            <a:ext cx="1025525" cy="347663"/>
          </a:xfrm>
          <a:prstGeom prst="rect">
            <a:avLst/>
          </a:prstGeom>
          <a:solidFill>
            <a:srgbClr val="FFFF00"/>
          </a:solidFill>
          <a:ln w="12700">
            <a:solidFill>
              <a:srgbClr val="0000FF"/>
            </a:solidFill>
            <a:miter lim="800000"/>
            <a:headEnd/>
            <a:tailEnd/>
          </a:ln>
        </p:spPr>
        <p:txBody>
          <a:bodyPr>
            <a:spAutoFit/>
          </a:bodyPr>
          <a:lstStyle>
            <a:lvl1pPr marL="342900" indent="-342900">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20000"/>
              </a:spcBef>
              <a:spcAft>
                <a:spcPct val="0"/>
              </a:spcAft>
              <a:buClr>
                <a:schemeClr val="accent2"/>
              </a:buClr>
              <a:buFont typeface="Monotype Sorts" pitchFamily="-84" charset="2"/>
              <a:buNone/>
            </a:pPr>
            <a:r>
              <a:rPr lang="en-US" altLang="en-US" sz="1600">
                <a:solidFill>
                  <a:srgbClr val="2D1993"/>
                </a:solidFill>
              </a:rPr>
              <a:t>MarSt</a:t>
            </a:r>
            <a:endParaRPr lang="en-US" altLang="en-US" sz="1600" b="0">
              <a:solidFill>
                <a:schemeClr val="bg2"/>
              </a:solidFill>
            </a:endParaRPr>
          </a:p>
        </p:txBody>
      </p:sp>
      <p:sp>
        <p:nvSpPr>
          <p:cNvPr id="18441" name="Text Box 11">
            <a:extLst>
              <a:ext uri="{FF2B5EF4-FFF2-40B4-BE49-F238E27FC236}">
                <a16:creationId xmlns:a16="http://schemas.microsoft.com/office/drawing/2014/main" id="{E1CD48A7-0889-4527-8882-82C342A890DF}"/>
              </a:ext>
            </a:extLst>
          </p:cNvPr>
          <p:cNvSpPr txBox="1">
            <a:spLocks noChangeArrowheads="1"/>
          </p:cNvSpPr>
          <p:nvPr/>
        </p:nvSpPr>
        <p:spPr bwMode="auto">
          <a:xfrm>
            <a:off x="1925638" y="4225925"/>
            <a:ext cx="1062037" cy="349250"/>
          </a:xfrm>
          <a:prstGeom prst="rect">
            <a:avLst/>
          </a:prstGeom>
          <a:solidFill>
            <a:srgbClr val="FFFF00"/>
          </a:solidFill>
          <a:ln w="12700">
            <a:solidFill>
              <a:srgbClr val="0000FF"/>
            </a:solidFill>
            <a:miter lim="800000"/>
            <a:headEnd/>
            <a:tailEnd/>
          </a:ln>
        </p:spPr>
        <p:txBody>
          <a:bodyPr>
            <a:spAutoFit/>
          </a:bodyPr>
          <a:lstStyle>
            <a:lvl1pPr marL="342900" indent="-342900">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20000"/>
              </a:spcBef>
              <a:spcAft>
                <a:spcPct val="0"/>
              </a:spcAft>
              <a:buClr>
                <a:schemeClr val="accent2"/>
              </a:buClr>
              <a:buFont typeface="Monotype Sorts" pitchFamily="-84" charset="2"/>
              <a:buNone/>
            </a:pPr>
            <a:r>
              <a:rPr lang="en-US" altLang="en-US" sz="1600">
                <a:solidFill>
                  <a:srgbClr val="2D1993"/>
                </a:solidFill>
              </a:rPr>
              <a:t>Income</a:t>
            </a:r>
            <a:endParaRPr lang="en-US" altLang="en-US" sz="1600" b="0">
              <a:solidFill>
                <a:schemeClr val="bg2"/>
              </a:solidFill>
            </a:endParaRPr>
          </a:p>
        </p:txBody>
      </p:sp>
      <p:sp>
        <p:nvSpPr>
          <p:cNvPr id="18442" name="AutoShape 12">
            <a:extLst>
              <a:ext uri="{FF2B5EF4-FFF2-40B4-BE49-F238E27FC236}">
                <a16:creationId xmlns:a16="http://schemas.microsoft.com/office/drawing/2014/main" id="{7B042607-BD97-4D38-AC64-720FAD0A9170}"/>
              </a:ext>
            </a:extLst>
          </p:cNvPr>
          <p:cNvSpPr>
            <a:spLocks noChangeArrowheads="1"/>
          </p:cNvSpPr>
          <p:nvPr/>
        </p:nvSpPr>
        <p:spPr bwMode="auto">
          <a:xfrm>
            <a:off x="2941638" y="5194300"/>
            <a:ext cx="688975" cy="449263"/>
          </a:xfrm>
          <a:prstGeom prst="roundRect">
            <a:avLst>
              <a:gd name="adj" fmla="val 16769"/>
            </a:avLst>
          </a:prstGeom>
          <a:solidFill>
            <a:srgbClr val="33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spcAft>
                <a:spcPct val="0"/>
              </a:spcAft>
              <a:buClrTx/>
              <a:buSzTx/>
              <a:buFontTx/>
              <a:buNone/>
            </a:pPr>
            <a:endParaRPr lang="en-US" altLang="en-US" sz="1400"/>
          </a:p>
        </p:txBody>
      </p:sp>
      <p:sp>
        <p:nvSpPr>
          <p:cNvPr id="18443" name="Text Box 13">
            <a:extLst>
              <a:ext uri="{FF2B5EF4-FFF2-40B4-BE49-F238E27FC236}">
                <a16:creationId xmlns:a16="http://schemas.microsoft.com/office/drawing/2014/main" id="{042CF95A-82ED-4DCE-BB58-65892E88B81B}"/>
              </a:ext>
            </a:extLst>
          </p:cNvPr>
          <p:cNvSpPr txBox="1">
            <a:spLocks noChangeArrowheads="1"/>
          </p:cNvSpPr>
          <p:nvPr/>
        </p:nvSpPr>
        <p:spPr bwMode="auto">
          <a:xfrm>
            <a:off x="2859088" y="5194300"/>
            <a:ext cx="75088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20000"/>
              </a:spcBef>
              <a:spcAft>
                <a:spcPct val="0"/>
              </a:spcAft>
              <a:buClr>
                <a:schemeClr val="accent2"/>
              </a:buClr>
              <a:buFont typeface="Monotype Sorts" pitchFamily="-84" charset="2"/>
              <a:buNone/>
            </a:pPr>
            <a:r>
              <a:rPr lang="en-US" altLang="en-US" sz="1600">
                <a:solidFill>
                  <a:srgbClr val="800000"/>
                </a:solidFill>
              </a:rPr>
              <a:t>YES</a:t>
            </a:r>
            <a:endParaRPr lang="en-US" altLang="en-US" sz="1600" b="0">
              <a:solidFill>
                <a:schemeClr val="bg2"/>
              </a:solidFill>
            </a:endParaRPr>
          </a:p>
        </p:txBody>
      </p:sp>
      <p:sp>
        <p:nvSpPr>
          <p:cNvPr id="18444" name="AutoShape 14">
            <a:extLst>
              <a:ext uri="{FF2B5EF4-FFF2-40B4-BE49-F238E27FC236}">
                <a16:creationId xmlns:a16="http://schemas.microsoft.com/office/drawing/2014/main" id="{51C8C9CC-D1E7-4DC0-B900-B5BD33B2E78B}"/>
              </a:ext>
            </a:extLst>
          </p:cNvPr>
          <p:cNvSpPr>
            <a:spLocks noChangeArrowheads="1"/>
          </p:cNvSpPr>
          <p:nvPr/>
        </p:nvSpPr>
        <p:spPr bwMode="auto">
          <a:xfrm>
            <a:off x="1304925" y="5214938"/>
            <a:ext cx="717550" cy="446087"/>
          </a:xfrm>
          <a:prstGeom prst="roundRect">
            <a:avLst>
              <a:gd name="adj" fmla="val 16667"/>
            </a:avLst>
          </a:prstGeom>
          <a:solidFill>
            <a:srgbClr val="33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spcAft>
                <a:spcPct val="0"/>
              </a:spcAft>
              <a:buClrTx/>
              <a:buSzTx/>
              <a:buFontTx/>
              <a:buNone/>
            </a:pPr>
            <a:endParaRPr lang="en-US" altLang="en-US" sz="1400"/>
          </a:p>
        </p:txBody>
      </p:sp>
      <p:sp>
        <p:nvSpPr>
          <p:cNvPr id="18445" name="Text Box 15">
            <a:extLst>
              <a:ext uri="{FF2B5EF4-FFF2-40B4-BE49-F238E27FC236}">
                <a16:creationId xmlns:a16="http://schemas.microsoft.com/office/drawing/2014/main" id="{E358D76E-CD35-4981-BBB2-B927D44D1DE9}"/>
              </a:ext>
            </a:extLst>
          </p:cNvPr>
          <p:cNvSpPr txBox="1">
            <a:spLocks noChangeArrowheads="1"/>
          </p:cNvSpPr>
          <p:nvPr/>
        </p:nvSpPr>
        <p:spPr bwMode="auto">
          <a:xfrm>
            <a:off x="1435100" y="5197475"/>
            <a:ext cx="4889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20000"/>
              </a:spcBef>
              <a:spcAft>
                <a:spcPct val="0"/>
              </a:spcAft>
              <a:buClr>
                <a:schemeClr val="accent2"/>
              </a:buClr>
              <a:buFont typeface="Monotype Sorts" pitchFamily="-84" charset="2"/>
              <a:buNone/>
            </a:pPr>
            <a:r>
              <a:rPr lang="en-US" altLang="en-US" sz="1600">
                <a:solidFill>
                  <a:srgbClr val="800000"/>
                </a:solidFill>
              </a:rPr>
              <a:t>NO</a:t>
            </a:r>
            <a:endParaRPr lang="en-US" altLang="en-US" sz="1600" b="0">
              <a:solidFill>
                <a:schemeClr val="bg2"/>
              </a:solidFill>
            </a:endParaRPr>
          </a:p>
        </p:txBody>
      </p:sp>
      <p:sp>
        <p:nvSpPr>
          <p:cNvPr id="18446" name="AutoShape 16">
            <a:extLst>
              <a:ext uri="{FF2B5EF4-FFF2-40B4-BE49-F238E27FC236}">
                <a16:creationId xmlns:a16="http://schemas.microsoft.com/office/drawing/2014/main" id="{0EBBB9E0-0579-4083-BDC3-0ABEA6A5565F}"/>
              </a:ext>
            </a:extLst>
          </p:cNvPr>
          <p:cNvSpPr>
            <a:spLocks noChangeArrowheads="1"/>
          </p:cNvSpPr>
          <p:nvPr/>
        </p:nvSpPr>
        <p:spPr bwMode="auto">
          <a:xfrm>
            <a:off x="685800" y="3271838"/>
            <a:ext cx="752475" cy="427037"/>
          </a:xfrm>
          <a:prstGeom prst="roundRect">
            <a:avLst>
              <a:gd name="adj" fmla="val 16667"/>
            </a:avLst>
          </a:prstGeom>
          <a:solidFill>
            <a:srgbClr val="33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spcAft>
                <a:spcPct val="0"/>
              </a:spcAft>
              <a:buClrTx/>
              <a:buSzTx/>
              <a:buFontTx/>
              <a:buNone/>
            </a:pPr>
            <a:endParaRPr lang="en-US" altLang="en-US" sz="1400"/>
          </a:p>
        </p:txBody>
      </p:sp>
      <p:sp>
        <p:nvSpPr>
          <p:cNvPr id="18447" name="Text Box 17">
            <a:extLst>
              <a:ext uri="{FF2B5EF4-FFF2-40B4-BE49-F238E27FC236}">
                <a16:creationId xmlns:a16="http://schemas.microsoft.com/office/drawing/2014/main" id="{DF7435AE-F972-41DA-8230-09E7AE62C710}"/>
              </a:ext>
            </a:extLst>
          </p:cNvPr>
          <p:cNvSpPr txBox="1">
            <a:spLocks noChangeArrowheads="1"/>
          </p:cNvSpPr>
          <p:nvPr/>
        </p:nvSpPr>
        <p:spPr bwMode="auto">
          <a:xfrm>
            <a:off x="814388" y="3254375"/>
            <a:ext cx="4889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20000"/>
              </a:spcBef>
              <a:spcAft>
                <a:spcPct val="0"/>
              </a:spcAft>
              <a:buClr>
                <a:schemeClr val="accent2"/>
              </a:buClr>
              <a:buFont typeface="Monotype Sorts" pitchFamily="-84" charset="2"/>
              <a:buNone/>
            </a:pPr>
            <a:r>
              <a:rPr lang="en-US" altLang="en-US" sz="1600">
                <a:solidFill>
                  <a:srgbClr val="800000"/>
                </a:solidFill>
              </a:rPr>
              <a:t>NO</a:t>
            </a:r>
            <a:endParaRPr lang="en-US" altLang="en-US" sz="1600" b="0">
              <a:solidFill>
                <a:srgbClr val="00FFFF"/>
              </a:solidFill>
            </a:endParaRPr>
          </a:p>
        </p:txBody>
      </p:sp>
      <p:sp>
        <p:nvSpPr>
          <p:cNvPr id="18448" name="AutoShape 18">
            <a:extLst>
              <a:ext uri="{FF2B5EF4-FFF2-40B4-BE49-F238E27FC236}">
                <a16:creationId xmlns:a16="http://schemas.microsoft.com/office/drawing/2014/main" id="{54DC5B1A-1D8C-42A1-BEA2-82FB2892AA22}"/>
              </a:ext>
            </a:extLst>
          </p:cNvPr>
          <p:cNvSpPr>
            <a:spLocks noChangeArrowheads="1"/>
          </p:cNvSpPr>
          <p:nvPr/>
        </p:nvSpPr>
        <p:spPr bwMode="auto">
          <a:xfrm>
            <a:off x="3860800" y="4259263"/>
            <a:ext cx="752475" cy="466725"/>
          </a:xfrm>
          <a:prstGeom prst="roundRect">
            <a:avLst>
              <a:gd name="adj" fmla="val 16667"/>
            </a:avLst>
          </a:prstGeom>
          <a:solidFill>
            <a:srgbClr val="33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spcAft>
                <a:spcPct val="0"/>
              </a:spcAft>
              <a:buClrTx/>
              <a:buSzTx/>
              <a:buFontTx/>
              <a:buNone/>
            </a:pPr>
            <a:endParaRPr lang="en-US" altLang="en-US" sz="1400"/>
          </a:p>
        </p:txBody>
      </p:sp>
      <p:sp>
        <p:nvSpPr>
          <p:cNvPr id="18449" name="Text Box 19">
            <a:extLst>
              <a:ext uri="{FF2B5EF4-FFF2-40B4-BE49-F238E27FC236}">
                <a16:creationId xmlns:a16="http://schemas.microsoft.com/office/drawing/2014/main" id="{2446B3D7-94C1-4A2D-BEB4-53AA4CCC9DAC}"/>
              </a:ext>
            </a:extLst>
          </p:cNvPr>
          <p:cNvSpPr txBox="1">
            <a:spLocks noChangeArrowheads="1"/>
          </p:cNvSpPr>
          <p:nvPr/>
        </p:nvSpPr>
        <p:spPr bwMode="auto">
          <a:xfrm>
            <a:off x="3968750" y="4259263"/>
            <a:ext cx="49053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20000"/>
              </a:spcBef>
              <a:spcAft>
                <a:spcPct val="0"/>
              </a:spcAft>
              <a:buClr>
                <a:schemeClr val="accent2"/>
              </a:buClr>
              <a:buFont typeface="Monotype Sorts" pitchFamily="-84" charset="2"/>
              <a:buNone/>
            </a:pPr>
            <a:r>
              <a:rPr lang="en-US" altLang="en-US" sz="1600">
                <a:solidFill>
                  <a:srgbClr val="800000"/>
                </a:solidFill>
              </a:rPr>
              <a:t>NO</a:t>
            </a:r>
            <a:endParaRPr lang="en-US" altLang="en-US" sz="1600" b="0">
              <a:solidFill>
                <a:schemeClr val="bg2"/>
              </a:solidFill>
            </a:endParaRPr>
          </a:p>
        </p:txBody>
      </p:sp>
      <p:sp>
        <p:nvSpPr>
          <p:cNvPr id="18450" name="Text Box 20">
            <a:extLst>
              <a:ext uri="{FF2B5EF4-FFF2-40B4-BE49-F238E27FC236}">
                <a16:creationId xmlns:a16="http://schemas.microsoft.com/office/drawing/2014/main" id="{C9F0E219-2699-4F54-90F2-790CA879E27E}"/>
              </a:ext>
            </a:extLst>
          </p:cNvPr>
          <p:cNvSpPr txBox="1">
            <a:spLocks noChangeArrowheads="1"/>
          </p:cNvSpPr>
          <p:nvPr/>
        </p:nvSpPr>
        <p:spPr bwMode="auto">
          <a:xfrm>
            <a:off x="860425" y="2686050"/>
            <a:ext cx="5334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lgn="r">
              <a:spcBef>
                <a:spcPct val="20000"/>
              </a:spcBef>
              <a:spcAft>
                <a:spcPct val="0"/>
              </a:spcAft>
              <a:buClr>
                <a:schemeClr val="accent2"/>
              </a:buClr>
              <a:buFont typeface="Monotype Sorts" pitchFamily="-84" charset="2"/>
              <a:buNone/>
            </a:pPr>
            <a:r>
              <a:rPr lang="en-US" altLang="en-US" sz="1600" b="0"/>
              <a:t>Yes</a:t>
            </a:r>
            <a:endParaRPr lang="en-US" altLang="en-US" sz="1600" b="0">
              <a:solidFill>
                <a:schemeClr val="bg2"/>
              </a:solidFill>
            </a:endParaRPr>
          </a:p>
        </p:txBody>
      </p:sp>
      <p:sp>
        <p:nvSpPr>
          <p:cNvPr id="18451" name="Text Box 21">
            <a:extLst>
              <a:ext uri="{FF2B5EF4-FFF2-40B4-BE49-F238E27FC236}">
                <a16:creationId xmlns:a16="http://schemas.microsoft.com/office/drawing/2014/main" id="{0AA7AFE8-9E06-4ACA-9B00-45165F13F102}"/>
              </a:ext>
            </a:extLst>
          </p:cNvPr>
          <p:cNvSpPr txBox="1">
            <a:spLocks noChangeArrowheads="1"/>
          </p:cNvSpPr>
          <p:nvPr/>
        </p:nvSpPr>
        <p:spPr bwMode="auto">
          <a:xfrm>
            <a:off x="2897188" y="2686050"/>
            <a:ext cx="44291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lgn="r">
              <a:spcBef>
                <a:spcPct val="20000"/>
              </a:spcBef>
              <a:spcAft>
                <a:spcPct val="0"/>
              </a:spcAft>
              <a:buClr>
                <a:schemeClr val="accent2"/>
              </a:buClr>
              <a:buFont typeface="Monotype Sorts" pitchFamily="-84" charset="2"/>
              <a:buNone/>
            </a:pPr>
            <a:r>
              <a:rPr lang="en-US" altLang="en-US" sz="1600" b="0">
                <a:solidFill>
                  <a:srgbClr val="FF0000"/>
                </a:solidFill>
              </a:rPr>
              <a:t>No</a:t>
            </a:r>
          </a:p>
        </p:txBody>
      </p:sp>
      <p:sp>
        <p:nvSpPr>
          <p:cNvPr id="18452" name="Text Box 22">
            <a:extLst>
              <a:ext uri="{FF2B5EF4-FFF2-40B4-BE49-F238E27FC236}">
                <a16:creationId xmlns:a16="http://schemas.microsoft.com/office/drawing/2014/main" id="{D476EC57-B797-4925-B872-F2D238CF4C68}"/>
              </a:ext>
            </a:extLst>
          </p:cNvPr>
          <p:cNvSpPr txBox="1">
            <a:spLocks noChangeArrowheads="1"/>
          </p:cNvSpPr>
          <p:nvPr/>
        </p:nvSpPr>
        <p:spPr bwMode="auto">
          <a:xfrm>
            <a:off x="4022725" y="3624263"/>
            <a:ext cx="9302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lgn="r">
              <a:spcBef>
                <a:spcPct val="20000"/>
              </a:spcBef>
              <a:spcAft>
                <a:spcPct val="0"/>
              </a:spcAft>
              <a:buClr>
                <a:schemeClr val="accent2"/>
              </a:buClr>
              <a:buFont typeface="Monotype Sorts" pitchFamily="-84" charset="2"/>
              <a:buNone/>
            </a:pPr>
            <a:r>
              <a:rPr lang="en-US" altLang="en-US" sz="1600" b="0">
                <a:solidFill>
                  <a:srgbClr val="FF0000"/>
                </a:solidFill>
              </a:rPr>
              <a:t>Married </a:t>
            </a:r>
          </a:p>
        </p:txBody>
      </p:sp>
      <p:sp>
        <p:nvSpPr>
          <p:cNvPr id="18453" name="Text Box 23">
            <a:extLst>
              <a:ext uri="{FF2B5EF4-FFF2-40B4-BE49-F238E27FC236}">
                <a16:creationId xmlns:a16="http://schemas.microsoft.com/office/drawing/2014/main" id="{F80673C3-33A9-402B-99BC-8590762BDAEC}"/>
              </a:ext>
            </a:extLst>
          </p:cNvPr>
          <p:cNvSpPr txBox="1">
            <a:spLocks noChangeArrowheads="1"/>
          </p:cNvSpPr>
          <p:nvPr/>
        </p:nvSpPr>
        <p:spPr bwMode="auto">
          <a:xfrm>
            <a:off x="1662113" y="3659188"/>
            <a:ext cx="16605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lgn="r">
              <a:spcBef>
                <a:spcPct val="20000"/>
              </a:spcBef>
              <a:spcAft>
                <a:spcPct val="0"/>
              </a:spcAft>
              <a:buClr>
                <a:schemeClr val="accent2"/>
              </a:buClr>
              <a:buFont typeface="Monotype Sorts" pitchFamily="-84" charset="2"/>
              <a:buNone/>
            </a:pPr>
            <a:r>
              <a:rPr lang="en-US" altLang="en-US" sz="1600" b="0"/>
              <a:t>Single, Divorced</a:t>
            </a:r>
            <a:endParaRPr lang="en-US" altLang="en-US" sz="1600" b="0">
              <a:solidFill>
                <a:schemeClr val="bg2"/>
              </a:solidFill>
            </a:endParaRPr>
          </a:p>
        </p:txBody>
      </p:sp>
      <p:sp>
        <p:nvSpPr>
          <p:cNvPr id="18454" name="Text Box 24">
            <a:extLst>
              <a:ext uri="{FF2B5EF4-FFF2-40B4-BE49-F238E27FC236}">
                <a16:creationId xmlns:a16="http://schemas.microsoft.com/office/drawing/2014/main" id="{91118D36-64EA-4224-9A3A-FE735EB426F5}"/>
              </a:ext>
            </a:extLst>
          </p:cNvPr>
          <p:cNvSpPr txBox="1">
            <a:spLocks noChangeArrowheads="1"/>
          </p:cNvSpPr>
          <p:nvPr/>
        </p:nvSpPr>
        <p:spPr bwMode="auto">
          <a:xfrm>
            <a:off x="1155700" y="4630738"/>
            <a:ext cx="7207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lgn="r">
              <a:spcBef>
                <a:spcPct val="20000"/>
              </a:spcBef>
              <a:spcAft>
                <a:spcPct val="0"/>
              </a:spcAft>
              <a:buClr>
                <a:schemeClr val="accent2"/>
              </a:buClr>
              <a:buFont typeface="Monotype Sorts" pitchFamily="-84" charset="2"/>
              <a:buNone/>
            </a:pPr>
            <a:r>
              <a:rPr lang="en-US" altLang="en-US" sz="1600" b="0"/>
              <a:t>&lt; 80K</a:t>
            </a:r>
            <a:endParaRPr lang="en-US" altLang="en-US" sz="1600" b="0">
              <a:solidFill>
                <a:schemeClr val="bg2"/>
              </a:solidFill>
            </a:endParaRPr>
          </a:p>
        </p:txBody>
      </p:sp>
      <p:sp>
        <p:nvSpPr>
          <p:cNvPr id="18455" name="Text Box 25">
            <a:extLst>
              <a:ext uri="{FF2B5EF4-FFF2-40B4-BE49-F238E27FC236}">
                <a16:creationId xmlns:a16="http://schemas.microsoft.com/office/drawing/2014/main" id="{A93F7C38-7B33-469E-BFF9-7B31347CA5FC}"/>
              </a:ext>
            </a:extLst>
          </p:cNvPr>
          <p:cNvSpPr txBox="1">
            <a:spLocks noChangeArrowheads="1"/>
          </p:cNvSpPr>
          <p:nvPr/>
        </p:nvSpPr>
        <p:spPr bwMode="auto">
          <a:xfrm>
            <a:off x="3101975" y="4630738"/>
            <a:ext cx="7207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lgn="r">
              <a:spcBef>
                <a:spcPct val="20000"/>
              </a:spcBef>
              <a:spcAft>
                <a:spcPct val="0"/>
              </a:spcAft>
              <a:buClr>
                <a:schemeClr val="accent2"/>
              </a:buClr>
              <a:buFont typeface="Monotype Sorts" pitchFamily="-84" charset="2"/>
              <a:buNone/>
            </a:pPr>
            <a:r>
              <a:rPr lang="en-US" altLang="en-US" sz="1600" b="0"/>
              <a:t>&gt; 80K</a:t>
            </a:r>
            <a:endParaRPr lang="en-US" altLang="en-US" sz="1600" b="0">
              <a:solidFill>
                <a:schemeClr val="bg2"/>
              </a:solidFill>
            </a:endParaRPr>
          </a:p>
        </p:txBody>
      </p:sp>
      <p:graphicFrame>
        <p:nvGraphicFramePr>
          <p:cNvPr id="18456" name="Object 26">
            <a:extLst>
              <a:ext uri="{FF2B5EF4-FFF2-40B4-BE49-F238E27FC236}">
                <a16:creationId xmlns:a16="http://schemas.microsoft.com/office/drawing/2014/main" id="{D0CA5208-FBE8-4E4B-A361-169649B9B65C}"/>
              </a:ext>
            </a:extLst>
          </p:cNvPr>
          <p:cNvGraphicFramePr>
            <a:graphicFrameLocks noChangeAspect="1"/>
          </p:cNvGraphicFramePr>
          <p:nvPr/>
        </p:nvGraphicFramePr>
        <p:xfrm>
          <a:off x="4957763" y="1604963"/>
          <a:ext cx="3657600" cy="1108075"/>
        </p:xfrm>
        <a:graphic>
          <a:graphicData uri="http://schemas.openxmlformats.org/presentationml/2006/ole">
            <mc:AlternateContent xmlns:mc="http://schemas.openxmlformats.org/markup-compatibility/2006">
              <mc:Choice xmlns:v="urn:schemas-microsoft-com:vml" Requires="v">
                <p:oleObj name="Document" r:id="rId2" imgW="5168900" imgH="1562100" progId="Word.Document.8">
                  <p:embed/>
                </p:oleObj>
              </mc:Choice>
              <mc:Fallback>
                <p:oleObj name="Document" r:id="rId2" imgW="5168900" imgH="1562100" progId="Word.Document.8">
                  <p:embed/>
                  <p:pic>
                    <p:nvPicPr>
                      <p:cNvPr id="18456" name="Object 26">
                        <a:extLst>
                          <a:ext uri="{FF2B5EF4-FFF2-40B4-BE49-F238E27FC236}">
                            <a16:creationId xmlns:a16="http://schemas.microsoft.com/office/drawing/2014/main" id="{D0CA5208-FBE8-4E4B-A361-169649B9B6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57763" y="1604963"/>
                        <a:ext cx="3657600" cy="1108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18457" name="Text Box 27">
            <a:extLst>
              <a:ext uri="{FF2B5EF4-FFF2-40B4-BE49-F238E27FC236}">
                <a16:creationId xmlns:a16="http://schemas.microsoft.com/office/drawing/2014/main" id="{76816771-711F-4BC4-918C-2184680F5A65}"/>
              </a:ext>
            </a:extLst>
          </p:cNvPr>
          <p:cNvSpPr txBox="1">
            <a:spLocks noChangeArrowheads="1"/>
          </p:cNvSpPr>
          <p:nvPr/>
        </p:nvSpPr>
        <p:spPr bwMode="auto">
          <a:xfrm>
            <a:off x="4800600" y="1143000"/>
            <a:ext cx="16002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80000"/>
              </a:lnSpc>
              <a:spcBef>
                <a:spcPct val="20000"/>
              </a:spcBef>
              <a:spcAft>
                <a:spcPct val="0"/>
              </a:spcAft>
              <a:buClr>
                <a:schemeClr val="accent2"/>
              </a:buClr>
              <a:buFont typeface="Monotype Sorts" pitchFamily="-84" charset="2"/>
              <a:buNone/>
            </a:pPr>
            <a:r>
              <a:rPr lang="en-US" altLang="en-US" sz="2000">
                <a:solidFill>
                  <a:schemeClr val="tx2"/>
                </a:solidFill>
              </a:rPr>
              <a:t>Test Data</a:t>
            </a:r>
            <a:endParaRPr lang="en-US" altLang="en-US" sz="2000" b="0">
              <a:solidFill>
                <a:schemeClr val="bg2"/>
              </a:solidFill>
            </a:endParaRPr>
          </a:p>
        </p:txBody>
      </p:sp>
      <p:sp>
        <p:nvSpPr>
          <p:cNvPr id="18458" name="Line 28">
            <a:extLst>
              <a:ext uri="{FF2B5EF4-FFF2-40B4-BE49-F238E27FC236}">
                <a16:creationId xmlns:a16="http://schemas.microsoft.com/office/drawing/2014/main" id="{F25AA361-4357-47CF-BE8B-B1EEC10BD516}"/>
              </a:ext>
            </a:extLst>
          </p:cNvPr>
          <p:cNvSpPr>
            <a:spLocks noChangeShapeType="1"/>
          </p:cNvSpPr>
          <p:nvPr/>
        </p:nvSpPr>
        <p:spPr bwMode="auto">
          <a:xfrm flipH="1">
            <a:off x="4495800" y="2590800"/>
            <a:ext cx="3124200" cy="1828800"/>
          </a:xfrm>
          <a:prstGeom prst="line">
            <a:avLst/>
          </a:prstGeom>
          <a:noFill/>
          <a:ln w="15875">
            <a:solidFill>
              <a:srgbClr val="FF0000"/>
            </a:solidFill>
            <a:prstDash val="dash"/>
            <a:round/>
            <a:headEnd type="triangle" w="med" len="med"/>
            <a:tailEnd/>
          </a:ln>
          <a:extLst>
            <a:ext uri="{909E8E84-426E-40DD-AFC4-6F175D3DCCD1}">
              <a14:hiddenFill xmlns:a14="http://schemas.microsoft.com/office/drawing/2010/main">
                <a:noFill/>
              </a14:hiddenFill>
            </a:ext>
          </a:extLst>
        </p:spPr>
        <p:txBody>
          <a:bodyPr wrap="none" anchor="ctr"/>
          <a:lstStyle/>
          <a:p>
            <a:endParaRPr lang="en-US"/>
          </a:p>
        </p:txBody>
      </p:sp>
      <p:sp>
        <p:nvSpPr>
          <p:cNvPr id="18459" name="Text Box 29">
            <a:extLst>
              <a:ext uri="{FF2B5EF4-FFF2-40B4-BE49-F238E27FC236}">
                <a16:creationId xmlns:a16="http://schemas.microsoft.com/office/drawing/2014/main" id="{4AEE59DA-1B0D-4F50-8002-E0118DEEC34F}"/>
              </a:ext>
            </a:extLst>
          </p:cNvPr>
          <p:cNvSpPr txBox="1">
            <a:spLocks noChangeArrowheads="1"/>
          </p:cNvSpPr>
          <p:nvPr/>
        </p:nvSpPr>
        <p:spPr bwMode="auto">
          <a:xfrm>
            <a:off x="6019800" y="3581400"/>
            <a:ext cx="2667000"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80000"/>
              </a:lnSpc>
              <a:spcBef>
                <a:spcPct val="20000"/>
              </a:spcBef>
              <a:spcAft>
                <a:spcPct val="0"/>
              </a:spcAft>
              <a:buClr>
                <a:schemeClr val="accent2"/>
              </a:buClr>
              <a:buFont typeface="Monotype Sorts" pitchFamily="-84" charset="2"/>
              <a:buNone/>
            </a:pPr>
            <a:r>
              <a:rPr lang="en-US" altLang="en-US" sz="2000" b="0"/>
              <a:t>Assign Defaulted to “No”</a:t>
            </a:r>
          </a:p>
        </p:txBody>
      </p:sp>
      <p:sp>
        <p:nvSpPr>
          <p:cNvPr id="18460" name="Text Box 30">
            <a:extLst>
              <a:ext uri="{FF2B5EF4-FFF2-40B4-BE49-F238E27FC236}">
                <a16:creationId xmlns:a16="http://schemas.microsoft.com/office/drawing/2014/main" id="{E907DFBA-BB46-4A6E-A242-2552E64E3222}"/>
              </a:ext>
            </a:extLst>
          </p:cNvPr>
          <p:cNvSpPr txBox="1">
            <a:spLocks noChangeArrowheads="1"/>
          </p:cNvSpPr>
          <p:nvPr/>
        </p:nvSpPr>
        <p:spPr bwMode="auto">
          <a:xfrm>
            <a:off x="1606550" y="2362200"/>
            <a:ext cx="1027113" cy="593725"/>
          </a:xfrm>
          <a:prstGeom prst="rect">
            <a:avLst/>
          </a:prstGeom>
          <a:solidFill>
            <a:srgbClr val="FFFF00"/>
          </a:solidFill>
          <a:ln w="12700">
            <a:solidFill>
              <a:srgbClr val="0000FF"/>
            </a:solidFill>
            <a:miter lim="800000"/>
            <a:headEnd/>
            <a:tailEnd/>
          </a:ln>
        </p:spPr>
        <p:txBody>
          <a:bodyPr>
            <a:spAutoFit/>
          </a:bodyPr>
          <a:lstStyle>
            <a:lvl1pPr>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20000"/>
              </a:spcBef>
              <a:spcAft>
                <a:spcPct val="0"/>
              </a:spcAft>
              <a:buClr>
                <a:schemeClr val="accent2"/>
              </a:buClr>
              <a:buFont typeface="Monotype Sorts" pitchFamily="-84" charset="2"/>
              <a:buNone/>
            </a:pPr>
            <a:r>
              <a:rPr lang="en-US" altLang="en-US" sz="1600">
                <a:solidFill>
                  <a:srgbClr val="2D1993"/>
                </a:solidFill>
              </a:rPr>
              <a:t>Home Owner</a:t>
            </a:r>
            <a:endParaRPr lang="en-US" altLang="en-US" sz="1600" b="0">
              <a:solidFill>
                <a:schemeClr val="bg2"/>
              </a:solidFill>
            </a:endParaRPr>
          </a:p>
        </p:txBody>
      </p:sp>
      <p:sp>
        <p:nvSpPr>
          <p:cNvPr id="2" name="Date Placeholder 1">
            <a:extLst>
              <a:ext uri="{FF2B5EF4-FFF2-40B4-BE49-F238E27FC236}">
                <a16:creationId xmlns:a16="http://schemas.microsoft.com/office/drawing/2014/main" id="{9D2D87E7-DF44-467E-B58D-798AAF2680DB}"/>
              </a:ext>
            </a:extLst>
          </p:cNvPr>
          <p:cNvSpPr>
            <a:spLocks noGrp="1"/>
          </p:cNvSpPr>
          <p:nvPr>
            <p:ph type="dt" sz="quarter" idx="10"/>
          </p:nvPr>
        </p:nvSpPr>
        <p:spPr>
          <a:xfrm>
            <a:off x="628650" y="6356350"/>
            <a:ext cx="2057400" cy="365125"/>
          </a:xfrm>
          <a:prstGeom prst="rect">
            <a:avLst/>
          </a:prstGeom>
        </p:spPr>
        <p:txBody>
          <a:bodyPr vert="horz" lIns="91440" tIns="45720" rIns="91440" bIns="45720" rtlCol="0" anchor="ctr"/>
          <a:lstStyle>
            <a:defPPr>
              <a:defRPr lang="en-US"/>
            </a:defPPr>
            <a:lvl1pPr algn="l" rtl="0" eaLnBrk="0" fontAlgn="base" hangingPunct="0">
              <a:spcBef>
                <a:spcPct val="0"/>
              </a:spcBef>
              <a:spcAft>
                <a:spcPct val="0"/>
              </a:spcAft>
              <a:defRPr sz="1200" b="1" kern="1200">
                <a:solidFill>
                  <a:schemeClr val="tx1">
                    <a:tint val="75000"/>
                  </a:schemeClr>
                </a:solidFill>
                <a:latin typeface="Arial" charset="0"/>
                <a:ea typeface="ＭＳ Ｐゴシック" charset="-128"/>
                <a:cs typeface="+mn-cs"/>
              </a:defRPr>
            </a:lvl1pPr>
            <a:lvl2pPr marL="4572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9pPr>
          </a:lstStyle>
          <a:p>
            <a:pPr>
              <a:defRPr/>
            </a:pPr>
            <a:r>
              <a:rPr lang="en-US"/>
              <a:t>2/1/2021</a:t>
            </a:r>
            <a:endParaRPr lang="en-US" dirty="0"/>
          </a:p>
        </p:txBody>
      </p:sp>
      <p:sp>
        <p:nvSpPr>
          <p:cNvPr id="3" name="Footer Placeholder 2">
            <a:extLst>
              <a:ext uri="{FF2B5EF4-FFF2-40B4-BE49-F238E27FC236}">
                <a16:creationId xmlns:a16="http://schemas.microsoft.com/office/drawing/2014/main" id="{5D6333F7-16EE-41B7-9E81-67BCD0E6390B}"/>
              </a:ext>
            </a:extLst>
          </p:cNvPr>
          <p:cNvSpPr>
            <a:spLocks noGrp="1"/>
          </p:cNvSpPr>
          <p:nvPr>
            <p:ph type="ftr" sz="quarter" idx="11"/>
          </p:nvPr>
        </p:nvSpPr>
        <p:spPr>
          <a:xfrm>
            <a:off x="3028950" y="6356350"/>
            <a:ext cx="3086100" cy="365125"/>
          </a:xfrm>
          <a:prstGeom prst="rect">
            <a:avLst/>
          </a:prstGeom>
        </p:spPr>
        <p:txBody>
          <a:bodyPr vert="horz" lIns="91440" tIns="45720" rIns="91440" bIns="45720" rtlCol="0" anchor="ctr"/>
          <a:lstStyle>
            <a:defPPr>
              <a:defRPr lang="en-US"/>
            </a:defPPr>
            <a:lvl1pPr algn="ctr" rtl="0" eaLnBrk="0" fontAlgn="base" hangingPunct="0">
              <a:spcBef>
                <a:spcPct val="0"/>
              </a:spcBef>
              <a:spcAft>
                <a:spcPct val="0"/>
              </a:spcAft>
              <a:defRPr sz="1200" b="1" kern="1200">
                <a:solidFill>
                  <a:schemeClr val="tx1">
                    <a:tint val="75000"/>
                  </a:schemeClr>
                </a:solidFill>
                <a:latin typeface="Arial" charset="0"/>
                <a:ea typeface="ＭＳ Ｐゴシック" charset="-128"/>
                <a:cs typeface="+mn-cs"/>
              </a:defRPr>
            </a:lvl1pPr>
            <a:lvl2pPr marL="4572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9pPr>
          </a:lstStyle>
          <a:p>
            <a:pPr>
              <a:defRPr/>
            </a:pPr>
            <a:r>
              <a:rPr lang="en-US"/>
              <a:t>Introduction to Data Mining, 2</a:t>
            </a:r>
            <a:r>
              <a:rPr lang="en-US" baseline="30000"/>
              <a:t>nd</a:t>
            </a:r>
            <a:r>
              <a:rPr lang="en-US"/>
              <a:t> Edition</a:t>
            </a:r>
            <a:endParaRPr lang="en-US" dirty="0"/>
          </a:p>
        </p:txBody>
      </p:sp>
      <p:sp>
        <p:nvSpPr>
          <p:cNvPr id="4" name="Slide Number Placeholder 3">
            <a:extLst>
              <a:ext uri="{FF2B5EF4-FFF2-40B4-BE49-F238E27FC236}">
                <a16:creationId xmlns:a16="http://schemas.microsoft.com/office/drawing/2014/main" id="{3A5C2A98-03E9-466F-B5F5-FA160B54BBE9}"/>
              </a:ext>
            </a:extLst>
          </p:cNvPr>
          <p:cNvSpPr>
            <a:spLocks noGrp="1"/>
          </p:cNvSpPr>
          <p:nvPr>
            <p:ph type="sldNum" sz="quarter" idx="12"/>
          </p:nvPr>
        </p:nvSpPr>
        <p:spPr>
          <a:xfrm>
            <a:off x="6457950" y="6356350"/>
            <a:ext cx="2057400" cy="365125"/>
          </a:xfrm>
          <a:prstGeom prst="rect">
            <a:avLst/>
          </a:prstGeom>
        </p:spPr>
        <p:txBody>
          <a:bodyPr vert="horz" lIns="91440" tIns="45720" rIns="91440" bIns="45720" rtlCol="0" anchor="ctr"/>
          <a:lstStyle>
            <a:defPPr>
              <a:defRPr lang="en-US"/>
            </a:defPPr>
            <a:lvl1pPr algn="r" rtl="0" eaLnBrk="0" fontAlgn="base" hangingPunct="0">
              <a:spcBef>
                <a:spcPct val="0"/>
              </a:spcBef>
              <a:spcAft>
                <a:spcPct val="0"/>
              </a:spcAft>
              <a:defRPr sz="1200" b="1" kern="1200">
                <a:solidFill>
                  <a:schemeClr val="tx1">
                    <a:tint val="75000"/>
                  </a:schemeClr>
                </a:solidFill>
                <a:latin typeface="Arial" charset="0"/>
                <a:ea typeface="ＭＳ Ｐゴシック" charset="-128"/>
                <a:cs typeface="+mn-cs"/>
              </a:defRPr>
            </a:lvl1pPr>
            <a:lvl2pPr marL="4572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9pPr>
          </a:lstStyle>
          <a:p>
            <a:pPr>
              <a:defRPr/>
            </a:pPr>
            <a:fld id="{94D6E141-97F8-4B3F-847A-A8137189DD69}" type="slidenum">
              <a:rPr lang="en-US" smtClean="0"/>
              <a:pPr>
                <a:defRPr/>
              </a:pPr>
              <a:t>169</a:t>
            </a:fld>
            <a:endParaRPr 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2" name="Picture 6" descr="w0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9200" y="1295400"/>
            <a:ext cx="6400800" cy="4840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73" name="Rectangle 2"/>
          <p:cNvSpPr txBox="1">
            <a:spLocks noChangeArrowheads="1"/>
          </p:cNvSpPr>
          <p:nvPr/>
        </p:nvSpPr>
        <p:spPr bwMode="auto">
          <a:xfrm>
            <a:off x="609600" y="0"/>
            <a:ext cx="776986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1" tIns="45706" rIns="91411" bIns="45706" anchor="ctr"/>
          <a:lstStyle>
            <a:lvl1pPr defTabSz="1123950">
              <a:defRPr sz="2800" b="1">
                <a:solidFill>
                  <a:srgbClr val="000063"/>
                </a:solidFill>
                <a:latin typeface="Arial" charset="0"/>
                <a:ea typeface="ＭＳ Ｐゴシック" charset="-128"/>
              </a:defRPr>
            </a:lvl1pPr>
            <a:lvl2pPr marL="742950" indent="-285750" defTabSz="1123950">
              <a:defRPr sz="2800" b="1">
                <a:solidFill>
                  <a:srgbClr val="000063"/>
                </a:solidFill>
                <a:latin typeface="Arial" charset="0"/>
                <a:ea typeface="ＭＳ Ｐゴシック" charset="-128"/>
              </a:defRPr>
            </a:lvl2pPr>
            <a:lvl3pPr marL="1143000" indent="-228600" defTabSz="1123950">
              <a:defRPr sz="2800" b="1">
                <a:solidFill>
                  <a:srgbClr val="000063"/>
                </a:solidFill>
                <a:latin typeface="Arial" charset="0"/>
                <a:ea typeface="ＭＳ Ｐゴシック" charset="-128"/>
              </a:defRPr>
            </a:lvl3pPr>
            <a:lvl4pPr marL="1600200" indent="-228600" defTabSz="1123950">
              <a:defRPr sz="2800" b="1">
                <a:solidFill>
                  <a:srgbClr val="000063"/>
                </a:solidFill>
                <a:latin typeface="Arial" charset="0"/>
                <a:ea typeface="ＭＳ Ｐゴシック" charset="-128"/>
              </a:defRPr>
            </a:lvl4pPr>
            <a:lvl5pPr marL="2057400" indent="-228600" defTabSz="1123950">
              <a:defRPr sz="2800" b="1">
                <a:solidFill>
                  <a:srgbClr val="000063"/>
                </a:solidFill>
                <a:latin typeface="Arial" charset="0"/>
                <a:ea typeface="ＭＳ Ｐゴシック" charset="-128"/>
              </a:defRPr>
            </a:lvl5pPr>
            <a:lvl6pPr marL="2514600" indent="-228600" defTabSz="1123950" eaLnBrk="0" fontAlgn="base" hangingPunct="0">
              <a:spcBef>
                <a:spcPct val="0"/>
              </a:spcBef>
              <a:spcAft>
                <a:spcPct val="0"/>
              </a:spcAft>
              <a:defRPr sz="2800" b="1">
                <a:solidFill>
                  <a:srgbClr val="000063"/>
                </a:solidFill>
                <a:latin typeface="Arial" charset="0"/>
                <a:ea typeface="ＭＳ Ｐゴシック" charset="-128"/>
              </a:defRPr>
            </a:lvl6pPr>
            <a:lvl7pPr marL="2971800" indent="-228600" defTabSz="1123950" eaLnBrk="0" fontAlgn="base" hangingPunct="0">
              <a:spcBef>
                <a:spcPct val="0"/>
              </a:spcBef>
              <a:spcAft>
                <a:spcPct val="0"/>
              </a:spcAft>
              <a:defRPr sz="2800" b="1">
                <a:solidFill>
                  <a:srgbClr val="000063"/>
                </a:solidFill>
                <a:latin typeface="Arial" charset="0"/>
                <a:ea typeface="ＭＳ Ｐゴシック" charset="-128"/>
              </a:defRPr>
            </a:lvl7pPr>
            <a:lvl8pPr marL="3429000" indent="-228600" defTabSz="1123950" eaLnBrk="0" fontAlgn="base" hangingPunct="0">
              <a:spcBef>
                <a:spcPct val="0"/>
              </a:spcBef>
              <a:spcAft>
                <a:spcPct val="0"/>
              </a:spcAft>
              <a:defRPr sz="2800" b="1">
                <a:solidFill>
                  <a:srgbClr val="000063"/>
                </a:solidFill>
                <a:latin typeface="Arial" charset="0"/>
                <a:ea typeface="ＭＳ Ｐゴシック" charset="-128"/>
              </a:defRPr>
            </a:lvl8pPr>
            <a:lvl9pPr marL="3886200" indent="-228600" defTabSz="1123950" eaLnBrk="0" fontAlgn="base" hangingPunct="0">
              <a:spcBef>
                <a:spcPct val="0"/>
              </a:spcBef>
              <a:spcAft>
                <a:spcPct val="0"/>
              </a:spcAft>
              <a:defRPr sz="2800" b="1">
                <a:solidFill>
                  <a:srgbClr val="000063"/>
                </a:solidFill>
                <a:latin typeface="Arial" charset="0"/>
                <a:ea typeface="ＭＳ Ｐゴシック" charset="-128"/>
              </a:defRPr>
            </a:lvl9pPr>
          </a:lstStyle>
          <a:p>
            <a:pPr algn="ctr" eaLnBrk="1" hangingPunct="1"/>
            <a:r>
              <a:rPr lang="en-US" b="0" dirty="0">
                <a:solidFill>
                  <a:schemeClr val="tx2"/>
                </a:solidFill>
                <a:cs typeface="Arial" charset="0"/>
              </a:rPr>
              <a:t>Histogram from </a:t>
            </a:r>
            <a:r>
              <a:rPr lang="en-US" b="0" dirty="0" err="1">
                <a:solidFill>
                  <a:schemeClr val="tx2"/>
                </a:solidFill>
                <a:cs typeface="Arial" charset="0"/>
              </a:rPr>
              <a:t>Weka</a:t>
            </a:r>
            <a:endParaRPr lang="en-US" b="0" dirty="0">
              <a:solidFill>
                <a:schemeClr val="tx2"/>
              </a:solidFill>
              <a:cs typeface="Arial" charset="0"/>
            </a:endParaRPr>
          </a:p>
        </p:txBody>
      </p:sp>
    </p:spTree>
    <p:extLst>
      <p:ext uri="{BB962C8B-B14F-4D97-AF65-F5344CB8AC3E}">
        <p14:creationId xmlns:p14="http://schemas.microsoft.com/office/powerpoint/2010/main" val="395375714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E6775EFC-9B78-48C6-9E06-1AE8818929D1}"/>
              </a:ext>
            </a:extLst>
          </p:cNvPr>
          <p:cNvSpPr>
            <a:spLocks noGrp="1" noChangeArrowheads="1"/>
          </p:cNvSpPr>
          <p:nvPr>
            <p:ph type="title"/>
          </p:nvPr>
        </p:nvSpPr>
        <p:spPr/>
        <p:txBody>
          <a:bodyPr/>
          <a:lstStyle/>
          <a:p>
            <a:pPr>
              <a:defRPr/>
            </a:pPr>
            <a:r>
              <a:rPr lang="en-US">
                <a:cs typeface="+mj-cs"/>
              </a:rPr>
              <a:t>Another Example of Decision Tree</a:t>
            </a:r>
          </a:p>
        </p:txBody>
      </p:sp>
      <p:sp>
        <p:nvSpPr>
          <p:cNvPr id="12290" name="Text Box 4">
            <a:extLst>
              <a:ext uri="{FF2B5EF4-FFF2-40B4-BE49-F238E27FC236}">
                <a16:creationId xmlns:a16="http://schemas.microsoft.com/office/drawing/2014/main" id="{61460E62-9DF8-4292-83FD-0B49A341C8D6}"/>
              </a:ext>
            </a:extLst>
          </p:cNvPr>
          <p:cNvSpPr txBox="1">
            <a:spLocks noChangeArrowheads="1"/>
          </p:cNvSpPr>
          <p:nvPr/>
        </p:nvSpPr>
        <p:spPr bwMode="auto">
          <a:xfrm rot="-2416809">
            <a:off x="990600" y="1447800"/>
            <a:ext cx="12573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20000"/>
              </a:spcBef>
              <a:spcAft>
                <a:spcPct val="0"/>
              </a:spcAft>
              <a:buClr>
                <a:schemeClr val="accent2"/>
              </a:buClr>
              <a:buFont typeface="Monotype Sorts" pitchFamily="-84" charset="2"/>
              <a:buNone/>
            </a:pPr>
            <a:r>
              <a:rPr lang="en-US" altLang="en-US" sz="1600">
                <a:solidFill>
                  <a:srgbClr val="006600"/>
                </a:solidFill>
              </a:rPr>
              <a:t>categorical</a:t>
            </a:r>
            <a:endParaRPr lang="en-US" altLang="en-US" sz="1600">
              <a:solidFill>
                <a:schemeClr val="bg2"/>
              </a:solidFill>
            </a:endParaRPr>
          </a:p>
        </p:txBody>
      </p:sp>
      <p:sp>
        <p:nvSpPr>
          <p:cNvPr id="12291" name="Text Box 5">
            <a:extLst>
              <a:ext uri="{FF2B5EF4-FFF2-40B4-BE49-F238E27FC236}">
                <a16:creationId xmlns:a16="http://schemas.microsoft.com/office/drawing/2014/main" id="{52461AE5-2569-405A-8299-7732622FAC8D}"/>
              </a:ext>
            </a:extLst>
          </p:cNvPr>
          <p:cNvSpPr txBox="1">
            <a:spLocks noChangeArrowheads="1"/>
          </p:cNvSpPr>
          <p:nvPr/>
        </p:nvSpPr>
        <p:spPr bwMode="auto">
          <a:xfrm rot="-2416809">
            <a:off x="1676400" y="1447800"/>
            <a:ext cx="12573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20000"/>
              </a:spcBef>
              <a:spcAft>
                <a:spcPct val="0"/>
              </a:spcAft>
              <a:buClr>
                <a:schemeClr val="accent2"/>
              </a:buClr>
              <a:buFont typeface="Monotype Sorts" pitchFamily="-84" charset="2"/>
              <a:buNone/>
            </a:pPr>
            <a:r>
              <a:rPr lang="en-US" altLang="en-US" sz="1600">
                <a:solidFill>
                  <a:srgbClr val="006600"/>
                </a:solidFill>
              </a:rPr>
              <a:t>categorical</a:t>
            </a:r>
            <a:endParaRPr lang="en-US" altLang="en-US" sz="1600">
              <a:solidFill>
                <a:schemeClr val="bg2"/>
              </a:solidFill>
            </a:endParaRPr>
          </a:p>
        </p:txBody>
      </p:sp>
      <p:sp>
        <p:nvSpPr>
          <p:cNvPr id="12292" name="Text Box 6">
            <a:extLst>
              <a:ext uri="{FF2B5EF4-FFF2-40B4-BE49-F238E27FC236}">
                <a16:creationId xmlns:a16="http://schemas.microsoft.com/office/drawing/2014/main" id="{4A2C7CB3-81AE-4B48-A56C-353E945F2E86}"/>
              </a:ext>
            </a:extLst>
          </p:cNvPr>
          <p:cNvSpPr txBox="1">
            <a:spLocks noChangeArrowheads="1"/>
          </p:cNvSpPr>
          <p:nvPr/>
        </p:nvSpPr>
        <p:spPr bwMode="auto">
          <a:xfrm rot="-2416809">
            <a:off x="2514600" y="1447800"/>
            <a:ext cx="127793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20000"/>
              </a:spcBef>
              <a:spcAft>
                <a:spcPct val="0"/>
              </a:spcAft>
              <a:buClr>
                <a:schemeClr val="accent2"/>
              </a:buClr>
              <a:buFont typeface="Monotype Sorts" pitchFamily="-84" charset="2"/>
              <a:buNone/>
            </a:pPr>
            <a:r>
              <a:rPr lang="en-US" altLang="en-US" sz="1600">
                <a:solidFill>
                  <a:srgbClr val="006600"/>
                </a:solidFill>
              </a:rPr>
              <a:t>continuous</a:t>
            </a:r>
            <a:endParaRPr lang="en-US" altLang="en-US" sz="1600">
              <a:solidFill>
                <a:schemeClr val="bg2"/>
              </a:solidFill>
            </a:endParaRPr>
          </a:p>
        </p:txBody>
      </p:sp>
      <p:sp>
        <p:nvSpPr>
          <p:cNvPr id="12293" name="Text Box 7">
            <a:extLst>
              <a:ext uri="{FF2B5EF4-FFF2-40B4-BE49-F238E27FC236}">
                <a16:creationId xmlns:a16="http://schemas.microsoft.com/office/drawing/2014/main" id="{1352E2CD-3B44-44A2-B75E-69FC2314EA49}"/>
              </a:ext>
            </a:extLst>
          </p:cNvPr>
          <p:cNvSpPr txBox="1">
            <a:spLocks noChangeArrowheads="1"/>
          </p:cNvSpPr>
          <p:nvPr/>
        </p:nvSpPr>
        <p:spPr bwMode="auto">
          <a:xfrm rot="-2416809">
            <a:off x="3276600" y="1600200"/>
            <a:ext cx="6921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20000"/>
              </a:spcBef>
              <a:spcAft>
                <a:spcPct val="0"/>
              </a:spcAft>
              <a:buClr>
                <a:schemeClr val="accent2"/>
              </a:buClr>
              <a:buFont typeface="Monotype Sorts" pitchFamily="-84" charset="2"/>
              <a:buNone/>
            </a:pPr>
            <a:r>
              <a:rPr lang="en-US" altLang="en-US" sz="1600">
                <a:solidFill>
                  <a:srgbClr val="006600"/>
                </a:solidFill>
              </a:rPr>
              <a:t>class</a:t>
            </a:r>
            <a:endParaRPr lang="en-US" altLang="en-US" sz="1600">
              <a:solidFill>
                <a:schemeClr val="bg2"/>
              </a:solidFill>
            </a:endParaRPr>
          </a:p>
        </p:txBody>
      </p:sp>
      <p:sp>
        <p:nvSpPr>
          <p:cNvPr id="12294" name="Line 8">
            <a:extLst>
              <a:ext uri="{FF2B5EF4-FFF2-40B4-BE49-F238E27FC236}">
                <a16:creationId xmlns:a16="http://schemas.microsoft.com/office/drawing/2014/main" id="{6698DAD6-3D77-467B-9B25-8C319A0B0657}"/>
              </a:ext>
            </a:extLst>
          </p:cNvPr>
          <p:cNvSpPr>
            <a:spLocks noChangeShapeType="1"/>
          </p:cNvSpPr>
          <p:nvPr/>
        </p:nvSpPr>
        <p:spPr bwMode="auto">
          <a:xfrm>
            <a:off x="8005763" y="3497263"/>
            <a:ext cx="242887" cy="527050"/>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2295" name="Line 9">
            <a:extLst>
              <a:ext uri="{FF2B5EF4-FFF2-40B4-BE49-F238E27FC236}">
                <a16:creationId xmlns:a16="http://schemas.microsoft.com/office/drawing/2014/main" id="{4BE82DD1-A94F-4E25-92A5-6965E39D2E70}"/>
              </a:ext>
            </a:extLst>
          </p:cNvPr>
          <p:cNvSpPr>
            <a:spLocks noChangeShapeType="1"/>
          </p:cNvSpPr>
          <p:nvPr/>
        </p:nvSpPr>
        <p:spPr bwMode="auto">
          <a:xfrm flipH="1">
            <a:off x="6875463" y="3497263"/>
            <a:ext cx="323850" cy="527050"/>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2296" name="Line 10">
            <a:extLst>
              <a:ext uri="{FF2B5EF4-FFF2-40B4-BE49-F238E27FC236}">
                <a16:creationId xmlns:a16="http://schemas.microsoft.com/office/drawing/2014/main" id="{B909B3E2-F753-48A3-ABCD-2CA9A2933AF1}"/>
              </a:ext>
            </a:extLst>
          </p:cNvPr>
          <p:cNvSpPr>
            <a:spLocks noChangeShapeType="1"/>
          </p:cNvSpPr>
          <p:nvPr/>
        </p:nvSpPr>
        <p:spPr bwMode="auto">
          <a:xfrm flipH="1">
            <a:off x="5881688" y="2733675"/>
            <a:ext cx="403225" cy="528638"/>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2297" name="Line 11">
            <a:extLst>
              <a:ext uri="{FF2B5EF4-FFF2-40B4-BE49-F238E27FC236}">
                <a16:creationId xmlns:a16="http://schemas.microsoft.com/office/drawing/2014/main" id="{0DEFA638-F2F5-4DA8-89DA-01B1BDEACFF7}"/>
              </a:ext>
            </a:extLst>
          </p:cNvPr>
          <p:cNvSpPr>
            <a:spLocks noChangeShapeType="1"/>
          </p:cNvSpPr>
          <p:nvPr/>
        </p:nvSpPr>
        <p:spPr bwMode="auto">
          <a:xfrm>
            <a:off x="7092950" y="2733675"/>
            <a:ext cx="484188" cy="528638"/>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2298" name="Line 12">
            <a:extLst>
              <a:ext uri="{FF2B5EF4-FFF2-40B4-BE49-F238E27FC236}">
                <a16:creationId xmlns:a16="http://schemas.microsoft.com/office/drawing/2014/main" id="{44CFBC32-A04C-440D-AC60-3ACF98117C59}"/>
              </a:ext>
            </a:extLst>
          </p:cNvPr>
          <p:cNvSpPr>
            <a:spLocks noChangeShapeType="1"/>
          </p:cNvSpPr>
          <p:nvPr/>
        </p:nvSpPr>
        <p:spPr bwMode="auto">
          <a:xfrm>
            <a:off x="6043613" y="2006600"/>
            <a:ext cx="565150" cy="463550"/>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2299" name="Line 13">
            <a:extLst>
              <a:ext uri="{FF2B5EF4-FFF2-40B4-BE49-F238E27FC236}">
                <a16:creationId xmlns:a16="http://schemas.microsoft.com/office/drawing/2014/main" id="{4A84FDFF-8D34-45A9-BBF8-3DF8508B982F}"/>
              </a:ext>
            </a:extLst>
          </p:cNvPr>
          <p:cNvSpPr>
            <a:spLocks noChangeShapeType="1"/>
          </p:cNvSpPr>
          <p:nvPr/>
        </p:nvSpPr>
        <p:spPr bwMode="auto">
          <a:xfrm flipH="1">
            <a:off x="4670425" y="2006600"/>
            <a:ext cx="565150" cy="463550"/>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2300" name="Text Box 14">
            <a:extLst>
              <a:ext uri="{FF2B5EF4-FFF2-40B4-BE49-F238E27FC236}">
                <a16:creationId xmlns:a16="http://schemas.microsoft.com/office/drawing/2014/main" id="{FA7BE591-E656-46A7-AB21-D8336C06932D}"/>
              </a:ext>
            </a:extLst>
          </p:cNvPr>
          <p:cNvSpPr txBox="1">
            <a:spLocks noChangeArrowheads="1"/>
          </p:cNvSpPr>
          <p:nvPr/>
        </p:nvSpPr>
        <p:spPr bwMode="auto">
          <a:xfrm>
            <a:off x="5187950" y="1743075"/>
            <a:ext cx="936625" cy="349250"/>
          </a:xfrm>
          <a:prstGeom prst="rect">
            <a:avLst/>
          </a:prstGeom>
          <a:solidFill>
            <a:srgbClr val="FFFF00"/>
          </a:solidFill>
          <a:ln w="12700">
            <a:solidFill>
              <a:srgbClr val="0000FF"/>
            </a:solidFill>
            <a:miter lim="800000"/>
            <a:headEnd/>
            <a:tailEnd/>
          </a:ln>
        </p:spPr>
        <p:txBody>
          <a:bodyPr>
            <a:spAutoFit/>
          </a:bodyPr>
          <a:lstStyle>
            <a:lvl1pPr marL="342900" indent="-342900">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20000"/>
              </a:spcBef>
              <a:spcAft>
                <a:spcPct val="0"/>
              </a:spcAft>
              <a:buClr>
                <a:schemeClr val="accent2"/>
              </a:buClr>
              <a:buFont typeface="Monotype Sorts" pitchFamily="-84" charset="2"/>
              <a:buNone/>
            </a:pPr>
            <a:r>
              <a:rPr lang="en-US" altLang="en-US" sz="1600">
                <a:solidFill>
                  <a:srgbClr val="2D1993"/>
                </a:solidFill>
              </a:rPr>
              <a:t>MarSt</a:t>
            </a:r>
            <a:endParaRPr lang="en-US" altLang="en-US" sz="1600" b="0">
              <a:solidFill>
                <a:schemeClr val="bg2"/>
              </a:solidFill>
            </a:endParaRPr>
          </a:p>
        </p:txBody>
      </p:sp>
      <p:sp>
        <p:nvSpPr>
          <p:cNvPr id="12301" name="Text Box 15">
            <a:extLst>
              <a:ext uri="{FF2B5EF4-FFF2-40B4-BE49-F238E27FC236}">
                <a16:creationId xmlns:a16="http://schemas.microsoft.com/office/drawing/2014/main" id="{0351834D-3E07-4EBA-B7BC-8AD514D0BFB7}"/>
              </a:ext>
            </a:extLst>
          </p:cNvPr>
          <p:cNvSpPr txBox="1">
            <a:spLocks noChangeArrowheads="1"/>
          </p:cNvSpPr>
          <p:nvPr/>
        </p:nvSpPr>
        <p:spPr bwMode="auto">
          <a:xfrm>
            <a:off x="6203950" y="2470150"/>
            <a:ext cx="935038" cy="593725"/>
          </a:xfrm>
          <a:prstGeom prst="rect">
            <a:avLst/>
          </a:prstGeom>
          <a:solidFill>
            <a:srgbClr val="FFFF00"/>
          </a:solidFill>
          <a:ln w="12700">
            <a:solidFill>
              <a:srgbClr val="0000FF"/>
            </a:solidFill>
            <a:miter lim="800000"/>
            <a:headEnd/>
            <a:tailEnd/>
          </a:ln>
        </p:spPr>
        <p:txBody>
          <a:bodyPr>
            <a:spAutoFit/>
          </a:bodyPr>
          <a:lstStyle>
            <a:lvl1pPr>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20000"/>
              </a:spcBef>
              <a:spcAft>
                <a:spcPct val="0"/>
              </a:spcAft>
              <a:buClr>
                <a:schemeClr val="accent2"/>
              </a:buClr>
              <a:buFont typeface="Monotype Sorts" pitchFamily="-84" charset="2"/>
              <a:buNone/>
            </a:pPr>
            <a:r>
              <a:rPr lang="en-US" altLang="en-US" sz="1600">
                <a:solidFill>
                  <a:srgbClr val="2D1993"/>
                </a:solidFill>
              </a:rPr>
              <a:t>Home Owner</a:t>
            </a:r>
            <a:endParaRPr lang="en-US" altLang="en-US" sz="1600" b="0">
              <a:solidFill>
                <a:schemeClr val="bg2"/>
              </a:solidFill>
            </a:endParaRPr>
          </a:p>
        </p:txBody>
      </p:sp>
      <p:sp>
        <p:nvSpPr>
          <p:cNvPr id="12302" name="Text Box 16">
            <a:extLst>
              <a:ext uri="{FF2B5EF4-FFF2-40B4-BE49-F238E27FC236}">
                <a16:creationId xmlns:a16="http://schemas.microsoft.com/office/drawing/2014/main" id="{ED864B38-EA30-4D31-93FE-C30F87CB4DBE}"/>
              </a:ext>
            </a:extLst>
          </p:cNvPr>
          <p:cNvSpPr txBox="1">
            <a:spLocks noChangeArrowheads="1"/>
          </p:cNvSpPr>
          <p:nvPr/>
        </p:nvSpPr>
        <p:spPr bwMode="auto">
          <a:xfrm>
            <a:off x="7118350" y="3232150"/>
            <a:ext cx="968375" cy="349250"/>
          </a:xfrm>
          <a:prstGeom prst="rect">
            <a:avLst/>
          </a:prstGeom>
          <a:solidFill>
            <a:srgbClr val="FFFF00"/>
          </a:solidFill>
          <a:ln w="12700">
            <a:solidFill>
              <a:srgbClr val="0000FF"/>
            </a:solidFill>
            <a:miter lim="800000"/>
            <a:headEnd/>
            <a:tailEnd/>
          </a:ln>
        </p:spPr>
        <p:txBody>
          <a:bodyPr>
            <a:spAutoFit/>
          </a:bodyPr>
          <a:lstStyle>
            <a:lvl1pPr marL="342900" indent="-342900">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20000"/>
              </a:spcBef>
              <a:spcAft>
                <a:spcPct val="0"/>
              </a:spcAft>
              <a:buClr>
                <a:schemeClr val="accent2"/>
              </a:buClr>
              <a:buFont typeface="Monotype Sorts" pitchFamily="-84" charset="2"/>
              <a:buNone/>
            </a:pPr>
            <a:r>
              <a:rPr lang="en-US" altLang="en-US" sz="1600">
                <a:solidFill>
                  <a:srgbClr val="2D1993"/>
                </a:solidFill>
              </a:rPr>
              <a:t>Income</a:t>
            </a:r>
            <a:endParaRPr lang="en-US" altLang="en-US" sz="1600" b="0">
              <a:solidFill>
                <a:schemeClr val="bg2"/>
              </a:solidFill>
            </a:endParaRPr>
          </a:p>
        </p:txBody>
      </p:sp>
      <p:sp>
        <p:nvSpPr>
          <p:cNvPr id="12303" name="AutoShape 17">
            <a:extLst>
              <a:ext uri="{FF2B5EF4-FFF2-40B4-BE49-F238E27FC236}">
                <a16:creationId xmlns:a16="http://schemas.microsoft.com/office/drawing/2014/main" id="{D4A93664-3825-4697-91DB-A563E3CFAB8B}"/>
              </a:ext>
            </a:extLst>
          </p:cNvPr>
          <p:cNvSpPr>
            <a:spLocks noChangeArrowheads="1"/>
          </p:cNvSpPr>
          <p:nvPr/>
        </p:nvSpPr>
        <p:spPr bwMode="auto">
          <a:xfrm>
            <a:off x="8045450" y="4021138"/>
            <a:ext cx="627063" cy="366712"/>
          </a:xfrm>
          <a:prstGeom prst="roundRect">
            <a:avLst>
              <a:gd name="adj" fmla="val 16769"/>
            </a:avLst>
          </a:prstGeom>
          <a:solidFill>
            <a:srgbClr val="33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spcAft>
                <a:spcPct val="0"/>
              </a:spcAft>
              <a:buClrTx/>
              <a:buSzTx/>
              <a:buFontTx/>
              <a:buNone/>
            </a:pPr>
            <a:endParaRPr lang="en-US" altLang="en-US" sz="1400"/>
          </a:p>
        </p:txBody>
      </p:sp>
      <p:sp>
        <p:nvSpPr>
          <p:cNvPr id="12304" name="Text Box 18">
            <a:extLst>
              <a:ext uri="{FF2B5EF4-FFF2-40B4-BE49-F238E27FC236}">
                <a16:creationId xmlns:a16="http://schemas.microsoft.com/office/drawing/2014/main" id="{813C5F42-E294-446D-BAB8-BA73EF3C61F7}"/>
              </a:ext>
            </a:extLst>
          </p:cNvPr>
          <p:cNvSpPr txBox="1">
            <a:spLocks noChangeArrowheads="1"/>
          </p:cNvSpPr>
          <p:nvPr/>
        </p:nvSpPr>
        <p:spPr bwMode="auto">
          <a:xfrm>
            <a:off x="7969250" y="4021138"/>
            <a:ext cx="6858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20000"/>
              </a:spcBef>
              <a:spcAft>
                <a:spcPct val="0"/>
              </a:spcAft>
              <a:buClr>
                <a:schemeClr val="accent2"/>
              </a:buClr>
              <a:buFont typeface="Monotype Sorts" pitchFamily="-84" charset="2"/>
              <a:buNone/>
            </a:pPr>
            <a:r>
              <a:rPr lang="en-US" altLang="en-US" sz="1600">
                <a:solidFill>
                  <a:srgbClr val="800000"/>
                </a:solidFill>
              </a:rPr>
              <a:t>YES</a:t>
            </a:r>
            <a:endParaRPr lang="en-US" altLang="en-US" sz="1600" b="0">
              <a:solidFill>
                <a:schemeClr val="bg2"/>
              </a:solidFill>
            </a:endParaRPr>
          </a:p>
        </p:txBody>
      </p:sp>
      <p:sp>
        <p:nvSpPr>
          <p:cNvPr id="12305" name="AutoShape 19">
            <a:extLst>
              <a:ext uri="{FF2B5EF4-FFF2-40B4-BE49-F238E27FC236}">
                <a16:creationId xmlns:a16="http://schemas.microsoft.com/office/drawing/2014/main" id="{E001673C-3D0D-4DCB-97C9-F20B1C27741E}"/>
              </a:ext>
            </a:extLst>
          </p:cNvPr>
          <p:cNvSpPr>
            <a:spLocks noChangeArrowheads="1"/>
          </p:cNvSpPr>
          <p:nvPr/>
        </p:nvSpPr>
        <p:spPr bwMode="auto">
          <a:xfrm>
            <a:off x="6553200" y="4038600"/>
            <a:ext cx="654050" cy="363538"/>
          </a:xfrm>
          <a:prstGeom prst="roundRect">
            <a:avLst>
              <a:gd name="adj" fmla="val 16667"/>
            </a:avLst>
          </a:prstGeom>
          <a:solidFill>
            <a:srgbClr val="33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spcAft>
                <a:spcPct val="0"/>
              </a:spcAft>
              <a:buClrTx/>
              <a:buSzTx/>
              <a:buFontTx/>
              <a:buNone/>
            </a:pPr>
            <a:endParaRPr lang="en-US" altLang="en-US" sz="1400"/>
          </a:p>
        </p:txBody>
      </p:sp>
      <p:sp>
        <p:nvSpPr>
          <p:cNvPr id="12306" name="Text Box 20">
            <a:extLst>
              <a:ext uri="{FF2B5EF4-FFF2-40B4-BE49-F238E27FC236}">
                <a16:creationId xmlns:a16="http://schemas.microsoft.com/office/drawing/2014/main" id="{32FD8B4D-7EAF-43C7-8868-ABB7F8C30209}"/>
              </a:ext>
            </a:extLst>
          </p:cNvPr>
          <p:cNvSpPr txBox="1">
            <a:spLocks noChangeArrowheads="1"/>
          </p:cNvSpPr>
          <p:nvPr/>
        </p:nvSpPr>
        <p:spPr bwMode="auto">
          <a:xfrm>
            <a:off x="6650038" y="4024313"/>
            <a:ext cx="4889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20000"/>
              </a:spcBef>
              <a:spcAft>
                <a:spcPct val="0"/>
              </a:spcAft>
              <a:buClr>
                <a:schemeClr val="accent2"/>
              </a:buClr>
              <a:buFont typeface="Monotype Sorts" pitchFamily="-84" charset="2"/>
              <a:buNone/>
            </a:pPr>
            <a:r>
              <a:rPr lang="en-US" altLang="en-US" sz="1600">
                <a:solidFill>
                  <a:srgbClr val="800000"/>
                </a:solidFill>
              </a:rPr>
              <a:t>NO</a:t>
            </a:r>
            <a:endParaRPr lang="en-US" altLang="en-US" sz="1600" b="0">
              <a:solidFill>
                <a:schemeClr val="bg2"/>
              </a:solidFill>
            </a:endParaRPr>
          </a:p>
        </p:txBody>
      </p:sp>
      <p:sp>
        <p:nvSpPr>
          <p:cNvPr id="12307" name="AutoShape 21">
            <a:extLst>
              <a:ext uri="{FF2B5EF4-FFF2-40B4-BE49-F238E27FC236}">
                <a16:creationId xmlns:a16="http://schemas.microsoft.com/office/drawing/2014/main" id="{1BA0B396-4C82-4AB2-8E99-F8625E891BB0}"/>
              </a:ext>
            </a:extLst>
          </p:cNvPr>
          <p:cNvSpPr>
            <a:spLocks noChangeArrowheads="1"/>
          </p:cNvSpPr>
          <p:nvPr/>
        </p:nvSpPr>
        <p:spPr bwMode="auto">
          <a:xfrm>
            <a:off x="4348163" y="2484438"/>
            <a:ext cx="685800" cy="347662"/>
          </a:xfrm>
          <a:prstGeom prst="roundRect">
            <a:avLst>
              <a:gd name="adj" fmla="val 16667"/>
            </a:avLst>
          </a:prstGeom>
          <a:solidFill>
            <a:srgbClr val="33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spcAft>
                <a:spcPct val="0"/>
              </a:spcAft>
              <a:buClrTx/>
              <a:buSzTx/>
              <a:buFontTx/>
              <a:buNone/>
            </a:pPr>
            <a:endParaRPr lang="en-US" altLang="en-US" sz="1400"/>
          </a:p>
        </p:txBody>
      </p:sp>
      <p:sp>
        <p:nvSpPr>
          <p:cNvPr id="12308" name="Text Box 22">
            <a:extLst>
              <a:ext uri="{FF2B5EF4-FFF2-40B4-BE49-F238E27FC236}">
                <a16:creationId xmlns:a16="http://schemas.microsoft.com/office/drawing/2014/main" id="{3F642F6A-0ADF-426D-B50A-0C81EB2C4C1C}"/>
              </a:ext>
            </a:extLst>
          </p:cNvPr>
          <p:cNvSpPr txBox="1">
            <a:spLocks noChangeArrowheads="1"/>
          </p:cNvSpPr>
          <p:nvPr/>
        </p:nvSpPr>
        <p:spPr bwMode="auto">
          <a:xfrm>
            <a:off x="4443413" y="2470150"/>
            <a:ext cx="4889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20000"/>
              </a:spcBef>
              <a:spcAft>
                <a:spcPct val="0"/>
              </a:spcAft>
              <a:buClr>
                <a:schemeClr val="accent2"/>
              </a:buClr>
              <a:buFont typeface="Monotype Sorts" pitchFamily="-84" charset="2"/>
              <a:buNone/>
            </a:pPr>
            <a:r>
              <a:rPr lang="en-US" altLang="en-US" sz="1600">
                <a:solidFill>
                  <a:srgbClr val="800000"/>
                </a:solidFill>
              </a:rPr>
              <a:t>NO</a:t>
            </a:r>
            <a:endParaRPr lang="en-US" altLang="en-US" sz="1600" b="0">
              <a:solidFill>
                <a:srgbClr val="00FFFF"/>
              </a:solidFill>
            </a:endParaRPr>
          </a:p>
        </p:txBody>
      </p:sp>
      <p:grpSp>
        <p:nvGrpSpPr>
          <p:cNvPr id="12309" name="Group 35">
            <a:extLst>
              <a:ext uri="{FF2B5EF4-FFF2-40B4-BE49-F238E27FC236}">
                <a16:creationId xmlns:a16="http://schemas.microsoft.com/office/drawing/2014/main" id="{B22A43E7-0F42-4BB2-8EAE-965DAC3711E8}"/>
              </a:ext>
            </a:extLst>
          </p:cNvPr>
          <p:cNvGrpSpPr>
            <a:grpSpLocks/>
          </p:cNvGrpSpPr>
          <p:nvPr/>
        </p:nvGrpSpPr>
        <p:grpSpPr bwMode="auto">
          <a:xfrm>
            <a:off x="5594350" y="3232150"/>
            <a:ext cx="685800" cy="381000"/>
            <a:chOff x="4927" y="2340"/>
            <a:chExt cx="432" cy="240"/>
          </a:xfrm>
        </p:grpSpPr>
        <p:sp>
          <p:nvSpPr>
            <p:cNvPr id="12321" name="AutoShape 23">
              <a:extLst>
                <a:ext uri="{FF2B5EF4-FFF2-40B4-BE49-F238E27FC236}">
                  <a16:creationId xmlns:a16="http://schemas.microsoft.com/office/drawing/2014/main" id="{0A9EB9A3-7B80-418D-B376-4D6B9124AACE}"/>
                </a:ext>
              </a:extLst>
            </p:cNvPr>
            <p:cNvSpPr>
              <a:spLocks noChangeArrowheads="1"/>
            </p:cNvSpPr>
            <p:nvPr/>
          </p:nvSpPr>
          <p:spPr bwMode="auto">
            <a:xfrm>
              <a:off x="4927" y="2340"/>
              <a:ext cx="432" cy="240"/>
            </a:xfrm>
            <a:prstGeom prst="roundRect">
              <a:avLst>
                <a:gd name="adj" fmla="val 16667"/>
              </a:avLst>
            </a:prstGeom>
            <a:solidFill>
              <a:srgbClr val="33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spcAft>
                  <a:spcPct val="0"/>
                </a:spcAft>
                <a:buClrTx/>
                <a:buSzTx/>
                <a:buFontTx/>
                <a:buNone/>
              </a:pPr>
              <a:endParaRPr lang="en-US" altLang="en-US" sz="1400"/>
            </a:p>
          </p:txBody>
        </p:sp>
        <p:sp>
          <p:nvSpPr>
            <p:cNvPr id="12322" name="Text Box 24">
              <a:extLst>
                <a:ext uri="{FF2B5EF4-FFF2-40B4-BE49-F238E27FC236}">
                  <a16:creationId xmlns:a16="http://schemas.microsoft.com/office/drawing/2014/main" id="{62F00DFC-95BD-4E87-A989-CCC523B5B7E3}"/>
                </a:ext>
              </a:extLst>
            </p:cNvPr>
            <p:cNvSpPr txBox="1">
              <a:spLocks noChangeArrowheads="1"/>
            </p:cNvSpPr>
            <p:nvPr/>
          </p:nvSpPr>
          <p:spPr bwMode="auto">
            <a:xfrm>
              <a:off x="4975" y="2340"/>
              <a:ext cx="30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20000"/>
                </a:spcBef>
                <a:spcAft>
                  <a:spcPct val="0"/>
                </a:spcAft>
                <a:buClr>
                  <a:schemeClr val="accent2"/>
                </a:buClr>
                <a:buFont typeface="Monotype Sorts" pitchFamily="-84" charset="2"/>
                <a:buNone/>
              </a:pPr>
              <a:r>
                <a:rPr lang="en-US" altLang="en-US" sz="1600">
                  <a:solidFill>
                    <a:srgbClr val="800000"/>
                  </a:solidFill>
                </a:rPr>
                <a:t>NO</a:t>
              </a:r>
              <a:endParaRPr lang="en-US" altLang="en-US" sz="1600" b="0">
                <a:solidFill>
                  <a:schemeClr val="bg2"/>
                </a:solidFill>
              </a:endParaRPr>
            </a:p>
          </p:txBody>
        </p:sp>
      </p:grpSp>
      <p:sp>
        <p:nvSpPr>
          <p:cNvPr id="12310" name="Text Box 25">
            <a:extLst>
              <a:ext uri="{FF2B5EF4-FFF2-40B4-BE49-F238E27FC236}">
                <a16:creationId xmlns:a16="http://schemas.microsoft.com/office/drawing/2014/main" id="{40D1C44F-1F9B-4B0E-8B32-64FB3952BEAF}"/>
              </a:ext>
            </a:extLst>
          </p:cNvPr>
          <p:cNvSpPr txBox="1">
            <a:spLocks noChangeArrowheads="1"/>
          </p:cNvSpPr>
          <p:nvPr/>
        </p:nvSpPr>
        <p:spPr bwMode="auto">
          <a:xfrm>
            <a:off x="5518150" y="2774950"/>
            <a:ext cx="5334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lgn="r">
              <a:spcBef>
                <a:spcPct val="20000"/>
              </a:spcBef>
              <a:spcAft>
                <a:spcPct val="0"/>
              </a:spcAft>
              <a:buClr>
                <a:schemeClr val="accent2"/>
              </a:buClr>
              <a:buFont typeface="Monotype Sorts" pitchFamily="-84" charset="2"/>
              <a:buNone/>
            </a:pPr>
            <a:r>
              <a:rPr lang="en-US" altLang="en-US" sz="1600" b="0"/>
              <a:t>Yes</a:t>
            </a:r>
            <a:endParaRPr lang="en-US" altLang="en-US" sz="1600" b="0">
              <a:solidFill>
                <a:schemeClr val="bg2"/>
              </a:solidFill>
            </a:endParaRPr>
          </a:p>
        </p:txBody>
      </p:sp>
      <p:sp>
        <p:nvSpPr>
          <p:cNvPr id="12311" name="Text Box 26">
            <a:extLst>
              <a:ext uri="{FF2B5EF4-FFF2-40B4-BE49-F238E27FC236}">
                <a16:creationId xmlns:a16="http://schemas.microsoft.com/office/drawing/2014/main" id="{B8D78E17-DE33-4689-B0BD-63B9D2992C23}"/>
              </a:ext>
            </a:extLst>
          </p:cNvPr>
          <p:cNvSpPr txBox="1">
            <a:spLocks noChangeArrowheads="1"/>
          </p:cNvSpPr>
          <p:nvPr/>
        </p:nvSpPr>
        <p:spPr bwMode="auto">
          <a:xfrm>
            <a:off x="7270750" y="2698750"/>
            <a:ext cx="44291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lgn="r">
              <a:spcBef>
                <a:spcPct val="20000"/>
              </a:spcBef>
              <a:spcAft>
                <a:spcPct val="0"/>
              </a:spcAft>
              <a:buClr>
                <a:schemeClr val="accent2"/>
              </a:buClr>
              <a:buFont typeface="Monotype Sorts" pitchFamily="-84" charset="2"/>
              <a:buNone/>
            </a:pPr>
            <a:r>
              <a:rPr lang="en-US" altLang="en-US" sz="1600" b="0"/>
              <a:t>No</a:t>
            </a:r>
            <a:endParaRPr lang="en-US" altLang="en-US" sz="1600" b="0">
              <a:solidFill>
                <a:schemeClr val="bg2"/>
              </a:solidFill>
            </a:endParaRPr>
          </a:p>
        </p:txBody>
      </p:sp>
      <p:sp>
        <p:nvSpPr>
          <p:cNvPr id="12312" name="Text Box 27">
            <a:extLst>
              <a:ext uri="{FF2B5EF4-FFF2-40B4-BE49-F238E27FC236}">
                <a16:creationId xmlns:a16="http://schemas.microsoft.com/office/drawing/2014/main" id="{1593510F-7176-4511-AFEC-EFC4843FFCFB}"/>
              </a:ext>
            </a:extLst>
          </p:cNvPr>
          <p:cNvSpPr txBox="1">
            <a:spLocks noChangeArrowheads="1"/>
          </p:cNvSpPr>
          <p:nvPr/>
        </p:nvSpPr>
        <p:spPr bwMode="auto">
          <a:xfrm>
            <a:off x="4146550" y="1936750"/>
            <a:ext cx="9302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lgn="r">
              <a:spcBef>
                <a:spcPct val="20000"/>
              </a:spcBef>
              <a:spcAft>
                <a:spcPct val="0"/>
              </a:spcAft>
              <a:buClr>
                <a:schemeClr val="accent2"/>
              </a:buClr>
              <a:buFont typeface="Monotype Sorts" pitchFamily="-84" charset="2"/>
              <a:buNone/>
            </a:pPr>
            <a:r>
              <a:rPr lang="en-US" altLang="en-US" sz="1600" b="0"/>
              <a:t>Married</a:t>
            </a:r>
            <a:r>
              <a:rPr lang="en-US" altLang="en-US" sz="1600" b="0">
                <a:solidFill>
                  <a:schemeClr val="bg2"/>
                </a:solidFill>
              </a:rPr>
              <a:t> </a:t>
            </a:r>
          </a:p>
        </p:txBody>
      </p:sp>
      <p:sp>
        <p:nvSpPr>
          <p:cNvPr id="12313" name="Text Box 28">
            <a:extLst>
              <a:ext uri="{FF2B5EF4-FFF2-40B4-BE49-F238E27FC236}">
                <a16:creationId xmlns:a16="http://schemas.microsoft.com/office/drawing/2014/main" id="{88158606-A214-4401-8606-A6E72D8C902E}"/>
              </a:ext>
            </a:extLst>
          </p:cNvPr>
          <p:cNvSpPr txBox="1">
            <a:spLocks noChangeArrowheads="1"/>
          </p:cNvSpPr>
          <p:nvPr/>
        </p:nvSpPr>
        <p:spPr bwMode="auto">
          <a:xfrm>
            <a:off x="5746750" y="1708150"/>
            <a:ext cx="1398588"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lgn="r">
              <a:spcBef>
                <a:spcPct val="20000"/>
              </a:spcBef>
              <a:spcAft>
                <a:spcPct val="0"/>
              </a:spcAft>
              <a:buClr>
                <a:schemeClr val="accent2"/>
              </a:buClr>
              <a:buFont typeface="Monotype Sorts" pitchFamily="-84" charset="2"/>
              <a:buNone/>
            </a:pPr>
            <a:r>
              <a:rPr lang="en-US" altLang="en-US" sz="1600" b="0"/>
              <a:t>Single, Divorced</a:t>
            </a:r>
            <a:endParaRPr lang="en-US" altLang="en-US" sz="1600" b="0">
              <a:solidFill>
                <a:schemeClr val="bg2"/>
              </a:solidFill>
            </a:endParaRPr>
          </a:p>
        </p:txBody>
      </p:sp>
      <p:sp>
        <p:nvSpPr>
          <p:cNvPr id="12314" name="Text Box 29">
            <a:extLst>
              <a:ext uri="{FF2B5EF4-FFF2-40B4-BE49-F238E27FC236}">
                <a16:creationId xmlns:a16="http://schemas.microsoft.com/office/drawing/2014/main" id="{BA678096-4A0D-4AA2-87F4-0E63B4360B1F}"/>
              </a:ext>
            </a:extLst>
          </p:cNvPr>
          <p:cNvSpPr txBox="1">
            <a:spLocks noChangeArrowheads="1"/>
          </p:cNvSpPr>
          <p:nvPr/>
        </p:nvSpPr>
        <p:spPr bwMode="auto">
          <a:xfrm>
            <a:off x="6353175" y="3562350"/>
            <a:ext cx="7207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lgn="r">
              <a:spcBef>
                <a:spcPct val="20000"/>
              </a:spcBef>
              <a:spcAft>
                <a:spcPct val="0"/>
              </a:spcAft>
              <a:buClr>
                <a:schemeClr val="accent2"/>
              </a:buClr>
              <a:buFont typeface="Monotype Sorts" pitchFamily="-84" charset="2"/>
              <a:buNone/>
            </a:pPr>
            <a:r>
              <a:rPr lang="en-US" altLang="en-US" sz="1600" b="0"/>
              <a:t>&lt; 80K</a:t>
            </a:r>
            <a:endParaRPr lang="en-US" altLang="en-US" sz="1600" b="0">
              <a:solidFill>
                <a:schemeClr val="bg2"/>
              </a:solidFill>
            </a:endParaRPr>
          </a:p>
        </p:txBody>
      </p:sp>
      <p:sp>
        <p:nvSpPr>
          <p:cNvPr id="12315" name="Text Box 30">
            <a:extLst>
              <a:ext uri="{FF2B5EF4-FFF2-40B4-BE49-F238E27FC236}">
                <a16:creationId xmlns:a16="http://schemas.microsoft.com/office/drawing/2014/main" id="{097B3FA1-172C-466A-AD3E-F367AA04C520}"/>
              </a:ext>
            </a:extLst>
          </p:cNvPr>
          <p:cNvSpPr txBox="1">
            <a:spLocks noChangeArrowheads="1"/>
          </p:cNvSpPr>
          <p:nvPr/>
        </p:nvSpPr>
        <p:spPr bwMode="auto">
          <a:xfrm>
            <a:off x="8128000" y="3562350"/>
            <a:ext cx="7207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lgn="r">
              <a:spcBef>
                <a:spcPct val="20000"/>
              </a:spcBef>
              <a:spcAft>
                <a:spcPct val="0"/>
              </a:spcAft>
              <a:buClr>
                <a:schemeClr val="accent2"/>
              </a:buClr>
              <a:buFont typeface="Monotype Sorts" pitchFamily="-84" charset="2"/>
              <a:buNone/>
            </a:pPr>
            <a:r>
              <a:rPr lang="en-US" altLang="en-US" sz="1600" b="0"/>
              <a:t>&gt; 80K</a:t>
            </a:r>
            <a:endParaRPr lang="en-US" altLang="en-US" sz="1600" b="0">
              <a:solidFill>
                <a:schemeClr val="bg2"/>
              </a:solidFill>
            </a:endParaRPr>
          </a:p>
        </p:txBody>
      </p:sp>
      <p:sp>
        <p:nvSpPr>
          <p:cNvPr id="12316" name="Text Box 37">
            <a:extLst>
              <a:ext uri="{FF2B5EF4-FFF2-40B4-BE49-F238E27FC236}">
                <a16:creationId xmlns:a16="http://schemas.microsoft.com/office/drawing/2014/main" id="{08AB6E6A-117C-4F9C-9E92-0814338887A2}"/>
              </a:ext>
            </a:extLst>
          </p:cNvPr>
          <p:cNvSpPr txBox="1">
            <a:spLocks noChangeArrowheads="1"/>
          </p:cNvSpPr>
          <p:nvPr/>
        </p:nvSpPr>
        <p:spPr bwMode="auto">
          <a:xfrm>
            <a:off x="4343400" y="5029200"/>
            <a:ext cx="44196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50000"/>
              </a:spcBef>
              <a:spcAft>
                <a:spcPct val="0"/>
              </a:spcAft>
              <a:buClrTx/>
              <a:buSzTx/>
              <a:buFontTx/>
              <a:buNone/>
            </a:pPr>
            <a:r>
              <a:rPr lang="en-US" altLang="en-US" sz="1800">
                <a:solidFill>
                  <a:srgbClr val="CC3300"/>
                </a:solidFill>
              </a:rPr>
              <a:t>There could be more than one tree that fits the same data!</a:t>
            </a:r>
          </a:p>
        </p:txBody>
      </p:sp>
      <p:graphicFrame>
        <p:nvGraphicFramePr>
          <p:cNvPr id="12317" name="Object 38">
            <a:extLst>
              <a:ext uri="{FF2B5EF4-FFF2-40B4-BE49-F238E27FC236}">
                <a16:creationId xmlns:a16="http://schemas.microsoft.com/office/drawing/2014/main" id="{0831DD03-DCFC-45C6-A1DC-D2714BE109E7}"/>
              </a:ext>
            </a:extLst>
          </p:cNvPr>
          <p:cNvGraphicFramePr>
            <a:graphicFrameLocks noGrp="1" noChangeAspect="1"/>
          </p:cNvGraphicFramePr>
          <p:nvPr>
            <p:ph idx="1"/>
          </p:nvPr>
        </p:nvGraphicFramePr>
        <p:xfrm>
          <a:off x="152400" y="2071688"/>
          <a:ext cx="3886200" cy="3832225"/>
        </p:xfrm>
        <a:graphic>
          <a:graphicData uri="http://schemas.openxmlformats.org/presentationml/2006/ole">
            <mc:AlternateContent xmlns:mc="http://schemas.openxmlformats.org/markup-compatibility/2006">
              <mc:Choice xmlns:v="urn:schemas-microsoft-com:vml" Requires="v">
                <p:oleObj name="Document" r:id="rId2" imgW="5854700" imgH="5778500" progId="Word.Document.8">
                  <p:embed/>
                </p:oleObj>
              </mc:Choice>
              <mc:Fallback>
                <p:oleObj name="Document" r:id="rId2" imgW="5854700" imgH="5778500" progId="Word.Document.8">
                  <p:embed/>
                  <p:pic>
                    <p:nvPicPr>
                      <p:cNvPr id="12317" name="Object 38">
                        <a:extLst>
                          <a:ext uri="{FF2B5EF4-FFF2-40B4-BE49-F238E27FC236}">
                            <a16:creationId xmlns:a16="http://schemas.microsoft.com/office/drawing/2014/main" id="{0831DD03-DCFC-45C6-A1DC-D2714BE109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2071688"/>
                        <a:ext cx="3886200" cy="38322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 name="Date Placeholder 1">
            <a:extLst>
              <a:ext uri="{FF2B5EF4-FFF2-40B4-BE49-F238E27FC236}">
                <a16:creationId xmlns:a16="http://schemas.microsoft.com/office/drawing/2014/main" id="{7878102B-9290-40B9-902F-8D9BF8BF9E1F}"/>
              </a:ext>
            </a:extLst>
          </p:cNvPr>
          <p:cNvSpPr>
            <a:spLocks noGrp="1"/>
          </p:cNvSpPr>
          <p:nvPr>
            <p:ph type="dt" sz="quarter" idx="10"/>
          </p:nvPr>
        </p:nvSpPr>
        <p:spPr>
          <a:xfrm>
            <a:off x="628650" y="6356350"/>
            <a:ext cx="2057400" cy="365125"/>
          </a:xfrm>
          <a:prstGeom prst="rect">
            <a:avLst/>
          </a:prstGeom>
        </p:spPr>
        <p:txBody>
          <a:bodyPr vert="horz" lIns="91440" tIns="45720" rIns="91440" bIns="45720" rtlCol="0" anchor="ctr"/>
          <a:lstStyle>
            <a:defPPr>
              <a:defRPr lang="en-US"/>
            </a:defPPr>
            <a:lvl1pPr algn="l" rtl="0" eaLnBrk="0" fontAlgn="base" hangingPunct="0">
              <a:spcBef>
                <a:spcPct val="0"/>
              </a:spcBef>
              <a:spcAft>
                <a:spcPct val="0"/>
              </a:spcAft>
              <a:defRPr sz="1200" b="1" kern="1200">
                <a:solidFill>
                  <a:schemeClr val="tx1">
                    <a:tint val="75000"/>
                  </a:schemeClr>
                </a:solidFill>
                <a:latin typeface="Arial" charset="0"/>
                <a:ea typeface="ＭＳ Ｐゴシック" charset="-128"/>
                <a:cs typeface="+mn-cs"/>
              </a:defRPr>
            </a:lvl1pPr>
            <a:lvl2pPr marL="4572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9pPr>
          </a:lstStyle>
          <a:p>
            <a:pPr>
              <a:defRPr/>
            </a:pPr>
            <a:r>
              <a:rPr lang="en-US"/>
              <a:t>2/1/2021</a:t>
            </a:r>
            <a:endParaRPr lang="en-US" dirty="0"/>
          </a:p>
        </p:txBody>
      </p:sp>
      <p:sp>
        <p:nvSpPr>
          <p:cNvPr id="3" name="Footer Placeholder 2">
            <a:extLst>
              <a:ext uri="{FF2B5EF4-FFF2-40B4-BE49-F238E27FC236}">
                <a16:creationId xmlns:a16="http://schemas.microsoft.com/office/drawing/2014/main" id="{A1571193-677B-465D-9306-B0E03246878B}"/>
              </a:ext>
            </a:extLst>
          </p:cNvPr>
          <p:cNvSpPr>
            <a:spLocks noGrp="1"/>
          </p:cNvSpPr>
          <p:nvPr>
            <p:ph type="ftr" sz="quarter" idx="11"/>
          </p:nvPr>
        </p:nvSpPr>
        <p:spPr>
          <a:xfrm>
            <a:off x="3028950" y="6356350"/>
            <a:ext cx="3086100" cy="365125"/>
          </a:xfrm>
          <a:prstGeom prst="rect">
            <a:avLst/>
          </a:prstGeom>
        </p:spPr>
        <p:txBody>
          <a:bodyPr vert="horz" lIns="91440" tIns="45720" rIns="91440" bIns="45720" rtlCol="0" anchor="ctr"/>
          <a:lstStyle>
            <a:defPPr>
              <a:defRPr lang="en-US"/>
            </a:defPPr>
            <a:lvl1pPr algn="ctr" rtl="0" eaLnBrk="0" fontAlgn="base" hangingPunct="0">
              <a:spcBef>
                <a:spcPct val="0"/>
              </a:spcBef>
              <a:spcAft>
                <a:spcPct val="0"/>
              </a:spcAft>
              <a:defRPr sz="1200" b="1" kern="1200">
                <a:solidFill>
                  <a:schemeClr val="tx1">
                    <a:tint val="75000"/>
                  </a:schemeClr>
                </a:solidFill>
                <a:latin typeface="Arial" charset="0"/>
                <a:ea typeface="ＭＳ Ｐゴシック" charset="-128"/>
                <a:cs typeface="+mn-cs"/>
              </a:defRPr>
            </a:lvl1pPr>
            <a:lvl2pPr marL="4572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9pPr>
          </a:lstStyle>
          <a:p>
            <a:pPr>
              <a:defRPr/>
            </a:pPr>
            <a:r>
              <a:rPr lang="en-US"/>
              <a:t>Introduction to Data Mining, 2</a:t>
            </a:r>
            <a:r>
              <a:rPr lang="en-US" baseline="30000"/>
              <a:t>nd</a:t>
            </a:r>
            <a:r>
              <a:rPr lang="en-US"/>
              <a:t> Edition</a:t>
            </a:r>
            <a:endParaRPr lang="en-US" dirty="0"/>
          </a:p>
        </p:txBody>
      </p:sp>
      <p:sp>
        <p:nvSpPr>
          <p:cNvPr id="4" name="Slide Number Placeholder 3">
            <a:extLst>
              <a:ext uri="{FF2B5EF4-FFF2-40B4-BE49-F238E27FC236}">
                <a16:creationId xmlns:a16="http://schemas.microsoft.com/office/drawing/2014/main" id="{F13FB714-8A7D-4AC9-9285-3F12BC02F295}"/>
              </a:ext>
            </a:extLst>
          </p:cNvPr>
          <p:cNvSpPr>
            <a:spLocks noGrp="1"/>
          </p:cNvSpPr>
          <p:nvPr>
            <p:ph type="sldNum" sz="quarter" idx="12"/>
          </p:nvPr>
        </p:nvSpPr>
        <p:spPr>
          <a:xfrm>
            <a:off x="6457950" y="6356350"/>
            <a:ext cx="2057400" cy="365125"/>
          </a:xfrm>
          <a:prstGeom prst="rect">
            <a:avLst/>
          </a:prstGeom>
        </p:spPr>
        <p:txBody>
          <a:bodyPr vert="horz" lIns="91440" tIns="45720" rIns="91440" bIns="45720" rtlCol="0" anchor="ctr"/>
          <a:lstStyle>
            <a:defPPr>
              <a:defRPr lang="en-US"/>
            </a:defPPr>
            <a:lvl1pPr algn="r" rtl="0" eaLnBrk="0" fontAlgn="base" hangingPunct="0">
              <a:spcBef>
                <a:spcPct val="0"/>
              </a:spcBef>
              <a:spcAft>
                <a:spcPct val="0"/>
              </a:spcAft>
              <a:defRPr sz="1200" b="1" kern="1200">
                <a:solidFill>
                  <a:schemeClr val="tx1">
                    <a:tint val="75000"/>
                  </a:schemeClr>
                </a:solidFill>
                <a:latin typeface="Arial" charset="0"/>
                <a:ea typeface="ＭＳ Ｐゴシック" charset="-128"/>
                <a:cs typeface="+mn-cs"/>
              </a:defRPr>
            </a:lvl1pPr>
            <a:lvl2pPr marL="4572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9pPr>
          </a:lstStyle>
          <a:p>
            <a:pPr>
              <a:defRPr/>
            </a:pPr>
            <a:fld id="{24876ADD-85D9-4CF9-A35B-123309FF4FEE}" type="slidenum">
              <a:rPr lang="en-US" smtClean="0"/>
              <a:pPr>
                <a:defRPr/>
              </a:pPr>
              <a:t>170</a:t>
            </a:fld>
            <a:endParaRPr lang="en-US"/>
          </a:p>
        </p:txBody>
      </p:sp>
    </p:spTree>
    <p:extLst>
      <p:ext uri="{BB962C8B-B14F-4D97-AF65-F5344CB8AC3E}">
        <p14:creationId xmlns:p14="http://schemas.microsoft.com/office/powerpoint/2010/main" val="3415438731"/>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A57D3325-CA50-47D6-B18E-E49B6EB5A703}"/>
              </a:ext>
            </a:extLst>
          </p:cNvPr>
          <p:cNvSpPr>
            <a:spLocks noGrp="1" noChangeArrowheads="1"/>
          </p:cNvSpPr>
          <p:nvPr>
            <p:ph type="title"/>
          </p:nvPr>
        </p:nvSpPr>
        <p:spPr/>
        <p:txBody>
          <a:bodyPr/>
          <a:lstStyle/>
          <a:p>
            <a:pPr>
              <a:defRPr/>
            </a:pPr>
            <a:r>
              <a:rPr lang="en-US">
                <a:cs typeface="+mj-cs"/>
              </a:rPr>
              <a:t>Decision Tree Classification Task</a:t>
            </a:r>
          </a:p>
        </p:txBody>
      </p:sp>
      <p:graphicFrame>
        <p:nvGraphicFramePr>
          <p:cNvPr id="19458" name="Object 3">
            <a:extLst>
              <a:ext uri="{FF2B5EF4-FFF2-40B4-BE49-F238E27FC236}">
                <a16:creationId xmlns:a16="http://schemas.microsoft.com/office/drawing/2014/main" id="{922FCB22-D9C1-47D5-B45A-D63DF09FDBB3}"/>
              </a:ext>
            </a:extLst>
          </p:cNvPr>
          <p:cNvGraphicFramePr>
            <a:graphicFrameLocks noGrp="1" noChangeAspect="1"/>
          </p:cNvGraphicFramePr>
          <p:nvPr>
            <p:ph idx="1"/>
          </p:nvPr>
        </p:nvGraphicFramePr>
        <p:xfrm>
          <a:off x="1093788" y="1143000"/>
          <a:ext cx="6951662" cy="5181600"/>
        </p:xfrm>
        <a:graphic>
          <a:graphicData uri="http://schemas.openxmlformats.org/presentationml/2006/ole">
            <mc:AlternateContent xmlns:mc="http://schemas.openxmlformats.org/markup-compatibility/2006">
              <mc:Choice xmlns:v="urn:schemas-microsoft-com:vml" Requires="v">
                <p:oleObj name="Visio" r:id="rId2" imgW="8432800" imgH="6286500" progId="Visio.Drawing.6">
                  <p:embed/>
                </p:oleObj>
              </mc:Choice>
              <mc:Fallback>
                <p:oleObj name="Visio" r:id="rId2" imgW="8432800" imgH="6286500" progId="Visio.Drawing.6">
                  <p:embed/>
                  <p:pic>
                    <p:nvPicPr>
                      <p:cNvPr id="19458" name="Object 3">
                        <a:extLst>
                          <a:ext uri="{FF2B5EF4-FFF2-40B4-BE49-F238E27FC236}">
                            <a16:creationId xmlns:a16="http://schemas.microsoft.com/office/drawing/2014/main" id="{922FCB22-D9C1-47D5-B45A-D63DF09FDB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3788" y="1143000"/>
                        <a:ext cx="6951662"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9459" name="Line 4">
            <a:extLst>
              <a:ext uri="{FF2B5EF4-FFF2-40B4-BE49-F238E27FC236}">
                <a16:creationId xmlns:a16="http://schemas.microsoft.com/office/drawing/2014/main" id="{D2A2C65F-1598-45AB-9C71-7C8C24AD2F16}"/>
              </a:ext>
            </a:extLst>
          </p:cNvPr>
          <p:cNvSpPr>
            <a:spLocks noChangeShapeType="1"/>
          </p:cNvSpPr>
          <p:nvPr/>
        </p:nvSpPr>
        <p:spPr bwMode="auto">
          <a:xfrm flipH="1">
            <a:off x="6400800" y="2362200"/>
            <a:ext cx="685800" cy="0"/>
          </a:xfrm>
          <a:prstGeom prst="line">
            <a:avLst/>
          </a:prstGeom>
          <a:noFill/>
          <a:ln w="635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9460" name="Text Box 5">
            <a:extLst>
              <a:ext uri="{FF2B5EF4-FFF2-40B4-BE49-F238E27FC236}">
                <a16:creationId xmlns:a16="http://schemas.microsoft.com/office/drawing/2014/main" id="{E0B96271-3927-49B3-A826-E4A57F01AAB5}"/>
              </a:ext>
            </a:extLst>
          </p:cNvPr>
          <p:cNvSpPr txBox="1">
            <a:spLocks noChangeArrowheads="1"/>
          </p:cNvSpPr>
          <p:nvPr/>
        </p:nvSpPr>
        <p:spPr bwMode="auto">
          <a:xfrm>
            <a:off x="7086600" y="4283075"/>
            <a:ext cx="1219200"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50000"/>
              </a:spcBef>
              <a:spcAft>
                <a:spcPct val="0"/>
              </a:spcAft>
              <a:buClrTx/>
              <a:buSzTx/>
              <a:buFontTx/>
              <a:buNone/>
            </a:pPr>
            <a:r>
              <a:rPr lang="en-US" altLang="en-US" sz="1400"/>
              <a:t>Decision Tree</a:t>
            </a:r>
          </a:p>
        </p:txBody>
      </p:sp>
      <p:sp>
        <p:nvSpPr>
          <p:cNvPr id="2" name="Date Placeholder 1">
            <a:extLst>
              <a:ext uri="{FF2B5EF4-FFF2-40B4-BE49-F238E27FC236}">
                <a16:creationId xmlns:a16="http://schemas.microsoft.com/office/drawing/2014/main" id="{158A83EC-A45F-4EC0-B522-0C8F3E6CD14D}"/>
              </a:ext>
            </a:extLst>
          </p:cNvPr>
          <p:cNvSpPr>
            <a:spLocks noGrp="1"/>
          </p:cNvSpPr>
          <p:nvPr>
            <p:ph type="dt" sz="quarter" idx="10"/>
          </p:nvPr>
        </p:nvSpPr>
        <p:spPr>
          <a:xfrm>
            <a:off x="628650" y="6356350"/>
            <a:ext cx="2057400" cy="365125"/>
          </a:xfrm>
          <a:prstGeom prst="rect">
            <a:avLst/>
          </a:prstGeom>
        </p:spPr>
        <p:txBody>
          <a:bodyPr vert="horz" lIns="91440" tIns="45720" rIns="91440" bIns="45720" rtlCol="0" anchor="ctr"/>
          <a:lstStyle>
            <a:defPPr>
              <a:defRPr lang="en-US"/>
            </a:defPPr>
            <a:lvl1pPr algn="l" rtl="0" eaLnBrk="0" fontAlgn="base" hangingPunct="0">
              <a:spcBef>
                <a:spcPct val="0"/>
              </a:spcBef>
              <a:spcAft>
                <a:spcPct val="0"/>
              </a:spcAft>
              <a:defRPr sz="1200" b="1" kern="1200">
                <a:solidFill>
                  <a:schemeClr val="tx1">
                    <a:tint val="75000"/>
                  </a:schemeClr>
                </a:solidFill>
                <a:latin typeface="Arial" charset="0"/>
                <a:ea typeface="ＭＳ Ｐゴシック" charset="-128"/>
                <a:cs typeface="+mn-cs"/>
              </a:defRPr>
            </a:lvl1pPr>
            <a:lvl2pPr marL="4572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9pPr>
          </a:lstStyle>
          <a:p>
            <a:pPr>
              <a:defRPr/>
            </a:pPr>
            <a:r>
              <a:rPr lang="en-US"/>
              <a:t>2/1/2021</a:t>
            </a:r>
            <a:endParaRPr lang="en-US" dirty="0"/>
          </a:p>
        </p:txBody>
      </p:sp>
      <p:sp>
        <p:nvSpPr>
          <p:cNvPr id="3" name="Footer Placeholder 2">
            <a:extLst>
              <a:ext uri="{FF2B5EF4-FFF2-40B4-BE49-F238E27FC236}">
                <a16:creationId xmlns:a16="http://schemas.microsoft.com/office/drawing/2014/main" id="{3406D156-1546-4409-874D-F94E9E6DEA6F}"/>
              </a:ext>
            </a:extLst>
          </p:cNvPr>
          <p:cNvSpPr>
            <a:spLocks noGrp="1"/>
          </p:cNvSpPr>
          <p:nvPr>
            <p:ph type="ftr" sz="quarter" idx="11"/>
          </p:nvPr>
        </p:nvSpPr>
        <p:spPr>
          <a:xfrm>
            <a:off x="3028950" y="6356350"/>
            <a:ext cx="3086100" cy="365125"/>
          </a:xfrm>
          <a:prstGeom prst="rect">
            <a:avLst/>
          </a:prstGeom>
        </p:spPr>
        <p:txBody>
          <a:bodyPr vert="horz" lIns="91440" tIns="45720" rIns="91440" bIns="45720" rtlCol="0" anchor="ctr"/>
          <a:lstStyle>
            <a:defPPr>
              <a:defRPr lang="en-US"/>
            </a:defPPr>
            <a:lvl1pPr algn="ctr" rtl="0" eaLnBrk="0" fontAlgn="base" hangingPunct="0">
              <a:spcBef>
                <a:spcPct val="0"/>
              </a:spcBef>
              <a:spcAft>
                <a:spcPct val="0"/>
              </a:spcAft>
              <a:defRPr sz="1200" b="1" kern="1200">
                <a:solidFill>
                  <a:schemeClr val="tx1">
                    <a:tint val="75000"/>
                  </a:schemeClr>
                </a:solidFill>
                <a:latin typeface="Arial" charset="0"/>
                <a:ea typeface="ＭＳ Ｐゴシック" charset="-128"/>
                <a:cs typeface="+mn-cs"/>
              </a:defRPr>
            </a:lvl1pPr>
            <a:lvl2pPr marL="4572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9pPr>
          </a:lstStyle>
          <a:p>
            <a:pPr>
              <a:defRPr/>
            </a:pPr>
            <a:r>
              <a:rPr lang="en-US"/>
              <a:t>Introduction to Data Mining, 2</a:t>
            </a:r>
            <a:r>
              <a:rPr lang="en-US" baseline="30000"/>
              <a:t>nd</a:t>
            </a:r>
            <a:r>
              <a:rPr lang="en-US"/>
              <a:t> Edition</a:t>
            </a:r>
            <a:endParaRPr lang="en-US" dirty="0"/>
          </a:p>
        </p:txBody>
      </p:sp>
      <p:sp>
        <p:nvSpPr>
          <p:cNvPr id="4" name="Slide Number Placeholder 3">
            <a:extLst>
              <a:ext uri="{FF2B5EF4-FFF2-40B4-BE49-F238E27FC236}">
                <a16:creationId xmlns:a16="http://schemas.microsoft.com/office/drawing/2014/main" id="{7940A6B8-37D4-45C2-9640-364AB27E97A3}"/>
              </a:ext>
            </a:extLst>
          </p:cNvPr>
          <p:cNvSpPr>
            <a:spLocks noGrp="1"/>
          </p:cNvSpPr>
          <p:nvPr>
            <p:ph type="sldNum" sz="quarter" idx="12"/>
          </p:nvPr>
        </p:nvSpPr>
        <p:spPr>
          <a:xfrm>
            <a:off x="6457950" y="6356350"/>
            <a:ext cx="2057400" cy="365125"/>
          </a:xfrm>
          <a:prstGeom prst="rect">
            <a:avLst/>
          </a:prstGeom>
        </p:spPr>
        <p:txBody>
          <a:bodyPr vert="horz" lIns="91440" tIns="45720" rIns="91440" bIns="45720" rtlCol="0" anchor="ctr"/>
          <a:lstStyle>
            <a:defPPr>
              <a:defRPr lang="en-US"/>
            </a:defPPr>
            <a:lvl1pPr algn="r" rtl="0" eaLnBrk="0" fontAlgn="base" hangingPunct="0">
              <a:spcBef>
                <a:spcPct val="0"/>
              </a:spcBef>
              <a:spcAft>
                <a:spcPct val="0"/>
              </a:spcAft>
              <a:defRPr sz="1200" b="1" kern="1200">
                <a:solidFill>
                  <a:schemeClr val="tx1">
                    <a:tint val="75000"/>
                  </a:schemeClr>
                </a:solidFill>
                <a:latin typeface="Arial" charset="0"/>
                <a:ea typeface="ＭＳ Ｐゴシック" charset="-128"/>
                <a:cs typeface="+mn-cs"/>
              </a:defRPr>
            </a:lvl1pPr>
            <a:lvl2pPr marL="4572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9pPr>
          </a:lstStyle>
          <a:p>
            <a:pPr>
              <a:defRPr/>
            </a:pPr>
            <a:fld id="{24876ADD-85D9-4CF9-A35B-123309FF4FEE}" type="slidenum">
              <a:rPr lang="en-US" smtClean="0"/>
              <a:pPr>
                <a:defRPr/>
              </a:pPr>
              <a:t>171</a:t>
            </a:fld>
            <a:endParaRPr lang="en-US"/>
          </a:p>
        </p:txBody>
      </p:sp>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23A98C3D-2995-4F43-B868-3D29606AACEB}"/>
              </a:ext>
            </a:extLst>
          </p:cNvPr>
          <p:cNvSpPr>
            <a:spLocks noGrp="1" noChangeArrowheads="1"/>
          </p:cNvSpPr>
          <p:nvPr>
            <p:ph type="title"/>
          </p:nvPr>
        </p:nvSpPr>
        <p:spPr/>
        <p:txBody>
          <a:bodyPr/>
          <a:lstStyle/>
          <a:p>
            <a:pPr>
              <a:defRPr/>
            </a:pPr>
            <a:r>
              <a:rPr lang="en-US">
                <a:cs typeface="+mj-cs"/>
              </a:rPr>
              <a:t>Decision Tree Induction</a:t>
            </a:r>
          </a:p>
        </p:txBody>
      </p:sp>
      <p:sp>
        <p:nvSpPr>
          <p:cNvPr id="20482" name="Rectangle 3">
            <a:extLst>
              <a:ext uri="{FF2B5EF4-FFF2-40B4-BE49-F238E27FC236}">
                <a16:creationId xmlns:a16="http://schemas.microsoft.com/office/drawing/2014/main" id="{C4EEE4B1-2980-40D8-B25E-F7BD1170412A}"/>
              </a:ext>
            </a:extLst>
          </p:cNvPr>
          <p:cNvSpPr>
            <a:spLocks noGrp="1" noChangeArrowheads="1"/>
          </p:cNvSpPr>
          <p:nvPr>
            <p:ph type="body" idx="1"/>
          </p:nvPr>
        </p:nvSpPr>
        <p:spPr/>
        <p:txBody>
          <a:bodyPr/>
          <a:lstStyle/>
          <a:p>
            <a:r>
              <a:rPr lang="en-US" altLang="en-US">
                <a:ea typeface="ＭＳ Ｐゴシック" panose="020B0600070205080204" pitchFamily="34" charset="-128"/>
              </a:rPr>
              <a:t>Many Algorithms:</a:t>
            </a:r>
          </a:p>
          <a:p>
            <a:pPr lvl="1"/>
            <a:r>
              <a:rPr lang="en-US" altLang="en-US">
                <a:ea typeface="ＭＳ Ｐゴシック" panose="020B0600070205080204" pitchFamily="34" charset="-128"/>
              </a:rPr>
              <a:t>Hunt’s Algorithm (one of the earliest)</a:t>
            </a:r>
          </a:p>
          <a:p>
            <a:pPr lvl="1"/>
            <a:r>
              <a:rPr lang="en-US" altLang="en-US">
                <a:ea typeface="ＭＳ Ｐゴシック" panose="020B0600070205080204" pitchFamily="34" charset="-128"/>
              </a:rPr>
              <a:t>CART</a:t>
            </a:r>
          </a:p>
          <a:p>
            <a:pPr lvl="1"/>
            <a:r>
              <a:rPr lang="en-US" altLang="en-US">
                <a:ea typeface="ＭＳ Ｐゴシック" panose="020B0600070205080204" pitchFamily="34" charset="-128"/>
              </a:rPr>
              <a:t>ID3, C4.5</a:t>
            </a:r>
          </a:p>
          <a:p>
            <a:pPr lvl="1"/>
            <a:r>
              <a:rPr lang="en-US" altLang="en-US">
                <a:ea typeface="ＭＳ Ｐゴシック" panose="020B0600070205080204" pitchFamily="34" charset="-128"/>
              </a:rPr>
              <a:t>SLIQ,SPRINT</a:t>
            </a:r>
          </a:p>
        </p:txBody>
      </p:sp>
      <p:sp>
        <p:nvSpPr>
          <p:cNvPr id="2" name="Date Placeholder 1">
            <a:extLst>
              <a:ext uri="{FF2B5EF4-FFF2-40B4-BE49-F238E27FC236}">
                <a16:creationId xmlns:a16="http://schemas.microsoft.com/office/drawing/2014/main" id="{B1C2971E-063A-421F-B81A-C5AE59EFEE06}"/>
              </a:ext>
            </a:extLst>
          </p:cNvPr>
          <p:cNvSpPr>
            <a:spLocks noGrp="1"/>
          </p:cNvSpPr>
          <p:nvPr>
            <p:ph type="dt" sz="quarter" idx="10"/>
          </p:nvPr>
        </p:nvSpPr>
        <p:spPr>
          <a:xfrm>
            <a:off x="628650" y="6356350"/>
            <a:ext cx="2057400" cy="365125"/>
          </a:xfrm>
          <a:prstGeom prst="rect">
            <a:avLst/>
          </a:prstGeom>
        </p:spPr>
        <p:txBody>
          <a:bodyPr vert="horz" lIns="91440" tIns="45720" rIns="91440" bIns="45720" rtlCol="0" anchor="ctr"/>
          <a:lstStyle>
            <a:defPPr>
              <a:defRPr lang="en-US"/>
            </a:defPPr>
            <a:lvl1pPr algn="l" rtl="0" eaLnBrk="0" fontAlgn="base" hangingPunct="0">
              <a:spcBef>
                <a:spcPct val="0"/>
              </a:spcBef>
              <a:spcAft>
                <a:spcPct val="0"/>
              </a:spcAft>
              <a:defRPr sz="1200" b="1" kern="1200">
                <a:solidFill>
                  <a:schemeClr val="tx1">
                    <a:tint val="75000"/>
                  </a:schemeClr>
                </a:solidFill>
                <a:latin typeface="Arial" charset="0"/>
                <a:ea typeface="ＭＳ Ｐゴシック" charset="-128"/>
                <a:cs typeface="+mn-cs"/>
              </a:defRPr>
            </a:lvl1pPr>
            <a:lvl2pPr marL="4572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9pPr>
          </a:lstStyle>
          <a:p>
            <a:pPr>
              <a:defRPr/>
            </a:pPr>
            <a:r>
              <a:rPr lang="en-US"/>
              <a:t>2/1/2021</a:t>
            </a:r>
            <a:endParaRPr lang="en-US" dirty="0"/>
          </a:p>
        </p:txBody>
      </p:sp>
      <p:sp>
        <p:nvSpPr>
          <p:cNvPr id="3" name="Footer Placeholder 2">
            <a:extLst>
              <a:ext uri="{FF2B5EF4-FFF2-40B4-BE49-F238E27FC236}">
                <a16:creationId xmlns:a16="http://schemas.microsoft.com/office/drawing/2014/main" id="{09201513-7FDD-475C-98BB-CF2E6B476D5F}"/>
              </a:ext>
            </a:extLst>
          </p:cNvPr>
          <p:cNvSpPr>
            <a:spLocks noGrp="1"/>
          </p:cNvSpPr>
          <p:nvPr>
            <p:ph type="ftr" sz="quarter" idx="11"/>
          </p:nvPr>
        </p:nvSpPr>
        <p:spPr>
          <a:xfrm>
            <a:off x="3028950" y="6356350"/>
            <a:ext cx="3086100" cy="365125"/>
          </a:xfrm>
          <a:prstGeom prst="rect">
            <a:avLst/>
          </a:prstGeom>
        </p:spPr>
        <p:txBody>
          <a:bodyPr vert="horz" lIns="91440" tIns="45720" rIns="91440" bIns="45720" rtlCol="0" anchor="ctr"/>
          <a:lstStyle>
            <a:defPPr>
              <a:defRPr lang="en-US"/>
            </a:defPPr>
            <a:lvl1pPr algn="ctr" rtl="0" eaLnBrk="0" fontAlgn="base" hangingPunct="0">
              <a:spcBef>
                <a:spcPct val="0"/>
              </a:spcBef>
              <a:spcAft>
                <a:spcPct val="0"/>
              </a:spcAft>
              <a:defRPr sz="1200" b="1" kern="1200">
                <a:solidFill>
                  <a:schemeClr val="tx1">
                    <a:tint val="75000"/>
                  </a:schemeClr>
                </a:solidFill>
                <a:latin typeface="Arial" charset="0"/>
                <a:ea typeface="ＭＳ Ｐゴシック" charset="-128"/>
                <a:cs typeface="+mn-cs"/>
              </a:defRPr>
            </a:lvl1pPr>
            <a:lvl2pPr marL="4572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9pPr>
          </a:lstStyle>
          <a:p>
            <a:pPr>
              <a:defRPr/>
            </a:pPr>
            <a:r>
              <a:rPr lang="en-US"/>
              <a:t>Introduction to Data Mining, 2</a:t>
            </a:r>
            <a:r>
              <a:rPr lang="en-US" baseline="30000"/>
              <a:t>nd</a:t>
            </a:r>
            <a:r>
              <a:rPr lang="en-US"/>
              <a:t> Edition</a:t>
            </a:r>
            <a:endParaRPr lang="en-US" dirty="0"/>
          </a:p>
        </p:txBody>
      </p:sp>
      <p:sp>
        <p:nvSpPr>
          <p:cNvPr id="4" name="Slide Number Placeholder 3">
            <a:extLst>
              <a:ext uri="{FF2B5EF4-FFF2-40B4-BE49-F238E27FC236}">
                <a16:creationId xmlns:a16="http://schemas.microsoft.com/office/drawing/2014/main" id="{5508466B-54FA-4716-9DA8-9B80AFB80A9E}"/>
              </a:ext>
            </a:extLst>
          </p:cNvPr>
          <p:cNvSpPr>
            <a:spLocks noGrp="1"/>
          </p:cNvSpPr>
          <p:nvPr>
            <p:ph type="sldNum" sz="quarter" idx="12"/>
          </p:nvPr>
        </p:nvSpPr>
        <p:spPr>
          <a:xfrm>
            <a:off x="6457950" y="6356350"/>
            <a:ext cx="2057400" cy="365125"/>
          </a:xfrm>
          <a:prstGeom prst="rect">
            <a:avLst/>
          </a:prstGeom>
        </p:spPr>
        <p:txBody>
          <a:bodyPr vert="horz" lIns="91440" tIns="45720" rIns="91440" bIns="45720" rtlCol="0" anchor="ctr"/>
          <a:lstStyle>
            <a:defPPr>
              <a:defRPr lang="en-US"/>
            </a:defPPr>
            <a:lvl1pPr algn="r" rtl="0" eaLnBrk="0" fontAlgn="base" hangingPunct="0">
              <a:spcBef>
                <a:spcPct val="0"/>
              </a:spcBef>
              <a:spcAft>
                <a:spcPct val="0"/>
              </a:spcAft>
              <a:defRPr sz="1200" b="1" kern="1200">
                <a:solidFill>
                  <a:schemeClr val="tx1">
                    <a:tint val="75000"/>
                  </a:schemeClr>
                </a:solidFill>
                <a:latin typeface="Arial" charset="0"/>
                <a:ea typeface="ＭＳ Ｐゴシック" charset="-128"/>
                <a:cs typeface="+mn-cs"/>
              </a:defRPr>
            </a:lvl1pPr>
            <a:lvl2pPr marL="4572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9pPr>
          </a:lstStyle>
          <a:p>
            <a:pPr>
              <a:defRPr/>
            </a:pPr>
            <a:fld id="{24876ADD-85D9-4CF9-A35B-123309FF4FEE}" type="slidenum">
              <a:rPr lang="en-US" smtClean="0"/>
              <a:pPr>
                <a:defRPr/>
              </a:pPr>
              <a:t>172</a:t>
            </a:fld>
            <a:endParaRPr lang="en-US"/>
          </a:p>
        </p:txBody>
      </p:sp>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a:extLst>
              <a:ext uri="{FF2B5EF4-FFF2-40B4-BE49-F238E27FC236}">
                <a16:creationId xmlns:a16="http://schemas.microsoft.com/office/drawing/2014/main" id="{7848EE3C-5155-461B-95F1-0EB904BA1849}"/>
              </a:ext>
            </a:extLst>
          </p:cNvPr>
          <p:cNvSpPr>
            <a:spLocks noGrp="1" noChangeArrowheads="1"/>
          </p:cNvSpPr>
          <p:nvPr>
            <p:ph type="title"/>
          </p:nvPr>
        </p:nvSpPr>
        <p:spPr/>
        <p:txBody>
          <a:bodyPr/>
          <a:lstStyle/>
          <a:p>
            <a:r>
              <a:rPr lang="en-US" altLang="en-US">
                <a:ea typeface="ＭＳ Ｐゴシック" panose="020B0600070205080204" pitchFamily="34" charset="-128"/>
              </a:rPr>
              <a:t>General Structure of Hunt’s Algorithm</a:t>
            </a:r>
          </a:p>
        </p:txBody>
      </p:sp>
      <p:sp>
        <p:nvSpPr>
          <p:cNvPr id="18435" name="Rectangle 3">
            <a:extLst>
              <a:ext uri="{FF2B5EF4-FFF2-40B4-BE49-F238E27FC236}">
                <a16:creationId xmlns:a16="http://schemas.microsoft.com/office/drawing/2014/main" id="{92C4A2D3-EEA6-4EED-B84C-069A3654AF1C}"/>
              </a:ext>
            </a:extLst>
          </p:cNvPr>
          <p:cNvSpPr>
            <a:spLocks noGrp="1" noChangeArrowheads="1"/>
          </p:cNvSpPr>
          <p:nvPr>
            <p:ph type="body" sz="half" idx="1"/>
          </p:nvPr>
        </p:nvSpPr>
        <p:spPr/>
        <p:txBody>
          <a:bodyPr/>
          <a:lstStyle/>
          <a:p>
            <a:pPr>
              <a:buFont typeface="Monotype Sorts" charset="0"/>
              <a:buChar char="l"/>
              <a:defRPr/>
            </a:pPr>
            <a:r>
              <a:rPr lang="en-US" sz="2000">
                <a:cs typeface="+mn-cs"/>
              </a:rPr>
              <a:t>Let D</a:t>
            </a:r>
            <a:r>
              <a:rPr lang="en-US" sz="2000" baseline="-25000">
                <a:cs typeface="+mn-cs"/>
              </a:rPr>
              <a:t>t</a:t>
            </a:r>
            <a:r>
              <a:rPr lang="en-US" sz="2000">
                <a:cs typeface="+mn-cs"/>
              </a:rPr>
              <a:t> be the set of training records that reach a node t</a:t>
            </a:r>
          </a:p>
          <a:p>
            <a:pPr lvl="4">
              <a:defRPr/>
            </a:pPr>
            <a:endParaRPr lang="en-US" sz="1600">
              <a:latin typeface="Times New Roman" charset="0"/>
            </a:endParaRPr>
          </a:p>
          <a:p>
            <a:pPr>
              <a:buFont typeface="Monotype Sorts" charset="0"/>
              <a:buChar char="l"/>
              <a:defRPr/>
            </a:pPr>
            <a:r>
              <a:rPr lang="en-US" sz="2000">
                <a:cs typeface="+mn-cs"/>
              </a:rPr>
              <a:t>General Procedure:</a:t>
            </a:r>
          </a:p>
          <a:p>
            <a:pPr lvl="1">
              <a:buFont typeface="Arial" charset="0"/>
              <a:buChar char="–"/>
              <a:defRPr/>
            </a:pPr>
            <a:r>
              <a:rPr lang="en-US" sz="2000"/>
              <a:t>If D</a:t>
            </a:r>
            <a:r>
              <a:rPr lang="en-US" sz="2000" baseline="-25000"/>
              <a:t>t</a:t>
            </a:r>
            <a:r>
              <a:rPr lang="en-US" sz="2000"/>
              <a:t> contains records that belong the same class y</a:t>
            </a:r>
            <a:r>
              <a:rPr lang="en-US" sz="2000" baseline="-25000"/>
              <a:t>t</a:t>
            </a:r>
            <a:r>
              <a:rPr lang="en-US" sz="2000"/>
              <a:t>, then t is a leaf node labeled as y</a:t>
            </a:r>
            <a:r>
              <a:rPr lang="en-US" sz="2000" baseline="-25000"/>
              <a:t>t</a:t>
            </a:r>
          </a:p>
          <a:p>
            <a:pPr lvl="1">
              <a:buFont typeface="Arial" charset="0"/>
              <a:buChar char="–"/>
              <a:defRPr/>
            </a:pPr>
            <a:r>
              <a:rPr lang="en-US" sz="2000"/>
              <a:t>If D</a:t>
            </a:r>
            <a:r>
              <a:rPr lang="en-US" sz="2000" baseline="-25000"/>
              <a:t>t</a:t>
            </a:r>
            <a:r>
              <a:rPr lang="en-US" sz="2000"/>
              <a:t> contains records that belong to more than one class, use an attribute test to split the data into smaller subsets. Recursively apply the procedure to each subset.</a:t>
            </a:r>
          </a:p>
        </p:txBody>
      </p:sp>
      <p:sp>
        <p:nvSpPr>
          <p:cNvPr id="21507" name="Oval 11">
            <a:extLst>
              <a:ext uri="{FF2B5EF4-FFF2-40B4-BE49-F238E27FC236}">
                <a16:creationId xmlns:a16="http://schemas.microsoft.com/office/drawing/2014/main" id="{22149E8B-C419-4FBD-AE16-6FC670E88977}"/>
              </a:ext>
            </a:extLst>
          </p:cNvPr>
          <p:cNvSpPr>
            <a:spLocks noChangeArrowheads="1"/>
          </p:cNvSpPr>
          <p:nvPr/>
        </p:nvSpPr>
        <p:spPr bwMode="auto">
          <a:xfrm>
            <a:off x="6172200" y="4800600"/>
            <a:ext cx="1447800" cy="762000"/>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spcAft>
                <a:spcPct val="0"/>
              </a:spcAft>
              <a:buClrTx/>
              <a:buSzTx/>
              <a:buFontTx/>
              <a:buNone/>
            </a:pPr>
            <a:endParaRPr lang="en-US" altLang="en-US" sz="1400"/>
          </a:p>
        </p:txBody>
      </p:sp>
      <p:sp>
        <p:nvSpPr>
          <p:cNvPr id="21508" name="Line 12">
            <a:extLst>
              <a:ext uri="{FF2B5EF4-FFF2-40B4-BE49-F238E27FC236}">
                <a16:creationId xmlns:a16="http://schemas.microsoft.com/office/drawing/2014/main" id="{41CBB8FC-6869-4033-A8AB-0BD2341FCC5D}"/>
              </a:ext>
            </a:extLst>
          </p:cNvPr>
          <p:cNvSpPr>
            <a:spLocks noChangeShapeType="1"/>
          </p:cNvSpPr>
          <p:nvPr/>
        </p:nvSpPr>
        <p:spPr bwMode="auto">
          <a:xfrm flipH="1">
            <a:off x="5715000" y="5562600"/>
            <a:ext cx="990600" cy="38100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1509" name="Line 13">
            <a:extLst>
              <a:ext uri="{FF2B5EF4-FFF2-40B4-BE49-F238E27FC236}">
                <a16:creationId xmlns:a16="http://schemas.microsoft.com/office/drawing/2014/main" id="{7EEB5828-06C8-4232-AB96-10FA60D782B0}"/>
              </a:ext>
            </a:extLst>
          </p:cNvPr>
          <p:cNvSpPr>
            <a:spLocks noChangeShapeType="1"/>
          </p:cNvSpPr>
          <p:nvPr/>
        </p:nvSpPr>
        <p:spPr bwMode="auto">
          <a:xfrm>
            <a:off x="6858000" y="5562600"/>
            <a:ext cx="0" cy="53340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1510" name="Line 14">
            <a:extLst>
              <a:ext uri="{FF2B5EF4-FFF2-40B4-BE49-F238E27FC236}">
                <a16:creationId xmlns:a16="http://schemas.microsoft.com/office/drawing/2014/main" id="{AD977740-5001-4B4A-8AD9-702811ADF74B}"/>
              </a:ext>
            </a:extLst>
          </p:cNvPr>
          <p:cNvSpPr>
            <a:spLocks noChangeShapeType="1"/>
          </p:cNvSpPr>
          <p:nvPr/>
        </p:nvSpPr>
        <p:spPr bwMode="auto">
          <a:xfrm>
            <a:off x="7010400" y="5562600"/>
            <a:ext cx="990600" cy="38100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1511" name="Line 15">
            <a:extLst>
              <a:ext uri="{FF2B5EF4-FFF2-40B4-BE49-F238E27FC236}">
                <a16:creationId xmlns:a16="http://schemas.microsoft.com/office/drawing/2014/main" id="{FC7DE917-44FB-491E-935A-E4C84548854B}"/>
              </a:ext>
            </a:extLst>
          </p:cNvPr>
          <p:cNvSpPr>
            <a:spLocks noChangeShapeType="1"/>
          </p:cNvSpPr>
          <p:nvPr/>
        </p:nvSpPr>
        <p:spPr bwMode="auto">
          <a:xfrm flipH="1">
            <a:off x="6858000" y="4419600"/>
            <a:ext cx="228600" cy="38100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1512" name="Text Box 16">
            <a:extLst>
              <a:ext uri="{FF2B5EF4-FFF2-40B4-BE49-F238E27FC236}">
                <a16:creationId xmlns:a16="http://schemas.microsoft.com/office/drawing/2014/main" id="{3DD21F39-B618-45D5-A6C5-1C153D36BC9E}"/>
              </a:ext>
            </a:extLst>
          </p:cNvPr>
          <p:cNvSpPr txBox="1">
            <a:spLocks noChangeArrowheads="1"/>
          </p:cNvSpPr>
          <p:nvPr/>
        </p:nvSpPr>
        <p:spPr bwMode="auto">
          <a:xfrm>
            <a:off x="7086600" y="4267200"/>
            <a:ext cx="609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50000"/>
              </a:spcBef>
              <a:spcAft>
                <a:spcPct val="0"/>
              </a:spcAft>
              <a:buClrTx/>
              <a:buSzTx/>
              <a:buFontTx/>
              <a:buNone/>
            </a:pPr>
            <a:r>
              <a:rPr lang="en-US" altLang="en-US" sz="2000"/>
              <a:t>D</a:t>
            </a:r>
            <a:r>
              <a:rPr lang="en-US" altLang="en-US" sz="2000" baseline="-25000"/>
              <a:t>t</a:t>
            </a:r>
          </a:p>
        </p:txBody>
      </p:sp>
      <p:sp>
        <p:nvSpPr>
          <p:cNvPr id="21513" name="Text Box 17">
            <a:extLst>
              <a:ext uri="{FF2B5EF4-FFF2-40B4-BE49-F238E27FC236}">
                <a16:creationId xmlns:a16="http://schemas.microsoft.com/office/drawing/2014/main" id="{7C8902AE-44B0-45F4-8544-9CEDFD7F87DE}"/>
              </a:ext>
            </a:extLst>
          </p:cNvPr>
          <p:cNvSpPr txBox="1">
            <a:spLocks noChangeArrowheads="1"/>
          </p:cNvSpPr>
          <p:nvPr/>
        </p:nvSpPr>
        <p:spPr bwMode="auto">
          <a:xfrm>
            <a:off x="6705600" y="4953000"/>
            <a:ext cx="381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50000"/>
              </a:spcBef>
              <a:spcAft>
                <a:spcPct val="0"/>
              </a:spcAft>
              <a:buClrTx/>
              <a:buSzTx/>
              <a:buFontTx/>
              <a:buNone/>
            </a:pPr>
            <a:r>
              <a:rPr lang="en-US" altLang="en-US" sz="2400" dirty="0"/>
              <a:t>?</a:t>
            </a:r>
          </a:p>
        </p:txBody>
      </p:sp>
      <p:graphicFrame>
        <p:nvGraphicFramePr>
          <p:cNvPr id="21514" name="Object 21">
            <a:extLst>
              <a:ext uri="{FF2B5EF4-FFF2-40B4-BE49-F238E27FC236}">
                <a16:creationId xmlns:a16="http://schemas.microsoft.com/office/drawing/2014/main" id="{0541B6A4-7546-427F-A972-49B708EEFDC1}"/>
              </a:ext>
            </a:extLst>
          </p:cNvPr>
          <p:cNvGraphicFramePr>
            <a:graphicFrameLocks noGrp="1" noChangeAspect="1"/>
          </p:cNvGraphicFramePr>
          <p:nvPr>
            <p:ph sz="half" idx="2"/>
          </p:nvPr>
        </p:nvGraphicFramePr>
        <p:xfrm>
          <a:off x="5410200" y="1143000"/>
          <a:ext cx="3200400" cy="3154363"/>
        </p:xfrm>
        <a:graphic>
          <a:graphicData uri="http://schemas.openxmlformats.org/presentationml/2006/ole">
            <mc:AlternateContent xmlns:mc="http://schemas.openxmlformats.org/markup-compatibility/2006">
              <mc:Choice xmlns:v="urn:schemas-microsoft-com:vml" Requires="v">
                <p:oleObj name="Document" r:id="rId2" imgW="5854700" imgH="5778500" progId="Word.Document.8">
                  <p:embed/>
                </p:oleObj>
              </mc:Choice>
              <mc:Fallback>
                <p:oleObj name="Document" r:id="rId2" imgW="5854700" imgH="5778500" progId="Word.Document.8">
                  <p:embed/>
                  <p:pic>
                    <p:nvPicPr>
                      <p:cNvPr id="21514" name="Object 21">
                        <a:extLst>
                          <a:ext uri="{FF2B5EF4-FFF2-40B4-BE49-F238E27FC236}">
                            <a16:creationId xmlns:a16="http://schemas.microsoft.com/office/drawing/2014/main" id="{0541B6A4-7546-427F-A972-49B708EEFDC1}"/>
                          </a:ext>
                        </a:extLst>
                      </p:cNvPr>
                      <p:cNvPicPr>
                        <a:picLocks noGrp="1"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0200" y="1143000"/>
                        <a:ext cx="3200400" cy="31543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 name="Date Placeholder 1">
            <a:extLst>
              <a:ext uri="{FF2B5EF4-FFF2-40B4-BE49-F238E27FC236}">
                <a16:creationId xmlns:a16="http://schemas.microsoft.com/office/drawing/2014/main" id="{6C96770D-1B68-4D94-8FD5-9AC763B689F0}"/>
              </a:ext>
            </a:extLst>
          </p:cNvPr>
          <p:cNvSpPr>
            <a:spLocks noGrp="1"/>
          </p:cNvSpPr>
          <p:nvPr>
            <p:ph type="dt" sz="quarter" idx="10"/>
          </p:nvPr>
        </p:nvSpPr>
        <p:spPr>
          <a:xfrm>
            <a:off x="628650" y="6356350"/>
            <a:ext cx="2057400" cy="365125"/>
          </a:xfrm>
          <a:prstGeom prst="rect">
            <a:avLst/>
          </a:prstGeom>
        </p:spPr>
        <p:txBody>
          <a:bodyPr vert="horz" lIns="91440" tIns="45720" rIns="91440" bIns="45720" rtlCol="0" anchor="ctr"/>
          <a:lstStyle>
            <a:defPPr>
              <a:defRPr lang="en-US"/>
            </a:defPPr>
            <a:lvl1pPr algn="l" rtl="0" eaLnBrk="0" fontAlgn="base" hangingPunct="0">
              <a:spcBef>
                <a:spcPct val="0"/>
              </a:spcBef>
              <a:spcAft>
                <a:spcPct val="0"/>
              </a:spcAft>
              <a:defRPr sz="1200" b="1" kern="1200">
                <a:solidFill>
                  <a:schemeClr val="tx1">
                    <a:tint val="75000"/>
                  </a:schemeClr>
                </a:solidFill>
                <a:latin typeface="Arial" charset="0"/>
                <a:ea typeface="ＭＳ Ｐゴシック" charset="-128"/>
                <a:cs typeface="+mn-cs"/>
              </a:defRPr>
            </a:lvl1pPr>
            <a:lvl2pPr marL="4572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9pPr>
          </a:lstStyle>
          <a:p>
            <a:pPr>
              <a:defRPr/>
            </a:pPr>
            <a:r>
              <a:rPr lang="en-US"/>
              <a:t>2/1/2021</a:t>
            </a:r>
            <a:endParaRPr lang="en-US" dirty="0"/>
          </a:p>
        </p:txBody>
      </p:sp>
      <p:sp>
        <p:nvSpPr>
          <p:cNvPr id="3" name="Footer Placeholder 2">
            <a:extLst>
              <a:ext uri="{FF2B5EF4-FFF2-40B4-BE49-F238E27FC236}">
                <a16:creationId xmlns:a16="http://schemas.microsoft.com/office/drawing/2014/main" id="{2C1F04E0-CFF7-43C1-B288-EBA1A887E431}"/>
              </a:ext>
            </a:extLst>
          </p:cNvPr>
          <p:cNvSpPr>
            <a:spLocks noGrp="1"/>
          </p:cNvSpPr>
          <p:nvPr>
            <p:ph type="ftr" sz="quarter" idx="11"/>
          </p:nvPr>
        </p:nvSpPr>
        <p:spPr>
          <a:xfrm>
            <a:off x="3028950" y="6356350"/>
            <a:ext cx="3086100" cy="365125"/>
          </a:xfrm>
          <a:prstGeom prst="rect">
            <a:avLst/>
          </a:prstGeom>
        </p:spPr>
        <p:txBody>
          <a:bodyPr vert="horz" lIns="91440" tIns="45720" rIns="91440" bIns="45720" rtlCol="0" anchor="ctr"/>
          <a:lstStyle>
            <a:defPPr>
              <a:defRPr lang="en-US"/>
            </a:defPPr>
            <a:lvl1pPr algn="ctr" rtl="0" eaLnBrk="0" fontAlgn="base" hangingPunct="0">
              <a:spcBef>
                <a:spcPct val="0"/>
              </a:spcBef>
              <a:spcAft>
                <a:spcPct val="0"/>
              </a:spcAft>
              <a:defRPr sz="1200" b="1" kern="1200">
                <a:solidFill>
                  <a:schemeClr val="tx1">
                    <a:tint val="75000"/>
                  </a:schemeClr>
                </a:solidFill>
                <a:latin typeface="Arial" charset="0"/>
                <a:ea typeface="ＭＳ Ｐゴシック" charset="-128"/>
                <a:cs typeface="+mn-cs"/>
              </a:defRPr>
            </a:lvl1pPr>
            <a:lvl2pPr marL="4572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9pPr>
          </a:lstStyle>
          <a:p>
            <a:pPr>
              <a:defRPr/>
            </a:pPr>
            <a:r>
              <a:rPr lang="en-US"/>
              <a:t>Introduction to Data Mining, 2</a:t>
            </a:r>
            <a:r>
              <a:rPr lang="en-US" baseline="30000"/>
              <a:t>nd</a:t>
            </a:r>
            <a:r>
              <a:rPr lang="en-US"/>
              <a:t> Edition</a:t>
            </a:r>
            <a:endParaRPr lang="en-US" dirty="0"/>
          </a:p>
        </p:txBody>
      </p:sp>
      <p:sp>
        <p:nvSpPr>
          <p:cNvPr id="4" name="Slide Number Placeholder 3">
            <a:extLst>
              <a:ext uri="{FF2B5EF4-FFF2-40B4-BE49-F238E27FC236}">
                <a16:creationId xmlns:a16="http://schemas.microsoft.com/office/drawing/2014/main" id="{0B3F3D08-2C9B-41F8-A628-166300A6620C}"/>
              </a:ext>
            </a:extLst>
          </p:cNvPr>
          <p:cNvSpPr>
            <a:spLocks noGrp="1"/>
          </p:cNvSpPr>
          <p:nvPr>
            <p:ph type="sldNum" sz="quarter" idx="12"/>
          </p:nvPr>
        </p:nvSpPr>
        <p:spPr>
          <a:xfrm>
            <a:off x="6457950" y="6356350"/>
            <a:ext cx="2057400" cy="365125"/>
          </a:xfrm>
          <a:prstGeom prst="rect">
            <a:avLst/>
          </a:prstGeom>
        </p:spPr>
        <p:txBody>
          <a:bodyPr vert="horz" lIns="91440" tIns="45720" rIns="91440" bIns="45720" rtlCol="0" anchor="ctr"/>
          <a:lstStyle>
            <a:defPPr>
              <a:defRPr lang="en-US"/>
            </a:defPPr>
            <a:lvl1pPr algn="r" rtl="0" eaLnBrk="0" fontAlgn="base" hangingPunct="0">
              <a:spcBef>
                <a:spcPct val="0"/>
              </a:spcBef>
              <a:spcAft>
                <a:spcPct val="0"/>
              </a:spcAft>
              <a:defRPr sz="1200" b="1" kern="1200">
                <a:solidFill>
                  <a:schemeClr val="tx1">
                    <a:tint val="75000"/>
                  </a:schemeClr>
                </a:solidFill>
                <a:latin typeface="Arial" charset="0"/>
                <a:ea typeface="ＭＳ Ｐゴシック" charset="-128"/>
                <a:cs typeface="+mn-cs"/>
              </a:defRPr>
            </a:lvl1pPr>
            <a:lvl2pPr marL="4572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9pPr>
          </a:lstStyle>
          <a:p>
            <a:pPr>
              <a:defRPr/>
            </a:pPr>
            <a:fld id="{14FE6091-0CA5-4BB6-82E3-E3DDEB668526}" type="slidenum">
              <a:rPr lang="en-US" smtClean="0"/>
              <a:pPr>
                <a:defRPr/>
              </a:pPr>
              <a:t>173</a:t>
            </a:fld>
            <a:endParaRPr lang="en-US"/>
          </a:p>
        </p:txBody>
      </p:sp>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a:extLst>
              <a:ext uri="{FF2B5EF4-FFF2-40B4-BE49-F238E27FC236}">
                <a16:creationId xmlns:a16="http://schemas.microsoft.com/office/drawing/2014/main" id="{6D95B777-2489-4DF5-A548-382C8F0D8610}"/>
              </a:ext>
            </a:extLst>
          </p:cNvPr>
          <p:cNvSpPr>
            <a:spLocks noGrp="1" noChangeArrowheads="1"/>
          </p:cNvSpPr>
          <p:nvPr>
            <p:ph type="title"/>
          </p:nvPr>
        </p:nvSpPr>
        <p:spPr/>
        <p:txBody>
          <a:bodyPr/>
          <a:lstStyle/>
          <a:p>
            <a:r>
              <a:rPr lang="en-US" altLang="en-US">
                <a:ea typeface="ＭＳ Ｐゴシック" panose="020B0600070205080204" pitchFamily="34" charset="-128"/>
              </a:rPr>
              <a:t>Hunt’s Algorithm</a:t>
            </a:r>
          </a:p>
        </p:txBody>
      </p:sp>
      <p:graphicFrame>
        <p:nvGraphicFramePr>
          <p:cNvPr id="22530" name="Object 56">
            <a:extLst>
              <a:ext uri="{FF2B5EF4-FFF2-40B4-BE49-F238E27FC236}">
                <a16:creationId xmlns:a16="http://schemas.microsoft.com/office/drawing/2014/main" id="{8506C3F0-35A0-49A3-A623-81F02C4A7407}"/>
              </a:ext>
            </a:extLst>
          </p:cNvPr>
          <p:cNvGraphicFramePr>
            <a:graphicFrameLocks noGrp="1" noChangeAspect="1"/>
          </p:cNvGraphicFramePr>
          <p:nvPr>
            <p:ph sz="half" idx="2"/>
          </p:nvPr>
        </p:nvGraphicFramePr>
        <p:xfrm>
          <a:off x="76200" y="1174750"/>
          <a:ext cx="6324600" cy="5073650"/>
        </p:xfrm>
        <a:graphic>
          <a:graphicData uri="http://schemas.openxmlformats.org/presentationml/2006/ole">
            <mc:AlternateContent xmlns:mc="http://schemas.openxmlformats.org/markup-compatibility/2006">
              <mc:Choice xmlns:v="urn:schemas-microsoft-com:vml" Requires="v">
                <p:oleObj name="Visio" r:id="rId2" imgW="8204200" imgH="6578600" progId="Visio.Drawing.6">
                  <p:embed/>
                </p:oleObj>
              </mc:Choice>
              <mc:Fallback>
                <p:oleObj name="Visio" r:id="rId2" imgW="8204200" imgH="6578600" progId="Visio.Drawing.6">
                  <p:embed/>
                  <p:pic>
                    <p:nvPicPr>
                      <p:cNvPr id="22530" name="Object 56">
                        <a:extLst>
                          <a:ext uri="{FF2B5EF4-FFF2-40B4-BE49-F238E27FC236}">
                            <a16:creationId xmlns:a16="http://schemas.microsoft.com/office/drawing/2014/main" id="{8506C3F0-35A0-49A3-A623-81F02C4A74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 y="1174750"/>
                        <a:ext cx="6324600" cy="5073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2531" name="TextBox 1">
            <a:extLst>
              <a:ext uri="{FF2B5EF4-FFF2-40B4-BE49-F238E27FC236}">
                <a16:creationId xmlns:a16="http://schemas.microsoft.com/office/drawing/2014/main" id="{4EB848A9-E81B-4281-875C-8801DA035C62}"/>
              </a:ext>
            </a:extLst>
          </p:cNvPr>
          <p:cNvSpPr txBox="1">
            <a:spLocks noChangeArrowheads="1"/>
          </p:cNvSpPr>
          <p:nvPr/>
        </p:nvSpPr>
        <p:spPr bwMode="auto">
          <a:xfrm>
            <a:off x="3733800" y="2209800"/>
            <a:ext cx="5524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spcAft>
                <a:spcPct val="0"/>
              </a:spcAft>
              <a:buClrTx/>
              <a:buSzTx/>
              <a:buFontTx/>
              <a:buNone/>
            </a:pPr>
            <a:r>
              <a:rPr lang="en-US" altLang="en-US" sz="1400"/>
              <a:t>(3,0)</a:t>
            </a:r>
          </a:p>
        </p:txBody>
      </p:sp>
      <p:sp>
        <p:nvSpPr>
          <p:cNvPr id="22532" name="TextBox 5">
            <a:extLst>
              <a:ext uri="{FF2B5EF4-FFF2-40B4-BE49-F238E27FC236}">
                <a16:creationId xmlns:a16="http://schemas.microsoft.com/office/drawing/2014/main" id="{03E523CE-8CAE-4322-9C3B-AE4828D9EE6A}"/>
              </a:ext>
            </a:extLst>
          </p:cNvPr>
          <p:cNvSpPr txBox="1">
            <a:spLocks noChangeArrowheads="1"/>
          </p:cNvSpPr>
          <p:nvPr/>
        </p:nvSpPr>
        <p:spPr bwMode="auto">
          <a:xfrm>
            <a:off x="5010150" y="2209800"/>
            <a:ext cx="5524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spcAft>
                <a:spcPct val="0"/>
              </a:spcAft>
              <a:buClrTx/>
              <a:buSzTx/>
              <a:buFontTx/>
              <a:buNone/>
            </a:pPr>
            <a:r>
              <a:rPr lang="en-US" altLang="en-US" sz="1400"/>
              <a:t>(4,3)</a:t>
            </a:r>
          </a:p>
        </p:txBody>
      </p:sp>
      <p:sp>
        <p:nvSpPr>
          <p:cNvPr id="22533" name="TextBox 6">
            <a:extLst>
              <a:ext uri="{FF2B5EF4-FFF2-40B4-BE49-F238E27FC236}">
                <a16:creationId xmlns:a16="http://schemas.microsoft.com/office/drawing/2014/main" id="{1A027D95-13BB-4617-8172-B957DCFA1009}"/>
              </a:ext>
            </a:extLst>
          </p:cNvPr>
          <p:cNvSpPr txBox="1">
            <a:spLocks noChangeArrowheads="1"/>
          </p:cNvSpPr>
          <p:nvPr/>
        </p:nvSpPr>
        <p:spPr bwMode="auto">
          <a:xfrm>
            <a:off x="152400" y="4648200"/>
            <a:ext cx="5524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spcAft>
                <a:spcPct val="0"/>
              </a:spcAft>
              <a:buClrTx/>
              <a:buSzTx/>
              <a:buFontTx/>
              <a:buNone/>
            </a:pPr>
            <a:r>
              <a:rPr lang="en-US" altLang="en-US" sz="1400"/>
              <a:t>(3,0)</a:t>
            </a:r>
          </a:p>
        </p:txBody>
      </p:sp>
      <p:sp>
        <p:nvSpPr>
          <p:cNvPr id="22534" name="TextBox 7">
            <a:extLst>
              <a:ext uri="{FF2B5EF4-FFF2-40B4-BE49-F238E27FC236}">
                <a16:creationId xmlns:a16="http://schemas.microsoft.com/office/drawing/2014/main" id="{FCF5CBEC-2B63-49D7-8678-C0DD8F327E69}"/>
              </a:ext>
            </a:extLst>
          </p:cNvPr>
          <p:cNvSpPr txBox="1">
            <a:spLocks noChangeArrowheads="1"/>
          </p:cNvSpPr>
          <p:nvPr/>
        </p:nvSpPr>
        <p:spPr bwMode="auto">
          <a:xfrm>
            <a:off x="609600" y="5407025"/>
            <a:ext cx="5524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spcAft>
                <a:spcPct val="0"/>
              </a:spcAft>
              <a:buClrTx/>
              <a:buSzTx/>
              <a:buFontTx/>
              <a:buNone/>
            </a:pPr>
            <a:r>
              <a:rPr lang="en-US" altLang="en-US" sz="1400"/>
              <a:t>(1,3)</a:t>
            </a:r>
          </a:p>
        </p:txBody>
      </p:sp>
      <p:sp>
        <p:nvSpPr>
          <p:cNvPr id="22535" name="TextBox 8">
            <a:extLst>
              <a:ext uri="{FF2B5EF4-FFF2-40B4-BE49-F238E27FC236}">
                <a16:creationId xmlns:a16="http://schemas.microsoft.com/office/drawing/2014/main" id="{FC6E3DCF-5C51-4372-99A1-7CAED63A15DE}"/>
              </a:ext>
            </a:extLst>
          </p:cNvPr>
          <p:cNvSpPr txBox="1">
            <a:spLocks noChangeArrowheads="1"/>
          </p:cNvSpPr>
          <p:nvPr/>
        </p:nvSpPr>
        <p:spPr bwMode="auto">
          <a:xfrm>
            <a:off x="2038350" y="5407025"/>
            <a:ext cx="5524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spcAft>
                <a:spcPct val="0"/>
              </a:spcAft>
              <a:buClrTx/>
              <a:buSzTx/>
              <a:buFontTx/>
              <a:buNone/>
            </a:pPr>
            <a:r>
              <a:rPr lang="en-US" altLang="en-US" sz="1400"/>
              <a:t>(3,0)</a:t>
            </a:r>
          </a:p>
        </p:txBody>
      </p:sp>
      <p:sp>
        <p:nvSpPr>
          <p:cNvPr id="22536" name="TextBox 9">
            <a:extLst>
              <a:ext uri="{FF2B5EF4-FFF2-40B4-BE49-F238E27FC236}">
                <a16:creationId xmlns:a16="http://schemas.microsoft.com/office/drawing/2014/main" id="{AD393820-1EBB-4679-9050-BA416EE0FE98}"/>
              </a:ext>
            </a:extLst>
          </p:cNvPr>
          <p:cNvSpPr txBox="1">
            <a:spLocks noChangeArrowheads="1"/>
          </p:cNvSpPr>
          <p:nvPr/>
        </p:nvSpPr>
        <p:spPr bwMode="auto">
          <a:xfrm>
            <a:off x="3657600" y="4187825"/>
            <a:ext cx="5524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spcAft>
                <a:spcPct val="0"/>
              </a:spcAft>
              <a:buClrTx/>
              <a:buSzTx/>
              <a:buFontTx/>
              <a:buNone/>
            </a:pPr>
            <a:r>
              <a:rPr lang="en-US" altLang="en-US" sz="1400"/>
              <a:t>(3,0)</a:t>
            </a:r>
          </a:p>
        </p:txBody>
      </p:sp>
      <p:sp>
        <p:nvSpPr>
          <p:cNvPr id="22537" name="TextBox 10">
            <a:extLst>
              <a:ext uri="{FF2B5EF4-FFF2-40B4-BE49-F238E27FC236}">
                <a16:creationId xmlns:a16="http://schemas.microsoft.com/office/drawing/2014/main" id="{84A063BA-ADAB-4E12-B639-E5683B6CB4F9}"/>
              </a:ext>
            </a:extLst>
          </p:cNvPr>
          <p:cNvSpPr txBox="1">
            <a:spLocks noChangeArrowheads="1"/>
          </p:cNvSpPr>
          <p:nvPr/>
        </p:nvSpPr>
        <p:spPr bwMode="auto">
          <a:xfrm>
            <a:off x="3657600" y="5635625"/>
            <a:ext cx="5524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spcAft>
                <a:spcPct val="0"/>
              </a:spcAft>
              <a:buClrTx/>
              <a:buSzTx/>
              <a:buFontTx/>
              <a:buNone/>
            </a:pPr>
            <a:r>
              <a:rPr lang="en-US" altLang="en-US" sz="1400"/>
              <a:t>(1,0)</a:t>
            </a:r>
          </a:p>
        </p:txBody>
      </p:sp>
      <p:sp>
        <p:nvSpPr>
          <p:cNvPr id="22538" name="TextBox 11">
            <a:extLst>
              <a:ext uri="{FF2B5EF4-FFF2-40B4-BE49-F238E27FC236}">
                <a16:creationId xmlns:a16="http://schemas.microsoft.com/office/drawing/2014/main" id="{E0864A68-265B-416D-BA52-9AB3BFB3147A}"/>
              </a:ext>
            </a:extLst>
          </p:cNvPr>
          <p:cNvSpPr txBox="1">
            <a:spLocks noChangeArrowheads="1"/>
          </p:cNvSpPr>
          <p:nvPr/>
        </p:nvSpPr>
        <p:spPr bwMode="auto">
          <a:xfrm>
            <a:off x="4857750" y="5635625"/>
            <a:ext cx="5524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spcAft>
                <a:spcPct val="0"/>
              </a:spcAft>
              <a:buClrTx/>
              <a:buSzTx/>
              <a:buFontTx/>
              <a:buNone/>
            </a:pPr>
            <a:r>
              <a:rPr lang="en-US" altLang="en-US" sz="1400"/>
              <a:t>(0,3)</a:t>
            </a:r>
          </a:p>
        </p:txBody>
      </p:sp>
      <p:sp>
        <p:nvSpPr>
          <p:cNvPr id="22539" name="TextBox 12">
            <a:extLst>
              <a:ext uri="{FF2B5EF4-FFF2-40B4-BE49-F238E27FC236}">
                <a16:creationId xmlns:a16="http://schemas.microsoft.com/office/drawing/2014/main" id="{88B8DBFC-365C-4FAB-A058-4EC0239390D8}"/>
              </a:ext>
            </a:extLst>
          </p:cNvPr>
          <p:cNvSpPr txBox="1">
            <a:spLocks noChangeArrowheads="1"/>
          </p:cNvSpPr>
          <p:nvPr/>
        </p:nvSpPr>
        <p:spPr bwMode="auto">
          <a:xfrm>
            <a:off x="5543550" y="4873625"/>
            <a:ext cx="5524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spcAft>
                <a:spcPct val="0"/>
              </a:spcAft>
              <a:buClrTx/>
              <a:buSzTx/>
              <a:buFontTx/>
              <a:buNone/>
            </a:pPr>
            <a:r>
              <a:rPr lang="en-US" altLang="en-US" sz="1400"/>
              <a:t>(3,0)</a:t>
            </a:r>
          </a:p>
        </p:txBody>
      </p:sp>
      <p:sp>
        <p:nvSpPr>
          <p:cNvPr id="22540" name="TextBox 13">
            <a:extLst>
              <a:ext uri="{FF2B5EF4-FFF2-40B4-BE49-F238E27FC236}">
                <a16:creationId xmlns:a16="http://schemas.microsoft.com/office/drawing/2014/main" id="{6793F287-A6F9-406E-A72F-13CB137A5046}"/>
              </a:ext>
            </a:extLst>
          </p:cNvPr>
          <p:cNvSpPr txBox="1">
            <a:spLocks noChangeArrowheads="1"/>
          </p:cNvSpPr>
          <p:nvPr/>
        </p:nvSpPr>
        <p:spPr bwMode="auto">
          <a:xfrm>
            <a:off x="990600" y="2054225"/>
            <a:ext cx="5524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spcAft>
                <a:spcPct val="0"/>
              </a:spcAft>
              <a:buClrTx/>
              <a:buSzTx/>
              <a:buFontTx/>
              <a:buNone/>
            </a:pPr>
            <a:r>
              <a:rPr lang="en-US" altLang="en-US" sz="1400"/>
              <a:t>(7,3)</a:t>
            </a:r>
          </a:p>
        </p:txBody>
      </p:sp>
      <p:graphicFrame>
        <p:nvGraphicFramePr>
          <p:cNvPr id="22541" name="Object 54">
            <a:extLst>
              <a:ext uri="{FF2B5EF4-FFF2-40B4-BE49-F238E27FC236}">
                <a16:creationId xmlns:a16="http://schemas.microsoft.com/office/drawing/2014/main" id="{45BBD209-1575-4B4B-B463-8298FA9F4640}"/>
              </a:ext>
            </a:extLst>
          </p:cNvPr>
          <p:cNvGraphicFramePr>
            <a:graphicFrameLocks noGrp="1" noChangeAspect="1"/>
          </p:cNvGraphicFramePr>
          <p:nvPr>
            <p:ph sz="half" idx="1"/>
          </p:nvPr>
        </p:nvGraphicFramePr>
        <p:xfrm>
          <a:off x="6019800" y="914400"/>
          <a:ext cx="2979738" cy="3276600"/>
        </p:xfrm>
        <a:graphic>
          <a:graphicData uri="http://schemas.openxmlformats.org/presentationml/2006/ole">
            <mc:AlternateContent xmlns:mc="http://schemas.openxmlformats.org/markup-compatibility/2006">
              <mc:Choice xmlns:v="urn:schemas-microsoft-com:vml" Requires="v">
                <p:oleObj name="Document" r:id="rId4" imgW="5524500" imgH="6070600" progId="Word.Document.8">
                  <p:embed/>
                </p:oleObj>
              </mc:Choice>
              <mc:Fallback>
                <p:oleObj name="Document" r:id="rId4" imgW="5524500" imgH="6070600" progId="Word.Document.8">
                  <p:embed/>
                  <p:pic>
                    <p:nvPicPr>
                      <p:cNvPr id="22541" name="Object 54">
                        <a:extLst>
                          <a:ext uri="{FF2B5EF4-FFF2-40B4-BE49-F238E27FC236}">
                            <a16:creationId xmlns:a16="http://schemas.microsoft.com/office/drawing/2014/main" id="{45BBD209-1575-4B4B-B463-8298FA9F464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19800" y="914400"/>
                        <a:ext cx="2979738" cy="3276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5" name="Rectangle 14">
            <a:extLst>
              <a:ext uri="{FF2B5EF4-FFF2-40B4-BE49-F238E27FC236}">
                <a16:creationId xmlns:a16="http://schemas.microsoft.com/office/drawing/2014/main" id="{1E771483-6CE4-4CEB-A86C-E7D2EEA66451}"/>
              </a:ext>
            </a:extLst>
          </p:cNvPr>
          <p:cNvSpPr/>
          <p:nvPr/>
        </p:nvSpPr>
        <p:spPr bwMode="auto">
          <a:xfrm>
            <a:off x="3200400" y="4330700"/>
            <a:ext cx="3276600" cy="1917700"/>
          </a:xfrm>
          <a:prstGeom prst="rect">
            <a:avLst/>
          </a:prstGeom>
          <a:solidFill>
            <a:schemeClr val="accent3"/>
          </a:solidFill>
          <a:ln w="12700" cap="flat" cmpd="sng" algn="ctr">
            <a:noFill/>
            <a:prstDash val="solid"/>
            <a:round/>
            <a:headEnd type="none" w="med" len="med"/>
            <a:tailEnd type="none" w="med" len="med"/>
          </a:ln>
          <a:effectLst/>
          <a:extLst>
            <a:ext uri="{AF507438-7753-43e0-B8FC-AC1667EBCBE1}"/>
          </a:extLst>
        </p:spPr>
        <p:txBody>
          <a:bodyPr/>
          <a:lstStyle/>
          <a:p>
            <a:pPr>
              <a:defRPr/>
            </a:pPr>
            <a:endParaRPr lang="en-US">
              <a:latin typeface="Arial" charset="0"/>
              <a:ea typeface="ＭＳ Ｐゴシック" pitchFamily="-84" charset="-128"/>
            </a:endParaRPr>
          </a:p>
        </p:txBody>
      </p:sp>
      <p:sp>
        <p:nvSpPr>
          <p:cNvPr id="16" name="Rectangle 15">
            <a:extLst>
              <a:ext uri="{FF2B5EF4-FFF2-40B4-BE49-F238E27FC236}">
                <a16:creationId xmlns:a16="http://schemas.microsoft.com/office/drawing/2014/main" id="{C0149DD4-B013-4F2C-9D72-C7D3A4519918}"/>
              </a:ext>
            </a:extLst>
          </p:cNvPr>
          <p:cNvSpPr/>
          <p:nvPr/>
        </p:nvSpPr>
        <p:spPr bwMode="auto">
          <a:xfrm>
            <a:off x="3048000" y="2919413"/>
            <a:ext cx="2816225" cy="1728787"/>
          </a:xfrm>
          <a:prstGeom prst="rect">
            <a:avLst/>
          </a:prstGeom>
          <a:solidFill>
            <a:schemeClr val="accent3"/>
          </a:solidFill>
          <a:ln w="12700" cap="flat" cmpd="sng" algn="ctr">
            <a:noFill/>
            <a:prstDash val="solid"/>
            <a:round/>
            <a:headEnd type="none" w="med" len="med"/>
            <a:tailEnd type="none" w="med" len="med"/>
          </a:ln>
          <a:effectLst/>
          <a:extLst>
            <a:ext uri="{AF507438-7753-43e0-B8FC-AC1667EBCBE1}"/>
          </a:extLst>
        </p:spPr>
        <p:txBody>
          <a:bodyPr/>
          <a:lstStyle/>
          <a:p>
            <a:pPr>
              <a:defRPr/>
            </a:pPr>
            <a:endParaRPr lang="en-US">
              <a:latin typeface="Arial" charset="0"/>
              <a:ea typeface="ＭＳ Ｐゴシック" pitchFamily="-84" charset="-128"/>
            </a:endParaRPr>
          </a:p>
        </p:txBody>
      </p:sp>
      <p:sp>
        <p:nvSpPr>
          <p:cNvPr id="17" name="Rectangle 16">
            <a:extLst>
              <a:ext uri="{FF2B5EF4-FFF2-40B4-BE49-F238E27FC236}">
                <a16:creationId xmlns:a16="http://schemas.microsoft.com/office/drawing/2014/main" id="{FEF897B5-E60B-4B59-BB49-F61A90760B3B}"/>
              </a:ext>
            </a:extLst>
          </p:cNvPr>
          <p:cNvSpPr/>
          <p:nvPr/>
        </p:nvSpPr>
        <p:spPr bwMode="auto">
          <a:xfrm>
            <a:off x="57150" y="3476625"/>
            <a:ext cx="2816225" cy="2771775"/>
          </a:xfrm>
          <a:prstGeom prst="rect">
            <a:avLst/>
          </a:prstGeom>
          <a:solidFill>
            <a:schemeClr val="accent3"/>
          </a:solidFill>
          <a:ln w="12700" cap="flat" cmpd="sng" algn="ctr">
            <a:noFill/>
            <a:prstDash val="solid"/>
            <a:round/>
            <a:headEnd type="none" w="med" len="med"/>
            <a:tailEnd type="none" w="med" len="med"/>
          </a:ln>
          <a:effectLst/>
          <a:extLst>
            <a:ext uri="{AF507438-7753-43e0-B8FC-AC1667EBCBE1}"/>
          </a:extLst>
        </p:spPr>
        <p:txBody>
          <a:bodyPr/>
          <a:lstStyle/>
          <a:p>
            <a:pPr>
              <a:defRPr/>
            </a:pPr>
            <a:endParaRPr lang="en-US">
              <a:latin typeface="Arial" charset="0"/>
              <a:ea typeface="ＭＳ Ｐゴシック" pitchFamily="-84" charset="-128"/>
            </a:endParaRPr>
          </a:p>
        </p:txBody>
      </p:sp>
      <p:sp>
        <p:nvSpPr>
          <p:cNvPr id="18" name="Rectangle 17">
            <a:extLst>
              <a:ext uri="{FF2B5EF4-FFF2-40B4-BE49-F238E27FC236}">
                <a16:creationId xmlns:a16="http://schemas.microsoft.com/office/drawing/2014/main" id="{1A65CFA4-067B-47E8-82B0-D9A71C73AD35}"/>
              </a:ext>
            </a:extLst>
          </p:cNvPr>
          <p:cNvSpPr/>
          <p:nvPr/>
        </p:nvSpPr>
        <p:spPr bwMode="auto">
          <a:xfrm>
            <a:off x="3198813" y="1104900"/>
            <a:ext cx="2816225" cy="2771775"/>
          </a:xfrm>
          <a:prstGeom prst="rect">
            <a:avLst/>
          </a:prstGeom>
          <a:solidFill>
            <a:schemeClr val="accent3"/>
          </a:solidFill>
          <a:ln w="12700" cap="flat" cmpd="sng" algn="ctr">
            <a:noFill/>
            <a:prstDash val="solid"/>
            <a:round/>
            <a:headEnd type="none" w="med" len="med"/>
            <a:tailEnd type="none" w="med" len="med"/>
          </a:ln>
          <a:effectLst/>
          <a:extLst>
            <a:ext uri="{AF507438-7753-43e0-B8FC-AC1667EBCBE1}"/>
          </a:extLst>
        </p:spPr>
        <p:txBody>
          <a:bodyPr/>
          <a:lstStyle/>
          <a:p>
            <a:pPr>
              <a:defRPr/>
            </a:pPr>
            <a:endParaRPr lang="en-US">
              <a:latin typeface="Arial" charset="0"/>
              <a:ea typeface="ＭＳ Ｐゴシック" pitchFamily="-84" charset="-128"/>
            </a:endParaRPr>
          </a:p>
        </p:txBody>
      </p:sp>
      <p:sp>
        <p:nvSpPr>
          <p:cNvPr id="2" name="Date Placeholder 1">
            <a:extLst>
              <a:ext uri="{FF2B5EF4-FFF2-40B4-BE49-F238E27FC236}">
                <a16:creationId xmlns:a16="http://schemas.microsoft.com/office/drawing/2014/main" id="{73822C72-C6F6-493E-8BED-D3197F38F740}"/>
              </a:ext>
            </a:extLst>
          </p:cNvPr>
          <p:cNvSpPr>
            <a:spLocks noGrp="1"/>
          </p:cNvSpPr>
          <p:nvPr>
            <p:ph type="dt" sz="quarter" idx="10"/>
          </p:nvPr>
        </p:nvSpPr>
        <p:spPr>
          <a:xfrm>
            <a:off x="628650" y="6356350"/>
            <a:ext cx="2057400" cy="365125"/>
          </a:xfrm>
          <a:prstGeom prst="rect">
            <a:avLst/>
          </a:prstGeom>
        </p:spPr>
        <p:txBody>
          <a:bodyPr vert="horz" lIns="91440" tIns="45720" rIns="91440" bIns="45720" rtlCol="0" anchor="ctr"/>
          <a:lstStyle>
            <a:defPPr>
              <a:defRPr lang="en-US"/>
            </a:defPPr>
            <a:lvl1pPr algn="l" rtl="0" eaLnBrk="0" fontAlgn="base" hangingPunct="0">
              <a:spcBef>
                <a:spcPct val="0"/>
              </a:spcBef>
              <a:spcAft>
                <a:spcPct val="0"/>
              </a:spcAft>
              <a:defRPr sz="1200" b="1" kern="1200">
                <a:solidFill>
                  <a:schemeClr val="tx1">
                    <a:tint val="75000"/>
                  </a:schemeClr>
                </a:solidFill>
                <a:latin typeface="Arial" charset="0"/>
                <a:ea typeface="ＭＳ Ｐゴシック" charset="-128"/>
                <a:cs typeface="+mn-cs"/>
              </a:defRPr>
            </a:lvl1pPr>
            <a:lvl2pPr marL="4572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9pPr>
          </a:lstStyle>
          <a:p>
            <a:pPr>
              <a:defRPr/>
            </a:pPr>
            <a:r>
              <a:rPr lang="en-US"/>
              <a:t>2/1/2021</a:t>
            </a:r>
            <a:endParaRPr lang="en-US" dirty="0"/>
          </a:p>
        </p:txBody>
      </p:sp>
      <p:sp>
        <p:nvSpPr>
          <p:cNvPr id="3" name="Footer Placeholder 2">
            <a:extLst>
              <a:ext uri="{FF2B5EF4-FFF2-40B4-BE49-F238E27FC236}">
                <a16:creationId xmlns:a16="http://schemas.microsoft.com/office/drawing/2014/main" id="{281EAC59-8C84-4C0F-B5E1-67D3580D39F2}"/>
              </a:ext>
            </a:extLst>
          </p:cNvPr>
          <p:cNvSpPr>
            <a:spLocks noGrp="1"/>
          </p:cNvSpPr>
          <p:nvPr>
            <p:ph type="ftr" sz="quarter" idx="11"/>
          </p:nvPr>
        </p:nvSpPr>
        <p:spPr>
          <a:xfrm>
            <a:off x="3028950" y="6356350"/>
            <a:ext cx="3086100" cy="365125"/>
          </a:xfrm>
          <a:prstGeom prst="rect">
            <a:avLst/>
          </a:prstGeom>
        </p:spPr>
        <p:txBody>
          <a:bodyPr vert="horz" lIns="91440" tIns="45720" rIns="91440" bIns="45720" rtlCol="0" anchor="ctr"/>
          <a:lstStyle>
            <a:defPPr>
              <a:defRPr lang="en-US"/>
            </a:defPPr>
            <a:lvl1pPr algn="ctr" rtl="0" eaLnBrk="0" fontAlgn="base" hangingPunct="0">
              <a:spcBef>
                <a:spcPct val="0"/>
              </a:spcBef>
              <a:spcAft>
                <a:spcPct val="0"/>
              </a:spcAft>
              <a:defRPr sz="1200" b="1" kern="1200">
                <a:solidFill>
                  <a:schemeClr val="tx1">
                    <a:tint val="75000"/>
                  </a:schemeClr>
                </a:solidFill>
                <a:latin typeface="Arial" charset="0"/>
                <a:ea typeface="ＭＳ Ｐゴシック" charset="-128"/>
                <a:cs typeface="+mn-cs"/>
              </a:defRPr>
            </a:lvl1pPr>
            <a:lvl2pPr marL="4572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9pPr>
          </a:lstStyle>
          <a:p>
            <a:pPr>
              <a:defRPr/>
            </a:pPr>
            <a:r>
              <a:rPr lang="en-US"/>
              <a:t>Introduction to Data Mining, 2</a:t>
            </a:r>
            <a:r>
              <a:rPr lang="en-US" baseline="30000"/>
              <a:t>nd</a:t>
            </a:r>
            <a:r>
              <a:rPr lang="en-US"/>
              <a:t> Edition</a:t>
            </a:r>
            <a:endParaRPr lang="en-US" dirty="0"/>
          </a:p>
        </p:txBody>
      </p:sp>
      <p:sp>
        <p:nvSpPr>
          <p:cNvPr id="4" name="Slide Number Placeholder 3">
            <a:extLst>
              <a:ext uri="{FF2B5EF4-FFF2-40B4-BE49-F238E27FC236}">
                <a16:creationId xmlns:a16="http://schemas.microsoft.com/office/drawing/2014/main" id="{3E9D91FD-F089-4F90-8808-442FC880F92C}"/>
              </a:ext>
            </a:extLst>
          </p:cNvPr>
          <p:cNvSpPr>
            <a:spLocks noGrp="1"/>
          </p:cNvSpPr>
          <p:nvPr>
            <p:ph type="sldNum" sz="quarter" idx="12"/>
          </p:nvPr>
        </p:nvSpPr>
        <p:spPr>
          <a:xfrm>
            <a:off x="6457950" y="6356350"/>
            <a:ext cx="2057400" cy="365125"/>
          </a:xfrm>
          <a:prstGeom prst="rect">
            <a:avLst/>
          </a:prstGeom>
        </p:spPr>
        <p:txBody>
          <a:bodyPr vert="horz" lIns="91440" tIns="45720" rIns="91440" bIns="45720" rtlCol="0" anchor="ctr"/>
          <a:lstStyle>
            <a:defPPr>
              <a:defRPr lang="en-US"/>
            </a:defPPr>
            <a:lvl1pPr algn="r" rtl="0" eaLnBrk="0" fontAlgn="base" hangingPunct="0">
              <a:spcBef>
                <a:spcPct val="0"/>
              </a:spcBef>
              <a:spcAft>
                <a:spcPct val="0"/>
              </a:spcAft>
              <a:defRPr sz="1200" b="1" kern="1200">
                <a:solidFill>
                  <a:schemeClr val="tx1">
                    <a:tint val="75000"/>
                  </a:schemeClr>
                </a:solidFill>
                <a:latin typeface="Arial" charset="0"/>
                <a:ea typeface="ＭＳ Ｐゴシック" charset="-128"/>
                <a:cs typeface="+mn-cs"/>
              </a:defRPr>
            </a:lvl1pPr>
            <a:lvl2pPr marL="4572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9pPr>
          </a:lstStyle>
          <a:p>
            <a:pPr>
              <a:defRPr/>
            </a:pPr>
            <a:fld id="{D6AB45EF-3B47-450B-BC67-DCDC7D68D2DF}" type="slidenum">
              <a:rPr lang="en-US" smtClean="0"/>
              <a:pPr>
                <a:defRPr/>
              </a:pPr>
              <a:t>174</a:t>
            </a:fld>
            <a:endParaRPr lang="en-US"/>
          </a:p>
        </p:txBody>
      </p:sp>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2">
            <a:extLst>
              <a:ext uri="{FF2B5EF4-FFF2-40B4-BE49-F238E27FC236}">
                <a16:creationId xmlns:a16="http://schemas.microsoft.com/office/drawing/2014/main" id="{E675B67F-EC35-4BBB-BE3C-DAF4815AAC2E}"/>
              </a:ext>
            </a:extLst>
          </p:cNvPr>
          <p:cNvSpPr>
            <a:spLocks noGrp="1" noChangeArrowheads="1"/>
          </p:cNvSpPr>
          <p:nvPr>
            <p:ph type="title"/>
          </p:nvPr>
        </p:nvSpPr>
        <p:spPr/>
        <p:txBody>
          <a:bodyPr/>
          <a:lstStyle/>
          <a:p>
            <a:r>
              <a:rPr lang="en-US" altLang="en-US">
                <a:ea typeface="ＭＳ Ｐゴシック" panose="020B0600070205080204" pitchFamily="34" charset="-128"/>
              </a:rPr>
              <a:t>Hunt’s Algorithm</a:t>
            </a:r>
          </a:p>
        </p:txBody>
      </p:sp>
      <p:graphicFrame>
        <p:nvGraphicFramePr>
          <p:cNvPr id="23554" name="Object 56">
            <a:extLst>
              <a:ext uri="{FF2B5EF4-FFF2-40B4-BE49-F238E27FC236}">
                <a16:creationId xmlns:a16="http://schemas.microsoft.com/office/drawing/2014/main" id="{11D6679B-25A3-4A43-90FE-206623FDB01B}"/>
              </a:ext>
            </a:extLst>
          </p:cNvPr>
          <p:cNvGraphicFramePr>
            <a:graphicFrameLocks noGrp="1" noChangeAspect="1"/>
          </p:cNvGraphicFramePr>
          <p:nvPr>
            <p:ph sz="half" idx="2"/>
          </p:nvPr>
        </p:nvGraphicFramePr>
        <p:xfrm>
          <a:off x="76200" y="1174750"/>
          <a:ext cx="6324600" cy="5073650"/>
        </p:xfrm>
        <a:graphic>
          <a:graphicData uri="http://schemas.openxmlformats.org/presentationml/2006/ole">
            <mc:AlternateContent xmlns:mc="http://schemas.openxmlformats.org/markup-compatibility/2006">
              <mc:Choice xmlns:v="urn:schemas-microsoft-com:vml" Requires="v">
                <p:oleObj name="Visio" r:id="rId2" imgW="8204200" imgH="6578600" progId="Visio.Drawing.6">
                  <p:embed/>
                </p:oleObj>
              </mc:Choice>
              <mc:Fallback>
                <p:oleObj name="Visio" r:id="rId2" imgW="8204200" imgH="6578600" progId="Visio.Drawing.6">
                  <p:embed/>
                  <p:pic>
                    <p:nvPicPr>
                      <p:cNvPr id="23554" name="Object 56">
                        <a:extLst>
                          <a:ext uri="{FF2B5EF4-FFF2-40B4-BE49-F238E27FC236}">
                            <a16:creationId xmlns:a16="http://schemas.microsoft.com/office/drawing/2014/main" id="{11D6679B-25A3-4A43-90FE-206623FDB0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 y="1174750"/>
                        <a:ext cx="6324600" cy="5073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3555" name="TextBox 1">
            <a:extLst>
              <a:ext uri="{FF2B5EF4-FFF2-40B4-BE49-F238E27FC236}">
                <a16:creationId xmlns:a16="http://schemas.microsoft.com/office/drawing/2014/main" id="{5DF4CC05-588E-4FF4-BE61-A294B8EAC9A9}"/>
              </a:ext>
            </a:extLst>
          </p:cNvPr>
          <p:cNvSpPr txBox="1">
            <a:spLocks noChangeArrowheads="1"/>
          </p:cNvSpPr>
          <p:nvPr/>
        </p:nvSpPr>
        <p:spPr bwMode="auto">
          <a:xfrm>
            <a:off x="3733800" y="2209800"/>
            <a:ext cx="5524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spcAft>
                <a:spcPct val="0"/>
              </a:spcAft>
              <a:buClrTx/>
              <a:buSzTx/>
              <a:buFontTx/>
              <a:buNone/>
            </a:pPr>
            <a:r>
              <a:rPr lang="en-US" altLang="en-US" sz="1400"/>
              <a:t>(3,0)</a:t>
            </a:r>
          </a:p>
        </p:txBody>
      </p:sp>
      <p:sp>
        <p:nvSpPr>
          <p:cNvPr id="23556" name="TextBox 5">
            <a:extLst>
              <a:ext uri="{FF2B5EF4-FFF2-40B4-BE49-F238E27FC236}">
                <a16:creationId xmlns:a16="http://schemas.microsoft.com/office/drawing/2014/main" id="{80EED559-871C-48F1-A1A2-D026924355E4}"/>
              </a:ext>
            </a:extLst>
          </p:cNvPr>
          <p:cNvSpPr txBox="1">
            <a:spLocks noChangeArrowheads="1"/>
          </p:cNvSpPr>
          <p:nvPr/>
        </p:nvSpPr>
        <p:spPr bwMode="auto">
          <a:xfrm>
            <a:off x="5010150" y="2209800"/>
            <a:ext cx="5524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spcAft>
                <a:spcPct val="0"/>
              </a:spcAft>
              <a:buClrTx/>
              <a:buSzTx/>
              <a:buFontTx/>
              <a:buNone/>
            </a:pPr>
            <a:r>
              <a:rPr lang="en-US" altLang="en-US" sz="1400"/>
              <a:t>(4,3)</a:t>
            </a:r>
          </a:p>
        </p:txBody>
      </p:sp>
      <p:sp>
        <p:nvSpPr>
          <p:cNvPr id="23557" name="TextBox 6">
            <a:extLst>
              <a:ext uri="{FF2B5EF4-FFF2-40B4-BE49-F238E27FC236}">
                <a16:creationId xmlns:a16="http://schemas.microsoft.com/office/drawing/2014/main" id="{49B8F759-27C1-4D21-9084-6CCD8EC82A62}"/>
              </a:ext>
            </a:extLst>
          </p:cNvPr>
          <p:cNvSpPr txBox="1">
            <a:spLocks noChangeArrowheads="1"/>
          </p:cNvSpPr>
          <p:nvPr/>
        </p:nvSpPr>
        <p:spPr bwMode="auto">
          <a:xfrm>
            <a:off x="152400" y="4648200"/>
            <a:ext cx="5524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spcAft>
                <a:spcPct val="0"/>
              </a:spcAft>
              <a:buClrTx/>
              <a:buSzTx/>
              <a:buFontTx/>
              <a:buNone/>
            </a:pPr>
            <a:r>
              <a:rPr lang="en-US" altLang="en-US" sz="1400"/>
              <a:t>(3,0)</a:t>
            </a:r>
          </a:p>
        </p:txBody>
      </p:sp>
      <p:sp>
        <p:nvSpPr>
          <p:cNvPr id="23558" name="TextBox 7">
            <a:extLst>
              <a:ext uri="{FF2B5EF4-FFF2-40B4-BE49-F238E27FC236}">
                <a16:creationId xmlns:a16="http://schemas.microsoft.com/office/drawing/2014/main" id="{32C83207-C0FA-4754-A515-DC9A8D8E228A}"/>
              </a:ext>
            </a:extLst>
          </p:cNvPr>
          <p:cNvSpPr txBox="1">
            <a:spLocks noChangeArrowheads="1"/>
          </p:cNvSpPr>
          <p:nvPr/>
        </p:nvSpPr>
        <p:spPr bwMode="auto">
          <a:xfrm>
            <a:off x="609600" y="5407025"/>
            <a:ext cx="5524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spcAft>
                <a:spcPct val="0"/>
              </a:spcAft>
              <a:buClrTx/>
              <a:buSzTx/>
              <a:buFontTx/>
              <a:buNone/>
            </a:pPr>
            <a:r>
              <a:rPr lang="en-US" altLang="en-US" sz="1400"/>
              <a:t>(1,3)</a:t>
            </a:r>
          </a:p>
        </p:txBody>
      </p:sp>
      <p:sp>
        <p:nvSpPr>
          <p:cNvPr id="23559" name="TextBox 8">
            <a:extLst>
              <a:ext uri="{FF2B5EF4-FFF2-40B4-BE49-F238E27FC236}">
                <a16:creationId xmlns:a16="http://schemas.microsoft.com/office/drawing/2014/main" id="{08FC3801-30B8-41E6-8FFB-2F264D34AAFA}"/>
              </a:ext>
            </a:extLst>
          </p:cNvPr>
          <p:cNvSpPr txBox="1">
            <a:spLocks noChangeArrowheads="1"/>
          </p:cNvSpPr>
          <p:nvPr/>
        </p:nvSpPr>
        <p:spPr bwMode="auto">
          <a:xfrm>
            <a:off x="2038350" y="5407025"/>
            <a:ext cx="5524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spcAft>
                <a:spcPct val="0"/>
              </a:spcAft>
              <a:buClrTx/>
              <a:buSzTx/>
              <a:buFontTx/>
              <a:buNone/>
            </a:pPr>
            <a:r>
              <a:rPr lang="en-US" altLang="en-US" sz="1400"/>
              <a:t>(3,0)</a:t>
            </a:r>
          </a:p>
        </p:txBody>
      </p:sp>
      <p:sp>
        <p:nvSpPr>
          <p:cNvPr id="23560" name="TextBox 9">
            <a:extLst>
              <a:ext uri="{FF2B5EF4-FFF2-40B4-BE49-F238E27FC236}">
                <a16:creationId xmlns:a16="http://schemas.microsoft.com/office/drawing/2014/main" id="{DBF9BB1C-1C86-494A-8509-550642DE75B7}"/>
              </a:ext>
            </a:extLst>
          </p:cNvPr>
          <p:cNvSpPr txBox="1">
            <a:spLocks noChangeArrowheads="1"/>
          </p:cNvSpPr>
          <p:nvPr/>
        </p:nvSpPr>
        <p:spPr bwMode="auto">
          <a:xfrm>
            <a:off x="3657600" y="4187825"/>
            <a:ext cx="5524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spcAft>
                <a:spcPct val="0"/>
              </a:spcAft>
              <a:buClrTx/>
              <a:buSzTx/>
              <a:buFontTx/>
              <a:buNone/>
            </a:pPr>
            <a:r>
              <a:rPr lang="en-US" altLang="en-US" sz="1400"/>
              <a:t>(3,0)</a:t>
            </a:r>
          </a:p>
        </p:txBody>
      </p:sp>
      <p:sp>
        <p:nvSpPr>
          <p:cNvPr id="23561" name="TextBox 10">
            <a:extLst>
              <a:ext uri="{FF2B5EF4-FFF2-40B4-BE49-F238E27FC236}">
                <a16:creationId xmlns:a16="http://schemas.microsoft.com/office/drawing/2014/main" id="{AA45C6D3-8D35-4B48-8D7B-7C63A15ADBE6}"/>
              </a:ext>
            </a:extLst>
          </p:cNvPr>
          <p:cNvSpPr txBox="1">
            <a:spLocks noChangeArrowheads="1"/>
          </p:cNvSpPr>
          <p:nvPr/>
        </p:nvSpPr>
        <p:spPr bwMode="auto">
          <a:xfrm>
            <a:off x="3657600" y="5635625"/>
            <a:ext cx="5524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spcAft>
                <a:spcPct val="0"/>
              </a:spcAft>
              <a:buClrTx/>
              <a:buSzTx/>
              <a:buFontTx/>
              <a:buNone/>
            </a:pPr>
            <a:r>
              <a:rPr lang="en-US" altLang="en-US" sz="1400"/>
              <a:t>(1,0)</a:t>
            </a:r>
          </a:p>
        </p:txBody>
      </p:sp>
      <p:sp>
        <p:nvSpPr>
          <p:cNvPr id="23562" name="TextBox 11">
            <a:extLst>
              <a:ext uri="{FF2B5EF4-FFF2-40B4-BE49-F238E27FC236}">
                <a16:creationId xmlns:a16="http://schemas.microsoft.com/office/drawing/2014/main" id="{51B47AB5-430D-4054-9B14-40D0C8FA2E7C}"/>
              </a:ext>
            </a:extLst>
          </p:cNvPr>
          <p:cNvSpPr txBox="1">
            <a:spLocks noChangeArrowheads="1"/>
          </p:cNvSpPr>
          <p:nvPr/>
        </p:nvSpPr>
        <p:spPr bwMode="auto">
          <a:xfrm>
            <a:off x="4857750" y="5635625"/>
            <a:ext cx="5524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spcAft>
                <a:spcPct val="0"/>
              </a:spcAft>
              <a:buClrTx/>
              <a:buSzTx/>
              <a:buFontTx/>
              <a:buNone/>
            </a:pPr>
            <a:r>
              <a:rPr lang="en-US" altLang="en-US" sz="1400"/>
              <a:t>(0,3)</a:t>
            </a:r>
          </a:p>
        </p:txBody>
      </p:sp>
      <p:sp>
        <p:nvSpPr>
          <p:cNvPr id="23563" name="TextBox 12">
            <a:extLst>
              <a:ext uri="{FF2B5EF4-FFF2-40B4-BE49-F238E27FC236}">
                <a16:creationId xmlns:a16="http://schemas.microsoft.com/office/drawing/2014/main" id="{7DF9D8C9-4706-4913-880F-78C692D7C38A}"/>
              </a:ext>
            </a:extLst>
          </p:cNvPr>
          <p:cNvSpPr txBox="1">
            <a:spLocks noChangeArrowheads="1"/>
          </p:cNvSpPr>
          <p:nvPr/>
        </p:nvSpPr>
        <p:spPr bwMode="auto">
          <a:xfrm>
            <a:off x="5543550" y="4873625"/>
            <a:ext cx="5524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spcAft>
                <a:spcPct val="0"/>
              </a:spcAft>
              <a:buClrTx/>
              <a:buSzTx/>
              <a:buFontTx/>
              <a:buNone/>
            </a:pPr>
            <a:r>
              <a:rPr lang="en-US" altLang="en-US" sz="1400"/>
              <a:t>(3,0)</a:t>
            </a:r>
          </a:p>
        </p:txBody>
      </p:sp>
      <p:sp>
        <p:nvSpPr>
          <p:cNvPr id="23564" name="TextBox 13">
            <a:extLst>
              <a:ext uri="{FF2B5EF4-FFF2-40B4-BE49-F238E27FC236}">
                <a16:creationId xmlns:a16="http://schemas.microsoft.com/office/drawing/2014/main" id="{DB5537AA-0DC4-43A4-B6D9-679276C03819}"/>
              </a:ext>
            </a:extLst>
          </p:cNvPr>
          <p:cNvSpPr txBox="1">
            <a:spLocks noChangeArrowheads="1"/>
          </p:cNvSpPr>
          <p:nvPr/>
        </p:nvSpPr>
        <p:spPr bwMode="auto">
          <a:xfrm>
            <a:off x="990600" y="2054225"/>
            <a:ext cx="5524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spcAft>
                <a:spcPct val="0"/>
              </a:spcAft>
              <a:buClrTx/>
              <a:buSzTx/>
              <a:buFontTx/>
              <a:buNone/>
            </a:pPr>
            <a:r>
              <a:rPr lang="en-US" altLang="en-US" sz="1400"/>
              <a:t>(7,3)</a:t>
            </a:r>
          </a:p>
        </p:txBody>
      </p:sp>
      <p:graphicFrame>
        <p:nvGraphicFramePr>
          <p:cNvPr id="23565" name="Object 54">
            <a:extLst>
              <a:ext uri="{FF2B5EF4-FFF2-40B4-BE49-F238E27FC236}">
                <a16:creationId xmlns:a16="http://schemas.microsoft.com/office/drawing/2014/main" id="{6E742D5B-5187-460D-9728-9BAAEA676A43}"/>
              </a:ext>
            </a:extLst>
          </p:cNvPr>
          <p:cNvGraphicFramePr>
            <a:graphicFrameLocks noGrp="1" noChangeAspect="1"/>
          </p:cNvGraphicFramePr>
          <p:nvPr>
            <p:ph sz="half" idx="1"/>
          </p:nvPr>
        </p:nvGraphicFramePr>
        <p:xfrm>
          <a:off x="6019800" y="914400"/>
          <a:ext cx="2979738" cy="3276600"/>
        </p:xfrm>
        <a:graphic>
          <a:graphicData uri="http://schemas.openxmlformats.org/presentationml/2006/ole">
            <mc:AlternateContent xmlns:mc="http://schemas.openxmlformats.org/markup-compatibility/2006">
              <mc:Choice xmlns:v="urn:schemas-microsoft-com:vml" Requires="v">
                <p:oleObj name="Document" r:id="rId4" imgW="5524500" imgH="6070600" progId="Word.Document.8">
                  <p:embed/>
                </p:oleObj>
              </mc:Choice>
              <mc:Fallback>
                <p:oleObj name="Document" r:id="rId4" imgW="5524500" imgH="6070600" progId="Word.Document.8">
                  <p:embed/>
                  <p:pic>
                    <p:nvPicPr>
                      <p:cNvPr id="23565" name="Object 54">
                        <a:extLst>
                          <a:ext uri="{FF2B5EF4-FFF2-40B4-BE49-F238E27FC236}">
                            <a16:creationId xmlns:a16="http://schemas.microsoft.com/office/drawing/2014/main" id="{6E742D5B-5187-460D-9728-9BAAEA676A4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19800" y="914400"/>
                        <a:ext cx="2979738" cy="3276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5" name="Rectangle 14">
            <a:extLst>
              <a:ext uri="{FF2B5EF4-FFF2-40B4-BE49-F238E27FC236}">
                <a16:creationId xmlns:a16="http://schemas.microsoft.com/office/drawing/2014/main" id="{4CEED446-D9A0-4F47-9C3A-6DE1D8A40443}"/>
              </a:ext>
            </a:extLst>
          </p:cNvPr>
          <p:cNvSpPr/>
          <p:nvPr/>
        </p:nvSpPr>
        <p:spPr bwMode="auto">
          <a:xfrm>
            <a:off x="3200400" y="4330700"/>
            <a:ext cx="3276600" cy="1917700"/>
          </a:xfrm>
          <a:prstGeom prst="rect">
            <a:avLst/>
          </a:prstGeom>
          <a:solidFill>
            <a:schemeClr val="accent3"/>
          </a:solidFill>
          <a:ln w="12700" cap="flat" cmpd="sng" algn="ctr">
            <a:noFill/>
            <a:prstDash val="solid"/>
            <a:round/>
            <a:headEnd type="none" w="med" len="med"/>
            <a:tailEnd type="none" w="med" len="med"/>
          </a:ln>
          <a:effectLst/>
          <a:extLst>
            <a:ext uri="{AF507438-7753-43e0-B8FC-AC1667EBCBE1}"/>
          </a:extLst>
        </p:spPr>
        <p:txBody>
          <a:bodyPr/>
          <a:lstStyle/>
          <a:p>
            <a:pPr>
              <a:defRPr/>
            </a:pPr>
            <a:endParaRPr lang="en-US">
              <a:latin typeface="Arial" charset="0"/>
              <a:ea typeface="ＭＳ Ｐゴシック" pitchFamily="-84" charset="-128"/>
            </a:endParaRPr>
          </a:p>
        </p:txBody>
      </p:sp>
      <p:sp>
        <p:nvSpPr>
          <p:cNvPr id="16" name="Rectangle 15">
            <a:extLst>
              <a:ext uri="{FF2B5EF4-FFF2-40B4-BE49-F238E27FC236}">
                <a16:creationId xmlns:a16="http://schemas.microsoft.com/office/drawing/2014/main" id="{3F94CFC8-92F4-47C5-AD82-CCC512C4AC8A}"/>
              </a:ext>
            </a:extLst>
          </p:cNvPr>
          <p:cNvSpPr/>
          <p:nvPr/>
        </p:nvSpPr>
        <p:spPr bwMode="auto">
          <a:xfrm>
            <a:off x="3048000" y="2919413"/>
            <a:ext cx="2816225" cy="1728787"/>
          </a:xfrm>
          <a:prstGeom prst="rect">
            <a:avLst/>
          </a:prstGeom>
          <a:solidFill>
            <a:schemeClr val="accent3"/>
          </a:solidFill>
          <a:ln w="12700" cap="flat" cmpd="sng" algn="ctr">
            <a:noFill/>
            <a:prstDash val="solid"/>
            <a:round/>
            <a:headEnd type="none" w="med" len="med"/>
            <a:tailEnd type="none" w="med" len="med"/>
          </a:ln>
          <a:effectLst/>
          <a:extLst>
            <a:ext uri="{AF507438-7753-43e0-B8FC-AC1667EBCBE1}"/>
          </a:extLst>
        </p:spPr>
        <p:txBody>
          <a:bodyPr/>
          <a:lstStyle/>
          <a:p>
            <a:pPr>
              <a:defRPr/>
            </a:pPr>
            <a:endParaRPr lang="en-US">
              <a:latin typeface="Arial" charset="0"/>
              <a:ea typeface="ＭＳ Ｐゴシック" pitchFamily="-84" charset="-128"/>
            </a:endParaRPr>
          </a:p>
        </p:txBody>
      </p:sp>
      <p:sp>
        <p:nvSpPr>
          <p:cNvPr id="17" name="Rectangle 16">
            <a:extLst>
              <a:ext uri="{FF2B5EF4-FFF2-40B4-BE49-F238E27FC236}">
                <a16:creationId xmlns:a16="http://schemas.microsoft.com/office/drawing/2014/main" id="{E7A5C920-FA68-49A6-BD72-B445967CA763}"/>
              </a:ext>
            </a:extLst>
          </p:cNvPr>
          <p:cNvSpPr/>
          <p:nvPr/>
        </p:nvSpPr>
        <p:spPr bwMode="auto">
          <a:xfrm>
            <a:off x="57150" y="3476625"/>
            <a:ext cx="2816225" cy="2771775"/>
          </a:xfrm>
          <a:prstGeom prst="rect">
            <a:avLst/>
          </a:prstGeom>
          <a:solidFill>
            <a:schemeClr val="accent3"/>
          </a:solidFill>
          <a:ln w="12700" cap="flat" cmpd="sng" algn="ctr">
            <a:noFill/>
            <a:prstDash val="solid"/>
            <a:round/>
            <a:headEnd type="none" w="med" len="med"/>
            <a:tailEnd type="none" w="med" len="med"/>
          </a:ln>
          <a:effectLst/>
          <a:extLst>
            <a:ext uri="{AF507438-7753-43e0-B8FC-AC1667EBCBE1}"/>
          </a:extLst>
        </p:spPr>
        <p:txBody>
          <a:bodyPr/>
          <a:lstStyle/>
          <a:p>
            <a:pPr>
              <a:defRPr/>
            </a:pPr>
            <a:endParaRPr lang="en-US">
              <a:latin typeface="Arial" charset="0"/>
              <a:ea typeface="ＭＳ Ｐゴシック" pitchFamily="-84" charset="-128"/>
            </a:endParaRPr>
          </a:p>
        </p:txBody>
      </p:sp>
      <p:sp>
        <p:nvSpPr>
          <p:cNvPr id="2" name="Date Placeholder 1">
            <a:extLst>
              <a:ext uri="{FF2B5EF4-FFF2-40B4-BE49-F238E27FC236}">
                <a16:creationId xmlns:a16="http://schemas.microsoft.com/office/drawing/2014/main" id="{B0D00080-F728-4A0B-B7BE-9FA7958A6FD0}"/>
              </a:ext>
            </a:extLst>
          </p:cNvPr>
          <p:cNvSpPr>
            <a:spLocks noGrp="1"/>
          </p:cNvSpPr>
          <p:nvPr>
            <p:ph type="dt" sz="quarter" idx="10"/>
          </p:nvPr>
        </p:nvSpPr>
        <p:spPr>
          <a:xfrm>
            <a:off x="628650" y="6356350"/>
            <a:ext cx="2057400" cy="365125"/>
          </a:xfrm>
          <a:prstGeom prst="rect">
            <a:avLst/>
          </a:prstGeom>
        </p:spPr>
        <p:txBody>
          <a:bodyPr vert="horz" lIns="91440" tIns="45720" rIns="91440" bIns="45720" rtlCol="0" anchor="ctr"/>
          <a:lstStyle>
            <a:defPPr>
              <a:defRPr lang="en-US"/>
            </a:defPPr>
            <a:lvl1pPr algn="l" rtl="0" eaLnBrk="0" fontAlgn="base" hangingPunct="0">
              <a:spcBef>
                <a:spcPct val="0"/>
              </a:spcBef>
              <a:spcAft>
                <a:spcPct val="0"/>
              </a:spcAft>
              <a:defRPr sz="1200" b="1" kern="1200">
                <a:solidFill>
                  <a:schemeClr val="tx1">
                    <a:tint val="75000"/>
                  </a:schemeClr>
                </a:solidFill>
                <a:latin typeface="Arial" charset="0"/>
                <a:ea typeface="ＭＳ Ｐゴシック" charset="-128"/>
                <a:cs typeface="+mn-cs"/>
              </a:defRPr>
            </a:lvl1pPr>
            <a:lvl2pPr marL="4572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9pPr>
          </a:lstStyle>
          <a:p>
            <a:pPr>
              <a:defRPr/>
            </a:pPr>
            <a:r>
              <a:rPr lang="en-US"/>
              <a:t>2/1/2021</a:t>
            </a:r>
            <a:endParaRPr lang="en-US" dirty="0"/>
          </a:p>
        </p:txBody>
      </p:sp>
      <p:sp>
        <p:nvSpPr>
          <p:cNvPr id="3" name="Footer Placeholder 2">
            <a:extLst>
              <a:ext uri="{FF2B5EF4-FFF2-40B4-BE49-F238E27FC236}">
                <a16:creationId xmlns:a16="http://schemas.microsoft.com/office/drawing/2014/main" id="{FBA5ED7D-35A5-46AE-B8A8-E10567969730}"/>
              </a:ext>
            </a:extLst>
          </p:cNvPr>
          <p:cNvSpPr>
            <a:spLocks noGrp="1"/>
          </p:cNvSpPr>
          <p:nvPr>
            <p:ph type="ftr" sz="quarter" idx="11"/>
          </p:nvPr>
        </p:nvSpPr>
        <p:spPr>
          <a:xfrm>
            <a:off x="3028950" y="6356350"/>
            <a:ext cx="3086100" cy="365125"/>
          </a:xfrm>
          <a:prstGeom prst="rect">
            <a:avLst/>
          </a:prstGeom>
        </p:spPr>
        <p:txBody>
          <a:bodyPr vert="horz" lIns="91440" tIns="45720" rIns="91440" bIns="45720" rtlCol="0" anchor="ctr"/>
          <a:lstStyle>
            <a:defPPr>
              <a:defRPr lang="en-US"/>
            </a:defPPr>
            <a:lvl1pPr algn="ctr" rtl="0" eaLnBrk="0" fontAlgn="base" hangingPunct="0">
              <a:spcBef>
                <a:spcPct val="0"/>
              </a:spcBef>
              <a:spcAft>
                <a:spcPct val="0"/>
              </a:spcAft>
              <a:defRPr sz="1200" b="1" kern="1200">
                <a:solidFill>
                  <a:schemeClr val="tx1">
                    <a:tint val="75000"/>
                  </a:schemeClr>
                </a:solidFill>
                <a:latin typeface="Arial" charset="0"/>
                <a:ea typeface="ＭＳ Ｐゴシック" charset="-128"/>
                <a:cs typeface="+mn-cs"/>
              </a:defRPr>
            </a:lvl1pPr>
            <a:lvl2pPr marL="4572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9pPr>
          </a:lstStyle>
          <a:p>
            <a:pPr>
              <a:defRPr/>
            </a:pPr>
            <a:r>
              <a:rPr lang="en-US"/>
              <a:t>Introduction to Data Mining, 2</a:t>
            </a:r>
            <a:r>
              <a:rPr lang="en-US" baseline="30000"/>
              <a:t>nd</a:t>
            </a:r>
            <a:r>
              <a:rPr lang="en-US"/>
              <a:t> Edition</a:t>
            </a:r>
            <a:endParaRPr lang="en-US" dirty="0"/>
          </a:p>
        </p:txBody>
      </p:sp>
      <p:sp>
        <p:nvSpPr>
          <p:cNvPr id="4" name="Slide Number Placeholder 3">
            <a:extLst>
              <a:ext uri="{FF2B5EF4-FFF2-40B4-BE49-F238E27FC236}">
                <a16:creationId xmlns:a16="http://schemas.microsoft.com/office/drawing/2014/main" id="{E446C587-BD81-4F5D-91D3-3848376876D5}"/>
              </a:ext>
            </a:extLst>
          </p:cNvPr>
          <p:cNvSpPr>
            <a:spLocks noGrp="1"/>
          </p:cNvSpPr>
          <p:nvPr>
            <p:ph type="sldNum" sz="quarter" idx="12"/>
          </p:nvPr>
        </p:nvSpPr>
        <p:spPr>
          <a:xfrm>
            <a:off x="6457950" y="6356350"/>
            <a:ext cx="2057400" cy="365125"/>
          </a:xfrm>
          <a:prstGeom prst="rect">
            <a:avLst/>
          </a:prstGeom>
        </p:spPr>
        <p:txBody>
          <a:bodyPr vert="horz" lIns="91440" tIns="45720" rIns="91440" bIns="45720" rtlCol="0" anchor="ctr"/>
          <a:lstStyle>
            <a:defPPr>
              <a:defRPr lang="en-US"/>
            </a:defPPr>
            <a:lvl1pPr algn="r" rtl="0" eaLnBrk="0" fontAlgn="base" hangingPunct="0">
              <a:spcBef>
                <a:spcPct val="0"/>
              </a:spcBef>
              <a:spcAft>
                <a:spcPct val="0"/>
              </a:spcAft>
              <a:defRPr sz="1200" b="1" kern="1200">
                <a:solidFill>
                  <a:schemeClr val="tx1">
                    <a:tint val="75000"/>
                  </a:schemeClr>
                </a:solidFill>
                <a:latin typeface="Arial" charset="0"/>
                <a:ea typeface="ＭＳ Ｐゴシック" charset="-128"/>
                <a:cs typeface="+mn-cs"/>
              </a:defRPr>
            </a:lvl1pPr>
            <a:lvl2pPr marL="4572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9pPr>
          </a:lstStyle>
          <a:p>
            <a:pPr>
              <a:defRPr/>
            </a:pPr>
            <a:fld id="{D6AB45EF-3B47-450B-BC67-DCDC7D68D2DF}" type="slidenum">
              <a:rPr lang="en-US" smtClean="0"/>
              <a:pPr>
                <a:defRPr/>
              </a:pPr>
              <a:t>175</a:t>
            </a:fld>
            <a:endParaRPr lang="en-US"/>
          </a:p>
        </p:txBody>
      </p:sp>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2">
            <a:extLst>
              <a:ext uri="{FF2B5EF4-FFF2-40B4-BE49-F238E27FC236}">
                <a16:creationId xmlns:a16="http://schemas.microsoft.com/office/drawing/2014/main" id="{BAEA07A2-CA67-4A32-A09B-034A89771257}"/>
              </a:ext>
            </a:extLst>
          </p:cNvPr>
          <p:cNvSpPr>
            <a:spLocks noGrp="1" noChangeArrowheads="1"/>
          </p:cNvSpPr>
          <p:nvPr>
            <p:ph type="title"/>
          </p:nvPr>
        </p:nvSpPr>
        <p:spPr/>
        <p:txBody>
          <a:bodyPr/>
          <a:lstStyle/>
          <a:p>
            <a:r>
              <a:rPr lang="en-US" altLang="en-US">
                <a:ea typeface="ＭＳ Ｐゴシック" panose="020B0600070205080204" pitchFamily="34" charset="-128"/>
              </a:rPr>
              <a:t>Hunt’s Algorithm</a:t>
            </a:r>
          </a:p>
        </p:txBody>
      </p:sp>
      <p:graphicFrame>
        <p:nvGraphicFramePr>
          <p:cNvPr id="24578" name="Object 56">
            <a:extLst>
              <a:ext uri="{FF2B5EF4-FFF2-40B4-BE49-F238E27FC236}">
                <a16:creationId xmlns:a16="http://schemas.microsoft.com/office/drawing/2014/main" id="{C9FBFF79-E83C-48ED-A124-1D35F2126583}"/>
              </a:ext>
            </a:extLst>
          </p:cNvPr>
          <p:cNvGraphicFramePr>
            <a:graphicFrameLocks noGrp="1" noChangeAspect="1"/>
          </p:cNvGraphicFramePr>
          <p:nvPr>
            <p:ph sz="half" idx="2"/>
          </p:nvPr>
        </p:nvGraphicFramePr>
        <p:xfrm>
          <a:off x="76200" y="1174750"/>
          <a:ext cx="6324600" cy="5073650"/>
        </p:xfrm>
        <a:graphic>
          <a:graphicData uri="http://schemas.openxmlformats.org/presentationml/2006/ole">
            <mc:AlternateContent xmlns:mc="http://schemas.openxmlformats.org/markup-compatibility/2006">
              <mc:Choice xmlns:v="urn:schemas-microsoft-com:vml" Requires="v">
                <p:oleObj name="Visio" r:id="rId2" imgW="8204200" imgH="6578600" progId="Visio.Drawing.6">
                  <p:embed/>
                </p:oleObj>
              </mc:Choice>
              <mc:Fallback>
                <p:oleObj name="Visio" r:id="rId2" imgW="8204200" imgH="6578600" progId="Visio.Drawing.6">
                  <p:embed/>
                  <p:pic>
                    <p:nvPicPr>
                      <p:cNvPr id="24578" name="Object 56">
                        <a:extLst>
                          <a:ext uri="{FF2B5EF4-FFF2-40B4-BE49-F238E27FC236}">
                            <a16:creationId xmlns:a16="http://schemas.microsoft.com/office/drawing/2014/main" id="{C9FBFF79-E83C-48ED-A124-1D35F21265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 y="1174750"/>
                        <a:ext cx="6324600" cy="5073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4579" name="TextBox 1">
            <a:extLst>
              <a:ext uri="{FF2B5EF4-FFF2-40B4-BE49-F238E27FC236}">
                <a16:creationId xmlns:a16="http://schemas.microsoft.com/office/drawing/2014/main" id="{C7ED59C7-718E-4D24-8711-2AE56EE500B2}"/>
              </a:ext>
            </a:extLst>
          </p:cNvPr>
          <p:cNvSpPr txBox="1">
            <a:spLocks noChangeArrowheads="1"/>
          </p:cNvSpPr>
          <p:nvPr/>
        </p:nvSpPr>
        <p:spPr bwMode="auto">
          <a:xfrm>
            <a:off x="3733800" y="2209800"/>
            <a:ext cx="5524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spcAft>
                <a:spcPct val="0"/>
              </a:spcAft>
              <a:buClrTx/>
              <a:buSzTx/>
              <a:buFontTx/>
              <a:buNone/>
            </a:pPr>
            <a:r>
              <a:rPr lang="en-US" altLang="en-US" sz="1400"/>
              <a:t>(3,0)</a:t>
            </a:r>
          </a:p>
        </p:txBody>
      </p:sp>
      <p:sp>
        <p:nvSpPr>
          <p:cNvPr id="24580" name="TextBox 5">
            <a:extLst>
              <a:ext uri="{FF2B5EF4-FFF2-40B4-BE49-F238E27FC236}">
                <a16:creationId xmlns:a16="http://schemas.microsoft.com/office/drawing/2014/main" id="{B5F6F829-8ACD-44F8-A5C2-2B6C46E6855F}"/>
              </a:ext>
            </a:extLst>
          </p:cNvPr>
          <p:cNvSpPr txBox="1">
            <a:spLocks noChangeArrowheads="1"/>
          </p:cNvSpPr>
          <p:nvPr/>
        </p:nvSpPr>
        <p:spPr bwMode="auto">
          <a:xfrm>
            <a:off x="5010150" y="2209800"/>
            <a:ext cx="5524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spcAft>
                <a:spcPct val="0"/>
              </a:spcAft>
              <a:buClrTx/>
              <a:buSzTx/>
              <a:buFontTx/>
              <a:buNone/>
            </a:pPr>
            <a:r>
              <a:rPr lang="en-US" altLang="en-US" sz="1400"/>
              <a:t>(4,3)</a:t>
            </a:r>
          </a:p>
        </p:txBody>
      </p:sp>
      <p:sp>
        <p:nvSpPr>
          <p:cNvPr id="24581" name="TextBox 6">
            <a:extLst>
              <a:ext uri="{FF2B5EF4-FFF2-40B4-BE49-F238E27FC236}">
                <a16:creationId xmlns:a16="http://schemas.microsoft.com/office/drawing/2014/main" id="{EC16800E-7AA7-414E-917D-85968FA7942A}"/>
              </a:ext>
            </a:extLst>
          </p:cNvPr>
          <p:cNvSpPr txBox="1">
            <a:spLocks noChangeArrowheads="1"/>
          </p:cNvSpPr>
          <p:nvPr/>
        </p:nvSpPr>
        <p:spPr bwMode="auto">
          <a:xfrm>
            <a:off x="152400" y="4648200"/>
            <a:ext cx="5524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spcAft>
                <a:spcPct val="0"/>
              </a:spcAft>
              <a:buClrTx/>
              <a:buSzTx/>
              <a:buFontTx/>
              <a:buNone/>
            </a:pPr>
            <a:r>
              <a:rPr lang="en-US" altLang="en-US" sz="1400"/>
              <a:t>(3,0)</a:t>
            </a:r>
          </a:p>
        </p:txBody>
      </p:sp>
      <p:sp>
        <p:nvSpPr>
          <p:cNvPr id="24582" name="TextBox 7">
            <a:extLst>
              <a:ext uri="{FF2B5EF4-FFF2-40B4-BE49-F238E27FC236}">
                <a16:creationId xmlns:a16="http://schemas.microsoft.com/office/drawing/2014/main" id="{F2A76673-BF1E-43C9-823E-28C07A6A1E03}"/>
              </a:ext>
            </a:extLst>
          </p:cNvPr>
          <p:cNvSpPr txBox="1">
            <a:spLocks noChangeArrowheads="1"/>
          </p:cNvSpPr>
          <p:nvPr/>
        </p:nvSpPr>
        <p:spPr bwMode="auto">
          <a:xfrm>
            <a:off x="609600" y="5407025"/>
            <a:ext cx="5524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spcAft>
                <a:spcPct val="0"/>
              </a:spcAft>
              <a:buClrTx/>
              <a:buSzTx/>
              <a:buFontTx/>
              <a:buNone/>
            </a:pPr>
            <a:r>
              <a:rPr lang="en-US" altLang="en-US" sz="1400"/>
              <a:t>(1,3)</a:t>
            </a:r>
          </a:p>
        </p:txBody>
      </p:sp>
      <p:sp>
        <p:nvSpPr>
          <p:cNvPr id="24583" name="TextBox 8">
            <a:extLst>
              <a:ext uri="{FF2B5EF4-FFF2-40B4-BE49-F238E27FC236}">
                <a16:creationId xmlns:a16="http://schemas.microsoft.com/office/drawing/2014/main" id="{1F129BBA-69BA-4517-83CE-594C0F6AD39A}"/>
              </a:ext>
            </a:extLst>
          </p:cNvPr>
          <p:cNvSpPr txBox="1">
            <a:spLocks noChangeArrowheads="1"/>
          </p:cNvSpPr>
          <p:nvPr/>
        </p:nvSpPr>
        <p:spPr bwMode="auto">
          <a:xfrm>
            <a:off x="2038350" y="5407025"/>
            <a:ext cx="5524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spcAft>
                <a:spcPct val="0"/>
              </a:spcAft>
              <a:buClrTx/>
              <a:buSzTx/>
              <a:buFontTx/>
              <a:buNone/>
            </a:pPr>
            <a:r>
              <a:rPr lang="en-US" altLang="en-US" sz="1400"/>
              <a:t>(3,0)</a:t>
            </a:r>
          </a:p>
        </p:txBody>
      </p:sp>
      <p:sp>
        <p:nvSpPr>
          <p:cNvPr id="24584" name="TextBox 9">
            <a:extLst>
              <a:ext uri="{FF2B5EF4-FFF2-40B4-BE49-F238E27FC236}">
                <a16:creationId xmlns:a16="http://schemas.microsoft.com/office/drawing/2014/main" id="{E6BBB9E8-E8D8-442F-8400-100DBC7A42E0}"/>
              </a:ext>
            </a:extLst>
          </p:cNvPr>
          <p:cNvSpPr txBox="1">
            <a:spLocks noChangeArrowheads="1"/>
          </p:cNvSpPr>
          <p:nvPr/>
        </p:nvSpPr>
        <p:spPr bwMode="auto">
          <a:xfrm>
            <a:off x="3657600" y="4187825"/>
            <a:ext cx="5524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spcAft>
                <a:spcPct val="0"/>
              </a:spcAft>
              <a:buClrTx/>
              <a:buSzTx/>
              <a:buFontTx/>
              <a:buNone/>
            </a:pPr>
            <a:r>
              <a:rPr lang="en-US" altLang="en-US" sz="1400"/>
              <a:t>(3,0)</a:t>
            </a:r>
          </a:p>
        </p:txBody>
      </p:sp>
      <p:sp>
        <p:nvSpPr>
          <p:cNvPr id="24585" name="TextBox 10">
            <a:extLst>
              <a:ext uri="{FF2B5EF4-FFF2-40B4-BE49-F238E27FC236}">
                <a16:creationId xmlns:a16="http://schemas.microsoft.com/office/drawing/2014/main" id="{FDD1860B-5F49-4C0A-B3C3-EADE3037EC2C}"/>
              </a:ext>
            </a:extLst>
          </p:cNvPr>
          <p:cNvSpPr txBox="1">
            <a:spLocks noChangeArrowheads="1"/>
          </p:cNvSpPr>
          <p:nvPr/>
        </p:nvSpPr>
        <p:spPr bwMode="auto">
          <a:xfrm>
            <a:off x="3657600" y="5635625"/>
            <a:ext cx="5524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spcAft>
                <a:spcPct val="0"/>
              </a:spcAft>
              <a:buClrTx/>
              <a:buSzTx/>
              <a:buFontTx/>
              <a:buNone/>
            </a:pPr>
            <a:r>
              <a:rPr lang="en-US" altLang="en-US" sz="1400"/>
              <a:t>(1,0)</a:t>
            </a:r>
          </a:p>
        </p:txBody>
      </p:sp>
      <p:sp>
        <p:nvSpPr>
          <p:cNvPr id="24586" name="TextBox 11">
            <a:extLst>
              <a:ext uri="{FF2B5EF4-FFF2-40B4-BE49-F238E27FC236}">
                <a16:creationId xmlns:a16="http://schemas.microsoft.com/office/drawing/2014/main" id="{E09500AE-F8A4-4EC0-BEB1-A7873FF66F39}"/>
              </a:ext>
            </a:extLst>
          </p:cNvPr>
          <p:cNvSpPr txBox="1">
            <a:spLocks noChangeArrowheads="1"/>
          </p:cNvSpPr>
          <p:nvPr/>
        </p:nvSpPr>
        <p:spPr bwMode="auto">
          <a:xfrm>
            <a:off x="4857750" y="5635625"/>
            <a:ext cx="5524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spcAft>
                <a:spcPct val="0"/>
              </a:spcAft>
              <a:buClrTx/>
              <a:buSzTx/>
              <a:buFontTx/>
              <a:buNone/>
            </a:pPr>
            <a:r>
              <a:rPr lang="en-US" altLang="en-US" sz="1400"/>
              <a:t>(0,3)</a:t>
            </a:r>
          </a:p>
        </p:txBody>
      </p:sp>
      <p:sp>
        <p:nvSpPr>
          <p:cNvPr id="24587" name="TextBox 12">
            <a:extLst>
              <a:ext uri="{FF2B5EF4-FFF2-40B4-BE49-F238E27FC236}">
                <a16:creationId xmlns:a16="http://schemas.microsoft.com/office/drawing/2014/main" id="{68C87926-2A2A-483F-BA21-4603D75B9D74}"/>
              </a:ext>
            </a:extLst>
          </p:cNvPr>
          <p:cNvSpPr txBox="1">
            <a:spLocks noChangeArrowheads="1"/>
          </p:cNvSpPr>
          <p:nvPr/>
        </p:nvSpPr>
        <p:spPr bwMode="auto">
          <a:xfrm>
            <a:off x="5543550" y="4873625"/>
            <a:ext cx="5524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spcAft>
                <a:spcPct val="0"/>
              </a:spcAft>
              <a:buClrTx/>
              <a:buSzTx/>
              <a:buFontTx/>
              <a:buNone/>
            </a:pPr>
            <a:r>
              <a:rPr lang="en-US" altLang="en-US" sz="1400"/>
              <a:t>(3,0)</a:t>
            </a:r>
          </a:p>
        </p:txBody>
      </p:sp>
      <p:sp>
        <p:nvSpPr>
          <p:cNvPr id="24588" name="TextBox 13">
            <a:extLst>
              <a:ext uri="{FF2B5EF4-FFF2-40B4-BE49-F238E27FC236}">
                <a16:creationId xmlns:a16="http://schemas.microsoft.com/office/drawing/2014/main" id="{D499C468-37A6-4E69-A27A-D271A47FEA9D}"/>
              </a:ext>
            </a:extLst>
          </p:cNvPr>
          <p:cNvSpPr txBox="1">
            <a:spLocks noChangeArrowheads="1"/>
          </p:cNvSpPr>
          <p:nvPr/>
        </p:nvSpPr>
        <p:spPr bwMode="auto">
          <a:xfrm>
            <a:off x="990600" y="2054225"/>
            <a:ext cx="5524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spcAft>
                <a:spcPct val="0"/>
              </a:spcAft>
              <a:buClrTx/>
              <a:buSzTx/>
              <a:buFontTx/>
              <a:buNone/>
            </a:pPr>
            <a:r>
              <a:rPr lang="en-US" altLang="en-US" sz="1400"/>
              <a:t>(7,3)</a:t>
            </a:r>
          </a:p>
        </p:txBody>
      </p:sp>
      <p:graphicFrame>
        <p:nvGraphicFramePr>
          <p:cNvPr id="24589" name="Object 54">
            <a:extLst>
              <a:ext uri="{FF2B5EF4-FFF2-40B4-BE49-F238E27FC236}">
                <a16:creationId xmlns:a16="http://schemas.microsoft.com/office/drawing/2014/main" id="{8850E977-9B7A-4E8D-8EE4-87995642ED57}"/>
              </a:ext>
            </a:extLst>
          </p:cNvPr>
          <p:cNvGraphicFramePr>
            <a:graphicFrameLocks noGrp="1" noChangeAspect="1"/>
          </p:cNvGraphicFramePr>
          <p:nvPr>
            <p:ph sz="half" idx="1"/>
          </p:nvPr>
        </p:nvGraphicFramePr>
        <p:xfrm>
          <a:off x="6019800" y="914400"/>
          <a:ext cx="2979738" cy="3276600"/>
        </p:xfrm>
        <a:graphic>
          <a:graphicData uri="http://schemas.openxmlformats.org/presentationml/2006/ole">
            <mc:AlternateContent xmlns:mc="http://schemas.openxmlformats.org/markup-compatibility/2006">
              <mc:Choice xmlns:v="urn:schemas-microsoft-com:vml" Requires="v">
                <p:oleObj name="Document" r:id="rId4" imgW="5524500" imgH="6070600" progId="Word.Document.8">
                  <p:embed/>
                </p:oleObj>
              </mc:Choice>
              <mc:Fallback>
                <p:oleObj name="Document" r:id="rId4" imgW="5524500" imgH="6070600" progId="Word.Document.8">
                  <p:embed/>
                  <p:pic>
                    <p:nvPicPr>
                      <p:cNvPr id="24589" name="Object 54">
                        <a:extLst>
                          <a:ext uri="{FF2B5EF4-FFF2-40B4-BE49-F238E27FC236}">
                            <a16:creationId xmlns:a16="http://schemas.microsoft.com/office/drawing/2014/main" id="{8850E977-9B7A-4E8D-8EE4-87995642ED5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19800" y="914400"/>
                        <a:ext cx="2979738" cy="3276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5" name="Rectangle 14">
            <a:extLst>
              <a:ext uri="{FF2B5EF4-FFF2-40B4-BE49-F238E27FC236}">
                <a16:creationId xmlns:a16="http://schemas.microsoft.com/office/drawing/2014/main" id="{BC4DA0EF-D307-48F4-B158-643E0255A36D}"/>
              </a:ext>
            </a:extLst>
          </p:cNvPr>
          <p:cNvSpPr/>
          <p:nvPr/>
        </p:nvSpPr>
        <p:spPr bwMode="auto">
          <a:xfrm>
            <a:off x="3200400" y="4330700"/>
            <a:ext cx="3276600" cy="1917700"/>
          </a:xfrm>
          <a:prstGeom prst="rect">
            <a:avLst/>
          </a:prstGeom>
          <a:solidFill>
            <a:schemeClr val="accent3"/>
          </a:solidFill>
          <a:ln w="12700" cap="flat" cmpd="sng" algn="ctr">
            <a:noFill/>
            <a:prstDash val="solid"/>
            <a:round/>
            <a:headEnd type="none" w="med" len="med"/>
            <a:tailEnd type="none" w="med" len="med"/>
          </a:ln>
          <a:effectLst/>
          <a:extLst>
            <a:ext uri="{AF507438-7753-43e0-B8FC-AC1667EBCBE1}"/>
          </a:extLst>
        </p:spPr>
        <p:txBody>
          <a:bodyPr/>
          <a:lstStyle/>
          <a:p>
            <a:pPr>
              <a:defRPr/>
            </a:pPr>
            <a:endParaRPr lang="en-US">
              <a:latin typeface="Arial" charset="0"/>
              <a:ea typeface="ＭＳ Ｐゴシック" pitchFamily="-84" charset="-128"/>
            </a:endParaRPr>
          </a:p>
        </p:txBody>
      </p:sp>
      <p:sp>
        <p:nvSpPr>
          <p:cNvPr id="16" name="Rectangle 15">
            <a:extLst>
              <a:ext uri="{FF2B5EF4-FFF2-40B4-BE49-F238E27FC236}">
                <a16:creationId xmlns:a16="http://schemas.microsoft.com/office/drawing/2014/main" id="{90EF287B-E014-4F5C-B97A-7D6D07E76FBE}"/>
              </a:ext>
            </a:extLst>
          </p:cNvPr>
          <p:cNvSpPr/>
          <p:nvPr/>
        </p:nvSpPr>
        <p:spPr bwMode="auto">
          <a:xfrm>
            <a:off x="3048000" y="2919413"/>
            <a:ext cx="2816225" cy="1728787"/>
          </a:xfrm>
          <a:prstGeom prst="rect">
            <a:avLst/>
          </a:prstGeom>
          <a:solidFill>
            <a:schemeClr val="accent3"/>
          </a:solidFill>
          <a:ln w="12700" cap="flat" cmpd="sng" algn="ctr">
            <a:noFill/>
            <a:prstDash val="solid"/>
            <a:round/>
            <a:headEnd type="none" w="med" len="med"/>
            <a:tailEnd type="none" w="med" len="med"/>
          </a:ln>
          <a:effectLst/>
          <a:extLst>
            <a:ext uri="{AF507438-7753-43e0-B8FC-AC1667EBCBE1}"/>
          </a:extLst>
        </p:spPr>
        <p:txBody>
          <a:bodyPr/>
          <a:lstStyle/>
          <a:p>
            <a:pPr>
              <a:defRPr/>
            </a:pPr>
            <a:endParaRPr lang="en-US">
              <a:latin typeface="Arial" charset="0"/>
              <a:ea typeface="ＭＳ Ｐゴシック" pitchFamily="-84" charset="-128"/>
            </a:endParaRPr>
          </a:p>
        </p:txBody>
      </p:sp>
      <p:sp>
        <p:nvSpPr>
          <p:cNvPr id="2" name="Date Placeholder 1">
            <a:extLst>
              <a:ext uri="{FF2B5EF4-FFF2-40B4-BE49-F238E27FC236}">
                <a16:creationId xmlns:a16="http://schemas.microsoft.com/office/drawing/2014/main" id="{83E7D35B-C9A3-414B-BD13-7FADBE885DC4}"/>
              </a:ext>
            </a:extLst>
          </p:cNvPr>
          <p:cNvSpPr>
            <a:spLocks noGrp="1"/>
          </p:cNvSpPr>
          <p:nvPr>
            <p:ph type="dt" sz="quarter" idx="10"/>
          </p:nvPr>
        </p:nvSpPr>
        <p:spPr>
          <a:xfrm>
            <a:off x="628650" y="6356350"/>
            <a:ext cx="2057400" cy="365125"/>
          </a:xfrm>
          <a:prstGeom prst="rect">
            <a:avLst/>
          </a:prstGeom>
        </p:spPr>
        <p:txBody>
          <a:bodyPr vert="horz" lIns="91440" tIns="45720" rIns="91440" bIns="45720" rtlCol="0" anchor="ctr"/>
          <a:lstStyle>
            <a:defPPr>
              <a:defRPr lang="en-US"/>
            </a:defPPr>
            <a:lvl1pPr algn="l" rtl="0" eaLnBrk="0" fontAlgn="base" hangingPunct="0">
              <a:spcBef>
                <a:spcPct val="0"/>
              </a:spcBef>
              <a:spcAft>
                <a:spcPct val="0"/>
              </a:spcAft>
              <a:defRPr sz="1200" b="1" kern="1200">
                <a:solidFill>
                  <a:schemeClr val="tx1">
                    <a:tint val="75000"/>
                  </a:schemeClr>
                </a:solidFill>
                <a:latin typeface="Arial" charset="0"/>
                <a:ea typeface="ＭＳ Ｐゴシック" charset="-128"/>
                <a:cs typeface="+mn-cs"/>
              </a:defRPr>
            </a:lvl1pPr>
            <a:lvl2pPr marL="4572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9pPr>
          </a:lstStyle>
          <a:p>
            <a:pPr>
              <a:defRPr/>
            </a:pPr>
            <a:r>
              <a:rPr lang="en-US"/>
              <a:t>2/1/2021</a:t>
            </a:r>
            <a:endParaRPr lang="en-US" dirty="0"/>
          </a:p>
        </p:txBody>
      </p:sp>
      <p:sp>
        <p:nvSpPr>
          <p:cNvPr id="3" name="Footer Placeholder 2">
            <a:extLst>
              <a:ext uri="{FF2B5EF4-FFF2-40B4-BE49-F238E27FC236}">
                <a16:creationId xmlns:a16="http://schemas.microsoft.com/office/drawing/2014/main" id="{53452B06-F3FA-4AE9-8B59-4FEF2DA81E3A}"/>
              </a:ext>
            </a:extLst>
          </p:cNvPr>
          <p:cNvSpPr>
            <a:spLocks noGrp="1"/>
          </p:cNvSpPr>
          <p:nvPr>
            <p:ph type="ftr" sz="quarter" idx="11"/>
          </p:nvPr>
        </p:nvSpPr>
        <p:spPr>
          <a:xfrm>
            <a:off x="3028950" y="6356350"/>
            <a:ext cx="3086100" cy="365125"/>
          </a:xfrm>
          <a:prstGeom prst="rect">
            <a:avLst/>
          </a:prstGeom>
        </p:spPr>
        <p:txBody>
          <a:bodyPr vert="horz" lIns="91440" tIns="45720" rIns="91440" bIns="45720" rtlCol="0" anchor="ctr"/>
          <a:lstStyle>
            <a:defPPr>
              <a:defRPr lang="en-US"/>
            </a:defPPr>
            <a:lvl1pPr algn="ctr" rtl="0" eaLnBrk="0" fontAlgn="base" hangingPunct="0">
              <a:spcBef>
                <a:spcPct val="0"/>
              </a:spcBef>
              <a:spcAft>
                <a:spcPct val="0"/>
              </a:spcAft>
              <a:defRPr sz="1200" b="1" kern="1200">
                <a:solidFill>
                  <a:schemeClr val="tx1">
                    <a:tint val="75000"/>
                  </a:schemeClr>
                </a:solidFill>
                <a:latin typeface="Arial" charset="0"/>
                <a:ea typeface="ＭＳ Ｐゴシック" charset="-128"/>
                <a:cs typeface="+mn-cs"/>
              </a:defRPr>
            </a:lvl1pPr>
            <a:lvl2pPr marL="4572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9pPr>
          </a:lstStyle>
          <a:p>
            <a:pPr>
              <a:defRPr/>
            </a:pPr>
            <a:r>
              <a:rPr lang="en-US"/>
              <a:t>Introduction to Data Mining, 2</a:t>
            </a:r>
            <a:r>
              <a:rPr lang="en-US" baseline="30000"/>
              <a:t>nd</a:t>
            </a:r>
            <a:r>
              <a:rPr lang="en-US"/>
              <a:t> Edition</a:t>
            </a:r>
            <a:endParaRPr lang="en-US" dirty="0"/>
          </a:p>
        </p:txBody>
      </p:sp>
      <p:sp>
        <p:nvSpPr>
          <p:cNvPr id="4" name="Slide Number Placeholder 3">
            <a:extLst>
              <a:ext uri="{FF2B5EF4-FFF2-40B4-BE49-F238E27FC236}">
                <a16:creationId xmlns:a16="http://schemas.microsoft.com/office/drawing/2014/main" id="{1E33A4A7-3902-44F7-B2B1-4CED9C5D7B33}"/>
              </a:ext>
            </a:extLst>
          </p:cNvPr>
          <p:cNvSpPr>
            <a:spLocks noGrp="1"/>
          </p:cNvSpPr>
          <p:nvPr>
            <p:ph type="sldNum" sz="quarter" idx="12"/>
          </p:nvPr>
        </p:nvSpPr>
        <p:spPr>
          <a:xfrm>
            <a:off x="6457950" y="6356350"/>
            <a:ext cx="2057400" cy="365125"/>
          </a:xfrm>
          <a:prstGeom prst="rect">
            <a:avLst/>
          </a:prstGeom>
        </p:spPr>
        <p:txBody>
          <a:bodyPr vert="horz" lIns="91440" tIns="45720" rIns="91440" bIns="45720" rtlCol="0" anchor="ctr"/>
          <a:lstStyle>
            <a:defPPr>
              <a:defRPr lang="en-US"/>
            </a:defPPr>
            <a:lvl1pPr algn="r" rtl="0" eaLnBrk="0" fontAlgn="base" hangingPunct="0">
              <a:spcBef>
                <a:spcPct val="0"/>
              </a:spcBef>
              <a:spcAft>
                <a:spcPct val="0"/>
              </a:spcAft>
              <a:defRPr sz="1200" b="1" kern="1200">
                <a:solidFill>
                  <a:schemeClr val="tx1">
                    <a:tint val="75000"/>
                  </a:schemeClr>
                </a:solidFill>
                <a:latin typeface="Arial" charset="0"/>
                <a:ea typeface="ＭＳ Ｐゴシック" charset="-128"/>
                <a:cs typeface="+mn-cs"/>
              </a:defRPr>
            </a:lvl1pPr>
            <a:lvl2pPr marL="4572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9pPr>
          </a:lstStyle>
          <a:p>
            <a:pPr>
              <a:defRPr/>
            </a:pPr>
            <a:fld id="{D6AB45EF-3B47-450B-BC67-DCDC7D68D2DF}" type="slidenum">
              <a:rPr lang="en-US" smtClean="0"/>
              <a:pPr>
                <a:defRPr/>
              </a:pPr>
              <a:t>176</a:t>
            </a:fld>
            <a:endParaRPr lang="en-US"/>
          </a:p>
        </p:txBody>
      </p:sp>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2">
            <a:extLst>
              <a:ext uri="{FF2B5EF4-FFF2-40B4-BE49-F238E27FC236}">
                <a16:creationId xmlns:a16="http://schemas.microsoft.com/office/drawing/2014/main" id="{9A0CD44C-E1FF-40C2-8837-BBEA984CA7C5}"/>
              </a:ext>
            </a:extLst>
          </p:cNvPr>
          <p:cNvSpPr>
            <a:spLocks noGrp="1" noChangeArrowheads="1"/>
          </p:cNvSpPr>
          <p:nvPr>
            <p:ph type="title"/>
          </p:nvPr>
        </p:nvSpPr>
        <p:spPr/>
        <p:txBody>
          <a:bodyPr/>
          <a:lstStyle/>
          <a:p>
            <a:r>
              <a:rPr lang="en-US" altLang="en-US">
                <a:ea typeface="ＭＳ Ｐゴシック" panose="020B0600070205080204" pitchFamily="34" charset="-128"/>
              </a:rPr>
              <a:t>Hunt’s Algorithm</a:t>
            </a:r>
          </a:p>
        </p:txBody>
      </p:sp>
      <p:graphicFrame>
        <p:nvGraphicFramePr>
          <p:cNvPr id="25602" name="Object 56">
            <a:extLst>
              <a:ext uri="{FF2B5EF4-FFF2-40B4-BE49-F238E27FC236}">
                <a16:creationId xmlns:a16="http://schemas.microsoft.com/office/drawing/2014/main" id="{4246272B-C399-490D-AB97-57B80558B81E}"/>
              </a:ext>
            </a:extLst>
          </p:cNvPr>
          <p:cNvGraphicFramePr>
            <a:graphicFrameLocks noGrp="1" noChangeAspect="1"/>
          </p:cNvGraphicFramePr>
          <p:nvPr>
            <p:ph sz="half" idx="2"/>
          </p:nvPr>
        </p:nvGraphicFramePr>
        <p:xfrm>
          <a:off x="76200" y="1174750"/>
          <a:ext cx="6324600" cy="5073650"/>
        </p:xfrm>
        <a:graphic>
          <a:graphicData uri="http://schemas.openxmlformats.org/presentationml/2006/ole">
            <mc:AlternateContent xmlns:mc="http://schemas.openxmlformats.org/markup-compatibility/2006">
              <mc:Choice xmlns:v="urn:schemas-microsoft-com:vml" Requires="v">
                <p:oleObj name="Visio" r:id="rId2" imgW="8204200" imgH="6578600" progId="Visio.Drawing.6">
                  <p:embed/>
                </p:oleObj>
              </mc:Choice>
              <mc:Fallback>
                <p:oleObj name="Visio" r:id="rId2" imgW="8204200" imgH="6578600" progId="Visio.Drawing.6">
                  <p:embed/>
                  <p:pic>
                    <p:nvPicPr>
                      <p:cNvPr id="25602" name="Object 56">
                        <a:extLst>
                          <a:ext uri="{FF2B5EF4-FFF2-40B4-BE49-F238E27FC236}">
                            <a16:creationId xmlns:a16="http://schemas.microsoft.com/office/drawing/2014/main" id="{4246272B-C399-490D-AB97-57B80558B8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 y="1174750"/>
                        <a:ext cx="6324600" cy="5073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5603" name="TextBox 1">
            <a:extLst>
              <a:ext uri="{FF2B5EF4-FFF2-40B4-BE49-F238E27FC236}">
                <a16:creationId xmlns:a16="http://schemas.microsoft.com/office/drawing/2014/main" id="{A9B0328E-E3D2-4E8C-BDCF-9F410CAB434E}"/>
              </a:ext>
            </a:extLst>
          </p:cNvPr>
          <p:cNvSpPr txBox="1">
            <a:spLocks noChangeArrowheads="1"/>
          </p:cNvSpPr>
          <p:nvPr/>
        </p:nvSpPr>
        <p:spPr bwMode="auto">
          <a:xfrm>
            <a:off x="3733800" y="2209800"/>
            <a:ext cx="5524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spcAft>
                <a:spcPct val="0"/>
              </a:spcAft>
              <a:buClrTx/>
              <a:buSzTx/>
              <a:buFontTx/>
              <a:buNone/>
            </a:pPr>
            <a:r>
              <a:rPr lang="en-US" altLang="en-US" sz="1400"/>
              <a:t>(3,0)</a:t>
            </a:r>
          </a:p>
        </p:txBody>
      </p:sp>
      <p:sp>
        <p:nvSpPr>
          <p:cNvPr id="25604" name="TextBox 5">
            <a:extLst>
              <a:ext uri="{FF2B5EF4-FFF2-40B4-BE49-F238E27FC236}">
                <a16:creationId xmlns:a16="http://schemas.microsoft.com/office/drawing/2014/main" id="{27CDD6FA-5CF2-49F9-AE32-F963958DC074}"/>
              </a:ext>
            </a:extLst>
          </p:cNvPr>
          <p:cNvSpPr txBox="1">
            <a:spLocks noChangeArrowheads="1"/>
          </p:cNvSpPr>
          <p:nvPr/>
        </p:nvSpPr>
        <p:spPr bwMode="auto">
          <a:xfrm>
            <a:off x="5010150" y="2209800"/>
            <a:ext cx="5524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spcAft>
                <a:spcPct val="0"/>
              </a:spcAft>
              <a:buClrTx/>
              <a:buSzTx/>
              <a:buFontTx/>
              <a:buNone/>
            </a:pPr>
            <a:r>
              <a:rPr lang="en-US" altLang="en-US" sz="1400"/>
              <a:t>(4,3)</a:t>
            </a:r>
          </a:p>
        </p:txBody>
      </p:sp>
      <p:sp>
        <p:nvSpPr>
          <p:cNvPr id="25605" name="TextBox 6">
            <a:extLst>
              <a:ext uri="{FF2B5EF4-FFF2-40B4-BE49-F238E27FC236}">
                <a16:creationId xmlns:a16="http://schemas.microsoft.com/office/drawing/2014/main" id="{EB51C09A-4501-4CFD-88A7-69A3B1E14077}"/>
              </a:ext>
            </a:extLst>
          </p:cNvPr>
          <p:cNvSpPr txBox="1">
            <a:spLocks noChangeArrowheads="1"/>
          </p:cNvSpPr>
          <p:nvPr/>
        </p:nvSpPr>
        <p:spPr bwMode="auto">
          <a:xfrm>
            <a:off x="152400" y="4648200"/>
            <a:ext cx="5524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spcAft>
                <a:spcPct val="0"/>
              </a:spcAft>
              <a:buClrTx/>
              <a:buSzTx/>
              <a:buFontTx/>
              <a:buNone/>
            </a:pPr>
            <a:r>
              <a:rPr lang="en-US" altLang="en-US" sz="1400"/>
              <a:t>(3,0)</a:t>
            </a:r>
          </a:p>
        </p:txBody>
      </p:sp>
      <p:sp>
        <p:nvSpPr>
          <p:cNvPr id="25606" name="TextBox 7">
            <a:extLst>
              <a:ext uri="{FF2B5EF4-FFF2-40B4-BE49-F238E27FC236}">
                <a16:creationId xmlns:a16="http://schemas.microsoft.com/office/drawing/2014/main" id="{14C876BA-C197-4DAB-92BB-33B7F97A93D5}"/>
              </a:ext>
            </a:extLst>
          </p:cNvPr>
          <p:cNvSpPr txBox="1">
            <a:spLocks noChangeArrowheads="1"/>
          </p:cNvSpPr>
          <p:nvPr/>
        </p:nvSpPr>
        <p:spPr bwMode="auto">
          <a:xfrm>
            <a:off x="609600" y="5407025"/>
            <a:ext cx="5524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spcAft>
                <a:spcPct val="0"/>
              </a:spcAft>
              <a:buClrTx/>
              <a:buSzTx/>
              <a:buFontTx/>
              <a:buNone/>
            </a:pPr>
            <a:r>
              <a:rPr lang="en-US" altLang="en-US" sz="1400"/>
              <a:t>(1,3)</a:t>
            </a:r>
          </a:p>
        </p:txBody>
      </p:sp>
      <p:sp>
        <p:nvSpPr>
          <p:cNvPr id="25607" name="TextBox 8">
            <a:extLst>
              <a:ext uri="{FF2B5EF4-FFF2-40B4-BE49-F238E27FC236}">
                <a16:creationId xmlns:a16="http://schemas.microsoft.com/office/drawing/2014/main" id="{800F3BDD-CE05-4B84-859E-BFB8EA784FF1}"/>
              </a:ext>
            </a:extLst>
          </p:cNvPr>
          <p:cNvSpPr txBox="1">
            <a:spLocks noChangeArrowheads="1"/>
          </p:cNvSpPr>
          <p:nvPr/>
        </p:nvSpPr>
        <p:spPr bwMode="auto">
          <a:xfrm>
            <a:off x="2038350" y="5407025"/>
            <a:ext cx="5524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spcAft>
                <a:spcPct val="0"/>
              </a:spcAft>
              <a:buClrTx/>
              <a:buSzTx/>
              <a:buFontTx/>
              <a:buNone/>
            </a:pPr>
            <a:r>
              <a:rPr lang="en-US" altLang="en-US" sz="1400"/>
              <a:t>(3,0)</a:t>
            </a:r>
          </a:p>
        </p:txBody>
      </p:sp>
      <p:sp>
        <p:nvSpPr>
          <p:cNvPr id="25608" name="TextBox 9">
            <a:extLst>
              <a:ext uri="{FF2B5EF4-FFF2-40B4-BE49-F238E27FC236}">
                <a16:creationId xmlns:a16="http://schemas.microsoft.com/office/drawing/2014/main" id="{877D365D-6536-4403-B372-55F28646E5BE}"/>
              </a:ext>
            </a:extLst>
          </p:cNvPr>
          <p:cNvSpPr txBox="1">
            <a:spLocks noChangeArrowheads="1"/>
          </p:cNvSpPr>
          <p:nvPr/>
        </p:nvSpPr>
        <p:spPr bwMode="auto">
          <a:xfrm>
            <a:off x="3657600" y="4187825"/>
            <a:ext cx="5524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spcAft>
                <a:spcPct val="0"/>
              </a:spcAft>
              <a:buClrTx/>
              <a:buSzTx/>
              <a:buFontTx/>
              <a:buNone/>
            </a:pPr>
            <a:r>
              <a:rPr lang="en-US" altLang="en-US" sz="1400"/>
              <a:t>(3,0)</a:t>
            </a:r>
          </a:p>
        </p:txBody>
      </p:sp>
      <p:sp>
        <p:nvSpPr>
          <p:cNvPr id="25609" name="TextBox 10">
            <a:extLst>
              <a:ext uri="{FF2B5EF4-FFF2-40B4-BE49-F238E27FC236}">
                <a16:creationId xmlns:a16="http://schemas.microsoft.com/office/drawing/2014/main" id="{475CDFEE-6AD7-44DC-9D73-17DDBADA70FC}"/>
              </a:ext>
            </a:extLst>
          </p:cNvPr>
          <p:cNvSpPr txBox="1">
            <a:spLocks noChangeArrowheads="1"/>
          </p:cNvSpPr>
          <p:nvPr/>
        </p:nvSpPr>
        <p:spPr bwMode="auto">
          <a:xfrm>
            <a:off x="3657600" y="5635625"/>
            <a:ext cx="5524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spcAft>
                <a:spcPct val="0"/>
              </a:spcAft>
              <a:buClrTx/>
              <a:buSzTx/>
              <a:buFontTx/>
              <a:buNone/>
            </a:pPr>
            <a:r>
              <a:rPr lang="en-US" altLang="en-US" sz="1400"/>
              <a:t>(1,0)</a:t>
            </a:r>
          </a:p>
        </p:txBody>
      </p:sp>
      <p:sp>
        <p:nvSpPr>
          <p:cNvPr id="25610" name="TextBox 11">
            <a:extLst>
              <a:ext uri="{FF2B5EF4-FFF2-40B4-BE49-F238E27FC236}">
                <a16:creationId xmlns:a16="http://schemas.microsoft.com/office/drawing/2014/main" id="{12A4C05D-B2E6-4D1D-B286-40DB4DF4914C}"/>
              </a:ext>
            </a:extLst>
          </p:cNvPr>
          <p:cNvSpPr txBox="1">
            <a:spLocks noChangeArrowheads="1"/>
          </p:cNvSpPr>
          <p:nvPr/>
        </p:nvSpPr>
        <p:spPr bwMode="auto">
          <a:xfrm>
            <a:off x="4857750" y="5635625"/>
            <a:ext cx="5524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spcAft>
                <a:spcPct val="0"/>
              </a:spcAft>
              <a:buClrTx/>
              <a:buSzTx/>
              <a:buFontTx/>
              <a:buNone/>
            </a:pPr>
            <a:r>
              <a:rPr lang="en-US" altLang="en-US" sz="1400"/>
              <a:t>(0,3)</a:t>
            </a:r>
          </a:p>
        </p:txBody>
      </p:sp>
      <p:sp>
        <p:nvSpPr>
          <p:cNvPr id="25611" name="TextBox 12">
            <a:extLst>
              <a:ext uri="{FF2B5EF4-FFF2-40B4-BE49-F238E27FC236}">
                <a16:creationId xmlns:a16="http://schemas.microsoft.com/office/drawing/2014/main" id="{4EB14A6B-43A9-4336-A92C-595EA7B60CB0}"/>
              </a:ext>
            </a:extLst>
          </p:cNvPr>
          <p:cNvSpPr txBox="1">
            <a:spLocks noChangeArrowheads="1"/>
          </p:cNvSpPr>
          <p:nvPr/>
        </p:nvSpPr>
        <p:spPr bwMode="auto">
          <a:xfrm>
            <a:off x="5543550" y="4873625"/>
            <a:ext cx="5524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spcAft>
                <a:spcPct val="0"/>
              </a:spcAft>
              <a:buClrTx/>
              <a:buSzTx/>
              <a:buFontTx/>
              <a:buNone/>
            </a:pPr>
            <a:r>
              <a:rPr lang="en-US" altLang="en-US" sz="1400"/>
              <a:t>(3,0)</a:t>
            </a:r>
          </a:p>
        </p:txBody>
      </p:sp>
      <p:sp>
        <p:nvSpPr>
          <p:cNvPr id="25612" name="TextBox 13">
            <a:extLst>
              <a:ext uri="{FF2B5EF4-FFF2-40B4-BE49-F238E27FC236}">
                <a16:creationId xmlns:a16="http://schemas.microsoft.com/office/drawing/2014/main" id="{81370EE4-7857-44B6-A6DC-BAF550685398}"/>
              </a:ext>
            </a:extLst>
          </p:cNvPr>
          <p:cNvSpPr txBox="1">
            <a:spLocks noChangeArrowheads="1"/>
          </p:cNvSpPr>
          <p:nvPr/>
        </p:nvSpPr>
        <p:spPr bwMode="auto">
          <a:xfrm>
            <a:off x="990600" y="2054225"/>
            <a:ext cx="5524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spcAft>
                <a:spcPct val="0"/>
              </a:spcAft>
              <a:buClrTx/>
              <a:buSzTx/>
              <a:buFontTx/>
              <a:buNone/>
            </a:pPr>
            <a:r>
              <a:rPr lang="en-US" altLang="en-US" sz="1400"/>
              <a:t>(7,3)</a:t>
            </a:r>
          </a:p>
        </p:txBody>
      </p:sp>
      <p:graphicFrame>
        <p:nvGraphicFramePr>
          <p:cNvPr id="25613" name="Object 54">
            <a:extLst>
              <a:ext uri="{FF2B5EF4-FFF2-40B4-BE49-F238E27FC236}">
                <a16:creationId xmlns:a16="http://schemas.microsoft.com/office/drawing/2014/main" id="{2D287EF9-04FD-40A6-9B26-1BF3B92E5024}"/>
              </a:ext>
            </a:extLst>
          </p:cNvPr>
          <p:cNvGraphicFramePr>
            <a:graphicFrameLocks noGrp="1" noChangeAspect="1"/>
          </p:cNvGraphicFramePr>
          <p:nvPr>
            <p:ph sz="half" idx="1"/>
          </p:nvPr>
        </p:nvGraphicFramePr>
        <p:xfrm>
          <a:off x="6019800" y="914400"/>
          <a:ext cx="2979738" cy="3276600"/>
        </p:xfrm>
        <a:graphic>
          <a:graphicData uri="http://schemas.openxmlformats.org/presentationml/2006/ole">
            <mc:AlternateContent xmlns:mc="http://schemas.openxmlformats.org/markup-compatibility/2006">
              <mc:Choice xmlns:v="urn:schemas-microsoft-com:vml" Requires="v">
                <p:oleObj name="Document" r:id="rId4" imgW="5524500" imgH="6070600" progId="Word.Document.8">
                  <p:embed/>
                </p:oleObj>
              </mc:Choice>
              <mc:Fallback>
                <p:oleObj name="Document" r:id="rId4" imgW="5524500" imgH="6070600" progId="Word.Document.8">
                  <p:embed/>
                  <p:pic>
                    <p:nvPicPr>
                      <p:cNvPr id="25613" name="Object 54">
                        <a:extLst>
                          <a:ext uri="{FF2B5EF4-FFF2-40B4-BE49-F238E27FC236}">
                            <a16:creationId xmlns:a16="http://schemas.microsoft.com/office/drawing/2014/main" id="{2D287EF9-04FD-40A6-9B26-1BF3B92E502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19800" y="914400"/>
                        <a:ext cx="2979738" cy="3276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 name="Date Placeholder 1">
            <a:extLst>
              <a:ext uri="{FF2B5EF4-FFF2-40B4-BE49-F238E27FC236}">
                <a16:creationId xmlns:a16="http://schemas.microsoft.com/office/drawing/2014/main" id="{1840E90B-7AC8-49CA-A11B-99812A38B672}"/>
              </a:ext>
            </a:extLst>
          </p:cNvPr>
          <p:cNvSpPr>
            <a:spLocks noGrp="1"/>
          </p:cNvSpPr>
          <p:nvPr>
            <p:ph type="dt" sz="quarter" idx="10"/>
          </p:nvPr>
        </p:nvSpPr>
        <p:spPr>
          <a:xfrm>
            <a:off x="628650" y="6356350"/>
            <a:ext cx="2057400" cy="365125"/>
          </a:xfrm>
          <a:prstGeom prst="rect">
            <a:avLst/>
          </a:prstGeom>
        </p:spPr>
        <p:txBody>
          <a:bodyPr vert="horz" lIns="91440" tIns="45720" rIns="91440" bIns="45720" rtlCol="0" anchor="ctr"/>
          <a:lstStyle>
            <a:defPPr>
              <a:defRPr lang="en-US"/>
            </a:defPPr>
            <a:lvl1pPr algn="l" rtl="0" eaLnBrk="0" fontAlgn="base" hangingPunct="0">
              <a:spcBef>
                <a:spcPct val="0"/>
              </a:spcBef>
              <a:spcAft>
                <a:spcPct val="0"/>
              </a:spcAft>
              <a:defRPr sz="1200" b="1" kern="1200">
                <a:solidFill>
                  <a:schemeClr val="tx1">
                    <a:tint val="75000"/>
                  </a:schemeClr>
                </a:solidFill>
                <a:latin typeface="Arial" charset="0"/>
                <a:ea typeface="ＭＳ Ｐゴシック" charset="-128"/>
                <a:cs typeface="+mn-cs"/>
              </a:defRPr>
            </a:lvl1pPr>
            <a:lvl2pPr marL="4572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9pPr>
          </a:lstStyle>
          <a:p>
            <a:pPr>
              <a:defRPr/>
            </a:pPr>
            <a:r>
              <a:rPr lang="en-US"/>
              <a:t>2/1/2021</a:t>
            </a:r>
            <a:endParaRPr lang="en-US" dirty="0"/>
          </a:p>
        </p:txBody>
      </p:sp>
      <p:sp>
        <p:nvSpPr>
          <p:cNvPr id="3" name="Footer Placeholder 2">
            <a:extLst>
              <a:ext uri="{FF2B5EF4-FFF2-40B4-BE49-F238E27FC236}">
                <a16:creationId xmlns:a16="http://schemas.microsoft.com/office/drawing/2014/main" id="{A376BD54-CC51-4AD5-AF02-A9D7C52EE969}"/>
              </a:ext>
            </a:extLst>
          </p:cNvPr>
          <p:cNvSpPr>
            <a:spLocks noGrp="1"/>
          </p:cNvSpPr>
          <p:nvPr>
            <p:ph type="ftr" sz="quarter" idx="11"/>
          </p:nvPr>
        </p:nvSpPr>
        <p:spPr>
          <a:xfrm>
            <a:off x="3028950" y="6356350"/>
            <a:ext cx="3086100" cy="365125"/>
          </a:xfrm>
          <a:prstGeom prst="rect">
            <a:avLst/>
          </a:prstGeom>
        </p:spPr>
        <p:txBody>
          <a:bodyPr vert="horz" lIns="91440" tIns="45720" rIns="91440" bIns="45720" rtlCol="0" anchor="ctr"/>
          <a:lstStyle>
            <a:defPPr>
              <a:defRPr lang="en-US"/>
            </a:defPPr>
            <a:lvl1pPr algn="ctr" rtl="0" eaLnBrk="0" fontAlgn="base" hangingPunct="0">
              <a:spcBef>
                <a:spcPct val="0"/>
              </a:spcBef>
              <a:spcAft>
                <a:spcPct val="0"/>
              </a:spcAft>
              <a:defRPr sz="1200" b="1" kern="1200">
                <a:solidFill>
                  <a:schemeClr val="tx1">
                    <a:tint val="75000"/>
                  </a:schemeClr>
                </a:solidFill>
                <a:latin typeface="Arial" charset="0"/>
                <a:ea typeface="ＭＳ Ｐゴシック" charset="-128"/>
                <a:cs typeface="+mn-cs"/>
              </a:defRPr>
            </a:lvl1pPr>
            <a:lvl2pPr marL="4572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9pPr>
          </a:lstStyle>
          <a:p>
            <a:pPr>
              <a:defRPr/>
            </a:pPr>
            <a:r>
              <a:rPr lang="en-US"/>
              <a:t>Introduction to Data Mining, 2</a:t>
            </a:r>
            <a:r>
              <a:rPr lang="en-US" baseline="30000"/>
              <a:t>nd</a:t>
            </a:r>
            <a:r>
              <a:rPr lang="en-US"/>
              <a:t> Edition</a:t>
            </a:r>
            <a:endParaRPr lang="en-US" dirty="0"/>
          </a:p>
        </p:txBody>
      </p:sp>
      <p:sp>
        <p:nvSpPr>
          <p:cNvPr id="4" name="Slide Number Placeholder 3">
            <a:extLst>
              <a:ext uri="{FF2B5EF4-FFF2-40B4-BE49-F238E27FC236}">
                <a16:creationId xmlns:a16="http://schemas.microsoft.com/office/drawing/2014/main" id="{3B21D9FB-5787-4E28-A80A-D987C7F7CE20}"/>
              </a:ext>
            </a:extLst>
          </p:cNvPr>
          <p:cNvSpPr>
            <a:spLocks noGrp="1"/>
          </p:cNvSpPr>
          <p:nvPr>
            <p:ph type="sldNum" sz="quarter" idx="12"/>
          </p:nvPr>
        </p:nvSpPr>
        <p:spPr>
          <a:xfrm>
            <a:off x="6457950" y="6356350"/>
            <a:ext cx="2057400" cy="365125"/>
          </a:xfrm>
          <a:prstGeom prst="rect">
            <a:avLst/>
          </a:prstGeom>
        </p:spPr>
        <p:txBody>
          <a:bodyPr vert="horz" lIns="91440" tIns="45720" rIns="91440" bIns="45720" rtlCol="0" anchor="ctr"/>
          <a:lstStyle>
            <a:defPPr>
              <a:defRPr lang="en-US"/>
            </a:defPPr>
            <a:lvl1pPr algn="r" rtl="0" eaLnBrk="0" fontAlgn="base" hangingPunct="0">
              <a:spcBef>
                <a:spcPct val="0"/>
              </a:spcBef>
              <a:spcAft>
                <a:spcPct val="0"/>
              </a:spcAft>
              <a:defRPr sz="1200" b="1" kern="1200">
                <a:solidFill>
                  <a:schemeClr val="tx1">
                    <a:tint val="75000"/>
                  </a:schemeClr>
                </a:solidFill>
                <a:latin typeface="Arial" charset="0"/>
                <a:ea typeface="ＭＳ Ｐゴシック" charset="-128"/>
                <a:cs typeface="+mn-cs"/>
              </a:defRPr>
            </a:lvl1pPr>
            <a:lvl2pPr marL="4572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9pPr>
          </a:lstStyle>
          <a:p>
            <a:pPr>
              <a:defRPr/>
            </a:pPr>
            <a:fld id="{D6AB45EF-3B47-450B-BC67-DCDC7D68D2DF}" type="slidenum">
              <a:rPr lang="en-US" smtClean="0"/>
              <a:pPr>
                <a:defRPr/>
              </a:pPr>
              <a:t>177</a:t>
            </a:fld>
            <a:endParaRPr lang="en-US"/>
          </a:p>
        </p:txBody>
      </p:sp>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6">
            <a:extLst>
              <a:ext uri="{FF2B5EF4-FFF2-40B4-BE49-F238E27FC236}">
                <a16:creationId xmlns:a16="http://schemas.microsoft.com/office/drawing/2014/main" id="{2BAA94B4-C984-462E-ABEB-F5E6DA11ABA6}"/>
              </a:ext>
            </a:extLst>
          </p:cNvPr>
          <p:cNvSpPr>
            <a:spLocks noGrp="1" noChangeArrowheads="1"/>
          </p:cNvSpPr>
          <p:nvPr>
            <p:ph type="title"/>
          </p:nvPr>
        </p:nvSpPr>
        <p:spPr>
          <a:xfrm>
            <a:off x="381000" y="152400"/>
            <a:ext cx="8610600" cy="533400"/>
          </a:xfrm>
        </p:spPr>
        <p:txBody>
          <a:bodyPr/>
          <a:lstStyle/>
          <a:p>
            <a:pPr>
              <a:defRPr/>
            </a:pPr>
            <a:r>
              <a:rPr lang="en-US">
                <a:cs typeface="+mj-cs"/>
              </a:rPr>
              <a:t>Design Issues of Decision Tree Induction</a:t>
            </a:r>
          </a:p>
        </p:txBody>
      </p:sp>
      <p:sp>
        <p:nvSpPr>
          <p:cNvPr id="20483" name="Rectangle 7">
            <a:extLst>
              <a:ext uri="{FF2B5EF4-FFF2-40B4-BE49-F238E27FC236}">
                <a16:creationId xmlns:a16="http://schemas.microsoft.com/office/drawing/2014/main" id="{B46A9D7B-6625-4393-82BB-AFBD9403B7E8}"/>
              </a:ext>
            </a:extLst>
          </p:cNvPr>
          <p:cNvSpPr>
            <a:spLocks noGrp="1" noChangeArrowheads="1"/>
          </p:cNvSpPr>
          <p:nvPr>
            <p:ph type="body" idx="1"/>
          </p:nvPr>
        </p:nvSpPr>
        <p:spPr/>
        <p:txBody>
          <a:bodyPr/>
          <a:lstStyle/>
          <a:p>
            <a:pPr>
              <a:buFont typeface="Monotype Sorts" charset="0"/>
              <a:buChar char="l"/>
              <a:defRPr/>
            </a:pPr>
            <a:r>
              <a:rPr lang="en-US" dirty="0">
                <a:cs typeface="+mn-cs"/>
              </a:rPr>
              <a:t>How should training records be split?</a:t>
            </a:r>
          </a:p>
          <a:p>
            <a:pPr lvl="1">
              <a:buFont typeface="Arial" charset="0"/>
              <a:buChar char="–"/>
              <a:defRPr/>
            </a:pPr>
            <a:r>
              <a:rPr lang="en-US" dirty="0"/>
              <a:t>Method for expressing test condition </a:t>
            </a:r>
          </a:p>
          <a:p>
            <a:pPr lvl="2">
              <a:buFont typeface="Wingdings" charset="0"/>
              <a:buChar char="u"/>
              <a:defRPr/>
            </a:pPr>
            <a:r>
              <a:rPr lang="en-US" dirty="0"/>
              <a:t> depending on attribute types</a:t>
            </a:r>
          </a:p>
          <a:p>
            <a:pPr lvl="1">
              <a:buFont typeface="Arial" charset="0"/>
              <a:buChar char="–"/>
              <a:defRPr/>
            </a:pPr>
            <a:r>
              <a:rPr lang="en-US" dirty="0"/>
              <a:t>Measure for evaluating the goodness of a test condition</a:t>
            </a:r>
          </a:p>
          <a:p>
            <a:pPr lvl="1">
              <a:buFont typeface="Arial" charset="0"/>
              <a:buChar char="–"/>
              <a:defRPr/>
            </a:pPr>
            <a:endParaRPr lang="en-US" dirty="0"/>
          </a:p>
          <a:p>
            <a:pPr>
              <a:buFont typeface="Monotype Sorts" charset="0"/>
              <a:buChar char="l"/>
              <a:defRPr/>
            </a:pPr>
            <a:r>
              <a:rPr lang="en-US" dirty="0">
                <a:cs typeface="+mn-cs"/>
              </a:rPr>
              <a:t>How should the splitting procedure stop?</a:t>
            </a:r>
          </a:p>
          <a:p>
            <a:pPr lvl="1">
              <a:buFont typeface="Arial" charset="0"/>
              <a:buChar char="–"/>
              <a:defRPr/>
            </a:pPr>
            <a:r>
              <a:rPr lang="en-US" dirty="0"/>
              <a:t>Stop splitting if all the records belong to the same class or have identical attribute values</a:t>
            </a:r>
          </a:p>
          <a:p>
            <a:pPr lvl="1">
              <a:buFont typeface="Arial" charset="0"/>
              <a:buChar char="–"/>
              <a:defRPr/>
            </a:pPr>
            <a:r>
              <a:rPr lang="en-US" dirty="0"/>
              <a:t>Early termination </a:t>
            </a:r>
          </a:p>
        </p:txBody>
      </p:sp>
      <p:sp>
        <p:nvSpPr>
          <p:cNvPr id="2" name="Date Placeholder 1">
            <a:extLst>
              <a:ext uri="{FF2B5EF4-FFF2-40B4-BE49-F238E27FC236}">
                <a16:creationId xmlns:a16="http://schemas.microsoft.com/office/drawing/2014/main" id="{41892C59-1A5D-44CE-8827-CE3CD5F5778D}"/>
              </a:ext>
            </a:extLst>
          </p:cNvPr>
          <p:cNvSpPr>
            <a:spLocks noGrp="1"/>
          </p:cNvSpPr>
          <p:nvPr>
            <p:ph type="dt" sz="quarter" idx="10"/>
          </p:nvPr>
        </p:nvSpPr>
        <p:spPr>
          <a:xfrm>
            <a:off x="628650" y="6356350"/>
            <a:ext cx="2057400" cy="365125"/>
          </a:xfrm>
          <a:prstGeom prst="rect">
            <a:avLst/>
          </a:prstGeom>
        </p:spPr>
        <p:txBody>
          <a:bodyPr vert="horz" lIns="91440" tIns="45720" rIns="91440" bIns="45720" rtlCol="0" anchor="ctr"/>
          <a:lstStyle>
            <a:defPPr>
              <a:defRPr lang="en-US"/>
            </a:defPPr>
            <a:lvl1pPr algn="l" rtl="0" eaLnBrk="0" fontAlgn="base" hangingPunct="0">
              <a:spcBef>
                <a:spcPct val="0"/>
              </a:spcBef>
              <a:spcAft>
                <a:spcPct val="0"/>
              </a:spcAft>
              <a:defRPr sz="1200" b="1" kern="1200">
                <a:solidFill>
                  <a:schemeClr val="tx1">
                    <a:tint val="75000"/>
                  </a:schemeClr>
                </a:solidFill>
                <a:latin typeface="Arial" charset="0"/>
                <a:ea typeface="ＭＳ Ｐゴシック" charset="-128"/>
                <a:cs typeface="+mn-cs"/>
              </a:defRPr>
            </a:lvl1pPr>
            <a:lvl2pPr marL="4572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9pPr>
          </a:lstStyle>
          <a:p>
            <a:pPr>
              <a:defRPr/>
            </a:pPr>
            <a:r>
              <a:rPr lang="en-US"/>
              <a:t>2/1/2021</a:t>
            </a:r>
            <a:endParaRPr lang="en-US" dirty="0"/>
          </a:p>
        </p:txBody>
      </p:sp>
      <p:sp>
        <p:nvSpPr>
          <p:cNvPr id="3" name="Footer Placeholder 2">
            <a:extLst>
              <a:ext uri="{FF2B5EF4-FFF2-40B4-BE49-F238E27FC236}">
                <a16:creationId xmlns:a16="http://schemas.microsoft.com/office/drawing/2014/main" id="{96D9EEB1-E4DF-4BC9-A953-512A23729D52}"/>
              </a:ext>
            </a:extLst>
          </p:cNvPr>
          <p:cNvSpPr>
            <a:spLocks noGrp="1"/>
          </p:cNvSpPr>
          <p:nvPr>
            <p:ph type="ftr" sz="quarter" idx="11"/>
          </p:nvPr>
        </p:nvSpPr>
        <p:spPr>
          <a:xfrm>
            <a:off x="3028950" y="6356350"/>
            <a:ext cx="3086100" cy="365125"/>
          </a:xfrm>
          <a:prstGeom prst="rect">
            <a:avLst/>
          </a:prstGeom>
        </p:spPr>
        <p:txBody>
          <a:bodyPr vert="horz" lIns="91440" tIns="45720" rIns="91440" bIns="45720" rtlCol="0" anchor="ctr"/>
          <a:lstStyle>
            <a:defPPr>
              <a:defRPr lang="en-US"/>
            </a:defPPr>
            <a:lvl1pPr algn="ctr" rtl="0" eaLnBrk="0" fontAlgn="base" hangingPunct="0">
              <a:spcBef>
                <a:spcPct val="0"/>
              </a:spcBef>
              <a:spcAft>
                <a:spcPct val="0"/>
              </a:spcAft>
              <a:defRPr sz="1200" b="1" kern="1200">
                <a:solidFill>
                  <a:schemeClr val="tx1">
                    <a:tint val="75000"/>
                  </a:schemeClr>
                </a:solidFill>
                <a:latin typeface="Arial" charset="0"/>
                <a:ea typeface="ＭＳ Ｐゴシック" charset="-128"/>
                <a:cs typeface="+mn-cs"/>
              </a:defRPr>
            </a:lvl1pPr>
            <a:lvl2pPr marL="4572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9pPr>
          </a:lstStyle>
          <a:p>
            <a:pPr>
              <a:defRPr/>
            </a:pPr>
            <a:r>
              <a:rPr lang="en-US"/>
              <a:t>Introduction to Data Mining, 2</a:t>
            </a:r>
            <a:r>
              <a:rPr lang="en-US" baseline="30000"/>
              <a:t>nd</a:t>
            </a:r>
            <a:r>
              <a:rPr lang="en-US"/>
              <a:t> Edition</a:t>
            </a:r>
            <a:endParaRPr lang="en-US" dirty="0"/>
          </a:p>
        </p:txBody>
      </p:sp>
      <p:sp>
        <p:nvSpPr>
          <p:cNvPr id="4" name="Slide Number Placeholder 3">
            <a:extLst>
              <a:ext uri="{FF2B5EF4-FFF2-40B4-BE49-F238E27FC236}">
                <a16:creationId xmlns:a16="http://schemas.microsoft.com/office/drawing/2014/main" id="{9790064E-82E7-48D6-82D0-F6491A634AA3}"/>
              </a:ext>
            </a:extLst>
          </p:cNvPr>
          <p:cNvSpPr>
            <a:spLocks noGrp="1"/>
          </p:cNvSpPr>
          <p:nvPr>
            <p:ph type="sldNum" sz="quarter" idx="12"/>
          </p:nvPr>
        </p:nvSpPr>
        <p:spPr>
          <a:xfrm>
            <a:off x="6457950" y="6356350"/>
            <a:ext cx="2057400" cy="365125"/>
          </a:xfrm>
          <a:prstGeom prst="rect">
            <a:avLst/>
          </a:prstGeom>
        </p:spPr>
        <p:txBody>
          <a:bodyPr vert="horz" lIns="91440" tIns="45720" rIns="91440" bIns="45720" rtlCol="0" anchor="ctr"/>
          <a:lstStyle>
            <a:defPPr>
              <a:defRPr lang="en-US"/>
            </a:defPPr>
            <a:lvl1pPr algn="r" rtl="0" eaLnBrk="0" fontAlgn="base" hangingPunct="0">
              <a:spcBef>
                <a:spcPct val="0"/>
              </a:spcBef>
              <a:spcAft>
                <a:spcPct val="0"/>
              </a:spcAft>
              <a:defRPr sz="1200" b="1" kern="1200">
                <a:solidFill>
                  <a:schemeClr val="tx1">
                    <a:tint val="75000"/>
                  </a:schemeClr>
                </a:solidFill>
                <a:latin typeface="Arial" charset="0"/>
                <a:ea typeface="ＭＳ Ｐゴシック" charset="-128"/>
                <a:cs typeface="+mn-cs"/>
              </a:defRPr>
            </a:lvl1pPr>
            <a:lvl2pPr marL="4572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9pPr>
          </a:lstStyle>
          <a:p>
            <a:pPr>
              <a:defRPr/>
            </a:pPr>
            <a:fld id="{24876ADD-85D9-4CF9-A35B-123309FF4FEE}" type="slidenum">
              <a:rPr lang="en-US" smtClean="0"/>
              <a:pPr>
                <a:defRPr/>
              </a:pPr>
              <a:t>178</a:t>
            </a:fld>
            <a:endParaRPr lang="en-US"/>
          </a:p>
        </p:txBody>
      </p:sp>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54D136AC-4374-4C25-9F7A-750042289059}"/>
              </a:ext>
            </a:extLst>
          </p:cNvPr>
          <p:cNvSpPr>
            <a:spLocks noGrp="1" noChangeArrowheads="1"/>
          </p:cNvSpPr>
          <p:nvPr>
            <p:ph type="title"/>
          </p:nvPr>
        </p:nvSpPr>
        <p:spPr/>
        <p:txBody>
          <a:bodyPr/>
          <a:lstStyle/>
          <a:p>
            <a:pPr>
              <a:defRPr/>
            </a:pPr>
            <a:r>
              <a:rPr lang="en-US">
                <a:cs typeface="+mj-cs"/>
              </a:rPr>
              <a:t>Methods for Expressing Test Conditions</a:t>
            </a:r>
          </a:p>
        </p:txBody>
      </p:sp>
      <p:sp>
        <p:nvSpPr>
          <p:cNvPr id="21507" name="Rectangle 3">
            <a:extLst>
              <a:ext uri="{FF2B5EF4-FFF2-40B4-BE49-F238E27FC236}">
                <a16:creationId xmlns:a16="http://schemas.microsoft.com/office/drawing/2014/main" id="{E44DD460-903E-47EE-82F1-F2F26AB64E40}"/>
              </a:ext>
            </a:extLst>
          </p:cNvPr>
          <p:cNvSpPr>
            <a:spLocks noGrp="1" noChangeArrowheads="1"/>
          </p:cNvSpPr>
          <p:nvPr>
            <p:ph type="body" idx="1"/>
          </p:nvPr>
        </p:nvSpPr>
        <p:spPr/>
        <p:txBody>
          <a:bodyPr/>
          <a:lstStyle/>
          <a:p>
            <a:pPr>
              <a:buFont typeface="Monotype Sorts" charset="0"/>
              <a:buChar char="l"/>
              <a:defRPr/>
            </a:pPr>
            <a:r>
              <a:rPr lang="en-US" dirty="0">
                <a:cs typeface="+mn-cs"/>
              </a:rPr>
              <a:t>Depends on attribute types</a:t>
            </a:r>
          </a:p>
          <a:p>
            <a:pPr lvl="1">
              <a:buFont typeface="Arial" charset="0"/>
              <a:buChar char="–"/>
              <a:defRPr/>
            </a:pPr>
            <a:r>
              <a:rPr lang="en-US" dirty="0"/>
              <a:t>Binary</a:t>
            </a:r>
          </a:p>
          <a:p>
            <a:pPr lvl="1">
              <a:buFont typeface="Arial" charset="0"/>
              <a:buChar char="–"/>
              <a:defRPr/>
            </a:pPr>
            <a:r>
              <a:rPr lang="en-US" dirty="0"/>
              <a:t>Nominal</a:t>
            </a:r>
          </a:p>
          <a:p>
            <a:pPr lvl="1">
              <a:buFont typeface="Arial" charset="0"/>
              <a:buChar char="–"/>
              <a:defRPr/>
            </a:pPr>
            <a:r>
              <a:rPr lang="en-US" dirty="0"/>
              <a:t>Ordinal</a:t>
            </a:r>
          </a:p>
          <a:p>
            <a:pPr lvl="1">
              <a:buFont typeface="Arial" charset="0"/>
              <a:buChar char="–"/>
              <a:defRPr/>
            </a:pPr>
            <a:r>
              <a:rPr lang="en-US" dirty="0"/>
              <a:t>Continuous</a:t>
            </a:r>
          </a:p>
          <a:p>
            <a:pPr lvl="1">
              <a:buFont typeface="Arial" charset="0"/>
              <a:buChar char="–"/>
              <a:defRPr/>
            </a:pPr>
            <a:endParaRPr lang="en-US" dirty="0"/>
          </a:p>
        </p:txBody>
      </p:sp>
      <p:sp>
        <p:nvSpPr>
          <p:cNvPr id="2" name="Date Placeholder 1">
            <a:extLst>
              <a:ext uri="{FF2B5EF4-FFF2-40B4-BE49-F238E27FC236}">
                <a16:creationId xmlns:a16="http://schemas.microsoft.com/office/drawing/2014/main" id="{CCC5604A-AC66-4ADB-8076-E9F53358C041}"/>
              </a:ext>
            </a:extLst>
          </p:cNvPr>
          <p:cNvSpPr>
            <a:spLocks noGrp="1"/>
          </p:cNvSpPr>
          <p:nvPr>
            <p:ph type="dt" sz="quarter" idx="10"/>
          </p:nvPr>
        </p:nvSpPr>
        <p:spPr>
          <a:xfrm>
            <a:off x="628650" y="6356350"/>
            <a:ext cx="2057400" cy="365125"/>
          </a:xfrm>
          <a:prstGeom prst="rect">
            <a:avLst/>
          </a:prstGeom>
        </p:spPr>
        <p:txBody>
          <a:bodyPr vert="horz" lIns="91440" tIns="45720" rIns="91440" bIns="45720" rtlCol="0" anchor="ctr"/>
          <a:lstStyle>
            <a:defPPr>
              <a:defRPr lang="en-US"/>
            </a:defPPr>
            <a:lvl1pPr algn="l" rtl="0" eaLnBrk="0" fontAlgn="base" hangingPunct="0">
              <a:spcBef>
                <a:spcPct val="0"/>
              </a:spcBef>
              <a:spcAft>
                <a:spcPct val="0"/>
              </a:spcAft>
              <a:defRPr sz="1200" b="1" kern="1200">
                <a:solidFill>
                  <a:schemeClr val="tx1">
                    <a:tint val="75000"/>
                  </a:schemeClr>
                </a:solidFill>
                <a:latin typeface="Arial" charset="0"/>
                <a:ea typeface="ＭＳ Ｐゴシック" charset="-128"/>
                <a:cs typeface="+mn-cs"/>
              </a:defRPr>
            </a:lvl1pPr>
            <a:lvl2pPr marL="4572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9pPr>
          </a:lstStyle>
          <a:p>
            <a:pPr>
              <a:defRPr/>
            </a:pPr>
            <a:r>
              <a:rPr lang="en-US"/>
              <a:t>2/1/2021</a:t>
            </a:r>
            <a:endParaRPr lang="en-US" dirty="0"/>
          </a:p>
        </p:txBody>
      </p:sp>
      <p:sp>
        <p:nvSpPr>
          <p:cNvPr id="3" name="Footer Placeholder 2">
            <a:extLst>
              <a:ext uri="{FF2B5EF4-FFF2-40B4-BE49-F238E27FC236}">
                <a16:creationId xmlns:a16="http://schemas.microsoft.com/office/drawing/2014/main" id="{49392669-F619-4F36-AB46-9A4801548C2E}"/>
              </a:ext>
            </a:extLst>
          </p:cNvPr>
          <p:cNvSpPr>
            <a:spLocks noGrp="1"/>
          </p:cNvSpPr>
          <p:nvPr>
            <p:ph type="ftr" sz="quarter" idx="11"/>
          </p:nvPr>
        </p:nvSpPr>
        <p:spPr>
          <a:xfrm>
            <a:off x="3028950" y="6356350"/>
            <a:ext cx="3086100" cy="365125"/>
          </a:xfrm>
          <a:prstGeom prst="rect">
            <a:avLst/>
          </a:prstGeom>
        </p:spPr>
        <p:txBody>
          <a:bodyPr vert="horz" lIns="91440" tIns="45720" rIns="91440" bIns="45720" rtlCol="0" anchor="ctr"/>
          <a:lstStyle>
            <a:defPPr>
              <a:defRPr lang="en-US"/>
            </a:defPPr>
            <a:lvl1pPr algn="ctr" rtl="0" eaLnBrk="0" fontAlgn="base" hangingPunct="0">
              <a:spcBef>
                <a:spcPct val="0"/>
              </a:spcBef>
              <a:spcAft>
                <a:spcPct val="0"/>
              </a:spcAft>
              <a:defRPr sz="1200" b="1" kern="1200">
                <a:solidFill>
                  <a:schemeClr val="tx1">
                    <a:tint val="75000"/>
                  </a:schemeClr>
                </a:solidFill>
                <a:latin typeface="Arial" charset="0"/>
                <a:ea typeface="ＭＳ Ｐゴシック" charset="-128"/>
                <a:cs typeface="+mn-cs"/>
              </a:defRPr>
            </a:lvl1pPr>
            <a:lvl2pPr marL="4572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9pPr>
          </a:lstStyle>
          <a:p>
            <a:pPr>
              <a:defRPr/>
            </a:pPr>
            <a:r>
              <a:rPr lang="en-US"/>
              <a:t>Introduction to Data Mining, 2</a:t>
            </a:r>
            <a:r>
              <a:rPr lang="en-US" baseline="30000"/>
              <a:t>nd</a:t>
            </a:r>
            <a:r>
              <a:rPr lang="en-US"/>
              <a:t> Edition</a:t>
            </a:r>
            <a:endParaRPr lang="en-US" dirty="0"/>
          </a:p>
        </p:txBody>
      </p:sp>
      <p:sp>
        <p:nvSpPr>
          <p:cNvPr id="4" name="Slide Number Placeholder 3">
            <a:extLst>
              <a:ext uri="{FF2B5EF4-FFF2-40B4-BE49-F238E27FC236}">
                <a16:creationId xmlns:a16="http://schemas.microsoft.com/office/drawing/2014/main" id="{5B55F15E-4118-4F6B-9C81-A6F4C234C392}"/>
              </a:ext>
            </a:extLst>
          </p:cNvPr>
          <p:cNvSpPr>
            <a:spLocks noGrp="1"/>
          </p:cNvSpPr>
          <p:nvPr>
            <p:ph type="sldNum" sz="quarter" idx="12"/>
          </p:nvPr>
        </p:nvSpPr>
        <p:spPr>
          <a:xfrm>
            <a:off x="6457950" y="6356350"/>
            <a:ext cx="2057400" cy="365125"/>
          </a:xfrm>
          <a:prstGeom prst="rect">
            <a:avLst/>
          </a:prstGeom>
        </p:spPr>
        <p:txBody>
          <a:bodyPr vert="horz" lIns="91440" tIns="45720" rIns="91440" bIns="45720" rtlCol="0" anchor="ctr"/>
          <a:lstStyle>
            <a:defPPr>
              <a:defRPr lang="en-US"/>
            </a:defPPr>
            <a:lvl1pPr algn="r" rtl="0" eaLnBrk="0" fontAlgn="base" hangingPunct="0">
              <a:spcBef>
                <a:spcPct val="0"/>
              </a:spcBef>
              <a:spcAft>
                <a:spcPct val="0"/>
              </a:spcAft>
              <a:defRPr sz="1200" b="1" kern="1200">
                <a:solidFill>
                  <a:schemeClr val="tx1">
                    <a:tint val="75000"/>
                  </a:schemeClr>
                </a:solidFill>
                <a:latin typeface="Arial" charset="0"/>
                <a:ea typeface="ＭＳ Ｐゴシック" charset="-128"/>
                <a:cs typeface="+mn-cs"/>
              </a:defRPr>
            </a:lvl1pPr>
            <a:lvl2pPr marL="4572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9pPr>
          </a:lstStyle>
          <a:p>
            <a:pPr>
              <a:defRPr/>
            </a:pPr>
            <a:fld id="{24876ADD-85D9-4CF9-A35B-123309FF4FEE}" type="slidenum">
              <a:rPr lang="en-US" smtClean="0"/>
              <a:pPr>
                <a:defRPr/>
              </a:pPr>
              <a:t>179</a:t>
            </a:fld>
            <a:endParaRPr 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51302"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600" y="2517775"/>
            <a:ext cx="5657850" cy="3883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51298" name="Rectangle 2"/>
          <p:cNvSpPr>
            <a:spLocks noGrp="1" noChangeArrowheads="1"/>
          </p:cNvSpPr>
          <p:nvPr>
            <p:ph type="title"/>
          </p:nvPr>
        </p:nvSpPr>
        <p:spPr/>
        <p:txBody>
          <a:bodyPr/>
          <a:lstStyle/>
          <a:p>
            <a:r>
              <a:rPr lang="en-US"/>
              <a:t>Two-Dimensional Histograms</a:t>
            </a:r>
          </a:p>
        </p:txBody>
      </p:sp>
      <p:sp>
        <p:nvSpPr>
          <p:cNvPr id="951299" name="Rectangle 3"/>
          <p:cNvSpPr>
            <a:spLocks noGrp="1" noChangeArrowheads="1"/>
          </p:cNvSpPr>
          <p:nvPr>
            <p:ph type="body" idx="1"/>
          </p:nvPr>
        </p:nvSpPr>
        <p:spPr>
          <a:xfrm>
            <a:off x="411163" y="1066800"/>
            <a:ext cx="8428037" cy="1752600"/>
          </a:xfrm>
        </p:spPr>
        <p:txBody>
          <a:bodyPr/>
          <a:lstStyle/>
          <a:p>
            <a:pPr>
              <a:lnSpc>
                <a:spcPct val="90000"/>
              </a:lnSpc>
            </a:pPr>
            <a:r>
              <a:rPr lang="en-US"/>
              <a:t>Show the joint distribution of the values of two attributes </a:t>
            </a:r>
          </a:p>
          <a:p>
            <a:pPr>
              <a:lnSpc>
                <a:spcPct val="90000"/>
              </a:lnSpc>
            </a:pPr>
            <a:r>
              <a:rPr lang="en-US"/>
              <a:t>Example: petal width and petal length</a:t>
            </a:r>
          </a:p>
          <a:p>
            <a:pPr lvl="1">
              <a:lnSpc>
                <a:spcPct val="90000"/>
              </a:lnSpc>
            </a:pPr>
            <a:r>
              <a:rPr lang="en-US" sz="2000"/>
              <a:t>What does this tell us? </a:t>
            </a:r>
          </a:p>
        </p:txBody>
      </p:sp>
    </p:spTree>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EA17A043-A99E-4F99-8E83-AFB0B7151EDB}"/>
              </a:ext>
            </a:extLst>
          </p:cNvPr>
          <p:cNvSpPr>
            <a:spLocks noGrp="1" noChangeArrowheads="1"/>
          </p:cNvSpPr>
          <p:nvPr>
            <p:ph type="title"/>
          </p:nvPr>
        </p:nvSpPr>
        <p:spPr/>
        <p:txBody>
          <a:bodyPr/>
          <a:lstStyle/>
          <a:p>
            <a:pPr>
              <a:defRPr/>
            </a:pPr>
            <a:r>
              <a:rPr lang="en-US">
                <a:cs typeface="+mj-cs"/>
              </a:rPr>
              <a:t>Test Condition for Nominal Attributes</a:t>
            </a:r>
          </a:p>
        </p:txBody>
      </p:sp>
      <p:sp>
        <p:nvSpPr>
          <p:cNvPr id="22531" name="Rectangle 3">
            <a:extLst>
              <a:ext uri="{FF2B5EF4-FFF2-40B4-BE49-F238E27FC236}">
                <a16:creationId xmlns:a16="http://schemas.microsoft.com/office/drawing/2014/main" id="{FB36E1F1-2168-4EB9-98F4-99EF59AA6459}"/>
              </a:ext>
            </a:extLst>
          </p:cNvPr>
          <p:cNvSpPr>
            <a:spLocks noGrp="1" noChangeArrowheads="1"/>
          </p:cNvSpPr>
          <p:nvPr>
            <p:ph type="body" sz="half" idx="1"/>
          </p:nvPr>
        </p:nvSpPr>
        <p:spPr>
          <a:xfrm>
            <a:off x="411163" y="1143000"/>
            <a:ext cx="5303837" cy="5181600"/>
          </a:xfrm>
        </p:spPr>
        <p:txBody>
          <a:bodyPr/>
          <a:lstStyle/>
          <a:p>
            <a:pPr marL="342900" indent="-342900">
              <a:buFont typeface="Monotype Sorts" pitchFamily="2" charset="2"/>
              <a:buChar char="l"/>
              <a:defRPr/>
            </a:pPr>
            <a:r>
              <a:rPr lang="en-US" altLang="en-US" sz="2400" dirty="0">
                <a:solidFill>
                  <a:srgbClr val="FF0000"/>
                </a:solidFill>
                <a:ea typeface="+mn-ea"/>
                <a:cs typeface="+mn-cs"/>
              </a:rPr>
              <a:t>Multi-way split:</a:t>
            </a:r>
            <a:r>
              <a:rPr lang="en-US" altLang="en-US" sz="2400" dirty="0">
                <a:ea typeface="+mn-ea"/>
                <a:cs typeface="+mn-cs"/>
              </a:rPr>
              <a:t> </a:t>
            </a:r>
          </a:p>
          <a:p>
            <a:pPr marL="742950" lvl="1" indent="-285750">
              <a:buFont typeface="Arial" charset="0"/>
              <a:buChar char="–"/>
              <a:defRPr/>
            </a:pPr>
            <a:r>
              <a:rPr lang="en-US" altLang="en-US" sz="2400" dirty="0"/>
              <a:t>Use as many partitions as distinct values. </a:t>
            </a:r>
          </a:p>
          <a:p>
            <a:pPr marL="0" indent="0">
              <a:buFont typeface="Monotype Sorts" pitchFamily="2" charset="2"/>
              <a:buNone/>
              <a:defRPr/>
            </a:pPr>
            <a:endParaRPr lang="en-US" altLang="en-US" sz="2400" dirty="0">
              <a:ea typeface="+mn-ea"/>
              <a:cs typeface="+mn-cs"/>
            </a:endParaRPr>
          </a:p>
          <a:p>
            <a:pPr marL="0" indent="0">
              <a:buFont typeface="Monotype Sorts" pitchFamily="2" charset="2"/>
              <a:buNone/>
              <a:defRPr/>
            </a:pPr>
            <a:endParaRPr lang="en-US" altLang="en-US" sz="2400" dirty="0">
              <a:ea typeface="+mn-ea"/>
              <a:cs typeface="+mn-cs"/>
            </a:endParaRPr>
          </a:p>
          <a:p>
            <a:pPr marL="342900" indent="-342900">
              <a:buFont typeface="Monotype Sorts" pitchFamily="2" charset="2"/>
              <a:buChar char="l"/>
              <a:defRPr/>
            </a:pPr>
            <a:r>
              <a:rPr lang="en-US" altLang="en-US" sz="2400" dirty="0">
                <a:solidFill>
                  <a:srgbClr val="FF0000"/>
                </a:solidFill>
                <a:ea typeface="+mn-ea"/>
                <a:cs typeface="+mn-cs"/>
              </a:rPr>
              <a:t>Binary split:</a:t>
            </a:r>
            <a:r>
              <a:rPr lang="en-US" altLang="en-US" sz="2400" dirty="0">
                <a:ea typeface="+mn-ea"/>
                <a:cs typeface="+mn-cs"/>
              </a:rPr>
              <a:t>  </a:t>
            </a:r>
          </a:p>
          <a:p>
            <a:pPr marL="742950" lvl="1" indent="-285750">
              <a:buFont typeface="Arial" charset="0"/>
              <a:buChar char="–"/>
              <a:defRPr/>
            </a:pPr>
            <a:r>
              <a:rPr lang="en-US" altLang="en-US" sz="2400" dirty="0"/>
              <a:t>Divides values into two subsets</a:t>
            </a:r>
          </a:p>
        </p:txBody>
      </p:sp>
      <p:graphicFrame>
        <p:nvGraphicFramePr>
          <p:cNvPr id="28675" name="Object 25">
            <a:extLst>
              <a:ext uri="{FF2B5EF4-FFF2-40B4-BE49-F238E27FC236}">
                <a16:creationId xmlns:a16="http://schemas.microsoft.com/office/drawing/2014/main" id="{E91C178A-4BAD-4D02-AE53-1BD3FE2CA83D}"/>
              </a:ext>
            </a:extLst>
          </p:cNvPr>
          <p:cNvGraphicFramePr>
            <a:graphicFrameLocks noGrp="1" noChangeAspect="1"/>
          </p:cNvGraphicFramePr>
          <p:nvPr>
            <p:ph sz="quarter" idx="2"/>
          </p:nvPr>
        </p:nvGraphicFramePr>
        <p:xfrm>
          <a:off x="5334000" y="1371600"/>
          <a:ext cx="3352800" cy="1827213"/>
        </p:xfrm>
        <a:graphic>
          <a:graphicData uri="http://schemas.openxmlformats.org/presentationml/2006/ole">
            <mc:AlternateContent xmlns:mc="http://schemas.openxmlformats.org/markup-compatibility/2006">
              <mc:Choice xmlns:v="urn:schemas-microsoft-com:vml" Requires="v">
                <p:oleObj name="Visio" r:id="rId2" imgW="4013200" imgH="2184400" progId="Visio.Drawing.6">
                  <p:embed/>
                </p:oleObj>
              </mc:Choice>
              <mc:Fallback>
                <p:oleObj name="Visio" r:id="rId2" imgW="4013200" imgH="2184400" progId="Visio.Drawing.6">
                  <p:embed/>
                  <p:pic>
                    <p:nvPicPr>
                      <p:cNvPr id="28675" name="Object 25">
                        <a:extLst>
                          <a:ext uri="{FF2B5EF4-FFF2-40B4-BE49-F238E27FC236}">
                            <a16:creationId xmlns:a16="http://schemas.microsoft.com/office/drawing/2014/main" id="{E91C178A-4BAD-4D02-AE53-1BD3FE2CA8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0" y="1371600"/>
                        <a:ext cx="3352800" cy="1827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8676" name="Object 27">
            <a:extLst>
              <a:ext uri="{FF2B5EF4-FFF2-40B4-BE49-F238E27FC236}">
                <a16:creationId xmlns:a16="http://schemas.microsoft.com/office/drawing/2014/main" id="{793015B2-9A1A-4F32-AC9D-F23B3709B211}"/>
              </a:ext>
            </a:extLst>
          </p:cNvPr>
          <p:cNvGraphicFramePr>
            <a:graphicFrameLocks noGrp="1" noChangeAspect="1"/>
          </p:cNvGraphicFramePr>
          <p:nvPr>
            <p:ph sz="quarter" idx="3"/>
          </p:nvPr>
        </p:nvGraphicFramePr>
        <p:xfrm>
          <a:off x="3810000" y="4495800"/>
          <a:ext cx="3471863" cy="1808163"/>
        </p:xfrm>
        <a:graphic>
          <a:graphicData uri="http://schemas.openxmlformats.org/presentationml/2006/ole">
            <mc:AlternateContent xmlns:mc="http://schemas.openxmlformats.org/markup-compatibility/2006">
              <mc:Choice xmlns:v="urn:schemas-microsoft-com:vml" Requires="v">
                <p:oleObj name="Visio" r:id="rId4" imgW="4813300" imgH="2514600" progId="Visio.Drawing.6">
                  <p:embed/>
                </p:oleObj>
              </mc:Choice>
              <mc:Fallback>
                <p:oleObj name="Visio" r:id="rId4" imgW="4813300" imgH="2514600" progId="Visio.Drawing.6">
                  <p:embed/>
                  <p:pic>
                    <p:nvPicPr>
                      <p:cNvPr id="28676" name="Object 27">
                        <a:extLst>
                          <a:ext uri="{FF2B5EF4-FFF2-40B4-BE49-F238E27FC236}">
                            <a16:creationId xmlns:a16="http://schemas.microsoft.com/office/drawing/2014/main" id="{793015B2-9A1A-4F32-AC9D-F23B3709B21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10000" y="4495800"/>
                        <a:ext cx="3471863" cy="1808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8677" name="Object 29">
            <a:extLst>
              <a:ext uri="{FF2B5EF4-FFF2-40B4-BE49-F238E27FC236}">
                <a16:creationId xmlns:a16="http://schemas.microsoft.com/office/drawing/2014/main" id="{AAF70523-35DE-4E64-A8AC-01C51802575A}"/>
              </a:ext>
            </a:extLst>
          </p:cNvPr>
          <p:cNvGraphicFramePr>
            <a:graphicFrameLocks noChangeAspect="1"/>
          </p:cNvGraphicFramePr>
          <p:nvPr/>
        </p:nvGraphicFramePr>
        <p:xfrm>
          <a:off x="7086600" y="4495800"/>
          <a:ext cx="2022475" cy="1806575"/>
        </p:xfrm>
        <a:graphic>
          <a:graphicData uri="http://schemas.openxmlformats.org/presentationml/2006/ole">
            <mc:AlternateContent xmlns:mc="http://schemas.openxmlformats.org/markup-compatibility/2006">
              <mc:Choice xmlns:v="urn:schemas-microsoft-com:vml" Requires="v">
                <p:oleObj name="Visio" r:id="rId6" imgW="2717800" imgH="2425700" progId="Visio.Drawing.6">
                  <p:embed/>
                </p:oleObj>
              </mc:Choice>
              <mc:Fallback>
                <p:oleObj name="Visio" r:id="rId6" imgW="2717800" imgH="2425700" progId="Visio.Drawing.6">
                  <p:embed/>
                  <p:pic>
                    <p:nvPicPr>
                      <p:cNvPr id="28677" name="Object 29">
                        <a:extLst>
                          <a:ext uri="{FF2B5EF4-FFF2-40B4-BE49-F238E27FC236}">
                            <a16:creationId xmlns:a16="http://schemas.microsoft.com/office/drawing/2014/main" id="{AAF70523-35DE-4E64-A8AC-01C51802575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86600" y="4495800"/>
                        <a:ext cx="2022475" cy="1806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
        <p:nvSpPr>
          <p:cNvPr id="2" name="Date Placeholder 1">
            <a:extLst>
              <a:ext uri="{FF2B5EF4-FFF2-40B4-BE49-F238E27FC236}">
                <a16:creationId xmlns:a16="http://schemas.microsoft.com/office/drawing/2014/main" id="{6C90C8D4-1257-44F7-BDBB-51FB816963F1}"/>
              </a:ext>
            </a:extLst>
          </p:cNvPr>
          <p:cNvSpPr>
            <a:spLocks noGrp="1"/>
          </p:cNvSpPr>
          <p:nvPr>
            <p:ph type="dt" sz="quarter" idx="10"/>
          </p:nvPr>
        </p:nvSpPr>
        <p:spPr/>
        <p:txBody>
          <a:bodyPr/>
          <a:lstStyle/>
          <a:p>
            <a:pPr>
              <a:defRPr/>
            </a:pPr>
            <a:r>
              <a:rPr lang="en-US"/>
              <a:t>2/1/2021</a:t>
            </a:r>
            <a:endParaRPr lang="en-US" dirty="0"/>
          </a:p>
        </p:txBody>
      </p:sp>
      <p:sp>
        <p:nvSpPr>
          <p:cNvPr id="3" name="Footer Placeholder 2">
            <a:extLst>
              <a:ext uri="{FF2B5EF4-FFF2-40B4-BE49-F238E27FC236}">
                <a16:creationId xmlns:a16="http://schemas.microsoft.com/office/drawing/2014/main" id="{1BE9A8FD-2D1A-487B-9726-1548A840948A}"/>
              </a:ext>
            </a:extLst>
          </p:cNvPr>
          <p:cNvSpPr>
            <a:spLocks noGrp="1"/>
          </p:cNvSpPr>
          <p:nvPr>
            <p:ph type="ftr" sz="quarter" idx="11"/>
          </p:nvPr>
        </p:nvSpPr>
        <p:spPr/>
        <p:txBody>
          <a:bodyPr/>
          <a:lstStyle/>
          <a:p>
            <a:pPr>
              <a:defRPr/>
            </a:pPr>
            <a:r>
              <a:rPr lang="en-US"/>
              <a:t>Introduction to Data Mining, 2</a:t>
            </a:r>
            <a:r>
              <a:rPr lang="en-US" baseline="30000"/>
              <a:t>nd</a:t>
            </a:r>
            <a:r>
              <a:rPr lang="en-US"/>
              <a:t> Edition</a:t>
            </a:r>
            <a:endParaRPr lang="en-US" dirty="0"/>
          </a:p>
        </p:txBody>
      </p:sp>
      <p:sp>
        <p:nvSpPr>
          <p:cNvPr id="4" name="Slide Number Placeholder 3">
            <a:extLst>
              <a:ext uri="{FF2B5EF4-FFF2-40B4-BE49-F238E27FC236}">
                <a16:creationId xmlns:a16="http://schemas.microsoft.com/office/drawing/2014/main" id="{1D5524A2-F09E-4750-A4A3-0A925BD0D2C1}"/>
              </a:ext>
            </a:extLst>
          </p:cNvPr>
          <p:cNvSpPr>
            <a:spLocks noGrp="1"/>
          </p:cNvSpPr>
          <p:nvPr>
            <p:ph type="sldNum" sz="quarter" idx="12"/>
          </p:nvPr>
        </p:nvSpPr>
        <p:spPr/>
        <p:txBody>
          <a:bodyPr/>
          <a:lstStyle/>
          <a:p>
            <a:pPr>
              <a:defRPr/>
            </a:pPr>
            <a:fld id="{046D3CB4-708B-4B73-95BA-B3B3B1DD14F5}" type="slidenum">
              <a:rPr lang="en-US"/>
              <a:pPr>
                <a:defRPr/>
              </a:pPr>
              <a:t>180</a:t>
            </a:fld>
            <a:endParaRPr lang="en-US"/>
          </a:p>
        </p:txBody>
      </p:sp>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7">
            <a:extLst>
              <a:ext uri="{FF2B5EF4-FFF2-40B4-BE49-F238E27FC236}">
                <a16:creationId xmlns:a16="http://schemas.microsoft.com/office/drawing/2014/main" id="{6D0852F6-70DB-4D98-9F93-B243381ADB71}"/>
              </a:ext>
            </a:extLst>
          </p:cNvPr>
          <p:cNvSpPr>
            <a:spLocks noGrp="1" noChangeArrowheads="1"/>
          </p:cNvSpPr>
          <p:nvPr>
            <p:ph type="title"/>
          </p:nvPr>
        </p:nvSpPr>
        <p:spPr/>
        <p:txBody>
          <a:bodyPr/>
          <a:lstStyle/>
          <a:p>
            <a:pPr>
              <a:defRPr/>
            </a:pPr>
            <a:r>
              <a:rPr lang="en-US">
                <a:cs typeface="+mj-cs"/>
              </a:rPr>
              <a:t>Test Condition for Ordinal Attributes</a:t>
            </a:r>
          </a:p>
        </p:txBody>
      </p:sp>
      <p:sp>
        <p:nvSpPr>
          <p:cNvPr id="23555" name="Rectangle 30">
            <a:extLst>
              <a:ext uri="{FF2B5EF4-FFF2-40B4-BE49-F238E27FC236}">
                <a16:creationId xmlns:a16="http://schemas.microsoft.com/office/drawing/2014/main" id="{F93DC60A-1BD9-4CBB-91B5-D728E0A2221D}"/>
              </a:ext>
            </a:extLst>
          </p:cNvPr>
          <p:cNvSpPr>
            <a:spLocks noGrp="1" noChangeArrowheads="1"/>
          </p:cNvSpPr>
          <p:nvPr>
            <p:ph type="body" sz="half" idx="1"/>
          </p:nvPr>
        </p:nvSpPr>
        <p:spPr/>
        <p:txBody>
          <a:bodyPr/>
          <a:lstStyle/>
          <a:p>
            <a:pPr marL="342900" indent="-342900">
              <a:buFont typeface="Monotype Sorts" charset="0"/>
              <a:buChar char="l"/>
              <a:defRPr/>
            </a:pPr>
            <a:r>
              <a:rPr lang="en-US" sz="2400">
                <a:solidFill>
                  <a:srgbClr val="FF0000"/>
                </a:solidFill>
                <a:cs typeface="+mn-cs"/>
              </a:rPr>
              <a:t>Multi-way split:</a:t>
            </a:r>
            <a:r>
              <a:rPr lang="en-US" sz="2400">
                <a:cs typeface="+mn-cs"/>
              </a:rPr>
              <a:t> </a:t>
            </a:r>
          </a:p>
          <a:p>
            <a:pPr marL="742950" lvl="1" indent="-285750">
              <a:buFont typeface="Arial" charset="0"/>
              <a:buChar char="–"/>
              <a:defRPr/>
            </a:pPr>
            <a:r>
              <a:rPr lang="en-US" sz="2400"/>
              <a:t>Use as many partitions as distinct values</a:t>
            </a:r>
          </a:p>
          <a:p>
            <a:pPr marL="742950" lvl="1" indent="-285750">
              <a:buFont typeface="Arial" charset="0"/>
              <a:buChar char="–"/>
              <a:defRPr/>
            </a:pPr>
            <a:endParaRPr lang="en-US" sz="2400"/>
          </a:p>
          <a:p>
            <a:pPr marL="342900" indent="-342900">
              <a:buFont typeface="Monotype Sorts" charset="0"/>
              <a:buChar char="l"/>
              <a:defRPr/>
            </a:pPr>
            <a:r>
              <a:rPr lang="en-US" sz="2400">
                <a:solidFill>
                  <a:srgbClr val="FF0000"/>
                </a:solidFill>
                <a:cs typeface="+mn-cs"/>
              </a:rPr>
              <a:t>Binary split:</a:t>
            </a:r>
            <a:r>
              <a:rPr lang="en-US" sz="2400">
                <a:cs typeface="+mn-cs"/>
              </a:rPr>
              <a:t>  </a:t>
            </a:r>
          </a:p>
          <a:p>
            <a:pPr marL="742950" lvl="1" indent="-285750">
              <a:buFont typeface="Arial" charset="0"/>
              <a:buChar char="–"/>
              <a:defRPr/>
            </a:pPr>
            <a:r>
              <a:rPr lang="en-US" sz="2400"/>
              <a:t>Divides values into two subsets</a:t>
            </a:r>
          </a:p>
          <a:p>
            <a:pPr marL="742950" lvl="1" indent="-285750">
              <a:buFont typeface="Arial" charset="0"/>
              <a:buChar char="–"/>
              <a:defRPr/>
            </a:pPr>
            <a:r>
              <a:rPr lang="en-US" sz="2400"/>
              <a:t>Preserve order property among attribute values</a:t>
            </a:r>
          </a:p>
        </p:txBody>
      </p:sp>
      <p:graphicFrame>
        <p:nvGraphicFramePr>
          <p:cNvPr id="29699" name="Object 40">
            <a:extLst>
              <a:ext uri="{FF2B5EF4-FFF2-40B4-BE49-F238E27FC236}">
                <a16:creationId xmlns:a16="http://schemas.microsoft.com/office/drawing/2014/main" id="{DB8ECD47-0CBB-4EF1-A140-CF9FB7AD7A1C}"/>
              </a:ext>
            </a:extLst>
          </p:cNvPr>
          <p:cNvGraphicFramePr>
            <a:graphicFrameLocks noGrp="1" noChangeAspect="1"/>
          </p:cNvGraphicFramePr>
          <p:nvPr>
            <p:ph sz="quarter" idx="2"/>
          </p:nvPr>
        </p:nvGraphicFramePr>
        <p:xfrm>
          <a:off x="5334000" y="1143000"/>
          <a:ext cx="2951163" cy="1582738"/>
        </p:xfrm>
        <a:graphic>
          <a:graphicData uri="http://schemas.openxmlformats.org/presentationml/2006/ole">
            <mc:AlternateContent xmlns:mc="http://schemas.openxmlformats.org/markup-compatibility/2006">
              <mc:Choice xmlns:v="urn:schemas-microsoft-com:vml" Requires="v">
                <p:oleObj name="Visio" r:id="rId2" imgW="3962400" imgH="2120900" progId="Visio.Drawing.6">
                  <p:embed/>
                </p:oleObj>
              </mc:Choice>
              <mc:Fallback>
                <p:oleObj name="Visio" r:id="rId2" imgW="3962400" imgH="2120900" progId="Visio.Drawing.6">
                  <p:embed/>
                  <p:pic>
                    <p:nvPicPr>
                      <p:cNvPr id="29699" name="Object 40">
                        <a:extLst>
                          <a:ext uri="{FF2B5EF4-FFF2-40B4-BE49-F238E27FC236}">
                            <a16:creationId xmlns:a16="http://schemas.microsoft.com/office/drawing/2014/main" id="{DB8ECD47-0CBB-4EF1-A140-CF9FB7AD7A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0" y="1143000"/>
                        <a:ext cx="2951163" cy="15827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pic>
                </p:oleObj>
              </mc:Fallback>
            </mc:AlternateContent>
          </a:graphicData>
        </a:graphic>
      </p:graphicFrame>
      <p:graphicFrame>
        <p:nvGraphicFramePr>
          <p:cNvPr id="29700" name="Object 41">
            <a:extLst>
              <a:ext uri="{FF2B5EF4-FFF2-40B4-BE49-F238E27FC236}">
                <a16:creationId xmlns:a16="http://schemas.microsoft.com/office/drawing/2014/main" id="{E888EEA9-D0BA-43CC-BC4E-51DCEF50DE2B}"/>
              </a:ext>
            </a:extLst>
          </p:cNvPr>
          <p:cNvGraphicFramePr>
            <a:graphicFrameLocks noGrp="1" noChangeAspect="1"/>
          </p:cNvGraphicFramePr>
          <p:nvPr>
            <p:ph sz="quarter" idx="3"/>
          </p:nvPr>
        </p:nvGraphicFramePr>
        <p:xfrm>
          <a:off x="5029200" y="2819400"/>
          <a:ext cx="3352800" cy="1744663"/>
        </p:xfrm>
        <a:graphic>
          <a:graphicData uri="http://schemas.openxmlformats.org/presentationml/2006/ole">
            <mc:AlternateContent xmlns:mc="http://schemas.openxmlformats.org/markup-compatibility/2006">
              <mc:Choice xmlns:v="urn:schemas-microsoft-com:vml" Requires="v">
                <p:oleObj name="Visio" r:id="rId4" imgW="4457700" imgH="2324100" progId="Visio.Drawing.6">
                  <p:embed/>
                </p:oleObj>
              </mc:Choice>
              <mc:Fallback>
                <p:oleObj name="Visio" r:id="rId4" imgW="4457700" imgH="2324100" progId="Visio.Drawing.6">
                  <p:embed/>
                  <p:pic>
                    <p:nvPicPr>
                      <p:cNvPr id="29700" name="Object 41">
                        <a:extLst>
                          <a:ext uri="{FF2B5EF4-FFF2-40B4-BE49-F238E27FC236}">
                            <a16:creationId xmlns:a16="http://schemas.microsoft.com/office/drawing/2014/main" id="{E888EEA9-D0BA-43CC-BC4E-51DCEF50DE2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29200" y="2819400"/>
                        <a:ext cx="3352800" cy="174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9701" name="Object 43">
            <a:extLst>
              <a:ext uri="{FF2B5EF4-FFF2-40B4-BE49-F238E27FC236}">
                <a16:creationId xmlns:a16="http://schemas.microsoft.com/office/drawing/2014/main" id="{814461B8-0AAC-4226-8614-452596996CFD}"/>
              </a:ext>
            </a:extLst>
          </p:cNvPr>
          <p:cNvGraphicFramePr>
            <a:graphicFrameLocks noChangeAspect="1"/>
          </p:cNvGraphicFramePr>
          <p:nvPr/>
        </p:nvGraphicFramePr>
        <p:xfrm>
          <a:off x="4953000" y="4648200"/>
          <a:ext cx="1460500" cy="1768475"/>
        </p:xfrm>
        <a:graphic>
          <a:graphicData uri="http://schemas.openxmlformats.org/presentationml/2006/ole">
            <mc:AlternateContent xmlns:mc="http://schemas.openxmlformats.org/markup-compatibility/2006">
              <mc:Choice xmlns:v="urn:schemas-microsoft-com:vml" Requires="v">
                <p:oleObj name="Visio" r:id="rId6" imgW="1917700" imgH="2324100" progId="Visio.Drawing.6">
                  <p:embed/>
                </p:oleObj>
              </mc:Choice>
              <mc:Fallback>
                <p:oleObj name="Visio" r:id="rId6" imgW="1917700" imgH="2324100" progId="Visio.Drawing.6">
                  <p:embed/>
                  <p:pic>
                    <p:nvPicPr>
                      <p:cNvPr id="29701" name="Object 43">
                        <a:extLst>
                          <a:ext uri="{FF2B5EF4-FFF2-40B4-BE49-F238E27FC236}">
                            <a16:creationId xmlns:a16="http://schemas.microsoft.com/office/drawing/2014/main" id="{814461B8-0AAC-4226-8614-452596996CF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53000" y="4648200"/>
                        <a:ext cx="1460500" cy="176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
        <p:nvSpPr>
          <p:cNvPr id="836653" name="AutoShape 45">
            <a:extLst>
              <a:ext uri="{FF2B5EF4-FFF2-40B4-BE49-F238E27FC236}">
                <a16:creationId xmlns:a16="http://schemas.microsoft.com/office/drawing/2014/main" id="{A4E58D19-2F3C-4280-961E-A624D4B454F9}"/>
              </a:ext>
            </a:extLst>
          </p:cNvPr>
          <p:cNvSpPr>
            <a:spLocks/>
          </p:cNvSpPr>
          <p:nvPr/>
        </p:nvSpPr>
        <p:spPr bwMode="auto">
          <a:xfrm>
            <a:off x="7086600" y="5105400"/>
            <a:ext cx="1524000" cy="723900"/>
          </a:xfrm>
          <a:prstGeom prst="borderCallout2">
            <a:avLst>
              <a:gd name="adj1" fmla="val 15792"/>
              <a:gd name="adj2" fmla="val -5000"/>
              <a:gd name="adj3" fmla="val 15792"/>
              <a:gd name="adj4" fmla="val -29898"/>
              <a:gd name="adj5" fmla="val 102412"/>
              <a:gd name="adj6" fmla="val -55625"/>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50000"/>
              </a:spcBef>
              <a:spcAft>
                <a:spcPct val="0"/>
              </a:spcAft>
              <a:buClrTx/>
              <a:buSzTx/>
              <a:buFontTx/>
              <a:buNone/>
            </a:pPr>
            <a:r>
              <a:rPr lang="en-US" altLang="en-US" sz="1400"/>
              <a:t>This grouping violates order property</a:t>
            </a:r>
          </a:p>
          <a:p>
            <a:pPr algn="ctr">
              <a:spcBef>
                <a:spcPct val="0"/>
              </a:spcBef>
              <a:spcAft>
                <a:spcPct val="0"/>
              </a:spcAft>
              <a:buClrTx/>
              <a:buSzTx/>
              <a:buFontTx/>
              <a:buNone/>
            </a:pPr>
            <a:endParaRPr lang="en-US" altLang="en-US" sz="1400"/>
          </a:p>
        </p:txBody>
      </p:sp>
      <p:sp>
        <p:nvSpPr>
          <p:cNvPr id="2" name="Date Placeholder 1">
            <a:extLst>
              <a:ext uri="{FF2B5EF4-FFF2-40B4-BE49-F238E27FC236}">
                <a16:creationId xmlns:a16="http://schemas.microsoft.com/office/drawing/2014/main" id="{95E867C7-34B0-41AD-9084-5A31138D2EB2}"/>
              </a:ext>
            </a:extLst>
          </p:cNvPr>
          <p:cNvSpPr>
            <a:spLocks noGrp="1"/>
          </p:cNvSpPr>
          <p:nvPr>
            <p:ph type="dt" sz="quarter" idx="10"/>
          </p:nvPr>
        </p:nvSpPr>
        <p:spPr/>
        <p:txBody>
          <a:bodyPr/>
          <a:lstStyle/>
          <a:p>
            <a:pPr>
              <a:defRPr/>
            </a:pPr>
            <a:r>
              <a:rPr lang="en-US"/>
              <a:t>2/1/2021</a:t>
            </a:r>
            <a:endParaRPr lang="en-US" dirty="0"/>
          </a:p>
        </p:txBody>
      </p:sp>
      <p:sp>
        <p:nvSpPr>
          <p:cNvPr id="3" name="Footer Placeholder 2">
            <a:extLst>
              <a:ext uri="{FF2B5EF4-FFF2-40B4-BE49-F238E27FC236}">
                <a16:creationId xmlns:a16="http://schemas.microsoft.com/office/drawing/2014/main" id="{14E2BAAB-9EA3-4F96-A555-24A3123E7DDA}"/>
              </a:ext>
            </a:extLst>
          </p:cNvPr>
          <p:cNvSpPr>
            <a:spLocks noGrp="1"/>
          </p:cNvSpPr>
          <p:nvPr>
            <p:ph type="ftr" sz="quarter" idx="11"/>
          </p:nvPr>
        </p:nvSpPr>
        <p:spPr/>
        <p:txBody>
          <a:bodyPr/>
          <a:lstStyle/>
          <a:p>
            <a:pPr>
              <a:defRPr/>
            </a:pPr>
            <a:r>
              <a:rPr lang="en-US"/>
              <a:t>Introduction to Data Mining, 2</a:t>
            </a:r>
            <a:r>
              <a:rPr lang="en-US" baseline="30000"/>
              <a:t>nd</a:t>
            </a:r>
            <a:r>
              <a:rPr lang="en-US"/>
              <a:t> Edition</a:t>
            </a:r>
            <a:endParaRPr lang="en-US" dirty="0"/>
          </a:p>
        </p:txBody>
      </p:sp>
      <p:sp>
        <p:nvSpPr>
          <p:cNvPr id="4" name="Slide Number Placeholder 3">
            <a:extLst>
              <a:ext uri="{FF2B5EF4-FFF2-40B4-BE49-F238E27FC236}">
                <a16:creationId xmlns:a16="http://schemas.microsoft.com/office/drawing/2014/main" id="{D0082065-7B11-4FE8-9790-CBACC4546CD8}"/>
              </a:ext>
            </a:extLst>
          </p:cNvPr>
          <p:cNvSpPr>
            <a:spLocks noGrp="1"/>
          </p:cNvSpPr>
          <p:nvPr>
            <p:ph type="sldNum" sz="quarter" idx="12"/>
          </p:nvPr>
        </p:nvSpPr>
        <p:spPr/>
        <p:txBody>
          <a:bodyPr/>
          <a:lstStyle/>
          <a:p>
            <a:pPr>
              <a:defRPr/>
            </a:pPr>
            <a:fld id="{D858AD22-6FE2-48DF-97D6-2E47F1F4643D}" type="slidenum">
              <a:rPr lang="en-US"/>
              <a:pPr>
                <a:defRPr/>
              </a:pPr>
              <a:t>181</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366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6653" grpId="0" animBg="1"/>
    </p:bld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a:extLst>
              <a:ext uri="{FF2B5EF4-FFF2-40B4-BE49-F238E27FC236}">
                <a16:creationId xmlns:a16="http://schemas.microsoft.com/office/drawing/2014/main" id="{B9C6E965-D7B0-418F-BAA0-1757CFFA7A59}"/>
              </a:ext>
            </a:extLst>
          </p:cNvPr>
          <p:cNvSpPr>
            <a:spLocks noGrp="1" noChangeArrowheads="1"/>
          </p:cNvSpPr>
          <p:nvPr>
            <p:ph type="title"/>
          </p:nvPr>
        </p:nvSpPr>
        <p:spPr>
          <a:xfrm>
            <a:off x="381000" y="152400"/>
            <a:ext cx="8534400" cy="533400"/>
          </a:xfrm>
        </p:spPr>
        <p:txBody>
          <a:bodyPr/>
          <a:lstStyle/>
          <a:p>
            <a:pPr>
              <a:defRPr/>
            </a:pPr>
            <a:r>
              <a:rPr lang="en-US">
                <a:cs typeface="+mj-cs"/>
              </a:rPr>
              <a:t>Test Condition for Continuous Attributes</a:t>
            </a:r>
          </a:p>
        </p:txBody>
      </p:sp>
      <p:graphicFrame>
        <p:nvGraphicFramePr>
          <p:cNvPr id="30722" name="Object 4">
            <a:extLst>
              <a:ext uri="{FF2B5EF4-FFF2-40B4-BE49-F238E27FC236}">
                <a16:creationId xmlns:a16="http://schemas.microsoft.com/office/drawing/2014/main" id="{205C434A-C905-41D9-9154-228F67FDB7AD}"/>
              </a:ext>
            </a:extLst>
          </p:cNvPr>
          <p:cNvGraphicFramePr>
            <a:graphicFrameLocks noGrp="1" noChangeAspect="1"/>
          </p:cNvGraphicFramePr>
          <p:nvPr>
            <p:ph idx="1"/>
          </p:nvPr>
        </p:nvGraphicFramePr>
        <p:xfrm>
          <a:off x="738188" y="1746250"/>
          <a:ext cx="7608887" cy="3282950"/>
        </p:xfrm>
        <a:graphic>
          <a:graphicData uri="http://schemas.openxmlformats.org/presentationml/2006/ole">
            <mc:AlternateContent xmlns:mc="http://schemas.openxmlformats.org/markup-compatibility/2006">
              <mc:Choice xmlns:v="urn:schemas-microsoft-com:vml" Requires="v">
                <p:oleObj name="Visio" r:id="rId2" imgW="8547100" imgH="3695700" progId="Visio.Drawing.6">
                  <p:embed/>
                </p:oleObj>
              </mc:Choice>
              <mc:Fallback>
                <p:oleObj name="Visio" r:id="rId2" imgW="8547100" imgH="3695700" progId="Visio.Drawing.6">
                  <p:embed/>
                  <p:pic>
                    <p:nvPicPr>
                      <p:cNvPr id="30722" name="Object 4">
                        <a:extLst>
                          <a:ext uri="{FF2B5EF4-FFF2-40B4-BE49-F238E27FC236}">
                            <a16:creationId xmlns:a16="http://schemas.microsoft.com/office/drawing/2014/main" id="{205C434A-C905-41D9-9154-228F67FDB7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8188" y="1746250"/>
                        <a:ext cx="7608887" cy="3282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Date Placeholder 1">
            <a:extLst>
              <a:ext uri="{FF2B5EF4-FFF2-40B4-BE49-F238E27FC236}">
                <a16:creationId xmlns:a16="http://schemas.microsoft.com/office/drawing/2014/main" id="{45279055-9444-4DAA-A321-5736FBCD0DFC}"/>
              </a:ext>
            </a:extLst>
          </p:cNvPr>
          <p:cNvSpPr>
            <a:spLocks noGrp="1"/>
          </p:cNvSpPr>
          <p:nvPr>
            <p:ph type="dt" sz="quarter" idx="10"/>
          </p:nvPr>
        </p:nvSpPr>
        <p:spPr>
          <a:xfrm>
            <a:off x="628650" y="6356350"/>
            <a:ext cx="2057400" cy="365125"/>
          </a:xfrm>
          <a:prstGeom prst="rect">
            <a:avLst/>
          </a:prstGeom>
        </p:spPr>
        <p:txBody>
          <a:bodyPr vert="horz" lIns="91440" tIns="45720" rIns="91440" bIns="45720" rtlCol="0" anchor="ctr"/>
          <a:lstStyle>
            <a:defPPr>
              <a:defRPr lang="en-US"/>
            </a:defPPr>
            <a:lvl1pPr algn="l" rtl="0" eaLnBrk="0" fontAlgn="base" hangingPunct="0">
              <a:spcBef>
                <a:spcPct val="0"/>
              </a:spcBef>
              <a:spcAft>
                <a:spcPct val="0"/>
              </a:spcAft>
              <a:defRPr sz="1200" b="1" kern="1200">
                <a:solidFill>
                  <a:schemeClr val="tx1">
                    <a:tint val="75000"/>
                  </a:schemeClr>
                </a:solidFill>
                <a:latin typeface="Arial" charset="0"/>
                <a:ea typeface="ＭＳ Ｐゴシック" charset="-128"/>
                <a:cs typeface="+mn-cs"/>
              </a:defRPr>
            </a:lvl1pPr>
            <a:lvl2pPr marL="4572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9pPr>
          </a:lstStyle>
          <a:p>
            <a:pPr>
              <a:defRPr/>
            </a:pPr>
            <a:r>
              <a:rPr lang="en-US"/>
              <a:t>2/1/2021</a:t>
            </a:r>
            <a:endParaRPr lang="en-US" dirty="0"/>
          </a:p>
        </p:txBody>
      </p:sp>
      <p:sp>
        <p:nvSpPr>
          <p:cNvPr id="3" name="Footer Placeholder 2">
            <a:extLst>
              <a:ext uri="{FF2B5EF4-FFF2-40B4-BE49-F238E27FC236}">
                <a16:creationId xmlns:a16="http://schemas.microsoft.com/office/drawing/2014/main" id="{8921FDEF-C3F0-4087-9634-ED00071F4C52}"/>
              </a:ext>
            </a:extLst>
          </p:cNvPr>
          <p:cNvSpPr>
            <a:spLocks noGrp="1"/>
          </p:cNvSpPr>
          <p:nvPr>
            <p:ph type="ftr" sz="quarter" idx="11"/>
          </p:nvPr>
        </p:nvSpPr>
        <p:spPr>
          <a:xfrm>
            <a:off x="3028950" y="6356350"/>
            <a:ext cx="3086100" cy="365125"/>
          </a:xfrm>
          <a:prstGeom prst="rect">
            <a:avLst/>
          </a:prstGeom>
        </p:spPr>
        <p:txBody>
          <a:bodyPr vert="horz" lIns="91440" tIns="45720" rIns="91440" bIns="45720" rtlCol="0" anchor="ctr"/>
          <a:lstStyle>
            <a:defPPr>
              <a:defRPr lang="en-US"/>
            </a:defPPr>
            <a:lvl1pPr algn="ctr" rtl="0" eaLnBrk="0" fontAlgn="base" hangingPunct="0">
              <a:spcBef>
                <a:spcPct val="0"/>
              </a:spcBef>
              <a:spcAft>
                <a:spcPct val="0"/>
              </a:spcAft>
              <a:defRPr sz="1200" b="1" kern="1200">
                <a:solidFill>
                  <a:schemeClr val="tx1">
                    <a:tint val="75000"/>
                  </a:schemeClr>
                </a:solidFill>
                <a:latin typeface="Arial" charset="0"/>
                <a:ea typeface="ＭＳ Ｐゴシック" charset="-128"/>
                <a:cs typeface="+mn-cs"/>
              </a:defRPr>
            </a:lvl1pPr>
            <a:lvl2pPr marL="4572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9pPr>
          </a:lstStyle>
          <a:p>
            <a:pPr>
              <a:defRPr/>
            </a:pPr>
            <a:r>
              <a:rPr lang="en-US"/>
              <a:t>Introduction to Data Mining, 2</a:t>
            </a:r>
            <a:r>
              <a:rPr lang="en-US" baseline="30000"/>
              <a:t>nd</a:t>
            </a:r>
            <a:r>
              <a:rPr lang="en-US"/>
              <a:t> Edition</a:t>
            </a:r>
            <a:endParaRPr lang="en-US" dirty="0"/>
          </a:p>
        </p:txBody>
      </p:sp>
      <p:sp>
        <p:nvSpPr>
          <p:cNvPr id="4" name="Slide Number Placeholder 3">
            <a:extLst>
              <a:ext uri="{FF2B5EF4-FFF2-40B4-BE49-F238E27FC236}">
                <a16:creationId xmlns:a16="http://schemas.microsoft.com/office/drawing/2014/main" id="{D60D6A55-6A7E-4C40-BC3D-4C76DD19CCBC}"/>
              </a:ext>
            </a:extLst>
          </p:cNvPr>
          <p:cNvSpPr>
            <a:spLocks noGrp="1"/>
          </p:cNvSpPr>
          <p:nvPr>
            <p:ph type="sldNum" sz="quarter" idx="12"/>
          </p:nvPr>
        </p:nvSpPr>
        <p:spPr>
          <a:xfrm>
            <a:off x="6457950" y="6356350"/>
            <a:ext cx="2057400" cy="365125"/>
          </a:xfrm>
          <a:prstGeom prst="rect">
            <a:avLst/>
          </a:prstGeom>
        </p:spPr>
        <p:txBody>
          <a:bodyPr vert="horz" lIns="91440" tIns="45720" rIns="91440" bIns="45720" rtlCol="0" anchor="ctr"/>
          <a:lstStyle>
            <a:defPPr>
              <a:defRPr lang="en-US"/>
            </a:defPPr>
            <a:lvl1pPr algn="r" rtl="0" eaLnBrk="0" fontAlgn="base" hangingPunct="0">
              <a:spcBef>
                <a:spcPct val="0"/>
              </a:spcBef>
              <a:spcAft>
                <a:spcPct val="0"/>
              </a:spcAft>
              <a:defRPr sz="1200" b="1" kern="1200">
                <a:solidFill>
                  <a:schemeClr val="tx1">
                    <a:tint val="75000"/>
                  </a:schemeClr>
                </a:solidFill>
                <a:latin typeface="Arial" charset="0"/>
                <a:ea typeface="ＭＳ Ｐゴシック" charset="-128"/>
                <a:cs typeface="+mn-cs"/>
              </a:defRPr>
            </a:lvl1pPr>
            <a:lvl2pPr marL="4572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9pPr>
          </a:lstStyle>
          <a:p>
            <a:pPr>
              <a:defRPr/>
            </a:pPr>
            <a:fld id="{24876ADD-85D9-4CF9-A35B-123309FF4FEE}" type="slidenum">
              <a:rPr lang="en-US" smtClean="0"/>
              <a:pPr>
                <a:defRPr/>
              </a:pPr>
              <a:t>182</a:t>
            </a:fld>
            <a:endParaRPr lang="en-US"/>
          </a:p>
        </p:txBody>
      </p:sp>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4">
            <a:extLst>
              <a:ext uri="{FF2B5EF4-FFF2-40B4-BE49-F238E27FC236}">
                <a16:creationId xmlns:a16="http://schemas.microsoft.com/office/drawing/2014/main" id="{66374BC9-6E69-4676-B2EE-6C984C601CFB}"/>
              </a:ext>
            </a:extLst>
          </p:cNvPr>
          <p:cNvSpPr>
            <a:spLocks noGrp="1" noChangeArrowheads="1"/>
          </p:cNvSpPr>
          <p:nvPr>
            <p:ph type="title"/>
          </p:nvPr>
        </p:nvSpPr>
        <p:spPr>
          <a:xfrm>
            <a:off x="381000" y="152400"/>
            <a:ext cx="8534400" cy="533400"/>
          </a:xfrm>
        </p:spPr>
        <p:txBody>
          <a:bodyPr/>
          <a:lstStyle/>
          <a:p>
            <a:pPr>
              <a:defRPr/>
            </a:pPr>
            <a:r>
              <a:rPr lang="en-US">
                <a:cs typeface="+mj-cs"/>
              </a:rPr>
              <a:t>Splitting Based on Continuous Attributes</a:t>
            </a:r>
          </a:p>
        </p:txBody>
      </p:sp>
      <p:sp>
        <p:nvSpPr>
          <p:cNvPr id="31746" name="Rectangle 5">
            <a:extLst>
              <a:ext uri="{FF2B5EF4-FFF2-40B4-BE49-F238E27FC236}">
                <a16:creationId xmlns:a16="http://schemas.microsoft.com/office/drawing/2014/main" id="{14C108E9-73E2-44FA-BD06-0B95883697D6}"/>
              </a:ext>
            </a:extLst>
          </p:cNvPr>
          <p:cNvSpPr>
            <a:spLocks noGrp="1" noChangeArrowheads="1"/>
          </p:cNvSpPr>
          <p:nvPr>
            <p:ph type="body" idx="1"/>
          </p:nvPr>
        </p:nvSpPr>
        <p:spPr/>
        <p:txBody>
          <a:bodyPr/>
          <a:lstStyle/>
          <a:p>
            <a:r>
              <a:rPr lang="en-US" altLang="en-US">
                <a:ea typeface="ＭＳ Ｐゴシック" panose="020B0600070205080204" pitchFamily="34" charset="-128"/>
              </a:rPr>
              <a:t>Different ways of handling</a:t>
            </a:r>
          </a:p>
          <a:p>
            <a:pPr lvl="1"/>
            <a:r>
              <a:rPr lang="en-US" altLang="en-US">
                <a:solidFill>
                  <a:srgbClr val="CC3300"/>
                </a:solidFill>
                <a:ea typeface="ＭＳ Ｐゴシック" panose="020B0600070205080204" pitchFamily="34" charset="-128"/>
              </a:rPr>
              <a:t>Discretization</a:t>
            </a:r>
            <a:r>
              <a:rPr lang="en-US" altLang="en-US">
                <a:ea typeface="ＭＳ Ｐゴシック" panose="020B0600070205080204" pitchFamily="34" charset="-128"/>
              </a:rPr>
              <a:t> to form an ordinal categorical attribute</a:t>
            </a:r>
          </a:p>
          <a:p>
            <a:pPr lvl="2">
              <a:buFont typeface="Wingdings" panose="05000000000000000000" pitchFamily="2" charset="2"/>
              <a:buNone/>
            </a:pPr>
            <a:r>
              <a:rPr lang="en-US" altLang="en-US">
                <a:ea typeface="ＭＳ Ｐゴシック" panose="020B0600070205080204" pitchFamily="34" charset="-128"/>
              </a:rPr>
              <a:t> Ranges can be found by equal interval bucketing, equal frequency bucketing (percentiles), or clustering.</a:t>
            </a:r>
          </a:p>
          <a:p>
            <a:pPr lvl="2"/>
            <a:r>
              <a:rPr lang="en-US" altLang="en-US">
                <a:ea typeface="ＭＳ Ｐゴシック" panose="020B0600070205080204" pitchFamily="34" charset="-128"/>
              </a:rPr>
              <a:t> Static – discretize once at the beginning</a:t>
            </a:r>
          </a:p>
          <a:p>
            <a:pPr lvl="2"/>
            <a:r>
              <a:rPr lang="en-US" altLang="en-US">
                <a:ea typeface="ＭＳ Ｐゴシック" panose="020B0600070205080204" pitchFamily="34" charset="-128"/>
              </a:rPr>
              <a:t> Dynamic – repeat at each node</a:t>
            </a:r>
          </a:p>
          <a:p>
            <a:pPr lvl="4"/>
            <a:endParaRPr lang="en-US" altLang="en-US">
              <a:solidFill>
                <a:srgbClr val="CC3300"/>
              </a:solidFill>
              <a:ea typeface="ＭＳ Ｐゴシック" panose="020B0600070205080204" pitchFamily="34" charset="-128"/>
            </a:endParaRPr>
          </a:p>
          <a:p>
            <a:pPr lvl="1"/>
            <a:r>
              <a:rPr lang="en-US" altLang="en-US">
                <a:solidFill>
                  <a:srgbClr val="CC3300"/>
                </a:solidFill>
                <a:ea typeface="ＭＳ Ｐゴシック" panose="020B0600070205080204" pitchFamily="34" charset="-128"/>
              </a:rPr>
              <a:t>Binary Decision</a:t>
            </a:r>
            <a:r>
              <a:rPr lang="en-US" altLang="en-US">
                <a:ea typeface="ＭＳ Ｐゴシック" panose="020B0600070205080204" pitchFamily="34" charset="-128"/>
              </a:rPr>
              <a:t>: (A &lt; v) or (A </a:t>
            </a:r>
            <a:r>
              <a:rPr lang="en-US" altLang="en-US">
                <a:ea typeface="ＭＳ Ｐゴシック" panose="020B0600070205080204" pitchFamily="34" charset="-128"/>
                <a:sym typeface="Symbol" panose="05050102010706020507" pitchFamily="18" charset="2"/>
              </a:rPr>
              <a:t> v)</a:t>
            </a:r>
            <a:endParaRPr lang="en-US" altLang="en-US">
              <a:ea typeface="ＭＳ Ｐゴシック" panose="020B0600070205080204" pitchFamily="34" charset="-128"/>
            </a:endParaRPr>
          </a:p>
          <a:p>
            <a:pPr lvl="2"/>
            <a:r>
              <a:rPr lang="en-US" altLang="en-US">
                <a:ea typeface="ＭＳ Ｐゴシック" panose="020B0600070205080204" pitchFamily="34" charset="-128"/>
              </a:rPr>
              <a:t> consider all possible splits and finds the best cut</a:t>
            </a:r>
          </a:p>
          <a:p>
            <a:pPr lvl="2"/>
            <a:r>
              <a:rPr lang="en-US" altLang="en-US">
                <a:ea typeface="ＭＳ Ｐゴシック" panose="020B0600070205080204" pitchFamily="34" charset="-128"/>
              </a:rPr>
              <a:t> can be more compute intensive</a:t>
            </a:r>
          </a:p>
        </p:txBody>
      </p:sp>
      <p:sp>
        <p:nvSpPr>
          <p:cNvPr id="2" name="Date Placeholder 1">
            <a:extLst>
              <a:ext uri="{FF2B5EF4-FFF2-40B4-BE49-F238E27FC236}">
                <a16:creationId xmlns:a16="http://schemas.microsoft.com/office/drawing/2014/main" id="{DFBC31AC-2B90-4B6B-B916-A46B6DB29CFE}"/>
              </a:ext>
            </a:extLst>
          </p:cNvPr>
          <p:cNvSpPr>
            <a:spLocks noGrp="1"/>
          </p:cNvSpPr>
          <p:nvPr>
            <p:ph type="dt" sz="quarter" idx="10"/>
          </p:nvPr>
        </p:nvSpPr>
        <p:spPr>
          <a:xfrm>
            <a:off x="628650" y="6356350"/>
            <a:ext cx="2057400" cy="365125"/>
          </a:xfrm>
          <a:prstGeom prst="rect">
            <a:avLst/>
          </a:prstGeom>
        </p:spPr>
        <p:txBody>
          <a:bodyPr vert="horz" lIns="91440" tIns="45720" rIns="91440" bIns="45720" rtlCol="0" anchor="ctr"/>
          <a:lstStyle>
            <a:defPPr>
              <a:defRPr lang="en-US"/>
            </a:defPPr>
            <a:lvl1pPr algn="l" rtl="0" eaLnBrk="0" fontAlgn="base" hangingPunct="0">
              <a:spcBef>
                <a:spcPct val="0"/>
              </a:spcBef>
              <a:spcAft>
                <a:spcPct val="0"/>
              </a:spcAft>
              <a:defRPr sz="1200" b="1" kern="1200">
                <a:solidFill>
                  <a:schemeClr val="tx1">
                    <a:tint val="75000"/>
                  </a:schemeClr>
                </a:solidFill>
                <a:latin typeface="Arial" charset="0"/>
                <a:ea typeface="ＭＳ Ｐゴシック" charset="-128"/>
                <a:cs typeface="+mn-cs"/>
              </a:defRPr>
            </a:lvl1pPr>
            <a:lvl2pPr marL="4572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9pPr>
          </a:lstStyle>
          <a:p>
            <a:pPr>
              <a:defRPr/>
            </a:pPr>
            <a:r>
              <a:rPr lang="en-US"/>
              <a:t>2/1/2021</a:t>
            </a:r>
            <a:endParaRPr lang="en-US" dirty="0"/>
          </a:p>
        </p:txBody>
      </p:sp>
      <p:sp>
        <p:nvSpPr>
          <p:cNvPr id="3" name="Footer Placeholder 2">
            <a:extLst>
              <a:ext uri="{FF2B5EF4-FFF2-40B4-BE49-F238E27FC236}">
                <a16:creationId xmlns:a16="http://schemas.microsoft.com/office/drawing/2014/main" id="{61243062-9BC5-487B-84A5-9EFDCBFB5CC3}"/>
              </a:ext>
            </a:extLst>
          </p:cNvPr>
          <p:cNvSpPr>
            <a:spLocks noGrp="1"/>
          </p:cNvSpPr>
          <p:nvPr>
            <p:ph type="ftr" sz="quarter" idx="11"/>
          </p:nvPr>
        </p:nvSpPr>
        <p:spPr>
          <a:xfrm>
            <a:off x="3028950" y="6356350"/>
            <a:ext cx="3086100" cy="365125"/>
          </a:xfrm>
          <a:prstGeom prst="rect">
            <a:avLst/>
          </a:prstGeom>
        </p:spPr>
        <p:txBody>
          <a:bodyPr vert="horz" lIns="91440" tIns="45720" rIns="91440" bIns="45720" rtlCol="0" anchor="ctr"/>
          <a:lstStyle>
            <a:defPPr>
              <a:defRPr lang="en-US"/>
            </a:defPPr>
            <a:lvl1pPr algn="ctr" rtl="0" eaLnBrk="0" fontAlgn="base" hangingPunct="0">
              <a:spcBef>
                <a:spcPct val="0"/>
              </a:spcBef>
              <a:spcAft>
                <a:spcPct val="0"/>
              </a:spcAft>
              <a:defRPr sz="1200" b="1" kern="1200">
                <a:solidFill>
                  <a:schemeClr val="tx1">
                    <a:tint val="75000"/>
                  </a:schemeClr>
                </a:solidFill>
                <a:latin typeface="Arial" charset="0"/>
                <a:ea typeface="ＭＳ Ｐゴシック" charset="-128"/>
                <a:cs typeface="+mn-cs"/>
              </a:defRPr>
            </a:lvl1pPr>
            <a:lvl2pPr marL="4572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9pPr>
          </a:lstStyle>
          <a:p>
            <a:pPr>
              <a:defRPr/>
            </a:pPr>
            <a:r>
              <a:rPr lang="en-US"/>
              <a:t>Introduction to Data Mining, 2</a:t>
            </a:r>
            <a:r>
              <a:rPr lang="en-US" baseline="30000"/>
              <a:t>nd</a:t>
            </a:r>
            <a:r>
              <a:rPr lang="en-US"/>
              <a:t> Edition</a:t>
            </a:r>
            <a:endParaRPr lang="en-US" dirty="0"/>
          </a:p>
        </p:txBody>
      </p:sp>
      <p:sp>
        <p:nvSpPr>
          <p:cNvPr id="4" name="Slide Number Placeholder 3">
            <a:extLst>
              <a:ext uri="{FF2B5EF4-FFF2-40B4-BE49-F238E27FC236}">
                <a16:creationId xmlns:a16="http://schemas.microsoft.com/office/drawing/2014/main" id="{784C8E37-4C0F-4C14-A500-6AA41D7B91B8}"/>
              </a:ext>
            </a:extLst>
          </p:cNvPr>
          <p:cNvSpPr>
            <a:spLocks noGrp="1"/>
          </p:cNvSpPr>
          <p:nvPr>
            <p:ph type="sldNum" sz="quarter" idx="12"/>
          </p:nvPr>
        </p:nvSpPr>
        <p:spPr>
          <a:xfrm>
            <a:off x="6457950" y="6356350"/>
            <a:ext cx="2057400" cy="365125"/>
          </a:xfrm>
          <a:prstGeom prst="rect">
            <a:avLst/>
          </a:prstGeom>
        </p:spPr>
        <p:txBody>
          <a:bodyPr vert="horz" lIns="91440" tIns="45720" rIns="91440" bIns="45720" rtlCol="0" anchor="ctr"/>
          <a:lstStyle>
            <a:defPPr>
              <a:defRPr lang="en-US"/>
            </a:defPPr>
            <a:lvl1pPr algn="r" rtl="0" eaLnBrk="0" fontAlgn="base" hangingPunct="0">
              <a:spcBef>
                <a:spcPct val="0"/>
              </a:spcBef>
              <a:spcAft>
                <a:spcPct val="0"/>
              </a:spcAft>
              <a:defRPr sz="1200" b="1" kern="1200">
                <a:solidFill>
                  <a:schemeClr val="tx1">
                    <a:tint val="75000"/>
                  </a:schemeClr>
                </a:solidFill>
                <a:latin typeface="Arial" charset="0"/>
                <a:ea typeface="ＭＳ Ｐゴシック" charset="-128"/>
                <a:cs typeface="+mn-cs"/>
              </a:defRPr>
            </a:lvl1pPr>
            <a:lvl2pPr marL="4572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9pPr>
          </a:lstStyle>
          <a:p>
            <a:pPr>
              <a:defRPr/>
            </a:pPr>
            <a:fld id="{24876ADD-85D9-4CF9-A35B-123309FF4FEE}" type="slidenum">
              <a:rPr lang="en-US" smtClean="0"/>
              <a:pPr>
                <a:defRPr/>
              </a:pPr>
              <a:t>183</a:t>
            </a:fld>
            <a:endParaRPr lang="en-US"/>
          </a:p>
        </p:txBody>
      </p:sp>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69" name="Picture 10">
            <a:extLst>
              <a:ext uri="{FF2B5EF4-FFF2-40B4-BE49-F238E27FC236}">
                <a16:creationId xmlns:a16="http://schemas.microsoft.com/office/drawing/2014/main" id="{88D91FEC-A941-47CC-99F5-40D7974149D5}"/>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5334000" y="1009650"/>
            <a:ext cx="3170238" cy="3105150"/>
          </a:xfrm>
        </p:spPr>
      </p:pic>
      <p:sp>
        <p:nvSpPr>
          <p:cNvPr id="26627" name="Rectangle 6">
            <a:extLst>
              <a:ext uri="{FF2B5EF4-FFF2-40B4-BE49-F238E27FC236}">
                <a16:creationId xmlns:a16="http://schemas.microsoft.com/office/drawing/2014/main" id="{BF26A80B-9FC2-4BDA-87FA-0FC0742FD4C3}"/>
              </a:ext>
            </a:extLst>
          </p:cNvPr>
          <p:cNvSpPr>
            <a:spLocks noGrp="1" noChangeArrowheads="1"/>
          </p:cNvSpPr>
          <p:nvPr>
            <p:ph type="title"/>
          </p:nvPr>
        </p:nvSpPr>
        <p:spPr/>
        <p:txBody>
          <a:bodyPr/>
          <a:lstStyle/>
          <a:p>
            <a:pPr>
              <a:defRPr/>
            </a:pPr>
            <a:r>
              <a:rPr lang="en-US">
                <a:cs typeface="+mj-cs"/>
              </a:rPr>
              <a:t>How to determine the Best Split</a:t>
            </a:r>
          </a:p>
        </p:txBody>
      </p:sp>
      <p:graphicFrame>
        <p:nvGraphicFramePr>
          <p:cNvPr id="32771" name="Object 5">
            <a:extLst>
              <a:ext uri="{FF2B5EF4-FFF2-40B4-BE49-F238E27FC236}">
                <a16:creationId xmlns:a16="http://schemas.microsoft.com/office/drawing/2014/main" id="{F868737F-DC54-4051-A73E-55DCA0DC0A5E}"/>
              </a:ext>
            </a:extLst>
          </p:cNvPr>
          <p:cNvGraphicFramePr>
            <a:graphicFrameLocks noGrp="1" noChangeAspect="1"/>
          </p:cNvGraphicFramePr>
          <p:nvPr>
            <p:ph sz="half" idx="1"/>
          </p:nvPr>
        </p:nvGraphicFramePr>
        <p:xfrm>
          <a:off x="1020763" y="4129088"/>
          <a:ext cx="7589837" cy="1770062"/>
        </p:xfrm>
        <a:graphic>
          <a:graphicData uri="http://schemas.openxmlformats.org/presentationml/2006/ole">
            <mc:AlternateContent xmlns:mc="http://schemas.openxmlformats.org/markup-compatibility/2006">
              <mc:Choice xmlns:v="urn:schemas-microsoft-com:vml" Requires="v">
                <p:oleObj name="Visio" r:id="rId3" imgW="9652000" imgH="2247900" progId="Visio.Drawing.6">
                  <p:embed/>
                </p:oleObj>
              </mc:Choice>
              <mc:Fallback>
                <p:oleObj name="Visio" r:id="rId3" imgW="9652000" imgH="2247900" progId="Visio.Drawing.6">
                  <p:embed/>
                  <p:pic>
                    <p:nvPicPr>
                      <p:cNvPr id="32771" name="Object 5">
                        <a:extLst>
                          <a:ext uri="{FF2B5EF4-FFF2-40B4-BE49-F238E27FC236}">
                            <a16:creationId xmlns:a16="http://schemas.microsoft.com/office/drawing/2014/main" id="{F868737F-DC54-4051-A73E-55DCA0DC0A5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0763" y="4129088"/>
                        <a:ext cx="7589837" cy="1770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2772" name="Text Box 8">
            <a:extLst>
              <a:ext uri="{FF2B5EF4-FFF2-40B4-BE49-F238E27FC236}">
                <a16:creationId xmlns:a16="http://schemas.microsoft.com/office/drawing/2014/main" id="{2DE94204-FD3A-4289-9699-A34D3099D5E8}"/>
              </a:ext>
            </a:extLst>
          </p:cNvPr>
          <p:cNvSpPr txBox="1">
            <a:spLocks noChangeArrowheads="1"/>
          </p:cNvSpPr>
          <p:nvPr/>
        </p:nvSpPr>
        <p:spPr bwMode="auto">
          <a:xfrm>
            <a:off x="533400" y="2286000"/>
            <a:ext cx="51054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50000"/>
              </a:spcBef>
              <a:spcAft>
                <a:spcPct val="0"/>
              </a:spcAft>
              <a:buClrTx/>
              <a:buSzTx/>
              <a:buFontTx/>
              <a:buNone/>
            </a:pPr>
            <a:r>
              <a:rPr lang="en-US" altLang="en-US" sz="1800"/>
              <a:t>Before Splitting: 10 records of class 0,</a:t>
            </a:r>
            <a:br>
              <a:rPr lang="en-US" altLang="en-US" sz="1800"/>
            </a:br>
            <a:r>
              <a:rPr lang="en-US" altLang="en-US" sz="1800"/>
              <a:t>		10 records of class 1</a:t>
            </a:r>
          </a:p>
        </p:txBody>
      </p:sp>
      <p:sp>
        <p:nvSpPr>
          <p:cNvPr id="32773" name="Text Box 9">
            <a:extLst>
              <a:ext uri="{FF2B5EF4-FFF2-40B4-BE49-F238E27FC236}">
                <a16:creationId xmlns:a16="http://schemas.microsoft.com/office/drawing/2014/main" id="{7B664C1E-ADF5-4EF1-AD98-DCAB7B325C5B}"/>
              </a:ext>
            </a:extLst>
          </p:cNvPr>
          <p:cNvSpPr txBox="1">
            <a:spLocks noChangeArrowheads="1"/>
          </p:cNvSpPr>
          <p:nvPr/>
        </p:nvSpPr>
        <p:spPr bwMode="auto">
          <a:xfrm>
            <a:off x="1981200" y="5957888"/>
            <a:ext cx="51054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50000"/>
              </a:spcBef>
              <a:spcAft>
                <a:spcPct val="0"/>
              </a:spcAft>
              <a:buClrTx/>
              <a:buSzTx/>
              <a:buFontTx/>
              <a:buNone/>
            </a:pPr>
            <a:r>
              <a:rPr lang="en-US" altLang="en-US" sz="1800"/>
              <a:t>Which test condition is the best?</a:t>
            </a:r>
          </a:p>
        </p:txBody>
      </p:sp>
      <p:sp>
        <p:nvSpPr>
          <p:cNvPr id="2" name="Date Placeholder 1">
            <a:extLst>
              <a:ext uri="{FF2B5EF4-FFF2-40B4-BE49-F238E27FC236}">
                <a16:creationId xmlns:a16="http://schemas.microsoft.com/office/drawing/2014/main" id="{C940E319-76AC-4C15-903D-8F6EFEEA6574}"/>
              </a:ext>
            </a:extLst>
          </p:cNvPr>
          <p:cNvSpPr>
            <a:spLocks noGrp="1"/>
          </p:cNvSpPr>
          <p:nvPr>
            <p:ph type="dt" sz="quarter" idx="10"/>
          </p:nvPr>
        </p:nvSpPr>
        <p:spPr>
          <a:xfrm>
            <a:off x="628650" y="6356350"/>
            <a:ext cx="2057400" cy="365125"/>
          </a:xfrm>
          <a:prstGeom prst="rect">
            <a:avLst/>
          </a:prstGeom>
        </p:spPr>
        <p:txBody>
          <a:bodyPr vert="horz" lIns="91440" tIns="45720" rIns="91440" bIns="45720" rtlCol="0" anchor="ctr"/>
          <a:lstStyle>
            <a:defPPr>
              <a:defRPr lang="en-US"/>
            </a:defPPr>
            <a:lvl1pPr algn="l" rtl="0" eaLnBrk="0" fontAlgn="base" hangingPunct="0">
              <a:spcBef>
                <a:spcPct val="0"/>
              </a:spcBef>
              <a:spcAft>
                <a:spcPct val="0"/>
              </a:spcAft>
              <a:defRPr sz="1200" b="1" kern="1200">
                <a:solidFill>
                  <a:schemeClr val="tx1">
                    <a:tint val="75000"/>
                  </a:schemeClr>
                </a:solidFill>
                <a:latin typeface="Arial" charset="0"/>
                <a:ea typeface="ＭＳ Ｐゴシック" charset="-128"/>
                <a:cs typeface="+mn-cs"/>
              </a:defRPr>
            </a:lvl1pPr>
            <a:lvl2pPr marL="4572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9pPr>
          </a:lstStyle>
          <a:p>
            <a:pPr>
              <a:defRPr/>
            </a:pPr>
            <a:r>
              <a:rPr lang="en-US"/>
              <a:t>2/1/2021</a:t>
            </a:r>
            <a:endParaRPr lang="en-US" dirty="0"/>
          </a:p>
        </p:txBody>
      </p:sp>
      <p:sp>
        <p:nvSpPr>
          <p:cNvPr id="3" name="Footer Placeholder 2">
            <a:extLst>
              <a:ext uri="{FF2B5EF4-FFF2-40B4-BE49-F238E27FC236}">
                <a16:creationId xmlns:a16="http://schemas.microsoft.com/office/drawing/2014/main" id="{C57B1F03-06D1-4093-BA48-3CB59539B483}"/>
              </a:ext>
            </a:extLst>
          </p:cNvPr>
          <p:cNvSpPr>
            <a:spLocks noGrp="1"/>
          </p:cNvSpPr>
          <p:nvPr>
            <p:ph type="ftr" sz="quarter" idx="11"/>
          </p:nvPr>
        </p:nvSpPr>
        <p:spPr>
          <a:xfrm>
            <a:off x="3028950" y="6356350"/>
            <a:ext cx="3086100" cy="365125"/>
          </a:xfrm>
          <a:prstGeom prst="rect">
            <a:avLst/>
          </a:prstGeom>
        </p:spPr>
        <p:txBody>
          <a:bodyPr vert="horz" lIns="91440" tIns="45720" rIns="91440" bIns="45720" rtlCol="0" anchor="ctr"/>
          <a:lstStyle>
            <a:defPPr>
              <a:defRPr lang="en-US"/>
            </a:defPPr>
            <a:lvl1pPr algn="ctr" rtl="0" eaLnBrk="0" fontAlgn="base" hangingPunct="0">
              <a:spcBef>
                <a:spcPct val="0"/>
              </a:spcBef>
              <a:spcAft>
                <a:spcPct val="0"/>
              </a:spcAft>
              <a:defRPr sz="1200" b="1" kern="1200">
                <a:solidFill>
                  <a:schemeClr val="tx1">
                    <a:tint val="75000"/>
                  </a:schemeClr>
                </a:solidFill>
                <a:latin typeface="Arial" charset="0"/>
                <a:ea typeface="ＭＳ Ｐゴシック" charset="-128"/>
                <a:cs typeface="+mn-cs"/>
              </a:defRPr>
            </a:lvl1pPr>
            <a:lvl2pPr marL="4572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9pPr>
          </a:lstStyle>
          <a:p>
            <a:pPr>
              <a:defRPr/>
            </a:pPr>
            <a:r>
              <a:rPr lang="en-US"/>
              <a:t>Introduction to Data Mining, 2</a:t>
            </a:r>
            <a:r>
              <a:rPr lang="en-US" baseline="30000"/>
              <a:t>nd</a:t>
            </a:r>
            <a:r>
              <a:rPr lang="en-US"/>
              <a:t> Edition</a:t>
            </a:r>
            <a:endParaRPr lang="en-US" dirty="0"/>
          </a:p>
        </p:txBody>
      </p:sp>
      <p:sp>
        <p:nvSpPr>
          <p:cNvPr id="4" name="Slide Number Placeholder 3">
            <a:extLst>
              <a:ext uri="{FF2B5EF4-FFF2-40B4-BE49-F238E27FC236}">
                <a16:creationId xmlns:a16="http://schemas.microsoft.com/office/drawing/2014/main" id="{0BDA537D-5F67-45A5-BD34-E9A9F8576747}"/>
              </a:ext>
            </a:extLst>
          </p:cNvPr>
          <p:cNvSpPr>
            <a:spLocks noGrp="1"/>
          </p:cNvSpPr>
          <p:nvPr>
            <p:ph type="sldNum" sz="quarter" idx="12"/>
          </p:nvPr>
        </p:nvSpPr>
        <p:spPr>
          <a:xfrm>
            <a:off x="6457950" y="6356350"/>
            <a:ext cx="2057400" cy="365125"/>
          </a:xfrm>
          <a:prstGeom prst="rect">
            <a:avLst/>
          </a:prstGeom>
        </p:spPr>
        <p:txBody>
          <a:bodyPr vert="horz" lIns="91440" tIns="45720" rIns="91440" bIns="45720" rtlCol="0" anchor="ctr"/>
          <a:lstStyle>
            <a:defPPr>
              <a:defRPr lang="en-US"/>
            </a:defPPr>
            <a:lvl1pPr algn="r" rtl="0" eaLnBrk="0" fontAlgn="base" hangingPunct="0">
              <a:spcBef>
                <a:spcPct val="0"/>
              </a:spcBef>
              <a:spcAft>
                <a:spcPct val="0"/>
              </a:spcAft>
              <a:defRPr sz="1200" b="1" kern="1200">
                <a:solidFill>
                  <a:schemeClr val="tx1">
                    <a:tint val="75000"/>
                  </a:schemeClr>
                </a:solidFill>
                <a:latin typeface="Arial" charset="0"/>
                <a:ea typeface="ＭＳ Ｐゴシック" charset="-128"/>
                <a:cs typeface="+mn-cs"/>
              </a:defRPr>
            </a:lvl1pPr>
            <a:lvl2pPr marL="4572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9pPr>
          </a:lstStyle>
          <a:p>
            <a:pPr>
              <a:defRPr/>
            </a:pPr>
            <a:fld id="{D6AB45EF-3B47-450B-BC67-DCDC7D68D2DF}" type="slidenum">
              <a:rPr lang="en-US" smtClean="0"/>
              <a:pPr>
                <a:defRPr/>
              </a:pPr>
              <a:t>184</a:t>
            </a:fld>
            <a:endParaRPr lang="en-US"/>
          </a:p>
        </p:txBody>
      </p:sp>
    </p:spTree>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4790C841-580F-48BA-BB39-25D50519285D}"/>
              </a:ext>
            </a:extLst>
          </p:cNvPr>
          <p:cNvSpPr>
            <a:spLocks noGrp="1" noChangeArrowheads="1"/>
          </p:cNvSpPr>
          <p:nvPr>
            <p:ph type="title"/>
          </p:nvPr>
        </p:nvSpPr>
        <p:spPr/>
        <p:txBody>
          <a:bodyPr/>
          <a:lstStyle/>
          <a:p>
            <a:pPr>
              <a:defRPr/>
            </a:pPr>
            <a:r>
              <a:rPr lang="en-US">
                <a:cs typeface="+mj-cs"/>
              </a:rPr>
              <a:t>How to determine the Best Split</a:t>
            </a:r>
          </a:p>
        </p:txBody>
      </p:sp>
      <p:sp>
        <p:nvSpPr>
          <p:cNvPr id="27651" name="Rectangle 3">
            <a:extLst>
              <a:ext uri="{FF2B5EF4-FFF2-40B4-BE49-F238E27FC236}">
                <a16:creationId xmlns:a16="http://schemas.microsoft.com/office/drawing/2014/main" id="{B02D20C9-F2A0-41FD-9792-B5B1AB21F4FE}"/>
              </a:ext>
            </a:extLst>
          </p:cNvPr>
          <p:cNvSpPr>
            <a:spLocks noGrp="1" noChangeArrowheads="1"/>
          </p:cNvSpPr>
          <p:nvPr>
            <p:ph type="body" idx="1"/>
          </p:nvPr>
        </p:nvSpPr>
        <p:spPr/>
        <p:txBody>
          <a:bodyPr/>
          <a:lstStyle/>
          <a:p>
            <a:pPr>
              <a:buFont typeface="Monotype Sorts" charset="0"/>
              <a:buChar char="l"/>
              <a:defRPr/>
            </a:pPr>
            <a:r>
              <a:rPr lang="en-US">
                <a:cs typeface="+mn-cs"/>
              </a:rPr>
              <a:t>Greedy approach: </a:t>
            </a:r>
          </a:p>
          <a:p>
            <a:pPr lvl="1">
              <a:buFont typeface="Arial" charset="0"/>
              <a:buChar char="–"/>
              <a:defRPr/>
            </a:pPr>
            <a:r>
              <a:rPr lang="en-US"/>
              <a:t>Nodes with </a:t>
            </a:r>
            <a:r>
              <a:rPr lang="en-US">
                <a:solidFill>
                  <a:srgbClr val="FF0000"/>
                </a:solidFill>
              </a:rPr>
              <a:t>purer</a:t>
            </a:r>
            <a:r>
              <a:rPr lang="en-US"/>
              <a:t> class distribution are preferred</a:t>
            </a:r>
          </a:p>
          <a:p>
            <a:pPr lvl="4">
              <a:defRPr/>
            </a:pPr>
            <a:endParaRPr lang="en-US">
              <a:latin typeface="Times New Roman" charset="0"/>
            </a:endParaRPr>
          </a:p>
          <a:p>
            <a:pPr>
              <a:buFont typeface="Monotype Sorts" charset="0"/>
              <a:buChar char="l"/>
              <a:defRPr/>
            </a:pPr>
            <a:r>
              <a:rPr lang="en-US">
                <a:cs typeface="+mn-cs"/>
              </a:rPr>
              <a:t>Need a measure of node impurity:</a:t>
            </a:r>
          </a:p>
          <a:p>
            <a:pPr lvl="1">
              <a:buFont typeface="Arial" charset="0"/>
              <a:buNone/>
              <a:defRPr/>
            </a:pPr>
            <a:endParaRPr lang="en-US"/>
          </a:p>
        </p:txBody>
      </p:sp>
      <p:graphicFrame>
        <p:nvGraphicFramePr>
          <p:cNvPr id="33795" name="Object 6">
            <a:extLst>
              <a:ext uri="{FF2B5EF4-FFF2-40B4-BE49-F238E27FC236}">
                <a16:creationId xmlns:a16="http://schemas.microsoft.com/office/drawing/2014/main" id="{2F6BA1FB-28FD-4212-B8EF-1FFA025DB639}"/>
              </a:ext>
            </a:extLst>
          </p:cNvPr>
          <p:cNvGraphicFramePr>
            <a:graphicFrameLocks noGrp="1" noChangeAspect="1"/>
          </p:cNvGraphicFramePr>
          <p:nvPr>
            <p:ph sz="half" idx="4294967295"/>
          </p:nvPr>
        </p:nvGraphicFramePr>
        <p:xfrm>
          <a:off x="2209800" y="4038600"/>
          <a:ext cx="912813" cy="815975"/>
        </p:xfrm>
        <a:graphic>
          <a:graphicData uri="http://schemas.openxmlformats.org/presentationml/2006/ole">
            <mc:AlternateContent xmlns:mc="http://schemas.openxmlformats.org/markup-compatibility/2006">
              <mc:Choice xmlns:v="urn:schemas-microsoft-com:vml" Requires="v">
                <p:oleObj name="Visio" r:id="rId2" imgW="660400" imgH="596900" progId="Visio.Drawing.6">
                  <p:embed/>
                </p:oleObj>
              </mc:Choice>
              <mc:Fallback>
                <p:oleObj name="Visio" r:id="rId2" imgW="660400" imgH="596900" progId="Visio.Drawing.6">
                  <p:embed/>
                  <p:pic>
                    <p:nvPicPr>
                      <p:cNvPr id="33795" name="Object 6">
                        <a:extLst>
                          <a:ext uri="{FF2B5EF4-FFF2-40B4-BE49-F238E27FC236}">
                            <a16:creationId xmlns:a16="http://schemas.microsoft.com/office/drawing/2014/main" id="{2F6BA1FB-28FD-4212-B8EF-1FFA025DB6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9800" y="4038600"/>
                        <a:ext cx="912813" cy="815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3796" name="Object 10">
            <a:extLst>
              <a:ext uri="{FF2B5EF4-FFF2-40B4-BE49-F238E27FC236}">
                <a16:creationId xmlns:a16="http://schemas.microsoft.com/office/drawing/2014/main" id="{E8E82353-70BD-4F4B-A45B-F2A83E7592F0}"/>
              </a:ext>
            </a:extLst>
          </p:cNvPr>
          <p:cNvGraphicFramePr>
            <a:graphicFrameLocks noGrp="1" noChangeAspect="1"/>
          </p:cNvGraphicFramePr>
          <p:nvPr>
            <p:ph sz="half" idx="4294967295"/>
          </p:nvPr>
        </p:nvGraphicFramePr>
        <p:xfrm>
          <a:off x="5715000" y="4038600"/>
          <a:ext cx="912813" cy="815975"/>
        </p:xfrm>
        <a:graphic>
          <a:graphicData uri="http://schemas.openxmlformats.org/presentationml/2006/ole">
            <mc:AlternateContent xmlns:mc="http://schemas.openxmlformats.org/markup-compatibility/2006">
              <mc:Choice xmlns:v="urn:schemas-microsoft-com:vml" Requires="v">
                <p:oleObj name="Visio" r:id="rId4" imgW="660400" imgH="596900" progId="Visio.Drawing.6">
                  <p:embed/>
                </p:oleObj>
              </mc:Choice>
              <mc:Fallback>
                <p:oleObj name="Visio" r:id="rId4" imgW="660400" imgH="596900" progId="Visio.Drawing.6">
                  <p:embed/>
                  <p:pic>
                    <p:nvPicPr>
                      <p:cNvPr id="33796" name="Object 10">
                        <a:extLst>
                          <a:ext uri="{FF2B5EF4-FFF2-40B4-BE49-F238E27FC236}">
                            <a16:creationId xmlns:a16="http://schemas.microsoft.com/office/drawing/2014/main" id="{E8E82353-70BD-4F4B-A45B-F2A83E7592F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15000" y="4038600"/>
                        <a:ext cx="912813" cy="815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3797" name="Text Box 12">
            <a:extLst>
              <a:ext uri="{FF2B5EF4-FFF2-40B4-BE49-F238E27FC236}">
                <a16:creationId xmlns:a16="http://schemas.microsoft.com/office/drawing/2014/main" id="{6AB3A4F5-F9F7-4D62-9A29-CB16CDCA7CBB}"/>
              </a:ext>
            </a:extLst>
          </p:cNvPr>
          <p:cNvSpPr txBox="1">
            <a:spLocks noChangeArrowheads="1"/>
          </p:cNvSpPr>
          <p:nvPr/>
        </p:nvSpPr>
        <p:spPr bwMode="auto">
          <a:xfrm>
            <a:off x="1371600" y="5029200"/>
            <a:ext cx="28194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50000"/>
              </a:spcBef>
              <a:spcAft>
                <a:spcPct val="0"/>
              </a:spcAft>
              <a:buClrTx/>
              <a:buSzTx/>
              <a:buFontTx/>
              <a:buNone/>
            </a:pPr>
            <a:r>
              <a:rPr lang="en-US" altLang="en-US" sz="1800"/>
              <a:t>High degree of impurity</a:t>
            </a:r>
          </a:p>
        </p:txBody>
      </p:sp>
      <p:sp>
        <p:nvSpPr>
          <p:cNvPr id="33798" name="Text Box 13">
            <a:extLst>
              <a:ext uri="{FF2B5EF4-FFF2-40B4-BE49-F238E27FC236}">
                <a16:creationId xmlns:a16="http://schemas.microsoft.com/office/drawing/2014/main" id="{D74128B7-0AB8-416A-A19B-1F48004E9753}"/>
              </a:ext>
            </a:extLst>
          </p:cNvPr>
          <p:cNvSpPr txBox="1">
            <a:spLocks noChangeArrowheads="1"/>
          </p:cNvSpPr>
          <p:nvPr/>
        </p:nvSpPr>
        <p:spPr bwMode="auto">
          <a:xfrm>
            <a:off x="5181600" y="5029200"/>
            <a:ext cx="28194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50000"/>
              </a:spcBef>
              <a:spcAft>
                <a:spcPct val="0"/>
              </a:spcAft>
              <a:buClrTx/>
              <a:buSzTx/>
              <a:buFontTx/>
              <a:buNone/>
            </a:pPr>
            <a:r>
              <a:rPr lang="en-US" altLang="en-US" sz="1800"/>
              <a:t>Low degree of impurity</a:t>
            </a:r>
          </a:p>
        </p:txBody>
      </p:sp>
      <p:sp>
        <p:nvSpPr>
          <p:cNvPr id="2" name="Date Placeholder 1">
            <a:extLst>
              <a:ext uri="{FF2B5EF4-FFF2-40B4-BE49-F238E27FC236}">
                <a16:creationId xmlns:a16="http://schemas.microsoft.com/office/drawing/2014/main" id="{2B9F0309-BC5B-493A-933F-34962B842526}"/>
              </a:ext>
            </a:extLst>
          </p:cNvPr>
          <p:cNvSpPr>
            <a:spLocks noGrp="1"/>
          </p:cNvSpPr>
          <p:nvPr>
            <p:ph type="dt" sz="quarter" idx="10"/>
          </p:nvPr>
        </p:nvSpPr>
        <p:spPr>
          <a:xfrm>
            <a:off x="628650" y="6356350"/>
            <a:ext cx="2057400" cy="365125"/>
          </a:xfrm>
          <a:prstGeom prst="rect">
            <a:avLst/>
          </a:prstGeom>
        </p:spPr>
        <p:txBody>
          <a:bodyPr vert="horz" lIns="91440" tIns="45720" rIns="91440" bIns="45720" rtlCol="0" anchor="ctr"/>
          <a:lstStyle>
            <a:defPPr>
              <a:defRPr lang="en-US"/>
            </a:defPPr>
            <a:lvl1pPr algn="l" rtl="0" eaLnBrk="0" fontAlgn="base" hangingPunct="0">
              <a:spcBef>
                <a:spcPct val="0"/>
              </a:spcBef>
              <a:spcAft>
                <a:spcPct val="0"/>
              </a:spcAft>
              <a:defRPr sz="1200" b="1" kern="1200">
                <a:solidFill>
                  <a:schemeClr val="tx1">
                    <a:tint val="75000"/>
                  </a:schemeClr>
                </a:solidFill>
                <a:latin typeface="Arial" charset="0"/>
                <a:ea typeface="ＭＳ Ｐゴシック" charset="-128"/>
                <a:cs typeface="+mn-cs"/>
              </a:defRPr>
            </a:lvl1pPr>
            <a:lvl2pPr marL="4572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9pPr>
          </a:lstStyle>
          <a:p>
            <a:pPr>
              <a:defRPr/>
            </a:pPr>
            <a:r>
              <a:rPr lang="en-US"/>
              <a:t>2/1/2021</a:t>
            </a:r>
            <a:endParaRPr lang="en-US" dirty="0"/>
          </a:p>
        </p:txBody>
      </p:sp>
      <p:sp>
        <p:nvSpPr>
          <p:cNvPr id="3" name="Footer Placeholder 2">
            <a:extLst>
              <a:ext uri="{FF2B5EF4-FFF2-40B4-BE49-F238E27FC236}">
                <a16:creationId xmlns:a16="http://schemas.microsoft.com/office/drawing/2014/main" id="{41281511-C389-4406-9808-90A029AA252D}"/>
              </a:ext>
            </a:extLst>
          </p:cNvPr>
          <p:cNvSpPr>
            <a:spLocks noGrp="1"/>
          </p:cNvSpPr>
          <p:nvPr>
            <p:ph type="ftr" sz="quarter" idx="11"/>
          </p:nvPr>
        </p:nvSpPr>
        <p:spPr>
          <a:xfrm>
            <a:off x="3028950" y="6356350"/>
            <a:ext cx="3086100" cy="365125"/>
          </a:xfrm>
          <a:prstGeom prst="rect">
            <a:avLst/>
          </a:prstGeom>
        </p:spPr>
        <p:txBody>
          <a:bodyPr vert="horz" lIns="91440" tIns="45720" rIns="91440" bIns="45720" rtlCol="0" anchor="ctr"/>
          <a:lstStyle>
            <a:defPPr>
              <a:defRPr lang="en-US"/>
            </a:defPPr>
            <a:lvl1pPr algn="ctr" rtl="0" eaLnBrk="0" fontAlgn="base" hangingPunct="0">
              <a:spcBef>
                <a:spcPct val="0"/>
              </a:spcBef>
              <a:spcAft>
                <a:spcPct val="0"/>
              </a:spcAft>
              <a:defRPr sz="1200" b="1" kern="1200">
                <a:solidFill>
                  <a:schemeClr val="tx1">
                    <a:tint val="75000"/>
                  </a:schemeClr>
                </a:solidFill>
                <a:latin typeface="Arial" charset="0"/>
                <a:ea typeface="ＭＳ Ｐゴシック" charset="-128"/>
                <a:cs typeface="+mn-cs"/>
              </a:defRPr>
            </a:lvl1pPr>
            <a:lvl2pPr marL="4572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9pPr>
          </a:lstStyle>
          <a:p>
            <a:pPr>
              <a:defRPr/>
            </a:pPr>
            <a:r>
              <a:rPr lang="en-US"/>
              <a:t>Introduction to Data Mining, 2</a:t>
            </a:r>
            <a:r>
              <a:rPr lang="en-US" baseline="30000"/>
              <a:t>nd</a:t>
            </a:r>
            <a:r>
              <a:rPr lang="en-US"/>
              <a:t> Edition</a:t>
            </a:r>
            <a:endParaRPr lang="en-US" dirty="0"/>
          </a:p>
        </p:txBody>
      </p:sp>
      <p:sp>
        <p:nvSpPr>
          <p:cNvPr id="4" name="Slide Number Placeholder 3">
            <a:extLst>
              <a:ext uri="{FF2B5EF4-FFF2-40B4-BE49-F238E27FC236}">
                <a16:creationId xmlns:a16="http://schemas.microsoft.com/office/drawing/2014/main" id="{D4E1A086-61BC-473A-A535-E404A3D0CBFB}"/>
              </a:ext>
            </a:extLst>
          </p:cNvPr>
          <p:cNvSpPr>
            <a:spLocks noGrp="1"/>
          </p:cNvSpPr>
          <p:nvPr>
            <p:ph type="sldNum" sz="quarter" idx="12"/>
          </p:nvPr>
        </p:nvSpPr>
        <p:spPr>
          <a:xfrm>
            <a:off x="6457950" y="6356350"/>
            <a:ext cx="2057400" cy="365125"/>
          </a:xfrm>
          <a:prstGeom prst="rect">
            <a:avLst/>
          </a:prstGeom>
        </p:spPr>
        <p:txBody>
          <a:bodyPr vert="horz" lIns="91440" tIns="45720" rIns="91440" bIns="45720" rtlCol="0" anchor="ctr"/>
          <a:lstStyle>
            <a:defPPr>
              <a:defRPr lang="en-US"/>
            </a:defPPr>
            <a:lvl1pPr algn="r" rtl="0" eaLnBrk="0" fontAlgn="base" hangingPunct="0">
              <a:spcBef>
                <a:spcPct val="0"/>
              </a:spcBef>
              <a:spcAft>
                <a:spcPct val="0"/>
              </a:spcAft>
              <a:defRPr sz="1200" b="1" kern="1200">
                <a:solidFill>
                  <a:schemeClr val="tx1">
                    <a:tint val="75000"/>
                  </a:schemeClr>
                </a:solidFill>
                <a:latin typeface="Arial" charset="0"/>
                <a:ea typeface="ＭＳ Ｐゴシック" charset="-128"/>
                <a:cs typeface="+mn-cs"/>
              </a:defRPr>
            </a:lvl1pPr>
            <a:lvl2pPr marL="4572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9pPr>
          </a:lstStyle>
          <a:p>
            <a:pPr>
              <a:defRPr/>
            </a:pPr>
            <a:fld id="{24876ADD-85D9-4CF9-A35B-123309FF4FEE}" type="slidenum">
              <a:rPr lang="en-US" smtClean="0"/>
              <a:pPr>
                <a:defRPr/>
              </a:pPr>
              <a:t>185</a:t>
            </a:fld>
            <a:endParaRPr lang="en-US"/>
          </a:p>
        </p:txBody>
      </p:sp>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a:extLst>
              <a:ext uri="{FF2B5EF4-FFF2-40B4-BE49-F238E27FC236}">
                <a16:creationId xmlns:a16="http://schemas.microsoft.com/office/drawing/2014/main" id="{6BB4EB6D-D451-45BA-9136-20124E60E981}"/>
              </a:ext>
            </a:extLst>
          </p:cNvPr>
          <p:cNvSpPr>
            <a:spLocks noGrp="1" noChangeArrowheads="1"/>
          </p:cNvSpPr>
          <p:nvPr>
            <p:ph type="title"/>
          </p:nvPr>
        </p:nvSpPr>
        <p:spPr/>
        <p:txBody>
          <a:bodyPr/>
          <a:lstStyle/>
          <a:p>
            <a:pPr>
              <a:defRPr/>
            </a:pPr>
            <a:r>
              <a:rPr lang="en-US">
                <a:cs typeface="+mj-cs"/>
              </a:rPr>
              <a:t>Measures of Node Impurity</a:t>
            </a:r>
          </a:p>
        </p:txBody>
      </p:sp>
      <p:sp>
        <p:nvSpPr>
          <p:cNvPr id="28675" name="Rectangle 3">
            <a:extLst>
              <a:ext uri="{FF2B5EF4-FFF2-40B4-BE49-F238E27FC236}">
                <a16:creationId xmlns:a16="http://schemas.microsoft.com/office/drawing/2014/main" id="{60C85A6B-940F-44C4-B348-A9948B68EDF3}"/>
              </a:ext>
            </a:extLst>
          </p:cNvPr>
          <p:cNvSpPr>
            <a:spLocks noGrp="1" noChangeArrowheads="1"/>
          </p:cNvSpPr>
          <p:nvPr>
            <p:ph type="body" idx="1"/>
          </p:nvPr>
        </p:nvSpPr>
        <p:spPr/>
        <p:txBody>
          <a:bodyPr/>
          <a:lstStyle/>
          <a:p>
            <a:pPr>
              <a:buFont typeface="Monotype Sorts" charset="0"/>
              <a:buChar char="l"/>
              <a:defRPr/>
            </a:pPr>
            <a:r>
              <a:rPr lang="en-US" dirty="0">
                <a:cs typeface="+mn-cs"/>
              </a:rPr>
              <a:t>Gini Index</a:t>
            </a:r>
          </a:p>
          <a:p>
            <a:pPr>
              <a:buFont typeface="Monotype Sorts" charset="0"/>
              <a:buChar char="l"/>
              <a:defRPr/>
            </a:pPr>
            <a:endParaRPr lang="en-US" dirty="0">
              <a:cs typeface="+mn-cs"/>
            </a:endParaRPr>
          </a:p>
          <a:p>
            <a:pPr>
              <a:buFont typeface="Monotype Sorts" charset="0"/>
              <a:buChar char="l"/>
              <a:defRPr/>
            </a:pPr>
            <a:endParaRPr lang="en-US" dirty="0">
              <a:cs typeface="+mn-cs"/>
            </a:endParaRPr>
          </a:p>
          <a:p>
            <a:pPr>
              <a:buFont typeface="Monotype Sorts" charset="0"/>
              <a:buChar char="l"/>
              <a:defRPr/>
            </a:pPr>
            <a:r>
              <a:rPr lang="en-US" dirty="0">
                <a:cs typeface="+mn-cs"/>
              </a:rPr>
              <a:t>Entropy</a:t>
            </a:r>
          </a:p>
          <a:p>
            <a:pPr>
              <a:buFont typeface="Monotype Sorts" charset="0"/>
              <a:buChar char="l"/>
              <a:defRPr/>
            </a:pPr>
            <a:endParaRPr lang="en-US" dirty="0">
              <a:cs typeface="+mn-cs"/>
            </a:endParaRPr>
          </a:p>
          <a:p>
            <a:pPr>
              <a:buFont typeface="Monotype Sorts" charset="0"/>
              <a:buChar char="l"/>
              <a:defRPr/>
            </a:pPr>
            <a:endParaRPr lang="en-US" dirty="0">
              <a:cs typeface="+mn-cs"/>
            </a:endParaRPr>
          </a:p>
          <a:p>
            <a:pPr>
              <a:buFont typeface="Monotype Sorts" charset="0"/>
              <a:buChar char="l"/>
              <a:defRPr/>
            </a:pPr>
            <a:r>
              <a:rPr lang="en-US" dirty="0">
                <a:cs typeface="+mn-cs"/>
              </a:rPr>
              <a:t>Misclassification error</a:t>
            </a:r>
          </a:p>
        </p:txBody>
      </p:sp>
      <p:sp>
        <p:nvSpPr>
          <p:cNvPr id="2" name="Date Placeholder 1">
            <a:extLst>
              <a:ext uri="{FF2B5EF4-FFF2-40B4-BE49-F238E27FC236}">
                <a16:creationId xmlns:a16="http://schemas.microsoft.com/office/drawing/2014/main" id="{A46C6FE7-BFB7-4D58-AB43-F2AED9FCB905}"/>
              </a:ext>
            </a:extLst>
          </p:cNvPr>
          <p:cNvSpPr>
            <a:spLocks noGrp="1"/>
          </p:cNvSpPr>
          <p:nvPr>
            <p:ph type="dt" sz="quarter" idx="10"/>
          </p:nvPr>
        </p:nvSpPr>
        <p:spPr>
          <a:xfrm>
            <a:off x="628650" y="6356350"/>
            <a:ext cx="2057400" cy="365125"/>
          </a:xfrm>
          <a:prstGeom prst="rect">
            <a:avLst/>
          </a:prstGeom>
        </p:spPr>
        <p:txBody>
          <a:bodyPr vert="horz" lIns="91440" tIns="45720" rIns="91440" bIns="45720" rtlCol="0" anchor="ctr"/>
          <a:lstStyle>
            <a:defPPr>
              <a:defRPr lang="en-US"/>
            </a:defPPr>
            <a:lvl1pPr algn="l" rtl="0" eaLnBrk="0" fontAlgn="base" hangingPunct="0">
              <a:spcBef>
                <a:spcPct val="0"/>
              </a:spcBef>
              <a:spcAft>
                <a:spcPct val="0"/>
              </a:spcAft>
              <a:defRPr sz="1200" b="1" kern="1200">
                <a:solidFill>
                  <a:schemeClr val="tx1">
                    <a:tint val="75000"/>
                  </a:schemeClr>
                </a:solidFill>
                <a:latin typeface="Arial" charset="0"/>
                <a:ea typeface="ＭＳ Ｐゴシック" charset="-128"/>
                <a:cs typeface="+mn-cs"/>
              </a:defRPr>
            </a:lvl1pPr>
            <a:lvl2pPr marL="4572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9pPr>
          </a:lstStyle>
          <a:p>
            <a:pPr>
              <a:defRPr/>
            </a:pPr>
            <a:r>
              <a:rPr lang="en-US"/>
              <a:t>2/1/2021</a:t>
            </a:r>
            <a:endParaRPr lang="en-US" dirty="0"/>
          </a:p>
        </p:txBody>
      </p:sp>
      <p:sp>
        <p:nvSpPr>
          <p:cNvPr id="3" name="Footer Placeholder 2">
            <a:extLst>
              <a:ext uri="{FF2B5EF4-FFF2-40B4-BE49-F238E27FC236}">
                <a16:creationId xmlns:a16="http://schemas.microsoft.com/office/drawing/2014/main" id="{0BC577CD-6375-4037-AF91-7D5217464712}"/>
              </a:ext>
            </a:extLst>
          </p:cNvPr>
          <p:cNvSpPr>
            <a:spLocks noGrp="1"/>
          </p:cNvSpPr>
          <p:nvPr>
            <p:ph type="ftr" sz="quarter" idx="11"/>
          </p:nvPr>
        </p:nvSpPr>
        <p:spPr>
          <a:xfrm>
            <a:off x="3028950" y="6356350"/>
            <a:ext cx="3086100" cy="365125"/>
          </a:xfrm>
          <a:prstGeom prst="rect">
            <a:avLst/>
          </a:prstGeom>
        </p:spPr>
        <p:txBody>
          <a:bodyPr vert="horz" lIns="91440" tIns="45720" rIns="91440" bIns="45720" rtlCol="0" anchor="ctr"/>
          <a:lstStyle>
            <a:defPPr>
              <a:defRPr lang="en-US"/>
            </a:defPPr>
            <a:lvl1pPr algn="ctr" rtl="0" eaLnBrk="0" fontAlgn="base" hangingPunct="0">
              <a:spcBef>
                <a:spcPct val="0"/>
              </a:spcBef>
              <a:spcAft>
                <a:spcPct val="0"/>
              </a:spcAft>
              <a:defRPr sz="1200" b="1" kern="1200">
                <a:solidFill>
                  <a:schemeClr val="tx1">
                    <a:tint val="75000"/>
                  </a:schemeClr>
                </a:solidFill>
                <a:latin typeface="Arial" charset="0"/>
                <a:ea typeface="ＭＳ Ｐゴシック" charset="-128"/>
                <a:cs typeface="+mn-cs"/>
              </a:defRPr>
            </a:lvl1pPr>
            <a:lvl2pPr marL="4572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9pPr>
          </a:lstStyle>
          <a:p>
            <a:pPr>
              <a:defRPr/>
            </a:pPr>
            <a:r>
              <a:rPr lang="en-US"/>
              <a:t>Introduction to Data Mining, 2</a:t>
            </a:r>
            <a:r>
              <a:rPr lang="en-US" baseline="30000"/>
              <a:t>nd</a:t>
            </a:r>
            <a:r>
              <a:rPr lang="en-US"/>
              <a:t> Edition</a:t>
            </a:r>
            <a:endParaRPr lang="en-US" dirty="0"/>
          </a:p>
        </p:txBody>
      </p:sp>
      <p:sp>
        <p:nvSpPr>
          <p:cNvPr id="4" name="Slide Number Placeholder 3">
            <a:extLst>
              <a:ext uri="{FF2B5EF4-FFF2-40B4-BE49-F238E27FC236}">
                <a16:creationId xmlns:a16="http://schemas.microsoft.com/office/drawing/2014/main" id="{EAFB50FF-0759-4EEF-8393-268F1697252F}"/>
              </a:ext>
            </a:extLst>
          </p:cNvPr>
          <p:cNvSpPr>
            <a:spLocks noGrp="1"/>
          </p:cNvSpPr>
          <p:nvPr>
            <p:ph type="sldNum" sz="quarter" idx="12"/>
          </p:nvPr>
        </p:nvSpPr>
        <p:spPr>
          <a:xfrm>
            <a:off x="6457950" y="6356350"/>
            <a:ext cx="2057400" cy="365125"/>
          </a:xfrm>
          <a:prstGeom prst="rect">
            <a:avLst/>
          </a:prstGeom>
        </p:spPr>
        <p:txBody>
          <a:bodyPr vert="horz" lIns="91440" tIns="45720" rIns="91440" bIns="45720" rtlCol="0" anchor="ctr"/>
          <a:lstStyle>
            <a:defPPr>
              <a:defRPr lang="en-US"/>
            </a:defPPr>
            <a:lvl1pPr algn="r" rtl="0" eaLnBrk="0" fontAlgn="base" hangingPunct="0">
              <a:spcBef>
                <a:spcPct val="0"/>
              </a:spcBef>
              <a:spcAft>
                <a:spcPct val="0"/>
              </a:spcAft>
              <a:defRPr sz="1200" b="1" kern="1200">
                <a:solidFill>
                  <a:schemeClr val="tx1">
                    <a:tint val="75000"/>
                  </a:schemeClr>
                </a:solidFill>
                <a:latin typeface="Arial" charset="0"/>
                <a:ea typeface="ＭＳ Ｐゴシック" charset="-128"/>
                <a:cs typeface="+mn-cs"/>
              </a:defRPr>
            </a:lvl1pPr>
            <a:lvl2pPr marL="4572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9pPr>
          </a:lstStyle>
          <a:p>
            <a:pPr>
              <a:defRPr/>
            </a:pPr>
            <a:fld id="{24876ADD-85D9-4CF9-A35B-123309FF4FEE}" type="slidenum">
              <a:rPr lang="en-US" smtClean="0"/>
              <a:pPr>
                <a:defRPr/>
              </a:pPr>
              <a:t>186</a:t>
            </a:fld>
            <a:endParaRPr lang="en-US"/>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D989D467-96B7-4957-8CBB-957EA842E579}"/>
                  </a:ext>
                </a:extLst>
              </p:cNvPr>
              <p:cNvSpPr txBox="1"/>
              <p:nvPr/>
            </p:nvSpPr>
            <p:spPr>
              <a:xfrm>
                <a:off x="1613727" y="1503551"/>
                <a:ext cx="3781484" cy="103784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𝐺𝑖𝑛𝑖</m:t>
                      </m:r>
                      <m:r>
                        <a:rPr lang="en-US" sz="2400" b="0" i="1" smtClean="0">
                          <a:latin typeface="Cambria Math" panose="02040503050406030204" pitchFamily="18" charset="0"/>
                        </a:rPr>
                        <m:t> </m:t>
                      </m:r>
                      <m:r>
                        <a:rPr lang="en-US" sz="2400" b="0" i="1" smtClean="0">
                          <a:latin typeface="Cambria Math" panose="02040503050406030204" pitchFamily="18" charset="0"/>
                        </a:rPr>
                        <m:t>𝐼𝑛𝑑𝑒𝑥</m:t>
                      </m:r>
                      <m:r>
                        <a:rPr lang="en-US" sz="2400" b="0" i="1" smtClean="0">
                          <a:latin typeface="Cambria Math" panose="02040503050406030204" pitchFamily="18" charset="0"/>
                        </a:rPr>
                        <m:t>=1 −</m:t>
                      </m:r>
                      <m:nary>
                        <m:naryPr>
                          <m:chr m:val="∑"/>
                          <m:ctrlPr>
                            <a:rPr lang="en-US" sz="2400" b="0" i="1" smtClean="0">
                              <a:latin typeface="Cambria Math" panose="02040503050406030204" pitchFamily="18" charset="0"/>
                            </a:rPr>
                          </m:ctrlPr>
                        </m:naryPr>
                        <m:sub>
                          <m:r>
                            <m:rPr>
                              <m:brk m:alnAt="23"/>
                            </m:rPr>
                            <a:rPr lang="en-US" sz="2400" b="0" i="1" smtClean="0">
                              <a:latin typeface="Cambria Math" panose="02040503050406030204" pitchFamily="18" charset="0"/>
                            </a:rPr>
                            <m:t>𝑖</m:t>
                          </m:r>
                          <m:r>
                            <a:rPr lang="en-US" sz="2400" b="0" i="1" smtClean="0">
                              <a:latin typeface="Cambria Math" panose="02040503050406030204" pitchFamily="18" charset="0"/>
                            </a:rPr>
                            <m:t>=0</m:t>
                          </m:r>
                        </m:sub>
                        <m:sup>
                          <m:r>
                            <a:rPr lang="en-US" sz="2400" b="0" i="1" smtClean="0">
                              <a:latin typeface="Cambria Math" panose="02040503050406030204" pitchFamily="18" charset="0"/>
                            </a:rPr>
                            <m:t>𝑐</m:t>
                          </m:r>
                          <m:r>
                            <a:rPr lang="en-US" sz="2400" b="0" i="1" smtClean="0">
                              <a:latin typeface="Cambria Math" panose="02040503050406030204" pitchFamily="18" charset="0"/>
                            </a:rPr>
                            <m:t>−1</m:t>
                          </m:r>
                        </m:sup>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𝑝</m:t>
                              </m:r>
                            </m:e>
                            <m:sub>
                              <m:r>
                                <a:rPr lang="en-US" sz="2400" b="0" i="1" smtClean="0">
                                  <a:latin typeface="Cambria Math" panose="02040503050406030204" pitchFamily="18" charset="0"/>
                                </a:rPr>
                                <m:t>𝑖</m:t>
                              </m:r>
                            </m:sub>
                          </m:sSub>
                          <m:sSup>
                            <m:sSupPr>
                              <m:ctrlPr>
                                <a:rPr lang="en-US" sz="2400" b="0" i="1" smtClean="0">
                                  <a:latin typeface="Cambria Math" panose="02040503050406030204" pitchFamily="18" charset="0"/>
                                </a:rPr>
                              </m:ctrlPr>
                            </m:sSupPr>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𝑡</m:t>
                                  </m:r>
                                </m:e>
                              </m:d>
                            </m:e>
                            <m:sup>
                              <m:r>
                                <a:rPr lang="en-US" sz="2400" b="0" i="1" smtClean="0">
                                  <a:latin typeface="Cambria Math" panose="02040503050406030204" pitchFamily="18" charset="0"/>
                                </a:rPr>
                                <m:t>2</m:t>
                              </m:r>
                            </m:sup>
                          </m:sSup>
                        </m:e>
                      </m:nary>
                    </m:oMath>
                  </m:oMathPara>
                </a14:m>
                <a:endParaRPr lang="en-US" sz="2400" b="0" dirty="0"/>
              </a:p>
            </p:txBody>
          </p:sp>
        </mc:Choice>
        <mc:Fallback xmlns="">
          <p:sp>
            <p:nvSpPr>
              <p:cNvPr id="5" name="TextBox 4">
                <a:extLst>
                  <a:ext uri="{FF2B5EF4-FFF2-40B4-BE49-F238E27FC236}">
                    <a16:creationId xmlns:a16="http://schemas.microsoft.com/office/drawing/2014/main" id="{D989D467-96B7-4957-8CBB-957EA842E579}"/>
                  </a:ext>
                </a:extLst>
              </p:cNvPr>
              <p:cNvSpPr txBox="1">
                <a:spLocks noRot="1" noChangeAspect="1" noMove="1" noResize="1" noEditPoints="1" noAdjustHandles="1" noChangeArrowheads="1" noChangeShapeType="1" noTextEdit="1"/>
              </p:cNvSpPr>
              <p:nvPr/>
            </p:nvSpPr>
            <p:spPr>
              <a:xfrm>
                <a:off x="1613727" y="1503551"/>
                <a:ext cx="3781484" cy="1037848"/>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F6438D47-46F9-4B37-925E-AF20A2580B3D}"/>
                  </a:ext>
                </a:extLst>
              </p:cNvPr>
              <p:cNvSpPr txBox="1"/>
              <p:nvPr/>
            </p:nvSpPr>
            <p:spPr>
              <a:xfrm>
                <a:off x="1613727" y="2857566"/>
                <a:ext cx="4259243" cy="103784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𝐸𝑛𝑡𝑟𝑜𝑝𝑦</m:t>
                      </m:r>
                      <m:r>
                        <a:rPr lang="en-US" sz="2400" b="0" i="1" smtClean="0">
                          <a:latin typeface="Cambria Math" panose="02040503050406030204" pitchFamily="18" charset="0"/>
                        </a:rPr>
                        <m:t>=−</m:t>
                      </m:r>
                      <m:nary>
                        <m:naryPr>
                          <m:chr m:val="∑"/>
                          <m:ctrlPr>
                            <a:rPr lang="en-US" sz="2400" b="0" i="1" smtClean="0">
                              <a:latin typeface="Cambria Math" panose="02040503050406030204" pitchFamily="18" charset="0"/>
                            </a:rPr>
                          </m:ctrlPr>
                        </m:naryPr>
                        <m:sub>
                          <m:r>
                            <m:rPr>
                              <m:brk m:alnAt="23"/>
                            </m:rPr>
                            <a:rPr lang="en-US" sz="2400" b="0" i="1" smtClean="0">
                              <a:latin typeface="Cambria Math" panose="02040503050406030204" pitchFamily="18" charset="0"/>
                            </a:rPr>
                            <m:t>𝑖</m:t>
                          </m:r>
                          <m:r>
                            <a:rPr lang="en-US" sz="2400" b="0" i="1" smtClean="0">
                              <a:latin typeface="Cambria Math" panose="02040503050406030204" pitchFamily="18" charset="0"/>
                            </a:rPr>
                            <m:t>=0</m:t>
                          </m:r>
                        </m:sub>
                        <m:sup>
                          <m:r>
                            <a:rPr lang="en-US" sz="2400" b="0" i="1" smtClean="0">
                              <a:latin typeface="Cambria Math" panose="02040503050406030204" pitchFamily="18" charset="0"/>
                            </a:rPr>
                            <m:t>𝑐</m:t>
                          </m:r>
                          <m:r>
                            <a:rPr lang="en-US" sz="2400" b="0" i="1" smtClean="0">
                              <a:latin typeface="Cambria Math" panose="02040503050406030204" pitchFamily="18" charset="0"/>
                            </a:rPr>
                            <m:t>−1</m:t>
                          </m:r>
                        </m:sup>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𝑝</m:t>
                              </m:r>
                            </m:e>
                            <m:sub>
                              <m:r>
                                <a:rPr lang="en-US" sz="2400" b="0" i="1" smtClean="0">
                                  <a:latin typeface="Cambria Math" panose="02040503050406030204" pitchFamily="18" charset="0"/>
                                </a:rPr>
                                <m:t>𝑖</m:t>
                              </m:r>
                            </m:sub>
                          </m:sSub>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𝑡</m:t>
                              </m:r>
                            </m:e>
                          </m:d>
                          <m:r>
                            <a:rPr lang="en-US" sz="2400" b="0" i="1" smtClean="0">
                              <a:latin typeface="Cambria Math" panose="02040503050406030204" pitchFamily="18" charset="0"/>
                            </a:rPr>
                            <m:t>𝑙𝑜</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𝑔</m:t>
                              </m:r>
                            </m:e>
                            <m:sub>
                              <m:r>
                                <a:rPr lang="en-US" sz="2400" b="0" i="1" smtClean="0">
                                  <a:latin typeface="Cambria Math" panose="02040503050406030204" pitchFamily="18" charset="0"/>
                                </a:rPr>
                                <m:t>2</m:t>
                              </m:r>
                            </m:sub>
                          </m:s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𝑝</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m:t>
                          </m:r>
                          <m:r>
                            <a:rPr lang="en-US" sz="2400" b="0" i="1" smtClean="0">
                              <a:latin typeface="Cambria Math" panose="02040503050406030204" pitchFamily="18" charset="0"/>
                            </a:rPr>
                            <m:t>𝑡</m:t>
                          </m:r>
                          <m:r>
                            <a:rPr lang="en-US" sz="2400" b="0" i="1" smtClean="0">
                              <a:latin typeface="Cambria Math" panose="02040503050406030204" pitchFamily="18" charset="0"/>
                            </a:rPr>
                            <m:t>)</m:t>
                          </m:r>
                        </m:e>
                      </m:nary>
                    </m:oMath>
                  </m:oMathPara>
                </a14:m>
                <a:endParaRPr lang="en-US" sz="2400" b="0" dirty="0"/>
              </a:p>
            </p:txBody>
          </p:sp>
        </mc:Choice>
        <mc:Fallback xmlns="">
          <p:sp>
            <p:nvSpPr>
              <p:cNvPr id="11" name="TextBox 10">
                <a:extLst>
                  <a:ext uri="{FF2B5EF4-FFF2-40B4-BE49-F238E27FC236}">
                    <a16:creationId xmlns:a16="http://schemas.microsoft.com/office/drawing/2014/main" id="{F6438D47-46F9-4B37-925E-AF20A2580B3D}"/>
                  </a:ext>
                </a:extLst>
              </p:cNvPr>
              <p:cNvSpPr txBox="1">
                <a:spLocks noRot="1" noChangeAspect="1" noMove="1" noResize="1" noEditPoints="1" noAdjustHandles="1" noChangeArrowheads="1" noChangeShapeType="1" noTextEdit="1"/>
              </p:cNvSpPr>
              <p:nvPr/>
            </p:nvSpPr>
            <p:spPr>
              <a:xfrm>
                <a:off x="1613727" y="2857566"/>
                <a:ext cx="4259243" cy="1037848"/>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CA2DF867-A064-4484-9470-5F98CC018994}"/>
                  </a:ext>
                </a:extLst>
              </p:cNvPr>
              <p:cNvSpPr txBox="1"/>
              <p:nvPr/>
            </p:nvSpPr>
            <p:spPr>
              <a:xfrm>
                <a:off x="1613727" y="4953000"/>
                <a:ext cx="531530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𝐶𝑙𝑎𝑠𝑠𝑖𝑓𝑖𝑐𝑎𝑡𝑖𝑜𝑛</m:t>
                      </m:r>
                      <m:r>
                        <a:rPr lang="en-US" sz="2400" b="0" i="1" smtClean="0">
                          <a:latin typeface="Cambria Math" panose="02040503050406030204" pitchFamily="18" charset="0"/>
                        </a:rPr>
                        <m:t> </m:t>
                      </m:r>
                      <m:r>
                        <a:rPr lang="en-US" sz="2400" b="0" i="1" smtClean="0">
                          <a:latin typeface="Cambria Math" panose="02040503050406030204" pitchFamily="18" charset="0"/>
                        </a:rPr>
                        <m:t>𝑒𝑟𝑟𝑜𝑟</m:t>
                      </m:r>
                      <m:r>
                        <a:rPr lang="en-US" sz="2400" b="0" i="1" smtClean="0">
                          <a:latin typeface="Cambria Math" panose="02040503050406030204" pitchFamily="18" charset="0"/>
                        </a:rPr>
                        <m:t>=</m:t>
                      </m:r>
                      <m:sSub>
                        <m:sSubPr>
                          <m:ctrlPr>
                            <a:rPr lang="en-US" sz="2400" b="0" i="1">
                              <a:latin typeface="Cambria Math" panose="02040503050406030204" pitchFamily="18" charset="0"/>
                            </a:rPr>
                          </m:ctrlPr>
                        </m:sSubPr>
                        <m:e>
                          <m:r>
                            <a:rPr lang="en-US" sz="2400" b="0" i="1">
                              <a:latin typeface="Cambria Math" panose="02040503050406030204" pitchFamily="18" charset="0"/>
                            </a:rPr>
                            <m:t>1 −</m:t>
                          </m:r>
                          <m:r>
                            <m:rPr>
                              <m:sty m:val="p"/>
                            </m:rPr>
                            <a:rPr lang="en-US" sz="2400" b="0">
                              <a:latin typeface="Cambria Math" panose="02040503050406030204" pitchFamily="18" charset="0"/>
                            </a:rPr>
                            <m:t>max</m:t>
                          </m:r>
                          <m:r>
                            <a:rPr lang="en-US" sz="2400" b="0">
                              <a:latin typeface="Cambria Math" panose="02040503050406030204" pitchFamily="18" charset="0"/>
                            </a:rPr>
                            <m:t>⁡</m:t>
                          </m:r>
                          <m:r>
                            <a:rPr lang="en-US" sz="2400" b="0" i="1">
                              <a:latin typeface="Cambria Math" panose="02040503050406030204" pitchFamily="18" charset="0"/>
                            </a:rPr>
                            <m:t>[</m:t>
                          </m:r>
                          <m:r>
                            <a:rPr lang="en-US" sz="2400" b="0" i="1">
                              <a:latin typeface="Cambria Math" panose="02040503050406030204" pitchFamily="18" charset="0"/>
                            </a:rPr>
                            <m:t>𝑝</m:t>
                          </m:r>
                        </m:e>
                        <m:sub>
                          <m:r>
                            <a:rPr lang="en-US" sz="2400" b="0" i="1">
                              <a:latin typeface="Cambria Math" panose="02040503050406030204" pitchFamily="18" charset="0"/>
                            </a:rPr>
                            <m:t>𝑖</m:t>
                          </m:r>
                        </m:sub>
                      </m:sSub>
                      <m:r>
                        <a:rPr lang="en-US" sz="2400" b="0" i="1">
                          <a:latin typeface="Cambria Math" panose="02040503050406030204" pitchFamily="18" charset="0"/>
                        </a:rPr>
                        <m:t>(</m:t>
                      </m:r>
                      <m:r>
                        <a:rPr lang="en-US" sz="2400" b="0" i="1">
                          <a:latin typeface="Cambria Math" panose="02040503050406030204" pitchFamily="18" charset="0"/>
                        </a:rPr>
                        <m:t>𝑡</m:t>
                      </m:r>
                      <m:r>
                        <a:rPr lang="en-US" sz="2400" b="0" i="1">
                          <a:latin typeface="Cambria Math" panose="02040503050406030204" pitchFamily="18" charset="0"/>
                        </a:rPr>
                        <m:t>)]</m:t>
                      </m:r>
                    </m:oMath>
                  </m:oMathPara>
                </a14:m>
                <a:endParaRPr lang="en-US" sz="2400" b="0" dirty="0"/>
              </a:p>
            </p:txBody>
          </p:sp>
        </mc:Choice>
        <mc:Fallback xmlns="">
          <p:sp>
            <p:nvSpPr>
              <p:cNvPr id="12" name="TextBox 11">
                <a:extLst>
                  <a:ext uri="{FF2B5EF4-FFF2-40B4-BE49-F238E27FC236}">
                    <a16:creationId xmlns:a16="http://schemas.microsoft.com/office/drawing/2014/main" id="{CA2DF867-A064-4484-9470-5F98CC018994}"/>
                  </a:ext>
                </a:extLst>
              </p:cNvPr>
              <p:cNvSpPr txBox="1">
                <a:spLocks noRot="1" noChangeAspect="1" noMove="1" noResize="1" noEditPoints="1" noAdjustHandles="1" noChangeArrowheads="1" noChangeShapeType="1" noTextEdit="1"/>
              </p:cNvSpPr>
              <p:nvPr/>
            </p:nvSpPr>
            <p:spPr>
              <a:xfrm>
                <a:off x="1613727" y="4953000"/>
                <a:ext cx="5315301" cy="369332"/>
              </a:xfrm>
              <a:prstGeom prst="rect">
                <a:avLst/>
              </a:prstGeom>
              <a:blipFill>
                <a:blip r:embed="rId4"/>
                <a:stretch>
                  <a:fillRect l="-1491" r="-1491" b="-38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3963CADD-D3F9-4F19-86AC-DFFC8646078B}"/>
                  </a:ext>
                </a:extLst>
              </p:cNvPr>
              <p:cNvSpPr txBox="1"/>
              <p:nvPr/>
            </p:nvSpPr>
            <p:spPr>
              <a:xfrm>
                <a:off x="5562600" y="1492518"/>
                <a:ext cx="3414268" cy="1015663"/>
              </a:xfrm>
              <a:prstGeom prst="rect">
                <a:avLst/>
              </a:prstGeom>
              <a:noFill/>
            </p:spPr>
            <p:txBody>
              <a:bodyPr wrap="square" rtlCol="0">
                <a:spAutoFit/>
              </a:bodyPr>
              <a:lstStyle/>
              <a:p>
                <a:r>
                  <a:rPr lang="en-US" sz="2000" b="0" dirty="0">
                    <a:latin typeface="Cambria Math" panose="02040503050406030204" pitchFamily="18" charset="0"/>
                    <a:ea typeface="Cambria Math" panose="02040503050406030204" pitchFamily="18" charset="0"/>
                  </a:rPr>
                  <a:t>Where</a:t>
                </a:r>
                <a:r>
                  <a:rPr lang="en-US" sz="2000" dirty="0">
                    <a:latin typeface="Cambria Math" panose="02040503050406030204" pitchFamily="18" charset="0"/>
                    <a:ea typeface="Cambria Math" panose="02040503050406030204" pitchFamily="18" charset="0"/>
                  </a:rPr>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𝒑</m:t>
                        </m:r>
                      </m:e>
                      <m:sub>
                        <m:r>
                          <a:rPr lang="en-US" sz="2000" i="1">
                            <a:latin typeface="Cambria Math" panose="02040503050406030204" pitchFamily="18" charset="0"/>
                          </a:rPr>
                          <m:t>𝒊</m:t>
                        </m:r>
                      </m:sub>
                    </m:sSub>
                    <m:d>
                      <m:dPr>
                        <m:ctrlPr>
                          <a:rPr lang="en-US" sz="2000" i="1">
                            <a:latin typeface="Cambria Math" panose="02040503050406030204" pitchFamily="18" charset="0"/>
                          </a:rPr>
                        </m:ctrlPr>
                      </m:dPr>
                      <m:e>
                        <m:r>
                          <a:rPr lang="en-US" sz="2000" i="1">
                            <a:latin typeface="Cambria Math" panose="02040503050406030204" pitchFamily="18" charset="0"/>
                          </a:rPr>
                          <m:t>𝒕</m:t>
                        </m:r>
                      </m:e>
                    </m:d>
                  </m:oMath>
                </a14:m>
                <a:r>
                  <a:rPr lang="en-US" sz="2000" dirty="0">
                    <a:latin typeface="Cambria Math" panose="02040503050406030204" pitchFamily="18" charset="0"/>
                    <a:ea typeface="Cambria Math" panose="02040503050406030204" pitchFamily="18" charset="0"/>
                  </a:rPr>
                  <a:t> </a:t>
                </a:r>
                <a:r>
                  <a:rPr lang="en-US" sz="2000" b="0" dirty="0">
                    <a:latin typeface="Cambria Math" panose="02040503050406030204" pitchFamily="18" charset="0"/>
                    <a:ea typeface="Cambria Math" panose="02040503050406030204" pitchFamily="18" charset="0"/>
                  </a:rPr>
                  <a:t>is the frequency of class</a:t>
                </a:r>
                <a:r>
                  <a:rPr lang="en-US" sz="2000" dirty="0">
                    <a:latin typeface="Cambria Math" panose="02040503050406030204" pitchFamily="18" charset="0"/>
                    <a:ea typeface="Cambria Math" panose="02040503050406030204" pitchFamily="18" charset="0"/>
                  </a:rPr>
                  <a:t> </a:t>
                </a:r>
                <a14:m>
                  <m:oMath xmlns:m="http://schemas.openxmlformats.org/officeDocument/2006/math">
                    <m:r>
                      <a:rPr lang="en-US" sz="2000" i="1">
                        <a:latin typeface="Cambria Math" panose="02040503050406030204" pitchFamily="18" charset="0"/>
                      </a:rPr>
                      <m:t>𝒊</m:t>
                    </m:r>
                  </m:oMath>
                </a14:m>
                <a:r>
                  <a:rPr lang="en-US" sz="2000" dirty="0"/>
                  <a:t> </a:t>
                </a:r>
                <a:r>
                  <a:rPr lang="en-US" sz="2000" b="0" dirty="0"/>
                  <a:t>at node </a:t>
                </a:r>
                <a:r>
                  <a:rPr lang="en-US" sz="2000" dirty="0"/>
                  <a:t>t</a:t>
                </a:r>
                <a:r>
                  <a:rPr lang="en-US" sz="2000" b="0" dirty="0"/>
                  <a:t>, and </a:t>
                </a:r>
                <a14:m>
                  <m:oMath xmlns:m="http://schemas.openxmlformats.org/officeDocument/2006/math">
                    <m:r>
                      <a:rPr lang="en-US" sz="2000" i="1">
                        <a:latin typeface="Cambria Math" panose="02040503050406030204" pitchFamily="18" charset="0"/>
                      </a:rPr>
                      <m:t>𝒄</m:t>
                    </m:r>
                  </m:oMath>
                </a14:m>
                <a:r>
                  <a:rPr lang="en-US" sz="2000" dirty="0"/>
                  <a:t> </a:t>
                </a:r>
                <a:r>
                  <a:rPr lang="en-US" sz="2000" b="0" dirty="0"/>
                  <a:t>is the total number of classes  </a:t>
                </a:r>
              </a:p>
            </p:txBody>
          </p:sp>
        </mc:Choice>
        <mc:Fallback xmlns="">
          <p:sp>
            <p:nvSpPr>
              <p:cNvPr id="6" name="TextBox 5">
                <a:extLst>
                  <a:ext uri="{FF2B5EF4-FFF2-40B4-BE49-F238E27FC236}">
                    <a16:creationId xmlns:a16="http://schemas.microsoft.com/office/drawing/2014/main" id="{3963CADD-D3F9-4F19-86AC-DFFC8646078B}"/>
                  </a:ext>
                </a:extLst>
              </p:cNvPr>
              <p:cNvSpPr txBox="1">
                <a:spLocks noRot="1" noChangeAspect="1" noMove="1" noResize="1" noEditPoints="1" noAdjustHandles="1" noChangeArrowheads="1" noChangeShapeType="1" noTextEdit="1"/>
              </p:cNvSpPr>
              <p:nvPr/>
            </p:nvSpPr>
            <p:spPr>
              <a:xfrm>
                <a:off x="5562600" y="1492518"/>
                <a:ext cx="3414268" cy="1015663"/>
              </a:xfrm>
              <a:prstGeom prst="rect">
                <a:avLst/>
              </a:prstGeom>
              <a:blipFill>
                <a:blip r:embed="rId5"/>
                <a:stretch>
                  <a:fillRect l="-1964" t="-3614" b="-10843"/>
                </a:stretch>
              </a:blipFill>
            </p:spPr>
            <p:txBody>
              <a:bodyPr/>
              <a:lstStyle/>
              <a:p>
                <a:r>
                  <a:rPr lang="en-US">
                    <a:noFill/>
                  </a:rPr>
                  <a:t> </a:t>
                </a:r>
              </a:p>
            </p:txBody>
          </p:sp>
        </mc:Fallback>
      </mc:AlternateContent>
    </p:spTree>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a:extLst>
              <a:ext uri="{FF2B5EF4-FFF2-40B4-BE49-F238E27FC236}">
                <a16:creationId xmlns:a16="http://schemas.microsoft.com/office/drawing/2014/main" id="{244D1B4C-BCFD-4053-A8A8-B00A36AA0CA1}"/>
              </a:ext>
            </a:extLst>
          </p:cNvPr>
          <p:cNvSpPr>
            <a:spLocks noGrp="1" noChangeArrowheads="1"/>
          </p:cNvSpPr>
          <p:nvPr>
            <p:ph type="title"/>
          </p:nvPr>
        </p:nvSpPr>
        <p:spPr/>
        <p:txBody>
          <a:bodyPr/>
          <a:lstStyle/>
          <a:p>
            <a:pPr>
              <a:defRPr/>
            </a:pPr>
            <a:r>
              <a:rPr lang="en-US">
                <a:cs typeface="+mj-cs"/>
              </a:rPr>
              <a:t>Finding the Best Split</a:t>
            </a:r>
          </a:p>
        </p:txBody>
      </p:sp>
      <p:sp>
        <p:nvSpPr>
          <p:cNvPr id="29699" name="Rectangle 3">
            <a:extLst>
              <a:ext uri="{FF2B5EF4-FFF2-40B4-BE49-F238E27FC236}">
                <a16:creationId xmlns:a16="http://schemas.microsoft.com/office/drawing/2014/main" id="{A3746315-F746-4C9B-B482-446D51640AF7}"/>
              </a:ext>
            </a:extLst>
          </p:cNvPr>
          <p:cNvSpPr>
            <a:spLocks noGrp="1" noChangeArrowheads="1"/>
          </p:cNvSpPr>
          <p:nvPr>
            <p:ph type="body" idx="1"/>
          </p:nvPr>
        </p:nvSpPr>
        <p:spPr/>
        <p:txBody>
          <a:bodyPr>
            <a:normAutofit/>
          </a:bodyPr>
          <a:lstStyle/>
          <a:p>
            <a:pPr marL="533400" indent="-533400">
              <a:buFont typeface="Monotype Sorts" charset="0"/>
              <a:buAutoNum type="arabicPeriod"/>
              <a:defRPr/>
            </a:pPr>
            <a:r>
              <a:rPr lang="en-US" dirty="0">
                <a:cs typeface="+mn-cs"/>
              </a:rPr>
              <a:t>Compute impurity measure (P) before splitting</a:t>
            </a:r>
          </a:p>
          <a:p>
            <a:pPr marL="533400" indent="-533400">
              <a:buFont typeface="Monotype Sorts" charset="0"/>
              <a:buAutoNum type="arabicPeriod"/>
              <a:defRPr/>
            </a:pPr>
            <a:r>
              <a:rPr lang="en-US" dirty="0">
                <a:cs typeface="+mn-cs"/>
              </a:rPr>
              <a:t>Compute impurity measure (M) after splitting</a:t>
            </a:r>
          </a:p>
          <a:p>
            <a:pPr lvl="2">
              <a:buFont typeface="Monotype Sorts" charset="0"/>
              <a:buChar char="l"/>
              <a:defRPr/>
            </a:pPr>
            <a:r>
              <a:rPr lang="en-US" dirty="0"/>
              <a:t> Compute impurity measure of each child node</a:t>
            </a:r>
          </a:p>
          <a:p>
            <a:pPr lvl="2">
              <a:buFont typeface="Monotype Sorts" charset="0"/>
              <a:buChar char="l"/>
              <a:defRPr/>
            </a:pPr>
            <a:r>
              <a:rPr lang="en-US" dirty="0"/>
              <a:t> M is the weighted impurity of child nodes</a:t>
            </a:r>
          </a:p>
          <a:p>
            <a:pPr marL="533400" indent="-533400">
              <a:buFont typeface="Monotype Sorts" charset="0"/>
              <a:buAutoNum type="arabicPeriod"/>
              <a:defRPr/>
            </a:pPr>
            <a:r>
              <a:rPr lang="en-US" dirty="0">
                <a:cs typeface="+mn-cs"/>
              </a:rPr>
              <a:t>Choose the attribute test condition that produces the highest gain</a:t>
            </a:r>
            <a:br>
              <a:rPr lang="en-US" dirty="0">
                <a:cs typeface="+mn-cs"/>
              </a:rPr>
            </a:br>
            <a:r>
              <a:rPr lang="en-US" dirty="0">
                <a:cs typeface="+mn-cs"/>
              </a:rPr>
              <a:t> </a:t>
            </a:r>
          </a:p>
          <a:p>
            <a:pPr marL="622300" lvl="2">
              <a:buNone/>
              <a:defRPr/>
            </a:pPr>
            <a:r>
              <a:rPr lang="en-US" b="1" dirty="0">
                <a:cs typeface="+mn-cs"/>
              </a:rPr>
              <a:t>		Gain = P - M</a:t>
            </a:r>
            <a:br>
              <a:rPr lang="en-US" b="1" dirty="0">
                <a:cs typeface="+mn-cs"/>
              </a:rPr>
            </a:br>
            <a:br>
              <a:rPr lang="en-US" dirty="0">
                <a:cs typeface="+mn-cs"/>
              </a:rPr>
            </a:br>
            <a:r>
              <a:rPr lang="en-US" dirty="0">
                <a:cs typeface="+mn-cs"/>
              </a:rPr>
              <a:t>or equivalently, lowest impurity measure after splitting (M) </a:t>
            </a:r>
          </a:p>
        </p:txBody>
      </p:sp>
      <p:sp>
        <p:nvSpPr>
          <p:cNvPr id="2" name="Date Placeholder 1">
            <a:extLst>
              <a:ext uri="{FF2B5EF4-FFF2-40B4-BE49-F238E27FC236}">
                <a16:creationId xmlns:a16="http://schemas.microsoft.com/office/drawing/2014/main" id="{EE202057-6E88-4776-B3DD-90DE09D18DD2}"/>
              </a:ext>
            </a:extLst>
          </p:cNvPr>
          <p:cNvSpPr>
            <a:spLocks noGrp="1"/>
          </p:cNvSpPr>
          <p:nvPr>
            <p:ph type="dt" sz="quarter" idx="10"/>
          </p:nvPr>
        </p:nvSpPr>
        <p:spPr>
          <a:xfrm>
            <a:off x="628650" y="6356350"/>
            <a:ext cx="2057400" cy="365125"/>
          </a:xfrm>
          <a:prstGeom prst="rect">
            <a:avLst/>
          </a:prstGeom>
        </p:spPr>
        <p:txBody>
          <a:bodyPr vert="horz" lIns="91440" tIns="45720" rIns="91440" bIns="45720" rtlCol="0" anchor="ctr"/>
          <a:lstStyle>
            <a:defPPr>
              <a:defRPr lang="en-US"/>
            </a:defPPr>
            <a:lvl1pPr algn="l" rtl="0" eaLnBrk="0" fontAlgn="base" hangingPunct="0">
              <a:spcBef>
                <a:spcPct val="0"/>
              </a:spcBef>
              <a:spcAft>
                <a:spcPct val="0"/>
              </a:spcAft>
              <a:defRPr sz="1200" b="1" kern="1200">
                <a:solidFill>
                  <a:schemeClr val="tx1">
                    <a:tint val="75000"/>
                  </a:schemeClr>
                </a:solidFill>
                <a:latin typeface="Arial" charset="0"/>
                <a:ea typeface="ＭＳ Ｐゴシック" charset="-128"/>
                <a:cs typeface="+mn-cs"/>
              </a:defRPr>
            </a:lvl1pPr>
            <a:lvl2pPr marL="4572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9pPr>
          </a:lstStyle>
          <a:p>
            <a:pPr>
              <a:defRPr/>
            </a:pPr>
            <a:r>
              <a:rPr lang="en-US"/>
              <a:t>2/1/2021</a:t>
            </a:r>
            <a:endParaRPr lang="en-US" dirty="0"/>
          </a:p>
        </p:txBody>
      </p:sp>
      <p:sp>
        <p:nvSpPr>
          <p:cNvPr id="3" name="Footer Placeholder 2">
            <a:extLst>
              <a:ext uri="{FF2B5EF4-FFF2-40B4-BE49-F238E27FC236}">
                <a16:creationId xmlns:a16="http://schemas.microsoft.com/office/drawing/2014/main" id="{149AC9CC-4880-4F2B-8474-E114AB15EC91}"/>
              </a:ext>
            </a:extLst>
          </p:cNvPr>
          <p:cNvSpPr>
            <a:spLocks noGrp="1"/>
          </p:cNvSpPr>
          <p:nvPr>
            <p:ph type="ftr" sz="quarter" idx="11"/>
          </p:nvPr>
        </p:nvSpPr>
        <p:spPr>
          <a:xfrm>
            <a:off x="3028950" y="6356350"/>
            <a:ext cx="3086100" cy="365125"/>
          </a:xfrm>
          <a:prstGeom prst="rect">
            <a:avLst/>
          </a:prstGeom>
        </p:spPr>
        <p:txBody>
          <a:bodyPr vert="horz" lIns="91440" tIns="45720" rIns="91440" bIns="45720" rtlCol="0" anchor="ctr"/>
          <a:lstStyle>
            <a:defPPr>
              <a:defRPr lang="en-US"/>
            </a:defPPr>
            <a:lvl1pPr algn="ctr" rtl="0" eaLnBrk="0" fontAlgn="base" hangingPunct="0">
              <a:spcBef>
                <a:spcPct val="0"/>
              </a:spcBef>
              <a:spcAft>
                <a:spcPct val="0"/>
              </a:spcAft>
              <a:defRPr sz="1200" b="1" kern="1200">
                <a:solidFill>
                  <a:schemeClr val="tx1">
                    <a:tint val="75000"/>
                  </a:schemeClr>
                </a:solidFill>
                <a:latin typeface="Arial" charset="0"/>
                <a:ea typeface="ＭＳ Ｐゴシック" charset="-128"/>
                <a:cs typeface="+mn-cs"/>
              </a:defRPr>
            </a:lvl1pPr>
            <a:lvl2pPr marL="4572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9pPr>
          </a:lstStyle>
          <a:p>
            <a:pPr>
              <a:defRPr/>
            </a:pPr>
            <a:r>
              <a:rPr lang="en-US"/>
              <a:t>Introduction to Data Mining, 2</a:t>
            </a:r>
            <a:r>
              <a:rPr lang="en-US" baseline="30000"/>
              <a:t>nd</a:t>
            </a:r>
            <a:r>
              <a:rPr lang="en-US"/>
              <a:t> Edition</a:t>
            </a:r>
            <a:endParaRPr lang="en-US" dirty="0"/>
          </a:p>
        </p:txBody>
      </p:sp>
      <p:sp>
        <p:nvSpPr>
          <p:cNvPr id="4" name="Slide Number Placeholder 3">
            <a:extLst>
              <a:ext uri="{FF2B5EF4-FFF2-40B4-BE49-F238E27FC236}">
                <a16:creationId xmlns:a16="http://schemas.microsoft.com/office/drawing/2014/main" id="{78AD9241-5E8D-4758-92D6-5706D5184BF8}"/>
              </a:ext>
            </a:extLst>
          </p:cNvPr>
          <p:cNvSpPr>
            <a:spLocks noGrp="1"/>
          </p:cNvSpPr>
          <p:nvPr>
            <p:ph type="sldNum" sz="quarter" idx="12"/>
          </p:nvPr>
        </p:nvSpPr>
        <p:spPr>
          <a:xfrm>
            <a:off x="6457950" y="6356350"/>
            <a:ext cx="2057400" cy="365125"/>
          </a:xfrm>
          <a:prstGeom prst="rect">
            <a:avLst/>
          </a:prstGeom>
        </p:spPr>
        <p:txBody>
          <a:bodyPr vert="horz" lIns="91440" tIns="45720" rIns="91440" bIns="45720" rtlCol="0" anchor="ctr"/>
          <a:lstStyle>
            <a:defPPr>
              <a:defRPr lang="en-US"/>
            </a:defPPr>
            <a:lvl1pPr algn="r" rtl="0" eaLnBrk="0" fontAlgn="base" hangingPunct="0">
              <a:spcBef>
                <a:spcPct val="0"/>
              </a:spcBef>
              <a:spcAft>
                <a:spcPct val="0"/>
              </a:spcAft>
              <a:defRPr sz="1200" b="1" kern="1200">
                <a:solidFill>
                  <a:schemeClr val="tx1">
                    <a:tint val="75000"/>
                  </a:schemeClr>
                </a:solidFill>
                <a:latin typeface="Arial" charset="0"/>
                <a:ea typeface="ＭＳ Ｐゴシック" charset="-128"/>
                <a:cs typeface="+mn-cs"/>
              </a:defRPr>
            </a:lvl1pPr>
            <a:lvl2pPr marL="4572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9pPr>
          </a:lstStyle>
          <a:p>
            <a:pPr>
              <a:defRPr/>
            </a:pPr>
            <a:fld id="{24876ADD-85D9-4CF9-A35B-123309FF4FEE}" type="slidenum">
              <a:rPr lang="en-US" smtClean="0"/>
              <a:pPr>
                <a:defRPr/>
              </a:pPr>
              <a:t>187</a:t>
            </a:fld>
            <a:endParaRPr lang="en-US"/>
          </a:p>
        </p:txBody>
      </p:sp>
    </p:spTree>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a:extLst>
              <a:ext uri="{FF2B5EF4-FFF2-40B4-BE49-F238E27FC236}">
                <a16:creationId xmlns:a16="http://schemas.microsoft.com/office/drawing/2014/main" id="{F9040E99-A410-4EAB-8F1D-C56E481F57F7}"/>
              </a:ext>
            </a:extLst>
          </p:cNvPr>
          <p:cNvSpPr>
            <a:spLocks noGrp="1" noChangeArrowheads="1"/>
          </p:cNvSpPr>
          <p:nvPr>
            <p:ph type="title"/>
          </p:nvPr>
        </p:nvSpPr>
        <p:spPr/>
        <p:txBody>
          <a:bodyPr/>
          <a:lstStyle/>
          <a:p>
            <a:pPr>
              <a:defRPr/>
            </a:pPr>
            <a:r>
              <a:rPr lang="en-US">
                <a:cs typeface="+mj-cs"/>
              </a:rPr>
              <a:t>Finding the Best Split</a:t>
            </a:r>
          </a:p>
        </p:txBody>
      </p:sp>
      <p:sp>
        <p:nvSpPr>
          <p:cNvPr id="36866" name="Oval 4">
            <a:extLst>
              <a:ext uri="{FF2B5EF4-FFF2-40B4-BE49-F238E27FC236}">
                <a16:creationId xmlns:a16="http://schemas.microsoft.com/office/drawing/2014/main" id="{72DB59C1-3D4C-4DE2-8467-134D5FC0ECD4}"/>
              </a:ext>
            </a:extLst>
          </p:cNvPr>
          <p:cNvSpPr>
            <a:spLocks noChangeArrowheads="1"/>
          </p:cNvSpPr>
          <p:nvPr/>
        </p:nvSpPr>
        <p:spPr bwMode="auto">
          <a:xfrm>
            <a:off x="6477000" y="1828800"/>
            <a:ext cx="1009650" cy="454025"/>
          </a:xfrm>
          <a:prstGeom prst="ellipse">
            <a:avLst/>
          </a:prstGeom>
          <a:solidFill>
            <a:srgbClr val="FFFFFF"/>
          </a:solidFill>
          <a:ln w="9525">
            <a:solidFill>
              <a:schemeClr val="tx1"/>
            </a:solidFill>
            <a:round/>
            <a:headEnd/>
            <a:tailEnd/>
          </a:ln>
        </p:spPr>
        <p:txBody>
          <a:bodyPr wrap="none" anchor="ctr"/>
          <a:lstStyle>
            <a:lvl1pPr>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spcAft>
                <a:spcPct val="0"/>
              </a:spcAft>
              <a:buClrTx/>
              <a:buSzTx/>
              <a:buFontTx/>
              <a:buNone/>
            </a:pPr>
            <a:r>
              <a:rPr lang="en-US" altLang="en-US" sz="2000" b="0">
                <a:latin typeface="Times New Roman" panose="02020603050405020304" pitchFamily="18" charset="0"/>
              </a:rPr>
              <a:t>B?</a:t>
            </a:r>
            <a:endParaRPr lang="en-US" altLang="en-US" sz="2400" b="0">
              <a:latin typeface="Times New Roman" panose="02020603050405020304" pitchFamily="18" charset="0"/>
            </a:endParaRPr>
          </a:p>
        </p:txBody>
      </p:sp>
      <p:sp>
        <p:nvSpPr>
          <p:cNvPr id="36867" name="Line 5">
            <a:extLst>
              <a:ext uri="{FF2B5EF4-FFF2-40B4-BE49-F238E27FC236}">
                <a16:creationId xmlns:a16="http://schemas.microsoft.com/office/drawing/2014/main" id="{9B76AFB6-B62E-45FA-BF1B-2A57C299EEA3}"/>
              </a:ext>
            </a:extLst>
          </p:cNvPr>
          <p:cNvSpPr>
            <a:spLocks noChangeShapeType="1"/>
          </p:cNvSpPr>
          <p:nvPr/>
        </p:nvSpPr>
        <p:spPr bwMode="auto">
          <a:xfrm flipH="1">
            <a:off x="5902325" y="2286000"/>
            <a:ext cx="1108075" cy="7254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6868" name="Line 6">
            <a:extLst>
              <a:ext uri="{FF2B5EF4-FFF2-40B4-BE49-F238E27FC236}">
                <a16:creationId xmlns:a16="http://schemas.microsoft.com/office/drawing/2014/main" id="{25CDC5C2-2488-42F5-B0B1-0EEC169929E2}"/>
              </a:ext>
            </a:extLst>
          </p:cNvPr>
          <p:cNvSpPr>
            <a:spLocks noChangeShapeType="1"/>
          </p:cNvSpPr>
          <p:nvPr/>
        </p:nvSpPr>
        <p:spPr bwMode="auto">
          <a:xfrm>
            <a:off x="7010400" y="2286000"/>
            <a:ext cx="1184275" cy="7254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6869" name="Text Box 7">
            <a:extLst>
              <a:ext uri="{FF2B5EF4-FFF2-40B4-BE49-F238E27FC236}">
                <a16:creationId xmlns:a16="http://schemas.microsoft.com/office/drawing/2014/main" id="{D594DF99-5476-4721-8488-0145C10C4E22}"/>
              </a:ext>
            </a:extLst>
          </p:cNvPr>
          <p:cNvSpPr txBox="1">
            <a:spLocks noChangeArrowheads="1"/>
          </p:cNvSpPr>
          <p:nvPr/>
        </p:nvSpPr>
        <p:spPr bwMode="auto">
          <a:xfrm>
            <a:off x="5629275" y="2401888"/>
            <a:ext cx="5397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spcAft>
                <a:spcPct val="0"/>
              </a:spcAft>
              <a:buClrTx/>
              <a:buSzTx/>
              <a:buFontTx/>
              <a:buNone/>
            </a:pPr>
            <a:r>
              <a:rPr lang="en-US" altLang="en-US" sz="1800" b="0">
                <a:latin typeface="Times New Roman" panose="02020603050405020304" pitchFamily="18" charset="0"/>
              </a:rPr>
              <a:t>Yes</a:t>
            </a:r>
          </a:p>
        </p:txBody>
      </p:sp>
      <p:sp>
        <p:nvSpPr>
          <p:cNvPr id="36870" name="Text Box 8">
            <a:extLst>
              <a:ext uri="{FF2B5EF4-FFF2-40B4-BE49-F238E27FC236}">
                <a16:creationId xmlns:a16="http://schemas.microsoft.com/office/drawing/2014/main" id="{2E2E52A2-A299-4B77-AF36-97ABADFE4C65}"/>
              </a:ext>
            </a:extLst>
          </p:cNvPr>
          <p:cNvSpPr txBox="1">
            <a:spLocks noChangeArrowheads="1"/>
          </p:cNvSpPr>
          <p:nvPr/>
        </p:nvSpPr>
        <p:spPr bwMode="auto">
          <a:xfrm>
            <a:off x="8118475" y="2401888"/>
            <a:ext cx="4635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spcAft>
                <a:spcPct val="0"/>
              </a:spcAft>
              <a:buClrTx/>
              <a:buSzTx/>
              <a:buFontTx/>
              <a:buNone/>
            </a:pPr>
            <a:r>
              <a:rPr lang="en-US" altLang="en-US" sz="1800" b="0">
                <a:latin typeface="Times New Roman" panose="02020603050405020304" pitchFamily="18" charset="0"/>
              </a:rPr>
              <a:t>No</a:t>
            </a:r>
          </a:p>
        </p:txBody>
      </p:sp>
      <p:sp>
        <p:nvSpPr>
          <p:cNvPr id="36871" name="Rectangle 9">
            <a:extLst>
              <a:ext uri="{FF2B5EF4-FFF2-40B4-BE49-F238E27FC236}">
                <a16:creationId xmlns:a16="http://schemas.microsoft.com/office/drawing/2014/main" id="{A442257A-610D-49F8-9C2B-A5163A1FDFC5}"/>
              </a:ext>
            </a:extLst>
          </p:cNvPr>
          <p:cNvSpPr>
            <a:spLocks noChangeArrowheads="1"/>
          </p:cNvSpPr>
          <p:nvPr/>
        </p:nvSpPr>
        <p:spPr bwMode="auto">
          <a:xfrm>
            <a:off x="5486400" y="3011488"/>
            <a:ext cx="936625" cy="341312"/>
          </a:xfrm>
          <a:prstGeom prst="rect">
            <a:avLst/>
          </a:prstGeom>
          <a:solidFill>
            <a:srgbClr val="FFFFFF"/>
          </a:solidFill>
          <a:ln w="9525">
            <a:solidFill>
              <a:schemeClr val="tx1"/>
            </a:solidFill>
            <a:miter lim="800000"/>
            <a:headEnd/>
            <a:tailEnd/>
          </a:ln>
        </p:spPr>
        <p:txBody>
          <a:bodyPr wrap="none" anchor="ctr"/>
          <a:lstStyle>
            <a:lvl1pPr>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spcAft>
                <a:spcPct val="0"/>
              </a:spcAft>
              <a:buClrTx/>
              <a:buSzTx/>
              <a:buFontTx/>
              <a:buNone/>
            </a:pPr>
            <a:r>
              <a:rPr lang="en-US" altLang="en-US" sz="1800" b="0">
                <a:latin typeface="Times New Roman" panose="02020603050405020304" pitchFamily="18" charset="0"/>
              </a:rPr>
              <a:t>Node N3</a:t>
            </a:r>
          </a:p>
        </p:txBody>
      </p:sp>
      <p:sp>
        <p:nvSpPr>
          <p:cNvPr id="36872" name="Rectangle 10">
            <a:extLst>
              <a:ext uri="{FF2B5EF4-FFF2-40B4-BE49-F238E27FC236}">
                <a16:creationId xmlns:a16="http://schemas.microsoft.com/office/drawing/2014/main" id="{0BE9CB00-005C-4D8A-9098-0434A5126B54}"/>
              </a:ext>
            </a:extLst>
          </p:cNvPr>
          <p:cNvSpPr>
            <a:spLocks noChangeArrowheads="1"/>
          </p:cNvSpPr>
          <p:nvPr/>
        </p:nvSpPr>
        <p:spPr bwMode="auto">
          <a:xfrm>
            <a:off x="7673975" y="3011488"/>
            <a:ext cx="936625" cy="341312"/>
          </a:xfrm>
          <a:prstGeom prst="rect">
            <a:avLst/>
          </a:prstGeom>
          <a:solidFill>
            <a:srgbClr val="FFFFFF"/>
          </a:solidFill>
          <a:ln w="9525">
            <a:solidFill>
              <a:schemeClr val="tx1"/>
            </a:solidFill>
            <a:miter lim="800000"/>
            <a:headEnd/>
            <a:tailEnd/>
          </a:ln>
        </p:spPr>
        <p:txBody>
          <a:bodyPr wrap="none" anchor="ctr"/>
          <a:lstStyle>
            <a:lvl1pPr>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spcAft>
                <a:spcPct val="0"/>
              </a:spcAft>
              <a:buClrTx/>
              <a:buSzTx/>
              <a:buFontTx/>
              <a:buNone/>
            </a:pPr>
            <a:r>
              <a:rPr lang="en-US" altLang="en-US" sz="1800" b="0">
                <a:latin typeface="Times New Roman" panose="02020603050405020304" pitchFamily="18" charset="0"/>
              </a:rPr>
              <a:t>Node N4</a:t>
            </a:r>
          </a:p>
        </p:txBody>
      </p:sp>
      <p:sp>
        <p:nvSpPr>
          <p:cNvPr id="36873" name="Oval 11">
            <a:extLst>
              <a:ext uri="{FF2B5EF4-FFF2-40B4-BE49-F238E27FC236}">
                <a16:creationId xmlns:a16="http://schemas.microsoft.com/office/drawing/2014/main" id="{430DF567-FB44-42BA-BDD4-A4E057B02C62}"/>
              </a:ext>
            </a:extLst>
          </p:cNvPr>
          <p:cNvSpPr>
            <a:spLocks noChangeArrowheads="1"/>
          </p:cNvSpPr>
          <p:nvPr/>
        </p:nvSpPr>
        <p:spPr bwMode="auto">
          <a:xfrm>
            <a:off x="1447800" y="1752600"/>
            <a:ext cx="1009650" cy="454025"/>
          </a:xfrm>
          <a:prstGeom prst="ellipse">
            <a:avLst/>
          </a:prstGeom>
          <a:solidFill>
            <a:srgbClr val="FFFFFF"/>
          </a:solidFill>
          <a:ln w="9525">
            <a:solidFill>
              <a:schemeClr val="tx1"/>
            </a:solidFill>
            <a:round/>
            <a:headEnd/>
            <a:tailEnd/>
          </a:ln>
        </p:spPr>
        <p:txBody>
          <a:bodyPr wrap="none" anchor="ctr"/>
          <a:lstStyle>
            <a:lvl1pPr>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spcAft>
                <a:spcPct val="0"/>
              </a:spcAft>
              <a:buClrTx/>
              <a:buSzTx/>
              <a:buFontTx/>
              <a:buNone/>
            </a:pPr>
            <a:r>
              <a:rPr lang="en-US" altLang="en-US" sz="2000" b="0">
                <a:latin typeface="Times New Roman" panose="02020603050405020304" pitchFamily="18" charset="0"/>
              </a:rPr>
              <a:t>A?</a:t>
            </a:r>
            <a:endParaRPr lang="en-US" altLang="en-US" sz="2400" b="0">
              <a:latin typeface="Times New Roman" panose="02020603050405020304" pitchFamily="18" charset="0"/>
            </a:endParaRPr>
          </a:p>
        </p:txBody>
      </p:sp>
      <p:sp>
        <p:nvSpPr>
          <p:cNvPr id="36874" name="Line 12">
            <a:extLst>
              <a:ext uri="{FF2B5EF4-FFF2-40B4-BE49-F238E27FC236}">
                <a16:creationId xmlns:a16="http://schemas.microsoft.com/office/drawing/2014/main" id="{09CD20DE-FD67-41A3-B19D-7BEA63F29132}"/>
              </a:ext>
            </a:extLst>
          </p:cNvPr>
          <p:cNvSpPr>
            <a:spLocks noChangeShapeType="1"/>
          </p:cNvSpPr>
          <p:nvPr/>
        </p:nvSpPr>
        <p:spPr bwMode="auto">
          <a:xfrm flipH="1">
            <a:off x="873125" y="2209800"/>
            <a:ext cx="1108075" cy="7254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6875" name="Line 13">
            <a:extLst>
              <a:ext uri="{FF2B5EF4-FFF2-40B4-BE49-F238E27FC236}">
                <a16:creationId xmlns:a16="http://schemas.microsoft.com/office/drawing/2014/main" id="{5E78F2C8-48DF-4673-8305-990AB566FCC0}"/>
              </a:ext>
            </a:extLst>
          </p:cNvPr>
          <p:cNvSpPr>
            <a:spLocks noChangeShapeType="1"/>
          </p:cNvSpPr>
          <p:nvPr/>
        </p:nvSpPr>
        <p:spPr bwMode="auto">
          <a:xfrm>
            <a:off x="1981200" y="2209800"/>
            <a:ext cx="1184275" cy="7254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6876" name="Text Box 14">
            <a:extLst>
              <a:ext uri="{FF2B5EF4-FFF2-40B4-BE49-F238E27FC236}">
                <a16:creationId xmlns:a16="http://schemas.microsoft.com/office/drawing/2014/main" id="{64A775CD-B2F1-4DE7-A46F-121F8E12874D}"/>
              </a:ext>
            </a:extLst>
          </p:cNvPr>
          <p:cNvSpPr txBox="1">
            <a:spLocks noChangeArrowheads="1"/>
          </p:cNvSpPr>
          <p:nvPr/>
        </p:nvSpPr>
        <p:spPr bwMode="auto">
          <a:xfrm>
            <a:off x="600075" y="2325688"/>
            <a:ext cx="5397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spcAft>
                <a:spcPct val="0"/>
              </a:spcAft>
              <a:buClrTx/>
              <a:buSzTx/>
              <a:buFontTx/>
              <a:buNone/>
            </a:pPr>
            <a:r>
              <a:rPr lang="en-US" altLang="en-US" sz="1800" b="0">
                <a:latin typeface="Times New Roman" panose="02020603050405020304" pitchFamily="18" charset="0"/>
              </a:rPr>
              <a:t>Yes</a:t>
            </a:r>
          </a:p>
        </p:txBody>
      </p:sp>
      <p:sp>
        <p:nvSpPr>
          <p:cNvPr id="36877" name="Text Box 15">
            <a:extLst>
              <a:ext uri="{FF2B5EF4-FFF2-40B4-BE49-F238E27FC236}">
                <a16:creationId xmlns:a16="http://schemas.microsoft.com/office/drawing/2014/main" id="{D88DBA1E-33DA-4E53-80FE-07E1530D1E4E}"/>
              </a:ext>
            </a:extLst>
          </p:cNvPr>
          <p:cNvSpPr txBox="1">
            <a:spLocks noChangeArrowheads="1"/>
          </p:cNvSpPr>
          <p:nvPr/>
        </p:nvSpPr>
        <p:spPr bwMode="auto">
          <a:xfrm>
            <a:off x="3089275" y="2325688"/>
            <a:ext cx="4635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spcAft>
                <a:spcPct val="0"/>
              </a:spcAft>
              <a:buClrTx/>
              <a:buSzTx/>
              <a:buFontTx/>
              <a:buNone/>
            </a:pPr>
            <a:r>
              <a:rPr lang="en-US" altLang="en-US" sz="1800" b="0">
                <a:latin typeface="Times New Roman" panose="02020603050405020304" pitchFamily="18" charset="0"/>
              </a:rPr>
              <a:t>No</a:t>
            </a:r>
          </a:p>
        </p:txBody>
      </p:sp>
      <p:sp>
        <p:nvSpPr>
          <p:cNvPr id="36878" name="Rectangle 16">
            <a:extLst>
              <a:ext uri="{FF2B5EF4-FFF2-40B4-BE49-F238E27FC236}">
                <a16:creationId xmlns:a16="http://schemas.microsoft.com/office/drawing/2014/main" id="{3FFB2629-BD43-4A6B-8875-CCE4B398D427}"/>
              </a:ext>
            </a:extLst>
          </p:cNvPr>
          <p:cNvSpPr>
            <a:spLocks noChangeArrowheads="1"/>
          </p:cNvSpPr>
          <p:nvPr/>
        </p:nvSpPr>
        <p:spPr bwMode="auto">
          <a:xfrm>
            <a:off x="457200" y="2935288"/>
            <a:ext cx="936625" cy="341312"/>
          </a:xfrm>
          <a:prstGeom prst="rect">
            <a:avLst/>
          </a:prstGeom>
          <a:solidFill>
            <a:srgbClr val="FFFFFF"/>
          </a:solidFill>
          <a:ln w="9525">
            <a:solidFill>
              <a:schemeClr val="tx1"/>
            </a:solidFill>
            <a:miter lim="800000"/>
            <a:headEnd/>
            <a:tailEnd/>
          </a:ln>
        </p:spPr>
        <p:txBody>
          <a:bodyPr wrap="none" anchor="ctr"/>
          <a:lstStyle>
            <a:lvl1pPr>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spcAft>
                <a:spcPct val="0"/>
              </a:spcAft>
              <a:buClrTx/>
              <a:buSzTx/>
              <a:buFontTx/>
              <a:buNone/>
            </a:pPr>
            <a:r>
              <a:rPr lang="en-US" altLang="en-US" sz="1800" b="0">
                <a:latin typeface="Times New Roman" panose="02020603050405020304" pitchFamily="18" charset="0"/>
              </a:rPr>
              <a:t>Node N1</a:t>
            </a:r>
          </a:p>
        </p:txBody>
      </p:sp>
      <p:sp>
        <p:nvSpPr>
          <p:cNvPr id="36879" name="Rectangle 17">
            <a:extLst>
              <a:ext uri="{FF2B5EF4-FFF2-40B4-BE49-F238E27FC236}">
                <a16:creationId xmlns:a16="http://schemas.microsoft.com/office/drawing/2014/main" id="{845E5EA6-6945-40ED-9AB5-C2DC83AA2EBA}"/>
              </a:ext>
            </a:extLst>
          </p:cNvPr>
          <p:cNvSpPr>
            <a:spLocks noChangeArrowheads="1"/>
          </p:cNvSpPr>
          <p:nvPr/>
        </p:nvSpPr>
        <p:spPr bwMode="auto">
          <a:xfrm>
            <a:off x="2644775" y="2935288"/>
            <a:ext cx="936625" cy="341312"/>
          </a:xfrm>
          <a:prstGeom prst="rect">
            <a:avLst/>
          </a:prstGeom>
          <a:solidFill>
            <a:srgbClr val="FFFFFF"/>
          </a:solidFill>
          <a:ln w="9525">
            <a:solidFill>
              <a:schemeClr val="tx1"/>
            </a:solidFill>
            <a:miter lim="800000"/>
            <a:headEnd/>
            <a:tailEnd/>
          </a:ln>
        </p:spPr>
        <p:txBody>
          <a:bodyPr wrap="none" anchor="ctr"/>
          <a:lstStyle>
            <a:lvl1pPr>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spcAft>
                <a:spcPct val="0"/>
              </a:spcAft>
              <a:buClrTx/>
              <a:buSzTx/>
              <a:buFontTx/>
              <a:buNone/>
            </a:pPr>
            <a:r>
              <a:rPr lang="en-US" altLang="en-US" sz="1800" b="0">
                <a:latin typeface="Times New Roman" panose="02020603050405020304" pitchFamily="18" charset="0"/>
              </a:rPr>
              <a:t>Node N2</a:t>
            </a:r>
          </a:p>
        </p:txBody>
      </p:sp>
      <p:sp>
        <p:nvSpPr>
          <p:cNvPr id="36880" name="Text Box 18">
            <a:extLst>
              <a:ext uri="{FF2B5EF4-FFF2-40B4-BE49-F238E27FC236}">
                <a16:creationId xmlns:a16="http://schemas.microsoft.com/office/drawing/2014/main" id="{646251EA-A7AA-4D8C-ADD7-CF96BD42567D}"/>
              </a:ext>
            </a:extLst>
          </p:cNvPr>
          <p:cNvSpPr txBox="1">
            <a:spLocks noChangeArrowheads="1"/>
          </p:cNvSpPr>
          <p:nvPr/>
        </p:nvSpPr>
        <p:spPr bwMode="auto">
          <a:xfrm>
            <a:off x="1905000" y="1066800"/>
            <a:ext cx="19812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50000"/>
              </a:spcBef>
              <a:spcAft>
                <a:spcPct val="0"/>
              </a:spcAft>
              <a:buClrTx/>
              <a:buSzTx/>
              <a:buFontTx/>
              <a:buNone/>
            </a:pPr>
            <a:r>
              <a:rPr lang="en-US" altLang="en-US" sz="1800"/>
              <a:t>Before Splitting:</a:t>
            </a:r>
          </a:p>
        </p:txBody>
      </p:sp>
      <p:graphicFrame>
        <p:nvGraphicFramePr>
          <p:cNvPr id="36881" name="Object 20">
            <a:extLst>
              <a:ext uri="{FF2B5EF4-FFF2-40B4-BE49-F238E27FC236}">
                <a16:creationId xmlns:a16="http://schemas.microsoft.com/office/drawing/2014/main" id="{7288883A-481C-4F83-B545-39CEB73425FD}"/>
              </a:ext>
            </a:extLst>
          </p:cNvPr>
          <p:cNvGraphicFramePr>
            <a:graphicFrameLocks noGrp="1" noChangeAspect="1"/>
          </p:cNvGraphicFramePr>
          <p:nvPr>
            <p:ph idx="1"/>
          </p:nvPr>
        </p:nvGraphicFramePr>
        <p:xfrm>
          <a:off x="80963" y="3581400"/>
          <a:ext cx="1665287" cy="698500"/>
        </p:xfrm>
        <a:graphic>
          <a:graphicData uri="http://schemas.openxmlformats.org/presentationml/2006/ole">
            <mc:AlternateContent xmlns:mc="http://schemas.openxmlformats.org/markup-compatibility/2006">
              <mc:Choice xmlns:v="urn:schemas-microsoft-com:vml" Requires="v">
                <p:oleObj name="Document" r:id="rId2" imgW="3327400" imgH="1397000" progId="Word.Document.8">
                  <p:embed/>
                </p:oleObj>
              </mc:Choice>
              <mc:Fallback>
                <p:oleObj name="Document" r:id="rId2" imgW="3327400" imgH="1397000" progId="Word.Document.8">
                  <p:embed/>
                  <p:pic>
                    <p:nvPicPr>
                      <p:cNvPr id="36881" name="Object 20">
                        <a:extLst>
                          <a:ext uri="{FF2B5EF4-FFF2-40B4-BE49-F238E27FC236}">
                            <a16:creationId xmlns:a16="http://schemas.microsoft.com/office/drawing/2014/main" id="{7288883A-481C-4F83-B545-39CEB73425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963" y="3581400"/>
                        <a:ext cx="1665287" cy="698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6882" name="Object 27">
            <a:extLst>
              <a:ext uri="{FF2B5EF4-FFF2-40B4-BE49-F238E27FC236}">
                <a16:creationId xmlns:a16="http://schemas.microsoft.com/office/drawing/2014/main" id="{E9DA3913-BA37-4CD6-B589-349287EC8B53}"/>
              </a:ext>
            </a:extLst>
          </p:cNvPr>
          <p:cNvGraphicFramePr>
            <a:graphicFrameLocks noChangeAspect="1"/>
          </p:cNvGraphicFramePr>
          <p:nvPr/>
        </p:nvGraphicFramePr>
        <p:xfrm>
          <a:off x="2366963" y="3586163"/>
          <a:ext cx="1636712" cy="681037"/>
        </p:xfrm>
        <a:graphic>
          <a:graphicData uri="http://schemas.openxmlformats.org/presentationml/2006/ole">
            <mc:AlternateContent xmlns:mc="http://schemas.openxmlformats.org/markup-compatibility/2006">
              <mc:Choice xmlns:v="urn:schemas-microsoft-com:vml" Requires="v">
                <p:oleObj name="Document" r:id="rId4" imgW="3327400" imgH="1397000" progId="Word.Document.8">
                  <p:embed/>
                </p:oleObj>
              </mc:Choice>
              <mc:Fallback>
                <p:oleObj name="Document" r:id="rId4" imgW="3327400" imgH="1397000" progId="Word.Document.8">
                  <p:embed/>
                  <p:pic>
                    <p:nvPicPr>
                      <p:cNvPr id="36882" name="Object 27">
                        <a:extLst>
                          <a:ext uri="{FF2B5EF4-FFF2-40B4-BE49-F238E27FC236}">
                            <a16:creationId xmlns:a16="http://schemas.microsoft.com/office/drawing/2014/main" id="{E9DA3913-BA37-4CD6-B589-349287EC8B5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66963" y="3586163"/>
                        <a:ext cx="1636712" cy="6810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36883" name="Object 28">
            <a:extLst>
              <a:ext uri="{FF2B5EF4-FFF2-40B4-BE49-F238E27FC236}">
                <a16:creationId xmlns:a16="http://schemas.microsoft.com/office/drawing/2014/main" id="{0C0748CF-44F5-4649-BA5A-7B1451BC8AB5}"/>
              </a:ext>
            </a:extLst>
          </p:cNvPr>
          <p:cNvGraphicFramePr>
            <a:graphicFrameLocks noChangeAspect="1"/>
          </p:cNvGraphicFramePr>
          <p:nvPr/>
        </p:nvGraphicFramePr>
        <p:xfrm>
          <a:off x="5110163" y="3586163"/>
          <a:ext cx="1636712" cy="681037"/>
        </p:xfrm>
        <a:graphic>
          <a:graphicData uri="http://schemas.openxmlformats.org/presentationml/2006/ole">
            <mc:AlternateContent xmlns:mc="http://schemas.openxmlformats.org/markup-compatibility/2006">
              <mc:Choice xmlns:v="urn:schemas-microsoft-com:vml" Requires="v">
                <p:oleObj name="Document" r:id="rId6" imgW="3340100" imgH="1397000" progId="Word.Document.8">
                  <p:embed/>
                </p:oleObj>
              </mc:Choice>
              <mc:Fallback>
                <p:oleObj name="Document" r:id="rId6" imgW="3340100" imgH="1397000" progId="Word.Document.8">
                  <p:embed/>
                  <p:pic>
                    <p:nvPicPr>
                      <p:cNvPr id="36883" name="Object 28">
                        <a:extLst>
                          <a:ext uri="{FF2B5EF4-FFF2-40B4-BE49-F238E27FC236}">
                            <a16:creationId xmlns:a16="http://schemas.microsoft.com/office/drawing/2014/main" id="{0C0748CF-44F5-4649-BA5A-7B1451BC8AB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10163" y="3586163"/>
                        <a:ext cx="1636712" cy="6810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36884" name="Object 29">
            <a:extLst>
              <a:ext uri="{FF2B5EF4-FFF2-40B4-BE49-F238E27FC236}">
                <a16:creationId xmlns:a16="http://schemas.microsoft.com/office/drawing/2014/main" id="{E02CD5EA-C7B8-40BF-A963-6E45B9C475D6}"/>
              </a:ext>
            </a:extLst>
          </p:cNvPr>
          <p:cNvGraphicFramePr>
            <a:graphicFrameLocks noChangeAspect="1"/>
          </p:cNvGraphicFramePr>
          <p:nvPr/>
        </p:nvGraphicFramePr>
        <p:xfrm>
          <a:off x="7396163" y="3586163"/>
          <a:ext cx="1595437" cy="660400"/>
        </p:xfrm>
        <a:graphic>
          <a:graphicData uri="http://schemas.openxmlformats.org/presentationml/2006/ole">
            <mc:AlternateContent xmlns:mc="http://schemas.openxmlformats.org/markup-compatibility/2006">
              <mc:Choice xmlns:v="urn:schemas-microsoft-com:vml" Requires="v">
                <p:oleObj name="Document" r:id="rId8" imgW="3352800" imgH="1397000" progId="Word.Document.8">
                  <p:embed/>
                </p:oleObj>
              </mc:Choice>
              <mc:Fallback>
                <p:oleObj name="Document" r:id="rId8" imgW="3352800" imgH="1397000" progId="Word.Document.8">
                  <p:embed/>
                  <p:pic>
                    <p:nvPicPr>
                      <p:cNvPr id="36884" name="Object 29">
                        <a:extLst>
                          <a:ext uri="{FF2B5EF4-FFF2-40B4-BE49-F238E27FC236}">
                            <a16:creationId xmlns:a16="http://schemas.microsoft.com/office/drawing/2014/main" id="{E02CD5EA-C7B8-40BF-A963-6E45B9C475D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396163" y="3586163"/>
                        <a:ext cx="1595437" cy="660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36885" name="Object 33">
            <a:extLst>
              <a:ext uri="{FF2B5EF4-FFF2-40B4-BE49-F238E27FC236}">
                <a16:creationId xmlns:a16="http://schemas.microsoft.com/office/drawing/2014/main" id="{932BFF67-D515-4314-B21D-02FDC8D20226}"/>
              </a:ext>
            </a:extLst>
          </p:cNvPr>
          <p:cNvGraphicFramePr>
            <a:graphicFrameLocks noChangeAspect="1"/>
          </p:cNvGraphicFramePr>
          <p:nvPr/>
        </p:nvGraphicFramePr>
        <p:xfrm>
          <a:off x="3962400" y="1066800"/>
          <a:ext cx="1595438" cy="660400"/>
        </p:xfrm>
        <a:graphic>
          <a:graphicData uri="http://schemas.openxmlformats.org/presentationml/2006/ole">
            <mc:AlternateContent xmlns:mc="http://schemas.openxmlformats.org/markup-compatibility/2006">
              <mc:Choice xmlns:v="urn:schemas-microsoft-com:vml" Requires="v">
                <p:oleObj name="Document" r:id="rId10" imgW="3340100" imgH="1397000" progId="Word.Document.8">
                  <p:embed/>
                </p:oleObj>
              </mc:Choice>
              <mc:Fallback>
                <p:oleObj name="Document" r:id="rId10" imgW="3340100" imgH="1397000" progId="Word.Document.8">
                  <p:embed/>
                  <p:pic>
                    <p:nvPicPr>
                      <p:cNvPr id="36885" name="Object 33">
                        <a:extLst>
                          <a:ext uri="{FF2B5EF4-FFF2-40B4-BE49-F238E27FC236}">
                            <a16:creationId xmlns:a16="http://schemas.microsoft.com/office/drawing/2014/main" id="{932BFF67-D515-4314-B21D-02FDC8D20226}"/>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962400" y="1066800"/>
                        <a:ext cx="1595438" cy="660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pSp>
        <p:nvGrpSpPr>
          <p:cNvPr id="924722" name="Group 50">
            <a:extLst>
              <a:ext uri="{FF2B5EF4-FFF2-40B4-BE49-F238E27FC236}">
                <a16:creationId xmlns:a16="http://schemas.microsoft.com/office/drawing/2014/main" id="{30A38AE0-76CA-41B5-A7F2-FBDA3DE52A24}"/>
              </a:ext>
            </a:extLst>
          </p:cNvPr>
          <p:cNvGrpSpPr>
            <a:grpSpLocks/>
          </p:cNvGrpSpPr>
          <p:nvPr/>
        </p:nvGrpSpPr>
        <p:grpSpPr bwMode="auto">
          <a:xfrm>
            <a:off x="5715000" y="1066800"/>
            <a:ext cx="1295400" cy="396875"/>
            <a:chOff x="3600" y="768"/>
            <a:chExt cx="816" cy="250"/>
          </a:xfrm>
        </p:grpSpPr>
        <p:sp>
          <p:nvSpPr>
            <p:cNvPr id="36905" name="Line 34">
              <a:extLst>
                <a:ext uri="{FF2B5EF4-FFF2-40B4-BE49-F238E27FC236}">
                  <a16:creationId xmlns:a16="http://schemas.microsoft.com/office/drawing/2014/main" id="{40FB1057-3C51-473C-8B80-C78E5A3D43E4}"/>
                </a:ext>
              </a:extLst>
            </p:cNvPr>
            <p:cNvSpPr>
              <a:spLocks noChangeShapeType="1"/>
            </p:cNvSpPr>
            <p:nvPr/>
          </p:nvSpPr>
          <p:spPr bwMode="auto">
            <a:xfrm>
              <a:off x="3600" y="912"/>
              <a:ext cx="336" cy="0"/>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6906" name="Text Box 35">
              <a:extLst>
                <a:ext uri="{FF2B5EF4-FFF2-40B4-BE49-F238E27FC236}">
                  <a16:creationId xmlns:a16="http://schemas.microsoft.com/office/drawing/2014/main" id="{294E0061-FDD9-416D-9F65-9CD665F39780}"/>
                </a:ext>
              </a:extLst>
            </p:cNvPr>
            <p:cNvSpPr txBox="1">
              <a:spLocks noChangeArrowheads="1"/>
            </p:cNvSpPr>
            <p:nvPr/>
          </p:nvSpPr>
          <p:spPr bwMode="auto">
            <a:xfrm>
              <a:off x="3984" y="768"/>
              <a:ext cx="43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50000"/>
                </a:spcBef>
                <a:spcAft>
                  <a:spcPct val="0"/>
                </a:spcAft>
                <a:buClrTx/>
                <a:buSzTx/>
                <a:buFontTx/>
                <a:buNone/>
              </a:pPr>
              <a:r>
                <a:rPr lang="en-US" altLang="en-US" sz="2000"/>
                <a:t>P</a:t>
              </a:r>
            </a:p>
          </p:txBody>
        </p:sp>
      </p:grpSp>
      <p:grpSp>
        <p:nvGrpSpPr>
          <p:cNvPr id="924720" name="Group 48">
            <a:extLst>
              <a:ext uri="{FF2B5EF4-FFF2-40B4-BE49-F238E27FC236}">
                <a16:creationId xmlns:a16="http://schemas.microsoft.com/office/drawing/2014/main" id="{F7899548-A45A-456F-83DD-D05797FAEF90}"/>
              </a:ext>
            </a:extLst>
          </p:cNvPr>
          <p:cNvGrpSpPr>
            <a:grpSpLocks/>
          </p:cNvGrpSpPr>
          <p:nvPr/>
        </p:nvGrpSpPr>
        <p:grpSpPr bwMode="auto">
          <a:xfrm>
            <a:off x="609600" y="4343400"/>
            <a:ext cx="8001000" cy="854075"/>
            <a:chOff x="384" y="2832"/>
            <a:chExt cx="5040" cy="538"/>
          </a:xfrm>
        </p:grpSpPr>
        <p:sp>
          <p:nvSpPr>
            <p:cNvPr id="36897" name="Text Box 36">
              <a:extLst>
                <a:ext uri="{FF2B5EF4-FFF2-40B4-BE49-F238E27FC236}">
                  <a16:creationId xmlns:a16="http://schemas.microsoft.com/office/drawing/2014/main" id="{5B9AF59C-109F-4FD2-9C9C-514343899333}"/>
                </a:ext>
              </a:extLst>
            </p:cNvPr>
            <p:cNvSpPr txBox="1">
              <a:spLocks noChangeArrowheads="1"/>
            </p:cNvSpPr>
            <p:nvPr/>
          </p:nvSpPr>
          <p:spPr bwMode="auto">
            <a:xfrm>
              <a:off x="384" y="3120"/>
              <a:ext cx="43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50000"/>
                </a:spcBef>
                <a:spcAft>
                  <a:spcPct val="0"/>
                </a:spcAft>
                <a:buClrTx/>
                <a:buSzTx/>
                <a:buFontTx/>
                <a:buNone/>
              </a:pPr>
              <a:r>
                <a:rPr lang="en-US" altLang="en-US" sz="2000"/>
                <a:t>M11</a:t>
              </a:r>
            </a:p>
          </p:txBody>
        </p:sp>
        <p:sp>
          <p:nvSpPr>
            <p:cNvPr id="36898" name="Text Box 37">
              <a:extLst>
                <a:ext uri="{FF2B5EF4-FFF2-40B4-BE49-F238E27FC236}">
                  <a16:creationId xmlns:a16="http://schemas.microsoft.com/office/drawing/2014/main" id="{9F60B89C-1F80-4C13-BED8-7BAF175FA14D}"/>
                </a:ext>
              </a:extLst>
            </p:cNvPr>
            <p:cNvSpPr txBox="1">
              <a:spLocks noChangeArrowheads="1"/>
            </p:cNvSpPr>
            <p:nvPr/>
          </p:nvSpPr>
          <p:spPr bwMode="auto">
            <a:xfrm>
              <a:off x="1824" y="3110"/>
              <a:ext cx="43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50000"/>
                </a:spcBef>
                <a:spcAft>
                  <a:spcPct val="0"/>
                </a:spcAft>
                <a:buClrTx/>
                <a:buSzTx/>
                <a:buFontTx/>
                <a:buNone/>
              </a:pPr>
              <a:r>
                <a:rPr lang="en-US" altLang="en-US" sz="2000"/>
                <a:t>M12</a:t>
              </a:r>
            </a:p>
          </p:txBody>
        </p:sp>
        <p:sp>
          <p:nvSpPr>
            <p:cNvPr id="36899" name="Text Box 38">
              <a:extLst>
                <a:ext uri="{FF2B5EF4-FFF2-40B4-BE49-F238E27FC236}">
                  <a16:creationId xmlns:a16="http://schemas.microsoft.com/office/drawing/2014/main" id="{E1C45CAB-1C3A-4D7C-82C2-30CDEA0AFB8F}"/>
                </a:ext>
              </a:extLst>
            </p:cNvPr>
            <p:cNvSpPr txBox="1">
              <a:spLocks noChangeArrowheads="1"/>
            </p:cNvSpPr>
            <p:nvPr/>
          </p:nvSpPr>
          <p:spPr bwMode="auto">
            <a:xfrm>
              <a:off x="3600" y="3110"/>
              <a:ext cx="43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50000"/>
                </a:spcBef>
                <a:spcAft>
                  <a:spcPct val="0"/>
                </a:spcAft>
                <a:buClrTx/>
                <a:buSzTx/>
                <a:buFontTx/>
                <a:buNone/>
              </a:pPr>
              <a:r>
                <a:rPr lang="en-US" altLang="en-US" sz="2000"/>
                <a:t>M21</a:t>
              </a:r>
            </a:p>
          </p:txBody>
        </p:sp>
        <p:sp>
          <p:nvSpPr>
            <p:cNvPr id="36900" name="Text Box 39">
              <a:extLst>
                <a:ext uri="{FF2B5EF4-FFF2-40B4-BE49-F238E27FC236}">
                  <a16:creationId xmlns:a16="http://schemas.microsoft.com/office/drawing/2014/main" id="{D53ED540-5422-4A33-90F3-FA8E83A5229A}"/>
                </a:ext>
              </a:extLst>
            </p:cNvPr>
            <p:cNvSpPr txBox="1">
              <a:spLocks noChangeArrowheads="1"/>
            </p:cNvSpPr>
            <p:nvPr/>
          </p:nvSpPr>
          <p:spPr bwMode="auto">
            <a:xfrm>
              <a:off x="4992" y="3110"/>
              <a:ext cx="43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50000"/>
                </a:spcBef>
                <a:spcAft>
                  <a:spcPct val="0"/>
                </a:spcAft>
                <a:buClrTx/>
                <a:buSzTx/>
                <a:buFontTx/>
                <a:buNone/>
              </a:pPr>
              <a:r>
                <a:rPr lang="en-US" altLang="en-US" sz="2000"/>
                <a:t>M22</a:t>
              </a:r>
            </a:p>
          </p:txBody>
        </p:sp>
        <p:sp>
          <p:nvSpPr>
            <p:cNvPr id="36901" name="Line 40">
              <a:extLst>
                <a:ext uri="{FF2B5EF4-FFF2-40B4-BE49-F238E27FC236}">
                  <a16:creationId xmlns:a16="http://schemas.microsoft.com/office/drawing/2014/main" id="{D79FD2F7-C96E-46A3-93E0-AC31DABF905E}"/>
                </a:ext>
              </a:extLst>
            </p:cNvPr>
            <p:cNvSpPr>
              <a:spLocks noChangeShapeType="1"/>
            </p:cNvSpPr>
            <p:nvPr/>
          </p:nvSpPr>
          <p:spPr bwMode="auto">
            <a:xfrm>
              <a:off x="528" y="2832"/>
              <a:ext cx="0" cy="288"/>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6902" name="Line 41">
              <a:extLst>
                <a:ext uri="{FF2B5EF4-FFF2-40B4-BE49-F238E27FC236}">
                  <a16:creationId xmlns:a16="http://schemas.microsoft.com/office/drawing/2014/main" id="{59A36EC4-C058-49F5-A277-9304388D5C6B}"/>
                </a:ext>
              </a:extLst>
            </p:cNvPr>
            <p:cNvSpPr>
              <a:spLocks noChangeShapeType="1"/>
            </p:cNvSpPr>
            <p:nvPr/>
          </p:nvSpPr>
          <p:spPr bwMode="auto">
            <a:xfrm>
              <a:off x="2016" y="2832"/>
              <a:ext cx="0" cy="288"/>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6903" name="Line 42">
              <a:extLst>
                <a:ext uri="{FF2B5EF4-FFF2-40B4-BE49-F238E27FC236}">
                  <a16:creationId xmlns:a16="http://schemas.microsoft.com/office/drawing/2014/main" id="{19BA76F6-0861-44D8-B384-D0A9922CBC9F}"/>
                </a:ext>
              </a:extLst>
            </p:cNvPr>
            <p:cNvSpPr>
              <a:spLocks noChangeShapeType="1"/>
            </p:cNvSpPr>
            <p:nvPr/>
          </p:nvSpPr>
          <p:spPr bwMode="auto">
            <a:xfrm>
              <a:off x="3744" y="2832"/>
              <a:ext cx="0" cy="288"/>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6904" name="Line 43">
              <a:extLst>
                <a:ext uri="{FF2B5EF4-FFF2-40B4-BE49-F238E27FC236}">
                  <a16:creationId xmlns:a16="http://schemas.microsoft.com/office/drawing/2014/main" id="{7FCD0CC1-A9D2-4E29-BCEF-9DE42BE9C8AB}"/>
                </a:ext>
              </a:extLst>
            </p:cNvPr>
            <p:cNvSpPr>
              <a:spLocks noChangeShapeType="1"/>
            </p:cNvSpPr>
            <p:nvPr/>
          </p:nvSpPr>
          <p:spPr bwMode="auto">
            <a:xfrm>
              <a:off x="5184" y="2832"/>
              <a:ext cx="0" cy="288"/>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pSp>
      <p:grpSp>
        <p:nvGrpSpPr>
          <p:cNvPr id="924721" name="Group 49">
            <a:extLst>
              <a:ext uri="{FF2B5EF4-FFF2-40B4-BE49-F238E27FC236}">
                <a16:creationId xmlns:a16="http://schemas.microsoft.com/office/drawing/2014/main" id="{B4E8DBFC-BEB3-4973-92FC-57FB8D1C3AE2}"/>
              </a:ext>
            </a:extLst>
          </p:cNvPr>
          <p:cNvGrpSpPr>
            <a:grpSpLocks/>
          </p:cNvGrpSpPr>
          <p:nvPr/>
        </p:nvGrpSpPr>
        <p:grpSpPr bwMode="auto">
          <a:xfrm>
            <a:off x="762000" y="5257800"/>
            <a:ext cx="7620000" cy="777875"/>
            <a:chOff x="480" y="3408"/>
            <a:chExt cx="4800" cy="490"/>
          </a:xfrm>
        </p:grpSpPr>
        <p:sp>
          <p:nvSpPr>
            <p:cNvPr id="36893" name="AutoShape 44">
              <a:extLst>
                <a:ext uri="{FF2B5EF4-FFF2-40B4-BE49-F238E27FC236}">
                  <a16:creationId xmlns:a16="http://schemas.microsoft.com/office/drawing/2014/main" id="{4C70D898-144B-484D-BAAC-212BC32F6231}"/>
                </a:ext>
              </a:extLst>
            </p:cNvPr>
            <p:cNvSpPr>
              <a:spLocks/>
            </p:cNvSpPr>
            <p:nvPr/>
          </p:nvSpPr>
          <p:spPr bwMode="auto">
            <a:xfrm rot="-5400000">
              <a:off x="1152" y="2736"/>
              <a:ext cx="192" cy="1536"/>
            </a:xfrm>
            <a:prstGeom prst="leftBrace">
              <a:avLst>
                <a:gd name="adj1" fmla="val 66667"/>
                <a:gd name="adj2" fmla="val 50963"/>
              </a:avLst>
            </a:prstGeom>
            <a:noFill/>
            <a:ln w="25400">
              <a:solidFill>
                <a:srgbClr val="1C5A6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spcAft>
                  <a:spcPct val="0"/>
                </a:spcAft>
                <a:buClrTx/>
                <a:buSzTx/>
                <a:buFontTx/>
                <a:buNone/>
              </a:pPr>
              <a:endParaRPr lang="en-US" altLang="en-US" sz="1400"/>
            </a:p>
          </p:txBody>
        </p:sp>
        <p:sp>
          <p:nvSpPr>
            <p:cNvPr id="36894" name="AutoShape 45">
              <a:extLst>
                <a:ext uri="{FF2B5EF4-FFF2-40B4-BE49-F238E27FC236}">
                  <a16:creationId xmlns:a16="http://schemas.microsoft.com/office/drawing/2014/main" id="{1377339D-0377-4BD1-A704-738AE423B957}"/>
                </a:ext>
              </a:extLst>
            </p:cNvPr>
            <p:cNvSpPr>
              <a:spLocks/>
            </p:cNvSpPr>
            <p:nvPr/>
          </p:nvSpPr>
          <p:spPr bwMode="auto">
            <a:xfrm rot="-5400000">
              <a:off x="4416" y="2736"/>
              <a:ext cx="192" cy="1536"/>
            </a:xfrm>
            <a:prstGeom prst="leftBrace">
              <a:avLst>
                <a:gd name="adj1" fmla="val 66667"/>
                <a:gd name="adj2" fmla="val 50963"/>
              </a:avLst>
            </a:prstGeom>
            <a:noFill/>
            <a:ln w="25400">
              <a:solidFill>
                <a:srgbClr val="1C5A6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spcAft>
                  <a:spcPct val="0"/>
                </a:spcAft>
                <a:buClrTx/>
                <a:buSzTx/>
                <a:buFontTx/>
                <a:buNone/>
              </a:pPr>
              <a:endParaRPr lang="en-US" altLang="en-US" sz="1400"/>
            </a:p>
          </p:txBody>
        </p:sp>
        <p:sp>
          <p:nvSpPr>
            <p:cNvPr id="36895" name="Text Box 46">
              <a:extLst>
                <a:ext uri="{FF2B5EF4-FFF2-40B4-BE49-F238E27FC236}">
                  <a16:creationId xmlns:a16="http://schemas.microsoft.com/office/drawing/2014/main" id="{B3EFBE4C-E569-4D08-A106-5708F2A7C4B8}"/>
                </a:ext>
              </a:extLst>
            </p:cNvPr>
            <p:cNvSpPr txBox="1">
              <a:spLocks noChangeArrowheads="1"/>
            </p:cNvSpPr>
            <p:nvPr/>
          </p:nvSpPr>
          <p:spPr bwMode="auto">
            <a:xfrm>
              <a:off x="1056" y="3638"/>
              <a:ext cx="43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50000"/>
                </a:spcBef>
                <a:spcAft>
                  <a:spcPct val="0"/>
                </a:spcAft>
                <a:buClrTx/>
                <a:buSzTx/>
                <a:buFontTx/>
                <a:buNone/>
              </a:pPr>
              <a:r>
                <a:rPr lang="en-US" altLang="en-US" sz="2000"/>
                <a:t>M1</a:t>
              </a:r>
            </a:p>
          </p:txBody>
        </p:sp>
        <p:sp>
          <p:nvSpPr>
            <p:cNvPr id="36896" name="Text Box 47">
              <a:extLst>
                <a:ext uri="{FF2B5EF4-FFF2-40B4-BE49-F238E27FC236}">
                  <a16:creationId xmlns:a16="http://schemas.microsoft.com/office/drawing/2014/main" id="{803C0B8E-94BA-42A6-BFF6-2C21520621A2}"/>
                </a:ext>
              </a:extLst>
            </p:cNvPr>
            <p:cNvSpPr txBox="1">
              <a:spLocks noChangeArrowheads="1"/>
            </p:cNvSpPr>
            <p:nvPr/>
          </p:nvSpPr>
          <p:spPr bwMode="auto">
            <a:xfrm>
              <a:off x="4320" y="3648"/>
              <a:ext cx="43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50000"/>
                </a:spcBef>
                <a:spcAft>
                  <a:spcPct val="0"/>
                </a:spcAft>
                <a:buClrTx/>
                <a:buSzTx/>
                <a:buFontTx/>
                <a:buNone/>
              </a:pPr>
              <a:r>
                <a:rPr lang="en-US" altLang="en-US" sz="2000"/>
                <a:t>M2</a:t>
              </a:r>
            </a:p>
          </p:txBody>
        </p:sp>
      </p:grpSp>
      <p:sp>
        <p:nvSpPr>
          <p:cNvPr id="924723" name="Text Box 51">
            <a:extLst>
              <a:ext uri="{FF2B5EF4-FFF2-40B4-BE49-F238E27FC236}">
                <a16:creationId xmlns:a16="http://schemas.microsoft.com/office/drawing/2014/main" id="{AA6B07E9-3D49-4F3E-AD88-10C749723874}"/>
              </a:ext>
            </a:extLst>
          </p:cNvPr>
          <p:cNvSpPr txBox="1">
            <a:spLocks noChangeArrowheads="1"/>
          </p:cNvSpPr>
          <p:nvPr/>
        </p:nvSpPr>
        <p:spPr bwMode="auto">
          <a:xfrm>
            <a:off x="2819400" y="5927725"/>
            <a:ext cx="4038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50000"/>
              </a:spcBef>
              <a:spcAft>
                <a:spcPct val="0"/>
              </a:spcAft>
              <a:buClrTx/>
              <a:buSzTx/>
              <a:buFontTx/>
              <a:buNone/>
            </a:pPr>
            <a:r>
              <a:rPr lang="en-US" altLang="en-US" sz="2000"/>
              <a:t>Gain = P – M1    vs      P – M2</a:t>
            </a:r>
          </a:p>
        </p:txBody>
      </p:sp>
      <p:sp>
        <p:nvSpPr>
          <p:cNvPr id="2" name="Date Placeholder 1">
            <a:extLst>
              <a:ext uri="{FF2B5EF4-FFF2-40B4-BE49-F238E27FC236}">
                <a16:creationId xmlns:a16="http://schemas.microsoft.com/office/drawing/2014/main" id="{AE4F3B8D-F2AC-418D-A4C2-A8C55B876B12}"/>
              </a:ext>
            </a:extLst>
          </p:cNvPr>
          <p:cNvSpPr>
            <a:spLocks noGrp="1"/>
          </p:cNvSpPr>
          <p:nvPr>
            <p:ph type="dt" sz="quarter" idx="10"/>
          </p:nvPr>
        </p:nvSpPr>
        <p:spPr>
          <a:xfrm>
            <a:off x="628650" y="6356350"/>
            <a:ext cx="2057400" cy="365125"/>
          </a:xfrm>
          <a:prstGeom prst="rect">
            <a:avLst/>
          </a:prstGeom>
        </p:spPr>
        <p:txBody>
          <a:bodyPr vert="horz" lIns="91440" tIns="45720" rIns="91440" bIns="45720" rtlCol="0" anchor="ctr"/>
          <a:lstStyle>
            <a:defPPr>
              <a:defRPr lang="en-US"/>
            </a:defPPr>
            <a:lvl1pPr algn="l" rtl="0" eaLnBrk="0" fontAlgn="base" hangingPunct="0">
              <a:spcBef>
                <a:spcPct val="0"/>
              </a:spcBef>
              <a:spcAft>
                <a:spcPct val="0"/>
              </a:spcAft>
              <a:defRPr sz="1200" b="1" kern="1200">
                <a:solidFill>
                  <a:schemeClr val="tx1">
                    <a:tint val="75000"/>
                  </a:schemeClr>
                </a:solidFill>
                <a:latin typeface="Arial" charset="0"/>
                <a:ea typeface="ＭＳ Ｐゴシック" charset="-128"/>
                <a:cs typeface="+mn-cs"/>
              </a:defRPr>
            </a:lvl1pPr>
            <a:lvl2pPr marL="4572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9pPr>
          </a:lstStyle>
          <a:p>
            <a:pPr>
              <a:defRPr/>
            </a:pPr>
            <a:r>
              <a:rPr lang="en-US"/>
              <a:t>2/1/2021</a:t>
            </a:r>
            <a:endParaRPr lang="en-US" dirty="0"/>
          </a:p>
        </p:txBody>
      </p:sp>
      <p:sp>
        <p:nvSpPr>
          <p:cNvPr id="3" name="Footer Placeholder 2">
            <a:extLst>
              <a:ext uri="{FF2B5EF4-FFF2-40B4-BE49-F238E27FC236}">
                <a16:creationId xmlns:a16="http://schemas.microsoft.com/office/drawing/2014/main" id="{A171ED1C-85E7-4CC9-8C0F-A1507653C9EF}"/>
              </a:ext>
            </a:extLst>
          </p:cNvPr>
          <p:cNvSpPr>
            <a:spLocks noGrp="1"/>
          </p:cNvSpPr>
          <p:nvPr>
            <p:ph type="ftr" sz="quarter" idx="11"/>
          </p:nvPr>
        </p:nvSpPr>
        <p:spPr>
          <a:xfrm>
            <a:off x="3028950" y="6356350"/>
            <a:ext cx="3086100" cy="365125"/>
          </a:xfrm>
          <a:prstGeom prst="rect">
            <a:avLst/>
          </a:prstGeom>
        </p:spPr>
        <p:txBody>
          <a:bodyPr vert="horz" lIns="91440" tIns="45720" rIns="91440" bIns="45720" rtlCol="0" anchor="ctr"/>
          <a:lstStyle>
            <a:defPPr>
              <a:defRPr lang="en-US"/>
            </a:defPPr>
            <a:lvl1pPr algn="ctr" rtl="0" eaLnBrk="0" fontAlgn="base" hangingPunct="0">
              <a:spcBef>
                <a:spcPct val="0"/>
              </a:spcBef>
              <a:spcAft>
                <a:spcPct val="0"/>
              </a:spcAft>
              <a:defRPr sz="1200" b="1" kern="1200">
                <a:solidFill>
                  <a:schemeClr val="tx1">
                    <a:tint val="75000"/>
                  </a:schemeClr>
                </a:solidFill>
                <a:latin typeface="Arial" charset="0"/>
                <a:ea typeface="ＭＳ Ｐゴシック" charset="-128"/>
                <a:cs typeface="+mn-cs"/>
              </a:defRPr>
            </a:lvl1pPr>
            <a:lvl2pPr marL="4572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9pPr>
          </a:lstStyle>
          <a:p>
            <a:pPr>
              <a:defRPr/>
            </a:pPr>
            <a:r>
              <a:rPr lang="en-US"/>
              <a:t>Introduction to Data Mining, 2</a:t>
            </a:r>
            <a:r>
              <a:rPr lang="en-US" baseline="30000"/>
              <a:t>nd</a:t>
            </a:r>
            <a:r>
              <a:rPr lang="en-US"/>
              <a:t> Edition</a:t>
            </a:r>
            <a:endParaRPr lang="en-US" dirty="0"/>
          </a:p>
        </p:txBody>
      </p:sp>
      <p:sp>
        <p:nvSpPr>
          <p:cNvPr id="4" name="Slide Number Placeholder 3">
            <a:extLst>
              <a:ext uri="{FF2B5EF4-FFF2-40B4-BE49-F238E27FC236}">
                <a16:creationId xmlns:a16="http://schemas.microsoft.com/office/drawing/2014/main" id="{F562228D-E7D1-495F-98CE-4394C1361398}"/>
              </a:ext>
            </a:extLst>
          </p:cNvPr>
          <p:cNvSpPr>
            <a:spLocks noGrp="1"/>
          </p:cNvSpPr>
          <p:nvPr>
            <p:ph type="sldNum" sz="quarter" idx="12"/>
          </p:nvPr>
        </p:nvSpPr>
        <p:spPr>
          <a:xfrm>
            <a:off x="6457950" y="6356350"/>
            <a:ext cx="2057400" cy="365125"/>
          </a:xfrm>
          <a:prstGeom prst="rect">
            <a:avLst/>
          </a:prstGeom>
        </p:spPr>
        <p:txBody>
          <a:bodyPr vert="horz" lIns="91440" tIns="45720" rIns="91440" bIns="45720" rtlCol="0" anchor="ctr"/>
          <a:lstStyle>
            <a:defPPr>
              <a:defRPr lang="en-US"/>
            </a:defPPr>
            <a:lvl1pPr algn="r" rtl="0" eaLnBrk="0" fontAlgn="base" hangingPunct="0">
              <a:spcBef>
                <a:spcPct val="0"/>
              </a:spcBef>
              <a:spcAft>
                <a:spcPct val="0"/>
              </a:spcAft>
              <a:defRPr sz="1200" b="1" kern="1200">
                <a:solidFill>
                  <a:schemeClr val="tx1">
                    <a:tint val="75000"/>
                  </a:schemeClr>
                </a:solidFill>
                <a:latin typeface="Arial" charset="0"/>
                <a:ea typeface="ＭＳ Ｐゴシック" charset="-128"/>
                <a:cs typeface="+mn-cs"/>
              </a:defRPr>
            </a:lvl1pPr>
            <a:lvl2pPr marL="4572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9pPr>
          </a:lstStyle>
          <a:p>
            <a:pPr>
              <a:defRPr/>
            </a:pPr>
            <a:fld id="{24876ADD-85D9-4CF9-A35B-123309FF4FEE}" type="slidenum">
              <a:rPr lang="en-US" smtClean="0"/>
              <a:pPr>
                <a:defRPr/>
              </a:pPr>
              <a:t>188</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92472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924720"/>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924721"/>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247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4723" grpId="0"/>
    </p:bld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a:extLst>
              <a:ext uri="{FF2B5EF4-FFF2-40B4-BE49-F238E27FC236}">
                <a16:creationId xmlns:a16="http://schemas.microsoft.com/office/drawing/2014/main" id="{A8123AC9-D0F4-46E5-B95B-4A22E536E71E}"/>
              </a:ext>
            </a:extLst>
          </p:cNvPr>
          <p:cNvSpPr>
            <a:spLocks noGrp="1" noChangeArrowheads="1"/>
          </p:cNvSpPr>
          <p:nvPr>
            <p:ph type="title"/>
          </p:nvPr>
        </p:nvSpPr>
        <p:spPr/>
        <p:txBody>
          <a:bodyPr/>
          <a:lstStyle/>
          <a:p>
            <a:pPr>
              <a:defRPr/>
            </a:pPr>
            <a:r>
              <a:rPr lang="en-US">
                <a:cs typeface="+mj-cs"/>
              </a:rPr>
              <a:t>Measure of Impurity: GINI</a:t>
            </a:r>
          </a:p>
        </p:txBody>
      </p:sp>
      <mc:AlternateContent xmlns:mc="http://schemas.openxmlformats.org/markup-compatibility/2006" xmlns:a14="http://schemas.microsoft.com/office/drawing/2010/main">
        <mc:Choice Requires="a14">
          <p:sp>
            <p:nvSpPr>
              <p:cNvPr id="37890" name="Rectangle 3">
                <a:extLst>
                  <a:ext uri="{FF2B5EF4-FFF2-40B4-BE49-F238E27FC236}">
                    <a16:creationId xmlns:a16="http://schemas.microsoft.com/office/drawing/2014/main" id="{44324FD9-FE5C-4D4E-9B06-0494515F919E}"/>
                  </a:ext>
                </a:extLst>
              </p:cNvPr>
              <p:cNvSpPr>
                <a:spLocks noGrp="1" noChangeArrowheads="1"/>
              </p:cNvSpPr>
              <p:nvPr>
                <p:ph type="body" idx="1"/>
              </p:nvPr>
            </p:nvSpPr>
            <p:spPr>
              <a:xfrm>
                <a:off x="411163" y="1143000"/>
                <a:ext cx="8318500" cy="4343400"/>
              </a:xfrm>
            </p:spPr>
            <p:txBody>
              <a:bodyPr/>
              <a:lstStyle/>
              <a:p>
                <a:pPr>
                  <a:lnSpc>
                    <a:spcPct val="90000"/>
                  </a:lnSpc>
                </a:pPr>
                <a:r>
                  <a:rPr lang="en-US" altLang="en-US" sz="2400" dirty="0">
                    <a:ea typeface="ＭＳ Ｐゴシック" panose="020B0600070205080204" pitchFamily="34" charset="-128"/>
                  </a:rPr>
                  <a:t>Gini Index for a given node </a:t>
                </a:r>
                <a14:m>
                  <m:oMath xmlns:m="http://schemas.openxmlformats.org/officeDocument/2006/math">
                    <m:r>
                      <a:rPr lang="en-US" sz="2400" i="1">
                        <a:latin typeface="Cambria Math" panose="02040503050406030204" pitchFamily="18" charset="0"/>
                      </a:rPr>
                      <m:t>𝒕</m:t>
                    </m:r>
                  </m:oMath>
                </a14:m>
                <a:r>
                  <a:rPr lang="en-US" altLang="en-US" sz="2400" dirty="0">
                    <a:ea typeface="ＭＳ Ｐゴシック" panose="020B0600070205080204" pitchFamily="34" charset="-128"/>
                  </a:rPr>
                  <a:t> </a:t>
                </a:r>
              </a:p>
              <a:p>
                <a:pPr>
                  <a:lnSpc>
                    <a:spcPct val="90000"/>
                  </a:lnSpc>
                </a:pPr>
                <a:endParaRPr lang="en-US" altLang="en-US" sz="2000" dirty="0">
                  <a:ea typeface="ＭＳ Ｐゴシック" panose="020B0600070205080204" pitchFamily="34" charset="-128"/>
                </a:endParaRPr>
              </a:p>
              <a:p>
                <a:pPr lvl="2">
                  <a:lnSpc>
                    <a:spcPct val="90000"/>
                  </a:lnSpc>
                  <a:buFont typeface="Wingdings" panose="05000000000000000000" pitchFamily="2" charset="2"/>
                  <a:buNone/>
                </a:pPr>
                <a:endParaRPr lang="en-US" altLang="en-US" sz="2000" dirty="0">
                  <a:ea typeface="ＭＳ Ｐゴシック" panose="020B0600070205080204" pitchFamily="34" charset="-128"/>
                </a:endParaRPr>
              </a:p>
              <a:p>
                <a:pPr lvl="2">
                  <a:lnSpc>
                    <a:spcPct val="90000"/>
                  </a:lnSpc>
                  <a:buFont typeface="Wingdings" panose="05000000000000000000" pitchFamily="2" charset="2"/>
                  <a:buNone/>
                </a:pPr>
                <a:endParaRPr lang="en-US" altLang="en-US" sz="800" dirty="0">
                  <a:ea typeface="ＭＳ Ｐゴシック" panose="020B0600070205080204" pitchFamily="34" charset="-128"/>
                </a:endParaRPr>
              </a:p>
              <a:p>
                <a:pPr lvl="2">
                  <a:lnSpc>
                    <a:spcPct val="90000"/>
                  </a:lnSpc>
                  <a:buNone/>
                </a:pPr>
                <a:br>
                  <a:rPr lang="en-US" altLang="en-US" sz="2000" dirty="0">
                    <a:ea typeface="ＭＳ Ｐゴシック" panose="020B0600070205080204" pitchFamily="34" charset="-128"/>
                  </a:rPr>
                </a:br>
                <a:r>
                  <a:rPr lang="en-US" sz="2000" dirty="0">
                    <a:latin typeface="Cambria Math" panose="02040503050406030204" pitchFamily="18" charset="0"/>
                    <a:ea typeface="Cambria Math" panose="02040503050406030204" pitchFamily="18" charset="0"/>
                  </a:rPr>
                  <a:t>Where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𝒑</m:t>
                        </m:r>
                      </m:e>
                      <m:sub>
                        <m:r>
                          <a:rPr lang="en-US" sz="2000" i="1">
                            <a:latin typeface="Cambria Math" panose="02040503050406030204" pitchFamily="18" charset="0"/>
                          </a:rPr>
                          <m:t>𝒊</m:t>
                        </m:r>
                      </m:sub>
                    </m:sSub>
                    <m:d>
                      <m:dPr>
                        <m:ctrlPr>
                          <a:rPr lang="en-US" sz="2000" i="1">
                            <a:latin typeface="Cambria Math" panose="02040503050406030204" pitchFamily="18" charset="0"/>
                          </a:rPr>
                        </m:ctrlPr>
                      </m:dPr>
                      <m:e>
                        <m:r>
                          <a:rPr lang="en-US" sz="2000" i="1">
                            <a:latin typeface="Cambria Math" panose="02040503050406030204" pitchFamily="18" charset="0"/>
                          </a:rPr>
                          <m:t>𝒕</m:t>
                        </m:r>
                      </m:e>
                    </m:d>
                  </m:oMath>
                </a14:m>
                <a:r>
                  <a:rPr lang="en-US" sz="2000" dirty="0">
                    <a:latin typeface="Cambria Math" panose="02040503050406030204" pitchFamily="18" charset="0"/>
                    <a:ea typeface="Cambria Math" panose="02040503050406030204" pitchFamily="18" charset="0"/>
                  </a:rPr>
                  <a:t> is the frequency of class </a:t>
                </a:r>
                <a14:m>
                  <m:oMath xmlns:m="http://schemas.openxmlformats.org/officeDocument/2006/math">
                    <m:r>
                      <a:rPr lang="en-US" sz="2000" i="1">
                        <a:latin typeface="Cambria Math" panose="02040503050406030204" pitchFamily="18" charset="0"/>
                      </a:rPr>
                      <m:t>𝒊</m:t>
                    </m:r>
                  </m:oMath>
                </a14:m>
                <a:r>
                  <a:rPr lang="en-US" sz="2000" dirty="0"/>
                  <a:t> at node </a:t>
                </a:r>
                <a14:m>
                  <m:oMath xmlns:m="http://schemas.openxmlformats.org/officeDocument/2006/math">
                    <m:r>
                      <a:rPr lang="en-US" sz="2000" i="1">
                        <a:latin typeface="Cambria Math" panose="02040503050406030204" pitchFamily="18" charset="0"/>
                      </a:rPr>
                      <m:t>𝒕</m:t>
                    </m:r>
                  </m:oMath>
                </a14:m>
                <a:r>
                  <a:rPr lang="en-US" sz="2000" dirty="0"/>
                  <a:t>, and </a:t>
                </a:r>
                <a14:m>
                  <m:oMath xmlns:m="http://schemas.openxmlformats.org/officeDocument/2006/math">
                    <m:r>
                      <a:rPr lang="en-US" sz="2000" i="1">
                        <a:latin typeface="Cambria Math" panose="02040503050406030204" pitchFamily="18" charset="0"/>
                      </a:rPr>
                      <m:t>𝒄</m:t>
                    </m:r>
                  </m:oMath>
                </a14:m>
                <a:r>
                  <a:rPr lang="en-US" sz="2000" dirty="0"/>
                  <a:t> is the total number of classes  </a:t>
                </a:r>
              </a:p>
              <a:p>
                <a:pPr lvl="2">
                  <a:lnSpc>
                    <a:spcPct val="90000"/>
                  </a:lnSpc>
                  <a:buFont typeface="Wingdings" panose="05000000000000000000" pitchFamily="2" charset="2"/>
                  <a:buNone/>
                </a:pPr>
                <a:endParaRPr lang="en-US" altLang="en-US" sz="800" dirty="0">
                  <a:ea typeface="ＭＳ Ｐゴシック" panose="020B0600070205080204" pitchFamily="34" charset="-128"/>
                </a:endParaRPr>
              </a:p>
              <a:p>
                <a:pPr lvl="1">
                  <a:lnSpc>
                    <a:spcPct val="90000"/>
                  </a:lnSpc>
                </a:pPr>
                <a:r>
                  <a:rPr lang="en-US" altLang="en-US" sz="2400" dirty="0">
                    <a:ea typeface="ＭＳ Ｐゴシック" panose="020B0600070205080204" pitchFamily="34" charset="-128"/>
                  </a:rPr>
                  <a:t>Maximum  of </a:t>
                </a:r>
                <a14:m>
                  <m:oMath xmlns:m="http://schemas.openxmlformats.org/officeDocument/2006/math">
                    <m:r>
                      <a:rPr lang="en-US" sz="2400" b="0" i="0" smtClean="0">
                        <a:latin typeface="Cambria Math" panose="02040503050406030204" pitchFamily="18" charset="0"/>
                      </a:rPr>
                      <m:t>1−1/</m:t>
                    </m:r>
                    <m:r>
                      <a:rPr lang="en-US" sz="2400" b="0" i="1">
                        <a:latin typeface="Cambria Math" panose="02040503050406030204" pitchFamily="18" charset="0"/>
                      </a:rPr>
                      <m:t>𝑐</m:t>
                    </m:r>
                    <m:r>
                      <a:rPr lang="en-US" sz="2400" b="0" i="1" smtClean="0">
                        <a:latin typeface="Cambria Math" panose="02040503050406030204" pitchFamily="18" charset="0"/>
                      </a:rPr>
                      <m:t> </m:t>
                    </m:r>
                  </m:oMath>
                </a14:m>
                <a:r>
                  <a:rPr lang="en-US" altLang="en-US" sz="2400" dirty="0">
                    <a:ea typeface="ＭＳ Ｐゴシック" panose="020B0600070205080204" pitchFamily="34" charset="-128"/>
                  </a:rPr>
                  <a:t>when records are equally distributed among all classes, implying the least beneficial situation for classification</a:t>
                </a:r>
              </a:p>
              <a:p>
                <a:pPr lvl="1">
                  <a:lnSpc>
                    <a:spcPct val="90000"/>
                  </a:lnSpc>
                </a:pPr>
                <a:r>
                  <a:rPr lang="en-US" altLang="en-US" sz="2400" dirty="0">
                    <a:ea typeface="ＭＳ Ｐゴシック" panose="020B0600070205080204" pitchFamily="34" charset="-128"/>
                  </a:rPr>
                  <a:t>Minimum  of 0 when all records belong to one class, implying the most beneficial situation for classification</a:t>
                </a:r>
              </a:p>
              <a:p>
                <a:pPr lvl="1">
                  <a:lnSpc>
                    <a:spcPct val="90000"/>
                  </a:lnSpc>
                </a:pPr>
                <a:r>
                  <a:rPr lang="en-US" sz="2400" dirty="0"/>
                  <a:t>Gini index is used in decision tree algorithms such as CART, SLIQ, SPRINT</a:t>
                </a:r>
                <a:endParaRPr lang="en-US" sz="3200" dirty="0"/>
              </a:p>
              <a:p>
                <a:pPr lvl="1">
                  <a:lnSpc>
                    <a:spcPct val="90000"/>
                  </a:lnSpc>
                </a:pPr>
                <a:endParaRPr lang="en-US" altLang="en-US" sz="2400" dirty="0">
                  <a:ea typeface="ＭＳ Ｐゴシック" panose="020B0600070205080204" pitchFamily="34" charset="-128"/>
                </a:endParaRPr>
              </a:p>
              <a:p>
                <a:pPr lvl="1">
                  <a:lnSpc>
                    <a:spcPct val="90000"/>
                  </a:lnSpc>
                </a:pPr>
                <a:endParaRPr lang="en-US" altLang="en-US" sz="2400" baseline="-25000" dirty="0">
                  <a:ea typeface="ＭＳ Ｐゴシック" panose="020B0600070205080204" pitchFamily="34" charset="-128"/>
                </a:endParaRPr>
              </a:p>
            </p:txBody>
          </p:sp>
        </mc:Choice>
        <mc:Fallback xmlns="">
          <p:sp>
            <p:nvSpPr>
              <p:cNvPr id="37890" name="Rectangle 3">
                <a:extLst>
                  <a:ext uri="{FF2B5EF4-FFF2-40B4-BE49-F238E27FC236}">
                    <a16:creationId xmlns:a16="http://schemas.microsoft.com/office/drawing/2014/main" id="{44324FD9-FE5C-4D4E-9B06-0494515F919E}"/>
                  </a:ext>
                </a:extLst>
              </p:cNvPr>
              <p:cNvSpPr>
                <a:spLocks noGrp="1" noRot="1" noChangeAspect="1" noMove="1" noResize="1" noEditPoints="1" noAdjustHandles="1" noChangeArrowheads="1" noChangeShapeType="1" noTextEdit="1"/>
              </p:cNvSpPr>
              <p:nvPr>
                <p:ph type="body" idx="1"/>
              </p:nvPr>
            </p:nvSpPr>
            <p:spPr>
              <a:xfrm>
                <a:off x="411163" y="1143000"/>
                <a:ext cx="8318500" cy="4343400"/>
              </a:xfrm>
              <a:blipFill>
                <a:blip r:embed="rId2"/>
                <a:stretch>
                  <a:fillRect l="-440" t="-1966" r="-1245" b="-17135"/>
                </a:stretch>
              </a:blipFill>
            </p:spPr>
            <p:txBody>
              <a:bodyPr/>
              <a:lstStyle/>
              <a:p>
                <a:r>
                  <a:rPr lang="en-US">
                    <a:noFill/>
                  </a:rPr>
                  <a:t> </a:t>
                </a:r>
              </a:p>
            </p:txBody>
          </p:sp>
        </mc:Fallback>
      </mc:AlternateContent>
      <p:sp>
        <p:nvSpPr>
          <p:cNvPr id="2" name="Date Placeholder 1">
            <a:extLst>
              <a:ext uri="{FF2B5EF4-FFF2-40B4-BE49-F238E27FC236}">
                <a16:creationId xmlns:a16="http://schemas.microsoft.com/office/drawing/2014/main" id="{42B3DB75-DC55-416D-B0CC-C3A3313F8771}"/>
              </a:ext>
            </a:extLst>
          </p:cNvPr>
          <p:cNvSpPr>
            <a:spLocks noGrp="1"/>
          </p:cNvSpPr>
          <p:nvPr>
            <p:ph type="dt" sz="quarter" idx="10"/>
          </p:nvPr>
        </p:nvSpPr>
        <p:spPr>
          <a:xfrm>
            <a:off x="628650" y="6356350"/>
            <a:ext cx="2057400" cy="365125"/>
          </a:xfrm>
          <a:prstGeom prst="rect">
            <a:avLst/>
          </a:prstGeom>
        </p:spPr>
        <p:txBody>
          <a:bodyPr vert="horz" lIns="91440" tIns="45720" rIns="91440" bIns="45720" rtlCol="0" anchor="ctr"/>
          <a:lstStyle>
            <a:defPPr>
              <a:defRPr lang="en-US"/>
            </a:defPPr>
            <a:lvl1pPr algn="l" rtl="0" eaLnBrk="0" fontAlgn="base" hangingPunct="0">
              <a:spcBef>
                <a:spcPct val="0"/>
              </a:spcBef>
              <a:spcAft>
                <a:spcPct val="0"/>
              </a:spcAft>
              <a:defRPr sz="1200" b="1" kern="1200">
                <a:solidFill>
                  <a:schemeClr val="tx1">
                    <a:tint val="75000"/>
                  </a:schemeClr>
                </a:solidFill>
                <a:latin typeface="Arial" charset="0"/>
                <a:ea typeface="ＭＳ Ｐゴシック" charset="-128"/>
                <a:cs typeface="+mn-cs"/>
              </a:defRPr>
            </a:lvl1pPr>
            <a:lvl2pPr marL="4572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9pPr>
          </a:lstStyle>
          <a:p>
            <a:pPr>
              <a:defRPr/>
            </a:pPr>
            <a:r>
              <a:rPr lang="en-US"/>
              <a:t>2/1/2021</a:t>
            </a:r>
            <a:endParaRPr lang="en-US" dirty="0"/>
          </a:p>
        </p:txBody>
      </p:sp>
      <p:sp>
        <p:nvSpPr>
          <p:cNvPr id="3" name="Footer Placeholder 2">
            <a:extLst>
              <a:ext uri="{FF2B5EF4-FFF2-40B4-BE49-F238E27FC236}">
                <a16:creationId xmlns:a16="http://schemas.microsoft.com/office/drawing/2014/main" id="{7BF35ACB-8961-4AEB-A58A-D3F55B0D279A}"/>
              </a:ext>
            </a:extLst>
          </p:cNvPr>
          <p:cNvSpPr>
            <a:spLocks noGrp="1"/>
          </p:cNvSpPr>
          <p:nvPr>
            <p:ph type="ftr" sz="quarter" idx="11"/>
          </p:nvPr>
        </p:nvSpPr>
        <p:spPr>
          <a:xfrm>
            <a:off x="3028950" y="6356350"/>
            <a:ext cx="3086100" cy="365125"/>
          </a:xfrm>
          <a:prstGeom prst="rect">
            <a:avLst/>
          </a:prstGeom>
        </p:spPr>
        <p:txBody>
          <a:bodyPr vert="horz" lIns="91440" tIns="45720" rIns="91440" bIns="45720" rtlCol="0" anchor="ctr"/>
          <a:lstStyle>
            <a:defPPr>
              <a:defRPr lang="en-US"/>
            </a:defPPr>
            <a:lvl1pPr algn="ctr" rtl="0" eaLnBrk="0" fontAlgn="base" hangingPunct="0">
              <a:spcBef>
                <a:spcPct val="0"/>
              </a:spcBef>
              <a:spcAft>
                <a:spcPct val="0"/>
              </a:spcAft>
              <a:defRPr sz="1200" b="1" kern="1200">
                <a:solidFill>
                  <a:schemeClr val="tx1">
                    <a:tint val="75000"/>
                  </a:schemeClr>
                </a:solidFill>
                <a:latin typeface="Arial" charset="0"/>
                <a:ea typeface="ＭＳ Ｐゴシック" charset="-128"/>
                <a:cs typeface="+mn-cs"/>
              </a:defRPr>
            </a:lvl1pPr>
            <a:lvl2pPr marL="4572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9pPr>
          </a:lstStyle>
          <a:p>
            <a:pPr>
              <a:defRPr/>
            </a:pPr>
            <a:r>
              <a:rPr lang="en-US"/>
              <a:t>Introduction to Data Mining, 2</a:t>
            </a:r>
            <a:r>
              <a:rPr lang="en-US" baseline="30000"/>
              <a:t>nd</a:t>
            </a:r>
            <a:r>
              <a:rPr lang="en-US"/>
              <a:t> Edition</a:t>
            </a:r>
            <a:endParaRPr lang="en-US" dirty="0"/>
          </a:p>
        </p:txBody>
      </p:sp>
      <p:sp>
        <p:nvSpPr>
          <p:cNvPr id="4" name="Slide Number Placeholder 3">
            <a:extLst>
              <a:ext uri="{FF2B5EF4-FFF2-40B4-BE49-F238E27FC236}">
                <a16:creationId xmlns:a16="http://schemas.microsoft.com/office/drawing/2014/main" id="{4A9414AA-ABDE-48C8-80E4-CAE90C1CAA31}"/>
              </a:ext>
            </a:extLst>
          </p:cNvPr>
          <p:cNvSpPr>
            <a:spLocks noGrp="1"/>
          </p:cNvSpPr>
          <p:nvPr>
            <p:ph type="sldNum" sz="quarter" idx="12"/>
          </p:nvPr>
        </p:nvSpPr>
        <p:spPr>
          <a:xfrm>
            <a:off x="6457950" y="6356350"/>
            <a:ext cx="2057400" cy="365125"/>
          </a:xfrm>
          <a:prstGeom prst="rect">
            <a:avLst/>
          </a:prstGeom>
        </p:spPr>
        <p:txBody>
          <a:bodyPr vert="horz" lIns="91440" tIns="45720" rIns="91440" bIns="45720" rtlCol="0" anchor="ctr"/>
          <a:lstStyle>
            <a:defPPr>
              <a:defRPr lang="en-US"/>
            </a:defPPr>
            <a:lvl1pPr algn="r" rtl="0" eaLnBrk="0" fontAlgn="base" hangingPunct="0">
              <a:spcBef>
                <a:spcPct val="0"/>
              </a:spcBef>
              <a:spcAft>
                <a:spcPct val="0"/>
              </a:spcAft>
              <a:defRPr sz="1200" b="1" kern="1200">
                <a:solidFill>
                  <a:schemeClr val="tx1">
                    <a:tint val="75000"/>
                  </a:schemeClr>
                </a:solidFill>
                <a:latin typeface="Arial" charset="0"/>
                <a:ea typeface="ＭＳ Ｐゴシック" charset="-128"/>
                <a:cs typeface="+mn-cs"/>
              </a:defRPr>
            </a:lvl1pPr>
            <a:lvl2pPr marL="4572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9pPr>
          </a:lstStyle>
          <a:p>
            <a:pPr>
              <a:defRPr/>
            </a:pPr>
            <a:fld id="{24876ADD-85D9-4CF9-A35B-123309FF4FEE}" type="slidenum">
              <a:rPr lang="en-US" smtClean="0"/>
              <a:pPr>
                <a:defRPr/>
              </a:pPr>
              <a:t>189</a:t>
            </a:fld>
            <a:endParaRPr lang="en-US"/>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D89AE968-F0F1-4E71-B940-DEDB7EA4224E}"/>
                  </a:ext>
                </a:extLst>
              </p:cNvPr>
              <p:cNvSpPr txBox="1"/>
              <p:nvPr/>
            </p:nvSpPr>
            <p:spPr>
              <a:xfrm>
                <a:off x="1613727" y="1629152"/>
                <a:ext cx="3848810" cy="103784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𝐺𝑖𝑛𝑖</m:t>
                      </m:r>
                      <m:r>
                        <a:rPr lang="en-US" sz="2400" b="0" i="1" smtClean="0">
                          <a:latin typeface="Cambria Math" panose="02040503050406030204" pitchFamily="18" charset="0"/>
                        </a:rPr>
                        <m:t> </m:t>
                      </m:r>
                      <m:r>
                        <a:rPr lang="en-US" sz="2400" b="0" i="1" smtClean="0">
                          <a:latin typeface="Cambria Math" panose="02040503050406030204" pitchFamily="18" charset="0"/>
                        </a:rPr>
                        <m:t>𝐼𝑛𝑑𝑒𝑥</m:t>
                      </m:r>
                      <m:r>
                        <a:rPr lang="en-US" sz="2400" b="0" i="1" smtClean="0">
                          <a:latin typeface="Cambria Math" panose="02040503050406030204" pitchFamily="18" charset="0"/>
                        </a:rPr>
                        <m:t>=1 − </m:t>
                      </m:r>
                      <m:nary>
                        <m:naryPr>
                          <m:chr m:val="∑"/>
                          <m:ctrlPr>
                            <a:rPr lang="en-US" sz="2400" b="0" i="1" smtClean="0">
                              <a:latin typeface="Cambria Math" panose="02040503050406030204" pitchFamily="18" charset="0"/>
                            </a:rPr>
                          </m:ctrlPr>
                        </m:naryPr>
                        <m:sub>
                          <m:r>
                            <m:rPr>
                              <m:brk m:alnAt="23"/>
                            </m:rPr>
                            <a:rPr lang="en-US" sz="2400" b="0" i="1" smtClean="0">
                              <a:latin typeface="Cambria Math" panose="02040503050406030204" pitchFamily="18" charset="0"/>
                            </a:rPr>
                            <m:t>𝑖</m:t>
                          </m:r>
                          <m:r>
                            <a:rPr lang="en-US" sz="2400" b="0" i="1" smtClean="0">
                              <a:latin typeface="Cambria Math" panose="02040503050406030204" pitchFamily="18" charset="0"/>
                            </a:rPr>
                            <m:t>=0</m:t>
                          </m:r>
                        </m:sub>
                        <m:sup>
                          <m:r>
                            <a:rPr lang="en-US" sz="2400" b="0" i="1" smtClean="0">
                              <a:latin typeface="Cambria Math" panose="02040503050406030204" pitchFamily="18" charset="0"/>
                            </a:rPr>
                            <m:t>𝑐</m:t>
                          </m:r>
                          <m:r>
                            <a:rPr lang="en-US" sz="2400" b="0" i="1" smtClean="0">
                              <a:latin typeface="Cambria Math" panose="02040503050406030204" pitchFamily="18" charset="0"/>
                            </a:rPr>
                            <m:t>−1</m:t>
                          </m:r>
                        </m:sup>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𝑝</m:t>
                              </m:r>
                            </m:e>
                            <m:sub>
                              <m:r>
                                <a:rPr lang="en-US" sz="2400" b="0" i="1" smtClean="0">
                                  <a:latin typeface="Cambria Math" panose="02040503050406030204" pitchFamily="18" charset="0"/>
                                </a:rPr>
                                <m:t>𝑖</m:t>
                              </m:r>
                            </m:sub>
                          </m:sSub>
                          <m:sSup>
                            <m:sSupPr>
                              <m:ctrlPr>
                                <a:rPr lang="en-US" sz="2400" b="0" i="1" smtClean="0">
                                  <a:latin typeface="Cambria Math" panose="02040503050406030204" pitchFamily="18" charset="0"/>
                                </a:rPr>
                              </m:ctrlPr>
                            </m:sSupPr>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𝑡</m:t>
                                  </m:r>
                                </m:e>
                              </m:d>
                            </m:e>
                            <m:sup>
                              <m:r>
                                <a:rPr lang="en-US" sz="2400" b="0" i="1" smtClean="0">
                                  <a:latin typeface="Cambria Math" panose="02040503050406030204" pitchFamily="18" charset="0"/>
                                </a:rPr>
                                <m:t>2</m:t>
                              </m:r>
                            </m:sup>
                          </m:sSup>
                        </m:e>
                      </m:nary>
                    </m:oMath>
                  </m:oMathPara>
                </a14:m>
                <a:endParaRPr lang="en-US" sz="2400" b="0" dirty="0"/>
              </a:p>
            </p:txBody>
          </p:sp>
        </mc:Choice>
        <mc:Fallback xmlns="">
          <p:sp>
            <p:nvSpPr>
              <p:cNvPr id="9" name="TextBox 8">
                <a:extLst>
                  <a:ext uri="{FF2B5EF4-FFF2-40B4-BE49-F238E27FC236}">
                    <a16:creationId xmlns:a16="http://schemas.microsoft.com/office/drawing/2014/main" id="{D89AE968-F0F1-4E71-B940-DEDB7EA4224E}"/>
                  </a:ext>
                </a:extLst>
              </p:cNvPr>
              <p:cNvSpPr txBox="1">
                <a:spLocks noRot="1" noChangeAspect="1" noMove="1" noResize="1" noEditPoints="1" noAdjustHandles="1" noChangeArrowheads="1" noChangeShapeType="1" noTextEdit="1"/>
              </p:cNvSpPr>
              <p:nvPr/>
            </p:nvSpPr>
            <p:spPr>
              <a:xfrm>
                <a:off x="1613727" y="1629152"/>
                <a:ext cx="3848810" cy="1037848"/>
              </a:xfrm>
              <a:prstGeom prst="rect">
                <a:avLst/>
              </a:prstGeom>
              <a:blipFill>
                <a:blip r:embed="rId3"/>
                <a:stretch>
                  <a:fillRect/>
                </a:stretch>
              </a:blipFill>
            </p:spPr>
            <p:txBody>
              <a:bodyPr/>
              <a:lstStyle/>
              <a:p>
                <a:r>
                  <a:rPr lang="en-US">
                    <a:noFill/>
                  </a:rPr>
                  <a:t> </a:t>
                </a:r>
              </a:p>
            </p:txBody>
          </p:sp>
        </mc:Fallback>
      </mc:AlternateContent>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3346" name="Rectangle 2"/>
          <p:cNvSpPr>
            <a:spLocks noGrp="1" noChangeArrowheads="1"/>
          </p:cNvSpPr>
          <p:nvPr>
            <p:ph type="title"/>
          </p:nvPr>
        </p:nvSpPr>
        <p:spPr/>
        <p:txBody>
          <a:bodyPr/>
          <a:lstStyle/>
          <a:p>
            <a:r>
              <a:rPr lang="en-US"/>
              <a:t>Visualization Techniques: Box Plots</a:t>
            </a:r>
          </a:p>
        </p:txBody>
      </p:sp>
      <p:sp>
        <p:nvSpPr>
          <p:cNvPr id="953347" name="Rectangle 3"/>
          <p:cNvSpPr>
            <a:spLocks noGrp="1" noChangeArrowheads="1"/>
          </p:cNvSpPr>
          <p:nvPr>
            <p:ph type="body" idx="1"/>
          </p:nvPr>
        </p:nvSpPr>
        <p:spPr>
          <a:xfrm>
            <a:off x="411163" y="1143000"/>
            <a:ext cx="3246437" cy="4876800"/>
          </a:xfrm>
        </p:spPr>
        <p:txBody>
          <a:bodyPr/>
          <a:lstStyle/>
          <a:p>
            <a:r>
              <a:rPr lang="en-US"/>
              <a:t>Box Plots </a:t>
            </a:r>
          </a:p>
          <a:p>
            <a:pPr lvl="1"/>
            <a:r>
              <a:rPr lang="en-US"/>
              <a:t>Invented by J. Tukey</a:t>
            </a:r>
          </a:p>
          <a:p>
            <a:pPr lvl="1"/>
            <a:r>
              <a:rPr lang="en-US"/>
              <a:t>Another way of displaying the distribution of data </a:t>
            </a:r>
          </a:p>
          <a:p>
            <a:pPr lvl="1"/>
            <a:r>
              <a:rPr lang="en-US"/>
              <a:t>Following figure shows the basic part of a box plot</a:t>
            </a:r>
          </a:p>
          <a:p>
            <a:pPr lvl="1"/>
            <a:endParaRPr lang="en-US"/>
          </a:p>
          <a:p>
            <a:pPr lvl="1">
              <a:buFont typeface="Arial" charset="0"/>
              <a:buNone/>
            </a:pPr>
            <a:endParaRPr lang="en-US"/>
          </a:p>
        </p:txBody>
      </p:sp>
      <p:grpSp>
        <p:nvGrpSpPr>
          <p:cNvPr id="953352" name="Group 8"/>
          <p:cNvGrpSpPr>
            <a:grpSpLocks/>
          </p:cNvGrpSpPr>
          <p:nvPr/>
        </p:nvGrpSpPr>
        <p:grpSpPr bwMode="auto">
          <a:xfrm>
            <a:off x="4876800" y="1193800"/>
            <a:ext cx="644525" cy="4824413"/>
            <a:chOff x="1800" y="882"/>
            <a:chExt cx="1015" cy="4878"/>
          </a:xfrm>
        </p:grpSpPr>
        <p:sp>
          <p:nvSpPr>
            <p:cNvPr id="953353" name="Line 9"/>
            <p:cNvSpPr>
              <a:spLocks noChangeShapeType="1"/>
            </p:cNvSpPr>
            <p:nvPr/>
          </p:nvSpPr>
          <p:spPr bwMode="auto">
            <a:xfrm flipV="1">
              <a:off x="2314" y="1729"/>
              <a:ext cx="1" cy="1399"/>
            </a:xfrm>
            <a:prstGeom prst="line">
              <a:avLst/>
            </a:prstGeom>
            <a:noFill/>
            <a:ln w="0">
              <a:solidFill>
                <a:srgbClr val="0000FF"/>
              </a:solidFill>
              <a:prstDash val="sysDash"/>
              <a:round/>
              <a:headEnd/>
              <a:tailEnd/>
            </a:ln>
            <a:extLst>
              <a:ext uri="{909E8E84-426E-40DD-AFC4-6F175D3DCCD1}">
                <a14:hiddenFill xmlns:a14="http://schemas.microsoft.com/office/drawing/2010/main">
                  <a:noFill/>
                </a14:hiddenFill>
              </a:ext>
            </a:extLst>
          </p:spPr>
          <p:txBody>
            <a:bodyPr/>
            <a:lstStyle/>
            <a:p>
              <a:endParaRPr lang="en-US"/>
            </a:p>
          </p:txBody>
        </p:sp>
        <p:sp>
          <p:nvSpPr>
            <p:cNvPr id="953354" name="Line 10"/>
            <p:cNvSpPr>
              <a:spLocks noChangeShapeType="1"/>
            </p:cNvSpPr>
            <p:nvPr/>
          </p:nvSpPr>
          <p:spPr bwMode="auto">
            <a:xfrm flipV="1">
              <a:off x="2314" y="4117"/>
              <a:ext cx="1" cy="1181"/>
            </a:xfrm>
            <a:prstGeom prst="line">
              <a:avLst/>
            </a:prstGeom>
            <a:noFill/>
            <a:ln w="0">
              <a:solidFill>
                <a:srgbClr val="0000FF"/>
              </a:solidFill>
              <a:prstDash val="sysDash"/>
              <a:round/>
              <a:headEnd/>
              <a:tailEnd/>
            </a:ln>
            <a:extLst>
              <a:ext uri="{909E8E84-426E-40DD-AFC4-6F175D3DCCD1}">
                <a14:hiddenFill xmlns:a14="http://schemas.microsoft.com/office/drawing/2010/main">
                  <a:noFill/>
                </a14:hiddenFill>
              </a:ext>
            </a:extLst>
          </p:spPr>
          <p:txBody>
            <a:bodyPr/>
            <a:lstStyle/>
            <a:p>
              <a:endParaRPr lang="en-US"/>
            </a:p>
          </p:txBody>
        </p:sp>
        <p:sp>
          <p:nvSpPr>
            <p:cNvPr id="953355" name="Line 11"/>
            <p:cNvSpPr>
              <a:spLocks noChangeShapeType="1"/>
            </p:cNvSpPr>
            <p:nvPr/>
          </p:nvSpPr>
          <p:spPr bwMode="auto">
            <a:xfrm>
              <a:off x="2057" y="5298"/>
              <a:ext cx="501"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53356" name="Line 12"/>
            <p:cNvSpPr>
              <a:spLocks noChangeShapeType="1"/>
            </p:cNvSpPr>
            <p:nvPr/>
          </p:nvSpPr>
          <p:spPr bwMode="auto">
            <a:xfrm>
              <a:off x="2057" y="1729"/>
              <a:ext cx="501"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53357" name="Rectangle 13"/>
            <p:cNvSpPr>
              <a:spLocks noChangeArrowheads="1"/>
            </p:cNvSpPr>
            <p:nvPr/>
          </p:nvSpPr>
          <p:spPr bwMode="auto">
            <a:xfrm>
              <a:off x="1800" y="3128"/>
              <a:ext cx="1015" cy="989"/>
            </a:xfrm>
            <a:prstGeom prst="rect">
              <a:avLst/>
            </a:prstGeom>
            <a:noFill/>
            <a:ln w="0">
              <a:solidFill>
                <a:srgbClr val="0000FF"/>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953358" name="Line 14"/>
            <p:cNvSpPr>
              <a:spLocks noChangeShapeType="1"/>
            </p:cNvSpPr>
            <p:nvPr/>
          </p:nvSpPr>
          <p:spPr bwMode="auto">
            <a:xfrm>
              <a:off x="1800" y="3719"/>
              <a:ext cx="1015" cy="1"/>
            </a:xfrm>
            <a:prstGeom prst="line">
              <a:avLst/>
            </a:prstGeom>
            <a:noFill/>
            <a:ln w="0">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53359" name="Line 15"/>
            <p:cNvSpPr>
              <a:spLocks noChangeShapeType="1"/>
            </p:cNvSpPr>
            <p:nvPr/>
          </p:nvSpPr>
          <p:spPr bwMode="auto">
            <a:xfrm>
              <a:off x="2250" y="934"/>
              <a:ext cx="115" cy="1"/>
            </a:xfrm>
            <a:prstGeom prst="line">
              <a:avLst/>
            </a:prstGeom>
            <a:noFill/>
            <a:ln w="0">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53360" name="Line 16"/>
            <p:cNvSpPr>
              <a:spLocks noChangeShapeType="1"/>
            </p:cNvSpPr>
            <p:nvPr/>
          </p:nvSpPr>
          <p:spPr bwMode="auto">
            <a:xfrm>
              <a:off x="2314" y="882"/>
              <a:ext cx="1" cy="103"/>
            </a:xfrm>
            <a:prstGeom prst="line">
              <a:avLst/>
            </a:prstGeom>
            <a:noFill/>
            <a:ln w="0">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53361" name="Line 17"/>
            <p:cNvSpPr>
              <a:spLocks noChangeShapeType="1"/>
            </p:cNvSpPr>
            <p:nvPr/>
          </p:nvSpPr>
          <p:spPr bwMode="auto">
            <a:xfrm>
              <a:off x="2250" y="1524"/>
              <a:ext cx="115" cy="1"/>
            </a:xfrm>
            <a:prstGeom prst="line">
              <a:avLst/>
            </a:prstGeom>
            <a:noFill/>
            <a:ln w="0">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53362" name="Line 18"/>
            <p:cNvSpPr>
              <a:spLocks noChangeShapeType="1"/>
            </p:cNvSpPr>
            <p:nvPr/>
          </p:nvSpPr>
          <p:spPr bwMode="auto">
            <a:xfrm>
              <a:off x="2314" y="1473"/>
              <a:ext cx="1" cy="115"/>
            </a:xfrm>
            <a:prstGeom prst="line">
              <a:avLst/>
            </a:prstGeom>
            <a:noFill/>
            <a:ln w="0">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53363" name="Line 19"/>
            <p:cNvSpPr>
              <a:spLocks noChangeShapeType="1"/>
            </p:cNvSpPr>
            <p:nvPr/>
          </p:nvSpPr>
          <p:spPr bwMode="auto">
            <a:xfrm>
              <a:off x="2250" y="1332"/>
              <a:ext cx="115" cy="1"/>
            </a:xfrm>
            <a:prstGeom prst="line">
              <a:avLst/>
            </a:prstGeom>
            <a:noFill/>
            <a:ln w="0">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53364" name="Line 20"/>
            <p:cNvSpPr>
              <a:spLocks noChangeShapeType="1"/>
            </p:cNvSpPr>
            <p:nvPr/>
          </p:nvSpPr>
          <p:spPr bwMode="auto">
            <a:xfrm>
              <a:off x="2314" y="1280"/>
              <a:ext cx="1" cy="103"/>
            </a:xfrm>
            <a:prstGeom prst="line">
              <a:avLst/>
            </a:prstGeom>
            <a:noFill/>
            <a:ln w="0">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53365" name="Line 21"/>
            <p:cNvSpPr>
              <a:spLocks noChangeShapeType="1"/>
            </p:cNvSpPr>
            <p:nvPr/>
          </p:nvSpPr>
          <p:spPr bwMode="auto">
            <a:xfrm>
              <a:off x="2250" y="5708"/>
              <a:ext cx="115" cy="1"/>
            </a:xfrm>
            <a:prstGeom prst="line">
              <a:avLst/>
            </a:prstGeom>
            <a:noFill/>
            <a:ln w="0">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53366" name="Line 22"/>
            <p:cNvSpPr>
              <a:spLocks noChangeShapeType="1"/>
            </p:cNvSpPr>
            <p:nvPr/>
          </p:nvSpPr>
          <p:spPr bwMode="auto">
            <a:xfrm>
              <a:off x="2314" y="5657"/>
              <a:ext cx="1" cy="103"/>
            </a:xfrm>
            <a:prstGeom prst="line">
              <a:avLst/>
            </a:prstGeom>
            <a:noFill/>
            <a:ln w="0">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53368" name="Line 24"/>
          <p:cNvSpPr>
            <a:spLocks noChangeShapeType="1"/>
          </p:cNvSpPr>
          <p:nvPr/>
        </p:nvSpPr>
        <p:spPr bwMode="auto">
          <a:xfrm>
            <a:off x="5676900" y="1211263"/>
            <a:ext cx="457200" cy="0"/>
          </a:xfrm>
          <a:prstGeom prst="line">
            <a:avLst/>
          </a:prstGeom>
          <a:noFill/>
          <a:ln w="9525">
            <a:solidFill>
              <a:srgbClr val="000000"/>
            </a:solidFill>
            <a:round/>
            <a:headEnd type="triangle" w="med" len="med"/>
            <a:tailEnd/>
          </a:ln>
          <a:extLst>
            <a:ext uri="{909E8E84-426E-40DD-AFC4-6F175D3DCCD1}">
              <a14:hiddenFill xmlns:a14="http://schemas.microsoft.com/office/drawing/2010/main">
                <a:noFill/>
              </a14:hiddenFill>
            </a:ext>
          </a:extLst>
        </p:spPr>
        <p:txBody>
          <a:bodyPr/>
          <a:lstStyle/>
          <a:p>
            <a:endParaRPr lang="en-US"/>
          </a:p>
        </p:txBody>
      </p:sp>
      <p:sp>
        <p:nvSpPr>
          <p:cNvPr id="953369" name="Text Box 25"/>
          <p:cNvSpPr txBox="1">
            <a:spLocks noChangeArrowheads="1"/>
          </p:cNvSpPr>
          <p:nvPr/>
        </p:nvSpPr>
        <p:spPr bwMode="auto">
          <a:xfrm>
            <a:off x="6134100" y="1066800"/>
            <a:ext cx="1181100" cy="3556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r>
              <a:rPr lang="en-US" sz="2000"/>
              <a:t>outlier</a:t>
            </a:r>
          </a:p>
        </p:txBody>
      </p:sp>
      <p:sp>
        <p:nvSpPr>
          <p:cNvPr id="953371" name="Line 27"/>
          <p:cNvSpPr>
            <a:spLocks noChangeShapeType="1"/>
          </p:cNvSpPr>
          <p:nvPr/>
        </p:nvSpPr>
        <p:spPr bwMode="auto">
          <a:xfrm>
            <a:off x="5676900" y="5553075"/>
            <a:ext cx="457200" cy="0"/>
          </a:xfrm>
          <a:prstGeom prst="line">
            <a:avLst/>
          </a:prstGeom>
          <a:noFill/>
          <a:ln w="9525">
            <a:solidFill>
              <a:srgbClr val="000000"/>
            </a:solidFill>
            <a:round/>
            <a:headEnd type="triangle" w="med" len="med"/>
            <a:tailEnd/>
          </a:ln>
          <a:extLst>
            <a:ext uri="{909E8E84-426E-40DD-AFC4-6F175D3DCCD1}">
              <a14:hiddenFill xmlns:a14="http://schemas.microsoft.com/office/drawing/2010/main">
                <a:noFill/>
              </a14:hiddenFill>
            </a:ext>
          </a:extLst>
        </p:spPr>
        <p:txBody>
          <a:bodyPr/>
          <a:lstStyle/>
          <a:p>
            <a:endParaRPr lang="en-US"/>
          </a:p>
        </p:txBody>
      </p:sp>
      <p:sp>
        <p:nvSpPr>
          <p:cNvPr id="953372" name="Text Box 28"/>
          <p:cNvSpPr txBox="1">
            <a:spLocks noChangeArrowheads="1"/>
          </p:cNvSpPr>
          <p:nvPr/>
        </p:nvSpPr>
        <p:spPr bwMode="auto">
          <a:xfrm>
            <a:off x="6134100" y="5408613"/>
            <a:ext cx="2019300" cy="5349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r>
              <a:rPr lang="en-US" sz="2000"/>
              <a:t>10</a:t>
            </a:r>
            <a:r>
              <a:rPr lang="en-US" sz="2000" baseline="30000"/>
              <a:t>th</a:t>
            </a:r>
            <a:r>
              <a:rPr lang="en-US" sz="2000"/>
              <a:t> percentile</a:t>
            </a:r>
          </a:p>
        </p:txBody>
      </p:sp>
      <p:sp>
        <p:nvSpPr>
          <p:cNvPr id="953374" name="Line 30"/>
          <p:cNvSpPr>
            <a:spLocks noChangeShapeType="1"/>
          </p:cNvSpPr>
          <p:nvPr/>
        </p:nvSpPr>
        <p:spPr bwMode="auto">
          <a:xfrm>
            <a:off x="5676900" y="4389438"/>
            <a:ext cx="457200" cy="0"/>
          </a:xfrm>
          <a:prstGeom prst="line">
            <a:avLst/>
          </a:prstGeom>
          <a:noFill/>
          <a:ln w="9525">
            <a:solidFill>
              <a:srgbClr val="000000"/>
            </a:solidFill>
            <a:round/>
            <a:headEnd type="triangle" w="med" len="med"/>
            <a:tailEnd/>
          </a:ln>
          <a:extLst>
            <a:ext uri="{909E8E84-426E-40DD-AFC4-6F175D3DCCD1}">
              <a14:hiddenFill xmlns:a14="http://schemas.microsoft.com/office/drawing/2010/main">
                <a:noFill/>
              </a14:hiddenFill>
            </a:ext>
          </a:extLst>
        </p:spPr>
        <p:txBody>
          <a:bodyPr/>
          <a:lstStyle/>
          <a:p>
            <a:endParaRPr lang="en-US"/>
          </a:p>
        </p:txBody>
      </p:sp>
      <p:sp>
        <p:nvSpPr>
          <p:cNvPr id="953375" name="Text Box 31"/>
          <p:cNvSpPr txBox="1">
            <a:spLocks noChangeArrowheads="1"/>
          </p:cNvSpPr>
          <p:nvPr/>
        </p:nvSpPr>
        <p:spPr bwMode="auto">
          <a:xfrm>
            <a:off x="6134100" y="4237038"/>
            <a:ext cx="1943100" cy="5349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r>
              <a:rPr lang="en-US" sz="2000"/>
              <a:t>25</a:t>
            </a:r>
            <a:r>
              <a:rPr lang="en-US" sz="2000" baseline="30000"/>
              <a:t>th</a:t>
            </a:r>
            <a:r>
              <a:rPr lang="en-US" sz="2000"/>
              <a:t> percentile</a:t>
            </a:r>
          </a:p>
        </p:txBody>
      </p:sp>
      <p:sp>
        <p:nvSpPr>
          <p:cNvPr id="953377" name="Line 33"/>
          <p:cNvSpPr>
            <a:spLocks noChangeShapeType="1"/>
          </p:cNvSpPr>
          <p:nvPr/>
        </p:nvSpPr>
        <p:spPr bwMode="auto">
          <a:xfrm>
            <a:off x="5676900" y="3417888"/>
            <a:ext cx="457200" cy="0"/>
          </a:xfrm>
          <a:prstGeom prst="line">
            <a:avLst/>
          </a:prstGeom>
          <a:noFill/>
          <a:ln w="9525">
            <a:solidFill>
              <a:srgbClr val="000000"/>
            </a:solidFill>
            <a:round/>
            <a:headEnd type="triangle" w="med" len="med"/>
            <a:tailEnd/>
          </a:ln>
          <a:extLst>
            <a:ext uri="{909E8E84-426E-40DD-AFC4-6F175D3DCCD1}">
              <a14:hiddenFill xmlns:a14="http://schemas.microsoft.com/office/drawing/2010/main">
                <a:noFill/>
              </a14:hiddenFill>
            </a:ext>
          </a:extLst>
        </p:spPr>
        <p:txBody>
          <a:bodyPr/>
          <a:lstStyle/>
          <a:p>
            <a:endParaRPr lang="en-US"/>
          </a:p>
        </p:txBody>
      </p:sp>
      <p:sp>
        <p:nvSpPr>
          <p:cNvPr id="953378" name="Text Box 34"/>
          <p:cNvSpPr txBox="1">
            <a:spLocks noChangeArrowheads="1"/>
          </p:cNvSpPr>
          <p:nvPr/>
        </p:nvSpPr>
        <p:spPr bwMode="auto">
          <a:xfrm>
            <a:off x="6134100" y="3273425"/>
            <a:ext cx="2019300" cy="5334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r>
              <a:rPr lang="en-US" sz="2000"/>
              <a:t>75</a:t>
            </a:r>
            <a:r>
              <a:rPr lang="en-US" sz="2000" baseline="30000"/>
              <a:t>th</a:t>
            </a:r>
            <a:r>
              <a:rPr lang="en-US" sz="2000"/>
              <a:t> percentile</a:t>
            </a:r>
          </a:p>
        </p:txBody>
      </p:sp>
      <p:sp>
        <p:nvSpPr>
          <p:cNvPr id="953380" name="Line 36"/>
          <p:cNvSpPr>
            <a:spLocks noChangeShapeType="1"/>
          </p:cNvSpPr>
          <p:nvPr/>
        </p:nvSpPr>
        <p:spPr bwMode="auto">
          <a:xfrm>
            <a:off x="5676900" y="3962400"/>
            <a:ext cx="457200" cy="0"/>
          </a:xfrm>
          <a:prstGeom prst="line">
            <a:avLst/>
          </a:prstGeom>
          <a:noFill/>
          <a:ln w="9525">
            <a:solidFill>
              <a:srgbClr val="000000"/>
            </a:solidFill>
            <a:round/>
            <a:headEnd type="triangle" w="med" len="med"/>
            <a:tailEnd/>
          </a:ln>
          <a:extLst>
            <a:ext uri="{909E8E84-426E-40DD-AFC4-6F175D3DCCD1}">
              <a14:hiddenFill xmlns:a14="http://schemas.microsoft.com/office/drawing/2010/main">
                <a:noFill/>
              </a14:hiddenFill>
            </a:ext>
          </a:extLst>
        </p:spPr>
        <p:txBody>
          <a:bodyPr/>
          <a:lstStyle/>
          <a:p>
            <a:endParaRPr lang="en-US"/>
          </a:p>
        </p:txBody>
      </p:sp>
      <p:sp>
        <p:nvSpPr>
          <p:cNvPr id="953381" name="Text Box 37"/>
          <p:cNvSpPr txBox="1">
            <a:spLocks noChangeArrowheads="1"/>
          </p:cNvSpPr>
          <p:nvPr/>
        </p:nvSpPr>
        <p:spPr bwMode="auto">
          <a:xfrm>
            <a:off x="6134100" y="3810000"/>
            <a:ext cx="1866900" cy="4302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r>
              <a:rPr lang="en-US" sz="2000"/>
              <a:t>50</a:t>
            </a:r>
            <a:r>
              <a:rPr lang="en-US" sz="2000" baseline="30000"/>
              <a:t>th</a:t>
            </a:r>
            <a:r>
              <a:rPr lang="en-US" sz="2000"/>
              <a:t> percentile</a:t>
            </a:r>
          </a:p>
        </p:txBody>
      </p:sp>
      <p:sp>
        <p:nvSpPr>
          <p:cNvPr id="953383" name="Line 39"/>
          <p:cNvSpPr>
            <a:spLocks noChangeShapeType="1"/>
          </p:cNvSpPr>
          <p:nvPr/>
        </p:nvSpPr>
        <p:spPr bwMode="auto">
          <a:xfrm>
            <a:off x="5676900" y="2057400"/>
            <a:ext cx="457200" cy="0"/>
          </a:xfrm>
          <a:prstGeom prst="line">
            <a:avLst/>
          </a:prstGeom>
          <a:noFill/>
          <a:ln w="9525">
            <a:solidFill>
              <a:srgbClr val="000000"/>
            </a:solidFill>
            <a:round/>
            <a:headEnd type="triangle" w="med" len="med"/>
            <a:tailEnd/>
          </a:ln>
          <a:extLst>
            <a:ext uri="{909E8E84-426E-40DD-AFC4-6F175D3DCCD1}">
              <a14:hiddenFill xmlns:a14="http://schemas.microsoft.com/office/drawing/2010/main">
                <a:noFill/>
              </a14:hiddenFill>
            </a:ext>
          </a:extLst>
        </p:spPr>
        <p:txBody>
          <a:bodyPr/>
          <a:lstStyle/>
          <a:p>
            <a:endParaRPr lang="en-US"/>
          </a:p>
        </p:txBody>
      </p:sp>
      <p:sp>
        <p:nvSpPr>
          <p:cNvPr id="953384" name="Text Box 40"/>
          <p:cNvSpPr txBox="1">
            <a:spLocks noChangeArrowheads="1"/>
          </p:cNvSpPr>
          <p:nvPr/>
        </p:nvSpPr>
        <p:spPr bwMode="auto">
          <a:xfrm>
            <a:off x="6134100" y="1905000"/>
            <a:ext cx="1866900" cy="5349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r>
              <a:rPr lang="en-US" sz="2000"/>
              <a:t>90</a:t>
            </a:r>
            <a:r>
              <a:rPr lang="en-US" sz="2000" baseline="30000"/>
              <a:t>th</a:t>
            </a:r>
            <a:r>
              <a:rPr lang="en-US" sz="2000"/>
              <a:t> percentile</a:t>
            </a:r>
          </a:p>
        </p:txBody>
      </p:sp>
    </p:spTree>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a:extLst>
              <a:ext uri="{FF2B5EF4-FFF2-40B4-BE49-F238E27FC236}">
                <a16:creationId xmlns:a16="http://schemas.microsoft.com/office/drawing/2014/main" id="{A32EE6C3-F4BB-404F-918C-4CDE6DA7B8FA}"/>
              </a:ext>
            </a:extLst>
          </p:cNvPr>
          <p:cNvSpPr>
            <a:spLocks noGrp="1" noChangeArrowheads="1"/>
          </p:cNvSpPr>
          <p:nvPr>
            <p:ph type="title"/>
          </p:nvPr>
        </p:nvSpPr>
        <p:spPr/>
        <p:txBody>
          <a:bodyPr/>
          <a:lstStyle/>
          <a:p>
            <a:pPr>
              <a:defRPr/>
            </a:pPr>
            <a:r>
              <a:rPr lang="en-US">
                <a:cs typeface="+mj-cs"/>
              </a:rPr>
              <a:t>Measure of Impurity: GINI</a:t>
            </a:r>
          </a:p>
        </p:txBody>
      </p:sp>
      <p:sp>
        <p:nvSpPr>
          <p:cNvPr id="38914" name="Rectangle 3">
            <a:extLst>
              <a:ext uri="{FF2B5EF4-FFF2-40B4-BE49-F238E27FC236}">
                <a16:creationId xmlns:a16="http://schemas.microsoft.com/office/drawing/2014/main" id="{79BD5C74-8908-461F-95ED-FE7B284D97E4}"/>
              </a:ext>
            </a:extLst>
          </p:cNvPr>
          <p:cNvSpPr>
            <a:spLocks noGrp="1" noChangeArrowheads="1"/>
          </p:cNvSpPr>
          <p:nvPr>
            <p:ph type="body" idx="1"/>
          </p:nvPr>
        </p:nvSpPr>
        <p:spPr>
          <a:xfrm>
            <a:off x="411163" y="1143000"/>
            <a:ext cx="8318500" cy="3962400"/>
          </a:xfrm>
        </p:spPr>
        <p:txBody>
          <a:bodyPr/>
          <a:lstStyle/>
          <a:p>
            <a:pPr>
              <a:lnSpc>
                <a:spcPct val="90000"/>
              </a:lnSpc>
            </a:pPr>
            <a:r>
              <a:rPr lang="en-US" altLang="en-US" sz="2400" dirty="0">
                <a:ea typeface="ＭＳ Ｐゴシック" panose="020B0600070205080204" pitchFamily="34" charset="-128"/>
              </a:rPr>
              <a:t>Gini Index for a given node t :</a:t>
            </a:r>
          </a:p>
          <a:p>
            <a:pPr>
              <a:lnSpc>
                <a:spcPct val="90000"/>
              </a:lnSpc>
            </a:pPr>
            <a:endParaRPr lang="en-US" altLang="en-US" sz="2000" dirty="0">
              <a:ea typeface="ＭＳ Ｐゴシック" panose="020B0600070205080204" pitchFamily="34" charset="-128"/>
            </a:endParaRPr>
          </a:p>
          <a:p>
            <a:pPr lvl="2">
              <a:lnSpc>
                <a:spcPct val="90000"/>
              </a:lnSpc>
              <a:buFont typeface="Wingdings" panose="05000000000000000000" pitchFamily="2" charset="2"/>
              <a:buNone/>
            </a:pPr>
            <a:endParaRPr lang="en-US" altLang="en-US" sz="2000" dirty="0">
              <a:ea typeface="ＭＳ Ｐゴシック" panose="020B0600070205080204" pitchFamily="34" charset="-128"/>
            </a:endParaRPr>
          </a:p>
          <a:p>
            <a:pPr lvl="2">
              <a:lnSpc>
                <a:spcPct val="90000"/>
              </a:lnSpc>
              <a:buFont typeface="Wingdings" panose="05000000000000000000" pitchFamily="2" charset="2"/>
              <a:buNone/>
            </a:pPr>
            <a:endParaRPr lang="en-US" altLang="en-US" sz="800" dirty="0">
              <a:ea typeface="ＭＳ Ｐゴシック" panose="020B0600070205080204" pitchFamily="34" charset="-128"/>
            </a:endParaRPr>
          </a:p>
          <a:p>
            <a:pPr lvl="2">
              <a:lnSpc>
                <a:spcPct val="90000"/>
              </a:lnSpc>
              <a:buFont typeface="Wingdings" panose="05000000000000000000" pitchFamily="2" charset="2"/>
              <a:buNone/>
            </a:pPr>
            <a:endParaRPr lang="en-US" altLang="en-US" sz="2000" dirty="0">
              <a:ea typeface="ＭＳ Ｐゴシック" panose="020B0600070205080204" pitchFamily="34" charset="-128"/>
            </a:endParaRPr>
          </a:p>
          <a:p>
            <a:pPr lvl="2">
              <a:lnSpc>
                <a:spcPct val="90000"/>
              </a:lnSpc>
              <a:buFont typeface="Wingdings" panose="05000000000000000000" pitchFamily="2" charset="2"/>
              <a:buNone/>
            </a:pPr>
            <a:br>
              <a:rPr lang="en-US" altLang="en-US" sz="2000" dirty="0">
                <a:ea typeface="ＭＳ Ｐゴシック" panose="020B0600070205080204" pitchFamily="34" charset="-128"/>
              </a:rPr>
            </a:br>
            <a:endParaRPr lang="en-US" altLang="en-US" sz="800" dirty="0">
              <a:ea typeface="ＭＳ Ｐゴシック" panose="020B0600070205080204" pitchFamily="34" charset="-128"/>
            </a:endParaRPr>
          </a:p>
          <a:p>
            <a:pPr lvl="1">
              <a:lnSpc>
                <a:spcPct val="90000"/>
              </a:lnSpc>
            </a:pPr>
            <a:r>
              <a:rPr lang="en-US" altLang="en-US" sz="2400" dirty="0">
                <a:ea typeface="ＭＳ Ｐゴシック" panose="020B0600070205080204" pitchFamily="34" charset="-128"/>
              </a:rPr>
              <a:t>For 2-class problem (p, 1 – p):</a:t>
            </a:r>
          </a:p>
          <a:p>
            <a:pPr lvl="2">
              <a:lnSpc>
                <a:spcPct val="90000"/>
              </a:lnSpc>
            </a:pPr>
            <a:r>
              <a:rPr lang="en-US" altLang="en-US" sz="2000" dirty="0">
                <a:ea typeface="ＭＳ Ｐゴシック" panose="020B0600070205080204" pitchFamily="34" charset="-128"/>
              </a:rPr>
              <a:t> GINI = 1 – p</a:t>
            </a:r>
            <a:r>
              <a:rPr lang="en-US" altLang="en-US" sz="2000" baseline="30000" dirty="0">
                <a:ea typeface="ＭＳ Ｐゴシック" panose="020B0600070205080204" pitchFamily="34" charset="-128"/>
              </a:rPr>
              <a:t>2</a:t>
            </a:r>
            <a:r>
              <a:rPr lang="en-US" altLang="en-US" sz="2000" dirty="0">
                <a:ea typeface="ＭＳ Ｐゴシック" panose="020B0600070205080204" pitchFamily="34" charset="-128"/>
              </a:rPr>
              <a:t> – (1 – p)</a:t>
            </a:r>
            <a:r>
              <a:rPr lang="en-US" altLang="en-US" sz="2000" baseline="30000" dirty="0">
                <a:ea typeface="ＭＳ Ｐゴシック" panose="020B0600070205080204" pitchFamily="34" charset="-128"/>
              </a:rPr>
              <a:t>2</a:t>
            </a:r>
            <a:r>
              <a:rPr lang="en-US" altLang="en-US" sz="2000" dirty="0">
                <a:ea typeface="ＭＳ Ｐゴシック" panose="020B0600070205080204" pitchFamily="34" charset="-128"/>
              </a:rPr>
              <a:t> = 2p (1-p)</a:t>
            </a:r>
            <a:endParaRPr lang="en-US" altLang="en-US" sz="1600" baseline="30000" dirty="0">
              <a:ea typeface="ＭＳ Ｐゴシック" panose="020B0600070205080204" pitchFamily="34" charset="-128"/>
            </a:endParaRPr>
          </a:p>
        </p:txBody>
      </p:sp>
      <p:graphicFrame>
        <p:nvGraphicFramePr>
          <p:cNvPr id="38916" name="Object 1">
            <a:extLst>
              <a:ext uri="{FF2B5EF4-FFF2-40B4-BE49-F238E27FC236}">
                <a16:creationId xmlns:a16="http://schemas.microsoft.com/office/drawing/2014/main" id="{EE315B9B-4DE7-458B-9F56-648AB06C9CD9}"/>
              </a:ext>
            </a:extLst>
          </p:cNvPr>
          <p:cNvGraphicFramePr>
            <a:graphicFrameLocks noChangeAspect="1"/>
          </p:cNvGraphicFramePr>
          <p:nvPr/>
        </p:nvGraphicFramePr>
        <p:xfrm>
          <a:off x="1295400" y="4572000"/>
          <a:ext cx="1371600" cy="808038"/>
        </p:xfrm>
        <a:graphic>
          <a:graphicData uri="http://schemas.openxmlformats.org/presentationml/2006/ole">
            <mc:AlternateContent xmlns:mc="http://schemas.openxmlformats.org/markup-compatibility/2006">
              <mc:Choice xmlns:v="urn:schemas-microsoft-com:vml" Requires="v">
                <p:oleObj name="Document" r:id="rId2" imgW="3284220" imgH="1970532" progId="Word.Document.8">
                  <p:embed/>
                </p:oleObj>
              </mc:Choice>
              <mc:Fallback>
                <p:oleObj name="Document" r:id="rId2" imgW="3284220" imgH="1970532" progId="Word.Document.8">
                  <p:embed/>
                  <p:pic>
                    <p:nvPicPr>
                      <p:cNvPr id="38916" name="Object 1">
                        <a:extLst>
                          <a:ext uri="{FF2B5EF4-FFF2-40B4-BE49-F238E27FC236}">
                            <a16:creationId xmlns:a16="http://schemas.microsoft.com/office/drawing/2014/main" id="{EE315B9B-4DE7-458B-9F56-648AB06C9C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5400" y="4572000"/>
                        <a:ext cx="1371600" cy="8080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38917" name="Object 2">
            <a:extLst>
              <a:ext uri="{FF2B5EF4-FFF2-40B4-BE49-F238E27FC236}">
                <a16:creationId xmlns:a16="http://schemas.microsoft.com/office/drawing/2014/main" id="{6E71460F-3960-42A3-BB53-55C550E0A025}"/>
              </a:ext>
            </a:extLst>
          </p:cNvPr>
          <p:cNvGraphicFramePr>
            <a:graphicFrameLocks noChangeAspect="1"/>
          </p:cNvGraphicFramePr>
          <p:nvPr/>
        </p:nvGraphicFramePr>
        <p:xfrm>
          <a:off x="4572000" y="4572000"/>
          <a:ext cx="1371600" cy="808038"/>
        </p:xfrm>
        <a:graphic>
          <a:graphicData uri="http://schemas.openxmlformats.org/presentationml/2006/ole">
            <mc:AlternateContent xmlns:mc="http://schemas.openxmlformats.org/markup-compatibility/2006">
              <mc:Choice xmlns:v="urn:schemas-microsoft-com:vml" Requires="v">
                <p:oleObj name="Document" r:id="rId4" imgW="3284220" imgH="1970532" progId="Word.Document.8">
                  <p:embed/>
                </p:oleObj>
              </mc:Choice>
              <mc:Fallback>
                <p:oleObj name="Document" r:id="rId4" imgW="3284220" imgH="1970532" progId="Word.Document.8">
                  <p:embed/>
                  <p:pic>
                    <p:nvPicPr>
                      <p:cNvPr id="38917" name="Object 2">
                        <a:extLst>
                          <a:ext uri="{FF2B5EF4-FFF2-40B4-BE49-F238E27FC236}">
                            <a16:creationId xmlns:a16="http://schemas.microsoft.com/office/drawing/2014/main" id="{6E71460F-3960-42A3-BB53-55C550E0A02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2000" y="4572000"/>
                        <a:ext cx="1371600" cy="8080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38918" name="Object 3">
            <a:extLst>
              <a:ext uri="{FF2B5EF4-FFF2-40B4-BE49-F238E27FC236}">
                <a16:creationId xmlns:a16="http://schemas.microsoft.com/office/drawing/2014/main" id="{8A4756EA-4B03-42EA-9913-FAA930BC1993}"/>
              </a:ext>
            </a:extLst>
          </p:cNvPr>
          <p:cNvGraphicFramePr>
            <a:graphicFrameLocks noChangeAspect="1"/>
          </p:cNvGraphicFramePr>
          <p:nvPr/>
        </p:nvGraphicFramePr>
        <p:xfrm>
          <a:off x="6248400" y="4572000"/>
          <a:ext cx="1371600" cy="808038"/>
        </p:xfrm>
        <a:graphic>
          <a:graphicData uri="http://schemas.openxmlformats.org/presentationml/2006/ole">
            <mc:AlternateContent xmlns:mc="http://schemas.openxmlformats.org/markup-compatibility/2006">
              <mc:Choice xmlns:v="urn:schemas-microsoft-com:vml" Requires="v">
                <p:oleObj name="Document" r:id="rId6" imgW="3284220" imgH="1970532" progId="Word.Document.8">
                  <p:embed/>
                </p:oleObj>
              </mc:Choice>
              <mc:Fallback>
                <p:oleObj name="Document" r:id="rId6" imgW="3284220" imgH="1970532" progId="Word.Document.8">
                  <p:embed/>
                  <p:pic>
                    <p:nvPicPr>
                      <p:cNvPr id="38918" name="Object 3">
                        <a:extLst>
                          <a:ext uri="{FF2B5EF4-FFF2-40B4-BE49-F238E27FC236}">
                            <a16:creationId xmlns:a16="http://schemas.microsoft.com/office/drawing/2014/main" id="{8A4756EA-4B03-42EA-9913-FAA930BC199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48400" y="4572000"/>
                        <a:ext cx="1371600" cy="8080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38919" name="Object 4">
            <a:extLst>
              <a:ext uri="{FF2B5EF4-FFF2-40B4-BE49-F238E27FC236}">
                <a16:creationId xmlns:a16="http://schemas.microsoft.com/office/drawing/2014/main" id="{EC5A82F4-0C14-4A30-80CD-8B7C42019D5F}"/>
              </a:ext>
            </a:extLst>
          </p:cNvPr>
          <p:cNvGraphicFramePr>
            <a:graphicFrameLocks noChangeAspect="1"/>
          </p:cNvGraphicFramePr>
          <p:nvPr/>
        </p:nvGraphicFramePr>
        <p:xfrm>
          <a:off x="2971800" y="4572000"/>
          <a:ext cx="1371600" cy="808038"/>
        </p:xfrm>
        <a:graphic>
          <a:graphicData uri="http://schemas.openxmlformats.org/presentationml/2006/ole">
            <mc:AlternateContent xmlns:mc="http://schemas.openxmlformats.org/markup-compatibility/2006">
              <mc:Choice xmlns:v="urn:schemas-microsoft-com:vml" Requires="v">
                <p:oleObj name="Document" r:id="rId8" imgW="3284220" imgH="1970532" progId="Word.Document.8">
                  <p:embed/>
                </p:oleObj>
              </mc:Choice>
              <mc:Fallback>
                <p:oleObj name="Document" r:id="rId8" imgW="3284220" imgH="1970532" progId="Word.Document.8">
                  <p:embed/>
                  <p:pic>
                    <p:nvPicPr>
                      <p:cNvPr id="38919" name="Object 4">
                        <a:extLst>
                          <a:ext uri="{FF2B5EF4-FFF2-40B4-BE49-F238E27FC236}">
                            <a16:creationId xmlns:a16="http://schemas.microsoft.com/office/drawing/2014/main" id="{EC5A82F4-0C14-4A30-80CD-8B7C42019D5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971800" y="4572000"/>
                        <a:ext cx="1371600" cy="8080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2" name="Date Placeholder 1">
            <a:extLst>
              <a:ext uri="{FF2B5EF4-FFF2-40B4-BE49-F238E27FC236}">
                <a16:creationId xmlns:a16="http://schemas.microsoft.com/office/drawing/2014/main" id="{63D3EDE1-1A11-4217-9072-722C008D2D29}"/>
              </a:ext>
            </a:extLst>
          </p:cNvPr>
          <p:cNvSpPr>
            <a:spLocks noGrp="1"/>
          </p:cNvSpPr>
          <p:nvPr>
            <p:ph type="dt" sz="quarter" idx="10"/>
          </p:nvPr>
        </p:nvSpPr>
        <p:spPr>
          <a:xfrm>
            <a:off x="628650" y="6356350"/>
            <a:ext cx="2057400" cy="365125"/>
          </a:xfrm>
          <a:prstGeom prst="rect">
            <a:avLst/>
          </a:prstGeom>
        </p:spPr>
        <p:txBody>
          <a:bodyPr vert="horz" lIns="91440" tIns="45720" rIns="91440" bIns="45720" rtlCol="0" anchor="ctr"/>
          <a:lstStyle>
            <a:defPPr>
              <a:defRPr lang="en-US"/>
            </a:defPPr>
            <a:lvl1pPr algn="l" rtl="0" eaLnBrk="0" fontAlgn="base" hangingPunct="0">
              <a:spcBef>
                <a:spcPct val="0"/>
              </a:spcBef>
              <a:spcAft>
                <a:spcPct val="0"/>
              </a:spcAft>
              <a:defRPr sz="1200" b="1" kern="1200">
                <a:solidFill>
                  <a:schemeClr val="tx1">
                    <a:tint val="75000"/>
                  </a:schemeClr>
                </a:solidFill>
                <a:latin typeface="Arial" charset="0"/>
                <a:ea typeface="ＭＳ Ｐゴシック" charset="-128"/>
                <a:cs typeface="+mn-cs"/>
              </a:defRPr>
            </a:lvl1pPr>
            <a:lvl2pPr marL="4572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9pPr>
          </a:lstStyle>
          <a:p>
            <a:pPr>
              <a:defRPr/>
            </a:pPr>
            <a:r>
              <a:rPr lang="en-US"/>
              <a:t>2/1/2021</a:t>
            </a:r>
            <a:endParaRPr lang="en-US" dirty="0"/>
          </a:p>
        </p:txBody>
      </p:sp>
      <p:sp>
        <p:nvSpPr>
          <p:cNvPr id="3" name="Footer Placeholder 2">
            <a:extLst>
              <a:ext uri="{FF2B5EF4-FFF2-40B4-BE49-F238E27FC236}">
                <a16:creationId xmlns:a16="http://schemas.microsoft.com/office/drawing/2014/main" id="{AEF391D5-8CCD-4B7B-AEAD-4F7B958B921A}"/>
              </a:ext>
            </a:extLst>
          </p:cNvPr>
          <p:cNvSpPr>
            <a:spLocks noGrp="1"/>
          </p:cNvSpPr>
          <p:nvPr>
            <p:ph type="ftr" sz="quarter" idx="11"/>
          </p:nvPr>
        </p:nvSpPr>
        <p:spPr>
          <a:xfrm>
            <a:off x="3028950" y="6356350"/>
            <a:ext cx="3086100" cy="365125"/>
          </a:xfrm>
          <a:prstGeom prst="rect">
            <a:avLst/>
          </a:prstGeom>
        </p:spPr>
        <p:txBody>
          <a:bodyPr vert="horz" lIns="91440" tIns="45720" rIns="91440" bIns="45720" rtlCol="0" anchor="ctr"/>
          <a:lstStyle>
            <a:defPPr>
              <a:defRPr lang="en-US"/>
            </a:defPPr>
            <a:lvl1pPr algn="ctr" rtl="0" eaLnBrk="0" fontAlgn="base" hangingPunct="0">
              <a:spcBef>
                <a:spcPct val="0"/>
              </a:spcBef>
              <a:spcAft>
                <a:spcPct val="0"/>
              </a:spcAft>
              <a:defRPr sz="1200" b="1" kern="1200">
                <a:solidFill>
                  <a:schemeClr val="tx1">
                    <a:tint val="75000"/>
                  </a:schemeClr>
                </a:solidFill>
                <a:latin typeface="Arial" charset="0"/>
                <a:ea typeface="ＭＳ Ｐゴシック" charset="-128"/>
                <a:cs typeface="+mn-cs"/>
              </a:defRPr>
            </a:lvl1pPr>
            <a:lvl2pPr marL="4572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9pPr>
          </a:lstStyle>
          <a:p>
            <a:pPr>
              <a:defRPr/>
            </a:pPr>
            <a:r>
              <a:rPr lang="en-US"/>
              <a:t>Introduction to Data Mining, 2</a:t>
            </a:r>
            <a:r>
              <a:rPr lang="en-US" baseline="30000"/>
              <a:t>nd</a:t>
            </a:r>
            <a:r>
              <a:rPr lang="en-US"/>
              <a:t> Edition</a:t>
            </a:r>
            <a:endParaRPr lang="en-US" dirty="0"/>
          </a:p>
        </p:txBody>
      </p:sp>
      <p:sp>
        <p:nvSpPr>
          <p:cNvPr id="4" name="Slide Number Placeholder 3">
            <a:extLst>
              <a:ext uri="{FF2B5EF4-FFF2-40B4-BE49-F238E27FC236}">
                <a16:creationId xmlns:a16="http://schemas.microsoft.com/office/drawing/2014/main" id="{13C73ABD-BE94-453C-B227-9AEBB5668060}"/>
              </a:ext>
            </a:extLst>
          </p:cNvPr>
          <p:cNvSpPr>
            <a:spLocks noGrp="1"/>
          </p:cNvSpPr>
          <p:nvPr>
            <p:ph type="sldNum" sz="quarter" idx="12"/>
          </p:nvPr>
        </p:nvSpPr>
        <p:spPr>
          <a:xfrm>
            <a:off x="6457950" y="6356350"/>
            <a:ext cx="2057400" cy="365125"/>
          </a:xfrm>
          <a:prstGeom prst="rect">
            <a:avLst/>
          </a:prstGeom>
        </p:spPr>
        <p:txBody>
          <a:bodyPr vert="horz" lIns="91440" tIns="45720" rIns="91440" bIns="45720" rtlCol="0" anchor="ctr"/>
          <a:lstStyle>
            <a:defPPr>
              <a:defRPr lang="en-US"/>
            </a:defPPr>
            <a:lvl1pPr algn="r" rtl="0" eaLnBrk="0" fontAlgn="base" hangingPunct="0">
              <a:spcBef>
                <a:spcPct val="0"/>
              </a:spcBef>
              <a:spcAft>
                <a:spcPct val="0"/>
              </a:spcAft>
              <a:defRPr sz="1200" b="1" kern="1200">
                <a:solidFill>
                  <a:schemeClr val="tx1">
                    <a:tint val="75000"/>
                  </a:schemeClr>
                </a:solidFill>
                <a:latin typeface="Arial" charset="0"/>
                <a:ea typeface="ＭＳ Ｐゴシック" charset="-128"/>
                <a:cs typeface="+mn-cs"/>
              </a:defRPr>
            </a:lvl1pPr>
            <a:lvl2pPr marL="4572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9pPr>
          </a:lstStyle>
          <a:p>
            <a:pPr>
              <a:defRPr/>
            </a:pPr>
            <a:fld id="{24876ADD-85D9-4CF9-A35B-123309FF4FEE}" type="slidenum">
              <a:rPr lang="en-US" smtClean="0"/>
              <a:pPr>
                <a:defRPr/>
              </a:pPr>
              <a:t>190</a:t>
            </a:fld>
            <a:endParaRPr lang="en-US"/>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63AF1F6F-5C58-4E6E-9969-C42AC982F3DF}"/>
                  </a:ext>
                </a:extLst>
              </p:cNvPr>
              <p:cNvSpPr txBox="1"/>
              <p:nvPr/>
            </p:nvSpPr>
            <p:spPr>
              <a:xfrm>
                <a:off x="1657350" y="1819652"/>
                <a:ext cx="3848810" cy="103784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𝐺𝑖𝑛𝑖</m:t>
                      </m:r>
                      <m:r>
                        <a:rPr lang="en-US" sz="2400" b="0" i="1" smtClean="0">
                          <a:latin typeface="Cambria Math" panose="02040503050406030204" pitchFamily="18" charset="0"/>
                        </a:rPr>
                        <m:t> </m:t>
                      </m:r>
                      <m:r>
                        <a:rPr lang="en-US" sz="2400" b="0" i="1" smtClean="0">
                          <a:latin typeface="Cambria Math" panose="02040503050406030204" pitchFamily="18" charset="0"/>
                        </a:rPr>
                        <m:t>𝐼𝑛𝑑𝑒𝑥</m:t>
                      </m:r>
                      <m:r>
                        <a:rPr lang="en-US" sz="2400" b="0" i="1" smtClean="0">
                          <a:latin typeface="Cambria Math" panose="02040503050406030204" pitchFamily="18" charset="0"/>
                        </a:rPr>
                        <m:t>=1 − </m:t>
                      </m:r>
                      <m:nary>
                        <m:naryPr>
                          <m:chr m:val="∑"/>
                          <m:ctrlPr>
                            <a:rPr lang="en-US" sz="2400" b="0" i="1" smtClean="0">
                              <a:latin typeface="Cambria Math" panose="02040503050406030204" pitchFamily="18" charset="0"/>
                            </a:rPr>
                          </m:ctrlPr>
                        </m:naryPr>
                        <m:sub>
                          <m:r>
                            <m:rPr>
                              <m:brk m:alnAt="23"/>
                            </m:rPr>
                            <a:rPr lang="en-US" sz="2400" b="0" i="1" smtClean="0">
                              <a:latin typeface="Cambria Math" panose="02040503050406030204" pitchFamily="18" charset="0"/>
                            </a:rPr>
                            <m:t>𝑖</m:t>
                          </m:r>
                          <m:r>
                            <a:rPr lang="en-US" sz="2400" b="0" i="1" smtClean="0">
                              <a:latin typeface="Cambria Math" panose="02040503050406030204" pitchFamily="18" charset="0"/>
                            </a:rPr>
                            <m:t>=0</m:t>
                          </m:r>
                        </m:sub>
                        <m:sup>
                          <m:r>
                            <a:rPr lang="en-US" sz="2400" b="0" i="1" smtClean="0">
                              <a:latin typeface="Cambria Math" panose="02040503050406030204" pitchFamily="18" charset="0"/>
                            </a:rPr>
                            <m:t>𝑐</m:t>
                          </m:r>
                          <m:r>
                            <a:rPr lang="en-US" sz="2400" b="0" i="1" smtClean="0">
                              <a:latin typeface="Cambria Math" panose="02040503050406030204" pitchFamily="18" charset="0"/>
                            </a:rPr>
                            <m:t>−1</m:t>
                          </m:r>
                        </m:sup>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𝑝</m:t>
                              </m:r>
                            </m:e>
                            <m:sub>
                              <m:r>
                                <a:rPr lang="en-US" sz="2400" b="0" i="1" smtClean="0">
                                  <a:latin typeface="Cambria Math" panose="02040503050406030204" pitchFamily="18" charset="0"/>
                                </a:rPr>
                                <m:t>𝑖</m:t>
                              </m:r>
                            </m:sub>
                          </m:sSub>
                          <m:sSup>
                            <m:sSupPr>
                              <m:ctrlPr>
                                <a:rPr lang="en-US" sz="2400" b="0" i="1" smtClean="0">
                                  <a:latin typeface="Cambria Math" panose="02040503050406030204" pitchFamily="18" charset="0"/>
                                </a:rPr>
                              </m:ctrlPr>
                            </m:sSupPr>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𝑡</m:t>
                                  </m:r>
                                </m:e>
                              </m:d>
                            </m:e>
                            <m:sup>
                              <m:r>
                                <a:rPr lang="en-US" sz="2400" b="0" i="1" smtClean="0">
                                  <a:latin typeface="Cambria Math" panose="02040503050406030204" pitchFamily="18" charset="0"/>
                                </a:rPr>
                                <m:t>2</m:t>
                              </m:r>
                            </m:sup>
                          </m:sSup>
                        </m:e>
                      </m:nary>
                    </m:oMath>
                  </m:oMathPara>
                </a14:m>
                <a:endParaRPr lang="en-US" sz="2400" b="0" dirty="0"/>
              </a:p>
            </p:txBody>
          </p:sp>
        </mc:Choice>
        <mc:Fallback xmlns="">
          <p:sp>
            <p:nvSpPr>
              <p:cNvPr id="12" name="TextBox 11">
                <a:extLst>
                  <a:ext uri="{FF2B5EF4-FFF2-40B4-BE49-F238E27FC236}">
                    <a16:creationId xmlns:a16="http://schemas.microsoft.com/office/drawing/2014/main" id="{63AF1F6F-5C58-4E6E-9969-C42AC982F3DF}"/>
                  </a:ext>
                </a:extLst>
              </p:cNvPr>
              <p:cNvSpPr txBox="1">
                <a:spLocks noRot="1" noChangeAspect="1" noMove="1" noResize="1" noEditPoints="1" noAdjustHandles="1" noChangeArrowheads="1" noChangeShapeType="1" noTextEdit="1"/>
              </p:cNvSpPr>
              <p:nvPr/>
            </p:nvSpPr>
            <p:spPr>
              <a:xfrm>
                <a:off x="1657350" y="1819652"/>
                <a:ext cx="3848810" cy="1037848"/>
              </a:xfrm>
              <a:prstGeom prst="rect">
                <a:avLst/>
              </a:prstGeom>
              <a:blipFill>
                <a:blip r:embed="rId11"/>
                <a:stretch>
                  <a:fillRect/>
                </a:stretch>
              </a:blipFill>
            </p:spPr>
            <p:txBody>
              <a:bodyPr/>
              <a:lstStyle/>
              <a:p>
                <a:r>
                  <a:rPr lang="en-US">
                    <a:noFill/>
                  </a:rPr>
                  <a:t> </a:t>
                </a:r>
              </a:p>
            </p:txBody>
          </p:sp>
        </mc:Fallback>
      </mc:AlternateContent>
    </p:spTree>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a:extLst>
              <a:ext uri="{FF2B5EF4-FFF2-40B4-BE49-F238E27FC236}">
                <a16:creationId xmlns:a16="http://schemas.microsoft.com/office/drawing/2014/main" id="{D0797F97-8737-4196-8F78-DDED39E93034}"/>
              </a:ext>
            </a:extLst>
          </p:cNvPr>
          <p:cNvSpPr>
            <a:spLocks noGrp="1" noChangeArrowheads="1"/>
          </p:cNvSpPr>
          <p:nvPr>
            <p:ph type="title"/>
          </p:nvPr>
        </p:nvSpPr>
        <p:spPr/>
        <p:txBody>
          <a:bodyPr/>
          <a:lstStyle/>
          <a:p>
            <a:pPr>
              <a:defRPr/>
            </a:pPr>
            <a:r>
              <a:rPr lang="en-US">
                <a:cs typeface="+mj-cs"/>
              </a:rPr>
              <a:t>Computing Gini Index of a Single Node</a:t>
            </a:r>
          </a:p>
        </p:txBody>
      </p:sp>
      <p:graphicFrame>
        <p:nvGraphicFramePr>
          <p:cNvPr id="39938" name="Object 5">
            <a:extLst>
              <a:ext uri="{FF2B5EF4-FFF2-40B4-BE49-F238E27FC236}">
                <a16:creationId xmlns:a16="http://schemas.microsoft.com/office/drawing/2014/main" id="{E8200039-0ABF-4B57-A2ED-2890FA279DFA}"/>
              </a:ext>
            </a:extLst>
          </p:cNvPr>
          <p:cNvGraphicFramePr>
            <a:graphicFrameLocks noChangeAspect="1"/>
          </p:cNvGraphicFramePr>
          <p:nvPr/>
        </p:nvGraphicFramePr>
        <p:xfrm>
          <a:off x="457200" y="2339975"/>
          <a:ext cx="2362200" cy="936625"/>
        </p:xfrm>
        <a:graphic>
          <a:graphicData uri="http://schemas.openxmlformats.org/presentationml/2006/ole">
            <mc:AlternateContent xmlns:mc="http://schemas.openxmlformats.org/markup-compatibility/2006">
              <mc:Choice xmlns:v="urn:schemas-microsoft-com:vml" Requires="v">
                <p:oleObj name="Document" r:id="rId2" imgW="3238500" imgH="1357884" progId="Word.Document.8">
                  <p:embed/>
                </p:oleObj>
              </mc:Choice>
              <mc:Fallback>
                <p:oleObj name="Document" r:id="rId2" imgW="3238500" imgH="1357884" progId="Word.Document.8">
                  <p:embed/>
                  <p:pic>
                    <p:nvPicPr>
                      <p:cNvPr id="39938" name="Object 5">
                        <a:extLst>
                          <a:ext uri="{FF2B5EF4-FFF2-40B4-BE49-F238E27FC236}">
                            <a16:creationId xmlns:a16="http://schemas.microsoft.com/office/drawing/2014/main" id="{E8200039-0ABF-4B57-A2ED-2890FA279D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2339975"/>
                        <a:ext cx="2362200" cy="936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39939" name="Object 6">
            <a:extLst>
              <a:ext uri="{FF2B5EF4-FFF2-40B4-BE49-F238E27FC236}">
                <a16:creationId xmlns:a16="http://schemas.microsoft.com/office/drawing/2014/main" id="{7120A4C6-279B-4344-8651-656473735165}"/>
              </a:ext>
            </a:extLst>
          </p:cNvPr>
          <p:cNvGraphicFramePr>
            <a:graphicFrameLocks noChangeAspect="1"/>
          </p:cNvGraphicFramePr>
          <p:nvPr/>
        </p:nvGraphicFramePr>
        <p:xfrm>
          <a:off x="533400" y="5181600"/>
          <a:ext cx="2286000" cy="938213"/>
        </p:xfrm>
        <a:graphic>
          <a:graphicData uri="http://schemas.openxmlformats.org/presentationml/2006/ole">
            <mc:AlternateContent xmlns:mc="http://schemas.openxmlformats.org/markup-compatibility/2006">
              <mc:Choice xmlns:v="urn:schemas-microsoft-com:vml" Requires="v">
                <p:oleObj name="Document" r:id="rId4" imgW="3238500" imgH="1382268" progId="Word.Document.8">
                  <p:embed/>
                </p:oleObj>
              </mc:Choice>
              <mc:Fallback>
                <p:oleObj name="Document" r:id="rId4" imgW="3238500" imgH="1382268" progId="Word.Document.8">
                  <p:embed/>
                  <p:pic>
                    <p:nvPicPr>
                      <p:cNvPr id="39939" name="Object 6">
                        <a:extLst>
                          <a:ext uri="{FF2B5EF4-FFF2-40B4-BE49-F238E27FC236}">
                            <a16:creationId xmlns:a16="http://schemas.microsoft.com/office/drawing/2014/main" id="{7120A4C6-279B-4344-8651-65647373516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3400" y="5181600"/>
                        <a:ext cx="2286000" cy="9382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39940" name="Object 8">
            <a:extLst>
              <a:ext uri="{FF2B5EF4-FFF2-40B4-BE49-F238E27FC236}">
                <a16:creationId xmlns:a16="http://schemas.microsoft.com/office/drawing/2014/main" id="{204A3D49-4270-4D62-ABAA-F91EA1DF73FA}"/>
              </a:ext>
            </a:extLst>
          </p:cNvPr>
          <p:cNvGraphicFramePr>
            <a:graphicFrameLocks noChangeAspect="1"/>
          </p:cNvGraphicFramePr>
          <p:nvPr/>
        </p:nvGraphicFramePr>
        <p:xfrm>
          <a:off x="533400" y="3817938"/>
          <a:ext cx="2286000" cy="906462"/>
        </p:xfrm>
        <a:graphic>
          <a:graphicData uri="http://schemas.openxmlformats.org/presentationml/2006/ole">
            <mc:AlternateContent xmlns:mc="http://schemas.openxmlformats.org/markup-compatibility/2006">
              <mc:Choice xmlns:v="urn:schemas-microsoft-com:vml" Requires="v">
                <p:oleObj name="Document" r:id="rId6" imgW="3238500" imgH="1357884" progId="Word.Document.8">
                  <p:embed/>
                </p:oleObj>
              </mc:Choice>
              <mc:Fallback>
                <p:oleObj name="Document" r:id="rId6" imgW="3238500" imgH="1357884" progId="Word.Document.8">
                  <p:embed/>
                  <p:pic>
                    <p:nvPicPr>
                      <p:cNvPr id="39940" name="Object 8">
                        <a:extLst>
                          <a:ext uri="{FF2B5EF4-FFF2-40B4-BE49-F238E27FC236}">
                            <a16:creationId xmlns:a16="http://schemas.microsoft.com/office/drawing/2014/main" id="{204A3D49-4270-4D62-ABAA-F91EA1DF73F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3400" y="3817938"/>
                        <a:ext cx="2286000" cy="9064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39941" name="Text Box 10">
            <a:extLst>
              <a:ext uri="{FF2B5EF4-FFF2-40B4-BE49-F238E27FC236}">
                <a16:creationId xmlns:a16="http://schemas.microsoft.com/office/drawing/2014/main" id="{5132657C-D92C-4BC0-AC0F-43D3EC302F57}"/>
              </a:ext>
            </a:extLst>
          </p:cNvPr>
          <p:cNvSpPr txBox="1">
            <a:spLocks noChangeArrowheads="1"/>
          </p:cNvSpPr>
          <p:nvPr/>
        </p:nvSpPr>
        <p:spPr bwMode="auto">
          <a:xfrm>
            <a:off x="3048000" y="2339975"/>
            <a:ext cx="5181600" cy="85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50000"/>
              </a:spcBef>
              <a:spcAft>
                <a:spcPct val="0"/>
              </a:spcAft>
              <a:buClrTx/>
              <a:buSzTx/>
              <a:buFontTx/>
              <a:buNone/>
            </a:pPr>
            <a:r>
              <a:rPr lang="en-US" altLang="en-US" sz="2000"/>
              <a:t>P(C1) = 0/6 = 0     P(C2) = 6/6 = 1</a:t>
            </a:r>
          </a:p>
          <a:p>
            <a:pPr>
              <a:spcBef>
                <a:spcPct val="50000"/>
              </a:spcBef>
              <a:spcAft>
                <a:spcPct val="0"/>
              </a:spcAft>
              <a:buClrTx/>
              <a:buSzTx/>
              <a:buFontTx/>
              <a:buNone/>
            </a:pPr>
            <a:r>
              <a:rPr lang="en-US" altLang="en-US" sz="2000"/>
              <a:t>Gini = 1 – P(C1)</a:t>
            </a:r>
            <a:r>
              <a:rPr lang="en-US" altLang="en-US" sz="2000" baseline="30000"/>
              <a:t>2 </a:t>
            </a:r>
            <a:r>
              <a:rPr lang="en-US" altLang="en-US" sz="2000"/>
              <a:t>– P(C2)</a:t>
            </a:r>
            <a:r>
              <a:rPr lang="en-US" altLang="en-US" sz="2000" baseline="30000"/>
              <a:t>2</a:t>
            </a:r>
            <a:r>
              <a:rPr lang="en-US" altLang="en-US" sz="2000"/>
              <a:t> = 1 – 0 – 1 = 0 </a:t>
            </a:r>
          </a:p>
        </p:txBody>
      </p:sp>
      <p:sp>
        <p:nvSpPr>
          <p:cNvPr id="39943" name="Text Box 12">
            <a:extLst>
              <a:ext uri="{FF2B5EF4-FFF2-40B4-BE49-F238E27FC236}">
                <a16:creationId xmlns:a16="http://schemas.microsoft.com/office/drawing/2014/main" id="{6B83C9A4-725F-4709-A681-1DA1F3E292D8}"/>
              </a:ext>
            </a:extLst>
          </p:cNvPr>
          <p:cNvSpPr txBox="1">
            <a:spLocks noChangeArrowheads="1"/>
          </p:cNvSpPr>
          <p:nvPr/>
        </p:nvSpPr>
        <p:spPr bwMode="auto">
          <a:xfrm>
            <a:off x="3124200" y="3817938"/>
            <a:ext cx="5181600" cy="85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50000"/>
              </a:spcBef>
              <a:spcAft>
                <a:spcPct val="0"/>
              </a:spcAft>
              <a:buClrTx/>
              <a:buSzTx/>
              <a:buFontTx/>
              <a:buNone/>
            </a:pPr>
            <a:r>
              <a:rPr lang="en-US" altLang="en-US" sz="2000"/>
              <a:t>P(C1) = 1/6          P(C2) = 5/6</a:t>
            </a:r>
          </a:p>
          <a:p>
            <a:pPr>
              <a:spcBef>
                <a:spcPct val="50000"/>
              </a:spcBef>
              <a:spcAft>
                <a:spcPct val="0"/>
              </a:spcAft>
              <a:buClrTx/>
              <a:buSzTx/>
              <a:buFontTx/>
              <a:buNone/>
            </a:pPr>
            <a:r>
              <a:rPr lang="en-US" altLang="en-US" sz="2000"/>
              <a:t>Gini = 1 – (1/6)</a:t>
            </a:r>
            <a:r>
              <a:rPr lang="en-US" altLang="en-US" sz="2000" baseline="30000"/>
              <a:t>2 </a:t>
            </a:r>
            <a:r>
              <a:rPr lang="en-US" altLang="en-US" sz="2000"/>
              <a:t>– (5/6)</a:t>
            </a:r>
            <a:r>
              <a:rPr lang="en-US" altLang="en-US" sz="2000" baseline="30000"/>
              <a:t>2</a:t>
            </a:r>
            <a:r>
              <a:rPr lang="en-US" altLang="en-US" sz="2000"/>
              <a:t> = 0.278</a:t>
            </a:r>
          </a:p>
        </p:txBody>
      </p:sp>
      <p:sp>
        <p:nvSpPr>
          <p:cNvPr id="39944" name="Text Box 13">
            <a:extLst>
              <a:ext uri="{FF2B5EF4-FFF2-40B4-BE49-F238E27FC236}">
                <a16:creationId xmlns:a16="http://schemas.microsoft.com/office/drawing/2014/main" id="{273B77E6-5A4D-4498-BE2E-6EF07BE4FDF8}"/>
              </a:ext>
            </a:extLst>
          </p:cNvPr>
          <p:cNvSpPr txBox="1">
            <a:spLocks noChangeArrowheads="1"/>
          </p:cNvSpPr>
          <p:nvPr/>
        </p:nvSpPr>
        <p:spPr bwMode="auto">
          <a:xfrm>
            <a:off x="3124200" y="5105400"/>
            <a:ext cx="5181600" cy="85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50000"/>
              </a:spcBef>
              <a:spcAft>
                <a:spcPct val="0"/>
              </a:spcAft>
              <a:buClrTx/>
              <a:buSzTx/>
              <a:buFontTx/>
              <a:buNone/>
            </a:pPr>
            <a:r>
              <a:rPr lang="en-US" altLang="en-US" sz="2000"/>
              <a:t>P(C1) = 2/6          P(C2) = 4/6</a:t>
            </a:r>
          </a:p>
          <a:p>
            <a:pPr>
              <a:spcBef>
                <a:spcPct val="50000"/>
              </a:spcBef>
              <a:spcAft>
                <a:spcPct val="0"/>
              </a:spcAft>
              <a:buClrTx/>
              <a:buSzTx/>
              <a:buFontTx/>
              <a:buNone/>
            </a:pPr>
            <a:r>
              <a:rPr lang="en-US" altLang="en-US" sz="2000"/>
              <a:t>Gini = 1 – (2/6)</a:t>
            </a:r>
            <a:r>
              <a:rPr lang="en-US" altLang="en-US" sz="2000" baseline="30000"/>
              <a:t>2 </a:t>
            </a:r>
            <a:r>
              <a:rPr lang="en-US" altLang="en-US" sz="2000"/>
              <a:t>– (4/6)</a:t>
            </a:r>
            <a:r>
              <a:rPr lang="en-US" altLang="en-US" sz="2000" baseline="30000"/>
              <a:t>2</a:t>
            </a:r>
            <a:r>
              <a:rPr lang="en-US" altLang="en-US" sz="2000"/>
              <a:t> = 0.444</a:t>
            </a:r>
          </a:p>
        </p:txBody>
      </p:sp>
      <p:sp>
        <p:nvSpPr>
          <p:cNvPr id="2" name="Date Placeholder 1">
            <a:extLst>
              <a:ext uri="{FF2B5EF4-FFF2-40B4-BE49-F238E27FC236}">
                <a16:creationId xmlns:a16="http://schemas.microsoft.com/office/drawing/2014/main" id="{98C9E4E7-BC89-4A57-B641-77BA45BDA816}"/>
              </a:ext>
            </a:extLst>
          </p:cNvPr>
          <p:cNvSpPr>
            <a:spLocks noGrp="1"/>
          </p:cNvSpPr>
          <p:nvPr>
            <p:ph type="dt" sz="quarter" idx="10"/>
          </p:nvPr>
        </p:nvSpPr>
        <p:spPr>
          <a:xfrm>
            <a:off x="628650" y="6356350"/>
            <a:ext cx="2057400" cy="365125"/>
          </a:xfrm>
          <a:prstGeom prst="rect">
            <a:avLst/>
          </a:prstGeom>
        </p:spPr>
        <p:txBody>
          <a:bodyPr vert="horz" lIns="91440" tIns="45720" rIns="91440" bIns="45720" rtlCol="0" anchor="ctr"/>
          <a:lstStyle>
            <a:defPPr>
              <a:defRPr lang="en-US"/>
            </a:defPPr>
            <a:lvl1pPr algn="l" rtl="0" eaLnBrk="0" fontAlgn="base" hangingPunct="0">
              <a:spcBef>
                <a:spcPct val="0"/>
              </a:spcBef>
              <a:spcAft>
                <a:spcPct val="0"/>
              </a:spcAft>
              <a:defRPr sz="1200" b="1" kern="1200">
                <a:solidFill>
                  <a:schemeClr val="tx1">
                    <a:tint val="75000"/>
                  </a:schemeClr>
                </a:solidFill>
                <a:latin typeface="Arial" charset="0"/>
                <a:ea typeface="ＭＳ Ｐゴシック" charset="-128"/>
                <a:cs typeface="+mn-cs"/>
              </a:defRPr>
            </a:lvl1pPr>
            <a:lvl2pPr marL="4572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9pPr>
          </a:lstStyle>
          <a:p>
            <a:pPr>
              <a:defRPr/>
            </a:pPr>
            <a:r>
              <a:rPr lang="en-US"/>
              <a:t>2/1/2021</a:t>
            </a:r>
            <a:endParaRPr lang="en-US" dirty="0"/>
          </a:p>
        </p:txBody>
      </p:sp>
      <p:sp>
        <p:nvSpPr>
          <p:cNvPr id="3" name="Footer Placeholder 2">
            <a:extLst>
              <a:ext uri="{FF2B5EF4-FFF2-40B4-BE49-F238E27FC236}">
                <a16:creationId xmlns:a16="http://schemas.microsoft.com/office/drawing/2014/main" id="{F3F61E7E-E2B4-4C81-BA18-B27510545930}"/>
              </a:ext>
            </a:extLst>
          </p:cNvPr>
          <p:cNvSpPr>
            <a:spLocks noGrp="1"/>
          </p:cNvSpPr>
          <p:nvPr>
            <p:ph type="ftr" sz="quarter" idx="11"/>
          </p:nvPr>
        </p:nvSpPr>
        <p:spPr>
          <a:xfrm>
            <a:off x="3028950" y="6356350"/>
            <a:ext cx="3086100" cy="365125"/>
          </a:xfrm>
          <a:prstGeom prst="rect">
            <a:avLst/>
          </a:prstGeom>
        </p:spPr>
        <p:txBody>
          <a:bodyPr vert="horz" lIns="91440" tIns="45720" rIns="91440" bIns="45720" rtlCol="0" anchor="ctr"/>
          <a:lstStyle>
            <a:defPPr>
              <a:defRPr lang="en-US"/>
            </a:defPPr>
            <a:lvl1pPr algn="ctr" rtl="0" eaLnBrk="0" fontAlgn="base" hangingPunct="0">
              <a:spcBef>
                <a:spcPct val="0"/>
              </a:spcBef>
              <a:spcAft>
                <a:spcPct val="0"/>
              </a:spcAft>
              <a:defRPr sz="1200" b="1" kern="1200">
                <a:solidFill>
                  <a:schemeClr val="tx1">
                    <a:tint val="75000"/>
                  </a:schemeClr>
                </a:solidFill>
                <a:latin typeface="Arial" charset="0"/>
                <a:ea typeface="ＭＳ Ｐゴシック" charset="-128"/>
                <a:cs typeface="+mn-cs"/>
              </a:defRPr>
            </a:lvl1pPr>
            <a:lvl2pPr marL="4572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9pPr>
          </a:lstStyle>
          <a:p>
            <a:pPr>
              <a:defRPr/>
            </a:pPr>
            <a:r>
              <a:rPr lang="en-US"/>
              <a:t>Introduction to Data Mining, 2</a:t>
            </a:r>
            <a:r>
              <a:rPr lang="en-US" baseline="30000"/>
              <a:t>nd</a:t>
            </a:r>
            <a:r>
              <a:rPr lang="en-US"/>
              <a:t> Edition</a:t>
            </a:r>
            <a:endParaRPr lang="en-US" dirty="0"/>
          </a:p>
        </p:txBody>
      </p:sp>
      <p:sp>
        <p:nvSpPr>
          <p:cNvPr id="4" name="Slide Number Placeholder 3">
            <a:extLst>
              <a:ext uri="{FF2B5EF4-FFF2-40B4-BE49-F238E27FC236}">
                <a16:creationId xmlns:a16="http://schemas.microsoft.com/office/drawing/2014/main" id="{505481D9-A3B4-4E13-857D-1D6CEFDEA472}"/>
              </a:ext>
            </a:extLst>
          </p:cNvPr>
          <p:cNvSpPr>
            <a:spLocks noGrp="1"/>
          </p:cNvSpPr>
          <p:nvPr>
            <p:ph type="sldNum" sz="quarter" idx="12"/>
          </p:nvPr>
        </p:nvSpPr>
        <p:spPr>
          <a:xfrm>
            <a:off x="6457950" y="6356350"/>
            <a:ext cx="2057400" cy="365125"/>
          </a:xfrm>
          <a:prstGeom prst="rect">
            <a:avLst/>
          </a:prstGeom>
        </p:spPr>
        <p:txBody>
          <a:bodyPr vert="horz" lIns="91440" tIns="45720" rIns="91440" bIns="45720" rtlCol="0" anchor="ctr"/>
          <a:lstStyle>
            <a:defPPr>
              <a:defRPr lang="en-US"/>
            </a:defPPr>
            <a:lvl1pPr algn="r" rtl="0" eaLnBrk="0" fontAlgn="base" hangingPunct="0">
              <a:spcBef>
                <a:spcPct val="0"/>
              </a:spcBef>
              <a:spcAft>
                <a:spcPct val="0"/>
              </a:spcAft>
              <a:defRPr sz="1200" b="1" kern="1200">
                <a:solidFill>
                  <a:schemeClr val="tx1">
                    <a:tint val="75000"/>
                  </a:schemeClr>
                </a:solidFill>
                <a:latin typeface="Arial" charset="0"/>
                <a:ea typeface="ＭＳ Ｐゴシック" charset="-128"/>
                <a:cs typeface="+mn-cs"/>
              </a:defRPr>
            </a:lvl1pPr>
            <a:lvl2pPr marL="4572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9pPr>
          </a:lstStyle>
          <a:p>
            <a:pPr>
              <a:defRPr/>
            </a:pPr>
            <a:fld id="{94D6E141-97F8-4B3F-847A-A8137189DD69}" type="slidenum">
              <a:rPr lang="en-US" smtClean="0"/>
              <a:pPr>
                <a:defRPr/>
              </a:pPr>
              <a:t>191</a:t>
            </a:fld>
            <a:endParaRPr lang="en-US"/>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5A8B679A-E8F1-40EB-8D90-5FB6D8C61362}"/>
                  </a:ext>
                </a:extLst>
              </p:cNvPr>
              <p:cNvSpPr txBox="1"/>
              <p:nvPr/>
            </p:nvSpPr>
            <p:spPr>
              <a:xfrm>
                <a:off x="2209800" y="1031458"/>
                <a:ext cx="3848810" cy="103784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𝐺𝑖𝑛𝑖</m:t>
                      </m:r>
                      <m:r>
                        <a:rPr lang="en-US" sz="2400" b="0" i="1" smtClean="0">
                          <a:latin typeface="Cambria Math" panose="02040503050406030204" pitchFamily="18" charset="0"/>
                        </a:rPr>
                        <m:t> </m:t>
                      </m:r>
                      <m:r>
                        <a:rPr lang="en-US" sz="2400" b="0" i="1" smtClean="0">
                          <a:latin typeface="Cambria Math" panose="02040503050406030204" pitchFamily="18" charset="0"/>
                        </a:rPr>
                        <m:t>𝐼𝑛𝑑𝑒𝑥</m:t>
                      </m:r>
                      <m:r>
                        <a:rPr lang="en-US" sz="2400" b="0" i="1" smtClean="0">
                          <a:latin typeface="Cambria Math" panose="02040503050406030204" pitchFamily="18" charset="0"/>
                        </a:rPr>
                        <m:t>=1 − </m:t>
                      </m:r>
                      <m:nary>
                        <m:naryPr>
                          <m:chr m:val="∑"/>
                          <m:ctrlPr>
                            <a:rPr lang="en-US" sz="2400" b="0" i="1" smtClean="0">
                              <a:latin typeface="Cambria Math" panose="02040503050406030204" pitchFamily="18" charset="0"/>
                            </a:rPr>
                          </m:ctrlPr>
                        </m:naryPr>
                        <m:sub>
                          <m:r>
                            <m:rPr>
                              <m:brk m:alnAt="23"/>
                            </m:rPr>
                            <a:rPr lang="en-US" sz="2400" b="0" i="1" smtClean="0">
                              <a:latin typeface="Cambria Math" panose="02040503050406030204" pitchFamily="18" charset="0"/>
                            </a:rPr>
                            <m:t>𝑖</m:t>
                          </m:r>
                          <m:r>
                            <a:rPr lang="en-US" sz="2400" b="0" i="1" smtClean="0">
                              <a:latin typeface="Cambria Math" panose="02040503050406030204" pitchFamily="18" charset="0"/>
                            </a:rPr>
                            <m:t>=0</m:t>
                          </m:r>
                        </m:sub>
                        <m:sup>
                          <m:r>
                            <a:rPr lang="en-US" sz="2400" b="0" i="1" smtClean="0">
                              <a:latin typeface="Cambria Math" panose="02040503050406030204" pitchFamily="18" charset="0"/>
                            </a:rPr>
                            <m:t>𝑐</m:t>
                          </m:r>
                          <m:r>
                            <a:rPr lang="en-US" sz="2400" b="0" i="1" smtClean="0">
                              <a:latin typeface="Cambria Math" panose="02040503050406030204" pitchFamily="18" charset="0"/>
                            </a:rPr>
                            <m:t>−1</m:t>
                          </m:r>
                        </m:sup>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𝑝</m:t>
                              </m:r>
                            </m:e>
                            <m:sub>
                              <m:r>
                                <a:rPr lang="en-US" sz="2400" b="0" i="1" smtClean="0">
                                  <a:latin typeface="Cambria Math" panose="02040503050406030204" pitchFamily="18" charset="0"/>
                                </a:rPr>
                                <m:t>𝑖</m:t>
                              </m:r>
                            </m:sub>
                          </m:sSub>
                          <m:sSup>
                            <m:sSupPr>
                              <m:ctrlPr>
                                <a:rPr lang="en-US" sz="2400" b="0" i="1" smtClean="0">
                                  <a:latin typeface="Cambria Math" panose="02040503050406030204" pitchFamily="18" charset="0"/>
                                </a:rPr>
                              </m:ctrlPr>
                            </m:sSupPr>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𝑡</m:t>
                                  </m:r>
                                </m:e>
                              </m:d>
                            </m:e>
                            <m:sup>
                              <m:r>
                                <a:rPr lang="en-US" sz="2400" b="0" i="1" smtClean="0">
                                  <a:latin typeface="Cambria Math" panose="02040503050406030204" pitchFamily="18" charset="0"/>
                                </a:rPr>
                                <m:t>2</m:t>
                              </m:r>
                            </m:sup>
                          </m:sSup>
                        </m:e>
                      </m:nary>
                    </m:oMath>
                  </m:oMathPara>
                </a14:m>
                <a:endParaRPr lang="en-US" sz="2400" b="0" dirty="0"/>
              </a:p>
            </p:txBody>
          </p:sp>
        </mc:Choice>
        <mc:Fallback xmlns="">
          <p:sp>
            <p:nvSpPr>
              <p:cNvPr id="13" name="TextBox 12">
                <a:extLst>
                  <a:ext uri="{FF2B5EF4-FFF2-40B4-BE49-F238E27FC236}">
                    <a16:creationId xmlns:a16="http://schemas.microsoft.com/office/drawing/2014/main" id="{5A8B679A-E8F1-40EB-8D90-5FB6D8C61362}"/>
                  </a:ext>
                </a:extLst>
              </p:cNvPr>
              <p:cNvSpPr txBox="1">
                <a:spLocks noRot="1" noChangeAspect="1" noMove="1" noResize="1" noEditPoints="1" noAdjustHandles="1" noChangeArrowheads="1" noChangeShapeType="1" noTextEdit="1"/>
              </p:cNvSpPr>
              <p:nvPr/>
            </p:nvSpPr>
            <p:spPr>
              <a:xfrm>
                <a:off x="2209800" y="1031458"/>
                <a:ext cx="3848810" cy="1037848"/>
              </a:xfrm>
              <a:prstGeom prst="rect">
                <a:avLst/>
              </a:prstGeom>
              <a:blipFill>
                <a:blip r:embed="rId9"/>
                <a:stretch>
                  <a:fillRect/>
                </a:stretch>
              </a:blipFill>
            </p:spPr>
            <p:txBody>
              <a:bodyPr/>
              <a:lstStyle/>
              <a:p>
                <a:r>
                  <a:rPr lang="en-US">
                    <a:noFill/>
                  </a:rPr>
                  <a:t> </a:t>
                </a:r>
              </a:p>
            </p:txBody>
          </p:sp>
        </mc:Fallback>
      </mc:AlternateContent>
    </p:spTree>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a:extLst>
              <a:ext uri="{FF2B5EF4-FFF2-40B4-BE49-F238E27FC236}">
                <a16:creationId xmlns:a16="http://schemas.microsoft.com/office/drawing/2014/main" id="{C457AF5C-DE8A-4ACD-9EF6-A7E0705374A8}"/>
              </a:ext>
            </a:extLst>
          </p:cNvPr>
          <p:cNvSpPr>
            <a:spLocks noGrp="1" noChangeArrowheads="1"/>
          </p:cNvSpPr>
          <p:nvPr>
            <p:ph type="title"/>
          </p:nvPr>
        </p:nvSpPr>
        <p:spPr>
          <a:xfrm>
            <a:off x="381000" y="381000"/>
            <a:ext cx="8534400" cy="533400"/>
          </a:xfrm>
        </p:spPr>
        <p:txBody>
          <a:bodyPr/>
          <a:lstStyle/>
          <a:p>
            <a:pPr>
              <a:defRPr/>
            </a:pPr>
            <a:r>
              <a:rPr lang="en-US">
                <a:cs typeface="+mj-cs"/>
              </a:rPr>
              <a:t>Computing Gini Index for a Collection of Nodes</a:t>
            </a:r>
          </a:p>
        </p:txBody>
      </p:sp>
      <mc:AlternateContent xmlns:mc="http://schemas.openxmlformats.org/markup-compatibility/2006" xmlns:a14="http://schemas.microsoft.com/office/drawing/2010/main">
        <mc:Choice Requires="a14">
          <p:sp>
            <p:nvSpPr>
              <p:cNvPr id="34819" name="Rectangle 3">
                <a:extLst>
                  <a:ext uri="{FF2B5EF4-FFF2-40B4-BE49-F238E27FC236}">
                    <a16:creationId xmlns:a16="http://schemas.microsoft.com/office/drawing/2014/main" id="{C78661B2-1DB2-4F6B-9671-6CDF09AC08C4}"/>
                  </a:ext>
                </a:extLst>
              </p:cNvPr>
              <p:cNvSpPr>
                <a:spLocks noGrp="1" noChangeArrowheads="1"/>
              </p:cNvSpPr>
              <p:nvPr>
                <p:ph type="body" sz="half" idx="1"/>
              </p:nvPr>
            </p:nvSpPr>
            <p:spPr>
              <a:xfrm>
                <a:off x="381000" y="1143000"/>
                <a:ext cx="8382000" cy="5181600"/>
              </a:xfrm>
            </p:spPr>
            <p:txBody>
              <a:bodyPr/>
              <a:lstStyle/>
              <a:p>
                <a:pPr marL="342900" indent="-342900">
                  <a:buFont typeface="Monotype Sorts" charset="0"/>
                  <a:buChar char="l"/>
                  <a:defRPr/>
                </a:pPr>
                <a:r>
                  <a:rPr lang="en-US" sz="2400" dirty="0">
                    <a:cs typeface="+mn-cs"/>
                  </a:rPr>
                  <a:t>When a node </a:t>
                </a:r>
                <a14:m>
                  <m:oMath xmlns:m="http://schemas.openxmlformats.org/officeDocument/2006/math">
                    <m:r>
                      <a:rPr lang="en-US" sz="2400" i="1">
                        <a:latin typeface="Cambria Math" panose="02040503050406030204" pitchFamily="18" charset="0"/>
                      </a:rPr>
                      <m:t>𝑝</m:t>
                    </m:r>
                  </m:oMath>
                </a14:m>
                <a:r>
                  <a:rPr lang="en-US" sz="2400" dirty="0">
                    <a:cs typeface="+mn-cs"/>
                  </a:rPr>
                  <a:t> is split into </a:t>
                </a:r>
                <a14:m>
                  <m:oMath xmlns:m="http://schemas.openxmlformats.org/officeDocument/2006/math">
                    <m:r>
                      <a:rPr lang="en-US" sz="2400" i="1">
                        <a:latin typeface="Cambria Math" panose="02040503050406030204" pitchFamily="18" charset="0"/>
                      </a:rPr>
                      <m:t>𝑘</m:t>
                    </m:r>
                  </m:oMath>
                </a14:m>
                <a:r>
                  <a:rPr lang="en-US" sz="2400" dirty="0">
                    <a:cs typeface="+mn-cs"/>
                  </a:rPr>
                  <a:t> partitions (children)</a:t>
                </a:r>
              </a:p>
              <a:p>
                <a:pPr marL="342900" indent="-342900">
                  <a:buFont typeface="Monotype Sorts" charset="0"/>
                  <a:buChar char="l"/>
                  <a:defRPr/>
                </a:pPr>
                <a:endParaRPr lang="en-US" sz="2400" dirty="0">
                  <a:cs typeface="+mn-cs"/>
                </a:endParaRPr>
              </a:p>
              <a:p>
                <a:pPr marL="342900" indent="-342900">
                  <a:buFont typeface="Monotype Sorts" charset="0"/>
                  <a:buNone/>
                  <a:defRPr/>
                </a:pPr>
                <a:r>
                  <a:rPr lang="en-US" sz="2400" dirty="0">
                    <a:cs typeface="+mn-cs"/>
                  </a:rPr>
                  <a:t>	</a:t>
                </a:r>
              </a:p>
              <a:p>
                <a:pPr marL="342900" indent="-342900">
                  <a:buFont typeface="Monotype Sorts" charset="0"/>
                  <a:buNone/>
                  <a:defRPr/>
                </a:pPr>
                <a:endParaRPr lang="en-US" sz="2400" dirty="0">
                  <a:cs typeface="+mn-cs"/>
                </a:endParaRPr>
              </a:p>
              <a:p>
                <a:pPr marL="342900" indent="-342900">
                  <a:buFont typeface="Monotype Sorts" charset="0"/>
                  <a:buNone/>
                  <a:defRPr/>
                </a:pPr>
                <a:r>
                  <a:rPr lang="en-US" sz="2400" dirty="0">
                    <a:cs typeface="+mn-cs"/>
                  </a:rPr>
                  <a:t>	where,	</a:t>
                </a:r>
                <a:r>
                  <a:rPr lang="en-US" sz="2400" dirty="0"/>
                  <a:t>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𝑛</m:t>
                        </m:r>
                      </m:e>
                      <m:sub>
                        <m:r>
                          <a:rPr lang="en-US" sz="2400" i="1">
                            <a:latin typeface="Cambria Math" panose="02040503050406030204" pitchFamily="18" charset="0"/>
                          </a:rPr>
                          <m:t>𝑖</m:t>
                        </m:r>
                      </m:sub>
                    </m:sSub>
                  </m:oMath>
                </a14:m>
                <a:r>
                  <a:rPr lang="en-US" sz="2400" dirty="0">
                    <a:cs typeface="+mn-cs"/>
                  </a:rPr>
                  <a:t> = number of records at child </a:t>
                </a:r>
                <a14:m>
                  <m:oMath xmlns:m="http://schemas.openxmlformats.org/officeDocument/2006/math">
                    <m:r>
                      <a:rPr lang="en-US" sz="2400" b="0" i="1" smtClean="0">
                        <a:latin typeface="Cambria Math" panose="02040503050406030204" pitchFamily="18" charset="0"/>
                      </a:rPr>
                      <m:t>𝑖</m:t>
                    </m:r>
                  </m:oMath>
                </a14:m>
                <a:r>
                  <a:rPr lang="en-US" sz="2400" dirty="0">
                    <a:cs typeface="+mn-cs"/>
                  </a:rPr>
                  <a:t>,</a:t>
                </a:r>
              </a:p>
              <a:p>
                <a:pPr marL="342900" indent="-342900">
                  <a:buFont typeface="Monotype Sorts" charset="0"/>
                  <a:buNone/>
                  <a:defRPr/>
                </a:pPr>
                <a:r>
                  <a:rPr lang="en-US" sz="2400" dirty="0">
                    <a:cs typeface="+mn-cs"/>
                  </a:rPr>
                  <a:t>    			</a:t>
                </a:r>
                <a:r>
                  <a:rPr lang="en-US" sz="2400" dirty="0"/>
                  <a:t> </a:t>
                </a:r>
                <a14:m>
                  <m:oMath xmlns:m="http://schemas.openxmlformats.org/officeDocument/2006/math">
                    <m:r>
                      <a:rPr lang="en-US" sz="2400" i="1">
                        <a:latin typeface="Cambria Math" panose="02040503050406030204" pitchFamily="18" charset="0"/>
                      </a:rPr>
                      <m:t>𝑛</m:t>
                    </m:r>
                  </m:oMath>
                </a14:m>
                <a:r>
                  <a:rPr lang="en-US" sz="2400" baseline="-25000" dirty="0">
                    <a:cs typeface="+mn-cs"/>
                  </a:rPr>
                  <a:t> </a:t>
                </a:r>
                <a:r>
                  <a:rPr lang="en-US" sz="2400" dirty="0">
                    <a:cs typeface="+mn-cs"/>
                  </a:rPr>
                  <a:t> = number of records at parent node </a:t>
                </a:r>
                <a14:m>
                  <m:oMath xmlns:m="http://schemas.openxmlformats.org/officeDocument/2006/math">
                    <m:r>
                      <a:rPr lang="en-US" sz="2400" b="0" i="1" smtClean="0">
                        <a:latin typeface="Cambria Math" panose="02040503050406030204" pitchFamily="18" charset="0"/>
                      </a:rPr>
                      <m:t>𝑝</m:t>
                    </m:r>
                  </m:oMath>
                </a14:m>
                <a:r>
                  <a:rPr lang="en-US" sz="2400" dirty="0">
                    <a:cs typeface="+mn-cs"/>
                  </a:rPr>
                  <a:t>.</a:t>
                </a:r>
              </a:p>
              <a:p>
                <a:pPr marL="342900" indent="-342900">
                  <a:buFont typeface="Monotype Sorts" charset="0"/>
                  <a:buNone/>
                  <a:defRPr/>
                </a:pPr>
                <a:endParaRPr lang="en-US" sz="2400" dirty="0">
                  <a:cs typeface="+mn-cs"/>
                </a:endParaRPr>
              </a:p>
              <a:p>
                <a:pPr lvl="4">
                  <a:defRPr/>
                </a:pPr>
                <a:endParaRPr lang="en-US" sz="1800" dirty="0">
                  <a:latin typeface="Times New Roman" charset="0"/>
                </a:endParaRPr>
              </a:p>
            </p:txBody>
          </p:sp>
        </mc:Choice>
        <mc:Fallback xmlns="">
          <p:sp>
            <p:nvSpPr>
              <p:cNvPr id="34819" name="Rectangle 3">
                <a:extLst>
                  <a:ext uri="{FF2B5EF4-FFF2-40B4-BE49-F238E27FC236}">
                    <a16:creationId xmlns:a16="http://schemas.microsoft.com/office/drawing/2014/main" id="{C78661B2-1DB2-4F6B-9671-6CDF09AC08C4}"/>
                  </a:ext>
                </a:extLst>
              </p:cNvPr>
              <p:cNvSpPr>
                <a:spLocks noGrp="1" noRot="1" noChangeAspect="1" noMove="1" noResize="1" noEditPoints="1" noAdjustHandles="1" noChangeArrowheads="1" noChangeShapeType="1" noTextEdit="1"/>
              </p:cNvSpPr>
              <p:nvPr>
                <p:ph type="body" sz="half" idx="1"/>
              </p:nvPr>
            </p:nvSpPr>
            <p:spPr>
              <a:xfrm>
                <a:off x="381000" y="1143000"/>
                <a:ext cx="8382000" cy="5181600"/>
              </a:xfrm>
              <a:blipFill>
                <a:blip r:embed="rId2"/>
                <a:stretch>
                  <a:fillRect l="-509" t="-941"/>
                </a:stretch>
              </a:blipFill>
            </p:spPr>
            <p:txBody>
              <a:bodyPr/>
              <a:lstStyle/>
              <a:p>
                <a:r>
                  <a:rPr lang="en-US">
                    <a:noFill/>
                  </a:rPr>
                  <a:t> </a:t>
                </a:r>
              </a:p>
            </p:txBody>
          </p:sp>
        </mc:Fallback>
      </mc:AlternateContent>
      <p:sp>
        <p:nvSpPr>
          <p:cNvPr id="2" name="Date Placeholder 1">
            <a:extLst>
              <a:ext uri="{FF2B5EF4-FFF2-40B4-BE49-F238E27FC236}">
                <a16:creationId xmlns:a16="http://schemas.microsoft.com/office/drawing/2014/main" id="{79EFCDD8-7579-4DB7-906F-22AD38AE82B5}"/>
              </a:ext>
            </a:extLst>
          </p:cNvPr>
          <p:cNvSpPr>
            <a:spLocks noGrp="1"/>
          </p:cNvSpPr>
          <p:nvPr>
            <p:ph type="dt" sz="quarter" idx="10"/>
          </p:nvPr>
        </p:nvSpPr>
        <p:spPr/>
        <p:txBody>
          <a:bodyPr/>
          <a:lstStyle/>
          <a:p>
            <a:pPr>
              <a:defRPr/>
            </a:pPr>
            <a:r>
              <a:rPr lang="en-US"/>
              <a:t>2/1/2021</a:t>
            </a:r>
            <a:endParaRPr lang="en-US" dirty="0"/>
          </a:p>
        </p:txBody>
      </p:sp>
      <p:sp>
        <p:nvSpPr>
          <p:cNvPr id="3" name="Footer Placeholder 2">
            <a:extLst>
              <a:ext uri="{FF2B5EF4-FFF2-40B4-BE49-F238E27FC236}">
                <a16:creationId xmlns:a16="http://schemas.microsoft.com/office/drawing/2014/main" id="{4C3CC645-64C3-44BD-BEE7-C31BE4C63328}"/>
              </a:ext>
            </a:extLst>
          </p:cNvPr>
          <p:cNvSpPr>
            <a:spLocks noGrp="1"/>
          </p:cNvSpPr>
          <p:nvPr>
            <p:ph type="ftr" sz="quarter" idx="11"/>
          </p:nvPr>
        </p:nvSpPr>
        <p:spPr/>
        <p:txBody>
          <a:bodyPr/>
          <a:lstStyle/>
          <a:p>
            <a:pPr>
              <a:defRPr/>
            </a:pPr>
            <a:r>
              <a:rPr lang="en-US"/>
              <a:t>Introduction to Data Mining, 2</a:t>
            </a:r>
            <a:r>
              <a:rPr lang="en-US" baseline="30000"/>
              <a:t>nd</a:t>
            </a:r>
            <a:r>
              <a:rPr lang="en-US"/>
              <a:t> Edition</a:t>
            </a:r>
            <a:endParaRPr lang="en-US" dirty="0"/>
          </a:p>
        </p:txBody>
      </p:sp>
      <p:sp>
        <p:nvSpPr>
          <p:cNvPr id="4" name="Slide Number Placeholder 3">
            <a:extLst>
              <a:ext uri="{FF2B5EF4-FFF2-40B4-BE49-F238E27FC236}">
                <a16:creationId xmlns:a16="http://schemas.microsoft.com/office/drawing/2014/main" id="{02F1C942-24C4-4751-8197-C600A6C051C8}"/>
              </a:ext>
            </a:extLst>
          </p:cNvPr>
          <p:cNvSpPr>
            <a:spLocks noGrp="1"/>
          </p:cNvSpPr>
          <p:nvPr>
            <p:ph type="sldNum" sz="quarter" idx="12"/>
          </p:nvPr>
        </p:nvSpPr>
        <p:spPr/>
        <p:txBody>
          <a:bodyPr/>
          <a:lstStyle/>
          <a:p>
            <a:pPr>
              <a:defRPr/>
            </a:pPr>
            <a:fld id="{F63FBC28-9F6C-4917-A5BA-4447E0D72FE2}" type="slidenum">
              <a:rPr lang="en-US"/>
              <a:pPr>
                <a:defRPr/>
              </a:pPr>
              <a:t>192</a:t>
            </a:fld>
            <a:endParaRPr lang="en-US"/>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78A50692-1EC5-4230-8B8B-3D1EBF46DC67}"/>
                  </a:ext>
                </a:extLst>
              </p:cNvPr>
              <p:cNvSpPr txBox="1"/>
              <p:nvPr/>
            </p:nvSpPr>
            <p:spPr>
              <a:xfrm>
                <a:off x="1981200" y="1752600"/>
                <a:ext cx="3535007" cy="104592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𝐺𝐼𝑁</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𝐼</m:t>
                          </m:r>
                        </m:e>
                        <m:sub>
                          <m:r>
                            <a:rPr lang="en-US" sz="2400" b="0" i="1" smtClean="0">
                              <a:latin typeface="Cambria Math" panose="02040503050406030204" pitchFamily="18" charset="0"/>
                            </a:rPr>
                            <m:t>𝑠𝑝𝑙𝑖𝑡</m:t>
                          </m:r>
                        </m:sub>
                      </m:sSub>
                      <m:r>
                        <a:rPr lang="en-US" sz="2400" b="0" i="1" smtClean="0">
                          <a:latin typeface="Cambria Math" panose="02040503050406030204" pitchFamily="18" charset="0"/>
                        </a:rPr>
                        <m:t>= </m:t>
                      </m:r>
                      <m:nary>
                        <m:naryPr>
                          <m:chr m:val="∑"/>
                          <m:ctrlPr>
                            <a:rPr lang="en-US" sz="2400" b="0" i="1" smtClean="0">
                              <a:latin typeface="Cambria Math" panose="02040503050406030204" pitchFamily="18" charset="0"/>
                            </a:rPr>
                          </m:ctrlPr>
                        </m:naryPr>
                        <m:sub>
                          <m:r>
                            <m:rPr>
                              <m:brk m:alnAt="23"/>
                            </m:rPr>
                            <a:rPr lang="en-US" sz="2400" b="0" i="1" smtClean="0">
                              <a:latin typeface="Cambria Math" panose="02040503050406030204" pitchFamily="18" charset="0"/>
                            </a:rPr>
                            <m:t>𝑖</m:t>
                          </m:r>
                          <m:r>
                            <a:rPr lang="en-US" sz="2400" b="0" i="1" smtClean="0">
                              <a:latin typeface="Cambria Math" panose="02040503050406030204" pitchFamily="18" charset="0"/>
                            </a:rPr>
                            <m:t>=1</m:t>
                          </m:r>
                        </m:sub>
                        <m:sup>
                          <m:r>
                            <a:rPr lang="en-US" sz="2400" b="0" i="1" smtClean="0">
                              <a:latin typeface="Cambria Math" panose="02040503050406030204" pitchFamily="18" charset="0"/>
                            </a:rPr>
                            <m:t>𝑘</m:t>
                          </m:r>
                        </m:sup>
                        <m:e>
                          <m:f>
                            <m:fPr>
                              <m:ctrlPr>
                                <a:rPr lang="en-US" sz="2400" b="0" i="1" smtClean="0">
                                  <a:latin typeface="Cambria Math" panose="02040503050406030204" pitchFamily="18" charset="0"/>
                                </a:rPr>
                              </m:ctrlPr>
                            </m:fPr>
                            <m:num>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𝑛</m:t>
                                  </m:r>
                                </m:e>
                                <m:sub>
                                  <m:r>
                                    <a:rPr lang="en-US" sz="2400" b="0" i="1" smtClean="0">
                                      <a:latin typeface="Cambria Math" panose="02040503050406030204" pitchFamily="18" charset="0"/>
                                    </a:rPr>
                                    <m:t>𝑖</m:t>
                                  </m:r>
                                </m:sub>
                              </m:sSub>
                            </m:num>
                            <m:den>
                              <m:r>
                                <a:rPr lang="en-US" sz="2400" b="0" i="1" smtClean="0">
                                  <a:latin typeface="Cambria Math" panose="02040503050406030204" pitchFamily="18" charset="0"/>
                                </a:rPr>
                                <m:t>𝑛</m:t>
                              </m:r>
                            </m:den>
                          </m:f>
                          <m:r>
                            <a:rPr lang="en-US" sz="2400" b="0" i="1" smtClean="0">
                              <a:latin typeface="Cambria Math" panose="02040503050406030204" pitchFamily="18" charset="0"/>
                            </a:rPr>
                            <m:t>𝐺𝐼𝑁𝐼</m:t>
                          </m:r>
                          <m:r>
                            <a:rPr lang="en-US" sz="2400" b="0" i="1" smtClean="0">
                              <a:latin typeface="Cambria Math" panose="02040503050406030204" pitchFamily="18" charset="0"/>
                            </a:rPr>
                            <m:t>(</m:t>
                          </m:r>
                          <m:r>
                            <a:rPr lang="en-US" sz="2400" b="0" i="1" smtClean="0">
                              <a:latin typeface="Cambria Math" panose="02040503050406030204" pitchFamily="18" charset="0"/>
                            </a:rPr>
                            <m:t>𝑖</m:t>
                          </m:r>
                          <m:r>
                            <a:rPr lang="en-US" sz="2400" b="0" i="1" smtClean="0">
                              <a:latin typeface="Cambria Math" panose="02040503050406030204" pitchFamily="18" charset="0"/>
                            </a:rPr>
                            <m:t>)</m:t>
                          </m:r>
                        </m:e>
                      </m:nary>
                    </m:oMath>
                  </m:oMathPara>
                </a14:m>
                <a:endParaRPr lang="en-US" sz="2400" b="0" dirty="0"/>
              </a:p>
            </p:txBody>
          </p:sp>
        </mc:Choice>
        <mc:Fallback xmlns="">
          <p:sp>
            <p:nvSpPr>
              <p:cNvPr id="5" name="TextBox 4">
                <a:extLst>
                  <a:ext uri="{FF2B5EF4-FFF2-40B4-BE49-F238E27FC236}">
                    <a16:creationId xmlns:a16="http://schemas.microsoft.com/office/drawing/2014/main" id="{78A50692-1EC5-4230-8B8B-3D1EBF46DC67}"/>
                  </a:ext>
                </a:extLst>
              </p:cNvPr>
              <p:cNvSpPr txBox="1">
                <a:spLocks noRot="1" noChangeAspect="1" noMove="1" noResize="1" noEditPoints="1" noAdjustHandles="1" noChangeArrowheads="1" noChangeShapeType="1" noTextEdit="1"/>
              </p:cNvSpPr>
              <p:nvPr/>
            </p:nvSpPr>
            <p:spPr>
              <a:xfrm>
                <a:off x="1981200" y="1752600"/>
                <a:ext cx="3535007" cy="1045927"/>
              </a:xfrm>
              <a:prstGeom prst="rect">
                <a:avLst/>
              </a:prstGeom>
              <a:blipFill>
                <a:blip r:embed="rId3"/>
                <a:stretch>
                  <a:fillRect/>
                </a:stretch>
              </a:blipFill>
            </p:spPr>
            <p:txBody>
              <a:bodyPr/>
              <a:lstStyle/>
              <a:p>
                <a:r>
                  <a:rPr lang="en-US">
                    <a:noFill/>
                  </a:rPr>
                  <a:t> </a:t>
                </a:r>
              </a:p>
            </p:txBody>
          </p:sp>
        </mc:Fallback>
      </mc:AlternateContent>
    </p:spTree>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a:extLst>
              <a:ext uri="{FF2B5EF4-FFF2-40B4-BE49-F238E27FC236}">
                <a16:creationId xmlns:a16="http://schemas.microsoft.com/office/drawing/2014/main" id="{3B66D3C3-3E0C-4238-B50B-BFD3F70A5112}"/>
              </a:ext>
            </a:extLst>
          </p:cNvPr>
          <p:cNvSpPr>
            <a:spLocks noGrp="1" noChangeArrowheads="1"/>
          </p:cNvSpPr>
          <p:nvPr>
            <p:ph type="title"/>
          </p:nvPr>
        </p:nvSpPr>
        <p:spPr>
          <a:xfrm>
            <a:off x="228600" y="152400"/>
            <a:ext cx="8610600" cy="533400"/>
          </a:xfrm>
        </p:spPr>
        <p:txBody>
          <a:bodyPr/>
          <a:lstStyle/>
          <a:p>
            <a:pPr>
              <a:defRPr/>
            </a:pPr>
            <a:r>
              <a:rPr lang="en-US" sz="2800">
                <a:cs typeface="+mj-cs"/>
              </a:rPr>
              <a:t>Binary Attributes: Computing GINI Index</a:t>
            </a:r>
          </a:p>
        </p:txBody>
      </p:sp>
      <p:sp>
        <p:nvSpPr>
          <p:cNvPr id="41986" name="Rectangle 3">
            <a:extLst>
              <a:ext uri="{FF2B5EF4-FFF2-40B4-BE49-F238E27FC236}">
                <a16:creationId xmlns:a16="http://schemas.microsoft.com/office/drawing/2014/main" id="{849E6610-6D7D-4F29-8DC3-D61330AC901D}"/>
              </a:ext>
            </a:extLst>
          </p:cNvPr>
          <p:cNvSpPr>
            <a:spLocks noChangeArrowheads="1"/>
          </p:cNvSpPr>
          <p:nvPr/>
        </p:nvSpPr>
        <p:spPr bwMode="auto">
          <a:xfrm>
            <a:off x="304800" y="1143000"/>
            <a:ext cx="8178800" cy="2009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marL="292100" indent="-292100">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800100" indent="-34290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r>
              <a:rPr lang="en-US" altLang="en-US" sz="2400" b="0" dirty="0"/>
              <a:t>Splits into two partitions (child nodes)</a:t>
            </a:r>
          </a:p>
          <a:p>
            <a:r>
              <a:rPr lang="en-US" altLang="en-US" sz="2400" b="0" dirty="0"/>
              <a:t>Effect of Weighing partitions: </a:t>
            </a:r>
          </a:p>
          <a:p>
            <a:pPr lvl="1"/>
            <a:r>
              <a:rPr lang="en-US" altLang="en-US" sz="2400" b="0" dirty="0"/>
              <a:t>Larger and purer partitions are sought</a:t>
            </a:r>
          </a:p>
        </p:txBody>
      </p:sp>
      <p:sp>
        <p:nvSpPr>
          <p:cNvPr id="41987" name="Oval 4">
            <a:extLst>
              <a:ext uri="{FF2B5EF4-FFF2-40B4-BE49-F238E27FC236}">
                <a16:creationId xmlns:a16="http://schemas.microsoft.com/office/drawing/2014/main" id="{F51C8094-CB88-457C-A1ED-FF653053F66E}"/>
              </a:ext>
            </a:extLst>
          </p:cNvPr>
          <p:cNvSpPr>
            <a:spLocks noChangeArrowheads="1"/>
          </p:cNvSpPr>
          <p:nvPr/>
        </p:nvSpPr>
        <p:spPr bwMode="auto">
          <a:xfrm>
            <a:off x="3657600" y="2862263"/>
            <a:ext cx="1009650" cy="454025"/>
          </a:xfrm>
          <a:prstGeom prst="ellipse">
            <a:avLst/>
          </a:prstGeom>
          <a:solidFill>
            <a:srgbClr val="FFFFFF"/>
          </a:solidFill>
          <a:ln w="9525">
            <a:solidFill>
              <a:schemeClr val="tx1"/>
            </a:solidFill>
            <a:round/>
            <a:headEnd/>
            <a:tailEnd/>
          </a:ln>
        </p:spPr>
        <p:txBody>
          <a:bodyPr wrap="none" anchor="ctr"/>
          <a:lstStyle>
            <a:lvl1pPr>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spcAft>
                <a:spcPct val="0"/>
              </a:spcAft>
              <a:buClrTx/>
              <a:buSzTx/>
              <a:buFontTx/>
              <a:buNone/>
            </a:pPr>
            <a:r>
              <a:rPr lang="en-US" altLang="en-US" sz="2000" b="0">
                <a:latin typeface="Times New Roman" panose="02020603050405020304" pitchFamily="18" charset="0"/>
              </a:rPr>
              <a:t>B?</a:t>
            </a:r>
            <a:endParaRPr lang="en-US" altLang="en-US" sz="2400" b="0">
              <a:latin typeface="Times New Roman" panose="02020603050405020304" pitchFamily="18" charset="0"/>
            </a:endParaRPr>
          </a:p>
        </p:txBody>
      </p:sp>
      <p:sp>
        <p:nvSpPr>
          <p:cNvPr id="41988" name="Line 5">
            <a:extLst>
              <a:ext uri="{FF2B5EF4-FFF2-40B4-BE49-F238E27FC236}">
                <a16:creationId xmlns:a16="http://schemas.microsoft.com/office/drawing/2014/main" id="{C9DB7CD9-D3E9-4E38-915C-69A909A6445C}"/>
              </a:ext>
            </a:extLst>
          </p:cNvPr>
          <p:cNvSpPr>
            <a:spLocks noChangeShapeType="1"/>
          </p:cNvSpPr>
          <p:nvPr/>
        </p:nvSpPr>
        <p:spPr bwMode="auto">
          <a:xfrm flipH="1">
            <a:off x="3082925" y="3319463"/>
            <a:ext cx="1108075" cy="7254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1989" name="Line 6">
            <a:extLst>
              <a:ext uri="{FF2B5EF4-FFF2-40B4-BE49-F238E27FC236}">
                <a16:creationId xmlns:a16="http://schemas.microsoft.com/office/drawing/2014/main" id="{ABF76B16-1E42-4A1E-91C3-67871D6A52C5}"/>
              </a:ext>
            </a:extLst>
          </p:cNvPr>
          <p:cNvSpPr>
            <a:spLocks noChangeShapeType="1"/>
          </p:cNvSpPr>
          <p:nvPr/>
        </p:nvSpPr>
        <p:spPr bwMode="auto">
          <a:xfrm>
            <a:off x="4191000" y="3319463"/>
            <a:ext cx="1184275" cy="7254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1990" name="Text Box 7">
            <a:extLst>
              <a:ext uri="{FF2B5EF4-FFF2-40B4-BE49-F238E27FC236}">
                <a16:creationId xmlns:a16="http://schemas.microsoft.com/office/drawing/2014/main" id="{E0309594-EF85-4A43-92A2-8B28F47F7D47}"/>
              </a:ext>
            </a:extLst>
          </p:cNvPr>
          <p:cNvSpPr txBox="1">
            <a:spLocks noChangeArrowheads="1"/>
          </p:cNvSpPr>
          <p:nvPr/>
        </p:nvSpPr>
        <p:spPr bwMode="auto">
          <a:xfrm>
            <a:off x="2809875" y="3435350"/>
            <a:ext cx="5397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spcAft>
                <a:spcPct val="0"/>
              </a:spcAft>
              <a:buClrTx/>
              <a:buSzTx/>
              <a:buFontTx/>
              <a:buNone/>
            </a:pPr>
            <a:r>
              <a:rPr lang="en-US" altLang="en-US" sz="1800" b="0">
                <a:latin typeface="Times New Roman" panose="02020603050405020304" pitchFamily="18" charset="0"/>
              </a:rPr>
              <a:t>Yes</a:t>
            </a:r>
          </a:p>
        </p:txBody>
      </p:sp>
      <p:sp>
        <p:nvSpPr>
          <p:cNvPr id="41991" name="Text Box 8">
            <a:extLst>
              <a:ext uri="{FF2B5EF4-FFF2-40B4-BE49-F238E27FC236}">
                <a16:creationId xmlns:a16="http://schemas.microsoft.com/office/drawing/2014/main" id="{2241E175-F45E-4622-B15A-C4A13B1AB5AF}"/>
              </a:ext>
            </a:extLst>
          </p:cNvPr>
          <p:cNvSpPr txBox="1">
            <a:spLocks noChangeArrowheads="1"/>
          </p:cNvSpPr>
          <p:nvPr/>
        </p:nvSpPr>
        <p:spPr bwMode="auto">
          <a:xfrm>
            <a:off x="5299075" y="3435350"/>
            <a:ext cx="4635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spcAft>
                <a:spcPct val="0"/>
              </a:spcAft>
              <a:buClrTx/>
              <a:buSzTx/>
              <a:buFontTx/>
              <a:buNone/>
            </a:pPr>
            <a:r>
              <a:rPr lang="en-US" altLang="en-US" sz="1800" b="0">
                <a:latin typeface="Times New Roman" panose="02020603050405020304" pitchFamily="18" charset="0"/>
              </a:rPr>
              <a:t>No</a:t>
            </a:r>
          </a:p>
        </p:txBody>
      </p:sp>
      <p:sp>
        <p:nvSpPr>
          <p:cNvPr id="41992" name="Rectangle 9">
            <a:extLst>
              <a:ext uri="{FF2B5EF4-FFF2-40B4-BE49-F238E27FC236}">
                <a16:creationId xmlns:a16="http://schemas.microsoft.com/office/drawing/2014/main" id="{0E521C3C-2767-44A9-AC39-D4B2FF686701}"/>
              </a:ext>
            </a:extLst>
          </p:cNvPr>
          <p:cNvSpPr>
            <a:spLocks noChangeArrowheads="1"/>
          </p:cNvSpPr>
          <p:nvPr/>
        </p:nvSpPr>
        <p:spPr bwMode="auto">
          <a:xfrm>
            <a:off x="2667000" y="4044950"/>
            <a:ext cx="936625" cy="341313"/>
          </a:xfrm>
          <a:prstGeom prst="rect">
            <a:avLst/>
          </a:prstGeom>
          <a:solidFill>
            <a:srgbClr val="FFFFFF"/>
          </a:solidFill>
          <a:ln w="9525">
            <a:solidFill>
              <a:schemeClr val="tx1"/>
            </a:solidFill>
            <a:miter lim="800000"/>
            <a:headEnd/>
            <a:tailEnd/>
          </a:ln>
        </p:spPr>
        <p:txBody>
          <a:bodyPr wrap="none" anchor="ctr"/>
          <a:lstStyle>
            <a:lvl1pPr>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spcAft>
                <a:spcPct val="0"/>
              </a:spcAft>
              <a:buClrTx/>
              <a:buSzTx/>
              <a:buFontTx/>
              <a:buNone/>
            </a:pPr>
            <a:r>
              <a:rPr lang="en-US" altLang="en-US" sz="1800" b="0">
                <a:latin typeface="Times New Roman" panose="02020603050405020304" pitchFamily="18" charset="0"/>
              </a:rPr>
              <a:t>Node N1</a:t>
            </a:r>
          </a:p>
        </p:txBody>
      </p:sp>
      <p:sp>
        <p:nvSpPr>
          <p:cNvPr id="41993" name="Rectangle 10">
            <a:extLst>
              <a:ext uri="{FF2B5EF4-FFF2-40B4-BE49-F238E27FC236}">
                <a16:creationId xmlns:a16="http://schemas.microsoft.com/office/drawing/2014/main" id="{3AC3220A-6957-4652-BEBE-EC133C184FEB}"/>
              </a:ext>
            </a:extLst>
          </p:cNvPr>
          <p:cNvSpPr>
            <a:spLocks noChangeArrowheads="1"/>
          </p:cNvSpPr>
          <p:nvPr/>
        </p:nvSpPr>
        <p:spPr bwMode="auto">
          <a:xfrm>
            <a:off x="4854575" y="4044950"/>
            <a:ext cx="936625" cy="341313"/>
          </a:xfrm>
          <a:prstGeom prst="rect">
            <a:avLst/>
          </a:prstGeom>
          <a:solidFill>
            <a:srgbClr val="FFFFFF"/>
          </a:solidFill>
          <a:ln w="9525">
            <a:solidFill>
              <a:schemeClr val="tx1"/>
            </a:solidFill>
            <a:miter lim="800000"/>
            <a:headEnd/>
            <a:tailEnd/>
          </a:ln>
        </p:spPr>
        <p:txBody>
          <a:bodyPr wrap="none" anchor="ctr"/>
          <a:lstStyle>
            <a:lvl1pPr>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spcAft>
                <a:spcPct val="0"/>
              </a:spcAft>
              <a:buClrTx/>
              <a:buSzTx/>
              <a:buFontTx/>
              <a:buNone/>
            </a:pPr>
            <a:r>
              <a:rPr lang="en-US" altLang="en-US" sz="1800" b="0">
                <a:latin typeface="Times New Roman" panose="02020603050405020304" pitchFamily="18" charset="0"/>
              </a:rPr>
              <a:t>Node N2</a:t>
            </a:r>
          </a:p>
        </p:txBody>
      </p:sp>
      <p:graphicFrame>
        <p:nvGraphicFramePr>
          <p:cNvPr id="41994" name="Object 11">
            <a:extLst>
              <a:ext uri="{FF2B5EF4-FFF2-40B4-BE49-F238E27FC236}">
                <a16:creationId xmlns:a16="http://schemas.microsoft.com/office/drawing/2014/main" id="{1EB89425-ECB7-4EFB-8642-8035770B1331}"/>
              </a:ext>
            </a:extLst>
          </p:cNvPr>
          <p:cNvGraphicFramePr>
            <a:graphicFrameLocks noChangeAspect="1"/>
          </p:cNvGraphicFramePr>
          <p:nvPr/>
        </p:nvGraphicFramePr>
        <p:xfrm>
          <a:off x="6553200" y="2590800"/>
          <a:ext cx="1981200" cy="1905000"/>
        </p:xfrm>
        <a:graphic>
          <a:graphicData uri="http://schemas.openxmlformats.org/presentationml/2006/ole">
            <mc:AlternateContent xmlns:mc="http://schemas.openxmlformats.org/markup-compatibility/2006">
              <mc:Choice xmlns:v="urn:schemas-microsoft-com:vml" Requires="v">
                <p:oleObj name="Document" r:id="rId2" imgW="3187700" imgH="3048000" progId="Word.Document.8">
                  <p:embed/>
                </p:oleObj>
              </mc:Choice>
              <mc:Fallback>
                <p:oleObj name="Document" r:id="rId2" imgW="3187700" imgH="3048000" progId="Word.Document.8">
                  <p:embed/>
                  <p:pic>
                    <p:nvPicPr>
                      <p:cNvPr id="41994" name="Object 11">
                        <a:extLst>
                          <a:ext uri="{FF2B5EF4-FFF2-40B4-BE49-F238E27FC236}">
                            <a16:creationId xmlns:a16="http://schemas.microsoft.com/office/drawing/2014/main" id="{1EB89425-ECB7-4EFB-8642-8035770B13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53200" y="2590800"/>
                        <a:ext cx="1981200" cy="1905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41995" name="Object 12">
            <a:extLst>
              <a:ext uri="{FF2B5EF4-FFF2-40B4-BE49-F238E27FC236}">
                <a16:creationId xmlns:a16="http://schemas.microsoft.com/office/drawing/2014/main" id="{9A97F3B4-C759-4C23-BFFA-C3387C40E6BB}"/>
              </a:ext>
            </a:extLst>
          </p:cNvPr>
          <p:cNvGraphicFramePr>
            <a:graphicFrameLocks noChangeAspect="1"/>
          </p:cNvGraphicFramePr>
          <p:nvPr/>
        </p:nvGraphicFramePr>
        <p:xfrm>
          <a:off x="3276600" y="4648200"/>
          <a:ext cx="1905000" cy="1471613"/>
        </p:xfrm>
        <a:graphic>
          <a:graphicData uri="http://schemas.openxmlformats.org/presentationml/2006/ole">
            <mc:AlternateContent xmlns:mc="http://schemas.openxmlformats.org/markup-compatibility/2006">
              <mc:Choice xmlns:v="urn:schemas-microsoft-com:vml" Requires="v">
                <p:oleObj name="Document" r:id="rId4" imgW="3265932" imgH="2548128" progId="Word.Document.8">
                  <p:embed/>
                </p:oleObj>
              </mc:Choice>
              <mc:Fallback>
                <p:oleObj name="Document" r:id="rId4" imgW="3265932" imgH="2548128" progId="Word.Document.8">
                  <p:embed/>
                  <p:pic>
                    <p:nvPicPr>
                      <p:cNvPr id="41995" name="Object 12">
                        <a:extLst>
                          <a:ext uri="{FF2B5EF4-FFF2-40B4-BE49-F238E27FC236}">
                            <a16:creationId xmlns:a16="http://schemas.microsoft.com/office/drawing/2014/main" id="{9A97F3B4-C759-4C23-BFFA-C3387C40E6B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76600" y="4648200"/>
                        <a:ext cx="1905000" cy="1471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41996" name="Text Box 13">
            <a:extLst>
              <a:ext uri="{FF2B5EF4-FFF2-40B4-BE49-F238E27FC236}">
                <a16:creationId xmlns:a16="http://schemas.microsoft.com/office/drawing/2014/main" id="{4DEE211F-ECA4-4A85-80AF-C396CD4CA150}"/>
              </a:ext>
            </a:extLst>
          </p:cNvPr>
          <p:cNvSpPr txBox="1">
            <a:spLocks noChangeArrowheads="1"/>
          </p:cNvSpPr>
          <p:nvPr/>
        </p:nvSpPr>
        <p:spPr bwMode="auto">
          <a:xfrm>
            <a:off x="381000" y="4191000"/>
            <a:ext cx="2438400" cy="2073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50000"/>
              </a:spcBef>
              <a:spcAft>
                <a:spcPct val="0"/>
              </a:spcAft>
              <a:buClrTx/>
              <a:buSzTx/>
              <a:buFontTx/>
              <a:buNone/>
            </a:pPr>
            <a:r>
              <a:rPr lang="en-US" altLang="en-US" sz="2000"/>
              <a:t>Gini(N1) </a:t>
            </a:r>
            <a:br>
              <a:rPr lang="en-US" altLang="en-US" sz="2000"/>
            </a:br>
            <a:r>
              <a:rPr lang="en-US" altLang="en-US" sz="2000"/>
              <a:t>= 1 – (5/6)</a:t>
            </a:r>
            <a:r>
              <a:rPr lang="en-US" altLang="en-US" sz="2000" baseline="30000"/>
              <a:t>2 </a:t>
            </a:r>
            <a:r>
              <a:rPr lang="en-US" altLang="en-US" sz="2000"/>
              <a:t>– (1/6)</a:t>
            </a:r>
            <a:r>
              <a:rPr lang="en-US" altLang="en-US" sz="2000" baseline="30000"/>
              <a:t>2</a:t>
            </a:r>
            <a:r>
              <a:rPr lang="en-US" altLang="en-US" sz="2000"/>
              <a:t> </a:t>
            </a:r>
            <a:br>
              <a:rPr lang="en-US" altLang="en-US" sz="2000"/>
            </a:br>
            <a:r>
              <a:rPr lang="en-US" altLang="en-US" sz="2000"/>
              <a:t>= 0.278 </a:t>
            </a:r>
          </a:p>
          <a:p>
            <a:pPr>
              <a:spcBef>
                <a:spcPct val="50000"/>
              </a:spcBef>
              <a:spcAft>
                <a:spcPct val="0"/>
              </a:spcAft>
              <a:buClrTx/>
              <a:buSzTx/>
              <a:buFontTx/>
              <a:buNone/>
            </a:pPr>
            <a:r>
              <a:rPr lang="en-US" altLang="en-US" sz="2000"/>
              <a:t>Gini(N2) </a:t>
            </a:r>
            <a:br>
              <a:rPr lang="en-US" altLang="en-US" sz="2000"/>
            </a:br>
            <a:r>
              <a:rPr lang="en-US" altLang="en-US" sz="2000"/>
              <a:t>= 1 – (2/6)</a:t>
            </a:r>
            <a:r>
              <a:rPr lang="en-US" altLang="en-US" sz="2000" baseline="30000"/>
              <a:t>2 </a:t>
            </a:r>
            <a:r>
              <a:rPr lang="en-US" altLang="en-US" sz="2000"/>
              <a:t>– (4/6)</a:t>
            </a:r>
            <a:r>
              <a:rPr lang="en-US" altLang="en-US" sz="2000" baseline="30000"/>
              <a:t>2</a:t>
            </a:r>
            <a:r>
              <a:rPr lang="en-US" altLang="en-US" sz="2000"/>
              <a:t> </a:t>
            </a:r>
            <a:br>
              <a:rPr lang="en-US" altLang="en-US" sz="2000"/>
            </a:br>
            <a:r>
              <a:rPr lang="en-US" altLang="en-US" sz="2000"/>
              <a:t>= 0.444</a:t>
            </a:r>
          </a:p>
        </p:txBody>
      </p:sp>
      <p:sp>
        <p:nvSpPr>
          <p:cNvPr id="41997" name="Text Box 14">
            <a:extLst>
              <a:ext uri="{FF2B5EF4-FFF2-40B4-BE49-F238E27FC236}">
                <a16:creationId xmlns:a16="http://schemas.microsoft.com/office/drawing/2014/main" id="{F04FB8AB-9129-477B-9FCE-90DA87982F8B}"/>
              </a:ext>
            </a:extLst>
          </p:cNvPr>
          <p:cNvSpPr txBox="1">
            <a:spLocks noChangeArrowheads="1"/>
          </p:cNvSpPr>
          <p:nvPr/>
        </p:nvSpPr>
        <p:spPr bwMode="auto">
          <a:xfrm>
            <a:off x="5791200" y="4695825"/>
            <a:ext cx="33528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50000"/>
              </a:spcBef>
              <a:spcAft>
                <a:spcPct val="0"/>
              </a:spcAft>
              <a:buClrTx/>
              <a:buSzTx/>
              <a:buFontTx/>
              <a:buNone/>
            </a:pPr>
            <a:r>
              <a:rPr lang="en-US" altLang="en-US" sz="1800"/>
              <a:t>Weighted Gini of N1 N2</a:t>
            </a:r>
            <a:br>
              <a:rPr lang="en-US" altLang="en-US" sz="2000"/>
            </a:br>
            <a:r>
              <a:rPr lang="en-US" altLang="en-US" sz="1800"/>
              <a:t>= 6/12 * 0.278 + </a:t>
            </a:r>
            <a:br>
              <a:rPr lang="en-US" altLang="en-US" sz="1800"/>
            </a:br>
            <a:r>
              <a:rPr lang="en-US" altLang="en-US" sz="1800"/>
              <a:t>   6/12 * 0.444</a:t>
            </a:r>
            <a:br>
              <a:rPr lang="en-US" altLang="en-US" sz="1800"/>
            </a:br>
            <a:r>
              <a:rPr lang="en-US" altLang="en-US" sz="1800"/>
              <a:t>= 0.361</a:t>
            </a:r>
          </a:p>
        </p:txBody>
      </p:sp>
      <p:sp>
        <p:nvSpPr>
          <p:cNvPr id="41998" name="TextBox 1">
            <a:extLst>
              <a:ext uri="{FF2B5EF4-FFF2-40B4-BE49-F238E27FC236}">
                <a16:creationId xmlns:a16="http://schemas.microsoft.com/office/drawing/2014/main" id="{1016E80E-2819-40DB-960D-12FE839811CC}"/>
              </a:ext>
            </a:extLst>
          </p:cNvPr>
          <p:cNvSpPr txBox="1">
            <a:spLocks noChangeArrowheads="1"/>
          </p:cNvSpPr>
          <p:nvPr/>
        </p:nvSpPr>
        <p:spPr bwMode="auto">
          <a:xfrm>
            <a:off x="5551488" y="5867400"/>
            <a:ext cx="32115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spcAft>
                <a:spcPct val="0"/>
              </a:spcAft>
              <a:buClrTx/>
              <a:buSzTx/>
              <a:buFontTx/>
              <a:buNone/>
            </a:pPr>
            <a:r>
              <a:rPr lang="en-US" altLang="en-US" sz="1800">
                <a:solidFill>
                  <a:srgbClr val="FF0000"/>
                </a:solidFill>
              </a:rPr>
              <a:t>Gain = 0.486 – 0.361 = 0.125</a:t>
            </a:r>
          </a:p>
        </p:txBody>
      </p:sp>
      <p:sp>
        <p:nvSpPr>
          <p:cNvPr id="2" name="Date Placeholder 1">
            <a:extLst>
              <a:ext uri="{FF2B5EF4-FFF2-40B4-BE49-F238E27FC236}">
                <a16:creationId xmlns:a16="http://schemas.microsoft.com/office/drawing/2014/main" id="{0DAE527C-5809-4F45-B80F-980909BB800A}"/>
              </a:ext>
            </a:extLst>
          </p:cNvPr>
          <p:cNvSpPr>
            <a:spLocks noGrp="1"/>
          </p:cNvSpPr>
          <p:nvPr>
            <p:ph type="dt" sz="quarter" idx="10"/>
          </p:nvPr>
        </p:nvSpPr>
        <p:spPr/>
        <p:txBody>
          <a:bodyPr/>
          <a:lstStyle/>
          <a:p>
            <a:pPr>
              <a:defRPr/>
            </a:pPr>
            <a:r>
              <a:rPr lang="en-US"/>
              <a:t>2/1/2021</a:t>
            </a:r>
            <a:endParaRPr lang="en-US" dirty="0"/>
          </a:p>
        </p:txBody>
      </p:sp>
      <p:sp>
        <p:nvSpPr>
          <p:cNvPr id="3" name="Footer Placeholder 2">
            <a:extLst>
              <a:ext uri="{FF2B5EF4-FFF2-40B4-BE49-F238E27FC236}">
                <a16:creationId xmlns:a16="http://schemas.microsoft.com/office/drawing/2014/main" id="{F9DDB410-0FF0-4006-B695-FDC7B1C8F39E}"/>
              </a:ext>
            </a:extLst>
          </p:cNvPr>
          <p:cNvSpPr>
            <a:spLocks noGrp="1"/>
          </p:cNvSpPr>
          <p:nvPr>
            <p:ph type="ftr" sz="quarter" idx="11"/>
          </p:nvPr>
        </p:nvSpPr>
        <p:spPr/>
        <p:txBody>
          <a:bodyPr/>
          <a:lstStyle/>
          <a:p>
            <a:pPr>
              <a:defRPr/>
            </a:pPr>
            <a:r>
              <a:rPr lang="en-US"/>
              <a:t>Introduction to Data Mining, 2</a:t>
            </a:r>
            <a:r>
              <a:rPr lang="en-US" baseline="30000"/>
              <a:t>nd</a:t>
            </a:r>
            <a:r>
              <a:rPr lang="en-US"/>
              <a:t> Edition</a:t>
            </a:r>
            <a:endParaRPr lang="en-US" dirty="0"/>
          </a:p>
        </p:txBody>
      </p:sp>
      <p:sp>
        <p:nvSpPr>
          <p:cNvPr id="4" name="Slide Number Placeholder 3">
            <a:extLst>
              <a:ext uri="{FF2B5EF4-FFF2-40B4-BE49-F238E27FC236}">
                <a16:creationId xmlns:a16="http://schemas.microsoft.com/office/drawing/2014/main" id="{B3A98847-69E2-4C63-8BD6-BC3078F9FAAC}"/>
              </a:ext>
            </a:extLst>
          </p:cNvPr>
          <p:cNvSpPr>
            <a:spLocks noGrp="1"/>
          </p:cNvSpPr>
          <p:nvPr>
            <p:ph type="sldNum" sz="quarter" idx="12"/>
          </p:nvPr>
        </p:nvSpPr>
        <p:spPr/>
        <p:txBody>
          <a:bodyPr/>
          <a:lstStyle/>
          <a:p>
            <a:pPr>
              <a:defRPr/>
            </a:pPr>
            <a:fld id="{3FA5E14C-141B-412E-97C6-45929F0772CF}" type="slidenum">
              <a:rPr lang="en-US"/>
              <a:pPr>
                <a:defRPr/>
              </a:pPr>
              <a:t>193</a:t>
            </a:fld>
            <a:endParaRPr lang="en-US"/>
          </a:p>
        </p:txBody>
      </p:sp>
    </p:spTree>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a:extLst>
              <a:ext uri="{FF2B5EF4-FFF2-40B4-BE49-F238E27FC236}">
                <a16:creationId xmlns:a16="http://schemas.microsoft.com/office/drawing/2014/main" id="{F7D86A48-57D6-4F27-90C2-CCAC90C22EC1}"/>
              </a:ext>
            </a:extLst>
          </p:cNvPr>
          <p:cNvSpPr>
            <a:spLocks noGrp="1" noChangeArrowheads="1"/>
          </p:cNvSpPr>
          <p:nvPr>
            <p:ph type="title"/>
          </p:nvPr>
        </p:nvSpPr>
        <p:spPr>
          <a:xfrm>
            <a:off x="381000" y="152400"/>
            <a:ext cx="8458200" cy="533400"/>
          </a:xfrm>
        </p:spPr>
        <p:txBody>
          <a:bodyPr/>
          <a:lstStyle/>
          <a:p>
            <a:pPr>
              <a:defRPr/>
            </a:pPr>
            <a:r>
              <a:rPr lang="en-US" sz="2800">
                <a:cs typeface="+mj-cs"/>
              </a:rPr>
              <a:t>Categorical Attributes: Computing Gini Index</a:t>
            </a:r>
          </a:p>
        </p:txBody>
      </p:sp>
      <p:sp>
        <p:nvSpPr>
          <p:cNvPr id="36867" name="Rectangle 3">
            <a:extLst>
              <a:ext uri="{FF2B5EF4-FFF2-40B4-BE49-F238E27FC236}">
                <a16:creationId xmlns:a16="http://schemas.microsoft.com/office/drawing/2014/main" id="{F25D8AA2-D44D-44D3-8B67-7BD44F713E08}"/>
              </a:ext>
            </a:extLst>
          </p:cNvPr>
          <p:cNvSpPr>
            <a:spLocks noGrp="1" noChangeArrowheads="1"/>
          </p:cNvSpPr>
          <p:nvPr>
            <p:ph type="body" idx="1"/>
          </p:nvPr>
        </p:nvSpPr>
        <p:spPr/>
        <p:txBody>
          <a:bodyPr/>
          <a:lstStyle/>
          <a:p>
            <a:pPr>
              <a:buFont typeface="Monotype Sorts" charset="0"/>
              <a:buChar char="l"/>
              <a:defRPr/>
            </a:pPr>
            <a:r>
              <a:rPr lang="en-US" sz="2400">
                <a:cs typeface="+mn-cs"/>
              </a:rPr>
              <a:t>For each distinct value, gather counts for each class in the dataset</a:t>
            </a:r>
          </a:p>
          <a:p>
            <a:pPr>
              <a:buFont typeface="Monotype Sorts" charset="0"/>
              <a:buChar char="l"/>
              <a:defRPr/>
            </a:pPr>
            <a:r>
              <a:rPr lang="en-US" sz="2400">
                <a:cs typeface="+mn-cs"/>
              </a:rPr>
              <a:t>Use the count matrix to make decisions</a:t>
            </a:r>
          </a:p>
        </p:txBody>
      </p:sp>
      <p:graphicFrame>
        <p:nvGraphicFramePr>
          <p:cNvPr id="43011" name="Object 4">
            <a:extLst>
              <a:ext uri="{FF2B5EF4-FFF2-40B4-BE49-F238E27FC236}">
                <a16:creationId xmlns:a16="http://schemas.microsoft.com/office/drawing/2014/main" id="{B3D2D975-52F5-405B-BEA7-C3D4AC753F41}"/>
              </a:ext>
            </a:extLst>
          </p:cNvPr>
          <p:cNvGraphicFramePr>
            <a:graphicFrameLocks noChangeAspect="1"/>
          </p:cNvGraphicFramePr>
          <p:nvPr/>
        </p:nvGraphicFramePr>
        <p:xfrm>
          <a:off x="3890963" y="3810000"/>
          <a:ext cx="2570162" cy="1757363"/>
        </p:xfrm>
        <a:graphic>
          <a:graphicData uri="http://schemas.openxmlformats.org/presentationml/2006/ole">
            <mc:AlternateContent xmlns:mc="http://schemas.openxmlformats.org/markup-compatibility/2006">
              <mc:Choice xmlns:v="urn:schemas-microsoft-com:vml" Requires="v">
                <p:oleObj name="Document" r:id="rId2" imgW="5854700" imgH="4000500" progId="Word.Document.8">
                  <p:embed/>
                </p:oleObj>
              </mc:Choice>
              <mc:Fallback>
                <p:oleObj name="Document" r:id="rId2" imgW="5854700" imgH="4000500" progId="Word.Document.8">
                  <p:embed/>
                  <p:pic>
                    <p:nvPicPr>
                      <p:cNvPr id="43011" name="Object 4">
                        <a:extLst>
                          <a:ext uri="{FF2B5EF4-FFF2-40B4-BE49-F238E27FC236}">
                            <a16:creationId xmlns:a16="http://schemas.microsoft.com/office/drawing/2014/main" id="{B3D2D975-52F5-405B-BEA7-C3D4AC753F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90963" y="3810000"/>
                        <a:ext cx="2570162" cy="17573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43012" name="Object 5">
            <a:extLst>
              <a:ext uri="{FF2B5EF4-FFF2-40B4-BE49-F238E27FC236}">
                <a16:creationId xmlns:a16="http://schemas.microsoft.com/office/drawing/2014/main" id="{A1470F44-EAB7-460F-AE62-2D26108C264D}"/>
              </a:ext>
            </a:extLst>
          </p:cNvPr>
          <p:cNvGraphicFramePr>
            <a:graphicFrameLocks noChangeAspect="1"/>
          </p:cNvGraphicFramePr>
          <p:nvPr/>
        </p:nvGraphicFramePr>
        <p:xfrm>
          <a:off x="6421438" y="3805238"/>
          <a:ext cx="2570162" cy="1757362"/>
        </p:xfrm>
        <a:graphic>
          <a:graphicData uri="http://schemas.openxmlformats.org/presentationml/2006/ole">
            <mc:AlternateContent xmlns:mc="http://schemas.openxmlformats.org/markup-compatibility/2006">
              <mc:Choice xmlns:v="urn:schemas-microsoft-com:vml" Requires="v">
                <p:oleObj name="Document" r:id="rId4" imgW="5854700" imgH="4000500" progId="Word.Document.8">
                  <p:embed/>
                </p:oleObj>
              </mc:Choice>
              <mc:Fallback>
                <p:oleObj name="Document" r:id="rId4" imgW="5854700" imgH="4000500" progId="Word.Document.8">
                  <p:embed/>
                  <p:pic>
                    <p:nvPicPr>
                      <p:cNvPr id="43012" name="Object 5">
                        <a:extLst>
                          <a:ext uri="{FF2B5EF4-FFF2-40B4-BE49-F238E27FC236}">
                            <a16:creationId xmlns:a16="http://schemas.microsoft.com/office/drawing/2014/main" id="{A1470F44-EAB7-460F-AE62-2D26108C264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21438" y="3805238"/>
                        <a:ext cx="2570162" cy="17573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43013" name="Object 6">
            <a:extLst>
              <a:ext uri="{FF2B5EF4-FFF2-40B4-BE49-F238E27FC236}">
                <a16:creationId xmlns:a16="http://schemas.microsoft.com/office/drawing/2014/main" id="{3C433E6E-3953-4FFB-883E-09A65EB37739}"/>
              </a:ext>
            </a:extLst>
          </p:cNvPr>
          <p:cNvGraphicFramePr>
            <a:graphicFrameLocks noChangeAspect="1"/>
          </p:cNvGraphicFramePr>
          <p:nvPr/>
        </p:nvGraphicFramePr>
        <p:xfrm>
          <a:off x="304800" y="3810000"/>
          <a:ext cx="3048000" cy="1570038"/>
        </p:xfrm>
        <a:graphic>
          <a:graphicData uri="http://schemas.openxmlformats.org/presentationml/2006/ole">
            <mc:AlternateContent xmlns:mc="http://schemas.openxmlformats.org/markup-compatibility/2006">
              <mc:Choice xmlns:v="urn:schemas-microsoft-com:vml" Requires="v">
                <p:oleObj name="Document" r:id="rId6" imgW="6210300" imgH="3187700" progId="Word.Document.8">
                  <p:embed/>
                </p:oleObj>
              </mc:Choice>
              <mc:Fallback>
                <p:oleObj name="Document" r:id="rId6" imgW="6210300" imgH="3187700" progId="Word.Document.8">
                  <p:embed/>
                  <p:pic>
                    <p:nvPicPr>
                      <p:cNvPr id="43013" name="Object 6">
                        <a:extLst>
                          <a:ext uri="{FF2B5EF4-FFF2-40B4-BE49-F238E27FC236}">
                            <a16:creationId xmlns:a16="http://schemas.microsoft.com/office/drawing/2014/main" id="{3C433E6E-3953-4FFB-883E-09A65EB3773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4800" y="3810000"/>
                        <a:ext cx="3048000" cy="15700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43014" name="Line 7">
            <a:extLst>
              <a:ext uri="{FF2B5EF4-FFF2-40B4-BE49-F238E27FC236}">
                <a16:creationId xmlns:a16="http://schemas.microsoft.com/office/drawing/2014/main" id="{DCD89216-A35E-4F56-99F3-FB714165BC20}"/>
              </a:ext>
            </a:extLst>
          </p:cNvPr>
          <p:cNvSpPr>
            <a:spLocks noChangeShapeType="1"/>
          </p:cNvSpPr>
          <p:nvPr/>
        </p:nvSpPr>
        <p:spPr bwMode="auto">
          <a:xfrm flipH="1">
            <a:off x="3581400" y="2971800"/>
            <a:ext cx="1588" cy="2438400"/>
          </a:xfrm>
          <a:prstGeom prst="line">
            <a:avLst/>
          </a:prstGeom>
          <a:noFill/>
          <a:ln w="38100">
            <a:solidFill>
              <a:schemeClr val="tx2"/>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015" name="Text Box 8">
            <a:extLst>
              <a:ext uri="{FF2B5EF4-FFF2-40B4-BE49-F238E27FC236}">
                <a16:creationId xmlns:a16="http://schemas.microsoft.com/office/drawing/2014/main" id="{9059DB24-F64E-4FB6-9B9A-C267673A2FC5}"/>
              </a:ext>
            </a:extLst>
          </p:cNvPr>
          <p:cNvSpPr txBox="1">
            <a:spLocks noChangeArrowheads="1"/>
          </p:cNvSpPr>
          <p:nvPr/>
        </p:nvSpPr>
        <p:spPr bwMode="auto">
          <a:xfrm>
            <a:off x="915988" y="2868613"/>
            <a:ext cx="1752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spcAft>
                <a:spcPct val="0"/>
              </a:spcAft>
              <a:buClrTx/>
              <a:buSzTx/>
              <a:buFontTx/>
              <a:buNone/>
            </a:pPr>
            <a:r>
              <a:rPr lang="en-US" altLang="en-US" sz="2000" b="0">
                <a:latin typeface="Times New Roman" panose="02020603050405020304" pitchFamily="18" charset="0"/>
              </a:rPr>
              <a:t>Multi-way split</a:t>
            </a:r>
          </a:p>
        </p:txBody>
      </p:sp>
      <p:sp>
        <p:nvSpPr>
          <p:cNvPr id="43016" name="Text Box 9">
            <a:extLst>
              <a:ext uri="{FF2B5EF4-FFF2-40B4-BE49-F238E27FC236}">
                <a16:creationId xmlns:a16="http://schemas.microsoft.com/office/drawing/2014/main" id="{E5591F98-CEC8-49E7-8F52-1692A2633009}"/>
              </a:ext>
            </a:extLst>
          </p:cNvPr>
          <p:cNvSpPr txBox="1">
            <a:spLocks noChangeArrowheads="1"/>
          </p:cNvSpPr>
          <p:nvPr/>
        </p:nvSpPr>
        <p:spPr bwMode="auto">
          <a:xfrm>
            <a:off x="4719638" y="2868613"/>
            <a:ext cx="3138487"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spcAft>
                <a:spcPct val="0"/>
              </a:spcAft>
              <a:buClrTx/>
              <a:buSzTx/>
              <a:buFontTx/>
              <a:buNone/>
            </a:pPr>
            <a:r>
              <a:rPr lang="en-US" altLang="en-US" sz="2000" b="0">
                <a:latin typeface="Times New Roman" panose="02020603050405020304" pitchFamily="18" charset="0"/>
              </a:rPr>
              <a:t>Two-way split </a:t>
            </a:r>
          </a:p>
          <a:p>
            <a:pPr algn="ctr">
              <a:spcBef>
                <a:spcPct val="0"/>
              </a:spcBef>
              <a:spcAft>
                <a:spcPct val="0"/>
              </a:spcAft>
              <a:buClrTx/>
              <a:buSzTx/>
              <a:buFontTx/>
              <a:buNone/>
            </a:pPr>
            <a:r>
              <a:rPr lang="en-US" altLang="en-US" sz="2000" b="0">
                <a:latin typeface="Times New Roman" panose="02020603050405020304" pitchFamily="18" charset="0"/>
              </a:rPr>
              <a:t>(find best partition of values)</a:t>
            </a:r>
          </a:p>
        </p:txBody>
      </p:sp>
      <p:sp>
        <p:nvSpPr>
          <p:cNvPr id="2" name="TextBox 1">
            <a:extLst>
              <a:ext uri="{FF2B5EF4-FFF2-40B4-BE49-F238E27FC236}">
                <a16:creationId xmlns:a16="http://schemas.microsoft.com/office/drawing/2014/main" id="{70E4AC35-59B7-439C-8140-8D47A6D29C7E}"/>
              </a:ext>
            </a:extLst>
          </p:cNvPr>
          <p:cNvSpPr txBox="1">
            <a:spLocks noChangeArrowheads="1"/>
          </p:cNvSpPr>
          <p:nvPr/>
        </p:nvSpPr>
        <p:spPr bwMode="auto">
          <a:xfrm>
            <a:off x="2514600" y="5726113"/>
            <a:ext cx="317341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spcAft>
                <a:spcPct val="0"/>
              </a:spcAft>
              <a:buClrTx/>
              <a:buSzTx/>
              <a:buFontTx/>
              <a:buNone/>
            </a:pPr>
            <a:r>
              <a:rPr lang="en-US" altLang="en-US" sz="1800">
                <a:solidFill>
                  <a:srgbClr val="00B050"/>
                </a:solidFill>
              </a:rPr>
              <a:t>Which of these is the best?</a:t>
            </a:r>
          </a:p>
        </p:txBody>
      </p:sp>
      <p:sp>
        <p:nvSpPr>
          <p:cNvPr id="3" name="Date Placeholder 2">
            <a:extLst>
              <a:ext uri="{FF2B5EF4-FFF2-40B4-BE49-F238E27FC236}">
                <a16:creationId xmlns:a16="http://schemas.microsoft.com/office/drawing/2014/main" id="{6EEC730F-DEE4-4F3F-BE43-8CEB3E281034}"/>
              </a:ext>
            </a:extLst>
          </p:cNvPr>
          <p:cNvSpPr>
            <a:spLocks noGrp="1"/>
          </p:cNvSpPr>
          <p:nvPr>
            <p:ph type="dt" sz="quarter" idx="10"/>
          </p:nvPr>
        </p:nvSpPr>
        <p:spPr>
          <a:xfrm>
            <a:off x="628650" y="6356350"/>
            <a:ext cx="2057400" cy="365125"/>
          </a:xfrm>
          <a:prstGeom prst="rect">
            <a:avLst/>
          </a:prstGeom>
        </p:spPr>
        <p:txBody>
          <a:bodyPr vert="horz" lIns="91440" tIns="45720" rIns="91440" bIns="45720" rtlCol="0" anchor="ctr"/>
          <a:lstStyle>
            <a:defPPr>
              <a:defRPr lang="en-US"/>
            </a:defPPr>
            <a:lvl1pPr algn="l" rtl="0" eaLnBrk="0" fontAlgn="base" hangingPunct="0">
              <a:spcBef>
                <a:spcPct val="0"/>
              </a:spcBef>
              <a:spcAft>
                <a:spcPct val="0"/>
              </a:spcAft>
              <a:defRPr sz="1200" b="1" kern="1200">
                <a:solidFill>
                  <a:schemeClr val="tx1">
                    <a:tint val="75000"/>
                  </a:schemeClr>
                </a:solidFill>
                <a:latin typeface="Arial" charset="0"/>
                <a:ea typeface="ＭＳ Ｐゴシック" charset="-128"/>
                <a:cs typeface="+mn-cs"/>
              </a:defRPr>
            </a:lvl1pPr>
            <a:lvl2pPr marL="4572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9pPr>
          </a:lstStyle>
          <a:p>
            <a:pPr>
              <a:defRPr/>
            </a:pPr>
            <a:r>
              <a:rPr lang="en-US"/>
              <a:t>2/1/2021</a:t>
            </a:r>
            <a:endParaRPr lang="en-US" dirty="0"/>
          </a:p>
        </p:txBody>
      </p:sp>
      <p:sp>
        <p:nvSpPr>
          <p:cNvPr id="4" name="Footer Placeholder 3">
            <a:extLst>
              <a:ext uri="{FF2B5EF4-FFF2-40B4-BE49-F238E27FC236}">
                <a16:creationId xmlns:a16="http://schemas.microsoft.com/office/drawing/2014/main" id="{FCF583A6-A1D0-493D-B903-52CBF1B6C336}"/>
              </a:ext>
            </a:extLst>
          </p:cNvPr>
          <p:cNvSpPr>
            <a:spLocks noGrp="1"/>
          </p:cNvSpPr>
          <p:nvPr>
            <p:ph type="ftr" sz="quarter" idx="11"/>
          </p:nvPr>
        </p:nvSpPr>
        <p:spPr>
          <a:xfrm>
            <a:off x="3028950" y="6356350"/>
            <a:ext cx="3086100" cy="365125"/>
          </a:xfrm>
          <a:prstGeom prst="rect">
            <a:avLst/>
          </a:prstGeom>
        </p:spPr>
        <p:txBody>
          <a:bodyPr vert="horz" lIns="91440" tIns="45720" rIns="91440" bIns="45720" rtlCol="0" anchor="ctr"/>
          <a:lstStyle>
            <a:defPPr>
              <a:defRPr lang="en-US"/>
            </a:defPPr>
            <a:lvl1pPr algn="ctr" rtl="0" eaLnBrk="0" fontAlgn="base" hangingPunct="0">
              <a:spcBef>
                <a:spcPct val="0"/>
              </a:spcBef>
              <a:spcAft>
                <a:spcPct val="0"/>
              </a:spcAft>
              <a:defRPr sz="1200" b="1" kern="1200">
                <a:solidFill>
                  <a:schemeClr val="tx1">
                    <a:tint val="75000"/>
                  </a:schemeClr>
                </a:solidFill>
                <a:latin typeface="Arial" charset="0"/>
                <a:ea typeface="ＭＳ Ｐゴシック" charset="-128"/>
                <a:cs typeface="+mn-cs"/>
              </a:defRPr>
            </a:lvl1pPr>
            <a:lvl2pPr marL="4572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9pPr>
          </a:lstStyle>
          <a:p>
            <a:pPr>
              <a:defRPr/>
            </a:pPr>
            <a:r>
              <a:rPr lang="en-US"/>
              <a:t>Introduction to Data Mining, 2</a:t>
            </a:r>
            <a:r>
              <a:rPr lang="en-US" baseline="30000"/>
              <a:t>nd</a:t>
            </a:r>
            <a:r>
              <a:rPr lang="en-US"/>
              <a:t> Edition</a:t>
            </a:r>
            <a:endParaRPr lang="en-US" dirty="0"/>
          </a:p>
        </p:txBody>
      </p:sp>
      <p:sp>
        <p:nvSpPr>
          <p:cNvPr id="5" name="Slide Number Placeholder 4">
            <a:extLst>
              <a:ext uri="{FF2B5EF4-FFF2-40B4-BE49-F238E27FC236}">
                <a16:creationId xmlns:a16="http://schemas.microsoft.com/office/drawing/2014/main" id="{1EE55FBF-B186-492F-AE6D-4EB10F27B3F3}"/>
              </a:ext>
            </a:extLst>
          </p:cNvPr>
          <p:cNvSpPr>
            <a:spLocks noGrp="1"/>
          </p:cNvSpPr>
          <p:nvPr>
            <p:ph type="sldNum" sz="quarter" idx="12"/>
          </p:nvPr>
        </p:nvSpPr>
        <p:spPr>
          <a:xfrm>
            <a:off x="6457950" y="6356350"/>
            <a:ext cx="2057400" cy="365125"/>
          </a:xfrm>
          <a:prstGeom prst="rect">
            <a:avLst/>
          </a:prstGeom>
        </p:spPr>
        <p:txBody>
          <a:bodyPr vert="horz" lIns="91440" tIns="45720" rIns="91440" bIns="45720" rtlCol="0" anchor="ctr"/>
          <a:lstStyle>
            <a:defPPr>
              <a:defRPr lang="en-US"/>
            </a:defPPr>
            <a:lvl1pPr algn="r" rtl="0" eaLnBrk="0" fontAlgn="base" hangingPunct="0">
              <a:spcBef>
                <a:spcPct val="0"/>
              </a:spcBef>
              <a:spcAft>
                <a:spcPct val="0"/>
              </a:spcAft>
              <a:defRPr sz="1200" b="1" kern="1200">
                <a:solidFill>
                  <a:schemeClr val="tx1">
                    <a:tint val="75000"/>
                  </a:schemeClr>
                </a:solidFill>
                <a:latin typeface="Arial" charset="0"/>
                <a:ea typeface="ＭＳ Ｐゴシック" charset="-128"/>
                <a:cs typeface="+mn-cs"/>
              </a:defRPr>
            </a:lvl1pPr>
            <a:lvl2pPr marL="4572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9pPr>
          </a:lstStyle>
          <a:p>
            <a:pPr>
              <a:defRPr/>
            </a:pPr>
            <a:fld id="{24876ADD-85D9-4CF9-A35B-123309FF4FEE}" type="slidenum">
              <a:rPr lang="en-US" smtClean="0"/>
              <a:pPr>
                <a:defRPr/>
              </a:pPr>
              <a:t>194</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4">
            <a:extLst>
              <a:ext uri="{FF2B5EF4-FFF2-40B4-BE49-F238E27FC236}">
                <a16:creationId xmlns:a16="http://schemas.microsoft.com/office/drawing/2014/main" id="{1BE7B1A8-A0E2-402C-A351-625C1ED624F1}"/>
              </a:ext>
            </a:extLst>
          </p:cNvPr>
          <p:cNvSpPr>
            <a:spLocks noGrp="1" noChangeArrowheads="1"/>
          </p:cNvSpPr>
          <p:nvPr>
            <p:ph type="title"/>
          </p:nvPr>
        </p:nvSpPr>
        <p:spPr/>
        <p:txBody>
          <a:bodyPr/>
          <a:lstStyle/>
          <a:p>
            <a:pPr>
              <a:defRPr/>
            </a:pPr>
            <a:r>
              <a:rPr lang="en-US" sz="2800">
                <a:cs typeface="+mj-cs"/>
              </a:rPr>
              <a:t>Continuous Attributes: Computing Gini Index</a:t>
            </a:r>
          </a:p>
        </p:txBody>
      </p:sp>
      <p:sp>
        <p:nvSpPr>
          <p:cNvPr id="37891" name="Rectangle 5">
            <a:extLst>
              <a:ext uri="{FF2B5EF4-FFF2-40B4-BE49-F238E27FC236}">
                <a16:creationId xmlns:a16="http://schemas.microsoft.com/office/drawing/2014/main" id="{21FB1561-9BA1-4015-A1DF-73E892C3E1A3}"/>
              </a:ext>
            </a:extLst>
          </p:cNvPr>
          <p:cNvSpPr>
            <a:spLocks noGrp="1" noChangeArrowheads="1"/>
          </p:cNvSpPr>
          <p:nvPr>
            <p:ph type="body" sz="half" idx="1"/>
          </p:nvPr>
        </p:nvSpPr>
        <p:spPr>
          <a:xfrm>
            <a:off x="411163" y="1143000"/>
            <a:ext cx="4999037" cy="5181600"/>
          </a:xfrm>
        </p:spPr>
        <p:txBody>
          <a:bodyPr/>
          <a:lstStyle/>
          <a:p>
            <a:pPr>
              <a:lnSpc>
                <a:spcPct val="90000"/>
              </a:lnSpc>
              <a:buFont typeface="Monotype Sorts" charset="0"/>
              <a:buChar char="l"/>
              <a:defRPr/>
            </a:pPr>
            <a:r>
              <a:rPr lang="en-US" sz="2000" dirty="0">
                <a:cs typeface="+mn-cs"/>
              </a:rPr>
              <a:t>Use Binary Decisions based on one value</a:t>
            </a:r>
          </a:p>
          <a:p>
            <a:pPr>
              <a:lnSpc>
                <a:spcPct val="90000"/>
              </a:lnSpc>
              <a:buFont typeface="Monotype Sorts" charset="0"/>
              <a:buChar char="l"/>
              <a:defRPr/>
            </a:pPr>
            <a:r>
              <a:rPr lang="en-US" sz="2000" dirty="0">
                <a:cs typeface="+mn-cs"/>
              </a:rPr>
              <a:t>Several Choices for the splitting value</a:t>
            </a:r>
          </a:p>
          <a:p>
            <a:pPr lvl="1">
              <a:lnSpc>
                <a:spcPct val="90000"/>
              </a:lnSpc>
              <a:buFont typeface="Arial" charset="0"/>
              <a:buChar char="–"/>
              <a:defRPr/>
            </a:pPr>
            <a:r>
              <a:rPr lang="en-US" sz="2000" dirty="0"/>
              <a:t>Number of possible splitting values </a:t>
            </a:r>
            <a:br>
              <a:rPr lang="en-US" sz="2000" dirty="0"/>
            </a:br>
            <a:r>
              <a:rPr lang="en-US" sz="2000" dirty="0"/>
              <a:t>= Number of distinct values</a:t>
            </a:r>
          </a:p>
          <a:p>
            <a:pPr>
              <a:lnSpc>
                <a:spcPct val="90000"/>
              </a:lnSpc>
              <a:buFont typeface="Monotype Sorts" charset="0"/>
              <a:buChar char="l"/>
              <a:defRPr/>
            </a:pPr>
            <a:r>
              <a:rPr lang="en-US" sz="2000" dirty="0">
                <a:cs typeface="+mn-cs"/>
              </a:rPr>
              <a:t>Each splitting value has a count matrix associated with it</a:t>
            </a:r>
          </a:p>
          <a:p>
            <a:pPr lvl="1">
              <a:lnSpc>
                <a:spcPct val="90000"/>
              </a:lnSpc>
              <a:buFont typeface="Arial" charset="0"/>
              <a:buChar char="–"/>
              <a:defRPr/>
            </a:pPr>
            <a:r>
              <a:rPr lang="en-US" sz="2000" dirty="0"/>
              <a:t>Class counts in each of the partitions, A ≤ v and A </a:t>
            </a:r>
            <a:r>
              <a:rPr lang="en-US" sz="2000" dirty="0">
                <a:sym typeface="Symbol" charset="0"/>
              </a:rPr>
              <a:t>&gt;</a:t>
            </a:r>
            <a:r>
              <a:rPr lang="en-US" sz="2000" dirty="0"/>
              <a:t> v</a:t>
            </a:r>
          </a:p>
          <a:p>
            <a:pPr>
              <a:lnSpc>
                <a:spcPct val="90000"/>
              </a:lnSpc>
              <a:buFont typeface="Monotype Sorts" charset="0"/>
              <a:buChar char="l"/>
              <a:defRPr/>
            </a:pPr>
            <a:r>
              <a:rPr lang="en-US" sz="2000" dirty="0">
                <a:cs typeface="+mn-cs"/>
              </a:rPr>
              <a:t>Simple method to choose best v</a:t>
            </a:r>
          </a:p>
          <a:p>
            <a:pPr lvl="1">
              <a:lnSpc>
                <a:spcPct val="90000"/>
              </a:lnSpc>
              <a:buFont typeface="Arial" charset="0"/>
              <a:buChar char="–"/>
              <a:defRPr/>
            </a:pPr>
            <a:r>
              <a:rPr lang="en-US" sz="2000" dirty="0"/>
              <a:t>For each v, scan the database to gather count matrix and compute its Gini index</a:t>
            </a:r>
          </a:p>
          <a:p>
            <a:pPr lvl="1">
              <a:lnSpc>
                <a:spcPct val="90000"/>
              </a:lnSpc>
              <a:buFont typeface="Arial" charset="0"/>
              <a:buChar char="–"/>
              <a:defRPr/>
            </a:pPr>
            <a:r>
              <a:rPr lang="en-US" sz="2000" dirty="0"/>
              <a:t>Computationally Inefficient! Repetition of work.</a:t>
            </a:r>
          </a:p>
        </p:txBody>
      </p:sp>
      <p:graphicFrame>
        <p:nvGraphicFramePr>
          <p:cNvPr id="44035" name="Object 6">
            <a:extLst>
              <a:ext uri="{FF2B5EF4-FFF2-40B4-BE49-F238E27FC236}">
                <a16:creationId xmlns:a16="http://schemas.microsoft.com/office/drawing/2014/main" id="{93F0BCF7-30AD-4DA1-B400-93EB09653113}"/>
              </a:ext>
            </a:extLst>
          </p:cNvPr>
          <p:cNvGraphicFramePr>
            <a:graphicFrameLocks noGrp="1" noChangeAspect="1"/>
          </p:cNvGraphicFramePr>
          <p:nvPr>
            <p:ph sz="quarter" idx="2"/>
          </p:nvPr>
        </p:nvGraphicFramePr>
        <p:xfrm>
          <a:off x="5608638" y="1152525"/>
          <a:ext cx="3311525" cy="3371850"/>
        </p:xfrm>
        <a:graphic>
          <a:graphicData uri="http://schemas.openxmlformats.org/presentationml/2006/ole">
            <mc:AlternateContent xmlns:mc="http://schemas.openxmlformats.org/markup-compatibility/2006">
              <mc:Choice xmlns:v="urn:schemas-microsoft-com:vml" Requires="v">
                <p:oleObj name="Document" r:id="rId3" imgW="5676900" imgH="5778500" progId="Word.Document.8">
                  <p:embed/>
                </p:oleObj>
              </mc:Choice>
              <mc:Fallback>
                <p:oleObj name="Document" r:id="rId3" imgW="5676900" imgH="5778500" progId="Word.Document.8">
                  <p:embed/>
                  <p:pic>
                    <p:nvPicPr>
                      <p:cNvPr id="44035" name="Object 6">
                        <a:extLst>
                          <a:ext uri="{FF2B5EF4-FFF2-40B4-BE49-F238E27FC236}">
                            <a16:creationId xmlns:a16="http://schemas.microsoft.com/office/drawing/2014/main" id="{93F0BCF7-30AD-4DA1-B400-93EB0965311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r="4274"/>
                      <a:stretch>
                        <a:fillRect/>
                      </a:stretch>
                    </p:blipFill>
                    <p:spPr bwMode="auto">
                      <a:xfrm>
                        <a:off x="5608638" y="1152525"/>
                        <a:ext cx="3311525" cy="33718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 name="Table 1">
            <a:extLst>
              <a:ext uri="{FF2B5EF4-FFF2-40B4-BE49-F238E27FC236}">
                <a16:creationId xmlns:a16="http://schemas.microsoft.com/office/drawing/2014/main" id="{7DDD9AB6-0A13-4417-AD27-18B84A842D2B}"/>
              </a:ext>
            </a:extLst>
          </p:cNvPr>
          <p:cNvGraphicFramePr>
            <a:graphicFrameLocks noGrp="1"/>
          </p:cNvGraphicFramePr>
          <p:nvPr/>
        </p:nvGraphicFramePr>
        <p:xfrm>
          <a:off x="5181600" y="5097463"/>
          <a:ext cx="2743200" cy="1114425"/>
        </p:xfrm>
        <a:graphic>
          <a:graphicData uri="http://schemas.openxmlformats.org/drawingml/2006/table">
            <a:tbl>
              <a:tblPr/>
              <a:tblGrid>
                <a:gridCol w="1538288">
                  <a:extLst>
                    <a:ext uri="{9D8B030D-6E8A-4147-A177-3AD203B41FA5}">
                      <a16:colId xmlns:a16="http://schemas.microsoft.com/office/drawing/2014/main" val="20000"/>
                    </a:ext>
                  </a:extLst>
                </a:gridCol>
                <a:gridCol w="603250">
                  <a:extLst>
                    <a:ext uri="{9D8B030D-6E8A-4147-A177-3AD203B41FA5}">
                      <a16:colId xmlns:a16="http://schemas.microsoft.com/office/drawing/2014/main" val="20001"/>
                    </a:ext>
                  </a:extLst>
                </a:gridCol>
                <a:gridCol w="601662">
                  <a:extLst>
                    <a:ext uri="{9D8B030D-6E8A-4147-A177-3AD203B41FA5}">
                      <a16:colId xmlns:a16="http://schemas.microsoft.com/office/drawing/2014/main" val="20002"/>
                    </a:ext>
                  </a:extLst>
                </a:gridCol>
              </a:tblGrid>
              <a:tr h="371475">
                <a:tc>
                  <a:txBody>
                    <a:bodyPr/>
                    <a:lstStyle>
                      <a:lvl1pPr>
                        <a:spcBef>
                          <a:spcPct val="10000"/>
                        </a:spcBef>
                        <a:spcAft>
                          <a:spcPts val="400"/>
                        </a:spcAft>
                        <a:buClr>
                          <a:srgbClr val="0C7B9C"/>
                        </a:buClr>
                        <a:buSzPct val="75000"/>
                        <a:buFont typeface="Monotype Sorts" charset="2"/>
                        <a:defRPr sz="2400">
                          <a:solidFill>
                            <a:schemeClr val="tx1"/>
                          </a:solidFill>
                          <a:latin typeface="Arial" charset="0"/>
                          <a:ea typeface="ＭＳ Ｐゴシック" charset="-128"/>
                        </a:defRPr>
                      </a:lvl1pPr>
                      <a:lvl2pPr marL="742950" indent="-285750">
                        <a:spcBef>
                          <a:spcPct val="10000"/>
                        </a:spcBef>
                        <a:spcAft>
                          <a:spcPts val="400"/>
                        </a:spcAft>
                        <a:buClr>
                          <a:srgbClr val="0C7B9C"/>
                        </a:buClr>
                        <a:buSzPct val="100000"/>
                        <a:buFont typeface="Arial" charset="0"/>
                        <a:defRPr sz="2400">
                          <a:solidFill>
                            <a:schemeClr val="tx1"/>
                          </a:solidFill>
                          <a:latin typeface="Arial" charset="0"/>
                          <a:ea typeface="ＭＳ Ｐゴシック" charset="-128"/>
                        </a:defRPr>
                      </a:lvl2pPr>
                      <a:lvl3pPr marL="1143000" indent="-228600">
                        <a:spcBef>
                          <a:spcPct val="10000"/>
                        </a:spcBef>
                        <a:spcAft>
                          <a:spcPts val="400"/>
                        </a:spcAft>
                        <a:buClr>
                          <a:srgbClr val="0C7B9C"/>
                        </a:buClr>
                        <a:buSzPct val="70000"/>
                        <a:buFont typeface="Wingdings" charset="2"/>
                        <a:defRPr sz="2000">
                          <a:solidFill>
                            <a:schemeClr val="tx1"/>
                          </a:solidFill>
                          <a:latin typeface="Arial" charset="0"/>
                          <a:ea typeface="ＭＳ Ｐゴシック" charset="-128"/>
                        </a:defRPr>
                      </a:lvl3pPr>
                      <a:lvl4pPr marL="1600200" indent="-228600">
                        <a:spcBef>
                          <a:spcPct val="20000"/>
                        </a:spcBef>
                        <a:buSzPct val="100000"/>
                        <a:defRPr>
                          <a:solidFill>
                            <a:schemeClr val="tx1"/>
                          </a:solidFill>
                          <a:latin typeface="Times New Roman" charset="0"/>
                          <a:ea typeface="ＭＳ Ｐゴシック" charset="-128"/>
                        </a:defRPr>
                      </a:lvl4pPr>
                      <a:lvl5pPr marL="2057400" indent="-228600">
                        <a:spcBef>
                          <a:spcPct val="20000"/>
                        </a:spcBef>
                        <a:buSzPct val="100000"/>
                        <a:defRPr>
                          <a:solidFill>
                            <a:schemeClr val="tx1"/>
                          </a:solidFill>
                          <a:latin typeface="Times New Roman" charset="0"/>
                          <a:ea typeface="ＭＳ Ｐゴシック" charset="-128"/>
                        </a:defRPr>
                      </a:lvl5pPr>
                      <a:lvl6pPr marL="2514600" indent="-228600" eaLnBrk="0" fontAlgn="base" hangingPunct="0">
                        <a:spcBef>
                          <a:spcPct val="20000"/>
                        </a:spcBef>
                        <a:spcAft>
                          <a:spcPct val="0"/>
                        </a:spcAft>
                        <a:buSzPct val="100000"/>
                        <a:defRPr>
                          <a:solidFill>
                            <a:schemeClr val="tx1"/>
                          </a:solidFill>
                          <a:latin typeface="Times New Roman" charset="0"/>
                          <a:ea typeface="ＭＳ Ｐゴシック" charset="-128"/>
                        </a:defRPr>
                      </a:lvl6pPr>
                      <a:lvl7pPr marL="2971800" indent="-228600" eaLnBrk="0" fontAlgn="base" hangingPunct="0">
                        <a:spcBef>
                          <a:spcPct val="20000"/>
                        </a:spcBef>
                        <a:spcAft>
                          <a:spcPct val="0"/>
                        </a:spcAft>
                        <a:buSzPct val="100000"/>
                        <a:defRPr>
                          <a:solidFill>
                            <a:schemeClr val="tx1"/>
                          </a:solidFill>
                          <a:latin typeface="Times New Roman" charset="0"/>
                          <a:ea typeface="ＭＳ Ｐゴシック" charset="-128"/>
                        </a:defRPr>
                      </a:lvl7pPr>
                      <a:lvl8pPr marL="3429000" indent="-228600" eaLnBrk="0" fontAlgn="base" hangingPunct="0">
                        <a:spcBef>
                          <a:spcPct val="20000"/>
                        </a:spcBef>
                        <a:spcAft>
                          <a:spcPct val="0"/>
                        </a:spcAft>
                        <a:buSzPct val="100000"/>
                        <a:defRPr>
                          <a:solidFill>
                            <a:schemeClr val="tx1"/>
                          </a:solidFill>
                          <a:latin typeface="Times New Roman" charset="0"/>
                          <a:ea typeface="ＭＳ Ｐゴシック" charset="-128"/>
                        </a:defRPr>
                      </a:lvl8pPr>
                      <a:lvl9pPr marL="3886200" indent="-228600" eaLnBrk="0" fontAlgn="base" hangingPunct="0">
                        <a:spcBef>
                          <a:spcPct val="20000"/>
                        </a:spcBef>
                        <a:spcAft>
                          <a:spcPct val="0"/>
                        </a:spcAft>
                        <a:buSzPct val="100000"/>
                        <a:defRPr>
                          <a:solidFill>
                            <a:schemeClr val="tx1"/>
                          </a:solidFill>
                          <a:latin typeface="Times New Roman"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600" b="0" i="0" u="none" strike="noStrike" cap="none" normalizeH="0" baseline="0">
                        <a:ln>
                          <a:noFill/>
                        </a:ln>
                        <a:solidFill>
                          <a:schemeClr val="tx1"/>
                        </a:solidFill>
                        <a:effectLst/>
                        <a:latin typeface="Arial" charset="0"/>
                        <a:ea typeface="ＭＳ Ｐゴシック" charset="-128"/>
                      </a:endParaRPr>
                    </a:p>
                  </a:txBody>
                  <a:tcPr marT="45733" marB="45733" horzOverflow="overflow">
                    <a:lnL>
                      <a:noFill/>
                    </a:lnL>
                    <a:lnR>
                      <a:noFill/>
                    </a:lnR>
                    <a:lnT>
                      <a:noFill/>
                    </a:lnT>
                    <a:lnB>
                      <a:noFill/>
                    </a:lnB>
                    <a:lnTlToBr>
                      <a:noFill/>
                    </a:lnTlToBr>
                    <a:lnBlToTr>
                      <a:noFill/>
                    </a:lnBlToTr>
                    <a:noFill/>
                  </a:tcPr>
                </a:tc>
                <a:tc>
                  <a:txBody>
                    <a:bodyPr/>
                    <a:lstStyle>
                      <a:lvl1pPr>
                        <a:spcBef>
                          <a:spcPct val="10000"/>
                        </a:spcBef>
                        <a:spcAft>
                          <a:spcPts val="400"/>
                        </a:spcAft>
                        <a:buClr>
                          <a:srgbClr val="0C7B9C"/>
                        </a:buClr>
                        <a:buSzPct val="75000"/>
                        <a:buFont typeface="Monotype Sorts" charset="2"/>
                        <a:defRPr sz="2400">
                          <a:solidFill>
                            <a:schemeClr val="tx1"/>
                          </a:solidFill>
                          <a:latin typeface="Arial" charset="0"/>
                          <a:ea typeface="ＭＳ Ｐゴシック" charset="-128"/>
                        </a:defRPr>
                      </a:lvl1pPr>
                      <a:lvl2pPr marL="742950" indent="-285750">
                        <a:spcBef>
                          <a:spcPct val="10000"/>
                        </a:spcBef>
                        <a:spcAft>
                          <a:spcPts val="400"/>
                        </a:spcAft>
                        <a:buClr>
                          <a:srgbClr val="0C7B9C"/>
                        </a:buClr>
                        <a:buSzPct val="100000"/>
                        <a:buFont typeface="Arial" charset="0"/>
                        <a:defRPr sz="2400">
                          <a:solidFill>
                            <a:schemeClr val="tx1"/>
                          </a:solidFill>
                          <a:latin typeface="Arial" charset="0"/>
                          <a:ea typeface="ＭＳ Ｐゴシック" charset="-128"/>
                        </a:defRPr>
                      </a:lvl2pPr>
                      <a:lvl3pPr marL="1143000" indent="-228600">
                        <a:spcBef>
                          <a:spcPct val="10000"/>
                        </a:spcBef>
                        <a:spcAft>
                          <a:spcPts val="400"/>
                        </a:spcAft>
                        <a:buClr>
                          <a:srgbClr val="0C7B9C"/>
                        </a:buClr>
                        <a:buSzPct val="70000"/>
                        <a:buFont typeface="Wingdings" charset="2"/>
                        <a:defRPr sz="2000">
                          <a:solidFill>
                            <a:schemeClr val="tx1"/>
                          </a:solidFill>
                          <a:latin typeface="Arial" charset="0"/>
                          <a:ea typeface="ＭＳ Ｐゴシック" charset="-128"/>
                        </a:defRPr>
                      </a:lvl3pPr>
                      <a:lvl4pPr marL="1600200" indent="-228600">
                        <a:spcBef>
                          <a:spcPct val="20000"/>
                        </a:spcBef>
                        <a:buSzPct val="100000"/>
                        <a:defRPr>
                          <a:solidFill>
                            <a:schemeClr val="tx1"/>
                          </a:solidFill>
                          <a:latin typeface="Times New Roman" charset="0"/>
                          <a:ea typeface="ＭＳ Ｐゴシック" charset="-128"/>
                        </a:defRPr>
                      </a:lvl4pPr>
                      <a:lvl5pPr marL="2057400" indent="-228600">
                        <a:spcBef>
                          <a:spcPct val="20000"/>
                        </a:spcBef>
                        <a:buSzPct val="100000"/>
                        <a:defRPr>
                          <a:solidFill>
                            <a:schemeClr val="tx1"/>
                          </a:solidFill>
                          <a:latin typeface="Times New Roman" charset="0"/>
                          <a:ea typeface="ＭＳ Ｐゴシック" charset="-128"/>
                        </a:defRPr>
                      </a:lvl5pPr>
                      <a:lvl6pPr marL="2514600" indent="-228600" eaLnBrk="0" fontAlgn="base" hangingPunct="0">
                        <a:spcBef>
                          <a:spcPct val="20000"/>
                        </a:spcBef>
                        <a:spcAft>
                          <a:spcPct val="0"/>
                        </a:spcAft>
                        <a:buSzPct val="100000"/>
                        <a:defRPr>
                          <a:solidFill>
                            <a:schemeClr val="tx1"/>
                          </a:solidFill>
                          <a:latin typeface="Times New Roman" charset="0"/>
                          <a:ea typeface="ＭＳ Ｐゴシック" charset="-128"/>
                        </a:defRPr>
                      </a:lvl6pPr>
                      <a:lvl7pPr marL="2971800" indent="-228600" eaLnBrk="0" fontAlgn="base" hangingPunct="0">
                        <a:spcBef>
                          <a:spcPct val="20000"/>
                        </a:spcBef>
                        <a:spcAft>
                          <a:spcPct val="0"/>
                        </a:spcAft>
                        <a:buSzPct val="100000"/>
                        <a:defRPr>
                          <a:solidFill>
                            <a:schemeClr val="tx1"/>
                          </a:solidFill>
                          <a:latin typeface="Times New Roman" charset="0"/>
                          <a:ea typeface="ＭＳ Ｐゴシック" charset="-128"/>
                        </a:defRPr>
                      </a:lvl7pPr>
                      <a:lvl8pPr marL="3429000" indent="-228600" eaLnBrk="0" fontAlgn="base" hangingPunct="0">
                        <a:spcBef>
                          <a:spcPct val="20000"/>
                        </a:spcBef>
                        <a:spcAft>
                          <a:spcPct val="0"/>
                        </a:spcAft>
                        <a:buSzPct val="100000"/>
                        <a:defRPr>
                          <a:solidFill>
                            <a:schemeClr val="tx1"/>
                          </a:solidFill>
                          <a:latin typeface="Times New Roman" charset="0"/>
                          <a:ea typeface="ＭＳ Ｐゴシック" charset="-128"/>
                        </a:defRPr>
                      </a:lvl8pPr>
                      <a:lvl9pPr marL="3886200" indent="-228600" eaLnBrk="0" fontAlgn="base" hangingPunct="0">
                        <a:spcBef>
                          <a:spcPct val="20000"/>
                        </a:spcBef>
                        <a:spcAft>
                          <a:spcPct val="0"/>
                        </a:spcAft>
                        <a:buSzPct val="100000"/>
                        <a:defRPr>
                          <a:solidFill>
                            <a:schemeClr val="tx1"/>
                          </a:solidFill>
                          <a:latin typeface="Times New Roman"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a:ln>
                            <a:noFill/>
                          </a:ln>
                          <a:solidFill>
                            <a:schemeClr val="tx1"/>
                          </a:solidFill>
                          <a:effectLst/>
                          <a:latin typeface="Arial" charset="0"/>
                          <a:ea typeface="ＭＳ Ｐゴシック" charset="-128"/>
                        </a:rPr>
                        <a:t>≤ 80</a:t>
                      </a:r>
                    </a:p>
                  </a:txBody>
                  <a:tcPr marT="45733" marB="45733" horzOverflow="overflow">
                    <a:lnL>
                      <a:noFill/>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10000"/>
                        </a:spcBef>
                        <a:spcAft>
                          <a:spcPts val="400"/>
                        </a:spcAft>
                        <a:buClr>
                          <a:srgbClr val="0C7B9C"/>
                        </a:buClr>
                        <a:buSzPct val="75000"/>
                        <a:buFont typeface="Monotype Sorts" charset="2"/>
                        <a:defRPr sz="2400">
                          <a:solidFill>
                            <a:schemeClr val="tx1"/>
                          </a:solidFill>
                          <a:latin typeface="Arial" charset="0"/>
                          <a:ea typeface="ＭＳ Ｐゴシック" charset="-128"/>
                        </a:defRPr>
                      </a:lvl1pPr>
                      <a:lvl2pPr marL="742950" indent="-285750">
                        <a:spcBef>
                          <a:spcPct val="10000"/>
                        </a:spcBef>
                        <a:spcAft>
                          <a:spcPts val="400"/>
                        </a:spcAft>
                        <a:buClr>
                          <a:srgbClr val="0C7B9C"/>
                        </a:buClr>
                        <a:buSzPct val="100000"/>
                        <a:buFont typeface="Arial" charset="0"/>
                        <a:defRPr sz="2400">
                          <a:solidFill>
                            <a:schemeClr val="tx1"/>
                          </a:solidFill>
                          <a:latin typeface="Arial" charset="0"/>
                          <a:ea typeface="ＭＳ Ｐゴシック" charset="-128"/>
                        </a:defRPr>
                      </a:lvl2pPr>
                      <a:lvl3pPr marL="1143000" indent="-228600">
                        <a:spcBef>
                          <a:spcPct val="10000"/>
                        </a:spcBef>
                        <a:spcAft>
                          <a:spcPts val="400"/>
                        </a:spcAft>
                        <a:buClr>
                          <a:srgbClr val="0C7B9C"/>
                        </a:buClr>
                        <a:buSzPct val="70000"/>
                        <a:buFont typeface="Wingdings" charset="2"/>
                        <a:defRPr sz="2000">
                          <a:solidFill>
                            <a:schemeClr val="tx1"/>
                          </a:solidFill>
                          <a:latin typeface="Arial" charset="0"/>
                          <a:ea typeface="ＭＳ Ｐゴシック" charset="-128"/>
                        </a:defRPr>
                      </a:lvl3pPr>
                      <a:lvl4pPr marL="1600200" indent="-228600">
                        <a:spcBef>
                          <a:spcPct val="20000"/>
                        </a:spcBef>
                        <a:buSzPct val="100000"/>
                        <a:defRPr>
                          <a:solidFill>
                            <a:schemeClr val="tx1"/>
                          </a:solidFill>
                          <a:latin typeface="Times New Roman" charset="0"/>
                          <a:ea typeface="ＭＳ Ｐゴシック" charset="-128"/>
                        </a:defRPr>
                      </a:lvl4pPr>
                      <a:lvl5pPr marL="2057400" indent="-228600">
                        <a:spcBef>
                          <a:spcPct val="20000"/>
                        </a:spcBef>
                        <a:buSzPct val="100000"/>
                        <a:defRPr>
                          <a:solidFill>
                            <a:schemeClr val="tx1"/>
                          </a:solidFill>
                          <a:latin typeface="Times New Roman" charset="0"/>
                          <a:ea typeface="ＭＳ Ｐゴシック" charset="-128"/>
                        </a:defRPr>
                      </a:lvl5pPr>
                      <a:lvl6pPr marL="2514600" indent="-228600" eaLnBrk="0" fontAlgn="base" hangingPunct="0">
                        <a:spcBef>
                          <a:spcPct val="20000"/>
                        </a:spcBef>
                        <a:spcAft>
                          <a:spcPct val="0"/>
                        </a:spcAft>
                        <a:buSzPct val="100000"/>
                        <a:defRPr>
                          <a:solidFill>
                            <a:schemeClr val="tx1"/>
                          </a:solidFill>
                          <a:latin typeface="Times New Roman" charset="0"/>
                          <a:ea typeface="ＭＳ Ｐゴシック" charset="-128"/>
                        </a:defRPr>
                      </a:lvl6pPr>
                      <a:lvl7pPr marL="2971800" indent="-228600" eaLnBrk="0" fontAlgn="base" hangingPunct="0">
                        <a:spcBef>
                          <a:spcPct val="20000"/>
                        </a:spcBef>
                        <a:spcAft>
                          <a:spcPct val="0"/>
                        </a:spcAft>
                        <a:buSzPct val="100000"/>
                        <a:defRPr>
                          <a:solidFill>
                            <a:schemeClr val="tx1"/>
                          </a:solidFill>
                          <a:latin typeface="Times New Roman" charset="0"/>
                          <a:ea typeface="ＭＳ Ｐゴシック" charset="-128"/>
                        </a:defRPr>
                      </a:lvl7pPr>
                      <a:lvl8pPr marL="3429000" indent="-228600" eaLnBrk="0" fontAlgn="base" hangingPunct="0">
                        <a:spcBef>
                          <a:spcPct val="20000"/>
                        </a:spcBef>
                        <a:spcAft>
                          <a:spcPct val="0"/>
                        </a:spcAft>
                        <a:buSzPct val="100000"/>
                        <a:defRPr>
                          <a:solidFill>
                            <a:schemeClr val="tx1"/>
                          </a:solidFill>
                          <a:latin typeface="Times New Roman" charset="0"/>
                          <a:ea typeface="ＭＳ Ｐゴシック" charset="-128"/>
                        </a:defRPr>
                      </a:lvl8pPr>
                      <a:lvl9pPr marL="3886200" indent="-228600" eaLnBrk="0" fontAlgn="base" hangingPunct="0">
                        <a:spcBef>
                          <a:spcPct val="20000"/>
                        </a:spcBef>
                        <a:spcAft>
                          <a:spcPct val="0"/>
                        </a:spcAft>
                        <a:buSzPct val="100000"/>
                        <a:defRPr>
                          <a:solidFill>
                            <a:schemeClr val="tx1"/>
                          </a:solidFill>
                          <a:latin typeface="Times New Roman"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a:ln>
                            <a:noFill/>
                          </a:ln>
                          <a:solidFill>
                            <a:schemeClr val="tx1"/>
                          </a:solidFill>
                          <a:effectLst/>
                          <a:latin typeface="Arial" charset="0"/>
                          <a:ea typeface="ＭＳ Ｐゴシック" charset="-128"/>
                        </a:rPr>
                        <a:t>&gt; 80</a:t>
                      </a:r>
                    </a:p>
                  </a:txBody>
                  <a:tcPr marT="45733" marB="45733" horzOverflow="overflow">
                    <a:lnL>
                      <a:noFill/>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71475">
                <a:tc>
                  <a:txBody>
                    <a:bodyPr/>
                    <a:lstStyle>
                      <a:lvl1pPr>
                        <a:spcBef>
                          <a:spcPct val="10000"/>
                        </a:spcBef>
                        <a:spcAft>
                          <a:spcPts val="400"/>
                        </a:spcAft>
                        <a:buClr>
                          <a:srgbClr val="0C7B9C"/>
                        </a:buClr>
                        <a:buSzPct val="75000"/>
                        <a:buFont typeface="Monotype Sorts" charset="2"/>
                        <a:defRPr sz="2400">
                          <a:solidFill>
                            <a:schemeClr val="tx1"/>
                          </a:solidFill>
                          <a:latin typeface="Arial" charset="0"/>
                          <a:ea typeface="ＭＳ Ｐゴシック" charset="-128"/>
                        </a:defRPr>
                      </a:lvl1pPr>
                      <a:lvl2pPr marL="742950" indent="-285750">
                        <a:spcBef>
                          <a:spcPct val="10000"/>
                        </a:spcBef>
                        <a:spcAft>
                          <a:spcPts val="400"/>
                        </a:spcAft>
                        <a:buClr>
                          <a:srgbClr val="0C7B9C"/>
                        </a:buClr>
                        <a:buSzPct val="100000"/>
                        <a:buFont typeface="Arial" charset="0"/>
                        <a:defRPr sz="2400">
                          <a:solidFill>
                            <a:schemeClr val="tx1"/>
                          </a:solidFill>
                          <a:latin typeface="Arial" charset="0"/>
                          <a:ea typeface="ＭＳ Ｐゴシック" charset="-128"/>
                        </a:defRPr>
                      </a:lvl2pPr>
                      <a:lvl3pPr marL="1143000" indent="-228600">
                        <a:spcBef>
                          <a:spcPct val="10000"/>
                        </a:spcBef>
                        <a:spcAft>
                          <a:spcPts val="400"/>
                        </a:spcAft>
                        <a:buClr>
                          <a:srgbClr val="0C7B9C"/>
                        </a:buClr>
                        <a:buSzPct val="70000"/>
                        <a:buFont typeface="Wingdings" charset="2"/>
                        <a:defRPr sz="2000">
                          <a:solidFill>
                            <a:schemeClr val="tx1"/>
                          </a:solidFill>
                          <a:latin typeface="Arial" charset="0"/>
                          <a:ea typeface="ＭＳ Ｐゴシック" charset="-128"/>
                        </a:defRPr>
                      </a:lvl3pPr>
                      <a:lvl4pPr marL="1600200" indent="-228600">
                        <a:spcBef>
                          <a:spcPct val="20000"/>
                        </a:spcBef>
                        <a:buSzPct val="100000"/>
                        <a:defRPr>
                          <a:solidFill>
                            <a:schemeClr val="tx1"/>
                          </a:solidFill>
                          <a:latin typeface="Times New Roman" charset="0"/>
                          <a:ea typeface="ＭＳ Ｐゴシック" charset="-128"/>
                        </a:defRPr>
                      </a:lvl4pPr>
                      <a:lvl5pPr marL="2057400" indent="-228600">
                        <a:spcBef>
                          <a:spcPct val="20000"/>
                        </a:spcBef>
                        <a:buSzPct val="100000"/>
                        <a:defRPr>
                          <a:solidFill>
                            <a:schemeClr val="tx1"/>
                          </a:solidFill>
                          <a:latin typeface="Times New Roman" charset="0"/>
                          <a:ea typeface="ＭＳ Ｐゴシック" charset="-128"/>
                        </a:defRPr>
                      </a:lvl5pPr>
                      <a:lvl6pPr marL="2514600" indent="-228600" eaLnBrk="0" fontAlgn="base" hangingPunct="0">
                        <a:spcBef>
                          <a:spcPct val="20000"/>
                        </a:spcBef>
                        <a:spcAft>
                          <a:spcPct val="0"/>
                        </a:spcAft>
                        <a:buSzPct val="100000"/>
                        <a:defRPr>
                          <a:solidFill>
                            <a:schemeClr val="tx1"/>
                          </a:solidFill>
                          <a:latin typeface="Times New Roman" charset="0"/>
                          <a:ea typeface="ＭＳ Ｐゴシック" charset="-128"/>
                        </a:defRPr>
                      </a:lvl6pPr>
                      <a:lvl7pPr marL="2971800" indent="-228600" eaLnBrk="0" fontAlgn="base" hangingPunct="0">
                        <a:spcBef>
                          <a:spcPct val="20000"/>
                        </a:spcBef>
                        <a:spcAft>
                          <a:spcPct val="0"/>
                        </a:spcAft>
                        <a:buSzPct val="100000"/>
                        <a:defRPr>
                          <a:solidFill>
                            <a:schemeClr val="tx1"/>
                          </a:solidFill>
                          <a:latin typeface="Times New Roman" charset="0"/>
                          <a:ea typeface="ＭＳ Ｐゴシック" charset="-128"/>
                        </a:defRPr>
                      </a:lvl7pPr>
                      <a:lvl8pPr marL="3429000" indent="-228600" eaLnBrk="0" fontAlgn="base" hangingPunct="0">
                        <a:spcBef>
                          <a:spcPct val="20000"/>
                        </a:spcBef>
                        <a:spcAft>
                          <a:spcPct val="0"/>
                        </a:spcAft>
                        <a:buSzPct val="100000"/>
                        <a:defRPr>
                          <a:solidFill>
                            <a:schemeClr val="tx1"/>
                          </a:solidFill>
                          <a:latin typeface="Times New Roman" charset="0"/>
                          <a:ea typeface="ＭＳ Ｐゴシック" charset="-128"/>
                        </a:defRPr>
                      </a:lvl8pPr>
                      <a:lvl9pPr marL="3886200" indent="-228600" eaLnBrk="0" fontAlgn="base" hangingPunct="0">
                        <a:spcBef>
                          <a:spcPct val="20000"/>
                        </a:spcBef>
                        <a:spcAft>
                          <a:spcPct val="0"/>
                        </a:spcAft>
                        <a:buSzPct val="100000"/>
                        <a:defRPr>
                          <a:solidFill>
                            <a:schemeClr val="tx1"/>
                          </a:solidFill>
                          <a:latin typeface="Times New Roman"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a:ln>
                            <a:noFill/>
                          </a:ln>
                          <a:solidFill>
                            <a:schemeClr val="tx1"/>
                          </a:solidFill>
                          <a:effectLst/>
                          <a:latin typeface="Arial" charset="0"/>
                          <a:ea typeface="ＭＳ Ｐゴシック" charset="-128"/>
                        </a:rPr>
                        <a:t>Defaulted Yes</a:t>
                      </a:r>
                    </a:p>
                  </a:txBody>
                  <a:tcPr marT="45733" marB="45733"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a:spcBef>
                          <a:spcPct val="10000"/>
                        </a:spcBef>
                        <a:spcAft>
                          <a:spcPts val="400"/>
                        </a:spcAft>
                        <a:buClr>
                          <a:srgbClr val="0C7B9C"/>
                        </a:buClr>
                        <a:buSzPct val="75000"/>
                        <a:buFont typeface="Monotype Sorts" charset="2"/>
                        <a:defRPr sz="2400">
                          <a:solidFill>
                            <a:schemeClr val="tx1"/>
                          </a:solidFill>
                          <a:latin typeface="Arial" charset="0"/>
                          <a:ea typeface="ＭＳ Ｐゴシック" charset="-128"/>
                        </a:defRPr>
                      </a:lvl1pPr>
                      <a:lvl2pPr marL="742950" indent="-285750">
                        <a:spcBef>
                          <a:spcPct val="10000"/>
                        </a:spcBef>
                        <a:spcAft>
                          <a:spcPts val="400"/>
                        </a:spcAft>
                        <a:buClr>
                          <a:srgbClr val="0C7B9C"/>
                        </a:buClr>
                        <a:buSzPct val="100000"/>
                        <a:buFont typeface="Arial" charset="0"/>
                        <a:defRPr sz="2400">
                          <a:solidFill>
                            <a:schemeClr val="tx1"/>
                          </a:solidFill>
                          <a:latin typeface="Arial" charset="0"/>
                          <a:ea typeface="ＭＳ Ｐゴシック" charset="-128"/>
                        </a:defRPr>
                      </a:lvl2pPr>
                      <a:lvl3pPr marL="1143000" indent="-228600">
                        <a:spcBef>
                          <a:spcPct val="10000"/>
                        </a:spcBef>
                        <a:spcAft>
                          <a:spcPts val="400"/>
                        </a:spcAft>
                        <a:buClr>
                          <a:srgbClr val="0C7B9C"/>
                        </a:buClr>
                        <a:buSzPct val="70000"/>
                        <a:buFont typeface="Wingdings" charset="2"/>
                        <a:defRPr sz="2000">
                          <a:solidFill>
                            <a:schemeClr val="tx1"/>
                          </a:solidFill>
                          <a:latin typeface="Arial" charset="0"/>
                          <a:ea typeface="ＭＳ Ｐゴシック" charset="-128"/>
                        </a:defRPr>
                      </a:lvl3pPr>
                      <a:lvl4pPr marL="1600200" indent="-228600">
                        <a:spcBef>
                          <a:spcPct val="20000"/>
                        </a:spcBef>
                        <a:buSzPct val="100000"/>
                        <a:defRPr>
                          <a:solidFill>
                            <a:schemeClr val="tx1"/>
                          </a:solidFill>
                          <a:latin typeface="Times New Roman" charset="0"/>
                          <a:ea typeface="ＭＳ Ｐゴシック" charset="-128"/>
                        </a:defRPr>
                      </a:lvl4pPr>
                      <a:lvl5pPr marL="2057400" indent="-228600">
                        <a:spcBef>
                          <a:spcPct val="20000"/>
                        </a:spcBef>
                        <a:buSzPct val="100000"/>
                        <a:defRPr>
                          <a:solidFill>
                            <a:schemeClr val="tx1"/>
                          </a:solidFill>
                          <a:latin typeface="Times New Roman" charset="0"/>
                          <a:ea typeface="ＭＳ Ｐゴシック" charset="-128"/>
                        </a:defRPr>
                      </a:lvl5pPr>
                      <a:lvl6pPr marL="2514600" indent="-228600" eaLnBrk="0" fontAlgn="base" hangingPunct="0">
                        <a:spcBef>
                          <a:spcPct val="20000"/>
                        </a:spcBef>
                        <a:spcAft>
                          <a:spcPct val="0"/>
                        </a:spcAft>
                        <a:buSzPct val="100000"/>
                        <a:defRPr>
                          <a:solidFill>
                            <a:schemeClr val="tx1"/>
                          </a:solidFill>
                          <a:latin typeface="Times New Roman" charset="0"/>
                          <a:ea typeface="ＭＳ Ｐゴシック" charset="-128"/>
                        </a:defRPr>
                      </a:lvl6pPr>
                      <a:lvl7pPr marL="2971800" indent="-228600" eaLnBrk="0" fontAlgn="base" hangingPunct="0">
                        <a:spcBef>
                          <a:spcPct val="20000"/>
                        </a:spcBef>
                        <a:spcAft>
                          <a:spcPct val="0"/>
                        </a:spcAft>
                        <a:buSzPct val="100000"/>
                        <a:defRPr>
                          <a:solidFill>
                            <a:schemeClr val="tx1"/>
                          </a:solidFill>
                          <a:latin typeface="Times New Roman" charset="0"/>
                          <a:ea typeface="ＭＳ Ｐゴシック" charset="-128"/>
                        </a:defRPr>
                      </a:lvl7pPr>
                      <a:lvl8pPr marL="3429000" indent="-228600" eaLnBrk="0" fontAlgn="base" hangingPunct="0">
                        <a:spcBef>
                          <a:spcPct val="20000"/>
                        </a:spcBef>
                        <a:spcAft>
                          <a:spcPct val="0"/>
                        </a:spcAft>
                        <a:buSzPct val="100000"/>
                        <a:defRPr>
                          <a:solidFill>
                            <a:schemeClr val="tx1"/>
                          </a:solidFill>
                          <a:latin typeface="Times New Roman" charset="0"/>
                          <a:ea typeface="ＭＳ Ｐゴシック" charset="-128"/>
                        </a:defRPr>
                      </a:lvl8pPr>
                      <a:lvl9pPr marL="3886200" indent="-228600" eaLnBrk="0" fontAlgn="base" hangingPunct="0">
                        <a:spcBef>
                          <a:spcPct val="20000"/>
                        </a:spcBef>
                        <a:spcAft>
                          <a:spcPct val="0"/>
                        </a:spcAft>
                        <a:buSzPct val="100000"/>
                        <a:defRPr>
                          <a:solidFill>
                            <a:schemeClr val="tx1"/>
                          </a:solidFill>
                          <a:latin typeface="Times New Roman"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a:ln>
                            <a:noFill/>
                          </a:ln>
                          <a:solidFill>
                            <a:schemeClr val="tx1"/>
                          </a:solidFill>
                          <a:effectLst/>
                          <a:latin typeface="Arial" charset="0"/>
                          <a:ea typeface="ＭＳ Ｐゴシック" charset="-128"/>
                        </a:rPr>
                        <a:t>0</a:t>
                      </a:r>
                    </a:p>
                  </a:txBody>
                  <a:tcPr marT="45733" marB="4573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10000"/>
                        </a:spcBef>
                        <a:spcAft>
                          <a:spcPts val="400"/>
                        </a:spcAft>
                        <a:buClr>
                          <a:srgbClr val="0C7B9C"/>
                        </a:buClr>
                        <a:buSzPct val="75000"/>
                        <a:buFont typeface="Monotype Sorts" charset="2"/>
                        <a:defRPr sz="2400">
                          <a:solidFill>
                            <a:schemeClr val="tx1"/>
                          </a:solidFill>
                          <a:latin typeface="Arial" charset="0"/>
                          <a:ea typeface="ＭＳ Ｐゴシック" charset="-128"/>
                        </a:defRPr>
                      </a:lvl1pPr>
                      <a:lvl2pPr marL="742950" indent="-285750">
                        <a:spcBef>
                          <a:spcPct val="10000"/>
                        </a:spcBef>
                        <a:spcAft>
                          <a:spcPts val="400"/>
                        </a:spcAft>
                        <a:buClr>
                          <a:srgbClr val="0C7B9C"/>
                        </a:buClr>
                        <a:buSzPct val="100000"/>
                        <a:buFont typeface="Arial" charset="0"/>
                        <a:defRPr sz="2400">
                          <a:solidFill>
                            <a:schemeClr val="tx1"/>
                          </a:solidFill>
                          <a:latin typeface="Arial" charset="0"/>
                          <a:ea typeface="ＭＳ Ｐゴシック" charset="-128"/>
                        </a:defRPr>
                      </a:lvl2pPr>
                      <a:lvl3pPr marL="1143000" indent="-228600">
                        <a:spcBef>
                          <a:spcPct val="10000"/>
                        </a:spcBef>
                        <a:spcAft>
                          <a:spcPts val="400"/>
                        </a:spcAft>
                        <a:buClr>
                          <a:srgbClr val="0C7B9C"/>
                        </a:buClr>
                        <a:buSzPct val="70000"/>
                        <a:buFont typeface="Wingdings" charset="2"/>
                        <a:defRPr sz="2000">
                          <a:solidFill>
                            <a:schemeClr val="tx1"/>
                          </a:solidFill>
                          <a:latin typeface="Arial" charset="0"/>
                          <a:ea typeface="ＭＳ Ｐゴシック" charset="-128"/>
                        </a:defRPr>
                      </a:lvl3pPr>
                      <a:lvl4pPr marL="1600200" indent="-228600">
                        <a:spcBef>
                          <a:spcPct val="20000"/>
                        </a:spcBef>
                        <a:buSzPct val="100000"/>
                        <a:defRPr>
                          <a:solidFill>
                            <a:schemeClr val="tx1"/>
                          </a:solidFill>
                          <a:latin typeface="Times New Roman" charset="0"/>
                          <a:ea typeface="ＭＳ Ｐゴシック" charset="-128"/>
                        </a:defRPr>
                      </a:lvl4pPr>
                      <a:lvl5pPr marL="2057400" indent="-228600">
                        <a:spcBef>
                          <a:spcPct val="20000"/>
                        </a:spcBef>
                        <a:buSzPct val="100000"/>
                        <a:defRPr>
                          <a:solidFill>
                            <a:schemeClr val="tx1"/>
                          </a:solidFill>
                          <a:latin typeface="Times New Roman" charset="0"/>
                          <a:ea typeface="ＭＳ Ｐゴシック" charset="-128"/>
                        </a:defRPr>
                      </a:lvl5pPr>
                      <a:lvl6pPr marL="2514600" indent="-228600" eaLnBrk="0" fontAlgn="base" hangingPunct="0">
                        <a:spcBef>
                          <a:spcPct val="20000"/>
                        </a:spcBef>
                        <a:spcAft>
                          <a:spcPct val="0"/>
                        </a:spcAft>
                        <a:buSzPct val="100000"/>
                        <a:defRPr>
                          <a:solidFill>
                            <a:schemeClr val="tx1"/>
                          </a:solidFill>
                          <a:latin typeface="Times New Roman" charset="0"/>
                          <a:ea typeface="ＭＳ Ｐゴシック" charset="-128"/>
                        </a:defRPr>
                      </a:lvl6pPr>
                      <a:lvl7pPr marL="2971800" indent="-228600" eaLnBrk="0" fontAlgn="base" hangingPunct="0">
                        <a:spcBef>
                          <a:spcPct val="20000"/>
                        </a:spcBef>
                        <a:spcAft>
                          <a:spcPct val="0"/>
                        </a:spcAft>
                        <a:buSzPct val="100000"/>
                        <a:defRPr>
                          <a:solidFill>
                            <a:schemeClr val="tx1"/>
                          </a:solidFill>
                          <a:latin typeface="Times New Roman" charset="0"/>
                          <a:ea typeface="ＭＳ Ｐゴシック" charset="-128"/>
                        </a:defRPr>
                      </a:lvl7pPr>
                      <a:lvl8pPr marL="3429000" indent="-228600" eaLnBrk="0" fontAlgn="base" hangingPunct="0">
                        <a:spcBef>
                          <a:spcPct val="20000"/>
                        </a:spcBef>
                        <a:spcAft>
                          <a:spcPct val="0"/>
                        </a:spcAft>
                        <a:buSzPct val="100000"/>
                        <a:defRPr>
                          <a:solidFill>
                            <a:schemeClr val="tx1"/>
                          </a:solidFill>
                          <a:latin typeface="Times New Roman" charset="0"/>
                          <a:ea typeface="ＭＳ Ｐゴシック" charset="-128"/>
                        </a:defRPr>
                      </a:lvl8pPr>
                      <a:lvl9pPr marL="3886200" indent="-228600" eaLnBrk="0" fontAlgn="base" hangingPunct="0">
                        <a:spcBef>
                          <a:spcPct val="20000"/>
                        </a:spcBef>
                        <a:spcAft>
                          <a:spcPct val="0"/>
                        </a:spcAft>
                        <a:buSzPct val="100000"/>
                        <a:defRPr>
                          <a:solidFill>
                            <a:schemeClr val="tx1"/>
                          </a:solidFill>
                          <a:latin typeface="Times New Roman"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a:ln>
                            <a:noFill/>
                          </a:ln>
                          <a:solidFill>
                            <a:schemeClr val="tx1"/>
                          </a:solidFill>
                          <a:effectLst/>
                          <a:latin typeface="Arial" charset="0"/>
                          <a:ea typeface="ＭＳ Ｐゴシック" charset="-128"/>
                        </a:rPr>
                        <a:t>3</a:t>
                      </a:r>
                    </a:p>
                  </a:txBody>
                  <a:tcPr marT="45733" marB="4573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71475">
                <a:tc>
                  <a:txBody>
                    <a:bodyPr/>
                    <a:lstStyle>
                      <a:lvl1pPr>
                        <a:spcBef>
                          <a:spcPct val="10000"/>
                        </a:spcBef>
                        <a:spcAft>
                          <a:spcPts val="400"/>
                        </a:spcAft>
                        <a:buClr>
                          <a:srgbClr val="0C7B9C"/>
                        </a:buClr>
                        <a:buSzPct val="75000"/>
                        <a:buFont typeface="Monotype Sorts" charset="2"/>
                        <a:defRPr sz="2400">
                          <a:solidFill>
                            <a:schemeClr val="tx1"/>
                          </a:solidFill>
                          <a:latin typeface="Arial" charset="0"/>
                          <a:ea typeface="ＭＳ Ｐゴシック" charset="-128"/>
                        </a:defRPr>
                      </a:lvl1pPr>
                      <a:lvl2pPr marL="742950" indent="-285750">
                        <a:spcBef>
                          <a:spcPct val="10000"/>
                        </a:spcBef>
                        <a:spcAft>
                          <a:spcPts val="400"/>
                        </a:spcAft>
                        <a:buClr>
                          <a:srgbClr val="0C7B9C"/>
                        </a:buClr>
                        <a:buSzPct val="100000"/>
                        <a:buFont typeface="Arial" charset="0"/>
                        <a:defRPr sz="2400">
                          <a:solidFill>
                            <a:schemeClr val="tx1"/>
                          </a:solidFill>
                          <a:latin typeface="Arial" charset="0"/>
                          <a:ea typeface="ＭＳ Ｐゴシック" charset="-128"/>
                        </a:defRPr>
                      </a:lvl2pPr>
                      <a:lvl3pPr marL="1143000" indent="-228600">
                        <a:spcBef>
                          <a:spcPct val="10000"/>
                        </a:spcBef>
                        <a:spcAft>
                          <a:spcPts val="400"/>
                        </a:spcAft>
                        <a:buClr>
                          <a:srgbClr val="0C7B9C"/>
                        </a:buClr>
                        <a:buSzPct val="70000"/>
                        <a:buFont typeface="Wingdings" charset="2"/>
                        <a:defRPr sz="2000">
                          <a:solidFill>
                            <a:schemeClr val="tx1"/>
                          </a:solidFill>
                          <a:latin typeface="Arial" charset="0"/>
                          <a:ea typeface="ＭＳ Ｐゴシック" charset="-128"/>
                        </a:defRPr>
                      </a:lvl3pPr>
                      <a:lvl4pPr marL="1600200" indent="-228600">
                        <a:spcBef>
                          <a:spcPct val="20000"/>
                        </a:spcBef>
                        <a:buSzPct val="100000"/>
                        <a:defRPr>
                          <a:solidFill>
                            <a:schemeClr val="tx1"/>
                          </a:solidFill>
                          <a:latin typeface="Times New Roman" charset="0"/>
                          <a:ea typeface="ＭＳ Ｐゴシック" charset="-128"/>
                        </a:defRPr>
                      </a:lvl4pPr>
                      <a:lvl5pPr marL="2057400" indent="-228600">
                        <a:spcBef>
                          <a:spcPct val="20000"/>
                        </a:spcBef>
                        <a:buSzPct val="100000"/>
                        <a:defRPr>
                          <a:solidFill>
                            <a:schemeClr val="tx1"/>
                          </a:solidFill>
                          <a:latin typeface="Times New Roman" charset="0"/>
                          <a:ea typeface="ＭＳ Ｐゴシック" charset="-128"/>
                        </a:defRPr>
                      </a:lvl5pPr>
                      <a:lvl6pPr marL="2514600" indent="-228600" eaLnBrk="0" fontAlgn="base" hangingPunct="0">
                        <a:spcBef>
                          <a:spcPct val="20000"/>
                        </a:spcBef>
                        <a:spcAft>
                          <a:spcPct val="0"/>
                        </a:spcAft>
                        <a:buSzPct val="100000"/>
                        <a:defRPr>
                          <a:solidFill>
                            <a:schemeClr val="tx1"/>
                          </a:solidFill>
                          <a:latin typeface="Times New Roman" charset="0"/>
                          <a:ea typeface="ＭＳ Ｐゴシック" charset="-128"/>
                        </a:defRPr>
                      </a:lvl6pPr>
                      <a:lvl7pPr marL="2971800" indent="-228600" eaLnBrk="0" fontAlgn="base" hangingPunct="0">
                        <a:spcBef>
                          <a:spcPct val="20000"/>
                        </a:spcBef>
                        <a:spcAft>
                          <a:spcPct val="0"/>
                        </a:spcAft>
                        <a:buSzPct val="100000"/>
                        <a:defRPr>
                          <a:solidFill>
                            <a:schemeClr val="tx1"/>
                          </a:solidFill>
                          <a:latin typeface="Times New Roman" charset="0"/>
                          <a:ea typeface="ＭＳ Ｐゴシック" charset="-128"/>
                        </a:defRPr>
                      </a:lvl7pPr>
                      <a:lvl8pPr marL="3429000" indent="-228600" eaLnBrk="0" fontAlgn="base" hangingPunct="0">
                        <a:spcBef>
                          <a:spcPct val="20000"/>
                        </a:spcBef>
                        <a:spcAft>
                          <a:spcPct val="0"/>
                        </a:spcAft>
                        <a:buSzPct val="100000"/>
                        <a:defRPr>
                          <a:solidFill>
                            <a:schemeClr val="tx1"/>
                          </a:solidFill>
                          <a:latin typeface="Times New Roman" charset="0"/>
                          <a:ea typeface="ＭＳ Ｐゴシック" charset="-128"/>
                        </a:defRPr>
                      </a:lvl8pPr>
                      <a:lvl9pPr marL="3886200" indent="-228600" eaLnBrk="0" fontAlgn="base" hangingPunct="0">
                        <a:spcBef>
                          <a:spcPct val="20000"/>
                        </a:spcBef>
                        <a:spcAft>
                          <a:spcPct val="0"/>
                        </a:spcAft>
                        <a:buSzPct val="100000"/>
                        <a:defRPr>
                          <a:solidFill>
                            <a:schemeClr val="tx1"/>
                          </a:solidFill>
                          <a:latin typeface="Times New Roman"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a:ln>
                            <a:noFill/>
                          </a:ln>
                          <a:solidFill>
                            <a:schemeClr val="tx1"/>
                          </a:solidFill>
                          <a:effectLst/>
                          <a:latin typeface="Arial" charset="0"/>
                          <a:ea typeface="ＭＳ Ｐゴシック" charset="-128"/>
                        </a:rPr>
                        <a:t>Defaulted No</a:t>
                      </a:r>
                    </a:p>
                  </a:txBody>
                  <a:tcPr marT="45733" marB="45733"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a:spcBef>
                          <a:spcPct val="10000"/>
                        </a:spcBef>
                        <a:spcAft>
                          <a:spcPts val="400"/>
                        </a:spcAft>
                        <a:buClr>
                          <a:srgbClr val="0C7B9C"/>
                        </a:buClr>
                        <a:buSzPct val="75000"/>
                        <a:buFont typeface="Monotype Sorts" charset="2"/>
                        <a:defRPr sz="2400">
                          <a:solidFill>
                            <a:schemeClr val="tx1"/>
                          </a:solidFill>
                          <a:latin typeface="Arial" charset="0"/>
                          <a:ea typeface="ＭＳ Ｐゴシック" charset="-128"/>
                        </a:defRPr>
                      </a:lvl1pPr>
                      <a:lvl2pPr marL="742950" indent="-285750">
                        <a:spcBef>
                          <a:spcPct val="10000"/>
                        </a:spcBef>
                        <a:spcAft>
                          <a:spcPts val="400"/>
                        </a:spcAft>
                        <a:buClr>
                          <a:srgbClr val="0C7B9C"/>
                        </a:buClr>
                        <a:buSzPct val="100000"/>
                        <a:buFont typeface="Arial" charset="0"/>
                        <a:defRPr sz="2400">
                          <a:solidFill>
                            <a:schemeClr val="tx1"/>
                          </a:solidFill>
                          <a:latin typeface="Arial" charset="0"/>
                          <a:ea typeface="ＭＳ Ｐゴシック" charset="-128"/>
                        </a:defRPr>
                      </a:lvl2pPr>
                      <a:lvl3pPr marL="1143000" indent="-228600">
                        <a:spcBef>
                          <a:spcPct val="10000"/>
                        </a:spcBef>
                        <a:spcAft>
                          <a:spcPts val="400"/>
                        </a:spcAft>
                        <a:buClr>
                          <a:srgbClr val="0C7B9C"/>
                        </a:buClr>
                        <a:buSzPct val="70000"/>
                        <a:buFont typeface="Wingdings" charset="2"/>
                        <a:defRPr sz="2000">
                          <a:solidFill>
                            <a:schemeClr val="tx1"/>
                          </a:solidFill>
                          <a:latin typeface="Arial" charset="0"/>
                          <a:ea typeface="ＭＳ Ｐゴシック" charset="-128"/>
                        </a:defRPr>
                      </a:lvl3pPr>
                      <a:lvl4pPr marL="1600200" indent="-228600">
                        <a:spcBef>
                          <a:spcPct val="20000"/>
                        </a:spcBef>
                        <a:buSzPct val="100000"/>
                        <a:defRPr>
                          <a:solidFill>
                            <a:schemeClr val="tx1"/>
                          </a:solidFill>
                          <a:latin typeface="Times New Roman" charset="0"/>
                          <a:ea typeface="ＭＳ Ｐゴシック" charset="-128"/>
                        </a:defRPr>
                      </a:lvl4pPr>
                      <a:lvl5pPr marL="2057400" indent="-228600">
                        <a:spcBef>
                          <a:spcPct val="20000"/>
                        </a:spcBef>
                        <a:buSzPct val="100000"/>
                        <a:defRPr>
                          <a:solidFill>
                            <a:schemeClr val="tx1"/>
                          </a:solidFill>
                          <a:latin typeface="Times New Roman" charset="0"/>
                          <a:ea typeface="ＭＳ Ｐゴシック" charset="-128"/>
                        </a:defRPr>
                      </a:lvl5pPr>
                      <a:lvl6pPr marL="2514600" indent="-228600" eaLnBrk="0" fontAlgn="base" hangingPunct="0">
                        <a:spcBef>
                          <a:spcPct val="20000"/>
                        </a:spcBef>
                        <a:spcAft>
                          <a:spcPct val="0"/>
                        </a:spcAft>
                        <a:buSzPct val="100000"/>
                        <a:defRPr>
                          <a:solidFill>
                            <a:schemeClr val="tx1"/>
                          </a:solidFill>
                          <a:latin typeface="Times New Roman" charset="0"/>
                          <a:ea typeface="ＭＳ Ｐゴシック" charset="-128"/>
                        </a:defRPr>
                      </a:lvl6pPr>
                      <a:lvl7pPr marL="2971800" indent="-228600" eaLnBrk="0" fontAlgn="base" hangingPunct="0">
                        <a:spcBef>
                          <a:spcPct val="20000"/>
                        </a:spcBef>
                        <a:spcAft>
                          <a:spcPct val="0"/>
                        </a:spcAft>
                        <a:buSzPct val="100000"/>
                        <a:defRPr>
                          <a:solidFill>
                            <a:schemeClr val="tx1"/>
                          </a:solidFill>
                          <a:latin typeface="Times New Roman" charset="0"/>
                          <a:ea typeface="ＭＳ Ｐゴシック" charset="-128"/>
                        </a:defRPr>
                      </a:lvl7pPr>
                      <a:lvl8pPr marL="3429000" indent="-228600" eaLnBrk="0" fontAlgn="base" hangingPunct="0">
                        <a:spcBef>
                          <a:spcPct val="20000"/>
                        </a:spcBef>
                        <a:spcAft>
                          <a:spcPct val="0"/>
                        </a:spcAft>
                        <a:buSzPct val="100000"/>
                        <a:defRPr>
                          <a:solidFill>
                            <a:schemeClr val="tx1"/>
                          </a:solidFill>
                          <a:latin typeface="Times New Roman" charset="0"/>
                          <a:ea typeface="ＭＳ Ｐゴシック" charset="-128"/>
                        </a:defRPr>
                      </a:lvl8pPr>
                      <a:lvl9pPr marL="3886200" indent="-228600" eaLnBrk="0" fontAlgn="base" hangingPunct="0">
                        <a:spcBef>
                          <a:spcPct val="20000"/>
                        </a:spcBef>
                        <a:spcAft>
                          <a:spcPct val="0"/>
                        </a:spcAft>
                        <a:buSzPct val="100000"/>
                        <a:defRPr>
                          <a:solidFill>
                            <a:schemeClr val="tx1"/>
                          </a:solidFill>
                          <a:latin typeface="Times New Roman"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a:ln>
                            <a:noFill/>
                          </a:ln>
                          <a:solidFill>
                            <a:schemeClr val="tx1"/>
                          </a:solidFill>
                          <a:effectLst/>
                          <a:latin typeface="Arial" charset="0"/>
                          <a:ea typeface="ＭＳ Ｐゴシック" charset="-128"/>
                        </a:rPr>
                        <a:t>3</a:t>
                      </a:r>
                    </a:p>
                  </a:txBody>
                  <a:tcPr marT="45733" marB="4573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10000"/>
                        </a:spcBef>
                        <a:spcAft>
                          <a:spcPts val="400"/>
                        </a:spcAft>
                        <a:buClr>
                          <a:srgbClr val="0C7B9C"/>
                        </a:buClr>
                        <a:buSzPct val="75000"/>
                        <a:buFont typeface="Monotype Sorts" charset="2"/>
                        <a:defRPr sz="2400">
                          <a:solidFill>
                            <a:schemeClr val="tx1"/>
                          </a:solidFill>
                          <a:latin typeface="Arial" charset="0"/>
                          <a:ea typeface="ＭＳ Ｐゴシック" charset="-128"/>
                        </a:defRPr>
                      </a:lvl1pPr>
                      <a:lvl2pPr marL="742950" indent="-285750">
                        <a:spcBef>
                          <a:spcPct val="10000"/>
                        </a:spcBef>
                        <a:spcAft>
                          <a:spcPts val="400"/>
                        </a:spcAft>
                        <a:buClr>
                          <a:srgbClr val="0C7B9C"/>
                        </a:buClr>
                        <a:buSzPct val="100000"/>
                        <a:buFont typeface="Arial" charset="0"/>
                        <a:defRPr sz="2400">
                          <a:solidFill>
                            <a:schemeClr val="tx1"/>
                          </a:solidFill>
                          <a:latin typeface="Arial" charset="0"/>
                          <a:ea typeface="ＭＳ Ｐゴシック" charset="-128"/>
                        </a:defRPr>
                      </a:lvl2pPr>
                      <a:lvl3pPr marL="1143000" indent="-228600">
                        <a:spcBef>
                          <a:spcPct val="10000"/>
                        </a:spcBef>
                        <a:spcAft>
                          <a:spcPts val="400"/>
                        </a:spcAft>
                        <a:buClr>
                          <a:srgbClr val="0C7B9C"/>
                        </a:buClr>
                        <a:buSzPct val="70000"/>
                        <a:buFont typeface="Wingdings" charset="2"/>
                        <a:defRPr sz="2000">
                          <a:solidFill>
                            <a:schemeClr val="tx1"/>
                          </a:solidFill>
                          <a:latin typeface="Arial" charset="0"/>
                          <a:ea typeface="ＭＳ Ｐゴシック" charset="-128"/>
                        </a:defRPr>
                      </a:lvl3pPr>
                      <a:lvl4pPr marL="1600200" indent="-228600">
                        <a:spcBef>
                          <a:spcPct val="20000"/>
                        </a:spcBef>
                        <a:buSzPct val="100000"/>
                        <a:defRPr>
                          <a:solidFill>
                            <a:schemeClr val="tx1"/>
                          </a:solidFill>
                          <a:latin typeface="Times New Roman" charset="0"/>
                          <a:ea typeface="ＭＳ Ｐゴシック" charset="-128"/>
                        </a:defRPr>
                      </a:lvl4pPr>
                      <a:lvl5pPr marL="2057400" indent="-228600">
                        <a:spcBef>
                          <a:spcPct val="20000"/>
                        </a:spcBef>
                        <a:buSzPct val="100000"/>
                        <a:defRPr>
                          <a:solidFill>
                            <a:schemeClr val="tx1"/>
                          </a:solidFill>
                          <a:latin typeface="Times New Roman" charset="0"/>
                          <a:ea typeface="ＭＳ Ｐゴシック" charset="-128"/>
                        </a:defRPr>
                      </a:lvl5pPr>
                      <a:lvl6pPr marL="2514600" indent="-228600" eaLnBrk="0" fontAlgn="base" hangingPunct="0">
                        <a:spcBef>
                          <a:spcPct val="20000"/>
                        </a:spcBef>
                        <a:spcAft>
                          <a:spcPct val="0"/>
                        </a:spcAft>
                        <a:buSzPct val="100000"/>
                        <a:defRPr>
                          <a:solidFill>
                            <a:schemeClr val="tx1"/>
                          </a:solidFill>
                          <a:latin typeface="Times New Roman" charset="0"/>
                          <a:ea typeface="ＭＳ Ｐゴシック" charset="-128"/>
                        </a:defRPr>
                      </a:lvl6pPr>
                      <a:lvl7pPr marL="2971800" indent="-228600" eaLnBrk="0" fontAlgn="base" hangingPunct="0">
                        <a:spcBef>
                          <a:spcPct val="20000"/>
                        </a:spcBef>
                        <a:spcAft>
                          <a:spcPct val="0"/>
                        </a:spcAft>
                        <a:buSzPct val="100000"/>
                        <a:defRPr>
                          <a:solidFill>
                            <a:schemeClr val="tx1"/>
                          </a:solidFill>
                          <a:latin typeface="Times New Roman" charset="0"/>
                          <a:ea typeface="ＭＳ Ｐゴシック" charset="-128"/>
                        </a:defRPr>
                      </a:lvl7pPr>
                      <a:lvl8pPr marL="3429000" indent="-228600" eaLnBrk="0" fontAlgn="base" hangingPunct="0">
                        <a:spcBef>
                          <a:spcPct val="20000"/>
                        </a:spcBef>
                        <a:spcAft>
                          <a:spcPct val="0"/>
                        </a:spcAft>
                        <a:buSzPct val="100000"/>
                        <a:defRPr>
                          <a:solidFill>
                            <a:schemeClr val="tx1"/>
                          </a:solidFill>
                          <a:latin typeface="Times New Roman" charset="0"/>
                          <a:ea typeface="ＭＳ Ｐゴシック" charset="-128"/>
                        </a:defRPr>
                      </a:lvl8pPr>
                      <a:lvl9pPr marL="3886200" indent="-228600" eaLnBrk="0" fontAlgn="base" hangingPunct="0">
                        <a:spcBef>
                          <a:spcPct val="20000"/>
                        </a:spcBef>
                        <a:spcAft>
                          <a:spcPct val="0"/>
                        </a:spcAft>
                        <a:buSzPct val="100000"/>
                        <a:defRPr>
                          <a:solidFill>
                            <a:schemeClr val="tx1"/>
                          </a:solidFill>
                          <a:latin typeface="Times New Roman"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a:ln>
                            <a:noFill/>
                          </a:ln>
                          <a:solidFill>
                            <a:schemeClr val="tx1"/>
                          </a:solidFill>
                          <a:effectLst/>
                          <a:latin typeface="Arial" charset="0"/>
                          <a:ea typeface="ＭＳ Ｐゴシック" charset="-128"/>
                        </a:rPr>
                        <a:t>4</a:t>
                      </a:r>
                    </a:p>
                  </a:txBody>
                  <a:tcPr marT="45733" marB="4573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
        <p:nvSpPr>
          <p:cNvPr id="7" name="Oval 6">
            <a:extLst>
              <a:ext uri="{FF2B5EF4-FFF2-40B4-BE49-F238E27FC236}">
                <a16:creationId xmlns:a16="http://schemas.microsoft.com/office/drawing/2014/main" id="{B3733C11-39D7-4387-8275-416A36B10EF0}"/>
              </a:ext>
            </a:extLst>
          </p:cNvPr>
          <p:cNvSpPr>
            <a:spLocks noChangeArrowheads="1"/>
          </p:cNvSpPr>
          <p:nvPr/>
        </p:nvSpPr>
        <p:spPr bwMode="auto">
          <a:xfrm>
            <a:off x="6629400" y="5868988"/>
            <a:ext cx="762000" cy="303212"/>
          </a:xfrm>
          <a:prstGeom prst="ellipse">
            <a:avLst/>
          </a:prstGeom>
          <a:solidFill>
            <a:srgbClr val="FFFF00">
              <a:alpha val="41176"/>
            </a:srgbClr>
          </a:solidFill>
          <a:ln w="12700">
            <a:solidFill>
              <a:schemeClr val="tx1"/>
            </a:solidFill>
            <a:round/>
            <a:headEnd/>
            <a:tailEnd/>
          </a:ln>
        </p:spPr>
        <p:txBody>
          <a:bodyPr/>
          <a:lstStyle>
            <a:lvl1pPr>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spcAft>
                <a:spcPct val="0"/>
              </a:spcAft>
              <a:buClrTx/>
              <a:buSzTx/>
              <a:buFontTx/>
              <a:buNone/>
            </a:pPr>
            <a:endParaRPr lang="en-US" altLang="en-US" sz="1400"/>
          </a:p>
        </p:txBody>
      </p:sp>
      <p:sp>
        <p:nvSpPr>
          <p:cNvPr id="12" name="TextBox 11">
            <a:extLst>
              <a:ext uri="{FF2B5EF4-FFF2-40B4-BE49-F238E27FC236}">
                <a16:creationId xmlns:a16="http://schemas.microsoft.com/office/drawing/2014/main" id="{5A2679E9-4903-40EE-90EF-32767CAFA918}"/>
              </a:ext>
            </a:extLst>
          </p:cNvPr>
          <p:cNvSpPr txBox="1">
            <a:spLocks noChangeArrowheads="1"/>
          </p:cNvSpPr>
          <p:nvPr/>
        </p:nvSpPr>
        <p:spPr bwMode="auto">
          <a:xfrm>
            <a:off x="6553200" y="4495800"/>
            <a:ext cx="17526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spcAft>
                <a:spcPct val="0"/>
              </a:spcAft>
              <a:buClrTx/>
              <a:buSzTx/>
              <a:buFontTx/>
              <a:buNone/>
            </a:pPr>
            <a:r>
              <a:rPr lang="en-US" altLang="en-US" sz="1400"/>
              <a:t>Annual Income ?</a:t>
            </a:r>
          </a:p>
        </p:txBody>
      </p:sp>
      <p:cxnSp>
        <p:nvCxnSpPr>
          <p:cNvPr id="5" name="Straight Arrow Connector 4">
            <a:extLst>
              <a:ext uri="{FF2B5EF4-FFF2-40B4-BE49-F238E27FC236}">
                <a16:creationId xmlns:a16="http://schemas.microsoft.com/office/drawing/2014/main" id="{5D41A5C6-3D0E-4864-93BD-9CA07EA0D6F8}"/>
              </a:ext>
            </a:extLst>
          </p:cNvPr>
          <p:cNvCxnSpPr>
            <a:cxnSpLocks noChangeShapeType="1"/>
          </p:cNvCxnSpPr>
          <p:nvPr/>
        </p:nvCxnSpPr>
        <p:spPr bwMode="auto">
          <a:xfrm flipH="1">
            <a:off x="7086600" y="4800600"/>
            <a:ext cx="304800" cy="301625"/>
          </a:xfrm>
          <a:prstGeom prst="straightConnector1">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5" name="Straight Arrow Connector 14">
            <a:extLst>
              <a:ext uri="{FF2B5EF4-FFF2-40B4-BE49-F238E27FC236}">
                <a16:creationId xmlns:a16="http://schemas.microsoft.com/office/drawing/2014/main" id="{FE16756A-0D76-4FC5-B51A-8DA9C9178A9D}"/>
              </a:ext>
            </a:extLst>
          </p:cNvPr>
          <p:cNvCxnSpPr>
            <a:cxnSpLocks noChangeShapeType="1"/>
          </p:cNvCxnSpPr>
          <p:nvPr/>
        </p:nvCxnSpPr>
        <p:spPr bwMode="auto">
          <a:xfrm>
            <a:off x="7391400" y="4800600"/>
            <a:ext cx="304800" cy="301625"/>
          </a:xfrm>
          <a:prstGeom prst="straightConnector1">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13" name="Rectangle 12">
            <a:extLst>
              <a:ext uri="{FF2B5EF4-FFF2-40B4-BE49-F238E27FC236}">
                <a16:creationId xmlns:a16="http://schemas.microsoft.com/office/drawing/2014/main" id="{D656BB94-9942-4E31-8473-7B74476D90AF}"/>
              </a:ext>
            </a:extLst>
          </p:cNvPr>
          <p:cNvSpPr>
            <a:spLocks noChangeArrowheads="1"/>
          </p:cNvSpPr>
          <p:nvPr/>
        </p:nvSpPr>
        <p:spPr bwMode="auto">
          <a:xfrm>
            <a:off x="7399338" y="2214563"/>
            <a:ext cx="1104900" cy="203200"/>
          </a:xfrm>
          <a:prstGeom prst="rect">
            <a:avLst/>
          </a:prstGeom>
          <a:solidFill>
            <a:srgbClr val="FFFF00">
              <a:alpha val="45882"/>
            </a:srgbClr>
          </a:solidFill>
          <a:ln w="12700">
            <a:solidFill>
              <a:schemeClr val="tx1"/>
            </a:solidFill>
            <a:round/>
            <a:headEnd/>
            <a:tailEnd/>
          </a:ln>
        </p:spPr>
        <p:txBody>
          <a:bodyPr/>
          <a:lstStyle>
            <a:lvl1pPr>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spcAft>
                <a:spcPct val="0"/>
              </a:spcAft>
              <a:buClrTx/>
              <a:buSzTx/>
              <a:buFontTx/>
              <a:buNone/>
            </a:pPr>
            <a:endParaRPr lang="en-US" altLang="en-US" sz="1400"/>
          </a:p>
        </p:txBody>
      </p:sp>
      <p:sp>
        <p:nvSpPr>
          <p:cNvPr id="19" name="Rectangle 18">
            <a:extLst>
              <a:ext uri="{FF2B5EF4-FFF2-40B4-BE49-F238E27FC236}">
                <a16:creationId xmlns:a16="http://schemas.microsoft.com/office/drawing/2014/main" id="{9B8702BF-672D-420E-8D70-DA1363C6C6B1}"/>
              </a:ext>
            </a:extLst>
          </p:cNvPr>
          <p:cNvSpPr>
            <a:spLocks noChangeArrowheads="1"/>
          </p:cNvSpPr>
          <p:nvPr/>
        </p:nvSpPr>
        <p:spPr bwMode="auto">
          <a:xfrm>
            <a:off x="7402513" y="3048000"/>
            <a:ext cx="1104900" cy="203200"/>
          </a:xfrm>
          <a:prstGeom prst="rect">
            <a:avLst/>
          </a:prstGeom>
          <a:solidFill>
            <a:srgbClr val="FFFF00">
              <a:alpha val="45882"/>
            </a:srgbClr>
          </a:solidFill>
          <a:ln w="12700">
            <a:solidFill>
              <a:schemeClr val="tx1"/>
            </a:solidFill>
            <a:round/>
            <a:headEnd/>
            <a:tailEnd/>
          </a:ln>
        </p:spPr>
        <p:txBody>
          <a:bodyPr/>
          <a:lstStyle>
            <a:lvl1pPr>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spcAft>
                <a:spcPct val="0"/>
              </a:spcAft>
              <a:buClrTx/>
              <a:buSzTx/>
              <a:buFontTx/>
              <a:buNone/>
            </a:pPr>
            <a:endParaRPr lang="en-US" altLang="en-US" sz="1400"/>
          </a:p>
        </p:txBody>
      </p:sp>
      <p:sp>
        <p:nvSpPr>
          <p:cNvPr id="20" name="Rectangle 19">
            <a:extLst>
              <a:ext uri="{FF2B5EF4-FFF2-40B4-BE49-F238E27FC236}">
                <a16:creationId xmlns:a16="http://schemas.microsoft.com/office/drawing/2014/main" id="{9EA8674D-B0EE-4C65-972E-27C244A0F983}"/>
              </a:ext>
            </a:extLst>
          </p:cNvPr>
          <p:cNvSpPr>
            <a:spLocks noChangeArrowheads="1"/>
          </p:cNvSpPr>
          <p:nvPr/>
        </p:nvSpPr>
        <p:spPr bwMode="auto">
          <a:xfrm>
            <a:off x="7429500" y="3894138"/>
            <a:ext cx="1104900" cy="203200"/>
          </a:xfrm>
          <a:prstGeom prst="rect">
            <a:avLst/>
          </a:prstGeom>
          <a:solidFill>
            <a:srgbClr val="FFFF00">
              <a:alpha val="45882"/>
            </a:srgbClr>
          </a:solidFill>
          <a:ln w="12700">
            <a:solidFill>
              <a:schemeClr val="tx1"/>
            </a:solidFill>
            <a:round/>
            <a:headEnd/>
            <a:tailEnd/>
          </a:ln>
        </p:spPr>
        <p:txBody>
          <a:bodyPr/>
          <a:lstStyle>
            <a:lvl1pPr>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spcAft>
                <a:spcPct val="0"/>
              </a:spcAft>
              <a:buClrTx/>
              <a:buSzTx/>
              <a:buFontTx/>
              <a:buNone/>
            </a:pPr>
            <a:endParaRPr lang="en-US" altLang="en-US" sz="1400"/>
          </a:p>
        </p:txBody>
      </p:sp>
      <p:sp>
        <p:nvSpPr>
          <p:cNvPr id="21" name="Oval 20">
            <a:extLst>
              <a:ext uri="{FF2B5EF4-FFF2-40B4-BE49-F238E27FC236}">
                <a16:creationId xmlns:a16="http://schemas.microsoft.com/office/drawing/2014/main" id="{653FAD8C-F2E9-4362-972F-02100278FD6F}"/>
              </a:ext>
            </a:extLst>
          </p:cNvPr>
          <p:cNvSpPr>
            <a:spLocks noChangeArrowheads="1"/>
          </p:cNvSpPr>
          <p:nvPr/>
        </p:nvSpPr>
        <p:spPr bwMode="auto">
          <a:xfrm>
            <a:off x="7239000" y="5502275"/>
            <a:ext cx="762000" cy="303213"/>
          </a:xfrm>
          <a:prstGeom prst="ellipse">
            <a:avLst/>
          </a:prstGeom>
          <a:solidFill>
            <a:schemeClr val="accent2">
              <a:lumMod val="60000"/>
              <a:lumOff val="40000"/>
              <a:alpha val="41000"/>
            </a:schemeClr>
          </a:solidFill>
          <a:ln w="12700">
            <a:solidFill>
              <a:schemeClr val="tx1"/>
            </a:solidFill>
            <a:round/>
            <a:headEnd/>
            <a:tailEnd/>
          </a:ln>
        </p:spPr>
        <p:txBody>
          <a:bodyPr/>
          <a:lstStyle>
            <a:lvl1pPr>
              <a:defRPr sz="1400" b="1">
                <a:solidFill>
                  <a:schemeClr val="tx1"/>
                </a:solidFill>
                <a:latin typeface="Arial" panose="020B0604020202020204" pitchFamily="34" charset="0"/>
                <a:ea typeface="ＭＳ Ｐゴシック" pitchFamily="-84" charset="-128"/>
              </a:defRPr>
            </a:lvl1pPr>
            <a:lvl2pPr marL="742950" indent="-285750">
              <a:defRPr sz="1400" b="1">
                <a:solidFill>
                  <a:schemeClr val="tx1"/>
                </a:solidFill>
                <a:latin typeface="Arial" panose="020B0604020202020204" pitchFamily="34" charset="0"/>
                <a:ea typeface="ＭＳ Ｐゴシック" pitchFamily="-84" charset="-128"/>
              </a:defRPr>
            </a:lvl2pPr>
            <a:lvl3pPr marL="1143000" indent="-228600">
              <a:defRPr sz="1400" b="1">
                <a:solidFill>
                  <a:schemeClr val="tx1"/>
                </a:solidFill>
                <a:latin typeface="Arial" panose="020B0604020202020204" pitchFamily="34" charset="0"/>
                <a:ea typeface="ＭＳ Ｐゴシック" pitchFamily="-84" charset="-128"/>
              </a:defRPr>
            </a:lvl3pPr>
            <a:lvl4pPr marL="1600200" indent="-228600">
              <a:defRPr sz="1400" b="1">
                <a:solidFill>
                  <a:schemeClr val="tx1"/>
                </a:solidFill>
                <a:latin typeface="Arial" panose="020B0604020202020204" pitchFamily="34" charset="0"/>
                <a:ea typeface="ＭＳ Ｐゴシック" pitchFamily="-84" charset="-128"/>
              </a:defRPr>
            </a:lvl4pPr>
            <a:lvl5pPr marL="2057400" indent="-228600">
              <a:defRPr sz="1400" b="1">
                <a:solidFill>
                  <a:schemeClr val="tx1"/>
                </a:solidFill>
                <a:latin typeface="Arial" panose="020B0604020202020204" pitchFamily="34" charset="0"/>
                <a:ea typeface="ＭＳ Ｐゴシック" pitchFamily="-8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ＭＳ Ｐゴシック" pitchFamily="-8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ＭＳ Ｐゴシック" pitchFamily="-8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ＭＳ Ｐゴシック" pitchFamily="-8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ＭＳ Ｐゴシック" pitchFamily="-84" charset="-128"/>
              </a:defRPr>
            </a:lvl9pPr>
          </a:lstStyle>
          <a:p>
            <a:pPr>
              <a:defRPr/>
            </a:pPr>
            <a:endParaRPr lang="en-US" altLang="en-US"/>
          </a:p>
        </p:txBody>
      </p:sp>
      <p:sp>
        <p:nvSpPr>
          <p:cNvPr id="22" name="Rectangle 21">
            <a:extLst>
              <a:ext uri="{FF2B5EF4-FFF2-40B4-BE49-F238E27FC236}">
                <a16:creationId xmlns:a16="http://schemas.microsoft.com/office/drawing/2014/main" id="{A1AFA0B5-9BC6-4D42-A159-BD30C4559CC4}"/>
              </a:ext>
            </a:extLst>
          </p:cNvPr>
          <p:cNvSpPr/>
          <p:nvPr/>
        </p:nvSpPr>
        <p:spPr bwMode="auto">
          <a:xfrm>
            <a:off x="7448550" y="4170363"/>
            <a:ext cx="1104900" cy="203200"/>
          </a:xfrm>
          <a:prstGeom prst="rect">
            <a:avLst/>
          </a:prstGeom>
          <a:solidFill>
            <a:schemeClr val="accent2">
              <a:lumMod val="60000"/>
              <a:lumOff val="40000"/>
              <a:alpha val="46000"/>
            </a:schemeClr>
          </a:solidFill>
          <a:ln w="12700" cap="flat" cmpd="sng" algn="ctr">
            <a:solidFill>
              <a:schemeClr val="tx1"/>
            </a:solidFill>
            <a:prstDash val="solid"/>
            <a:round/>
            <a:headEnd type="none" w="med" len="med"/>
            <a:tailEnd type="none" w="med" len="med"/>
          </a:ln>
          <a:effectLst/>
          <a:extLst>
            <a:ext uri="{AF507438-7753-43e0-B8FC-AC1667EBCBE1}"/>
          </a:extLst>
        </p:spPr>
        <p:txBody>
          <a:bodyPr/>
          <a:lstStyle/>
          <a:p>
            <a:pPr>
              <a:defRPr/>
            </a:pPr>
            <a:endParaRPr lang="en-US">
              <a:latin typeface="Arial" charset="0"/>
              <a:ea typeface="ＭＳ Ｐゴシック" pitchFamily="-84" charset="-128"/>
            </a:endParaRPr>
          </a:p>
        </p:txBody>
      </p:sp>
      <p:sp>
        <p:nvSpPr>
          <p:cNvPr id="23" name="Rectangle 22">
            <a:extLst>
              <a:ext uri="{FF2B5EF4-FFF2-40B4-BE49-F238E27FC236}">
                <a16:creationId xmlns:a16="http://schemas.microsoft.com/office/drawing/2014/main" id="{FCDC9519-11BC-40ED-B7BB-AB3C860B090D}"/>
              </a:ext>
            </a:extLst>
          </p:cNvPr>
          <p:cNvSpPr/>
          <p:nvPr/>
        </p:nvSpPr>
        <p:spPr bwMode="auto">
          <a:xfrm>
            <a:off x="7427913" y="3602038"/>
            <a:ext cx="1104900" cy="203200"/>
          </a:xfrm>
          <a:prstGeom prst="rect">
            <a:avLst/>
          </a:prstGeom>
          <a:solidFill>
            <a:schemeClr val="accent2">
              <a:lumMod val="60000"/>
              <a:lumOff val="40000"/>
              <a:alpha val="46000"/>
            </a:schemeClr>
          </a:solidFill>
          <a:ln w="12700" cap="flat" cmpd="sng" algn="ctr">
            <a:solidFill>
              <a:schemeClr val="tx1"/>
            </a:solidFill>
            <a:prstDash val="solid"/>
            <a:round/>
            <a:headEnd type="none" w="med" len="med"/>
            <a:tailEnd type="none" w="med" len="med"/>
          </a:ln>
          <a:effectLst/>
          <a:extLst>
            <a:ext uri="{AF507438-7753-43e0-B8FC-AC1667EBCBE1}"/>
          </a:extLst>
        </p:spPr>
        <p:txBody>
          <a:bodyPr/>
          <a:lstStyle/>
          <a:p>
            <a:pPr>
              <a:defRPr/>
            </a:pPr>
            <a:endParaRPr lang="en-US">
              <a:latin typeface="Arial" charset="0"/>
              <a:ea typeface="ＭＳ Ｐゴシック" pitchFamily="-84" charset="-128"/>
            </a:endParaRPr>
          </a:p>
        </p:txBody>
      </p:sp>
      <p:sp>
        <p:nvSpPr>
          <p:cNvPr id="24" name="Rectangle 23">
            <a:extLst>
              <a:ext uri="{FF2B5EF4-FFF2-40B4-BE49-F238E27FC236}">
                <a16:creationId xmlns:a16="http://schemas.microsoft.com/office/drawing/2014/main" id="{1AF14836-9F83-4052-9C61-5777DF3C9FF1}"/>
              </a:ext>
            </a:extLst>
          </p:cNvPr>
          <p:cNvSpPr/>
          <p:nvPr/>
        </p:nvSpPr>
        <p:spPr bwMode="auto">
          <a:xfrm>
            <a:off x="7405688" y="2770188"/>
            <a:ext cx="1104900" cy="203200"/>
          </a:xfrm>
          <a:prstGeom prst="rect">
            <a:avLst/>
          </a:prstGeom>
          <a:solidFill>
            <a:schemeClr val="accent2">
              <a:lumMod val="60000"/>
              <a:lumOff val="40000"/>
              <a:alpha val="46000"/>
            </a:schemeClr>
          </a:solidFill>
          <a:ln w="12700" cap="flat" cmpd="sng" algn="ctr">
            <a:solidFill>
              <a:schemeClr val="tx1"/>
            </a:solidFill>
            <a:prstDash val="solid"/>
            <a:round/>
            <a:headEnd type="none" w="med" len="med"/>
            <a:tailEnd type="none" w="med" len="med"/>
          </a:ln>
          <a:effectLst/>
          <a:extLst>
            <a:ext uri="{AF507438-7753-43e0-B8FC-AC1667EBCBE1}"/>
          </a:extLst>
        </p:spPr>
        <p:txBody>
          <a:bodyPr/>
          <a:lstStyle/>
          <a:p>
            <a:pPr>
              <a:defRPr/>
            </a:pPr>
            <a:endParaRPr lang="en-US">
              <a:latin typeface="Arial" charset="0"/>
              <a:ea typeface="ＭＳ Ｐゴシック" pitchFamily="-84" charset="-128"/>
            </a:endParaRPr>
          </a:p>
        </p:txBody>
      </p:sp>
      <p:sp>
        <p:nvSpPr>
          <p:cNvPr id="3" name="Date Placeholder 2">
            <a:extLst>
              <a:ext uri="{FF2B5EF4-FFF2-40B4-BE49-F238E27FC236}">
                <a16:creationId xmlns:a16="http://schemas.microsoft.com/office/drawing/2014/main" id="{F7403FE7-3FDE-4E79-A43F-D262DD59F89F}"/>
              </a:ext>
            </a:extLst>
          </p:cNvPr>
          <p:cNvSpPr>
            <a:spLocks noGrp="1"/>
          </p:cNvSpPr>
          <p:nvPr>
            <p:ph type="dt" sz="quarter" idx="10"/>
          </p:nvPr>
        </p:nvSpPr>
        <p:spPr/>
        <p:txBody>
          <a:bodyPr/>
          <a:lstStyle/>
          <a:p>
            <a:pPr>
              <a:defRPr/>
            </a:pPr>
            <a:r>
              <a:rPr lang="en-US"/>
              <a:t>2/1/2021</a:t>
            </a:r>
            <a:endParaRPr lang="en-US" dirty="0"/>
          </a:p>
        </p:txBody>
      </p:sp>
      <p:sp>
        <p:nvSpPr>
          <p:cNvPr id="4" name="Footer Placeholder 3">
            <a:extLst>
              <a:ext uri="{FF2B5EF4-FFF2-40B4-BE49-F238E27FC236}">
                <a16:creationId xmlns:a16="http://schemas.microsoft.com/office/drawing/2014/main" id="{2145D970-98A1-46BD-B515-7DC31392D726}"/>
              </a:ext>
            </a:extLst>
          </p:cNvPr>
          <p:cNvSpPr>
            <a:spLocks noGrp="1"/>
          </p:cNvSpPr>
          <p:nvPr>
            <p:ph type="ftr" sz="quarter" idx="11"/>
          </p:nvPr>
        </p:nvSpPr>
        <p:spPr/>
        <p:txBody>
          <a:bodyPr/>
          <a:lstStyle/>
          <a:p>
            <a:pPr>
              <a:defRPr/>
            </a:pPr>
            <a:r>
              <a:rPr lang="en-US"/>
              <a:t>Introduction to Data Mining, 2</a:t>
            </a:r>
            <a:r>
              <a:rPr lang="en-US" baseline="30000"/>
              <a:t>nd</a:t>
            </a:r>
            <a:r>
              <a:rPr lang="en-US"/>
              <a:t> Edition</a:t>
            </a:r>
            <a:endParaRPr lang="en-US" dirty="0"/>
          </a:p>
        </p:txBody>
      </p:sp>
      <p:sp>
        <p:nvSpPr>
          <p:cNvPr id="6" name="Slide Number Placeholder 5">
            <a:extLst>
              <a:ext uri="{FF2B5EF4-FFF2-40B4-BE49-F238E27FC236}">
                <a16:creationId xmlns:a16="http://schemas.microsoft.com/office/drawing/2014/main" id="{F36FAB02-8844-46A3-9E96-2524A4602D85}"/>
              </a:ext>
            </a:extLst>
          </p:cNvPr>
          <p:cNvSpPr>
            <a:spLocks noGrp="1"/>
          </p:cNvSpPr>
          <p:nvPr>
            <p:ph type="sldNum" sz="quarter" idx="12"/>
          </p:nvPr>
        </p:nvSpPr>
        <p:spPr/>
        <p:txBody>
          <a:bodyPr/>
          <a:lstStyle/>
          <a:p>
            <a:pPr>
              <a:defRPr/>
            </a:pPr>
            <a:fld id="{985550F7-DE17-4B9E-B3E5-C1A623AA0BCE}" type="slidenum">
              <a:rPr lang="en-US"/>
              <a:pPr>
                <a:defRPr/>
              </a:pPr>
              <a:t>195</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2" grpId="0"/>
      <p:bldP spid="13" grpId="0" animBg="1"/>
      <p:bldP spid="19" grpId="0" animBg="1"/>
      <p:bldP spid="20" grpId="0" animBg="1"/>
      <p:bldP spid="21" grpId="0" animBg="1"/>
      <p:bldP spid="22" grpId="0" animBg="1"/>
      <p:bldP spid="23" grpId="0" animBg="1"/>
      <p:bldP spid="24" grpId="0" animBg="1"/>
    </p:bld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6081" name="Object 4">
            <a:extLst>
              <a:ext uri="{FF2B5EF4-FFF2-40B4-BE49-F238E27FC236}">
                <a16:creationId xmlns:a16="http://schemas.microsoft.com/office/drawing/2014/main" id="{69C639D9-0297-4872-849D-4C6DE43D8AE6}"/>
              </a:ext>
            </a:extLst>
          </p:cNvPr>
          <p:cNvGraphicFramePr>
            <a:graphicFrameLocks noChangeAspect="1"/>
          </p:cNvGraphicFramePr>
          <p:nvPr/>
        </p:nvGraphicFramePr>
        <p:xfrm>
          <a:off x="1365250" y="3473450"/>
          <a:ext cx="7893050" cy="2622550"/>
        </p:xfrm>
        <a:graphic>
          <a:graphicData uri="http://schemas.openxmlformats.org/presentationml/2006/ole">
            <mc:AlternateContent xmlns:mc="http://schemas.openxmlformats.org/markup-compatibility/2006">
              <mc:Choice xmlns:v="urn:schemas-microsoft-com:vml" Requires="v">
                <p:oleObj name="Document" r:id="rId2" imgW="10604500" imgH="3556000" progId="Word.Document.8">
                  <p:embed/>
                </p:oleObj>
              </mc:Choice>
              <mc:Fallback>
                <p:oleObj name="Document" r:id="rId2" imgW="10604500" imgH="3556000" progId="Word.Document.8">
                  <p:embed/>
                  <p:pic>
                    <p:nvPicPr>
                      <p:cNvPr id="46081" name="Object 4">
                        <a:extLst>
                          <a:ext uri="{FF2B5EF4-FFF2-40B4-BE49-F238E27FC236}">
                            <a16:creationId xmlns:a16="http://schemas.microsoft.com/office/drawing/2014/main" id="{69C639D9-0297-4872-849D-4C6DE43D8A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65250" y="3473450"/>
                        <a:ext cx="7893050" cy="2622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38916" name="Rectangle 2">
            <a:extLst>
              <a:ext uri="{FF2B5EF4-FFF2-40B4-BE49-F238E27FC236}">
                <a16:creationId xmlns:a16="http://schemas.microsoft.com/office/drawing/2014/main" id="{D026142B-1A58-4FF5-8012-D920DF8B026C}"/>
              </a:ext>
            </a:extLst>
          </p:cNvPr>
          <p:cNvSpPr>
            <a:spLocks noGrp="1" noChangeArrowheads="1"/>
          </p:cNvSpPr>
          <p:nvPr>
            <p:ph type="title"/>
          </p:nvPr>
        </p:nvSpPr>
        <p:spPr>
          <a:xfrm>
            <a:off x="228600" y="152400"/>
            <a:ext cx="8686800" cy="533400"/>
          </a:xfrm>
        </p:spPr>
        <p:txBody>
          <a:bodyPr/>
          <a:lstStyle/>
          <a:p>
            <a:pPr>
              <a:defRPr/>
            </a:pPr>
            <a:r>
              <a:rPr lang="en-US" sz="2800">
                <a:cs typeface="+mj-cs"/>
              </a:rPr>
              <a:t>Continuous Attributes: Computing Gini Index...</a:t>
            </a:r>
          </a:p>
        </p:txBody>
      </p:sp>
      <p:sp>
        <p:nvSpPr>
          <p:cNvPr id="38917" name="Rectangle 3">
            <a:extLst>
              <a:ext uri="{FF2B5EF4-FFF2-40B4-BE49-F238E27FC236}">
                <a16:creationId xmlns:a16="http://schemas.microsoft.com/office/drawing/2014/main" id="{908C4C39-763A-4AFC-AF13-8B31CFA31778}"/>
              </a:ext>
            </a:extLst>
          </p:cNvPr>
          <p:cNvSpPr>
            <a:spLocks noGrp="1" noChangeArrowheads="1"/>
          </p:cNvSpPr>
          <p:nvPr>
            <p:ph type="body" idx="1"/>
          </p:nvPr>
        </p:nvSpPr>
        <p:spPr>
          <a:xfrm>
            <a:off x="381000" y="1219200"/>
            <a:ext cx="8178800" cy="1524000"/>
          </a:xfrm>
        </p:spPr>
        <p:txBody>
          <a:bodyPr/>
          <a:lstStyle/>
          <a:p>
            <a:pPr marL="342900" indent="-342900">
              <a:lnSpc>
                <a:spcPct val="90000"/>
              </a:lnSpc>
              <a:buFont typeface="Monotype Sorts" charset="0"/>
              <a:buChar char="l"/>
              <a:defRPr/>
            </a:pPr>
            <a:r>
              <a:rPr lang="en-US" sz="2000">
                <a:cs typeface="+mn-cs"/>
              </a:rPr>
              <a:t>For efficient computation: for each attribute,</a:t>
            </a:r>
          </a:p>
          <a:p>
            <a:pPr marL="742950" lvl="1" indent="-285750">
              <a:lnSpc>
                <a:spcPct val="90000"/>
              </a:lnSpc>
              <a:buFont typeface="Arial" charset="0"/>
              <a:buChar char="–"/>
              <a:defRPr/>
            </a:pPr>
            <a:r>
              <a:rPr lang="en-US" sz="2000"/>
              <a:t>Sort the attribute on values</a:t>
            </a:r>
          </a:p>
          <a:p>
            <a:pPr marL="742950" lvl="1" indent="-285750">
              <a:lnSpc>
                <a:spcPct val="90000"/>
              </a:lnSpc>
              <a:buFont typeface="Arial" charset="0"/>
              <a:buChar char="–"/>
              <a:defRPr/>
            </a:pPr>
            <a:r>
              <a:rPr lang="en-US" sz="2000"/>
              <a:t>Linearly scan these values, each time updating the count matrix and computing gini index</a:t>
            </a:r>
          </a:p>
          <a:p>
            <a:pPr marL="742950" lvl="1" indent="-285750">
              <a:lnSpc>
                <a:spcPct val="90000"/>
              </a:lnSpc>
              <a:buFont typeface="Arial" charset="0"/>
              <a:buChar char="–"/>
              <a:defRPr/>
            </a:pPr>
            <a:r>
              <a:rPr lang="en-US" sz="2000"/>
              <a:t>Choose the split position that has the least gini index</a:t>
            </a:r>
          </a:p>
        </p:txBody>
      </p:sp>
      <p:sp>
        <p:nvSpPr>
          <p:cNvPr id="46084" name="Line 5">
            <a:extLst>
              <a:ext uri="{FF2B5EF4-FFF2-40B4-BE49-F238E27FC236}">
                <a16:creationId xmlns:a16="http://schemas.microsoft.com/office/drawing/2014/main" id="{74F0F7A6-CA20-46E4-9FA3-9C9073469260}"/>
              </a:ext>
            </a:extLst>
          </p:cNvPr>
          <p:cNvSpPr>
            <a:spLocks noChangeShapeType="1"/>
          </p:cNvSpPr>
          <p:nvPr/>
        </p:nvSpPr>
        <p:spPr bwMode="auto">
          <a:xfrm>
            <a:off x="1676400" y="4146550"/>
            <a:ext cx="304800" cy="1588"/>
          </a:xfrm>
          <a:prstGeom prst="line">
            <a:avLst/>
          </a:prstGeom>
          <a:noFill/>
          <a:ln w="9525">
            <a:solidFill>
              <a:schemeClr val="tx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6093" name="Line 8">
            <a:extLst>
              <a:ext uri="{FF2B5EF4-FFF2-40B4-BE49-F238E27FC236}">
                <a16:creationId xmlns:a16="http://schemas.microsoft.com/office/drawing/2014/main" id="{31DCD320-99B3-459A-8773-3169ADB2EECA}"/>
              </a:ext>
            </a:extLst>
          </p:cNvPr>
          <p:cNvSpPr>
            <a:spLocks noChangeShapeType="1"/>
          </p:cNvSpPr>
          <p:nvPr/>
        </p:nvSpPr>
        <p:spPr bwMode="auto">
          <a:xfrm>
            <a:off x="1676400" y="-270074"/>
            <a:ext cx="304800" cy="0"/>
          </a:xfrm>
          <a:prstGeom prst="line">
            <a:avLst/>
          </a:prstGeom>
          <a:noFill/>
          <a:ln w="9525">
            <a:solidFill>
              <a:schemeClr val="tx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6086" name="Text Box 9">
            <a:extLst>
              <a:ext uri="{FF2B5EF4-FFF2-40B4-BE49-F238E27FC236}">
                <a16:creationId xmlns:a16="http://schemas.microsoft.com/office/drawing/2014/main" id="{1C645363-47E7-42B9-AB7F-8A1C01FABD7A}"/>
              </a:ext>
            </a:extLst>
          </p:cNvPr>
          <p:cNvSpPr txBox="1">
            <a:spLocks noChangeArrowheads="1"/>
          </p:cNvSpPr>
          <p:nvPr/>
        </p:nvSpPr>
        <p:spPr bwMode="auto">
          <a:xfrm>
            <a:off x="76200" y="3917950"/>
            <a:ext cx="16002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50000"/>
              </a:spcBef>
              <a:spcAft>
                <a:spcPct val="0"/>
              </a:spcAft>
              <a:buClrTx/>
              <a:buSzTx/>
              <a:buFontTx/>
              <a:buNone/>
            </a:pPr>
            <a:r>
              <a:rPr lang="en-US" altLang="en-US" sz="1600"/>
              <a:t>Sorted Values</a:t>
            </a:r>
          </a:p>
        </p:txBody>
      </p:sp>
      <p:sp>
        <p:nvSpPr>
          <p:cNvPr id="46087" name="Rectangle 1">
            <a:extLst>
              <a:ext uri="{FF2B5EF4-FFF2-40B4-BE49-F238E27FC236}">
                <a16:creationId xmlns:a16="http://schemas.microsoft.com/office/drawing/2014/main" id="{FBF88ACA-0443-4746-B3A2-42F4D15D3056}"/>
              </a:ext>
            </a:extLst>
          </p:cNvPr>
          <p:cNvSpPr>
            <a:spLocks noChangeArrowheads="1"/>
          </p:cNvSpPr>
          <p:nvPr/>
        </p:nvSpPr>
        <p:spPr bwMode="auto">
          <a:xfrm>
            <a:off x="3810000" y="4800600"/>
            <a:ext cx="609600" cy="838200"/>
          </a:xfrm>
          <a:prstGeom prst="rect">
            <a:avLst/>
          </a:prstGeom>
          <a:solidFill>
            <a:srgbClr val="FFFF00">
              <a:alpha val="52156"/>
            </a:srgbClr>
          </a:solidFill>
          <a:ln w="12700">
            <a:solidFill>
              <a:schemeClr val="tx1"/>
            </a:solidFill>
            <a:round/>
            <a:headEnd/>
            <a:tailEnd/>
          </a:ln>
        </p:spPr>
        <p:txBody>
          <a:bodyPr/>
          <a:lstStyle>
            <a:lvl1pPr>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spcAft>
                <a:spcPct val="0"/>
              </a:spcAft>
              <a:buClrTx/>
              <a:buSzTx/>
              <a:buFontTx/>
              <a:buNone/>
            </a:pPr>
            <a:endParaRPr lang="en-US" altLang="en-US" sz="1400"/>
          </a:p>
        </p:txBody>
      </p:sp>
      <p:sp>
        <p:nvSpPr>
          <p:cNvPr id="3" name="Rectangle 2">
            <a:extLst>
              <a:ext uri="{FF2B5EF4-FFF2-40B4-BE49-F238E27FC236}">
                <a16:creationId xmlns:a16="http://schemas.microsoft.com/office/drawing/2014/main" id="{472C68EE-4BA6-4F83-8A3F-BAC6B4FC7E57}"/>
              </a:ext>
            </a:extLst>
          </p:cNvPr>
          <p:cNvSpPr/>
          <p:nvPr/>
        </p:nvSpPr>
        <p:spPr bwMode="auto">
          <a:xfrm>
            <a:off x="76200" y="4330700"/>
            <a:ext cx="8763000" cy="1841500"/>
          </a:xfrm>
          <a:prstGeom prst="rect">
            <a:avLst/>
          </a:prstGeom>
          <a:solidFill>
            <a:schemeClr val="accent3"/>
          </a:solidFill>
          <a:ln w="12700" cap="flat" cmpd="sng" algn="ctr">
            <a:noFill/>
            <a:prstDash val="solid"/>
            <a:round/>
            <a:headEnd type="none" w="med" len="med"/>
            <a:tailEnd type="none" w="med" len="med"/>
          </a:ln>
          <a:effectLst/>
          <a:extLst>
            <a:ext uri="{AF507438-7753-43e0-B8FC-AC1667EBCBE1}"/>
          </a:extLst>
        </p:spPr>
        <p:txBody>
          <a:bodyPr/>
          <a:lstStyle/>
          <a:p>
            <a:pPr>
              <a:defRPr/>
            </a:pPr>
            <a:endParaRPr lang="en-US">
              <a:latin typeface="Arial" charset="0"/>
              <a:ea typeface="ＭＳ Ｐゴシック" pitchFamily="-84" charset="-128"/>
            </a:endParaRPr>
          </a:p>
        </p:txBody>
      </p:sp>
      <p:sp>
        <p:nvSpPr>
          <p:cNvPr id="2" name="Date Placeholder 1">
            <a:extLst>
              <a:ext uri="{FF2B5EF4-FFF2-40B4-BE49-F238E27FC236}">
                <a16:creationId xmlns:a16="http://schemas.microsoft.com/office/drawing/2014/main" id="{35D38612-2564-4265-AE71-6CB3C8E96D29}"/>
              </a:ext>
            </a:extLst>
          </p:cNvPr>
          <p:cNvSpPr>
            <a:spLocks noGrp="1"/>
          </p:cNvSpPr>
          <p:nvPr>
            <p:ph type="dt" sz="quarter" idx="10"/>
          </p:nvPr>
        </p:nvSpPr>
        <p:spPr>
          <a:xfrm>
            <a:off x="628650" y="6356350"/>
            <a:ext cx="2057400" cy="365125"/>
          </a:xfrm>
          <a:prstGeom prst="rect">
            <a:avLst/>
          </a:prstGeom>
        </p:spPr>
        <p:txBody>
          <a:bodyPr vert="horz" lIns="91440" tIns="45720" rIns="91440" bIns="45720" rtlCol="0" anchor="ctr"/>
          <a:lstStyle>
            <a:defPPr>
              <a:defRPr lang="en-US"/>
            </a:defPPr>
            <a:lvl1pPr algn="l" rtl="0" eaLnBrk="0" fontAlgn="base" hangingPunct="0">
              <a:spcBef>
                <a:spcPct val="0"/>
              </a:spcBef>
              <a:spcAft>
                <a:spcPct val="0"/>
              </a:spcAft>
              <a:defRPr sz="1200" b="1" kern="1200">
                <a:solidFill>
                  <a:schemeClr val="tx1">
                    <a:tint val="75000"/>
                  </a:schemeClr>
                </a:solidFill>
                <a:latin typeface="Arial" charset="0"/>
                <a:ea typeface="ＭＳ Ｐゴシック" charset="-128"/>
                <a:cs typeface="+mn-cs"/>
              </a:defRPr>
            </a:lvl1pPr>
            <a:lvl2pPr marL="4572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9pPr>
          </a:lstStyle>
          <a:p>
            <a:pPr>
              <a:defRPr/>
            </a:pPr>
            <a:r>
              <a:rPr lang="en-US"/>
              <a:t>2/1/2021</a:t>
            </a:r>
            <a:endParaRPr lang="en-US" dirty="0"/>
          </a:p>
        </p:txBody>
      </p:sp>
      <p:sp>
        <p:nvSpPr>
          <p:cNvPr id="4" name="Footer Placeholder 3">
            <a:extLst>
              <a:ext uri="{FF2B5EF4-FFF2-40B4-BE49-F238E27FC236}">
                <a16:creationId xmlns:a16="http://schemas.microsoft.com/office/drawing/2014/main" id="{8135660F-7400-45CC-BCA8-7CE4B9BF3C38}"/>
              </a:ext>
            </a:extLst>
          </p:cNvPr>
          <p:cNvSpPr>
            <a:spLocks noGrp="1"/>
          </p:cNvSpPr>
          <p:nvPr>
            <p:ph type="ftr" sz="quarter" idx="11"/>
          </p:nvPr>
        </p:nvSpPr>
        <p:spPr>
          <a:xfrm>
            <a:off x="3028950" y="6356350"/>
            <a:ext cx="3086100" cy="365125"/>
          </a:xfrm>
          <a:prstGeom prst="rect">
            <a:avLst/>
          </a:prstGeom>
        </p:spPr>
        <p:txBody>
          <a:bodyPr vert="horz" lIns="91440" tIns="45720" rIns="91440" bIns="45720" rtlCol="0" anchor="ctr"/>
          <a:lstStyle>
            <a:defPPr>
              <a:defRPr lang="en-US"/>
            </a:defPPr>
            <a:lvl1pPr algn="ctr" rtl="0" eaLnBrk="0" fontAlgn="base" hangingPunct="0">
              <a:spcBef>
                <a:spcPct val="0"/>
              </a:spcBef>
              <a:spcAft>
                <a:spcPct val="0"/>
              </a:spcAft>
              <a:defRPr sz="1200" b="1" kern="1200">
                <a:solidFill>
                  <a:schemeClr val="tx1">
                    <a:tint val="75000"/>
                  </a:schemeClr>
                </a:solidFill>
                <a:latin typeface="Arial" charset="0"/>
                <a:ea typeface="ＭＳ Ｐゴシック" charset="-128"/>
                <a:cs typeface="+mn-cs"/>
              </a:defRPr>
            </a:lvl1pPr>
            <a:lvl2pPr marL="4572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9pPr>
          </a:lstStyle>
          <a:p>
            <a:pPr>
              <a:defRPr/>
            </a:pPr>
            <a:r>
              <a:rPr lang="en-US"/>
              <a:t>Introduction to Data Mining, 2</a:t>
            </a:r>
            <a:r>
              <a:rPr lang="en-US" baseline="30000"/>
              <a:t>nd</a:t>
            </a:r>
            <a:r>
              <a:rPr lang="en-US"/>
              <a:t> Edition</a:t>
            </a:r>
            <a:endParaRPr lang="en-US" dirty="0"/>
          </a:p>
        </p:txBody>
      </p:sp>
      <p:sp>
        <p:nvSpPr>
          <p:cNvPr id="5" name="Slide Number Placeholder 4">
            <a:extLst>
              <a:ext uri="{FF2B5EF4-FFF2-40B4-BE49-F238E27FC236}">
                <a16:creationId xmlns:a16="http://schemas.microsoft.com/office/drawing/2014/main" id="{C1475FB0-B6B6-431D-8BB6-A69923431CAD}"/>
              </a:ext>
            </a:extLst>
          </p:cNvPr>
          <p:cNvSpPr>
            <a:spLocks noGrp="1"/>
          </p:cNvSpPr>
          <p:nvPr>
            <p:ph type="sldNum" sz="quarter" idx="12"/>
          </p:nvPr>
        </p:nvSpPr>
        <p:spPr>
          <a:xfrm>
            <a:off x="6457950" y="6356350"/>
            <a:ext cx="2057400" cy="365125"/>
          </a:xfrm>
          <a:prstGeom prst="rect">
            <a:avLst/>
          </a:prstGeom>
        </p:spPr>
        <p:txBody>
          <a:bodyPr vert="horz" lIns="91440" tIns="45720" rIns="91440" bIns="45720" rtlCol="0" anchor="ctr"/>
          <a:lstStyle>
            <a:defPPr>
              <a:defRPr lang="en-US"/>
            </a:defPPr>
            <a:lvl1pPr algn="r" rtl="0" eaLnBrk="0" fontAlgn="base" hangingPunct="0">
              <a:spcBef>
                <a:spcPct val="0"/>
              </a:spcBef>
              <a:spcAft>
                <a:spcPct val="0"/>
              </a:spcAft>
              <a:defRPr sz="1200" b="1" kern="1200">
                <a:solidFill>
                  <a:schemeClr val="tx1">
                    <a:tint val="75000"/>
                  </a:schemeClr>
                </a:solidFill>
                <a:latin typeface="Arial" charset="0"/>
                <a:ea typeface="ＭＳ Ｐゴシック" charset="-128"/>
                <a:cs typeface="+mn-cs"/>
              </a:defRPr>
            </a:lvl1pPr>
            <a:lvl2pPr marL="4572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9pPr>
          </a:lstStyle>
          <a:p>
            <a:pPr>
              <a:defRPr/>
            </a:pPr>
            <a:fld id="{24876ADD-85D9-4CF9-A35B-123309FF4FEE}" type="slidenum">
              <a:rPr lang="en-US" smtClean="0"/>
              <a:pPr>
                <a:defRPr/>
              </a:pPr>
              <a:t>196</a:t>
            </a:fld>
            <a:endParaRPr lang="en-US"/>
          </a:p>
        </p:txBody>
      </p:sp>
    </p:spTree>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7105" name="Object 4">
            <a:extLst>
              <a:ext uri="{FF2B5EF4-FFF2-40B4-BE49-F238E27FC236}">
                <a16:creationId xmlns:a16="http://schemas.microsoft.com/office/drawing/2014/main" id="{BA17193C-0E97-491B-BB5B-F87ABC2E92D3}"/>
              </a:ext>
            </a:extLst>
          </p:cNvPr>
          <p:cNvGraphicFramePr>
            <a:graphicFrameLocks noChangeAspect="1"/>
          </p:cNvGraphicFramePr>
          <p:nvPr/>
        </p:nvGraphicFramePr>
        <p:xfrm>
          <a:off x="1365250" y="3473450"/>
          <a:ext cx="7893050" cy="2622550"/>
        </p:xfrm>
        <a:graphic>
          <a:graphicData uri="http://schemas.openxmlformats.org/presentationml/2006/ole">
            <mc:AlternateContent xmlns:mc="http://schemas.openxmlformats.org/markup-compatibility/2006">
              <mc:Choice xmlns:v="urn:schemas-microsoft-com:vml" Requires="v">
                <p:oleObj name="Document" r:id="rId2" imgW="10604500" imgH="3556000" progId="Word.Document.8">
                  <p:embed/>
                </p:oleObj>
              </mc:Choice>
              <mc:Fallback>
                <p:oleObj name="Document" r:id="rId2" imgW="10604500" imgH="3556000" progId="Word.Document.8">
                  <p:embed/>
                  <p:pic>
                    <p:nvPicPr>
                      <p:cNvPr id="47105" name="Object 4">
                        <a:extLst>
                          <a:ext uri="{FF2B5EF4-FFF2-40B4-BE49-F238E27FC236}">
                            <a16:creationId xmlns:a16="http://schemas.microsoft.com/office/drawing/2014/main" id="{BA17193C-0E97-491B-BB5B-F87ABC2E92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65250" y="3473450"/>
                        <a:ext cx="7893050" cy="2622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38916" name="Rectangle 2">
            <a:extLst>
              <a:ext uri="{FF2B5EF4-FFF2-40B4-BE49-F238E27FC236}">
                <a16:creationId xmlns:a16="http://schemas.microsoft.com/office/drawing/2014/main" id="{ED9188B9-FB8D-4507-B08F-A835779E3B6A}"/>
              </a:ext>
            </a:extLst>
          </p:cNvPr>
          <p:cNvSpPr>
            <a:spLocks noGrp="1" noChangeArrowheads="1"/>
          </p:cNvSpPr>
          <p:nvPr>
            <p:ph type="title"/>
          </p:nvPr>
        </p:nvSpPr>
        <p:spPr>
          <a:xfrm>
            <a:off x="228600" y="152400"/>
            <a:ext cx="8686800" cy="533400"/>
          </a:xfrm>
        </p:spPr>
        <p:txBody>
          <a:bodyPr/>
          <a:lstStyle/>
          <a:p>
            <a:pPr>
              <a:defRPr/>
            </a:pPr>
            <a:r>
              <a:rPr lang="en-US" sz="2800">
                <a:cs typeface="+mj-cs"/>
              </a:rPr>
              <a:t>Continuous Attributes: Computing Gini Index...</a:t>
            </a:r>
          </a:p>
        </p:txBody>
      </p:sp>
      <p:sp>
        <p:nvSpPr>
          <p:cNvPr id="38917" name="Rectangle 3">
            <a:extLst>
              <a:ext uri="{FF2B5EF4-FFF2-40B4-BE49-F238E27FC236}">
                <a16:creationId xmlns:a16="http://schemas.microsoft.com/office/drawing/2014/main" id="{37C5DB5B-E6AB-4EDB-B4FE-3B565FFCA08E}"/>
              </a:ext>
            </a:extLst>
          </p:cNvPr>
          <p:cNvSpPr>
            <a:spLocks noGrp="1" noChangeArrowheads="1"/>
          </p:cNvSpPr>
          <p:nvPr>
            <p:ph type="body" idx="1"/>
          </p:nvPr>
        </p:nvSpPr>
        <p:spPr>
          <a:xfrm>
            <a:off x="381000" y="1219200"/>
            <a:ext cx="8178800" cy="1524000"/>
          </a:xfrm>
        </p:spPr>
        <p:txBody>
          <a:bodyPr/>
          <a:lstStyle/>
          <a:p>
            <a:pPr marL="342900" indent="-342900">
              <a:lnSpc>
                <a:spcPct val="90000"/>
              </a:lnSpc>
              <a:buFont typeface="Monotype Sorts" charset="0"/>
              <a:buChar char="l"/>
              <a:defRPr/>
            </a:pPr>
            <a:r>
              <a:rPr lang="en-US" sz="2000">
                <a:cs typeface="+mn-cs"/>
              </a:rPr>
              <a:t>For efficient computation: for each attribute,</a:t>
            </a:r>
          </a:p>
          <a:p>
            <a:pPr marL="742950" lvl="1" indent="-285750">
              <a:lnSpc>
                <a:spcPct val="90000"/>
              </a:lnSpc>
              <a:buFont typeface="Arial" charset="0"/>
              <a:buChar char="–"/>
              <a:defRPr/>
            </a:pPr>
            <a:r>
              <a:rPr lang="en-US" sz="2000"/>
              <a:t>Sort the attribute on values</a:t>
            </a:r>
          </a:p>
          <a:p>
            <a:pPr marL="742950" lvl="1" indent="-285750">
              <a:lnSpc>
                <a:spcPct val="90000"/>
              </a:lnSpc>
              <a:buFont typeface="Arial" charset="0"/>
              <a:buChar char="–"/>
              <a:defRPr/>
            </a:pPr>
            <a:r>
              <a:rPr lang="en-US" sz="2000"/>
              <a:t>Linearly scan these values, each time updating the count matrix and computing gini index</a:t>
            </a:r>
          </a:p>
          <a:p>
            <a:pPr marL="742950" lvl="1" indent="-285750">
              <a:lnSpc>
                <a:spcPct val="90000"/>
              </a:lnSpc>
              <a:buFont typeface="Arial" charset="0"/>
              <a:buChar char="–"/>
              <a:defRPr/>
            </a:pPr>
            <a:r>
              <a:rPr lang="en-US" sz="2000"/>
              <a:t>Choose the split position that has the least gini index</a:t>
            </a:r>
          </a:p>
        </p:txBody>
      </p:sp>
      <p:sp>
        <p:nvSpPr>
          <p:cNvPr id="47108" name="Line 5">
            <a:extLst>
              <a:ext uri="{FF2B5EF4-FFF2-40B4-BE49-F238E27FC236}">
                <a16:creationId xmlns:a16="http://schemas.microsoft.com/office/drawing/2014/main" id="{757F8EED-B4C1-452F-9DCC-568CD9255730}"/>
              </a:ext>
            </a:extLst>
          </p:cNvPr>
          <p:cNvSpPr>
            <a:spLocks noChangeShapeType="1"/>
          </p:cNvSpPr>
          <p:nvPr/>
        </p:nvSpPr>
        <p:spPr bwMode="auto">
          <a:xfrm>
            <a:off x="1676400" y="4146550"/>
            <a:ext cx="304800" cy="1588"/>
          </a:xfrm>
          <a:prstGeom prst="line">
            <a:avLst/>
          </a:prstGeom>
          <a:noFill/>
          <a:ln w="9525">
            <a:solidFill>
              <a:schemeClr val="tx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nvGrpSpPr>
          <p:cNvPr id="47109" name="Group 6">
            <a:extLst>
              <a:ext uri="{FF2B5EF4-FFF2-40B4-BE49-F238E27FC236}">
                <a16:creationId xmlns:a16="http://schemas.microsoft.com/office/drawing/2014/main" id="{133FA305-5C0D-49E6-B9F8-725684CCA441}"/>
              </a:ext>
            </a:extLst>
          </p:cNvPr>
          <p:cNvGrpSpPr>
            <a:grpSpLocks/>
          </p:cNvGrpSpPr>
          <p:nvPr/>
        </p:nvGrpSpPr>
        <p:grpSpPr bwMode="auto">
          <a:xfrm>
            <a:off x="76200" y="4222750"/>
            <a:ext cx="1905000" cy="336550"/>
            <a:chOff x="144" y="2832"/>
            <a:chExt cx="1200" cy="212"/>
          </a:xfrm>
        </p:grpSpPr>
        <p:sp>
          <p:nvSpPr>
            <p:cNvPr id="47115" name="Text Box 7">
              <a:extLst>
                <a:ext uri="{FF2B5EF4-FFF2-40B4-BE49-F238E27FC236}">
                  <a16:creationId xmlns:a16="http://schemas.microsoft.com/office/drawing/2014/main" id="{B042C220-FE66-4B1F-9E76-64FCA27A59BB}"/>
                </a:ext>
              </a:extLst>
            </p:cNvPr>
            <p:cNvSpPr txBox="1">
              <a:spLocks noChangeArrowheads="1"/>
            </p:cNvSpPr>
            <p:nvPr/>
          </p:nvSpPr>
          <p:spPr bwMode="auto">
            <a:xfrm>
              <a:off x="144" y="2832"/>
              <a:ext cx="100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927100">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defTabSz="92710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defTabSz="9271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defTabSz="9271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defTabSz="9271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defTabSz="9271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defTabSz="9271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defTabSz="9271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defTabSz="9271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20000"/>
                </a:spcBef>
                <a:spcAft>
                  <a:spcPct val="0"/>
                </a:spcAft>
                <a:buClr>
                  <a:schemeClr val="accent2"/>
                </a:buClr>
                <a:buSzTx/>
                <a:buFont typeface="Monotype Sorts" pitchFamily="-84" charset="2"/>
                <a:buNone/>
              </a:pPr>
              <a:r>
                <a:rPr kumimoji="1" lang="en-US" altLang="en-US" sz="1600"/>
                <a:t>Split Positions</a:t>
              </a:r>
            </a:p>
          </p:txBody>
        </p:sp>
        <p:sp>
          <p:nvSpPr>
            <p:cNvPr id="47116" name="Line 8">
              <a:extLst>
                <a:ext uri="{FF2B5EF4-FFF2-40B4-BE49-F238E27FC236}">
                  <a16:creationId xmlns:a16="http://schemas.microsoft.com/office/drawing/2014/main" id="{4AC70A99-1A3D-461C-97CC-6FF96138083C}"/>
                </a:ext>
              </a:extLst>
            </p:cNvPr>
            <p:cNvSpPr>
              <a:spLocks noChangeShapeType="1"/>
            </p:cNvSpPr>
            <p:nvPr/>
          </p:nvSpPr>
          <p:spPr bwMode="auto">
            <a:xfrm>
              <a:off x="1152" y="2976"/>
              <a:ext cx="192" cy="0"/>
            </a:xfrm>
            <a:prstGeom prst="line">
              <a:avLst/>
            </a:prstGeom>
            <a:noFill/>
            <a:ln w="9525">
              <a:solidFill>
                <a:schemeClr val="tx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sp>
        <p:nvSpPr>
          <p:cNvPr id="47110" name="Text Box 9">
            <a:extLst>
              <a:ext uri="{FF2B5EF4-FFF2-40B4-BE49-F238E27FC236}">
                <a16:creationId xmlns:a16="http://schemas.microsoft.com/office/drawing/2014/main" id="{6AD76383-798D-41F8-8402-73BD039691BD}"/>
              </a:ext>
            </a:extLst>
          </p:cNvPr>
          <p:cNvSpPr txBox="1">
            <a:spLocks noChangeArrowheads="1"/>
          </p:cNvSpPr>
          <p:nvPr/>
        </p:nvSpPr>
        <p:spPr bwMode="auto">
          <a:xfrm>
            <a:off x="76200" y="3917950"/>
            <a:ext cx="16002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50000"/>
              </a:spcBef>
              <a:spcAft>
                <a:spcPct val="0"/>
              </a:spcAft>
              <a:buClrTx/>
              <a:buSzTx/>
              <a:buFontTx/>
              <a:buNone/>
            </a:pPr>
            <a:r>
              <a:rPr lang="en-US" altLang="en-US" sz="1600"/>
              <a:t>Sorted Values</a:t>
            </a:r>
          </a:p>
        </p:txBody>
      </p:sp>
      <p:sp>
        <p:nvSpPr>
          <p:cNvPr id="3" name="Rectangle 2">
            <a:extLst>
              <a:ext uri="{FF2B5EF4-FFF2-40B4-BE49-F238E27FC236}">
                <a16:creationId xmlns:a16="http://schemas.microsoft.com/office/drawing/2014/main" id="{F97A19D9-F17A-4637-813D-0B6AD2681E5D}"/>
              </a:ext>
            </a:extLst>
          </p:cNvPr>
          <p:cNvSpPr/>
          <p:nvPr/>
        </p:nvSpPr>
        <p:spPr bwMode="auto">
          <a:xfrm>
            <a:off x="88900" y="4821238"/>
            <a:ext cx="8763000" cy="1387475"/>
          </a:xfrm>
          <a:prstGeom prst="rect">
            <a:avLst/>
          </a:prstGeom>
          <a:solidFill>
            <a:schemeClr val="accent3"/>
          </a:solidFill>
          <a:ln w="12700" cap="flat" cmpd="sng" algn="ctr">
            <a:noFill/>
            <a:prstDash val="solid"/>
            <a:round/>
            <a:headEnd type="none" w="med" len="med"/>
            <a:tailEnd type="none" w="med" len="med"/>
          </a:ln>
          <a:effectLst/>
          <a:extLst>
            <a:ext uri="{AF507438-7753-43e0-B8FC-AC1667EBCBE1}"/>
          </a:extLst>
        </p:spPr>
        <p:txBody>
          <a:bodyPr/>
          <a:lstStyle/>
          <a:p>
            <a:pPr>
              <a:defRPr/>
            </a:pPr>
            <a:endParaRPr lang="en-US">
              <a:latin typeface="Arial" charset="0"/>
              <a:ea typeface="ＭＳ Ｐゴシック" pitchFamily="-84" charset="-128"/>
            </a:endParaRPr>
          </a:p>
        </p:txBody>
      </p:sp>
      <p:sp>
        <p:nvSpPr>
          <p:cNvPr id="2" name="Date Placeholder 1">
            <a:extLst>
              <a:ext uri="{FF2B5EF4-FFF2-40B4-BE49-F238E27FC236}">
                <a16:creationId xmlns:a16="http://schemas.microsoft.com/office/drawing/2014/main" id="{9B7024CD-78BD-4597-AA93-14F782BAF70E}"/>
              </a:ext>
            </a:extLst>
          </p:cNvPr>
          <p:cNvSpPr>
            <a:spLocks noGrp="1"/>
          </p:cNvSpPr>
          <p:nvPr>
            <p:ph type="dt" sz="quarter" idx="10"/>
          </p:nvPr>
        </p:nvSpPr>
        <p:spPr>
          <a:xfrm>
            <a:off x="628650" y="6356350"/>
            <a:ext cx="2057400" cy="365125"/>
          </a:xfrm>
          <a:prstGeom prst="rect">
            <a:avLst/>
          </a:prstGeom>
        </p:spPr>
        <p:txBody>
          <a:bodyPr vert="horz" lIns="91440" tIns="45720" rIns="91440" bIns="45720" rtlCol="0" anchor="ctr"/>
          <a:lstStyle>
            <a:defPPr>
              <a:defRPr lang="en-US"/>
            </a:defPPr>
            <a:lvl1pPr algn="l" rtl="0" eaLnBrk="0" fontAlgn="base" hangingPunct="0">
              <a:spcBef>
                <a:spcPct val="0"/>
              </a:spcBef>
              <a:spcAft>
                <a:spcPct val="0"/>
              </a:spcAft>
              <a:defRPr sz="1200" b="1" kern="1200">
                <a:solidFill>
                  <a:schemeClr val="tx1">
                    <a:tint val="75000"/>
                  </a:schemeClr>
                </a:solidFill>
                <a:latin typeface="Arial" charset="0"/>
                <a:ea typeface="ＭＳ Ｐゴシック" charset="-128"/>
                <a:cs typeface="+mn-cs"/>
              </a:defRPr>
            </a:lvl1pPr>
            <a:lvl2pPr marL="4572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9pPr>
          </a:lstStyle>
          <a:p>
            <a:pPr>
              <a:defRPr/>
            </a:pPr>
            <a:r>
              <a:rPr lang="en-US"/>
              <a:t>2/1/2021</a:t>
            </a:r>
            <a:endParaRPr lang="en-US" dirty="0"/>
          </a:p>
        </p:txBody>
      </p:sp>
      <p:sp>
        <p:nvSpPr>
          <p:cNvPr id="4" name="Footer Placeholder 3">
            <a:extLst>
              <a:ext uri="{FF2B5EF4-FFF2-40B4-BE49-F238E27FC236}">
                <a16:creationId xmlns:a16="http://schemas.microsoft.com/office/drawing/2014/main" id="{8A3050E8-BA7F-4007-91D6-6E05EBEB4A9C}"/>
              </a:ext>
            </a:extLst>
          </p:cNvPr>
          <p:cNvSpPr>
            <a:spLocks noGrp="1"/>
          </p:cNvSpPr>
          <p:nvPr>
            <p:ph type="ftr" sz="quarter" idx="11"/>
          </p:nvPr>
        </p:nvSpPr>
        <p:spPr>
          <a:xfrm>
            <a:off x="3028950" y="6356350"/>
            <a:ext cx="3086100" cy="365125"/>
          </a:xfrm>
          <a:prstGeom prst="rect">
            <a:avLst/>
          </a:prstGeom>
        </p:spPr>
        <p:txBody>
          <a:bodyPr vert="horz" lIns="91440" tIns="45720" rIns="91440" bIns="45720" rtlCol="0" anchor="ctr"/>
          <a:lstStyle>
            <a:defPPr>
              <a:defRPr lang="en-US"/>
            </a:defPPr>
            <a:lvl1pPr algn="ctr" rtl="0" eaLnBrk="0" fontAlgn="base" hangingPunct="0">
              <a:spcBef>
                <a:spcPct val="0"/>
              </a:spcBef>
              <a:spcAft>
                <a:spcPct val="0"/>
              </a:spcAft>
              <a:defRPr sz="1200" b="1" kern="1200">
                <a:solidFill>
                  <a:schemeClr val="tx1">
                    <a:tint val="75000"/>
                  </a:schemeClr>
                </a:solidFill>
                <a:latin typeface="Arial" charset="0"/>
                <a:ea typeface="ＭＳ Ｐゴシック" charset="-128"/>
                <a:cs typeface="+mn-cs"/>
              </a:defRPr>
            </a:lvl1pPr>
            <a:lvl2pPr marL="4572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9pPr>
          </a:lstStyle>
          <a:p>
            <a:pPr>
              <a:defRPr/>
            </a:pPr>
            <a:r>
              <a:rPr lang="en-US"/>
              <a:t>Introduction to Data Mining, 2</a:t>
            </a:r>
            <a:r>
              <a:rPr lang="en-US" baseline="30000"/>
              <a:t>nd</a:t>
            </a:r>
            <a:r>
              <a:rPr lang="en-US"/>
              <a:t> Edition</a:t>
            </a:r>
            <a:endParaRPr lang="en-US" dirty="0"/>
          </a:p>
        </p:txBody>
      </p:sp>
      <p:sp>
        <p:nvSpPr>
          <p:cNvPr id="5" name="Slide Number Placeholder 4">
            <a:extLst>
              <a:ext uri="{FF2B5EF4-FFF2-40B4-BE49-F238E27FC236}">
                <a16:creationId xmlns:a16="http://schemas.microsoft.com/office/drawing/2014/main" id="{69C3FC50-7C46-47F2-A91E-E4B88166E766}"/>
              </a:ext>
            </a:extLst>
          </p:cNvPr>
          <p:cNvSpPr>
            <a:spLocks noGrp="1"/>
          </p:cNvSpPr>
          <p:nvPr>
            <p:ph type="sldNum" sz="quarter" idx="12"/>
          </p:nvPr>
        </p:nvSpPr>
        <p:spPr>
          <a:xfrm>
            <a:off x="6457950" y="6356350"/>
            <a:ext cx="2057400" cy="365125"/>
          </a:xfrm>
          <a:prstGeom prst="rect">
            <a:avLst/>
          </a:prstGeom>
        </p:spPr>
        <p:txBody>
          <a:bodyPr vert="horz" lIns="91440" tIns="45720" rIns="91440" bIns="45720" rtlCol="0" anchor="ctr"/>
          <a:lstStyle>
            <a:defPPr>
              <a:defRPr lang="en-US"/>
            </a:defPPr>
            <a:lvl1pPr algn="r" rtl="0" eaLnBrk="0" fontAlgn="base" hangingPunct="0">
              <a:spcBef>
                <a:spcPct val="0"/>
              </a:spcBef>
              <a:spcAft>
                <a:spcPct val="0"/>
              </a:spcAft>
              <a:defRPr sz="1200" b="1" kern="1200">
                <a:solidFill>
                  <a:schemeClr val="tx1">
                    <a:tint val="75000"/>
                  </a:schemeClr>
                </a:solidFill>
                <a:latin typeface="Arial" charset="0"/>
                <a:ea typeface="ＭＳ Ｐゴシック" charset="-128"/>
                <a:cs typeface="+mn-cs"/>
              </a:defRPr>
            </a:lvl1pPr>
            <a:lvl2pPr marL="4572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9pPr>
          </a:lstStyle>
          <a:p>
            <a:pPr>
              <a:defRPr/>
            </a:pPr>
            <a:fld id="{24876ADD-85D9-4CF9-A35B-123309FF4FEE}" type="slidenum">
              <a:rPr lang="en-US" smtClean="0"/>
              <a:pPr>
                <a:defRPr/>
              </a:pPr>
              <a:t>197</a:t>
            </a:fld>
            <a:endParaRPr lang="en-US"/>
          </a:p>
        </p:txBody>
      </p:sp>
    </p:spTree>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8129" name="Object 4">
            <a:extLst>
              <a:ext uri="{FF2B5EF4-FFF2-40B4-BE49-F238E27FC236}">
                <a16:creationId xmlns:a16="http://schemas.microsoft.com/office/drawing/2014/main" id="{84DE6308-6C23-411E-AE50-40EA2955D398}"/>
              </a:ext>
            </a:extLst>
          </p:cNvPr>
          <p:cNvGraphicFramePr>
            <a:graphicFrameLocks noChangeAspect="1"/>
          </p:cNvGraphicFramePr>
          <p:nvPr/>
        </p:nvGraphicFramePr>
        <p:xfrm>
          <a:off x="1365250" y="3473450"/>
          <a:ext cx="7893050" cy="2622550"/>
        </p:xfrm>
        <a:graphic>
          <a:graphicData uri="http://schemas.openxmlformats.org/presentationml/2006/ole">
            <mc:AlternateContent xmlns:mc="http://schemas.openxmlformats.org/markup-compatibility/2006">
              <mc:Choice xmlns:v="urn:schemas-microsoft-com:vml" Requires="v">
                <p:oleObj name="Document" r:id="rId2" imgW="10604500" imgH="3556000" progId="Word.Document.8">
                  <p:embed/>
                </p:oleObj>
              </mc:Choice>
              <mc:Fallback>
                <p:oleObj name="Document" r:id="rId2" imgW="10604500" imgH="3556000" progId="Word.Document.8">
                  <p:embed/>
                  <p:pic>
                    <p:nvPicPr>
                      <p:cNvPr id="48129" name="Object 4">
                        <a:extLst>
                          <a:ext uri="{FF2B5EF4-FFF2-40B4-BE49-F238E27FC236}">
                            <a16:creationId xmlns:a16="http://schemas.microsoft.com/office/drawing/2014/main" id="{84DE6308-6C23-411E-AE50-40EA2955D3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65250" y="3473450"/>
                        <a:ext cx="7893050" cy="2622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38916" name="Rectangle 2">
            <a:extLst>
              <a:ext uri="{FF2B5EF4-FFF2-40B4-BE49-F238E27FC236}">
                <a16:creationId xmlns:a16="http://schemas.microsoft.com/office/drawing/2014/main" id="{6D8647AB-1100-41CE-A357-E4DACAD8DED7}"/>
              </a:ext>
            </a:extLst>
          </p:cNvPr>
          <p:cNvSpPr>
            <a:spLocks noGrp="1" noChangeArrowheads="1"/>
          </p:cNvSpPr>
          <p:nvPr>
            <p:ph type="title"/>
          </p:nvPr>
        </p:nvSpPr>
        <p:spPr>
          <a:xfrm>
            <a:off x="228600" y="152400"/>
            <a:ext cx="8686800" cy="533400"/>
          </a:xfrm>
        </p:spPr>
        <p:txBody>
          <a:bodyPr/>
          <a:lstStyle/>
          <a:p>
            <a:pPr>
              <a:defRPr/>
            </a:pPr>
            <a:r>
              <a:rPr lang="en-US" sz="2800">
                <a:cs typeface="+mj-cs"/>
              </a:rPr>
              <a:t>Continuous Attributes: Computing Gini Index...</a:t>
            </a:r>
          </a:p>
        </p:txBody>
      </p:sp>
      <p:sp>
        <p:nvSpPr>
          <p:cNvPr id="38917" name="Rectangle 3">
            <a:extLst>
              <a:ext uri="{FF2B5EF4-FFF2-40B4-BE49-F238E27FC236}">
                <a16:creationId xmlns:a16="http://schemas.microsoft.com/office/drawing/2014/main" id="{6F051C52-AF9D-4D45-B969-6AB23A63D701}"/>
              </a:ext>
            </a:extLst>
          </p:cNvPr>
          <p:cNvSpPr>
            <a:spLocks noGrp="1" noChangeArrowheads="1"/>
          </p:cNvSpPr>
          <p:nvPr>
            <p:ph type="body" idx="1"/>
          </p:nvPr>
        </p:nvSpPr>
        <p:spPr>
          <a:xfrm>
            <a:off x="381000" y="1219200"/>
            <a:ext cx="8178800" cy="1524000"/>
          </a:xfrm>
        </p:spPr>
        <p:txBody>
          <a:bodyPr/>
          <a:lstStyle/>
          <a:p>
            <a:pPr marL="342900" indent="-342900">
              <a:lnSpc>
                <a:spcPct val="90000"/>
              </a:lnSpc>
              <a:buFont typeface="Monotype Sorts" charset="0"/>
              <a:buChar char="l"/>
              <a:defRPr/>
            </a:pPr>
            <a:r>
              <a:rPr lang="en-US" sz="2000">
                <a:cs typeface="+mn-cs"/>
              </a:rPr>
              <a:t>For efficient computation: for each attribute,</a:t>
            </a:r>
          </a:p>
          <a:p>
            <a:pPr marL="742950" lvl="1" indent="-285750">
              <a:lnSpc>
                <a:spcPct val="90000"/>
              </a:lnSpc>
              <a:buFont typeface="Arial" charset="0"/>
              <a:buChar char="–"/>
              <a:defRPr/>
            </a:pPr>
            <a:r>
              <a:rPr lang="en-US" sz="2000"/>
              <a:t>Sort the attribute on values</a:t>
            </a:r>
          </a:p>
          <a:p>
            <a:pPr marL="742950" lvl="1" indent="-285750">
              <a:lnSpc>
                <a:spcPct val="90000"/>
              </a:lnSpc>
              <a:buFont typeface="Arial" charset="0"/>
              <a:buChar char="–"/>
              <a:defRPr/>
            </a:pPr>
            <a:r>
              <a:rPr lang="en-US" sz="2000"/>
              <a:t>Linearly scan these values, each time updating the count matrix and computing gini index</a:t>
            </a:r>
          </a:p>
          <a:p>
            <a:pPr marL="742950" lvl="1" indent="-285750">
              <a:lnSpc>
                <a:spcPct val="90000"/>
              </a:lnSpc>
              <a:buFont typeface="Arial" charset="0"/>
              <a:buChar char="–"/>
              <a:defRPr/>
            </a:pPr>
            <a:r>
              <a:rPr lang="en-US" sz="2000"/>
              <a:t>Choose the split position that has the least gini index</a:t>
            </a:r>
          </a:p>
        </p:txBody>
      </p:sp>
      <p:sp>
        <p:nvSpPr>
          <p:cNvPr id="48132" name="Line 5">
            <a:extLst>
              <a:ext uri="{FF2B5EF4-FFF2-40B4-BE49-F238E27FC236}">
                <a16:creationId xmlns:a16="http://schemas.microsoft.com/office/drawing/2014/main" id="{6CD1AC30-F24B-4A5C-8519-CB819E9A2BBF}"/>
              </a:ext>
            </a:extLst>
          </p:cNvPr>
          <p:cNvSpPr>
            <a:spLocks noChangeShapeType="1"/>
          </p:cNvSpPr>
          <p:nvPr/>
        </p:nvSpPr>
        <p:spPr bwMode="auto">
          <a:xfrm>
            <a:off x="1676400" y="4146550"/>
            <a:ext cx="304800" cy="1588"/>
          </a:xfrm>
          <a:prstGeom prst="line">
            <a:avLst/>
          </a:prstGeom>
          <a:noFill/>
          <a:ln w="9525">
            <a:solidFill>
              <a:schemeClr val="tx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nvGrpSpPr>
          <p:cNvPr id="48133" name="Group 6">
            <a:extLst>
              <a:ext uri="{FF2B5EF4-FFF2-40B4-BE49-F238E27FC236}">
                <a16:creationId xmlns:a16="http://schemas.microsoft.com/office/drawing/2014/main" id="{C464FC9F-9540-4CF6-9D01-F768C9DCF2BA}"/>
              </a:ext>
            </a:extLst>
          </p:cNvPr>
          <p:cNvGrpSpPr>
            <a:grpSpLocks/>
          </p:cNvGrpSpPr>
          <p:nvPr/>
        </p:nvGrpSpPr>
        <p:grpSpPr bwMode="auto">
          <a:xfrm>
            <a:off x="76200" y="4222750"/>
            <a:ext cx="1905000" cy="336550"/>
            <a:chOff x="144" y="2832"/>
            <a:chExt cx="1200" cy="212"/>
          </a:xfrm>
        </p:grpSpPr>
        <p:sp>
          <p:nvSpPr>
            <p:cNvPr id="48142" name="Text Box 7">
              <a:extLst>
                <a:ext uri="{FF2B5EF4-FFF2-40B4-BE49-F238E27FC236}">
                  <a16:creationId xmlns:a16="http://schemas.microsoft.com/office/drawing/2014/main" id="{3BABE279-00CB-4852-B1B9-2D0327876323}"/>
                </a:ext>
              </a:extLst>
            </p:cNvPr>
            <p:cNvSpPr txBox="1">
              <a:spLocks noChangeArrowheads="1"/>
            </p:cNvSpPr>
            <p:nvPr/>
          </p:nvSpPr>
          <p:spPr bwMode="auto">
            <a:xfrm>
              <a:off x="144" y="2832"/>
              <a:ext cx="100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927100">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defTabSz="92710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defTabSz="9271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defTabSz="9271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defTabSz="9271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defTabSz="9271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defTabSz="9271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defTabSz="9271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defTabSz="9271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20000"/>
                </a:spcBef>
                <a:spcAft>
                  <a:spcPct val="0"/>
                </a:spcAft>
                <a:buClr>
                  <a:schemeClr val="accent2"/>
                </a:buClr>
                <a:buSzTx/>
                <a:buFont typeface="Monotype Sorts" pitchFamily="-84" charset="2"/>
                <a:buNone/>
              </a:pPr>
              <a:r>
                <a:rPr kumimoji="1" lang="en-US" altLang="en-US" sz="1600"/>
                <a:t>Split Positions</a:t>
              </a:r>
            </a:p>
          </p:txBody>
        </p:sp>
        <p:sp>
          <p:nvSpPr>
            <p:cNvPr id="48143" name="Line 8">
              <a:extLst>
                <a:ext uri="{FF2B5EF4-FFF2-40B4-BE49-F238E27FC236}">
                  <a16:creationId xmlns:a16="http://schemas.microsoft.com/office/drawing/2014/main" id="{0B5A6E65-7B98-40B2-B9AD-C2FDABF235AB}"/>
                </a:ext>
              </a:extLst>
            </p:cNvPr>
            <p:cNvSpPr>
              <a:spLocks noChangeShapeType="1"/>
            </p:cNvSpPr>
            <p:nvPr/>
          </p:nvSpPr>
          <p:spPr bwMode="auto">
            <a:xfrm>
              <a:off x="1152" y="2976"/>
              <a:ext cx="192" cy="0"/>
            </a:xfrm>
            <a:prstGeom prst="line">
              <a:avLst/>
            </a:prstGeom>
            <a:noFill/>
            <a:ln w="9525">
              <a:solidFill>
                <a:schemeClr val="tx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sp>
        <p:nvSpPr>
          <p:cNvPr id="48134" name="Text Box 9">
            <a:extLst>
              <a:ext uri="{FF2B5EF4-FFF2-40B4-BE49-F238E27FC236}">
                <a16:creationId xmlns:a16="http://schemas.microsoft.com/office/drawing/2014/main" id="{C50E5DF1-98E8-4A40-9930-B01B97B158F4}"/>
              </a:ext>
            </a:extLst>
          </p:cNvPr>
          <p:cNvSpPr txBox="1">
            <a:spLocks noChangeArrowheads="1"/>
          </p:cNvSpPr>
          <p:nvPr/>
        </p:nvSpPr>
        <p:spPr bwMode="auto">
          <a:xfrm>
            <a:off x="76200" y="3917950"/>
            <a:ext cx="16002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50000"/>
              </a:spcBef>
              <a:spcAft>
                <a:spcPct val="0"/>
              </a:spcAft>
              <a:buClrTx/>
              <a:buSzTx/>
              <a:buFontTx/>
              <a:buNone/>
            </a:pPr>
            <a:r>
              <a:rPr lang="en-US" altLang="en-US" sz="1600"/>
              <a:t>Sorted Values</a:t>
            </a:r>
          </a:p>
        </p:txBody>
      </p:sp>
      <p:sp>
        <p:nvSpPr>
          <p:cNvPr id="48135" name="Rectangle 1">
            <a:extLst>
              <a:ext uri="{FF2B5EF4-FFF2-40B4-BE49-F238E27FC236}">
                <a16:creationId xmlns:a16="http://schemas.microsoft.com/office/drawing/2014/main" id="{455EFC76-CA8A-46B3-BB12-96F6058CD958}"/>
              </a:ext>
            </a:extLst>
          </p:cNvPr>
          <p:cNvSpPr>
            <a:spLocks noChangeArrowheads="1"/>
          </p:cNvSpPr>
          <p:nvPr/>
        </p:nvSpPr>
        <p:spPr bwMode="auto">
          <a:xfrm>
            <a:off x="3810000" y="4800600"/>
            <a:ext cx="609600" cy="838200"/>
          </a:xfrm>
          <a:prstGeom prst="rect">
            <a:avLst/>
          </a:prstGeom>
          <a:solidFill>
            <a:srgbClr val="FFFF00">
              <a:alpha val="52156"/>
            </a:srgbClr>
          </a:solidFill>
          <a:ln w="12700">
            <a:solidFill>
              <a:schemeClr val="tx1"/>
            </a:solidFill>
            <a:round/>
            <a:headEnd/>
            <a:tailEnd/>
          </a:ln>
        </p:spPr>
        <p:txBody>
          <a:bodyPr/>
          <a:lstStyle>
            <a:lvl1pPr>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spcAft>
                <a:spcPct val="0"/>
              </a:spcAft>
              <a:buClrTx/>
              <a:buSzTx/>
              <a:buFontTx/>
              <a:buNone/>
            </a:pPr>
            <a:endParaRPr lang="en-US" altLang="en-US" sz="1400"/>
          </a:p>
        </p:txBody>
      </p:sp>
      <p:sp>
        <p:nvSpPr>
          <p:cNvPr id="3" name="Rectangle 2">
            <a:extLst>
              <a:ext uri="{FF2B5EF4-FFF2-40B4-BE49-F238E27FC236}">
                <a16:creationId xmlns:a16="http://schemas.microsoft.com/office/drawing/2014/main" id="{F2C39BC0-BEBD-4D2B-A084-E45DD0EDBE30}"/>
              </a:ext>
            </a:extLst>
          </p:cNvPr>
          <p:cNvSpPr/>
          <p:nvPr/>
        </p:nvSpPr>
        <p:spPr bwMode="auto">
          <a:xfrm>
            <a:off x="2057400" y="4821238"/>
            <a:ext cx="1752600" cy="1350962"/>
          </a:xfrm>
          <a:prstGeom prst="rect">
            <a:avLst/>
          </a:prstGeom>
          <a:solidFill>
            <a:schemeClr val="accent3"/>
          </a:solidFill>
          <a:ln w="12700" cap="flat" cmpd="sng" algn="ctr">
            <a:noFill/>
            <a:prstDash val="solid"/>
            <a:round/>
            <a:headEnd type="none" w="med" len="med"/>
            <a:tailEnd type="none" w="med" len="med"/>
          </a:ln>
          <a:effectLst/>
          <a:extLst>
            <a:ext uri="{AF507438-7753-43e0-B8FC-AC1667EBCBE1}"/>
          </a:extLst>
        </p:spPr>
        <p:txBody>
          <a:bodyPr/>
          <a:lstStyle/>
          <a:p>
            <a:pPr>
              <a:defRPr/>
            </a:pPr>
            <a:endParaRPr lang="en-US">
              <a:latin typeface="Arial" charset="0"/>
              <a:ea typeface="ＭＳ Ｐゴシック" pitchFamily="-84" charset="-128"/>
            </a:endParaRPr>
          </a:p>
        </p:txBody>
      </p:sp>
      <p:sp>
        <p:nvSpPr>
          <p:cNvPr id="12" name="Rectangle 11">
            <a:extLst>
              <a:ext uri="{FF2B5EF4-FFF2-40B4-BE49-F238E27FC236}">
                <a16:creationId xmlns:a16="http://schemas.microsoft.com/office/drawing/2014/main" id="{31AD929C-1A20-4747-8A7A-8C8324633E4B}"/>
              </a:ext>
            </a:extLst>
          </p:cNvPr>
          <p:cNvSpPr/>
          <p:nvPr/>
        </p:nvSpPr>
        <p:spPr bwMode="auto">
          <a:xfrm>
            <a:off x="4419600" y="4856163"/>
            <a:ext cx="4267200" cy="1349375"/>
          </a:xfrm>
          <a:prstGeom prst="rect">
            <a:avLst/>
          </a:prstGeom>
          <a:solidFill>
            <a:schemeClr val="accent3"/>
          </a:solidFill>
          <a:ln w="12700" cap="flat" cmpd="sng" algn="ctr">
            <a:noFill/>
            <a:prstDash val="solid"/>
            <a:round/>
            <a:headEnd type="none" w="med" len="med"/>
            <a:tailEnd type="none" w="med" len="med"/>
          </a:ln>
          <a:effectLst/>
          <a:extLst>
            <a:ext uri="{AF507438-7753-43e0-B8FC-AC1667EBCBE1}"/>
          </a:extLst>
        </p:spPr>
        <p:txBody>
          <a:bodyPr/>
          <a:lstStyle/>
          <a:p>
            <a:pPr>
              <a:defRPr/>
            </a:pPr>
            <a:endParaRPr lang="en-US">
              <a:latin typeface="Arial" charset="0"/>
              <a:ea typeface="ＭＳ Ｐゴシック" pitchFamily="-84" charset="-128"/>
            </a:endParaRPr>
          </a:p>
        </p:txBody>
      </p:sp>
      <p:cxnSp>
        <p:nvCxnSpPr>
          <p:cNvPr id="48138" name="Straight Arrow Connector 13">
            <a:extLst>
              <a:ext uri="{FF2B5EF4-FFF2-40B4-BE49-F238E27FC236}">
                <a16:creationId xmlns:a16="http://schemas.microsoft.com/office/drawing/2014/main" id="{34C96217-A87E-4279-89D1-6E37A2374EAF}"/>
              </a:ext>
            </a:extLst>
          </p:cNvPr>
          <p:cNvCxnSpPr>
            <a:cxnSpLocks noChangeShapeType="1"/>
          </p:cNvCxnSpPr>
          <p:nvPr/>
        </p:nvCxnSpPr>
        <p:spPr bwMode="auto">
          <a:xfrm>
            <a:off x="4038600" y="3016250"/>
            <a:ext cx="0" cy="457200"/>
          </a:xfrm>
          <a:prstGeom prst="straightConnector1">
            <a:avLst/>
          </a:prstGeom>
          <a:noFill/>
          <a:ln w="12700">
            <a:solidFill>
              <a:schemeClr val="tx1"/>
            </a:solidFill>
            <a:round/>
            <a:headEnd/>
            <a:tailEnd type="arrow" w="med" len="med"/>
          </a:ln>
          <a:extLst>
            <a:ext uri="{909E8E84-426E-40DD-AFC4-6F175D3DCCD1}">
              <a14:hiddenFill xmlns:a14="http://schemas.microsoft.com/office/drawing/2010/main">
                <a:noFill/>
              </a14:hiddenFill>
            </a:ext>
          </a:extLst>
        </p:spPr>
      </p:cxnSp>
      <p:sp>
        <p:nvSpPr>
          <p:cNvPr id="2" name="Date Placeholder 1">
            <a:extLst>
              <a:ext uri="{FF2B5EF4-FFF2-40B4-BE49-F238E27FC236}">
                <a16:creationId xmlns:a16="http://schemas.microsoft.com/office/drawing/2014/main" id="{F02531DF-2A8B-4708-B891-92737D7707F1}"/>
              </a:ext>
            </a:extLst>
          </p:cNvPr>
          <p:cNvSpPr>
            <a:spLocks noGrp="1"/>
          </p:cNvSpPr>
          <p:nvPr>
            <p:ph type="dt" sz="quarter" idx="10"/>
          </p:nvPr>
        </p:nvSpPr>
        <p:spPr>
          <a:xfrm>
            <a:off x="628650" y="6356350"/>
            <a:ext cx="2057400" cy="365125"/>
          </a:xfrm>
          <a:prstGeom prst="rect">
            <a:avLst/>
          </a:prstGeom>
        </p:spPr>
        <p:txBody>
          <a:bodyPr vert="horz" lIns="91440" tIns="45720" rIns="91440" bIns="45720" rtlCol="0" anchor="ctr"/>
          <a:lstStyle>
            <a:defPPr>
              <a:defRPr lang="en-US"/>
            </a:defPPr>
            <a:lvl1pPr algn="l" rtl="0" eaLnBrk="0" fontAlgn="base" hangingPunct="0">
              <a:spcBef>
                <a:spcPct val="0"/>
              </a:spcBef>
              <a:spcAft>
                <a:spcPct val="0"/>
              </a:spcAft>
              <a:defRPr sz="1200" b="1" kern="1200">
                <a:solidFill>
                  <a:schemeClr val="tx1">
                    <a:tint val="75000"/>
                  </a:schemeClr>
                </a:solidFill>
                <a:latin typeface="Arial" charset="0"/>
                <a:ea typeface="ＭＳ Ｐゴシック" charset="-128"/>
                <a:cs typeface="+mn-cs"/>
              </a:defRPr>
            </a:lvl1pPr>
            <a:lvl2pPr marL="4572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9pPr>
          </a:lstStyle>
          <a:p>
            <a:pPr>
              <a:defRPr/>
            </a:pPr>
            <a:r>
              <a:rPr lang="en-US"/>
              <a:t>2/1/2021</a:t>
            </a:r>
            <a:endParaRPr lang="en-US" dirty="0"/>
          </a:p>
        </p:txBody>
      </p:sp>
      <p:sp>
        <p:nvSpPr>
          <p:cNvPr id="4" name="Footer Placeholder 3">
            <a:extLst>
              <a:ext uri="{FF2B5EF4-FFF2-40B4-BE49-F238E27FC236}">
                <a16:creationId xmlns:a16="http://schemas.microsoft.com/office/drawing/2014/main" id="{3681FCA7-765C-40AB-B596-3259D8E70829}"/>
              </a:ext>
            </a:extLst>
          </p:cNvPr>
          <p:cNvSpPr>
            <a:spLocks noGrp="1"/>
          </p:cNvSpPr>
          <p:nvPr>
            <p:ph type="ftr" sz="quarter" idx="11"/>
          </p:nvPr>
        </p:nvSpPr>
        <p:spPr>
          <a:xfrm>
            <a:off x="3028950" y="6356350"/>
            <a:ext cx="3086100" cy="365125"/>
          </a:xfrm>
          <a:prstGeom prst="rect">
            <a:avLst/>
          </a:prstGeom>
        </p:spPr>
        <p:txBody>
          <a:bodyPr vert="horz" lIns="91440" tIns="45720" rIns="91440" bIns="45720" rtlCol="0" anchor="ctr"/>
          <a:lstStyle>
            <a:defPPr>
              <a:defRPr lang="en-US"/>
            </a:defPPr>
            <a:lvl1pPr algn="ctr" rtl="0" eaLnBrk="0" fontAlgn="base" hangingPunct="0">
              <a:spcBef>
                <a:spcPct val="0"/>
              </a:spcBef>
              <a:spcAft>
                <a:spcPct val="0"/>
              </a:spcAft>
              <a:defRPr sz="1200" b="1" kern="1200">
                <a:solidFill>
                  <a:schemeClr val="tx1">
                    <a:tint val="75000"/>
                  </a:schemeClr>
                </a:solidFill>
                <a:latin typeface="Arial" charset="0"/>
                <a:ea typeface="ＭＳ Ｐゴシック" charset="-128"/>
                <a:cs typeface="+mn-cs"/>
              </a:defRPr>
            </a:lvl1pPr>
            <a:lvl2pPr marL="4572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9pPr>
          </a:lstStyle>
          <a:p>
            <a:pPr>
              <a:defRPr/>
            </a:pPr>
            <a:r>
              <a:rPr lang="en-US"/>
              <a:t>Introduction to Data Mining, 2</a:t>
            </a:r>
            <a:r>
              <a:rPr lang="en-US" baseline="30000"/>
              <a:t>nd</a:t>
            </a:r>
            <a:r>
              <a:rPr lang="en-US"/>
              <a:t> Edition</a:t>
            </a:r>
            <a:endParaRPr lang="en-US" dirty="0"/>
          </a:p>
        </p:txBody>
      </p:sp>
      <p:sp>
        <p:nvSpPr>
          <p:cNvPr id="5" name="Slide Number Placeholder 4">
            <a:extLst>
              <a:ext uri="{FF2B5EF4-FFF2-40B4-BE49-F238E27FC236}">
                <a16:creationId xmlns:a16="http://schemas.microsoft.com/office/drawing/2014/main" id="{399D4504-D115-43F1-8794-484FB8F46561}"/>
              </a:ext>
            </a:extLst>
          </p:cNvPr>
          <p:cNvSpPr>
            <a:spLocks noGrp="1"/>
          </p:cNvSpPr>
          <p:nvPr>
            <p:ph type="sldNum" sz="quarter" idx="12"/>
          </p:nvPr>
        </p:nvSpPr>
        <p:spPr>
          <a:xfrm>
            <a:off x="6457950" y="6356350"/>
            <a:ext cx="2057400" cy="365125"/>
          </a:xfrm>
          <a:prstGeom prst="rect">
            <a:avLst/>
          </a:prstGeom>
        </p:spPr>
        <p:txBody>
          <a:bodyPr vert="horz" lIns="91440" tIns="45720" rIns="91440" bIns="45720" rtlCol="0" anchor="ctr"/>
          <a:lstStyle>
            <a:defPPr>
              <a:defRPr lang="en-US"/>
            </a:defPPr>
            <a:lvl1pPr algn="r" rtl="0" eaLnBrk="0" fontAlgn="base" hangingPunct="0">
              <a:spcBef>
                <a:spcPct val="0"/>
              </a:spcBef>
              <a:spcAft>
                <a:spcPct val="0"/>
              </a:spcAft>
              <a:defRPr sz="1200" b="1" kern="1200">
                <a:solidFill>
                  <a:schemeClr val="tx1">
                    <a:tint val="75000"/>
                  </a:schemeClr>
                </a:solidFill>
                <a:latin typeface="Arial" charset="0"/>
                <a:ea typeface="ＭＳ Ｐゴシック" charset="-128"/>
                <a:cs typeface="+mn-cs"/>
              </a:defRPr>
            </a:lvl1pPr>
            <a:lvl2pPr marL="4572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9pPr>
          </a:lstStyle>
          <a:p>
            <a:pPr>
              <a:defRPr/>
            </a:pPr>
            <a:fld id="{24876ADD-85D9-4CF9-A35B-123309FF4FEE}" type="slidenum">
              <a:rPr lang="en-US" smtClean="0"/>
              <a:pPr>
                <a:defRPr/>
              </a:pPr>
              <a:t>198</a:t>
            </a:fld>
            <a:endParaRPr lang="en-US"/>
          </a:p>
        </p:txBody>
      </p:sp>
    </p:spTree>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9153" name="Object 4">
            <a:extLst>
              <a:ext uri="{FF2B5EF4-FFF2-40B4-BE49-F238E27FC236}">
                <a16:creationId xmlns:a16="http://schemas.microsoft.com/office/drawing/2014/main" id="{05D6A344-EA6E-42B5-A59B-420D3D911770}"/>
              </a:ext>
            </a:extLst>
          </p:cNvPr>
          <p:cNvGraphicFramePr>
            <a:graphicFrameLocks noChangeAspect="1"/>
          </p:cNvGraphicFramePr>
          <p:nvPr/>
        </p:nvGraphicFramePr>
        <p:xfrm>
          <a:off x="1365250" y="3473450"/>
          <a:ext cx="7893050" cy="2622550"/>
        </p:xfrm>
        <a:graphic>
          <a:graphicData uri="http://schemas.openxmlformats.org/presentationml/2006/ole">
            <mc:AlternateContent xmlns:mc="http://schemas.openxmlformats.org/markup-compatibility/2006">
              <mc:Choice xmlns:v="urn:schemas-microsoft-com:vml" Requires="v">
                <p:oleObj name="Document" r:id="rId2" imgW="10604500" imgH="3556000" progId="Word.Document.8">
                  <p:embed/>
                </p:oleObj>
              </mc:Choice>
              <mc:Fallback>
                <p:oleObj name="Document" r:id="rId2" imgW="10604500" imgH="3556000" progId="Word.Document.8">
                  <p:embed/>
                  <p:pic>
                    <p:nvPicPr>
                      <p:cNvPr id="49153" name="Object 4">
                        <a:extLst>
                          <a:ext uri="{FF2B5EF4-FFF2-40B4-BE49-F238E27FC236}">
                            <a16:creationId xmlns:a16="http://schemas.microsoft.com/office/drawing/2014/main" id="{05D6A344-EA6E-42B5-A59B-420D3D9117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65250" y="3473450"/>
                        <a:ext cx="7893050" cy="2622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38916" name="Rectangle 2">
            <a:extLst>
              <a:ext uri="{FF2B5EF4-FFF2-40B4-BE49-F238E27FC236}">
                <a16:creationId xmlns:a16="http://schemas.microsoft.com/office/drawing/2014/main" id="{A868C089-CF76-474A-BCBF-DCCDF8E58223}"/>
              </a:ext>
            </a:extLst>
          </p:cNvPr>
          <p:cNvSpPr>
            <a:spLocks noGrp="1" noChangeArrowheads="1"/>
          </p:cNvSpPr>
          <p:nvPr>
            <p:ph type="title"/>
          </p:nvPr>
        </p:nvSpPr>
        <p:spPr>
          <a:xfrm>
            <a:off x="228600" y="152400"/>
            <a:ext cx="8686800" cy="533400"/>
          </a:xfrm>
        </p:spPr>
        <p:txBody>
          <a:bodyPr/>
          <a:lstStyle/>
          <a:p>
            <a:pPr>
              <a:defRPr/>
            </a:pPr>
            <a:r>
              <a:rPr lang="en-US" sz="2800">
                <a:cs typeface="+mj-cs"/>
              </a:rPr>
              <a:t>Continuous Attributes: Computing Gini Index...</a:t>
            </a:r>
          </a:p>
        </p:txBody>
      </p:sp>
      <p:sp>
        <p:nvSpPr>
          <p:cNvPr id="38917" name="Rectangle 3">
            <a:extLst>
              <a:ext uri="{FF2B5EF4-FFF2-40B4-BE49-F238E27FC236}">
                <a16:creationId xmlns:a16="http://schemas.microsoft.com/office/drawing/2014/main" id="{5BC11248-511C-4177-97BF-0624238299D4}"/>
              </a:ext>
            </a:extLst>
          </p:cNvPr>
          <p:cNvSpPr>
            <a:spLocks noGrp="1" noChangeArrowheads="1"/>
          </p:cNvSpPr>
          <p:nvPr>
            <p:ph type="body" idx="1"/>
          </p:nvPr>
        </p:nvSpPr>
        <p:spPr>
          <a:xfrm>
            <a:off x="381000" y="1219200"/>
            <a:ext cx="8178800" cy="1524000"/>
          </a:xfrm>
        </p:spPr>
        <p:txBody>
          <a:bodyPr/>
          <a:lstStyle/>
          <a:p>
            <a:pPr marL="342900" indent="-342900">
              <a:lnSpc>
                <a:spcPct val="90000"/>
              </a:lnSpc>
              <a:buFont typeface="Monotype Sorts" charset="0"/>
              <a:buChar char="l"/>
              <a:defRPr/>
            </a:pPr>
            <a:r>
              <a:rPr lang="en-US" sz="2000">
                <a:cs typeface="+mn-cs"/>
              </a:rPr>
              <a:t>For efficient computation: for each attribute,</a:t>
            </a:r>
          </a:p>
          <a:p>
            <a:pPr marL="742950" lvl="1" indent="-285750">
              <a:lnSpc>
                <a:spcPct val="90000"/>
              </a:lnSpc>
              <a:buFont typeface="Arial" charset="0"/>
              <a:buChar char="–"/>
              <a:defRPr/>
            </a:pPr>
            <a:r>
              <a:rPr lang="en-US" sz="2000"/>
              <a:t>Sort the attribute on values</a:t>
            </a:r>
          </a:p>
          <a:p>
            <a:pPr marL="742950" lvl="1" indent="-285750">
              <a:lnSpc>
                <a:spcPct val="90000"/>
              </a:lnSpc>
              <a:buFont typeface="Arial" charset="0"/>
              <a:buChar char="–"/>
              <a:defRPr/>
            </a:pPr>
            <a:r>
              <a:rPr lang="en-US" sz="2000"/>
              <a:t>Linearly scan these values, each time updating the count matrix and computing gini index</a:t>
            </a:r>
          </a:p>
          <a:p>
            <a:pPr marL="742950" lvl="1" indent="-285750">
              <a:lnSpc>
                <a:spcPct val="90000"/>
              </a:lnSpc>
              <a:buFont typeface="Arial" charset="0"/>
              <a:buChar char="–"/>
              <a:defRPr/>
            </a:pPr>
            <a:r>
              <a:rPr lang="en-US" sz="2000"/>
              <a:t>Choose the split position that has the least gini index</a:t>
            </a:r>
          </a:p>
        </p:txBody>
      </p:sp>
      <p:sp>
        <p:nvSpPr>
          <p:cNvPr id="49156" name="Line 5">
            <a:extLst>
              <a:ext uri="{FF2B5EF4-FFF2-40B4-BE49-F238E27FC236}">
                <a16:creationId xmlns:a16="http://schemas.microsoft.com/office/drawing/2014/main" id="{C7834F66-BA57-4706-9E5B-0C7DF4A63F4B}"/>
              </a:ext>
            </a:extLst>
          </p:cNvPr>
          <p:cNvSpPr>
            <a:spLocks noChangeShapeType="1"/>
          </p:cNvSpPr>
          <p:nvPr/>
        </p:nvSpPr>
        <p:spPr bwMode="auto">
          <a:xfrm>
            <a:off x="1676400" y="4146550"/>
            <a:ext cx="304800" cy="1588"/>
          </a:xfrm>
          <a:prstGeom prst="line">
            <a:avLst/>
          </a:prstGeom>
          <a:noFill/>
          <a:ln w="9525">
            <a:solidFill>
              <a:schemeClr val="tx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nvGrpSpPr>
          <p:cNvPr id="49157" name="Group 6">
            <a:extLst>
              <a:ext uri="{FF2B5EF4-FFF2-40B4-BE49-F238E27FC236}">
                <a16:creationId xmlns:a16="http://schemas.microsoft.com/office/drawing/2014/main" id="{8B1404C8-26DD-46CA-AD6E-C907C920EA33}"/>
              </a:ext>
            </a:extLst>
          </p:cNvPr>
          <p:cNvGrpSpPr>
            <a:grpSpLocks/>
          </p:cNvGrpSpPr>
          <p:nvPr/>
        </p:nvGrpSpPr>
        <p:grpSpPr bwMode="auto">
          <a:xfrm>
            <a:off x="76200" y="4222750"/>
            <a:ext cx="1905000" cy="336550"/>
            <a:chOff x="144" y="2832"/>
            <a:chExt cx="1200" cy="212"/>
          </a:xfrm>
        </p:grpSpPr>
        <p:sp>
          <p:nvSpPr>
            <p:cNvPr id="49167" name="Text Box 7">
              <a:extLst>
                <a:ext uri="{FF2B5EF4-FFF2-40B4-BE49-F238E27FC236}">
                  <a16:creationId xmlns:a16="http://schemas.microsoft.com/office/drawing/2014/main" id="{59E18D7C-7354-4DE7-9E3A-CC14A1298387}"/>
                </a:ext>
              </a:extLst>
            </p:cNvPr>
            <p:cNvSpPr txBox="1">
              <a:spLocks noChangeArrowheads="1"/>
            </p:cNvSpPr>
            <p:nvPr/>
          </p:nvSpPr>
          <p:spPr bwMode="auto">
            <a:xfrm>
              <a:off x="144" y="2832"/>
              <a:ext cx="100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927100">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defTabSz="92710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defTabSz="9271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defTabSz="9271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defTabSz="9271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defTabSz="9271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defTabSz="9271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defTabSz="9271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defTabSz="9271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20000"/>
                </a:spcBef>
                <a:spcAft>
                  <a:spcPct val="0"/>
                </a:spcAft>
                <a:buClr>
                  <a:schemeClr val="accent2"/>
                </a:buClr>
                <a:buSzTx/>
                <a:buFont typeface="Monotype Sorts" pitchFamily="-84" charset="2"/>
                <a:buNone/>
              </a:pPr>
              <a:r>
                <a:rPr kumimoji="1" lang="en-US" altLang="en-US" sz="1600"/>
                <a:t>Split Positions</a:t>
              </a:r>
            </a:p>
          </p:txBody>
        </p:sp>
        <p:sp>
          <p:nvSpPr>
            <p:cNvPr id="49168" name="Line 8">
              <a:extLst>
                <a:ext uri="{FF2B5EF4-FFF2-40B4-BE49-F238E27FC236}">
                  <a16:creationId xmlns:a16="http://schemas.microsoft.com/office/drawing/2014/main" id="{7D004139-43BA-46F7-9904-E23614054282}"/>
                </a:ext>
              </a:extLst>
            </p:cNvPr>
            <p:cNvSpPr>
              <a:spLocks noChangeShapeType="1"/>
            </p:cNvSpPr>
            <p:nvPr/>
          </p:nvSpPr>
          <p:spPr bwMode="auto">
            <a:xfrm>
              <a:off x="1152" y="2976"/>
              <a:ext cx="192" cy="0"/>
            </a:xfrm>
            <a:prstGeom prst="line">
              <a:avLst/>
            </a:prstGeom>
            <a:noFill/>
            <a:ln w="9525">
              <a:solidFill>
                <a:schemeClr val="tx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sp>
        <p:nvSpPr>
          <p:cNvPr id="49158" name="Text Box 9">
            <a:extLst>
              <a:ext uri="{FF2B5EF4-FFF2-40B4-BE49-F238E27FC236}">
                <a16:creationId xmlns:a16="http://schemas.microsoft.com/office/drawing/2014/main" id="{B2A3CD4F-A728-4668-90E1-2469ACDE8ED7}"/>
              </a:ext>
            </a:extLst>
          </p:cNvPr>
          <p:cNvSpPr txBox="1">
            <a:spLocks noChangeArrowheads="1"/>
          </p:cNvSpPr>
          <p:nvPr/>
        </p:nvSpPr>
        <p:spPr bwMode="auto">
          <a:xfrm>
            <a:off x="76200" y="3917950"/>
            <a:ext cx="16002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50000"/>
              </a:spcBef>
              <a:spcAft>
                <a:spcPct val="0"/>
              </a:spcAft>
              <a:buClrTx/>
              <a:buSzTx/>
              <a:buFontTx/>
              <a:buNone/>
            </a:pPr>
            <a:r>
              <a:rPr lang="en-US" altLang="en-US" sz="1600"/>
              <a:t>Sorted Values</a:t>
            </a:r>
          </a:p>
        </p:txBody>
      </p:sp>
      <p:sp>
        <p:nvSpPr>
          <p:cNvPr id="49159" name="Rectangle 1">
            <a:extLst>
              <a:ext uri="{FF2B5EF4-FFF2-40B4-BE49-F238E27FC236}">
                <a16:creationId xmlns:a16="http://schemas.microsoft.com/office/drawing/2014/main" id="{8E3AACD9-5EDA-41E0-937C-18486161CBAD}"/>
              </a:ext>
            </a:extLst>
          </p:cNvPr>
          <p:cNvSpPr>
            <a:spLocks noChangeArrowheads="1"/>
          </p:cNvSpPr>
          <p:nvPr/>
        </p:nvSpPr>
        <p:spPr bwMode="auto">
          <a:xfrm>
            <a:off x="4368800" y="4800600"/>
            <a:ext cx="609600" cy="838200"/>
          </a:xfrm>
          <a:prstGeom prst="rect">
            <a:avLst/>
          </a:prstGeom>
          <a:solidFill>
            <a:srgbClr val="FFFF00">
              <a:alpha val="52156"/>
            </a:srgbClr>
          </a:solidFill>
          <a:ln w="12700">
            <a:solidFill>
              <a:schemeClr val="tx1"/>
            </a:solidFill>
            <a:round/>
            <a:headEnd/>
            <a:tailEnd/>
          </a:ln>
        </p:spPr>
        <p:txBody>
          <a:bodyPr/>
          <a:lstStyle>
            <a:lvl1pPr>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spcAft>
                <a:spcPct val="0"/>
              </a:spcAft>
              <a:buClrTx/>
              <a:buSzTx/>
              <a:buFontTx/>
              <a:buNone/>
            </a:pPr>
            <a:endParaRPr lang="en-US" altLang="en-US" sz="1400"/>
          </a:p>
        </p:txBody>
      </p:sp>
      <p:sp>
        <p:nvSpPr>
          <p:cNvPr id="3" name="Rectangle 2">
            <a:extLst>
              <a:ext uri="{FF2B5EF4-FFF2-40B4-BE49-F238E27FC236}">
                <a16:creationId xmlns:a16="http://schemas.microsoft.com/office/drawing/2014/main" id="{8303F877-E96E-45FC-B794-7C324287A89A}"/>
              </a:ext>
            </a:extLst>
          </p:cNvPr>
          <p:cNvSpPr/>
          <p:nvPr/>
        </p:nvSpPr>
        <p:spPr bwMode="auto">
          <a:xfrm>
            <a:off x="2057400" y="4821238"/>
            <a:ext cx="1739900" cy="1350962"/>
          </a:xfrm>
          <a:prstGeom prst="rect">
            <a:avLst/>
          </a:prstGeom>
          <a:solidFill>
            <a:schemeClr val="accent3"/>
          </a:solidFill>
          <a:ln w="12700" cap="flat" cmpd="sng" algn="ctr">
            <a:noFill/>
            <a:prstDash val="solid"/>
            <a:round/>
            <a:headEnd type="none" w="med" len="med"/>
            <a:tailEnd type="none" w="med" len="med"/>
          </a:ln>
          <a:effectLst/>
          <a:extLst>
            <a:ext uri="{AF507438-7753-43e0-B8FC-AC1667EBCBE1}"/>
          </a:extLst>
        </p:spPr>
        <p:txBody>
          <a:bodyPr/>
          <a:lstStyle/>
          <a:p>
            <a:pPr>
              <a:defRPr/>
            </a:pPr>
            <a:endParaRPr lang="en-US">
              <a:latin typeface="Arial" charset="0"/>
              <a:ea typeface="ＭＳ Ｐゴシック" pitchFamily="-84" charset="-128"/>
            </a:endParaRPr>
          </a:p>
        </p:txBody>
      </p:sp>
      <p:sp>
        <p:nvSpPr>
          <p:cNvPr id="12" name="Rectangle 11">
            <a:extLst>
              <a:ext uri="{FF2B5EF4-FFF2-40B4-BE49-F238E27FC236}">
                <a16:creationId xmlns:a16="http://schemas.microsoft.com/office/drawing/2014/main" id="{C5978912-33C3-4522-9862-0FBDE5299222}"/>
              </a:ext>
            </a:extLst>
          </p:cNvPr>
          <p:cNvSpPr/>
          <p:nvPr/>
        </p:nvSpPr>
        <p:spPr bwMode="auto">
          <a:xfrm>
            <a:off x="4992688" y="4899025"/>
            <a:ext cx="3694112" cy="1349375"/>
          </a:xfrm>
          <a:prstGeom prst="rect">
            <a:avLst/>
          </a:prstGeom>
          <a:solidFill>
            <a:schemeClr val="accent3"/>
          </a:solidFill>
          <a:ln w="12700" cap="flat" cmpd="sng" algn="ctr">
            <a:noFill/>
            <a:prstDash val="solid"/>
            <a:round/>
            <a:headEnd type="none" w="med" len="med"/>
            <a:tailEnd type="none" w="med" len="med"/>
          </a:ln>
          <a:effectLst/>
          <a:extLst>
            <a:ext uri="{AF507438-7753-43e0-B8FC-AC1667EBCBE1}"/>
          </a:extLst>
        </p:spPr>
        <p:txBody>
          <a:bodyPr/>
          <a:lstStyle/>
          <a:p>
            <a:pPr>
              <a:defRPr/>
            </a:pPr>
            <a:endParaRPr lang="en-US">
              <a:latin typeface="Arial" charset="0"/>
              <a:ea typeface="ＭＳ Ｐゴシック" pitchFamily="-84" charset="-128"/>
            </a:endParaRPr>
          </a:p>
        </p:txBody>
      </p:sp>
      <p:sp>
        <p:nvSpPr>
          <p:cNvPr id="49162" name="Oval 12">
            <a:extLst>
              <a:ext uri="{FF2B5EF4-FFF2-40B4-BE49-F238E27FC236}">
                <a16:creationId xmlns:a16="http://schemas.microsoft.com/office/drawing/2014/main" id="{524AC7B4-A92A-4868-856D-41B402A12BE7}"/>
              </a:ext>
            </a:extLst>
          </p:cNvPr>
          <p:cNvSpPr>
            <a:spLocks noChangeArrowheads="1"/>
          </p:cNvSpPr>
          <p:nvPr/>
        </p:nvSpPr>
        <p:spPr bwMode="auto">
          <a:xfrm>
            <a:off x="3911600" y="4038600"/>
            <a:ext cx="762000" cy="303213"/>
          </a:xfrm>
          <a:prstGeom prst="ellipse">
            <a:avLst/>
          </a:prstGeom>
          <a:solidFill>
            <a:srgbClr val="FFFF00">
              <a:alpha val="61176"/>
            </a:srgbClr>
          </a:solidFill>
          <a:ln w="12700">
            <a:solidFill>
              <a:schemeClr val="tx1"/>
            </a:solidFill>
            <a:round/>
            <a:headEnd/>
            <a:tailEnd/>
          </a:ln>
        </p:spPr>
        <p:txBody>
          <a:bodyPr/>
          <a:lstStyle>
            <a:lvl1pPr>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spcAft>
                <a:spcPct val="0"/>
              </a:spcAft>
              <a:buClrTx/>
              <a:buSzTx/>
              <a:buFontTx/>
              <a:buNone/>
            </a:pPr>
            <a:endParaRPr lang="en-US" altLang="en-US" sz="1400"/>
          </a:p>
        </p:txBody>
      </p:sp>
      <p:cxnSp>
        <p:nvCxnSpPr>
          <p:cNvPr id="49163" name="Straight Arrow Connector 14">
            <a:extLst>
              <a:ext uri="{FF2B5EF4-FFF2-40B4-BE49-F238E27FC236}">
                <a16:creationId xmlns:a16="http://schemas.microsoft.com/office/drawing/2014/main" id="{F09443E7-D0EF-4969-A61F-713EB03093F0}"/>
              </a:ext>
            </a:extLst>
          </p:cNvPr>
          <p:cNvCxnSpPr>
            <a:cxnSpLocks noChangeShapeType="1"/>
          </p:cNvCxnSpPr>
          <p:nvPr/>
        </p:nvCxnSpPr>
        <p:spPr bwMode="auto">
          <a:xfrm>
            <a:off x="4648200" y="3016250"/>
            <a:ext cx="0" cy="457200"/>
          </a:xfrm>
          <a:prstGeom prst="straightConnector1">
            <a:avLst/>
          </a:prstGeom>
          <a:noFill/>
          <a:ln w="12700">
            <a:solidFill>
              <a:schemeClr val="tx1"/>
            </a:solidFill>
            <a:round/>
            <a:headEnd/>
            <a:tailEnd type="arrow" w="med" len="med"/>
          </a:ln>
          <a:extLst>
            <a:ext uri="{909E8E84-426E-40DD-AFC4-6F175D3DCCD1}">
              <a14:hiddenFill xmlns:a14="http://schemas.microsoft.com/office/drawing/2010/main">
                <a:noFill/>
              </a14:hiddenFill>
            </a:ext>
          </a:extLst>
        </p:spPr>
      </p:cxnSp>
      <p:sp>
        <p:nvSpPr>
          <p:cNvPr id="2" name="Date Placeholder 1">
            <a:extLst>
              <a:ext uri="{FF2B5EF4-FFF2-40B4-BE49-F238E27FC236}">
                <a16:creationId xmlns:a16="http://schemas.microsoft.com/office/drawing/2014/main" id="{4DB870E9-25E1-40FC-B85B-D2A2772A760D}"/>
              </a:ext>
            </a:extLst>
          </p:cNvPr>
          <p:cNvSpPr>
            <a:spLocks noGrp="1"/>
          </p:cNvSpPr>
          <p:nvPr>
            <p:ph type="dt" sz="quarter" idx="10"/>
          </p:nvPr>
        </p:nvSpPr>
        <p:spPr>
          <a:xfrm>
            <a:off x="628650" y="6356350"/>
            <a:ext cx="2057400" cy="365125"/>
          </a:xfrm>
          <a:prstGeom prst="rect">
            <a:avLst/>
          </a:prstGeom>
        </p:spPr>
        <p:txBody>
          <a:bodyPr vert="horz" lIns="91440" tIns="45720" rIns="91440" bIns="45720" rtlCol="0" anchor="ctr"/>
          <a:lstStyle>
            <a:defPPr>
              <a:defRPr lang="en-US"/>
            </a:defPPr>
            <a:lvl1pPr algn="l" rtl="0" eaLnBrk="0" fontAlgn="base" hangingPunct="0">
              <a:spcBef>
                <a:spcPct val="0"/>
              </a:spcBef>
              <a:spcAft>
                <a:spcPct val="0"/>
              </a:spcAft>
              <a:defRPr sz="1200" b="1" kern="1200">
                <a:solidFill>
                  <a:schemeClr val="tx1">
                    <a:tint val="75000"/>
                  </a:schemeClr>
                </a:solidFill>
                <a:latin typeface="Arial" charset="0"/>
                <a:ea typeface="ＭＳ Ｐゴシック" charset="-128"/>
                <a:cs typeface="+mn-cs"/>
              </a:defRPr>
            </a:lvl1pPr>
            <a:lvl2pPr marL="4572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9pPr>
          </a:lstStyle>
          <a:p>
            <a:pPr>
              <a:defRPr/>
            </a:pPr>
            <a:r>
              <a:rPr lang="en-US"/>
              <a:t>2/1/2021</a:t>
            </a:r>
            <a:endParaRPr lang="en-US" dirty="0"/>
          </a:p>
        </p:txBody>
      </p:sp>
      <p:sp>
        <p:nvSpPr>
          <p:cNvPr id="4" name="Footer Placeholder 3">
            <a:extLst>
              <a:ext uri="{FF2B5EF4-FFF2-40B4-BE49-F238E27FC236}">
                <a16:creationId xmlns:a16="http://schemas.microsoft.com/office/drawing/2014/main" id="{7555F5BD-9EA6-4190-AE58-E18698CEDF6A}"/>
              </a:ext>
            </a:extLst>
          </p:cNvPr>
          <p:cNvSpPr>
            <a:spLocks noGrp="1"/>
          </p:cNvSpPr>
          <p:nvPr>
            <p:ph type="ftr" sz="quarter" idx="11"/>
          </p:nvPr>
        </p:nvSpPr>
        <p:spPr>
          <a:xfrm>
            <a:off x="3028950" y="6356350"/>
            <a:ext cx="3086100" cy="365125"/>
          </a:xfrm>
          <a:prstGeom prst="rect">
            <a:avLst/>
          </a:prstGeom>
        </p:spPr>
        <p:txBody>
          <a:bodyPr vert="horz" lIns="91440" tIns="45720" rIns="91440" bIns="45720" rtlCol="0" anchor="ctr"/>
          <a:lstStyle>
            <a:defPPr>
              <a:defRPr lang="en-US"/>
            </a:defPPr>
            <a:lvl1pPr algn="ctr" rtl="0" eaLnBrk="0" fontAlgn="base" hangingPunct="0">
              <a:spcBef>
                <a:spcPct val="0"/>
              </a:spcBef>
              <a:spcAft>
                <a:spcPct val="0"/>
              </a:spcAft>
              <a:defRPr sz="1200" b="1" kern="1200">
                <a:solidFill>
                  <a:schemeClr val="tx1">
                    <a:tint val="75000"/>
                  </a:schemeClr>
                </a:solidFill>
                <a:latin typeface="Arial" charset="0"/>
                <a:ea typeface="ＭＳ Ｐゴシック" charset="-128"/>
                <a:cs typeface="+mn-cs"/>
              </a:defRPr>
            </a:lvl1pPr>
            <a:lvl2pPr marL="4572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9pPr>
          </a:lstStyle>
          <a:p>
            <a:pPr>
              <a:defRPr/>
            </a:pPr>
            <a:r>
              <a:rPr lang="en-US"/>
              <a:t>Introduction to Data Mining, 2</a:t>
            </a:r>
            <a:r>
              <a:rPr lang="en-US" baseline="30000"/>
              <a:t>nd</a:t>
            </a:r>
            <a:r>
              <a:rPr lang="en-US"/>
              <a:t> Edition</a:t>
            </a:r>
            <a:endParaRPr lang="en-US" dirty="0"/>
          </a:p>
        </p:txBody>
      </p:sp>
      <p:sp>
        <p:nvSpPr>
          <p:cNvPr id="5" name="Slide Number Placeholder 4">
            <a:extLst>
              <a:ext uri="{FF2B5EF4-FFF2-40B4-BE49-F238E27FC236}">
                <a16:creationId xmlns:a16="http://schemas.microsoft.com/office/drawing/2014/main" id="{A2E8FD06-F5E0-459E-93E2-58AF50BB9577}"/>
              </a:ext>
            </a:extLst>
          </p:cNvPr>
          <p:cNvSpPr>
            <a:spLocks noGrp="1"/>
          </p:cNvSpPr>
          <p:nvPr>
            <p:ph type="sldNum" sz="quarter" idx="12"/>
          </p:nvPr>
        </p:nvSpPr>
        <p:spPr>
          <a:xfrm>
            <a:off x="6457950" y="6356350"/>
            <a:ext cx="2057400" cy="365125"/>
          </a:xfrm>
          <a:prstGeom prst="rect">
            <a:avLst/>
          </a:prstGeom>
        </p:spPr>
        <p:txBody>
          <a:bodyPr vert="horz" lIns="91440" tIns="45720" rIns="91440" bIns="45720" rtlCol="0" anchor="ctr"/>
          <a:lstStyle>
            <a:defPPr>
              <a:defRPr lang="en-US"/>
            </a:defPPr>
            <a:lvl1pPr algn="r" rtl="0" eaLnBrk="0" fontAlgn="base" hangingPunct="0">
              <a:spcBef>
                <a:spcPct val="0"/>
              </a:spcBef>
              <a:spcAft>
                <a:spcPct val="0"/>
              </a:spcAft>
              <a:defRPr sz="1200" b="1" kern="1200">
                <a:solidFill>
                  <a:schemeClr val="tx1">
                    <a:tint val="75000"/>
                  </a:schemeClr>
                </a:solidFill>
                <a:latin typeface="Arial" charset="0"/>
                <a:ea typeface="ＭＳ Ｐゴシック" charset="-128"/>
                <a:cs typeface="+mn-cs"/>
              </a:defRPr>
            </a:lvl1pPr>
            <a:lvl2pPr marL="4572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9pPr>
          </a:lstStyle>
          <a:p>
            <a:pPr>
              <a:defRPr/>
            </a:pPr>
            <a:fld id="{24876ADD-85D9-4CF9-A35B-123309FF4FEE}" type="slidenum">
              <a:rPr lang="en-US" smtClean="0"/>
              <a:pPr>
                <a:defRPr/>
              </a:pPr>
              <a:t>199</a:t>
            </a:fld>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9224" name="Rectangle 8"/>
          <p:cNvSpPr>
            <a:spLocks noGrp="1" noChangeArrowheads="1"/>
          </p:cNvSpPr>
          <p:nvPr>
            <p:ph type="title"/>
          </p:nvPr>
        </p:nvSpPr>
        <p:spPr/>
        <p:txBody>
          <a:bodyPr/>
          <a:lstStyle/>
          <a:p>
            <a:r>
              <a:rPr lang="en-US"/>
              <a:t>What is data exploration?</a:t>
            </a:r>
          </a:p>
        </p:txBody>
      </p:sp>
      <p:sp>
        <p:nvSpPr>
          <p:cNvPr id="649225" name="Rectangle 9"/>
          <p:cNvSpPr>
            <a:spLocks noGrp="1" noChangeArrowheads="1"/>
          </p:cNvSpPr>
          <p:nvPr>
            <p:ph type="body" sz="half" idx="1"/>
          </p:nvPr>
        </p:nvSpPr>
        <p:spPr>
          <a:xfrm>
            <a:off x="381000" y="1905000"/>
            <a:ext cx="8610600" cy="4343400"/>
          </a:xfrm>
        </p:spPr>
        <p:txBody>
          <a:bodyPr/>
          <a:lstStyle/>
          <a:p>
            <a:r>
              <a:rPr lang="en-US" sz="2400" dirty="0"/>
              <a:t>Key motivations of data exploration include</a:t>
            </a:r>
          </a:p>
          <a:p>
            <a:pPr lvl="1"/>
            <a:r>
              <a:rPr lang="en-US" sz="2200" dirty="0"/>
              <a:t>Helping to select the right tool for preprocessing or analysis</a:t>
            </a:r>
          </a:p>
          <a:p>
            <a:pPr lvl="1"/>
            <a:r>
              <a:rPr lang="en-US" sz="2200" dirty="0"/>
              <a:t>Making use of humans’ abilities to recognize patterns</a:t>
            </a:r>
          </a:p>
          <a:p>
            <a:pPr marL="1257300" lvl="2" indent="-342900"/>
            <a:r>
              <a:rPr lang="en-US" sz="2200" dirty="0"/>
              <a:t>People can recognize patterns not captured by data analysis tools</a:t>
            </a:r>
          </a:p>
          <a:p>
            <a:r>
              <a:rPr lang="en-US" sz="2400" dirty="0"/>
              <a:t>Related to the area of Exploratory Data Analysis (EDA)</a:t>
            </a:r>
          </a:p>
          <a:p>
            <a:pPr lvl="1"/>
            <a:r>
              <a:rPr lang="en-US" sz="2200" dirty="0"/>
              <a:t>Created by statistician John </a:t>
            </a:r>
            <a:r>
              <a:rPr lang="en-US" sz="2200" dirty="0" err="1"/>
              <a:t>Tukey</a:t>
            </a:r>
            <a:endParaRPr lang="en-US" sz="2200" dirty="0"/>
          </a:p>
          <a:p>
            <a:pPr lvl="1"/>
            <a:r>
              <a:rPr lang="en-US" sz="2200" dirty="0"/>
              <a:t>Seminal book is Exploratory Data Analysis by </a:t>
            </a:r>
            <a:r>
              <a:rPr lang="en-US" sz="2200" dirty="0" err="1"/>
              <a:t>Tukey</a:t>
            </a:r>
            <a:endParaRPr lang="en-US" sz="2200" dirty="0"/>
          </a:p>
          <a:p>
            <a:pPr lvl="1"/>
            <a:r>
              <a:rPr lang="en-US" sz="2200" dirty="0"/>
              <a:t>A nice online introduction can be found in Chapter 1 of the </a:t>
            </a:r>
            <a:r>
              <a:rPr lang="en-US" sz="2200" i="1" dirty="0"/>
              <a:t>NIST/SEMATECH e-Handbook of Statistical Methods</a:t>
            </a:r>
            <a:r>
              <a:rPr lang="en-US" sz="2200" dirty="0"/>
              <a:t> </a:t>
            </a:r>
            <a:r>
              <a:rPr lang="en-US" sz="2200" dirty="0">
                <a:hlinkClick r:id="rId3"/>
              </a:rPr>
              <a:t>http://www.itl.nist.gov/div898/handbook/index.htm</a:t>
            </a:r>
            <a:endParaRPr lang="en-US" sz="2600" dirty="0"/>
          </a:p>
        </p:txBody>
      </p:sp>
      <p:sp>
        <p:nvSpPr>
          <p:cNvPr id="649234" name="Text Box 18"/>
          <p:cNvSpPr txBox="1">
            <a:spLocks noChangeArrowheads="1"/>
          </p:cNvSpPr>
          <p:nvPr/>
        </p:nvSpPr>
        <p:spPr bwMode="auto">
          <a:xfrm>
            <a:off x="381000" y="1066800"/>
            <a:ext cx="7848600" cy="749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10000"/>
              </a:spcBef>
              <a:buSzPct val="75000"/>
              <a:buFont typeface="Monotype Sorts" charset="2"/>
              <a:buNone/>
            </a:pPr>
            <a:r>
              <a:rPr lang="en-US" sz="2400" b="1"/>
              <a:t>A preliminary exploration of the data to better understand its characteristics.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55430" name="Picture 3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1676400"/>
            <a:ext cx="6654800" cy="456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55394" name="Rectangle 2"/>
          <p:cNvSpPr>
            <a:spLocks noGrp="1" noChangeArrowheads="1"/>
          </p:cNvSpPr>
          <p:nvPr>
            <p:ph type="title"/>
          </p:nvPr>
        </p:nvSpPr>
        <p:spPr/>
        <p:txBody>
          <a:bodyPr/>
          <a:lstStyle/>
          <a:p>
            <a:r>
              <a:rPr lang="en-US"/>
              <a:t>Example of Box Plots </a:t>
            </a:r>
          </a:p>
        </p:txBody>
      </p:sp>
      <p:sp>
        <p:nvSpPr>
          <p:cNvPr id="955395" name="Rectangle 3"/>
          <p:cNvSpPr>
            <a:spLocks noGrp="1" noChangeArrowheads="1"/>
          </p:cNvSpPr>
          <p:nvPr>
            <p:ph type="body" idx="1"/>
          </p:nvPr>
        </p:nvSpPr>
        <p:spPr>
          <a:xfrm>
            <a:off x="411163" y="1143000"/>
            <a:ext cx="8428037" cy="1676400"/>
          </a:xfrm>
        </p:spPr>
        <p:txBody>
          <a:bodyPr/>
          <a:lstStyle/>
          <a:p>
            <a:r>
              <a:rPr lang="en-US"/>
              <a:t>Box plots can be used to compare attributes</a:t>
            </a:r>
          </a:p>
          <a:p>
            <a:pPr lvl="1"/>
            <a:endParaRPr lang="en-US"/>
          </a:p>
          <a:p>
            <a:pPr lvl="1">
              <a:buFont typeface="Arial" charset="0"/>
              <a:buNone/>
            </a:pPr>
            <a:endParaRPr lang="en-US"/>
          </a:p>
        </p:txBody>
      </p:sp>
    </p:spTree>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0177" name="Object 4">
            <a:extLst>
              <a:ext uri="{FF2B5EF4-FFF2-40B4-BE49-F238E27FC236}">
                <a16:creationId xmlns:a16="http://schemas.microsoft.com/office/drawing/2014/main" id="{8EED2B0D-5D3E-4A16-9418-A34C3669131A}"/>
              </a:ext>
            </a:extLst>
          </p:cNvPr>
          <p:cNvGraphicFramePr>
            <a:graphicFrameLocks noChangeAspect="1"/>
          </p:cNvGraphicFramePr>
          <p:nvPr/>
        </p:nvGraphicFramePr>
        <p:xfrm>
          <a:off x="1365250" y="3473450"/>
          <a:ext cx="7893050" cy="2622550"/>
        </p:xfrm>
        <a:graphic>
          <a:graphicData uri="http://schemas.openxmlformats.org/presentationml/2006/ole">
            <mc:AlternateContent xmlns:mc="http://schemas.openxmlformats.org/markup-compatibility/2006">
              <mc:Choice xmlns:v="urn:schemas-microsoft-com:vml" Requires="v">
                <p:oleObj name="Document" r:id="rId2" imgW="10604500" imgH="3556000" progId="Word.Document.8">
                  <p:embed/>
                </p:oleObj>
              </mc:Choice>
              <mc:Fallback>
                <p:oleObj name="Document" r:id="rId2" imgW="10604500" imgH="3556000" progId="Word.Document.8">
                  <p:embed/>
                  <p:pic>
                    <p:nvPicPr>
                      <p:cNvPr id="50177" name="Object 4">
                        <a:extLst>
                          <a:ext uri="{FF2B5EF4-FFF2-40B4-BE49-F238E27FC236}">
                            <a16:creationId xmlns:a16="http://schemas.microsoft.com/office/drawing/2014/main" id="{8EED2B0D-5D3E-4A16-9418-A34C366913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65250" y="3473450"/>
                        <a:ext cx="7893050" cy="2622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38916" name="Rectangle 2">
            <a:extLst>
              <a:ext uri="{FF2B5EF4-FFF2-40B4-BE49-F238E27FC236}">
                <a16:creationId xmlns:a16="http://schemas.microsoft.com/office/drawing/2014/main" id="{33249CD2-764E-4DF0-8EFB-E091B16D028C}"/>
              </a:ext>
            </a:extLst>
          </p:cNvPr>
          <p:cNvSpPr>
            <a:spLocks noGrp="1" noChangeArrowheads="1"/>
          </p:cNvSpPr>
          <p:nvPr>
            <p:ph type="title"/>
          </p:nvPr>
        </p:nvSpPr>
        <p:spPr>
          <a:xfrm>
            <a:off x="228600" y="152400"/>
            <a:ext cx="8686800" cy="533400"/>
          </a:xfrm>
        </p:spPr>
        <p:txBody>
          <a:bodyPr/>
          <a:lstStyle/>
          <a:p>
            <a:pPr>
              <a:defRPr/>
            </a:pPr>
            <a:r>
              <a:rPr lang="en-US" sz="2800">
                <a:cs typeface="+mj-cs"/>
              </a:rPr>
              <a:t>Continuous Attributes: Computing Gini Index...</a:t>
            </a:r>
          </a:p>
        </p:txBody>
      </p:sp>
      <p:sp>
        <p:nvSpPr>
          <p:cNvPr id="38917" name="Rectangle 3">
            <a:extLst>
              <a:ext uri="{FF2B5EF4-FFF2-40B4-BE49-F238E27FC236}">
                <a16:creationId xmlns:a16="http://schemas.microsoft.com/office/drawing/2014/main" id="{3D9477EE-43E8-4CFF-90E2-FA82E7A623FE}"/>
              </a:ext>
            </a:extLst>
          </p:cNvPr>
          <p:cNvSpPr>
            <a:spLocks noGrp="1" noChangeArrowheads="1"/>
          </p:cNvSpPr>
          <p:nvPr>
            <p:ph type="body" idx="1"/>
          </p:nvPr>
        </p:nvSpPr>
        <p:spPr>
          <a:xfrm>
            <a:off x="381000" y="1219200"/>
            <a:ext cx="8178800" cy="1524000"/>
          </a:xfrm>
        </p:spPr>
        <p:txBody>
          <a:bodyPr/>
          <a:lstStyle/>
          <a:p>
            <a:pPr marL="342900" indent="-342900">
              <a:lnSpc>
                <a:spcPct val="90000"/>
              </a:lnSpc>
              <a:buFont typeface="Monotype Sorts" charset="0"/>
              <a:buChar char="l"/>
              <a:defRPr/>
            </a:pPr>
            <a:r>
              <a:rPr lang="en-US" sz="2000">
                <a:cs typeface="+mn-cs"/>
              </a:rPr>
              <a:t>For efficient computation: for each attribute,</a:t>
            </a:r>
          </a:p>
          <a:p>
            <a:pPr marL="742950" lvl="1" indent="-285750">
              <a:lnSpc>
                <a:spcPct val="90000"/>
              </a:lnSpc>
              <a:buFont typeface="Arial" charset="0"/>
              <a:buChar char="–"/>
              <a:defRPr/>
            </a:pPr>
            <a:r>
              <a:rPr lang="en-US" sz="2000"/>
              <a:t>Sort the attribute on values</a:t>
            </a:r>
          </a:p>
          <a:p>
            <a:pPr marL="742950" lvl="1" indent="-285750">
              <a:lnSpc>
                <a:spcPct val="90000"/>
              </a:lnSpc>
              <a:buFont typeface="Arial" charset="0"/>
              <a:buChar char="–"/>
              <a:defRPr/>
            </a:pPr>
            <a:r>
              <a:rPr lang="en-US" sz="2000"/>
              <a:t>Linearly scan these values, each time updating the count matrix and computing gini index</a:t>
            </a:r>
          </a:p>
          <a:p>
            <a:pPr marL="742950" lvl="1" indent="-285750">
              <a:lnSpc>
                <a:spcPct val="90000"/>
              </a:lnSpc>
              <a:buFont typeface="Arial" charset="0"/>
              <a:buChar char="–"/>
              <a:defRPr/>
            </a:pPr>
            <a:r>
              <a:rPr lang="en-US" sz="2000"/>
              <a:t>Choose the split position that has the least gini index</a:t>
            </a:r>
          </a:p>
        </p:txBody>
      </p:sp>
      <p:sp>
        <p:nvSpPr>
          <p:cNvPr id="50180" name="Line 5">
            <a:extLst>
              <a:ext uri="{FF2B5EF4-FFF2-40B4-BE49-F238E27FC236}">
                <a16:creationId xmlns:a16="http://schemas.microsoft.com/office/drawing/2014/main" id="{806B87B3-3C86-4D60-BFED-7EDB6BAB3EE5}"/>
              </a:ext>
            </a:extLst>
          </p:cNvPr>
          <p:cNvSpPr>
            <a:spLocks noChangeShapeType="1"/>
          </p:cNvSpPr>
          <p:nvPr/>
        </p:nvSpPr>
        <p:spPr bwMode="auto">
          <a:xfrm>
            <a:off x="1676400" y="4146550"/>
            <a:ext cx="304800" cy="1588"/>
          </a:xfrm>
          <a:prstGeom prst="line">
            <a:avLst/>
          </a:prstGeom>
          <a:noFill/>
          <a:ln w="9525">
            <a:solidFill>
              <a:schemeClr val="tx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nvGrpSpPr>
          <p:cNvPr id="50181" name="Group 6">
            <a:extLst>
              <a:ext uri="{FF2B5EF4-FFF2-40B4-BE49-F238E27FC236}">
                <a16:creationId xmlns:a16="http://schemas.microsoft.com/office/drawing/2014/main" id="{150793B5-D1A7-4328-9DA8-189E9FA14519}"/>
              </a:ext>
            </a:extLst>
          </p:cNvPr>
          <p:cNvGrpSpPr>
            <a:grpSpLocks/>
          </p:cNvGrpSpPr>
          <p:nvPr/>
        </p:nvGrpSpPr>
        <p:grpSpPr bwMode="auto">
          <a:xfrm>
            <a:off x="76200" y="4222750"/>
            <a:ext cx="1905000" cy="336550"/>
            <a:chOff x="144" y="2832"/>
            <a:chExt cx="1200" cy="212"/>
          </a:xfrm>
        </p:grpSpPr>
        <p:sp>
          <p:nvSpPr>
            <p:cNvPr id="50186" name="Text Box 7">
              <a:extLst>
                <a:ext uri="{FF2B5EF4-FFF2-40B4-BE49-F238E27FC236}">
                  <a16:creationId xmlns:a16="http://schemas.microsoft.com/office/drawing/2014/main" id="{E5347AE4-7684-404F-A832-5C64A6AEE992}"/>
                </a:ext>
              </a:extLst>
            </p:cNvPr>
            <p:cNvSpPr txBox="1">
              <a:spLocks noChangeArrowheads="1"/>
            </p:cNvSpPr>
            <p:nvPr/>
          </p:nvSpPr>
          <p:spPr bwMode="auto">
            <a:xfrm>
              <a:off x="144" y="2832"/>
              <a:ext cx="100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927100">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defTabSz="92710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defTabSz="9271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defTabSz="9271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defTabSz="9271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defTabSz="9271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defTabSz="9271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defTabSz="9271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defTabSz="9271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20000"/>
                </a:spcBef>
                <a:spcAft>
                  <a:spcPct val="0"/>
                </a:spcAft>
                <a:buClr>
                  <a:schemeClr val="accent2"/>
                </a:buClr>
                <a:buSzTx/>
                <a:buFont typeface="Monotype Sorts" pitchFamily="-84" charset="2"/>
                <a:buNone/>
              </a:pPr>
              <a:r>
                <a:rPr kumimoji="1" lang="en-US" altLang="en-US" sz="1600"/>
                <a:t>Split Positions</a:t>
              </a:r>
            </a:p>
          </p:txBody>
        </p:sp>
        <p:sp>
          <p:nvSpPr>
            <p:cNvPr id="50187" name="Line 8">
              <a:extLst>
                <a:ext uri="{FF2B5EF4-FFF2-40B4-BE49-F238E27FC236}">
                  <a16:creationId xmlns:a16="http://schemas.microsoft.com/office/drawing/2014/main" id="{D593CBA5-8B4F-4699-B575-4B51A539CA23}"/>
                </a:ext>
              </a:extLst>
            </p:cNvPr>
            <p:cNvSpPr>
              <a:spLocks noChangeShapeType="1"/>
            </p:cNvSpPr>
            <p:nvPr/>
          </p:nvSpPr>
          <p:spPr bwMode="auto">
            <a:xfrm>
              <a:off x="1152" y="2976"/>
              <a:ext cx="192" cy="0"/>
            </a:xfrm>
            <a:prstGeom prst="line">
              <a:avLst/>
            </a:prstGeom>
            <a:noFill/>
            <a:ln w="9525">
              <a:solidFill>
                <a:schemeClr val="tx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sp>
        <p:nvSpPr>
          <p:cNvPr id="50182" name="Text Box 9">
            <a:extLst>
              <a:ext uri="{FF2B5EF4-FFF2-40B4-BE49-F238E27FC236}">
                <a16:creationId xmlns:a16="http://schemas.microsoft.com/office/drawing/2014/main" id="{C63DAE15-874E-4759-B822-24E0E4FC2C69}"/>
              </a:ext>
            </a:extLst>
          </p:cNvPr>
          <p:cNvSpPr txBox="1">
            <a:spLocks noChangeArrowheads="1"/>
          </p:cNvSpPr>
          <p:nvPr/>
        </p:nvSpPr>
        <p:spPr bwMode="auto">
          <a:xfrm>
            <a:off x="76200" y="3917950"/>
            <a:ext cx="16002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50000"/>
              </a:spcBef>
              <a:spcAft>
                <a:spcPct val="0"/>
              </a:spcAft>
              <a:buClrTx/>
              <a:buSzTx/>
              <a:buFontTx/>
              <a:buNone/>
            </a:pPr>
            <a:r>
              <a:rPr lang="en-US" altLang="en-US" sz="1600"/>
              <a:t>Sorted Values</a:t>
            </a:r>
          </a:p>
        </p:txBody>
      </p:sp>
      <p:sp>
        <p:nvSpPr>
          <p:cNvPr id="2" name="Date Placeholder 1">
            <a:extLst>
              <a:ext uri="{FF2B5EF4-FFF2-40B4-BE49-F238E27FC236}">
                <a16:creationId xmlns:a16="http://schemas.microsoft.com/office/drawing/2014/main" id="{530A49B9-DC36-4F58-B202-6FF0437A6B15}"/>
              </a:ext>
            </a:extLst>
          </p:cNvPr>
          <p:cNvSpPr>
            <a:spLocks noGrp="1"/>
          </p:cNvSpPr>
          <p:nvPr>
            <p:ph type="dt" sz="quarter" idx="10"/>
          </p:nvPr>
        </p:nvSpPr>
        <p:spPr>
          <a:xfrm>
            <a:off x="628650" y="6356350"/>
            <a:ext cx="2057400" cy="365125"/>
          </a:xfrm>
          <a:prstGeom prst="rect">
            <a:avLst/>
          </a:prstGeom>
        </p:spPr>
        <p:txBody>
          <a:bodyPr vert="horz" lIns="91440" tIns="45720" rIns="91440" bIns="45720" rtlCol="0" anchor="ctr"/>
          <a:lstStyle>
            <a:defPPr>
              <a:defRPr lang="en-US"/>
            </a:defPPr>
            <a:lvl1pPr algn="l" rtl="0" eaLnBrk="0" fontAlgn="base" hangingPunct="0">
              <a:spcBef>
                <a:spcPct val="0"/>
              </a:spcBef>
              <a:spcAft>
                <a:spcPct val="0"/>
              </a:spcAft>
              <a:defRPr sz="1200" b="1" kern="1200">
                <a:solidFill>
                  <a:schemeClr val="tx1">
                    <a:tint val="75000"/>
                  </a:schemeClr>
                </a:solidFill>
                <a:latin typeface="Arial" charset="0"/>
                <a:ea typeface="ＭＳ Ｐゴシック" charset="-128"/>
                <a:cs typeface="+mn-cs"/>
              </a:defRPr>
            </a:lvl1pPr>
            <a:lvl2pPr marL="4572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9pPr>
          </a:lstStyle>
          <a:p>
            <a:pPr>
              <a:defRPr/>
            </a:pPr>
            <a:r>
              <a:rPr lang="en-US"/>
              <a:t>2/1/2021</a:t>
            </a:r>
            <a:endParaRPr lang="en-US" dirty="0"/>
          </a:p>
        </p:txBody>
      </p:sp>
      <p:sp>
        <p:nvSpPr>
          <p:cNvPr id="3" name="Footer Placeholder 2">
            <a:extLst>
              <a:ext uri="{FF2B5EF4-FFF2-40B4-BE49-F238E27FC236}">
                <a16:creationId xmlns:a16="http://schemas.microsoft.com/office/drawing/2014/main" id="{8CD57260-5341-4B0D-B69F-1277B57E8E89}"/>
              </a:ext>
            </a:extLst>
          </p:cNvPr>
          <p:cNvSpPr>
            <a:spLocks noGrp="1"/>
          </p:cNvSpPr>
          <p:nvPr>
            <p:ph type="ftr" sz="quarter" idx="11"/>
          </p:nvPr>
        </p:nvSpPr>
        <p:spPr>
          <a:xfrm>
            <a:off x="3028950" y="6356350"/>
            <a:ext cx="3086100" cy="365125"/>
          </a:xfrm>
          <a:prstGeom prst="rect">
            <a:avLst/>
          </a:prstGeom>
        </p:spPr>
        <p:txBody>
          <a:bodyPr vert="horz" lIns="91440" tIns="45720" rIns="91440" bIns="45720" rtlCol="0" anchor="ctr"/>
          <a:lstStyle>
            <a:defPPr>
              <a:defRPr lang="en-US"/>
            </a:defPPr>
            <a:lvl1pPr algn="ctr" rtl="0" eaLnBrk="0" fontAlgn="base" hangingPunct="0">
              <a:spcBef>
                <a:spcPct val="0"/>
              </a:spcBef>
              <a:spcAft>
                <a:spcPct val="0"/>
              </a:spcAft>
              <a:defRPr sz="1200" b="1" kern="1200">
                <a:solidFill>
                  <a:schemeClr val="tx1">
                    <a:tint val="75000"/>
                  </a:schemeClr>
                </a:solidFill>
                <a:latin typeface="Arial" charset="0"/>
                <a:ea typeface="ＭＳ Ｐゴシック" charset="-128"/>
                <a:cs typeface="+mn-cs"/>
              </a:defRPr>
            </a:lvl1pPr>
            <a:lvl2pPr marL="4572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9pPr>
          </a:lstStyle>
          <a:p>
            <a:pPr>
              <a:defRPr/>
            </a:pPr>
            <a:r>
              <a:rPr lang="en-US"/>
              <a:t>Introduction to Data Mining, 2</a:t>
            </a:r>
            <a:r>
              <a:rPr lang="en-US" baseline="30000"/>
              <a:t>nd</a:t>
            </a:r>
            <a:r>
              <a:rPr lang="en-US"/>
              <a:t> Edition</a:t>
            </a:r>
            <a:endParaRPr lang="en-US" dirty="0"/>
          </a:p>
        </p:txBody>
      </p:sp>
      <p:sp>
        <p:nvSpPr>
          <p:cNvPr id="4" name="Slide Number Placeholder 3">
            <a:extLst>
              <a:ext uri="{FF2B5EF4-FFF2-40B4-BE49-F238E27FC236}">
                <a16:creationId xmlns:a16="http://schemas.microsoft.com/office/drawing/2014/main" id="{7B60E165-E35D-4E5B-B7AC-B8CBEC8DD79C}"/>
              </a:ext>
            </a:extLst>
          </p:cNvPr>
          <p:cNvSpPr>
            <a:spLocks noGrp="1"/>
          </p:cNvSpPr>
          <p:nvPr>
            <p:ph type="sldNum" sz="quarter" idx="12"/>
          </p:nvPr>
        </p:nvSpPr>
        <p:spPr>
          <a:xfrm>
            <a:off x="6457950" y="6356350"/>
            <a:ext cx="2057400" cy="365125"/>
          </a:xfrm>
          <a:prstGeom prst="rect">
            <a:avLst/>
          </a:prstGeom>
        </p:spPr>
        <p:txBody>
          <a:bodyPr vert="horz" lIns="91440" tIns="45720" rIns="91440" bIns="45720" rtlCol="0" anchor="ctr"/>
          <a:lstStyle>
            <a:defPPr>
              <a:defRPr lang="en-US"/>
            </a:defPPr>
            <a:lvl1pPr algn="r" rtl="0" eaLnBrk="0" fontAlgn="base" hangingPunct="0">
              <a:spcBef>
                <a:spcPct val="0"/>
              </a:spcBef>
              <a:spcAft>
                <a:spcPct val="0"/>
              </a:spcAft>
              <a:defRPr sz="1200" b="1" kern="1200">
                <a:solidFill>
                  <a:schemeClr val="tx1">
                    <a:tint val="75000"/>
                  </a:schemeClr>
                </a:solidFill>
                <a:latin typeface="Arial" charset="0"/>
                <a:ea typeface="ＭＳ Ｐゴシック" charset="-128"/>
                <a:cs typeface="+mn-cs"/>
              </a:defRPr>
            </a:lvl1pPr>
            <a:lvl2pPr marL="4572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9pPr>
          </a:lstStyle>
          <a:p>
            <a:pPr>
              <a:defRPr/>
            </a:pPr>
            <a:fld id="{24876ADD-85D9-4CF9-A35B-123309FF4FEE}" type="slidenum">
              <a:rPr lang="en-US" smtClean="0"/>
              <a:pPr>
                <a:defRPr/>
              </a:pPr>
              <a:t>200</a:t>
            </a:fld>
            <a:endParaRPr lang="en-US"/>
          </a:p>
        </p:txBody>
      </p:sp>
    </p:spTree>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a:extLst>
              <a:ext uri="{FF2B5EF4-FFF2-40B4-BE49-F238E27FC236}">
                <a16:creationId xmlns:a16="http://schemas.microsoft.com/office/drawing/2014/main" id="{4726ED09-ADDF-476D-8780-C37FBA5D1621}"/>
              </a:ext>
            </a:extLst>
          </p:cNvPr>
          <p:cNvSpPr>
            <a:spLocks noGrp="1" noChangeArrowheads="1"/>
          </p:cNvSpPr>
          <p:nvPr>
            <p:ph type="title"/>
          </p:nvPr>
        </p:nvSpPr>
        <p:spPr/>
        <p:txBody>
          <a:bodyPr/>
          <a:lstStyle/>
          <a:p>
            <a:pPr>
              <a:defRPr/>
            </a:pPr>
            <a:r>
              <a:rPr lang="en-US" sz="2800" dirty="0">
                <a:cs typeface="+mj-cs"/>
              </a:rPr>
              <a:t>Measure of Impurity: Entropy</a:t>
            </a:r>
            <a:endParaRPr lang="en-US" dirty="0">
              <a:cs typeface="+mj-cs"/>
            </a:endParaRPr>
          </a:p>
        </p:txBody>
      </p:sp>
      <mc:AlternateContent xmlns:mc="http://schemas.openxmlformats.org/markup-compatibility/2006" xmlns:a14="http://schemas.microsoft.com/office/drawing/2010/main">
        <mc:Choice Requires="a14">
          <p:sp>
            <p:nvSpPr>
              <p:cNvPr id="39939" name="Rectangle 3">
                <a:extLst>
                  <a:ext uri="{FF2B5EF4-FFF2-40B4-BE49-F238E27FC236}">
                    <a16:creationId xmlns:a16="http://schemas.microsoft.com/office/drawing/2014/main" id="{AB2C2B6F-910C-479E-BDA6-BC8AE1D85599}"/>
                  </a:ext>
                </a:extLst>
              </p:cNvPr>
              <p:cNvSpPr>
                <a:spLocks noGrp="1" noChangeArrowheads="1"/>
              </p:cNvSpPr>
              <p:nvPr>
                <p:ph type="body" idx="1"/>
              </p:nvPr>
            </p:nvSpPr>
            <p:spPr>
              <a:xfrm>
                <a:off x="152400" y="1143000"/>
                <a:ext cx="8763000" cy="5181600"/>
              </a:xfrm>
            </p:spPr>
            <p:txBody>
              <a:bodyPr>
                <a:normAutofit lnSpcReduction="10000"/>
              </a:bodyPr>
              <a:lstStyle/>
              <a:p>
                <a:pPr marL="342900" indent="-342900">
                  <a:lnSpc>
                    <a:spcPct val="90000"/>
                  </a:lnSpc>
                  <a:buFont typeface="Monotype Sorts" charset="0"/>
                  <a:buChar char="l"/>
                  <a:defRPr/>
                </a:pPr>
                <a:r>
                  <a:rPr lang="en-US" sz="2400" dirty="0">
                    <a:cs typeface="+mn-cs"/>
                  </a:rPr>
                  <a:t>Entropy at a given node </a:t>
                </a:r>
                <a14:m>
                  <m:oMath xmlns:m="http://schemas.openxmlformats.org/officeDocument/2006/math">
                    <m:r>
                      <a:rPr lang="en-US" sz="2400" i="1">
                        <a:latin typeface="Cambria Math" panose="02040503050406030204" pitchFamily="18" charset="0"/>
                      </a:rPr>
                      <m:t>𝒕</m:t>
                    </m:r>
                    <m:r>
                      <a:rPr lang="en-US" sz="2400" i="1">
                        <a:latin typeface="Cambria Math" panose="02040503050406030204" pitchFamily="18" charset="0"/>
                      </a:rPr>
                      <m:t> </m:t>
                    </m:r>
                  </m:oMath>
                </a14:m>
                <a:endParaRPr lang="en-US" sz="2400" dirty="0">
                  <a:cs typeface="+mn-cs"/>
                </a:endParaRPr>
              </a:p>
              <a:p>
                <a:pPr marL="742950" lvl="1" indent="-285750">
                  <a:lnSpc>
                    <a:spcPct val="90000"/>
                  </a:lnSpc>
                  <a:buFont typeface="Arial" charset="0"/>
                  <a:buChar char="–"/>
                  <a:defRPr/>
                </a:pPr>
                <a:endParaRPr lang="en-US" dirty="0"/>
              </a:p>
              <a:p>
                <a:pPr lvl="4">
                  <a:lnSpc>
                    <a:spcPct val="90000"/>
                  </a:lnSpc>
                  <a:defRPr/>
                </a:pPr>
                <a:endParaRPr lang="en-US" dirty="0">
                  <a:latin typeface="Times New Roman" charset="0"/>
                </a:endParaRPr>
              </a:p>
              <a:p>
                <a:pPr lvl="4">
                  <a:lnSpc>
                    <a:spcPct val="90000"/>
                  </a:lnSpc>
                  <a:defRPr/>
                </a:pPr>
                <a:endParaRPr lang="en-US" dirty="0">
                  <a:latin typeface="Times New Roman" charset="0"/>
                </a:endParaRPr>
              </a:p>
              <a:p>
                <a:pPr marL="342900" indent="-342900">
                  <a:buFont typeface="Monotype Sorts" charset="0"/>
                  <a:buNone/>
                  <a:defRPr/>
                </a:pPr>
                <a:r>
                  <a:rPr lang="en-US" sz="2400" dirty="0"/>
                  <a:t>	</a:t>
                </a:r>
                <a:r>
                  <a:rPr lang="en-US" sz="2000" dirty="0">
                    <a:latin typeface="Cambria Math" panose="02040503050406030204" pitchFamily="18" charset="0"/>
                    <a:ea typeface="Cambria Math" panose="02040503050406030204" pitchFamily="18" charset="0"/>
                  </a:rPr>
                  <a:t>Where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𝒑</m:t>
                        </m:r>
                      </m:e>
                      <m:sub>
                        <m:r>
                          <a:rPr lang="en-US" sz="2000" i="1">
                            <a:latin typeface="Cambria Math" panose="02040503050406030204" pitchFamily="18" charset="0"/>
                          </a:rPr>
                          <m:t>𝒊</m:t>
                        </m:r>
                      </m:sub>
                    </m:sSub>
                    <m:d>
                      <m:dPr>
                        <m:ctrlPr>
                          <a:rPr lang="en-US" sz="2000" i="1">
                            <a:latin typeface="Cambria Math" panose="02040503050406030204" pitchFamily="18" charset="0"/>
                          </a:rPr>
                        </m:ctrlPr>
                      </m:dPr>
                      <m:e>
                        <m:r>
                          <a:rPr lang="en-US" sz="2000" i="1">
                            <a:latin typeface="Cambria Math" panose="02040503050406030204" pitchFamily="18" charset="0"/>
                          </a:rPr>
                          <m:t>𝒕</m:t>
                        </m:r>
                      </m:e>
                    </m:d>
                  </m:oMath>
                </a14:m>
                <a:r>
                  <a:rPr lang="en-US" sz="2000" dirty="0">
                    <a:latin typeface="Cambria Math" panose="02040503050406030204" pitchFamily="18" charset="0"/>
                    <a:ea typeface="Cambria Math" panose="02040503050406030204" pitchFamily="18" charset="0"/>
                  </a:rPr>
                  <a:t> is the frequency of class </a:t>
                </a:r>
                <a14:m>
                  <m:oMath xmlns:m="http://schemas.openxmlformats.org/officeDocument/2006/math">
                    <m:r>
                      <a:rPr lang="en-US" sz="2000" i="1">
                        <a:latin typeface="Cambria Math" panose="02040503050406030204" pitchFamily="18" charset="0"/>
                      </a:rPr>
                      <m:t>𝒊</m:t>
                    </m:r>
                  </m:oMath>
                </a14:m>
                <a:r>
                  <a:rPr lang="en-US" sz="2000" dirty="0"/>
                  <a:t> at node </a:t>
                </a:r>
                <a14:m>
                  <m:oMath xmlns:m="http://schemas.openxmlformats.org/officeDocument/2006/math">
                    <m:r>
                      <a:rPr lang="en-US" sz="2000" i="1">
                        <a:latin typeface="Cambria Math" panose="02040503050406030204" pitchFamily="18" charset="0"/>
                      </a:rPr>
                      <m:t>𝒕</m:t>
                    </m:r>
                  </m:oMath>
                </a14:m>
                <a:r>
                  <a:rPr lang="en-US" sz="2000" dirty="0"/>
                  <a:t>, and </a:t>
                </a:r>
                <a14:m>
                  <m:oMath xmlns:m="http://schemas.openxmlformats.org/officeDocument/2006/math">
                    <m:r>
                      <a:rPr lang="en-US" sz="2000" i="1">
                        <a:latin typeface="Cambria Math" panose="02040503050406030204" pitchFamily="18" charset="0"/>
                      </a:rPr>
                      <m:t>𝒄</m:t>
                    </m:r>
                  </m:oMath>
                </a14:m>
                <a:r>
                  <a:rPr lang="en-US" sz="2000" dirty="0"/>
                  <a:t> is the total number of classes </a:t>
                </a:r>
              </a:p>
              <a:p>
                <a:pPr marL="342900" indent="-342900">
                  <a:buFont typeface="Monotype Sorts" charset="0"/>
                  <a:buNone/>
                  <a:defRPr/>
                </a:pPr>
                <a:endParaRPr lang="en-US" sz="2400" dirty="0">
                  <a:latin typeface="Times New Roman" charset="0"/>
                </a:endParaRPr>
              </a:p>
              <a:p>
                <a:pPr marL="1204913" lvl="2" indent="-347663">
                  <a:lnSpc>
                    <a:spcPct val="90000"/>
                  </a:lnSpc>
                  <a:buFont typeface="Wingdings" charset="0"/>
                  <a:buChar char="u"/>
                  <a:defRPr/>
                </a:pPr>
                <a:r>
                  <a:rPr lang="en-US" sz="2200" dirty="0"/>
                  <a:t>Maximum of </a:t>
                </a:r>
                <a14:m>
                  <m:oMath xmlns:m="http://schemas.openxmlformats.org/officeDocument/2006/math">
                    <m:sSub>
                      <m:sSubPr>
                        <m:ctrlPr>
                          <a:rPr lang="en-US" sz="2200" b="0" i="1" smtClean="0">
                            <a:latin typeface="Cambria Math" panose="02040503050406030204" pitchFamily="18" charset="0"/>
                          </a:rPr>
                        </m:ctrlPr>
                      </m:sSubPr>
                      <m:e>
                        <m:r>
                          <m:rPr>
                            <m:sty m:val="p"/>
                          </m:rPr>
                          <a:rPr lang="en-US" sz="2200" b="0" i="0" smtClean="0">
                            <a:latin typeface="Cambria Math" panose="02040503050406030204" pitchFamily="18" charset="0"/>
                          </a:rPr>
                          <m:t>log</m:t>
                        </m:r>
                      </m:e>
                      <m:sub>
                        <m:r>
                          <a:rPr lang="en-US" sz="2200" b="0" i="1" smtClean="0">
                            <a:latin typeface="Cambria Math" panose="02040503050406030204" pitchFamily="18" charset="0"/>
                          </a:rPr>
                          <m:t>2</m:t>
                        </m:r>
                      </m:sub>
                    </m:sSub>
                    <m:r>
                      <a:rPr lang="en-US" sz="2200" i="1">
                        <a:latin typeface="Cambria Math" panose="02040503050406030204" pitchFamily="18" charset="0"/>
                      </a:rPr>
                      <m:t>𝑐</m:t>
                    </m:r>
                  </m:oMath>
                </a14:m>
                <a:r>
                  <a:rPr lang="en-US" sz="2200" dirty="0"/>
                  <a:t> when records are equally distributed among all classes, implying the least beneficial situation for classification</a:t>
                </a:r>
              </a:p>
              <a:p>
                <a:pPr marL="1204913" lvl="2" indent="-347663">
                  <a:lnSpc>
                    <a:spcPct val="90000"/>
                  </a:lnSpc>
                  <a:buFont typeface="Wingdings" charset="0"/>
                  <a:buChar char="u"/>
                  <a:defRPr/>
                </a:pPr>
                <a:r>
                  <a:rPr lang="en-US" sz="2200" dirty="0"/>
                  <a:t>Minimum of 0 when all records belong to one class, implying most beneficial situation for classification</a:t>
                </a:r>
              </a:p>
              <a:p>
                <a:pPr marL="742950" lvl="1" indent="-285750">
                  <a:lnSpc>
                    <a:spcPct val="90000"/>
                  </a:lnSpc>
                  <a:buFont typeface="Arial" charset="0"/>
                  <a:buChar char="–"/>
                  <a:defRPr/>
                </a:pPr>
                <a:endParaRPr lang="en-US" dirty="0"/>
              </a:p>
              <a:p>
                <a:pPr marL="742950" lvl="1" indent="-285750">
                  <a:lnSpc>
                    <a:spcPct val="90000"/>
                  </a:lnSpc>
                  <a:buFont typeface="Arial" charset="0"/>
                  <a:buChar char="–"/>
                  <a:defRPr/>
                </a:pPr>
                <a:r>
                  <a:rPr lang="en-US" sz="2400" dirty="0"/>
                  <a:t>Entropy based computations are quite similar to the GINI index computations</a:t>
                </a:r>
              </a:p>
            </p:txBody>
          </p:sp>
        </mc:Choice>
        <mc:Fallback xmlns="">
          <p:sp>
            <p:nvSpPr>
              <p:cNvPr id="39939" name="Rectangle 3">
                <a:extLst>
                  <a:ext uri="{FF2B5EF4-FFF2-40B4-BE49-F238E27FC236}">
                    <a16:creationId xmlns:a16="http://schemas.microsoft.com/office/drawing/2014/main" id="{AB2C2B6F-910C-479E-BDA6-BC8AE1D85599}"/>
                  </a:ext>
                </a:extLst>
              </p:cNvPr>
              <p:cNvSpPr>
                <a:spLocks noGrp="1" noRot="1" noChangeAspect="1" noMove="1" noResize="1" noEditPoints="1" noAdjustHandles="1" noChangeArrowheads="1" noChangeShapeType="1" noTextEdit="1"/>
              </p:cNvSpPr>
              <p:nvPr>
                <p:ph type="body" idx="1"/>
              </p:nvPr>
            </p:nvSpPr>
            <p:spPr>
              <a:xfrm>
                <a:off x="152400" y="1143000"/>
                <a:ext cx="8763000" cy="5181600"/>
              </a:xfrm>
              <a:blipFill>
                <a:blip r:embed="rId2"/>
                <a:stretch>
                  <a:fillRect l="-348" t="-2353" r="-1182" b="-2118"/>
                </a:stretch>
              </a:blipFill>
            </p:spPr>
            <p:txBody>
              <a:bodyPr/>
              <a:lstStyle/>
              <a:p>
                <a:r>
                  <a:rPr lang="en-US">
                    <a:noFill/>
                  </a:rPr>
                  <a:t> </a:t>
                </a:r>
              </a:p>
            </p:txBody>
          </p:sp>
        </mc:Fallback>
      </mc:AlternateContent>
      <p:sp>
        <p:nvSpPr>
          <p:cNvPr id="2" name="Date Placeholder 1">
            <a:extLst>
              <a:ext uri="{FF2B5EF4-FFF2-40B4-BE49-F238E27FC236}">
                <a16:creationId xmlns:a16="http://schemas.microsoft.com/office/drawing/2014/main" id="{A74F72C1-8DB5-465A-9A64-7EE78D483EB5}"/>
              </a:ext>
            </a:extLst>
          </p:cNvPr>
          <p:cNvSpPr>
            <a:spLocks noGrp="1"/>
          </p:cNvSpPr>
          <p:nvPr>
            <p:ph type="dt" sz="quarter" idx="10"/>
          </p:nvPr>
        </p:nvSpPr>
        <p:spPr>
          <a:xfrm>
            <a:off x="628650" y="6356350"/>
            <a:ext cx="2057400" cy="365125"/>
          </a:xfrm>
          <a:prstGeom prst="rect">
            <a:avLst/>
          </a:prstGeom>
        </p:spPr>
        <p:txBody>
          <a:bodyPr vert="horz" lIns="91440" tIns="45720" rIns="91440" bIns="45720" rtlCol="0" anchor="ctr"/>
          <a:lstStyle>
            <a:defPPr>
              <a:defRPr lang="en-US"/>
            </a:defPPr>
            <a:lvl1pPr algn="l" rtl="0" eaLnBrk="0" fontAlgn="base" hangingPunct="0">
              <a:spcBef>
                <a:spcPct val="0"/>
              </a:spcBef>
              <a:spcAft>
                <a:spcPct val="0"/>
              </a:spcAft>
              <a:defRPr sz="1200" b="1" kern="1200">
                <a:solidFill>
                  <a:schemeClr val="tx1">
                    <a:tint val="75000"/>
                  </a:schemeClr>
                </a:solidFill>
                <a:latin typeface="Arial" charset="0"/>
                <a:ea typeface="ＭＳ Ｐゴシック" charset="-128"/>
                <a:cs typeface="+mn-cs"/>
              </a:defRPr>
            </a:lvl1pPr>
            <a:lvl2pPr marL="4572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9pPr>
          </a:lstStyle>
          <a:p>
            <a:pPr>
              <a:defRPr/>
            </a:pPr>
            <a:r>
              <a:rPr lang="en-US"/>
              <a:t>2/1/2021</a:t>
            </a:r>
            <a:endParaRPr lang="en-US" dirty="0"/>
          </a:p>
        </p:txBody>
      </p:sp>
      <p:sp>
        <p:nvSpPr>
          <p:cNvPr id="3" name="Footer Placeholder 2">
            <a:extLst>
              <a:ext uri="{FF2B5EF4-FFF2-40B4-BE49-F238E27FC236}">
                <a16:creationId xmlns:a16="http://schemas.microsoft.com/office/drawing/2014/main" id="{12A15321-786A-4187-BDEF-11C03ECF3F9E}"/>
              </a:ext>
            </a:extLst>
          </p:cNvPr>
          <p:cNvSpPr>
            <a:spLocks noGrp="1"/>
          </p:cNvSpPr>
          <p:nvPr>
            <p:ph type="ftr" sz="quarter" idx="11"/>
          </p:nvPr>
        </p:nvSpPr>
        <p:spPr>
          <a:xfrm>
            <a:off x="3028950" y="6356350"/>
            <a:ext cx="3086100" cy="365125"/>
          </a:xfrm>
          <a:prstGeom prst="rect">
            <a:avLst/>
          </a:prstGeom>
        </p:spPr>
        <p:txBody>
          <a:bodyPr vert="horz" lIns="91440" tIns="45720" rIns="91440" bIns="45720" rtlCol="0" anchor="ctr"/>
          <a:lstStyle>
            <a:defPPr>
              <a:defRPr lang="en-US"/>
            </a:defPPr>
            <a:lvl1pPr algn="ctr" rtl="0" eaLnBrk="0" fontAlgn="base" hangingPunct="0">
              <a:spcBef>
                <a:spcPct val="0"/>
              </a:spcBef>
              <a:spcAft>
                <a:spcPct val="0"/>
              </a:spcAft>
              <a:defRPr sz="1200" b="1" kern="1200">
                <a:solidFill>
                  <a:schemeClr val="tx1">
                    <a:tint val="75000"/>
                  </a:schemeClr>
                </a:solidFill>
                <a:latin typeface="Arial" charset="0"/>
                <a:ea typeface="ＭＳ Ｐゴシック" charset="-128"/>
                <a:cs typeface="+mn-cs"/>
              </a:defRPr>
            </a:lvl1pPr>
            <a:lvl2pPr marL="4572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9pPr>
          </a:lstStyle>
          <a:p>
            <a:pPr>
              <a:defRPr/>
            </a:pPr>
            <a:r>
              <a:rPr lang="en-US"/>
              <a:t>Introduction to Data Mining, 2</a:t>
            </a:r>
            <a:r>
              <a:rPr lang="en-US" baseline="30000"/>
              <a:t>nd</a:t>
            </a:r>
            <a:r>
              <a:rPr lang="en-US"/>
              <a:t> Edition</a:t>
            </a:r>
            <a:endParaRPr lang="en-US" dirty="0"/>
          </a:p>
        </p:txBody>
      </p:sp>
      <p:sp>
        <p:nvSpPr>
          <p:cNvPr id="4" name="Slide Number Placeholder 3">
            <a:extLst>
              <a:ext uri="{FF2B5EF4-FFF2-40B4-BE49-F238E27FC236}">
                <a16:creationId xmlns:a16="http://schemas.microsoft.com/office/drawing/2014/main" id="{BDE7B8A7-B7AA-467D-86BB-FD17E3314037}"/>
              </a:ext>
            </a:extLst>
          </p:cNvPr>
          <p:cNvSpPr>
            <a:spLocks noGrp="1"/>
          </p:cNvSpPr>
          <p:nvPr>
            <p:ph type="sldNum" sz="quarter" idx="12"/>
          </p:nvPr>
        </p:nvSpPr>
        <p:spPr>
          <a:xfrm>
            <a:off x="6457950" y="6356350"/>
            <a:ext cx="2057400" cy="365125"/>
          </a:xfrm>
          <a:prstGeom prst="rect">
            <a:avLst/>
          </a:prstGeom>
        </p:spPr>
        <p:txBody>
          <a:bodyPr vert="horz" lIns="91440" tIns="45720" rIns="91440" bIns="45720" rtlCol="0" anchor="ctr"/>
          <a:lstStyle>
            <a:defPPr>
              <a:defRPr lang="en-US"/>
            </a:defPPr>
            <a:lvl1pPr algn="r" rtl="0" eaLnBrk="0" fontAlgn="base" hangingPunct="0">
              <a:spcBef>
                <a:spcPct val="0"/>
              </a:spcBef>
              <a:spcAft>
                <a:spcPct val="0"/>
              </a:spcAft>
              <a:defRPr sz="1200" b="1" kern="1200">
                <a:solidFill>
                  <a:schemeClr val="tx1">
                    <a:tint val="75000"/>
                  </a:schemeClr>
                </a:solidFill>
                <a:latin typeface="Arial" charset="0"/>
                <a:ea typeface="ＭＳ Ｐゴシック" charset="-128"/>
                <a:cs typeface="+mn-cs"/>
              </a:defRPr>
            </a:lvl1pPr>
            <a:lvl2pPr marL="4572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9pPr>
          </a:lstStyle>
          <a:p>
            <a:pPr>
              <a:defRPr/>
            </a:pPr>
            <a:fld id="{24876ADD-85D9-4CF9-A35B-123309FF4FEE}" type="slidenum">
              <a:rPr lang="en-US" smtClean="0"/>
              <a:pPr>
                <a:defRPr/>
              </a:pPr>
              <a:t>201</a:t>
            </a:fld>
            <a:endParaRPr lang="en-US"/>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669D6B64-16FF-42AA-85B8-5A2F2AB58B86}"/>
                  </a:ext>
                </a:extLst>
              </p:cNvPr>
              <p:cNvSpPr txBox="1"/>
              <p:nvPr/>
            </p:nvSpPr>
            <p:spPr>
              <a:xfrm>
                <a:off x="1447800" y="1524000"/>
                <a:ext cx="4259243" cy="103784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𝐸𝑛𝑡𝑟𝑜𝑝𝑦</m:t>
                      </m:r>
                      <m:r>
                        <a:rPr lang="en-US" sz="2400" b="0" i="1" smtClean="0">
                          <a:latin typeface="Cambria Math" panose="02040503050406030204" pitchFamily="18" charset="0"/>
                        </a:rPr>
                        <m:t>=−</m:t>
                      </m:r>
                      <m:nary>
                        <m:naryPr>
                          <m:chr m:val="∑"/>
                          <m:ctrlPr>
                            <a:rPr lang="en-US" sz="2400" b="0" i="1" smtClean="0">
                              <a:latin typeface="Cambria Math" panose="02040503050406030204" pitchFamily="18" charset="0"/>
                            </a:rPr>
                          </m:ctrlPr>
                        </m:naryPr>
                        <m:sub>
                          <m:r>
                            <m:rPr>
                              <m:brk m:alnAt="23"/>
                            </m:rPr>
                            <a:rPr lang="en-US" sz="2400" b="0" i="1" smtClean="0">
                              <a:latin typeface="Cambria Math" panose="02040503050406030204" pitchFamily="18" charset="0"/>
                            </a:rPr>
                            <m:t>𝑖</m:t>
                          </m:r>
                          <m:r>
                            <a:rPr lang="en-US" sz="2400" b="0" i="1" smtClean="0">
                              <a:latin typeface="Cambria Math" panose="02040503050406030204" pitchFamily="18" charset="0"/>
                            </a:rPr>
                            <m:t>=0</m:t>
                          </m:r>
                        </m:sub>
                        <m:sup>
                          <m:r>
                            <a:rPr lang="en-US" sz="2400" b="0" i="1" smtClean="0">
                              <a:latin typeface="Cambria Math" panose="02040503050406030204" pitchFamily="18" charset="0"/>
                            </a:rPr>
                            <m:t>𝑐</m:t>
                          </m:r>
                          <m:r>
                            <a:rPr lang="en-US" sz="2400" b="0" i="1" smtClean="0">
                              <a:latin typeface="Cambria Math" panose="02040503050406030204" pitchFamily="18" charset="0"/>
                            </a:rPr>
                            <m:t>−1</m:t>
                          </m:r>
                        </m:sup>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𝑝</m:t>
                              </m:r>
                            </m:e>
                            <m:sub>
                              <m:r>
                                <a:rPr lang="en-US" sz="2400" b="0" i="1" smtClean="0">
                                  <a:latin typeface="Cambria Math" panose="02040503050406030204" pitchFamily="18" charset="0"/>
                                </a:rPr>
                                <m:t>𝑖</m:t>
                              </m:r>
                            </m:sub>
                          </m:sSub>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𝑡</m:t>
                              </m:r>
                            </m:e>
                          </m:d>
                          <m:r>
                            <a:rPr lang="en-US" sz="2400" b="0" i="1" smtClean="0">
                              <a:latin typeface="Cambria Math" panose="02040503050406030204" pitchFamily="18" charset="0"/>
                            </a:rPr>
                            <m:t>𝑙𝑜</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𝑔</m:t>
                              </m:r>
                            </m:e>
                            <m:sub>
                              <m:r>
                                <a:rPr lang="en-US" sz="2400" b="0" i="1" smtClean="0">
                                  <a:latin typeface="Cambria Math" panose="02040503050406030204" pitchFamily="18" charset="0"/>
                                </a:rPr>
                                <m:t>2</m:t>
                              </m:r>
                            </m:sub>
                          </m:s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𝑝</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m:t>
                          </m:r>
                          <m:r>
                            <a:rPr lang="en-US" sz="2400" b="0" i="1" smtClean="0">
                              <a:latin typeface="Cambria Math" panose="02040503050406030204" pitchFamily="18" charset="0"/>
                            </a:rPr>
                            <m:t>𝑡</m:t>
                          </m:r>
                          <m:r>
                            <a:rPr lang="en-US" sz="2400" b="0" i="1" smtClean="0">
                              <a:latin typeface="Cambria Math" panose="02040503050406030204" pitchFamily="18" charset="0"/>
                            </a:rPr>
                            <m:t>)</m:t>
                          </m:r>
                        </m:e>
                      </m:nary>
                    </m:oMath>
                  </m:oMathPara>
                </a14:m>
                <a:endParaRPr lang="en-US" sz="2400" b="0" dirty="0"/>
              </a:p>
            </p:txBody>
          </p:sp>
        </mc:Choice>
        <mc:Fallback xmlns="">
          <p:sp>
            <p:nvSpPr>
              <p:cNvPr id="8" name="TextBox 7">
                <a:extLst>
                  <a:ext uri="{FF2B5EF4-FFF2-40B4-BE49-F238E27FC236}">
                    <a16:creationId xmlns:a16="http://schemas.microsoft.com/office/drawing/2014/main" id="{669D6B64-16FF-42AA-85B8-5A2F2AB58B86}"/>
                  </a:ext>
                </a:extLst>
              </p:cNvPr>
              <p:cNvSpPr txBox="1">
                <a:spLocks noRot="1" noChangeAspect="1" noMove="1" noResize="1" noEditPoints="1" noAdjustHandles="1" noChangeArrowheads="1" noChangeShapeType="1" noTextEdit="1"/>
              </p:cNvSpPr>
              <p:nvPr/>
            </p:nvSpPr>
            <p:spPr>
              <a:xfrm>
                <a:off x="1447800" y="1524000"/>
                <a:ext cx="4259243" cy="1037848"/>
              </a:xfrm>
              <a:prstGeom prst="rect">
                <a:avLst/>
              </a:prstGeom>
              <a:blipFill>
                <a:blip r:embed="rId3"/>
                <a:stretch>
                  <a:fillRect/>
                </a:stretch>
              </a:blipFill>
            </p:spPr>
            <p:txBody>
              <a:bodyPr/>
              <a:lstStyle/>
              <a:p>
                <a:r>
                  <a:rPr lang="en-US">
                    <a:noFill/>
                  </a:rPr>
                  <a:t> </a:t>
                </a:r>
              </a:p>
            </p:txBody>
          </p:sp>
        </mc:Fallback>
      </mc:AlternateContent>
    </p:spTree>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a:extLst>
              <a:ext uri="{FF2B5EF4-FFF2-40B4-BE49-F238E27FC236}">
                <a16:creationId xmlns:a16="http://schemas.microsoft.com/office/drawing/2014/main" id="{7F7C2F9D-2C4C-4514-9ABF-3E8CBEF465F0}"/>
              </a:ext>
            </a:extLst>
          </p:cNvPr>
          <p:cNvSpPr>
            <a:spLocks noGrp="1" noChangeArrowheads="1"/>
          </p:cNvSpPr>
          <p:nvPr>
            <p:ph type="title"/>
          </p:nvPr>
        </p:nvSpPr>
        <p:spPr/>
        <p:txBody>
          <a:bodyPr/>
          <a:lstStyle/>
          <a:p>
            <a:pPr>
              <a:defRPr/>
            </a:pPr>
            <a:r>
              <a:rPr lang="en-US">
                <a:cs typeface="+mj-cs"/>
              </a:rPr>
              <a:t>Computing Entropy of a Single Node</a:t>
            </a:r>
          </a:p>
        </p:txBody>
      </p:sp>
      <p:graphicFrame>
        <p:nvGraphicFramePr>
          <p:cNvPr id="52226" name="Object 3">
            <a:extLst>
              <a:ext uri="{FF2B5EF4-FFF2-40B4-BE49-F238E27FC236}">
                <a16:creationId xmlns:a16="http://schemas.microsoft.com/office/drawing/2014/main" id="{BB637AB3-8F49-4E6B-9419-412DA3CCF027}"/>
              </a:ext>
            </a:extLst>
          </p:cNvPr>
          <p:cNvGraphicFramePr>
            <a:graphicFrameLocks noChangeAspect="1"/>
          </p:cNvGraphicFramePr>
          <p:nvPr/>
        </p:nvGraphicFramePr>
        <p:xfrm>
          <a:off x="304800" y="2339975"/>
          <a:ext cx="2362200" cy="936625"/>
        </p:xfrm>
        <a:graphic>
          <a:graphicData uri="http://schemas.openxmlformats.org/presentationml/2006/ole">
            <mc:AlternateContent xmlns:mc="http://schemas.openxmlformats.org/markup-compatibility/2006">
              <mc:Choice xmlns:v="urn:schemas-microsoft-com:vml" Requires="v">
                <p:oleObj name="Document" r:id="rId2" imgW="3238500" imgH="1357884" progId="Word.Document.8">
                  <p:embed/>
                </p:oleObj>
              </mc:Choice>
              <mc:Fallback>
                <p:oleObj name="Document" r:id="rId2" imgW="3238500" imgH="1357884" progId="Word.Document.8">
                  <p:embed/>
                  <p:pic>
                    <p:nvPicPr>
                      <p:cNvPr id="52226" name="Object 3">
                        <a:extLst>
                          <a:ext uri="{FF2B5EF4-FFF2-40B4-BE49-F238E27FC236}">
                            <a16:creationId xmlns:a16="http://schemas.microsoft.com/office/drawing/2014/main" id="{BB637AB3-8F49-4E6B-9419-412DA3CCF0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2339975"/>
                        <a:ext cx="2362200" cy="936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52227" name="Object 4">
            <a:extLst>
              <a:ext uri="{FF2B5EF4-FFF2-40B4-BE49-F238E27FC236}">
                <a16:creationId xmlns:a16="http://schemas.microsoft.com/office/drawing/2014/main" id="{D03C17F8-5A40-4FD9-B830-C156D7D1909D}"/>
              </a:ext>
            </a:extLst>
          </p:cNvPr>
          <p:cNvGraphicFramePr>
            <a:graphicFrameLocks noChangeAspect="1"/>
          </p:cNvGraphicFramePr>
          <p:nvPr/>
        </p:nvGraphicFramePr>
        <p:xfrm>
          <a:off x="381000" y="5181600"/>
          <a:ext cx="2286000" cy="938213"/>
        </p:xfrm>
        <a:graphic>
          <a:graphicData uri="http://schemas.openxmlformats.org/presentationml/2006/ole">
            <mc:AlternateContent xmlns:mc="http://schemas.openxmlformats.org/markup-compatibility/2006">
              <mc:Choice xmlns:v="urn:schemas-microsoft-com:vml" Requires="v">
                <p:oleObj name="Document" r:id="rId4" imgW="3238500" imgH="1382268" progId="Word.Document.8">
                  <p:embed/>
                </p:oleObj>
              </mc:Choice>
              <mc:Fallback>
                <p:oleObj name="Document" r:id="rId4" imgW="3238500" imgH="1382268" progId="Word.Document.8">
                  <p:embed/>
                  <p:pic>
                    <p:nvPicPr>
                      <p:cNvPr id="52227" name="Object 4">
                        <a:extLst>
                          <a:ext uri="{FF2B5EF4-FFF2-40B4-BE49-F238E27FC236}">
                            <a16:creationId xmlns:a16="http://schemas.microsoft.com/office/drawing/2014/main" id="{D03C17F8-5A40-4FD9-B830-C156D7D1909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1000" y="5181600"/>
                        <a:ext cx="2286000" cy="9382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52228" name="Object 5">
            <a:extLst>
              <a:ext uri="{FF2B5EF4-FFF2-40B4-BE49-F238E27FC236}">
                <a16:creationId xmlns:a16="http://schemas.microsoft.com/office/drawing/2014/main" id="{9F26A34F-15A4-44EC-9E82-97915C9F4222}"/>
              </a:ext>
            </a:extLst>
          </p:cNvPr>
          <p:cNvGraphicFramePr>
            <a:graphicFrameLocks noChangeAspect="1"/>
          </p:cNvGraphicFramePr>
          <p:nvPr/>
        </p:nvGraphicFramePr>
        <p:xfrm>
          <a:off x="381000" y="3817938"/>
          <a:ext cx="2286000" cy="906462"/>
        </p:xfrm>
        <a:graphic>
          <a:graphicData uri="http://schemas.openxmlformats.org/presentationml/2006/ole">
            <mc:AlternateContent xmlns:mc="http://schemas.openxmlformats.org/markup-compatibility/2006">
              <mc:Choice xmlns:v="urn:schemas-microsoft-com:vml" Requires="v">
                <p:oleObj name="Document" r:id="rId6" imgW="3238500" imgH="1357884" progId="Word.Document.8">
                  <p:embed/>
                </p:oleObj>
              </mc:Choice>
              <mc:Fallback>
                <p:oleObj name="Document" r:id="rId6" imgW="3238500" imgH="1357884" progId="Word.Document.8">
                  <p:embed/>
                  <p:pic>
                    <p:nvPicPr>
                      <p:cNvPr id="52228" name="Object 5">
                        <a:extLst>
                          <a:ext uri="{FF2B5EF4-FFF2-40B4-BE49-F238E27FC236}">
                            <a16:creationId xmlns:a16="http://schemas.microsoft.com/office/drawing/2014/main" id="{9F26A34F-15A4-44EC-9E82-97915C9F422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1000" y="3817938"/>
                        <a:ext cx="2286000" cy="9064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52229" name="Text Box 6">
            <a:extLst>
              <a:ext uri="{FF2B5EF4-FFF2-40B4-BE49-F238E27FC236}">
                <a16:creationId xmlns:a16="http://schemas.microsoft.com/office/drawing/2014/main" id="{8F06B79F-C069-4CD0-A9A4-901C4D3CEA3C}"/>
              </a:ext>
            </a:extLst>
          </p:cNvPr>
          <p:cNvSpPr txBox="1">
            <a:spLocks noChangeArrowheads="1"/>
          </p:cNvSpPr>
          <p:nvPr/>
        </p:nvSpPr>
        <p:spPr bwMode="auto">
          <a:xfrm>
            <a:off x="2895600" y="2339975"/>
            <a:ext cx="5943600" cy="85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50000"/>
              </a:spcBef>
              <a:spcAft>
                <a:spcPct val="0"/>
              </a:spcAft>
              <a:buClrTx/>
              <a:buSzTx/>
              <a:buFontTx/>
              <a:buNone/>
            </a:pPr>
            <a:r>
              <a:rPr lang="en-US" altLang="en-US" sz="2000"/>
              <a:t>P(C1) = 0/6 = 0     P(C2) = 6/6 = 1</a:t>
            </a:r>
          </a:p>
          <a:p>
            <a:pPr>
              <a:spcBef>
                <a:spcPct val="50000"/>
              </a:spcBef>
              <a:spcAft>
                <a:spcPct val="0"/>
              </a:spcAft>
              <a:buClrTx/>
              <a:buSzTx/>
              <a:buFontTx/>
              <a:buNone/>
            </a:pPr>
            <a:r>
              <a:rPr lang="en-US" altLang="en-US" sz="2000"/>
              <a:t>Entropy = – 0 log 0</a:t>
            </a:r>
            <a:r>
              <a:rPr lang="en-US" altLang="en-US" sz="2000" baseline="30000"/>
              <a:t> </a:t>
            </a:r>
            <a:r>
              <a:rPr lang="en-US" altLang="en-US" sz="2000"/>
              <a:t>– 1 log 1 = – 0 – 0 = 0 </a:t>
            </a:r>
          </a:p>
        </p:txBody>
      </p:sp>
      <p:sp>
        <p:nvSpPr>
          <p:cNvPr id="52230" name="Text Box 8">
            <a:extLst>
              <a:ext uri="{FF2B5EF4-FFF2-40B4-BE49-F238E27FC236}">
                <a16:creationId xmlns:a16="http://schemas.microsoft.com/office/drawing/2014/main" id="{69D354AD-3445-41CE-8F4F-812592CE7A8C}"/>
              </a:ext>
            </a:extLst>
          </p:cNvPr>
          <p:cNvSpPr txBox="1">
            <a:spLocks noChangeArrowheads="1"/>
          </p:cNvSpPr>
          <p:nvPr/>
        </p:nvSpPr>
        <p:spPr bwMode="auto">
          <a:xfrm>
            <a:off x="2971800" y="3733800"/>
            <a:ext cx="6172200" cy="85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50000"/>
              </a:spcBef>
              <a:spcAft>
                <a:spcPct val="0"/>
              </a:spcAft>
              <a:buClrTx/>
              <a:buSzTx/>
              <a:buFontTx/>
              <a:buNone/>
            </a:pPr>
            <a:r>
              <a:rPr lang="en-US" altLang="en-US" sz="2000"/>
              <a:t>P(C1) = 1/6          P(C2) = 5/6</a:t>
            </a:r>
          </a:p>
          <a:p>
            <a:pPr>
              <a:spcBef>
                <a:spcPct val="50000"/>
              </a:spcBef>
              <a:spcAft>
                <a:spcPct val="0"/>
              </a:spcAft>
              <a:buClrTx/>
              <a:buSzTx/>
              <a:buFontTx/>
              <a:buNone/>
            </a:pPr>
            <a:r>
              <a:rPr lang="en-US" altLang="en-US" sz="2000"/>
              <a:t>Entropy = – (1/6) log</a:t>
            </a:r>
            <a:r>
              <a:rPr lang="en-US" altLang="en-US" sz="2000" baseline="-25000"/>
              <a:t>2</a:t>
            </a:r>
            <a:r>
              <a:rPr lang="en-US" altLang="en-US" sz="2000"/>
              <a:t> (1/6)</a:t>
            </a:r>
            <a:r>
              <a:rPr lang="en-US" altLang="en-US" sz="2000" baseline="30000"/>
              <a:t> </a:t>
            </a:r>
            <a:r>
              <a:rPr lang="en-US" altLang="en-US" sz="2000"/>
              <a:t>– (5/6) log</a:t>
            </a:r>
            <a:r>
              <a:rPr lang="en-US" altLang="en-US" sz="2000" baseline="-25000"/>
              <a:t>2</a:t>
            </a:r>
            <a:r>
              <a:rPr lang="en-US" altLang="en-US" sz="2000"/>
              <a:t> (1/6) = 0.65</a:t>
            </a:r>
          </a:p>
        </p:txBody>
      </p:sp>
      <p:sp>
        <p:nvSpPr>
          <p:cNvPr id="52231" name="Text Box 9">
            <a:extLst>
              <a:ext uri="{FF2B5EF4-FFF2-40B4-BE49-F238E27FC236}">
                <a16:creationId xmlns:a16="http://schemas.microsoft.com/office/drawing/2014/main" id="{E20961E2-4A1F-4D5A-B0C6-6EDFF2135AA6}"/>
              </a:ext>
            </a:extLst>
          </p:cNvPr>
          <p:cNvSpPr txBox="1">
            <a:spLocks noChangeArrowheads="1"/>
          </p:cNvSpPr>
          <p:nvPr/>
        </p:nvSpPr>
        <p:spPr bwMode="auto">
          <a:xfrm>
            <a:off x="2971800" y="5105400"/>
            <a:ext cx="6172200" cy="85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50000"/>
              </a:spcBef>
              <a:spcAft>
                <a:spcPct val="0"/>
              </a:spcAft>
              <a:buClrTx/>
              <a:buSzTx/>
              <a:buFontTx/>
              <a:buNone/>
            </a:pPr>
            <a:r>
              <a:rPr lang="en-US" altLang="en-US" sz="2000"/>
              <a:t>P(C1) = 2/6          P(C2) = 4/6</a:t>
            </a:r>
          </a:p>
          <a:p>
            <a:pPr>
              <a:spcBef>
                <a:spcPct val="50000"/>
              </a:spcBef>
              <a:spcAft>
                <a:spcPct val="0"/>
              </a:spcAft>
              <a:buClrTx/>
              <a:buSzTx/>
              <a:buFontTx/>
              <a:buNone/>
            </a:pPr>
            <a:r>
              <a:rPr lang="en-US" altLang="en-US" sz="2000"/>
              <a:t>Entropy = – (2/6) log</a:t>
            </a:r>
            <a:r>
              <a:rPr lang="en-US" altLang="en-US" sz="2000" baseline="-25000"/>
              <a:t>2</a:t>
            </a:r>
            <a:r>
              <a:rPr lang="en-US" altLang="en-US" sz="2000"/>
              <a:t> (2/6)</a:t>
            </a:r>
            <a:r>
              <a:rPr lang="en-US" altLang="en-US" sz="2000" baseline="30000"/>
              <a:t> </a:t>
            </a:r>
            <a:r>
              <a:rPr lang="en-US" altLang="en-US" sz="2000"/>
              <a:t>– (4/6) log</a:t>
            </a:r>
            <a:r>
              <a:rPr lang="en-US" altLang="en-US" sz="2000" baseline="-25000"/>
              <a:t>2</a:t>
            </a:r>
            <a:r>
              <a:rPr lang="en-US" altLang="en-US" sz="2000"/>
              <a:t> (4/6) = 0.92</a:t>
            </a:r>
          </a:p>
        </p:txBody>
      </p:sp>
      <p:sp>
        <p:nvSpPr>
          <p:cNvPr id="2" name="Date Placeholder 1">
            <a:extLst>
              <a:ext uri="{FF2B5EF4-FFF2-40B4-BE49-F238E27FC236}">
                <a16:creationId xmlns:a16="http://schemas.microsoft.com/office/drawing/2014/main" id="{CADB12BE-7C81-4EE5-B01E-8F6425C7F73C}"/>
              </a:ext>
            </a:extLst>
          </p:cNvPr>
          <p:cNvSpPr>
            <a:spLocks noGrp="1"/>
          </p:cNvSpPr>
          <p:nvPr>
            <p:ph type="dt" sz="quarter" idx="10"/>
          </p:nvPr>
        </p:nvSpPr>
        <p:spPr>
          <a:xfrm>
            <a:off x="628650" y="6356350"/>
            <a:ext cx="2057400" cy="365125"/>
          </a:xfrm>
          <a:prstGeom prst="rect">
            <a:avLst/>
          </a:prstGeom>
        </p:spPr>
        <p:txBody>
          <a:bodyPr vert="horz" lIns="91440" tIns="45720" rIns="91440" bIns="45720" rtlCol="0" anchor="ctr"/>
          <a:lstStyle>
            <a:defPPr>
              <a:defRPr lang="en-US"/>
            </a:defPPr>
            <a:lvl1pPr algn="l" rtl="0" eaLnBrk="0" fontAlgn="base" hangingPunct="0">
              <a:spcBef>
                <a:spcPct val="0"/>
              </a:spcBef>
              <a:spcAft>
                <a:spcPct val="0"/>
              </a:spcAft>
              <a:defRPr sz="1200" b="1" kern="1200">
                <a:solidFill>
                  <a:schemeClr val="tx1">
                    <a:tint val="75000"/>
                  </a:schemeClr>
                </a:solidFill>
                <a:latin typeface="Arial" charset="0"/>
                <a:ea typeface="ＭＳ Ｐゴシック" charset="-128"/>
                <a:cs typeface="+mn-cs"/>
              </a:defRPr>
            </a:lvl1pPr>
            <a:lvl2pPr marL="4572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9pPr>
          </a:lstStyle>
          <a:p>
            <a:pPr>
              <a:defRPr/>
            </a:pPr>
            <a:r>
              <a:rPr lang="en-US"/>
              <a:t>2/1/2021</a:t>
            </a:r>
            <a:endParaRPr lang="en-US" dirty="0"/>
          </a:p>
        </p:txBody>
      </p:sp>
      <p:sp>
        <p:nvSpPr>
          <p:cNvPr id="3" name="Footer Placeholder 2">
            <a:extLst>
              <a:ext uri="{FF2B5EF4-FFF2-40B4-BE49-F238E27FC236}">
                <a16:creationId xmlns:a16="http://schemas.microsoft.com/office/drawing/2014/main" id="{0D5981B3-B9E5-4312-A3FF-56AA0D2D9547}"/>
              </a:ext>
            </a:extLst>
          </p:cNvPr>
          <p:cNvSpPr>
            <a:spLocks noGrp="1"/>
          </p:cNvSpPr>
          <p:nvPr>
            <p:ph type="ftr" sz="quarter" idx="11"/>
          </p:nvPr>
        </p:nvSpPr>
        <p:spPr>
          <a:xfrm>
            <a:off x="3028950" y="6356350"/>
            <a:ext cx="3086100" cy="365125"/>
          </a:xfrm>
          <a:prstGeom prst="rect">
            <a:avLst/>
          </a:prstGeom>
        </p:spPr>
        <p:txBody>
          <a:bodyPr vert="horz" lIns="91440" tIns="45720" rIns="91440" bIns="45720" rtlCol="0" anchor="ctr"/>
          <a:lstStyle>
            <a:defPPr>
              <a:defRPr lang="en-US"/>
            </a:defPPr>
            <a:lvl1pPr algn="ctr" rtl="0" eaLnBrk="0" fontAlgn="base" hangingPunct="0">
              <a:spcBef>
                <a:spcPct val="0"/>
              </a:spcBef>
              <a:spcAft>
                <a:spcPct val="0"/>
              </a:spcAft>
              <a:defRPr sz="1200" b="1" kern="1200">
                <a:solidFill>
                  <a:schemeClr val="tx1">
                    <a:tint val="75000"/>
                  </a:schemeClr>
                </a:solidFill>
                <a:latin typeface="Arial" charset="0"/>
                <a:ea typeface="ＭＳ Ｐゴシック" charset="-128"/>
                <a:cs typeface="+mn-cs"/>
              </a:defRPr>
            </a:lvl1pPr>
            <a:lvl2pPr marL="4572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9pPr>
          </a:lstStyle>
          <a:p>
            <a:pPr>
              <a:defRPr/>
            </a:pPr>
            <a:r>
              <a:rPr lang="en-US"/>
              <a:t>Introduction to Data Mining, 2</a:t>
            </a:r>
            <a:r>
              <a:rPr lang="en-US" baseline="30000"/>
              <a:t>nd</a:t>
            </a:r>
            <a:r>
              <a:rPr lang="en-US"/>
              <a:t> Edition</a:t>
            </a:r>
            <a:endParaRPr lang="en-US" dirty="0"/>
          </a:p>
        </p:txBody>
      </p:sp>
      <p:sp>
        <p:nvSpPr>
          <p:cNvPr id="4" name="Slide Number Placeholder 3">
            <a:extLst>
              <a:ext uri="{FF2B5EF4-FFF2-40B4-BE49-F238E27FC236}">
                <a16:creationId xmlns:a16="http://schemas.microsoft.com/office/drawing/2014/main" id="{7B9FE711-EDA1-475B-88C2-CA170A96948B}"/>
              </a:ext>
            </a:extLst>
          </p:cNvPr>
          <p:cNvSpPr>
            <a:spLocks noGrp="1"/>
          </p:cNvSpPr>
          <p:nvPr>
            <p:ph type="sldNum" sz="quarter" idx="12"/>
          </p:nvPr>
        </p:nvSpPr>
        <p:spPr>
          <a:xfrm>
            <a:off x="6457950" y="6356350"/>
            <a:ext cx="2057400" cy="365125"/>
          </a:xfrm>
          <a:prstGeom prst="rect">
            <a:avLst/>
          </a:prstGeom>
        </p:spPr>
        <p:txBody>
          <a:bodyPr vert="horz" lIns="91440" tIns="45720" rIns="91440" bIns="45720" rtlCol="0" anchor="ctr"/>
          <a:lstStyle>
            <a:defPPr>
              <a:defRPr lang="en-US"/>
            </a:defPPr>
            <a:lvl1pPr algn="r" rtl="0" eaLnBrk="0" fontAlgn="base" hangingPunct="0">
              <a:spcBef>
                <a:spcPct val="0"/>
              </a:spcBef>
              <a:spcAft>
                <a:spcPct val="0"/>
              </a:spcAft>
              <a:defRPr sz="1200" b="1" kern="1200">
                <a:solidFill>
                  <a:schemeClr val="tx1">
                    <a:tint val="75000"/>
                  </a:schemeClr>
                </a:solidFill>
                <a:latin typeface="Arial" charset="0"/>
                <a:ea typeface="ＭＳ Ｐゴシック" charset="-128"/>
                <a:cs typeface="+mn-cs"/>
              </a:defRPr>
            </a:lvl1pPr>
            <a:lvl2pPr marL="4572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9pPr>
          </a:lstStyle>
          <a:p>
            <a:pPr>
              <a:defRPr/>
            </a:pPr>
            <a:fld id="{94D6E141-97F8-4B3F-847A-A8137189DD69}" type="slidenum">
              <a:rPr lang="en-US" smtClean="0"/>
              <a:pPr>
                <a:defRPr/>
              </a:pPr>
              <a:t>202</a:t>
            </a:fld>
            <a:endParaRPr lang="en-US"/>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2FC7281B-DF0D-407E-BB2E-ED769EB3DB36}"/>
                  </a:ext>
                </a:extLst>
              </p:cNvPr>
              <p:cNvSpPr txBox="1"/>
              <p:nvPr/>
            </p:nvSpPr>
            <p:spPr>
              <a:xfrm>
                <a:off x="1797910" y="1119376"/>
                <a:ext cx="4259243" cy="103784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𝐸𝑛𝑡𝑟𝑜𝑝𝑦</m:t>
                      </m:r>
                      <m:r>
                        <a:rPr lang="en-US" sz="2400" b="0" i="1" smtClean="0">
                          <a:latin typeface="Cambria Math" panose="02040503050406030204" pitchFamily="18" charset="0"/>
                        </a:rPr>
                        <m:t>=−</m:t>
                      </m:r>
                      <m:nary>
                        <m:naryPr>
                          <m:chr m:val="∑"/>
                          <m:ctrlPr>
                            <a:rPr lang="en-US" sz="2400" b="0" i="1" smtClean="0">
                              <a:latin typeface="Cambria Math" panose="02040503050406030204" pitchFamily="18" charset="0"/>
                            </a:rPr>
                          </m:ctrlPr>
                        </m:naryPr>
                        <m:sub>
                          <m:r>
                            <m:rPr>
                              <m:brk m:alnAt="23"/>
                            </m:rPr>
                            <a:rPr lang="en-US" sz="2400" b="0" i="1" smtClean="0">
                              <a:latin typeface="Cambria Math" panose="02040503050406030204" pitchFamily="18" charset="0"/>
                            </a:rPr>
                            <m:t>𝑖</m:t>
                          </m:r>
                          <m:r>
                            <a:rPr lang="en-US" sz="2400" b="0" i="1" smtClean="0">
                              <a:latin typeface="Cambria Math" panose="02040503050406030204" pitchFamily="18" charset="0"/>
                            </a:rPr>
                            <m:t>=0</m:t>
                          </m:r>
                        </m:sub>
                        <m:sup>
                          <m:r>
                            <a:rPr lang="en-US" sz="2400" b="0" i="1" smtClean="0">
                              <a:latin typeface="Cambria Math" panose="02040503050406030204" pitchFamily="18" charset="0"/>
                            </a:rPr>
                            <m:t>𝑐</m:t>
                          </m:r>
                          <m:r>
                            <a:rPr lang="en-US" sz="2400" b="0" i="1" smtClean="0">
                              <a:latin typeface="Cambria Math" panose="02040503050406030204" pitchFamily="18" charset="0"/>
                            </a:rPr>
                            <m:t>−1</m:t>
                          </m:r>
                        </m:sup>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𝑝</m:t>
                              </m:r>
                            </m:e>
                            <m:sub>
                              <m:r>
                                <a:rPr lang="en-US" sz="2400" b="0" i="1" smtClean="0">
                                  <a:latin typeface="Cambria Math" panose="02040503050406030204" pitchFamily="18" charset="0"/>
                                </a:rPr>
                                <m:t>𝑖</m:t>
                              </m:r>
                            </m:sub>
                          </m:sSub>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𝑡</m:t>
                              </m:r>
                            </m:e>
                          </m:d>
                          <m:r>
                            <a:rPr lang="en-US" sz="2400" b="0" i="1" smtClean="0">
                              <a:latin typeface="Cambria Math" panose="02040503050406030204" pitchFamily="18" charset="0"/>
                            </a:rPr>
                            <m:t>𝑙𝑜</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𝑔</m:t>
                              </m:r>
                            </m:e>
                            <m:sub>
                              <m:r>
                                <a:rPr lang="en-US" sz="2400" b="0" i="1" smtClean="0">
                                  <a:latin typeface="Cambria Math" panose="02040503050406030204" pitchFamily="18" charset="0"/>
                                </a:rPr>
                                <m:t>2</m:t>
                              </m:r>
                            </m:sub>
                          </m:s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𝑝</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m:t>
                          </m:r>
                          <m:r>
                            <a:rPr lang="en-US" sz="2400" b="0" i="1" smtClean="0">
                              <a:latin typeface="Cambria Math" panose="02040503050406030204" pitchFamily="18" charset="0"/>
                            </a:rPr>
                            <m:t>𝑡</m:t>
                          </m:r>
                          <m:r>
                            <a:rPr lang="en-US" sz="2400" b="0" i="1" smtClean="0">
                              <a:latin typeface="Cambria Math" panose="02040503050406030204" pitchFamily="18" charset="0"/>
                            </a:rPr>
                            <m:t>)</m:t>
                          </m:r>
                        </m:e>
                      </m:nary>
                    </m:oMath>
                  </m:oMathPara>
                </a14:m>
                <a:endParaRPr lang="en-US" sz="2400" b="0" dirty="0"/>
              </a:p>
            </p:txBody>
          </p:sp>
        </mc:Choice>
        <mc:Fallback xmlns="">
          <p:sp>
            <p:nvSpPr>
              <p:cNvPr id="13" name="TextBox 12">
                <a:extLst>
                  <a:ext uri="{FF2B5EF4-FFF2-40B4-BE49-F238E27FC236}">
                    <a16:creationId xmlns:a16="http://schemas.microsoft.com/office/drawing/2014/main" id="{2FC7281B-DF0D-407E-BB2E-ED769EB3DB36}"/>
                  </a:ext>
                </a:extLst>
              </p:cNvPr>
              <p:cNvSpPr txBox="1">
                <a:spLocks noRot="1" noChangeAspect="1" noMove="1" noResize="1" noEditPoints="1" noAdjustHandles="1" noChangeArrowheads="1" noChangeShapeType="1" noTextEdit="1"/>
              </p:cNvSpPr>
              <p:nvPr/>
            </p:nvSpPr>
            <p:spPr>
              <a:xfrm>
                <a:off x="1797910" y="1119376"/>
                <a:ext cx="4259243" cy="1037848"/>
              </a:xfrm>
              <a:prstGeom prst="rect">
                <a:avLst/>
              </a:prstGeom>
              <a:blipFill>
                <a:blip r:embed="rId9"/>
                <a:stretch>
                  <a:fillRect/>
                </a:stretch>
              </a:blipFill>
            </p:spPr>
            <p:txBody>
              <a:bodyPr/>
              <a:lstStyle/>
              <a:p>
                <a:r>
                  <a:rPr lang="en-US">
                    <a:noFill/>
                  </a:rPr>
                  <a:t> </a:t>
                </a:r>
              </a:p>
            </p:txBody>
          </p:sp>
        </mc:Fallback>
      </mc:AlternateContent>
    </p:spTree>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a:extLst>
              <a:ext uri="{FF2B5EF4-FFF2-40B4-BE49-F238E27FC236}">
                <a16:creationId xmlns:a16="http://schemas.microsoft.com/office/drawing/2014/main" id="{10A1E003-1F58-4368-A5F0-15CBF9E8B5B0}"/>
              </a:ext>
            </a:extLst>
          </p:cNvPr>
          <p:cNvSpPr>
            <a:spLocks noGrp="1" noChangeArrowheads="1"/>
          </p:cNvSpPr>
          <p:nvPr>
            <p:ph type="title"/>
          </p:nvPr>
        </p:nvSpPr>
        <p:spPr/>
        <p:txBody>
          <a:bodyPr/>
          <a:lstStyle/>
          <a:p>
            <a:pPr>
              <a:defRPr/>
            </a:pPr>
            <a:r>
              <a:rPr lang="en-US" sz="2800">
                <a:cs typeface="+mj-cs"/>
              </a:rPr>
              <a:t>Computing Information Gain After Splitting</a:t>
            </a:r>
            <a:endParaRPr lang="en-US">
              <a:cs typeface="+mj-cs"/>
            </a:endParaRPr>
          </a:p>
        </p:txBody>
      </p:sp>
      <mc:AlternateContent xmlns:mc="http://schemas.openxmlformats.org/markup-compatibility/2006" xmlns:a14="http://schemas.microsoft.com/office/drawing/2010/main">
        <mc:Choice Requires="a14">
          <p:sp>
            <p:nvSpPr>
              <p:cNvPr id="41987" name="Rectangle 3">
                <a:extLst>
                  <a:ext uri="{FF2B5EF4-FFF2-40B4-BE49-F238E27FC236}">
                    <a16:creationId xmlns:a16="http://schemas.microsoft.com/office/drawing/2014/main" id="{5931C173-54DB-4586-961A-FD1AF78D82C9}"/>
                  </a:ext>
                </a:extLst>
              </p:cNvPr>
              <p:cNvSpPr>
                <a:spLocks noGrp="1" noChangeArrowheads="1"/>
              </p:cNvSpPr>
              <p:nvPr>
                <p:ph type="body" sz="half" idx="1"/>
              </p:nvPr>
            </p:nvSpPr>
            <p:spPr>
              <a:xfrm>
                <a:off x="381000" y="1143000"/>
                <a:ext cx="8382000" cy="4953000"/>
              </a:xfrm>
            </p:spPr>
            <p:txBody>
              <a:bodyPr>
                <a:normAutofit fontScale="92500" lnSpcReduction="10000"/>
              </a:bodyPr>
              <a:lstStyle/>
              <a:p>
                <a:pPr marL="342900" indent="-342900">
                  <a:buFont typeface="Monotype Sorts" charset="0"/>
                  <a:buChar char="l"/>
                  <a:defRPr/>
                </a:pPr>
                <a:r>
                  <a:rPr lang="en-US" sz="2400" dirty="0">
                    <a:cs typeface="+mn-cs"/>
                  </a:rPr>
                  <a:t>Information Gain: </a:t>
                </a:r>
              </a:p>
              <a:p>
                <a:pPr marL="742950" lvl="1" indent="-285750">
                  <a:buFont typeface="Arial" charset="0"/>
                  <a:buChar char="–"/>
                  <a:defRPr/>
                </a:pPr>
                <a:endParaRPr lang="en-US" sz="2400" dirty="0"/>
              </a:p>
              <a:p>
                <a:pPr marL="1146175" lvl="2" indent="-228600">
                  <a:buFont typeface="Wingdings" charset="0"/>
                  <a:buNone/>
                  <a:defRPr/>
                </a:pPr>
                <a:endParaRPr lang="en-US" sz="2000" dirty="0"/>
              </a:p>
              <a:p>
                <a:pPr marL="1146175" lvl="2" indent="-228600">
                  <a:buFont typeface="Wingdings" charset="0"/>
                  <a:buNone/>
                  <a:defRPr/>
                </a:pPr>
                <a:endParaRPr lang="en-US" sz="2000" dirty="0"/>
              </a:p>
              <a:p>
                <a:pPr marL="1146175" lvl="2" indent="-228600">
                  <a:buFont typeface="Wingdings" charset="0"/>
                  <a:buNone/>
                  <a:defRPr/>
                </a:pPr>
                <a:r>
                  <a:rPr lang="en-US" sz="2000" dirty="0"/>
                  <a:t>		Parent Node, </a:t>
                </a:r>
                <a14:m>
                  <m:oMath xmlns:m="http://schemas.openxmlformats.org/officeDocument/2006/math">
                    <m:r>
                      <a:rPr lang="en-US" sz="2000" i="1">
                        <a:latin typeface="Cambria Math" panose="02040503050406030204" pitchFamily="18" charset="0"/>
                      </a:rPr>
                      <m:t>𝑝</m:t>
                    </m:r>
                  </m:oMath>
                </a14:m>
                <a:r>
                  <a:rPr lang="en-US" sz="2000" dirty="0"/>
                  <a:t> is split into </a:t>
                </a:r>
                <a14:m>
                  <m:oMath xmlns:m="http://schemas.openxmlformats.org/officeDocument/2006/math">
                    <m:r>
                      <a:rPr lang="en-US" sz="2000" i="1">
                        <a:latin typeface="Cambria Math" panose="02040503050406030204" pitchFamily="18" charset="0"/>
                      </a:rPr>
                      <m:t>𝑘</m:t>
                    </m:r>
                  </m:oMath>
                </a14:m>
                <a:r>
                  <a:rPr lang="en-US" sz="2000" dirty="0"/>
                  <a:t> partitions (children)</a:t>
                </a:r>
              </a:p>
              <a:p>
                <a:pPr marL="1146175" lvl="2" indent="-228600">
                  <a:buFont typeface="Wingdings" charset="0"/>
                  <a:buNone/>
                  <a:defRPr/>
                </a:pPr>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𝑛</m:t>
                        </m:r>
                      </m:e>
                      <m:sub>
                        <m:r>
                          <a:rPr lang="en-US" sz="2000" i="1">
                            <a:latin typeface="Cambria Math" panose="02040503050406030204" pitchFamily="18" charset="0"/>
                          </a:rPr>
                          <m:t>𝑖</m:t>
                        </m:r>
                      </m:sub>
                    </m:sSub>
                  </m:oMath>
                </a14:m>
                <a:r>
                  <a:rPr lang="en-US" sz="2000" dirty="0"/>
                  <a:t> is number of records in child node </a:t>
                </a:r>
                <a14:m>
                  <m:oMath xmlns:m="http://schemas.openxmlformats.org/officeDocument/2006/math">
                    <m:r>
                      <a:rPr lang="en-US" sz="2000" i="1">
                        <a:latin typeface="Cambria Math" panose="02040503050406030204" pitchFamily="18" charset="0"/>
                      </a:rPr>
                      <m:t>𝑖</m:t>
                    </m:r>
                  </m:oMath>
                </a14:m>
                <a:br>
                  <a:rPr lang="en-US" sz="1800" dirty="0">
                    <a:latin typeface="Times New Roman" charset="0"/>
                  </a:rPr>
                </a:br>
                <a:endParaRPr lang="en-US" sz="1800" dirty="0">
                  <a:latin typeface="Times New Roman" charset="0"/>
                </a:endParaRPr>
              </a:p>
              <a:p>
                <a:pPr marL="742950" lvl="1" indent="-285750">
                  <a:buFont typeface="Arial" charset="0"/>
                  <a:buChar char="–"/>
                  <a:defRPr/>
                </a:pPr>
                <a:r>
                  <a:rPr lang="en-US" sz="2400" dirty="0"/>
                  <a:t>Choose the split that achieves most reduction (maximizes GAIN)</a:t>
                </a:r>
              </a:p>
              <a:p>
                <a:pPr lvl="4">
                  <a:defRPr/>
                </a:pPr>
                <a:endParaRPr lang="en-US" sz="1800" dirty="0">
                  <a:latin typeface="Times New Roman" charset="0"/>
                </a:endParaRPr>
              </a:p>
              <a:p>
                <a:pPr marL="742950" lvl="1" indent="-285750">
                  <a:buFont typeface="Arial" charset="0"/>
                  <a:buChar char="–"/>
                  <a:defRPr/>
                </a:pPr>
                <a:r>
                  <a:rPr lang="en-US" sz="2400" dirty="0"/>
                  <a:t>Used in the ID3 and C4.5 decision tree algorithms</a:t>
                </a:r>
              </a:p>
              <a:p>
                <a:pPr marL="742950" lvl="1" indent="-285750">
                  <a:buFont typeface="Arial" charset="0"/>
                  <a:buChar char="–"/>
                  <a:defRPr/>
                </a:pPr>
                <a:endParaRPr lang="en-US" sz="2400" dirty="0"/>
              </a:p>
              <a:p>
                <a:pPr marL="742950" lvl="1" indent="-285750">
                  <a:buFont typeface="Arial" charset="0"/>
                  <a:buChar char="–"/>
                  <a:defRPr/>
                </a:pPr>
                <a:r>
                  <a:rPr lang="en-US" sz="2400" dirty="0"/>
                  <a:t>Information gain is the mutual information between the class variable and the splitting variable  </a:t>
                </a:r>
              </a:p>
            </p:txBody>
          </p:sp>
        </mc:Choice>
        <mc:Fallback xmlns="">
          <p:sp>
            <p:nvSpPr>
              <p:cNvPr id="41987" name="Rectangle 3">
                <a:extLst>
                  <a:ext uri="{FF2B5EF4-FFF2-40B4-BE49-F238E27FC236}">
                    <a16:creationId xmlns:a16="http://schemas.microsoft.com/office/drawing/2014/main" id="{5931C173-54DB-4586-961A-FD1AF78D82C9}"/>
                  </a:ext>
                </a:extLst>
              </p:cNvPr>
              <p:cNvSpPr>
                <a:spLocks noGrp="1" noRot="1" noChangeAspect="1" noMove="1" noResize="1" noEditPoints="1" noAdjustHandles="1" noChangeArrowheads="1" noChangeShapeType="1" noTextEdit="1"/>
              </p:cNvSpPr>
              <p:nvPr>
                <p:ph type="body" sz="half" idx="1"/>
              </p:nvPr>
            </p:nvSpPr>
            <p:spPr>
              <a:xfrm>
                <a:off x="381000" y="1143000"/>
                <a:ext cx="8382000" cy="4953000"/>
              </a:xfrm>
              <a:blipFill>
                <a:blip r:embed="rId2"/>
                <a:stretch>
                  <a:fillRect l="-218" t="-1478" r="-1745"/>
                </a:stretch>
              </a:blipFill>
            </p:spPr>
            <p:txBody>
              <a:bodyPr/>
              <a:lstStyle/>
              <a:p>
                <a:r>
                  <a:rPr lang="en-US">
                    <a:noFill/>
                  </a:rPr>
                  <a:t> </a:t>
                </a:r>
              </a:p>
            </p:txBody>
          </p:sp>
        </mc:Fallback>
      </mc:AlternateContent>
      <p:sp>
        <p:nvSpPr>
          <p:cNvPr id="2" name="Date Placeholder 1">
            <a:extLst>
              <a:ext uri="{FF2B5EF4-FFF2-40B4-BE49-F238E27FC236}">
                <a16:creationId xmlns:a16="http://schemas.microsoft.com/office/drawing/2014/main" id="{3F9838F9-5C30-4C1D-A60C-107CF9C3898C}"/>
              </a:ext>
            </a:extLst>
          </p:cNvPr>
          <p:cNvSpPr>
            <a:spLocks noGrp="1"/>
          </p:cNvSpPr>
          <p:nvPr>
            <p:ph type="dt" sz="quarter" idx="10"/>
          </p:nvPr>
        </p:nvSpPr>
        <p:spPr/>
        <p:txBody>
          <a:bodyPr/>
          <a:lstStyle/>
          <a:p>
            <a:pPr>
              <a:defRPr/>
            </a:pPr>
            <a:r>
              <a:rPr lang="en-US"/>
              <a:t>2/1/2021</a:t>
            </a:r>
            <a:endParaRPr lang="en-US" dirty="0"/>
          </a:p>
        </p:txBody>
      </p:sp>
      <p:sp>
        <p:nvSpPr>
          <p:cNvPr id="3" name="Footer Placeholder 2">
            <a:extLst>
              <a:ext uri="{FF2B5EF4-FFF2-40B4-BE49-F238E27FC236}">
                <a16:creationId xmlns:a16="http://schemas.microsoft.com/office/drawing/2014/main" id="{AB5775EE-0CCC-4CEC-A935-C48915E036CA}"/>
              </a:ext>
            </a:extLst>
          </p:cNvPr>
          <p:cNvSpPr>
            <a:spLocks noGrp="1"/>
          </p:cNvSpPr>
          <p:nvPr>
            <p:ph type="ftr" sz="quarter" idx="11"/>
          </p:nvPr>
        </p:nvSpPr>
        <p:spPr/>
        <p:txBody>
          <a:bodyPr/>
          <a:lstStyle/>
          <a:p>
            <a:pPr>
              <a:defRPr/>
            </a:pPr>
            <a:r>
              <a:rPr lang="en-US"/>
              <a:t>Introduction to Data Mining, 2</a:t>
            </a:r>
            <a:r>
              <a:rPr lang="en-US" baseline="30000"/>
              <a:t>nd</a:t>
            </a:r>
            <a:r>
              <a:rPr lang="en-US"/>
              <a:t> Edition</a:t>
            </a:r>
            <a:endParaRPr lang="en-US" dirty="0"/>
          </a:p>
        </p:txBody>
      </p:sp>
      <p:sp>
        <p:nvSpPr>
          <p:cNvPr id="4" name="Slide Number Placeholder 3">
            <a:extLst>
              <a:ext uri="{FF2B5EF4-FFF2-40B4-BE49-F238E27FC236}">
                <a16:creationId xmlns:a16="http://schemas.microsoft.com/office/drawing/2014/main" id="{E3108EC3-4CB2-44AF-B6C9-2BABFBCB6851}"/>
              </a:ext>
            </a:extLst>
          </p:cNvPr>
          <p:cNvSpPr>
            <a:spLocks noGrp="1"/>
          </p:cNvSpPr>
          <p:nvPr>
            <p:ph type="sldNum" sz="quarter" idx="12"/>
          </p:nvPr>
        </p:nvSpPr>
        <p:spPr/>
        <p:txBody>
          <a:bodyPr/>
          <a:lstStyle/>
          <a:p>
            <a:pPr>
              <a:defRPr/>
            </a:pPr>
            <a:fld id="{8966C636-268E-4FBD-BBA5-0BB0761D90FF}" type="slidenum">
              <a:rPr lang="en-US"/>
              <a:pPr>
                <a:defRPr/>
              </a:pPr>
              <a:t>203</a:t>
            </a:fld>
            <a:endParaRPr lang="en-US"/>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1914E59F-A1BF-4E04-995A-7D996319BEEB}"/>
                  </a:ext>
                </a:extLst>
              </p:cNvPr>
              <p:cNvSpPr txBox="1"/>
              <p:nvPr/>
            </p:nvSpPr>
            <p:spPr>
              <a:xfrm>
                <a:off x="1533140" y="1600200"/>
                <a:ext cx="4924810" cy="8717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𝐺𝑎𝑖</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𝑛</m:t>
                          </m:r>
                        </m:e>
                        <m:sub>
                          <m:r>
                            <a:rPr lang="en-US" sz="2000" b="0" i="1" smtClean="0">
                              <a:latin typeface="Cambria Math" panose="02040503050406030204" pitchFamily="18" charset="0"/>
                            </a:rPr>
                            <m:t>𝑠𝑝𝑙𝑖𝑡</m:t>
                          </m:r>
                        </m:sub>
                      </m:sSub>
                      <m:r>
                        <a:rPr lang="en-US" sz="2000" b="0" i="1" smtClean="0">
                          <a:latin typeface="Cambria Math" panose="02040503050406030204" pitchFamily="18" charset="0"/>
                        </a:rPr>
                        <m:t>=</m:t>
                      </m:r>
                      <m:r>
                        <a:rPr lang="en-US" sz="2000" b="0" i="1" smtClean="0">
                          <a:latin typeface="Cambria Math" panose="02040503050406030204" pitchFamily="18" charset="0"/>
                        </a:rPr>
                        <m:t>𝐸𝑛𝑡𝑟𝑜𝑝𝑦</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𝑝</m:t>
                          </m:r>
                        </m:e>
                      </m:d>
                      <m:r>
                        <a:rPr lang="en-US" sz="2000" b="0" i="1" smtClean="0">
                          <a:latin typeface="Cambria Math" panose="02040503050406030204" pitchFamily="18" charset="0"/>
                        </a:rPr>
                        <m:t>−</m:t>
                      </m:r>
                      <m:nary>
                        <m:naryPr>
                          <m:chr m:val="∑"/>
                          <m:ctrlPr>
                            <a:rPr lang="en-US" sz="2000" b="0" i="1" smtClean="0">
                              <a:latin typeface="Cambria Math" panose="02040503050406030204" pitchFamily="18" charset="0"/>
                            </a:rPr>
                          </m:ctrlPr>
                        </m:naryPr>
                        <m:sub>
                          <m:r>
                            <m:rPr>
                              <m:brk m:alnAt="23"/>
                            </m:rPr>
                            <a:rPr lang="en-US" sz="2000" b="0" i="1" smtClean="0">
                              <a:latin typeface="Cambria Math" panose="02040503050406030204" pitchFamily="18" charset="0"/>
                            </a:rPr>
                            <m:t>𝑖</m:t>
                          </m:r>
                          <m:r>
                            <a:rPr lang="en-US" sz="2000" b="0" i="1" smtClean="0">
                              <a:latin typeface="Cambria Math" panose="02040503050406030204" pitchFamily="18" charset="0"/>
                            </a:rPr>
                            <m:t>=1</m:t>
                          </m:r>
                        </m:sub>
                        <m:sup>
                          <m:r>
                            <a:rPr lang="en-US" sz="2000" b="0" i="1" smtClean="0">
                              <a:latin typeface="Cambria Math" panose="02040503050406030204" pitchFamily="18" charset="0"/>
                            </a:rPr>
                            <m:t>𝑘</m:t>
                          </m:r>
                        </m:sup>
                        <m:e>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𝑛</m:t>
                                  </m:r>
                                </m:e>
                                <m:sub>
                                  <m:r>
                                    <a:rPr lang="en-US" sz="2000" b="0" i="1" smtClean="0">
                                      <a:latin typeface="Cambria Math" panose="02040503050406030204" pitchFamily="18" charset="0"/>
                                    </a:rPr>
                                    <m:t>𝑖</m:t>
                                  </m:r>
                                </m:sub>
                              </m:sSub>
                            </m:num>
                            <m:den>
                              <m:r>
                                <a:rPr lang="en-US" sz="2000" b="0" i="1" smtClean="0">
                                  <a:latin typeface="Cambria Math" panose="02040503050406030204" pitchFamily="18" charset="0"/>
                                </a:rPr>
                                <m:t>𝑛</m:t>
                              </m:r>
                            </m:den>
                          </m:f>
                          <m:r>
                            <a:rPr lang="en-US" sz="2000" b="0" i="1" smtClean="0">
                              <a:latin typeface="Cambria Math" panose="02040503050406030204" pitchFamily="18" charset="0"/>
                            </a:rPr>
                            <m:t>𝐸𝑛𝑡𝑟𝑜𝑝𝑦</m:t>
                          </m:r>
                          <m:r>
                            <a:rPr lang="en-US" sz="2000" b="0" i="1" smtClean="0">
                              <a:latin typeface="Cambria Math" panose="02040503050406030204" pitchFamily="18" charset="0"/>
                            </a:rPr>
                            <m:t>(</m:t>
                          </m:r>
                          <m:r>
                            <a:rPr lang="en-US" sz="2000" b="0" i="1" smtClean="0">
                              <a:latin typeface="Cambria Math" panose="02040503050406030204" pitchFamily="18" charset="0"/>
                            </a:rPr>
                            <m:t>𝑖</m:t>
                          </m:r>
                          <m:r>
                            <a:rPr lang="en-US" sz="2000" b="0" i="1" smtClean="0">
                              <a:latin typeface="Cambria Math" panose="02040503050406030204" pitchFamily="18" charset="0"/>
                            </a:rPr>
                            <m:t>)</m:t>
                          </m:r>
                        </m:e>
                      </m:nary>
                    </m:oMath>
                  </m:oMathPara>
                </a14:m>
                <a:endParaRPr lang="en-US" sz="2000" b="0" dirty="0"/>
              </a:p>
            </p:txBody>
          </p:sp>
        </mc:Choice>
        <mc:Fallback xmlns="">
          <p:sp>
            <p:nvSpPr>
              <p:cNvPr id="5" name="TextBox 4">
                <a:extLst>
                  <a:ext uri="{FF2B5EF4-FFF2-40B4-BE49-F238E27FC236}">
                    <a16:creationId xmlns:a16="http://schemas.microsoft.com/office/drawing/2014/main" id="{1914E59F-A1BF-4E04-995A-7D996319BEEB}"/>
                  </a:ext>
                </a:extLst>
              </p:cNvPr>
              <p:cNvSpPr txBox="1">
                <a:spLocks noRot="1" noChangeAspect="1" noMove="1" noResize="1" noEditPoints="1" noAdjustHandles="1" noChangeArrowheads="1" noChangeShapeType="1" noTextEdit="1"/>
              </p:cNvSpPr>
              <p:nvPr/>
            </p:nvSpPr>
            <p:spPr>
              <a:xfrm>
                <a:off x="1533140" y="1600200"/>
                <a:ext cx="4924810" cy="871713"/>
              </a:xfrm>
              <a:prstGeom prst="rect">
                <a:avLst/>
              </a:prstGeom>
              <a:blipFill>
                <a:blip r:embed="rId3"/>
                <a:stretch>
                  <a:fillRect/>
                </a:stretch>
              </a:blipFill>
            </p:spPr>
            <p:txBody>
              <a:bodyPr/>
              <a:lstStyle/>
              <a:p>
                <a:r>
                  <a:rPr lang="en-US">
                    <a:noFill/>
                  </a:rPr>
                  <a:t> </a:t>
                </a:r>
              </a:p>
            </p:txBody>
          </p:sp>
        </mc:Fallback>
      </mc:AlternateContent>
    </p:spTree>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C6392D93-298C-4A31-954A-AE23DD5FEF32}"/>
              </a:ext>
            </a:extLst>
          </p:cNvPr>
          <p:cNvSpPr>
            <a:spLocks noGrp="1" noChangeArrowheads="1"/>
          </p:cNvSpPr>
          <p:nvPr>
            <p:ph type="title"/>
          </p:nvPr>
        </p:nvSpPr>
        <p:spPr/>
        <p:txBody>
          <a:bodyPr/>
          <a:lstStyle/>
          <a:p>
            <a:pPr>
              <a:defRPr/>
            </a:pPr>
            <a:r>
              <a:rPr lang="en-US" sz="3000">
                <a:cs typeface="+mj-cs"/>
              </a:rPr>
              <a:t>Problem with large number of partitions</a:t>
            </a:r>
          </a:p>
        </p:txBody>
      </p:sp>
      <p:sp>
        <p:nvSpPr>
          <p:cNvPr id="957443" name="Rectangle 3">
            <a:extLst>
              <a:ext uri="{FF2B5EF4-FFF2-40B4-BE49-F238E27FC236}">
                <a16:creationId xmlns:a16="http://schemas.microsoft.com/office/drawing/2014/main" id="{BCCB83F4-D583-4983-841D-E1951C9CF4B2}"/>
              </a:ext>
            </a:extLst>
          </p:cNvPr>
          <p:cNvSpPr>
            <a:spLocks noGrp="1" noChangeArrowheads="1"/>
          </p:cNvSpPr>
          <p:nvPr>
            <p:ph type="body" idx="1"/>
          </p:nvPr>
        </p:nvSpPr>
        <p:spPr/>
        <p:txBody>
          <a:bodyPr/>
          <a:lstStyle/>
          <a:p>
            <a:pPr>
              <a:buFont typeface="Monotype Sorts" pitchFamily="2" charset="2"/>
              <a:buChar char="l"/>
              <a:defRPr/>
            </a:pPr>
            <a:r>
              <a:rPr lang="en-US" dirty="0">
                <a:ea typeface="+mn-ea"/>
                <a:cs typeface="+mn-cs"/>
              </a:rPr>
              <a:t>Node impurity measures tend to prefer splits that result in large number of partitions, each being small but pure</a:t>
            </a:r>
          </a:p>
          <a:p>
            <a:pPr>
              <a:buFont typeface="Monotype Sorts" pitchFamily="2" charset="2"/>
              <a:buChar char="l"/>
              <a:defRPr/>
            </a:pPr>
            <a:endParaRPr lang="en-US" dirty="0">
              <a:ea typeface="+mn-ea"/>
              <a:cs typeface="+mn-cs"/>
            </a:endParaRPr>
          </a:p>
          <a:p>
            <a:pPr>
              <a:buFont typeface="Monotype Sorts" pitchFamily="2" charset="2"/>
              <a:buChar char="l"/>
              <a:defRPr/>
            </a:pPr>
            <a:endParaRPr lang="en-US" dirty="0">
              <a:ea typeface="+mn-ea"/>
              <a:cs typeface="+mn-cs"/>
            </a:endParaRPr>
          </a:p>
          <a:p>
            <a:pPr>
              <a:buFont typeface="Monotype Sorts" pitchFamily="2" charset="2"/>
              <a:buChar char="l"/>
              <a:defRPr/>
            </a:pPr>
            <a:endParaRPr lang="en-US" dirty="0">
              <a:ea typeface="+mn-ea"/>
              <a:cs typeface="+mn-cs"/>
            </a:endParaRPr>
          </a:p>
          <a:p>
            <a:pPr>
              <a:buFont typeface="Monotype Sorts" pitchFamily="2" charset="2"/>
              <a:buChar char="l"/>
              <a:defRPr/>
            </a:pPr>
            <a:endParaRPr lang="en-US" dirty="0">
              <a:ea typeface="+mn-ea"/>
              <a:cs typeface="+mn-cs"/>
            </a:endParaRPr>
          </a:p>
          <a:p>
            <a:pPr marL="0" indent="0">
              <a:buFont typeface="Monotype Sorts" pitchFamily="2" charset="2"/>
              <a:buNone/>
              <a:defRPr/>
            </a:pPr>
            <a:endParaRPr lang="en-US" dirty="0">
              <a:ea typeface="+mn-ea"/>
              <a:cs typeface="+mn-cs"/>
            </a:endParaRPr>
          </a:p>
          <a:p>
            <a:pPr lvl="1">
              <a:buFont typeface="Arial" charset="0"/>
              <a:buChar char="–"/>
              <a:defRPr/>
            </a:pPr>
            <a:r>
              <a:rPr lang="en-US" dirty="0"/>
              <a:t>Customer ID has highest information gain because entropy for all the children is zero</a:t>
            </a:r>
          </a:p>
        </p:txBody>
      </p:sp>
      <p:graphicFrame>
        <p:nvGraphicFramePr>
          <p:cNvPr id="54275" name="Object 4">
            <a:extLst>
              <a:ext uri="{FF2B5EF4-FFF2-40B4-BE49-F238E27FC236}">
                <a16:creationId xmlns:a16="http://schemas.microsoft.com/office/drawing/2014/main" id="{483CA67C-C837-4835-9209-42FC7F9F62EF}"/>
              </a:ext>
            </a:extLst>
          </p:cNvPr>
          <p:cNvGraphicFramePr>
            <a:graphicFrameLocks noGrp="1" noChangeAspect="1"/>
          </p:cNvGraphicFramePr>
          <p:nvPr>
            <p:ph sz="half" idx="4294967295"/>
          </p:nvPr>
        </p:nvGraphicFramePr>
        <p:xfrm>
          <a:off x="533400" y="2743200"/>
          <a:ext cx="8001000" cy="1866900"/>
        </p:xfrm>
        <a:graphic>
          <a:graphicData uri="http://schemas.openxmlformats.org/presentationml/2006/ole">
            <mc:AlternateContent xmlns:mc="http://schemas.openxmlformats.org/markup-compatibility/2006">
              <mc:Choice xmlns:v="urn:schemas-microsoft-com:vml" Requires="v">
                <p:oleObj name="Visio" r:id="rId2" imgW="9652000" imgH="2247900" progId="Visio.Drawing.6">
                  <p:embed/>
                </p:oleObj>
              </mc:Choice>
              <mc:Fallback>
                <p:oleObj name="Visio" r:id="rId2" imgW="9652000" imgH="2247900" progId="Visio.Drawing.6">
                  <p:embed/>
                  <p:pic>
                    <p:nvPicPr>
                      <p:cNvPr id="54275" name="Object 4">
                        <a:extLst>
                          <a:ext uri="{FF2B5EF4-FFF2-40B4-BE49-F238E27FC236}">
                            <a16:creationId xmlns:a16="http://schemas.microsoft.com/office/drawing/2014/main" id="{483CA67C-C837-4835-9209-42FC7F9F62E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2743200"/>
                        <a:ext cx="8001000" cy="1866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Date Placeholder 1">
            <a:extLst>
              <a:ext uri="{FF2B5EF4-FFF2-40B4-BE49-F238E27FC236}">
                <a16:creationId xmlns:a16="http://schemas.microsoft.com/office/drawing/2014/main" id="{D6952416-6DA2-40BE-8B46-D1BDAB47E4C7}"/>
              </a:ext>
            </a:extLst>
          </p:cNvPr>
          <p:cNvSpPr>
            <a:spLocks noGrp="1"/>
          </p:cNvSpPr>
          <p:nvPr>
            <p:ph type="dt" sz="quarter" idx="10"/>
          </p:nvPr>
        </p:nvSpPr>
        <p:spPr>
          <a:xfrm>
            <a:off x="628650" y="6356350"/>
            <a:ext cx="2057400" cy="365125"/>
          </a:xfrm>
          <a:prstGeom prst="rect">
            <a:avLst/>
          </a:prstGeom>
        </p:spPr>
        <p:txBody>
          <a:bodyPr vert="horz" lIns="91440" tIns="45720" rIns="91440" bIns="45720" rtlCol="0" anchor="ctr"/>
          <a:lstStyle>
            <a:defPPr>
              <a:defRPr lang="en-US"/>
            </a:defPPr>
            <a:lvl1pPr algn="l" rtl="0" eaLnBrk="0" fontAlgn="base" hangingPunct="0">
              <a:spcBef>
                <a:spcPct val="0"/>
              </a:spcBef>
              <a:spcAft>
                <a:spcPct val="0"/>
              </a:spcAft>
              <a:defRPr sz="1200" b="1" kern="1200">
                <a:solidFill>
                  <a:schemeClr val="tx1">
                    <a:tint val="75000"/>
                  </a:schemeClr>
                </a:solidFill>
                <a:latin typeface="Arial" charset="0"/>
                <a:ea typeface="ＭＳ Ｐゴシック" charset="-128"/>
                <a:cs typeface="+mn-cs"/>
              </a:defRPr>
            </a:lvl1pPr>
            <a:lvl2pPr marL="4572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9pPr>
          </a:lstStyle>
          <a:p>
            <a:pPr>
              <a:defRPr/>
            </a:pPr>
            <a:r>
              <a:rPr lang="en-US"/>
              <a:t>2/1/2021</a:t>
            </a:r>
            <a:endParaRPr lang="en-US" dirty="0"/>
          </a:p>
        </p:txBody>
      </p:sp>
      <p:sp>
        <p:nvSpPr>
          <p:cNvPr id="3" name="Footer Placeholder 2">
            <a:extLst>
              <a:ext uri="{FF2B5EF4-FFF2-40B4-BE49-F238E27FC236}">
                <a16:creationId xmlns:a16="http://schemas.microsoft.com/office/drawing/2014/main" id="{013C572E-C2A4-40AB-98B9-3C34B8E1A7B6}"/>
              </a:ext>
            </a:extLst>
          </p:cNvPr>
          <p:cNvSpPr>
            <a:spLocks noGrp="1"/>
          </p:cNvSpPr>
          <p:nvPr>
            <p:ph type="ftr" sz="quarter" idx="11"/>
          </p:nvPr>
        </p:nvSpPr>
        <p:spPr>
          <a:xfrm>
            <a:off x="3028950" y="6356350"/>
            <a:ext cx="3086100" cy="365125"/>
          </a:xfrm>
          <a:prstGeom prst="rect">
            <a:avLst/>
          </a:prstGeom>
        </p:spPr>
        <p:txBody>
          <a:bodyPr vert="horz" lIns="91440" tIns="45720" rIns="91440" bIns="45720" rtlCol="0" anchor="ctr"/>
          <a:lstStyle>
            <a:defPPr>
              <a:defRPr lang="en-US"/>
            </a:defPPr>
            <a:lvl1pPr algn="ctr" rtl="0" eaLnBrk="0" fontAlgn="base" hangingPunct="0">
              <a:spcBef>
                <a:spcPct val="0"/>
              </a:spcBef>
              <a:spcAft>
                <a:spcPct val="0"/>
              </a:spcAft>
              <a:defRPr sz="1200" b="1" kern="1200">
                <a:solidFill>
                  <a:schemeClr val="tx1">
                    <a:tint val="75000"/>
                  </a:schemeClr>
                </a:solidFill>
                <a:latin typeface="Arial" charset="0"/>
                <a:ea typeface="ＭＳ Ｐゴシック" charset="-128"/>
                <a:cs typeface="+mn-cs"/>
              </a:defRPr>
            </a:lvl1pPr>
            <a:lvl2pPr marL="4572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9pPr>
          </a:lstStyle>
          <a:p>
            <a:pPr>
              <a:defRPr/>
            </a:pPr>
            <a:r>
              <a:rPr lang="en-US"/>
              <a:t>Introduction to Data Mining, 2</a:t>
            </a:r>
            <a:r>
              <a:rPr lang="en-US" baseline="30000"/>
              <a:t>nd</a:t>
            </a:r>
            <a:r>
              <a:rPr lang="en-US"/>
              <a:t> Edition</a:t>
            </a:r>
            <a:endParaRPr lang="en-US" dirty="0"/>
          </a:p>
        </p:txBody>
      </p:sp>
      <p:sp>
        <p:nvSpPr>
          <p:cNvPr id="4" name="Slide Number Placeholder 3">
            <a:extLst>
              <a:ext uri="{FF2B5EF4-FFF2-40B4-BE49-F238E27FC236}">
                <a16:creationId xmlns:a16="http://schemas.microsoft.com/office/drawing/2014/main" id="{94776994-D1A5-4494-82A2-F73BC96731D7}"/>
              </a:ext>
            </a:extLst>
          </p:cNvPr>
          <p:cNvSpPr>
            <a:spLocks noGrp="1"/>
          </p:cNvSpPr>
          <p:nvPr>
            <p:ph type="sldNum" sz="quarter" idx="12"/>
          </p:nvPr>
        </p:nvSpPr>
        <p:spPr>
          <a:xfrm>
            <a:off x="6457950" y="6356350"/>
            <a:ext cx="2057400" cy="365125"/>
          </a:xfrm>
          <a:prstGeom prst="rect">
            <a:avLst/>
          </a:prstGeom>
        </p:spPr>
        <p:txBody>
          <a:bodyPr vert="horz" lIns="91440" tIns="45720" rIns="91440" bIns="45720" rtlCol="0" anchor="ctr"/>
          <a:lstStyle>
            <a:defPPr>
              <a:defRPr lang="en-US"/>
            </a:defPPr>
            <a:lvl1pPr algn="r" rtl="0" eaLnBrk="0" fontAlgn="base" hangingPunct="0">
              <a:spcBef>
                <a:spcPct val="0"/>
              </a:spcBef>
              <a:spcAft>
                <a:spcPct val="0"/>
              </a:spcAft>
              <a:defRPr sz="1200" b="1" kern="1200">
                <a:solidFill>
                  <a:schemeClr val="tx1">
                    <a:tint val="75000"/>
                  </a:schemeClr>
                </a:solidFill>
                <a:latin typeface="Arial" charset="0"/>
                <a:ea typeface="ＭＳ Ｐゴシック" charset="-128"/>
                <a:cs typeface="+mn-cs"/>
              </a:defRPr>
            </a:lvl1pPr>
            <a:lvl2pPr marL="4572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9pPr>
          </a:lstStyle>
          <a:p>
            <a:pPr>
              <a:defRPr/>
            </a:pPr>
            <a:fld id="{24876ADD-85D9-4CF9-A35B-123309FF4FEE}" type="slidenum">
              <a:rPr lang="en-US" smtClean="0"/>
              <a:pPr>
                <a:defRPr/>
              </a:pPr>
              <a:t>204</a:t>
            </a:fld>
            <a:endParaRPr lang="en-US"/>
          </a:p>
        </p:txBody>
      </p:sp>
    </p:spTree>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a:extLst>
              <a:ext uri="{FF2B5EF4-FFF2-40B4-BE49-F238E27FC236}">
                <a16:creationId xmlns:a16="http://schemas.microsoft.com/office/drawing/2014/main" id="{FB139C1D-A9DD-4402-9E7C-035A4930C513}"/>
              </a:ext>
            </a:extLst>
          </p:cNvPr>
          <p:cNvSpPr>
            <a:spLocks noGrp="1" noChangeArrowheads="1"/>
          </p:cNvSpPr>
          <p:nvPr>
            <p:ph type="title"/>
          </p:nvPr>
        </p:nvSpPr>
        <p:spPr/>
        <p:txBody>
          <a:bodyPr/>
          <a:lstStyle/>
          <a:p>
            <a:pPr>
              <a:defRPr/>
            </a:pPr>
            <a:r>
              <a:rPr lang="en-US" sz="2800" dirty="0">
                <a:cs typeface="+mj-cs"/>
              </a:rPr>
              <a:t>Gain Ratio</a:t>
            </a:r>
            <a:endParaRPr lang="en-US" dirty="0">
              <a:cs typeface="+mj-cs"/>
            </a:endParaRPr>
          </a:p>
        </p:txBody>
      </p:sp>
      <mc:AlternateContent xmlns:mc="http://schemas.openxmlformats.org/markup-compatibility/2006" xmlns:a14="http://schemas.microsoft.com/office/drawing/2010/main">
        <mc:Choice Requires="a14">
          <p:sp>
            <p:nvSpPr>
              <p:cNvPr id="44035" name="Rectangle 3">
                <a:extLst>
                  <a:ext uri="{FF2B5EF4-FFF2-40B4-BE49-F238E27FC236}">
                    <a16:creationId xmlns:a16="http://schemas.microsoft.com/office/drawing/2014/main" id="{14EC38C6-8F27-4C54-B15E-875213CD1984}"/>
                  </a:ext>
                </a:extLst>
              </p:cNvPr>
              <p:cNvSpPr>
                <a:spLocks noGrp="1" noChangeArrowheads="1"/>
              </p:cNvSpPr>
              <p:nvPr>
                <p:ph type="body" sz="half" idx="1"/>
              </p:nvPr>
            </p:nvSpPr>
            <p:spPr>
              <a:xfrm>
                <a:off x="457200" y="1143000"/>
                <a:ext cx="8382000" cy="5105400"/>
              </a:xfrm>
            </p:spPr>
            <p:txBody>
              <a:bodyPr/>
              <a:lstStyle/>
              <a:p>
                <a:pPr marL="342900" indent="-342900">
                  <a:buFont typeface="Monotype Sorts" charset="0"/>
                  <a:buChar char="l"/>
                  <a:defRPr/>
                </a:pPr>
                <a:r>
                  <a:rPr lang="en-US" sz="2000" dirty="0">
                    <a:cs typeface="+mn-cs"/>
                  </a:rPr>
                  <a:t>Gain Ratio: </a:t>
                </a:r>
              </a:p>
              <a:p>
                <a:pPr marL="742950" lvl="1" indent="-285750">
                  <a:buFont typeface="Arial" charset="0"/>
                  <a:buChar char="–"/>
                  <a:defRPr/>
                </a:pPr>
                <a:endParaRPr lang="en-US" sz="2000" dirty="0"/>
              </a:p>
              <a:p>
                <a:pPr marL="742950" lvl="1" indent="-285750">
                  <a:buFont typeface="Arial" charset="0"/>
                  <a:buChar char="–"/>
                  <a:defRPr/>
                </a:pPr>
                <a:endParaRPr lang="en-US" sz="2000" dirty="0"/>
              </a:p>
              <a:p>
                <a:pPr marL="1146175" lvl="2" indent="-228600">
                  <a:buFont typeface="Wingdings" charset="0"/>
                  <a:buChar char="u"/>
                  <a:defRPr/>
                </a:pPr>
                <a:endParaRPr lang="en-US" sz="1800" dirty="0"/>
              </a:p>
              <a:p>
                <a:pPr marL="1146175" lvl="2" indent="-228600">
                  <a:buFont typeface="Wingdings" charset="0"/>
                  <a:buChar char="u"/>
                  <a:defRPr/>
                </a:pPr>
                <a:endParaRPr lang="en-US" sz="1800" dirty="0"/>
              </a:p>
              <a:p>
                <a:pPr marL="457200" lvl="2">
                  <a:buFont typeface="Wingdings" charset="0"/>
                  <a:buNone/>
                  <a:defRPr/>
                </a:pPr>
                <a:r>
                  <a:rPr lang="en-US" sz="1800" dirty="0"/>
                  <a:t>	Parent Node, </a:t>
                </a:r>
                <a14:m>
                  <m:oMath xmlns:m="http://schemas.openxmlformats.org/officeDocument/2006/math">
                    <m:r>
                      <a:rPr lang="en-US" sz="1800" i="1">
                        <a:latin typeface="Cambria Math" panose="02040503050406030204" pitchFamily="18" charset="0"/>
                      </a:rPr>
                      <m:t>𝑝</m:t>
                    </m:r>
                  </m:oMath>
                </a14:m>
                <a:r>
                  <a:rPr lang="en-US" sz="1800" dirty="0"/>
                  <a:t> is split into </a:t>
                </a:r>
                <a14:m>
                  <m:oMath xmlns:m="http://schemas.openxmlformats.org/officeDocument/2006/math">
                    <m:r>
                      <a:rPr lang="en-US" sz="1800" i="1">
                        <a:latin typeface="Cambria Math" panose="02040503050406030204" pitchFamily="18" charset="0"/>
                      </a:rPr>
                      <m:t>𝑘</m:t>
                    </m:r>
                  </m:oMath>
                </a14:m>
                <a:r>
                  <a:rPr lang="en-US" sz="1800" dirty="0"/>
                  <a:t> partitions (children)</a:t>
                </a:r>
              </a:p>
              <a:p>
                <a:pPr marL="457200" lvl="2">
                  <a:buFont typeface="Wingdings" charset="0"/>
                  <a:buNone/>
                  <a:defRPr/>
                </a:pPr>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𝑛</m:t>
                        </m:r>
                      </m:e>
                      <m:sub>
                        <m:r>
                          <a:rPr lang="en-US" sz="1800" i="1">
                            <a:latin typeface="Cambria Math" panose="02040503050406030204" pitchFamily="18" charset="0"/>
                          </a:rPr>
                          <m:t>𝑖</m:t>
                        </m:r>
                      </m:sub>
                    </m:sSub>
                  </m:oMath>
                </a14:m>
                <a:r>
                  <a:rPr lang="en-US" sz="1800" dirty="0"/>
                  <a:t> is number of records in child node </a:t>
                </a:r>
                <a14:m>
                  <m:oMath xmlns:m="http://schemas.openxmlformats.org/officeDocument/2006/math">
                    <m:r>
                      <a:rPr lang="en-US" sz="1800" i="1">
                        <a:latin typeface="Cambria Math" panose="02040503050406030204" pitchFamily="18" charset="0"/>
                      </a:rPr>
                      <m:t>𝑖</m:t>
                    </m:r>
                  </m:oMath>
                </a14:m>
                <a:br>
                  <a:rPr lang="en-US" sz="1600" dirty="0">
                    <a:latin typeface="Times New Roman" charset="0"/>
                  </a:rPr>
                </a:br>
                <a:endParaRPr lang="en-US" sz="700" dirty="0"/>
              </a:p>
              <a:p>
                <a:pPr marL="742950" lvl="1" indent="-285750">
                  <a:buFont typeface="Arial" charset="0"/>
                  <a:buChar char="–"/>
                  <a:defRPr/>
                </a:pPr>
                <a:r>
                  <a:rPr lang="en-US" sz="2000" dirty="0"/>
                  <a:t>Adjusts Information Gain by the entropy of the partitioning (</a:t>
                </a:r>
                <a14:m>
                  <m:oMath xmlns:m="http://schemas.openxmlformats.org/officeDocument/2006/math">
                    <m:r>
                      <a:rPr lang="en-US" sz="2000" i="1">
                        <a:latin typeface="Cambria Math" panose="02040503050406030204" pitchFamily="18" charset="0"/>
                      </a:rPr>
                      <m:t>𝑆𝑝𝑙𝑖𝑡</m:t>
                    </m:r>
                    <m:r>
                      <a:rPr lang="en-US" sz="2000" i="1">
                        <a:latin typeface="Cambria Math" panose="02040503050406030204" pitchFamily="18" charset="0"/>
                      </a:rPr>
                      <m:t> </m:t>
                    </m:r>
                    <m:r>
                      <a:rPr lang="en-US" sz="2000" i="1">
                        <a:latin typeface="Cambria Math" panose="02040503050406030204" pitchFamily="18" charset="0"/>
                      </a:rPr>
                      <m:t>𝐼𝑛𝑓𝑜</m:t>
                    </m:r>
                  </m:oMath>
                </a14:m>
                <a:r>
                  <a:rPr lang="en-US" sz="2000" dirty="0"/>
                  <a:t>). </a:t>
                </a:r>
              </a:p>
              <a:p>
                <a:pPr marL="1146175" lvl="2" indent="-228600">
                  <a:buFont typeface="Wingdings" charset="0"/>
                  <a:buChar char="u"/>
                  <a:defRPr/>
                </a:pPr>
                <a:r>
                  <a:rPr lang="en-US" sz="1800" dirty="0"/>
                  <a:t>Higher entropy partitioning (large number of small partitions) is penalized!</a:t>
                </a:r>
              </a:p>
              <a:p>
                <a:pPr marL="742950" lvl="1" indent="-285750">
                  <a:buFont typeface="Arial" charset="0"/>
                  <a:buChar char="–"/>
                  <a:defRPr/>
                </a:pPr>
                <a:r>
                  <a:rPr lang="en-US" sz="2000" dirty="0"/>
                  <a:t>Used in C4.5 algorithm</a:t>
                </a:r>
              </a:p>
              <a:p>
                <a:pPr marL="742950" lvl="1" indent="-285750">
                  <a:buFont typeface="Arial" charset="0"/>
                  <a:buChar char="–"/>
                  <a:defRPr/>
                </a:pPr>
                <a:r>
                  <a:rPr lang="en-US" sz="2000" dirty="0"/>
                  <a:t>Designed to overcome the disadvantage of Information Gain</a:t>
                </a:r>
              </a:p>
            </p:txBody>
          </p:sp>
        </mc:Choice>
        <mc:Fallback xmlns="">
          <p:sp>
            <p:nvSpPr>
              <p:cNvPr id="44035" name="Rectangle 3">
                <a:extLst>
                  <a:ext uri="{FF2B5EF4-FFF2-40B4-BE49-F238E27FC236}">
                    <a16:creationId xmlns:a16="http://schemas.microsoft.com/office/drawing/2014/main" id="{14EC38C6-8F27-4C54-B15E-875213CD1984}"/>
                  </a:ext>
                </a:extLst>
              </p:cNvPr>
              <p:cNvSpPr>
                <a:spLocks noGrp="1" noRot="1" noChangeAspect="1" noMove="1" noResize="1" noEditPoints="1" noAdjustHandles="1" noChangeArrowheads="1" noChangeShapeType="1" noTextEdit="1"/>
              </p:cNvSpPr>
              <p:nvPr>
                <p:ph type="body" sz="half" idx="1"/>
              </p:nvPr>
            </p:nvSpPr>
            <p:spPr>
              <a:xfrm>
                <a:off x="457200" y="1143000"/>
                <a:ext cx="8382000" cy="5105400"/>
              </a:xfrm>
              <a:blipFill>
                <a:blip r:embed="rId2"/>
                <a:stretch>
                  <a:fillRect l="-73" t="-597"/>
                </a:stretch>
              </a:blipFill>
            </p:spPr>
            <p:txBody>
              <a:bodyPr/>
              <a:lstStyle/>
              <a:p>
                <a:r>
                  <a:rPr lang="en-US">
                    <a:noFill/>
                  </a:rPr>
                  <a:t> </a:t>
                </a:r>
              </a:p>
            </p:txBody>
          </p:sp>
        </mc:Fallback>
      </mc:AlternateContent>
      <p:sp>
        <p:nvSpPr>
          <p:cNvPr id="2" name="Date Placeholder 1">
            <a:extLst>
              <a:ext uri="{FF2B5EF4-FFF2-40B4-BE49-F238E27FC236}">
                <a16:creationId xmlns:a16="http://schemas.microsoft.com/office/drawing/2014/main" id="{0090C68F-7702-4E57-ABCE-34ED6D6A9A95}"/>
              </a:ext>
            </a:extLst>
          </p:cNvPr>
          <p:cNvSpPr>
            <a:spLocks noGrp="1"/>
          </p:cNvSpPr>
          <p:nvPr>
            <p:ph type="dt" sz="quarter" idx="10"/>
          </p:nvPr>
        </p:nvSpPr>
        <p:spPr/>
        <p:txBody>
          <a:bodyPr/>
          <a:lstStyle/>
          <a:p>
            <a:pPr>
              <a:defRPr/>
            </a:pPr>
            <a:r>
              <a:rPr lang="en-US"/>
              <a:t>2/1/2021</a:t>
            </a:r>
            <a:endParaRPr lang="en-US" dirty="0"/>
          </a:p>
        </p:txBody>
      </p:sp>
      <p:sp>
        <p:nvSpPr>
          <p:cNvPr id="3" name="Footer Placeholder 2">
            <a:extLst>
              <a:ext uri="{FF2B5EF4-FFF2-40B4-BE49-F238E27FC236}">
                <a16:creationId xmlns:a16="http://schemas.microsoft.com/office/drawing/2014/main" id="{4ACE5C30-9B5F-4C45-B173-C6E33407D55F}"/>
              </a:ext>
            </a:extLst>
          </p:cNvPr>
          <p:cNvSpPr>
            <a:spLocks noGrp="1"/>
          </p:cNvSpPr>
          <p:nvPr>
            <p:ph type="ftr" sz="quarter" idx="11"/>
          </p:nvPr>
        </p:nvSpPr>
        <p:spPr/>
        <p:txBody>
          <a:bodyPr/>
          <a:lstStyle/>
          <a:p>
            <a:pPr>
              <a:defRPr/>
            </a:pPr>
            <a:r>
              <a:rPr lang="en-US"/>
              <a:t>Introduction to Data Mining, 2</a:t>
            </a:r>
            <a:r>
              <a:rPr lang="en-US" baseline="30000"/>
              <a:t>nd</a:t>
            </a:r>
            <a:r>
              <a:rPr lang="en-US"/>
              <a:t> Edition</a:t>
            </a:r>
            <a:endParaRPr lang="en-US" dirty="0"/>
          </a:p>
        </p:txBody>
      </p:sp>
      <p:sp>
        <p:nvSpPr>
          <p:cNvPr id="4" name="Slide Number Placeholder 3">
            <a:extLst>
              <a:ext uri="{FF2B5EF4-FFF2-40B4-BE49-F238E27FC236}">
                <a16:creationId xmlns:a16="http://schemas.microsoft.com/office/drawing/2014/main" id="{4B18E488-AD0F-4740-A6A8-8344B45A5C39}"/>
              </a:ext>
            </a:extLst>
          </p:cNvPr>
          <p:cNvSpPr>
            <a:spLocks noGrp="1"/>
          </p:cNvSpPr>
          <p:nvPr>
            <p:ph type="sldNum" sz="quarter" idx="12"/>
          </p:nvPr>
        </p:nvSpPr>
        <p:spPr/>
        <p:txBody>
          <a:bodyPr/>
          <a:lstStyle/>
          <a:p>
            <a:pPr>
              <a:defRPr/>
            </a:pPr>
            <a:fld id="{9E367312-112F-4E03-894C-4187335F9BE3}" type="slidenum">
              <a:rPr lang="en-US"/>
              <a:pPr>
                <a:defRPr/>
              </a:pPr>
              <a:t>205</a:t>
            </a:fld>
            <a:endParaRPr lang="en-US"/>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6F11D27D-8A15-4706-B134-F62DBFCA9F71}"/>
                  </a:ext>
                </a:extLst>
              </p:cNvPr>
              <p:cNvSpPr txBox="1"/>
              <p:nvPr/>
            </p:nvSpPr>
            <p:spPr>
              <a:xfrm>
                <a:off x="1219200" y="1752600"/>
                <a:ext cx="6818662" cy="871713"/>
              </a:xfrm>
              <a:prstGeom prst="rect">
                <a:avLst/>
              </a:prstGeom>
              <a:solidFill>
                <a:schemeClr val="bg1"/>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𝐺𝑎𝑖𝑛</m:t>
                      </m:r>
                      <m:r>
                        <a:rPr lang="en-US" sz="2000" b="0" i="1" smtClean="0">
                          <a:latin typeface="Cambria Math" panose="02040503050406030204" pitchFamily="18" charset="0"/>
                        </a:rPr>
                        <m:t> </m:t>
                      </m:r>
                      <m:r>
                        <a:rPr lang="en-US" sz="2000" b="0" i="1" smtClean="0">
                          <a:latin typeface="Cambria Math" panose="02040503050406030204" pitchFamily="18" charset="0"/>
                        </a:rPr>
                        <m:t>𝑅𝑎𝑡𝑖𝑜</m:t>
                      </m:r>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𝐺𝑎𝑖</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𝑛</m:t>
                              </m:r>
                            </m:e>
                            <m:sub>
                              <m:r>
                                <a:rPr lang="en-US" sz="2000" b="0" i="1" smtClean="0">
                                  <a:latin typeface="Cambria Math" panose="02040503050406030204" pitchFamily="18" charset="0"/>
                                </a:rPr>
                                <m:t>𝑠𝑝𝑙𝑖𝑡</m:t>
                              </m:r>
                            </m:sub>
                          </m:sSub>
                        </m:num>
                        <m:den>
                          <m:r>
                            <a:rPr lang="en-US" sz="2000" b="0" i="1" smtClean="0">
                              <a:latin typeface="Cambria Math" panose="02040503050406030204" pitchFamily="18" charset="0"/>
                            </a:rPr>
                            <m:t>𝑆𝑝𝑙𝑖𝑡</m:t>
                          </m:r>
                          <m:r>
                            <a:rPr lang="en-US" sz="2000" b="0" i="1" smtClean="0">
                              <a:latin typeface="Cambria Math" panose="02040503050406030204" pitchFamily="18" charset="0"/>
                            </a:rPr>
                            <m:t> </m:t>
                          </m:r>
                          <m:r>
                            <a:rPr lang="en-US" sz="2000" b="0" i="1" smtClean="0">
                              <a:latin typeface="Cambria Math" panose="02040503050406030204" pitchFamily="18" charset="0"/>
                            </a:rPr>
                            <m:t>𝐼𝑛𝑓𝑜</m:t>
                          </m:r>
                        </m:den>
                      </m:f>
                      <m:r>
                        <a:rPr lang="en-US" sz="2000" b="0" i="1" smtClean="0">
                          <a:latin typeface="Cambria Math" panose="02040503050406030204" pitchFamily="18" charset="0"/>
                        </a:rPr>
                        <m:t>               </m:t>
                      </m:r>
                      <m:r>
                        <a:rPr lang="en-US" sz="2000" b="0" i="1" smtClean="0">
                          <a:latin typeface="Cambria Math" panose="02040503050406030204" pitchFamily="18" charset="0"/>
                        </a:rPr>
                        <m:t>𝑆𝑝𝑙𝑖𝑡</m:t>
                      </m:r>
                      <m:r>
                        <a:rPr lang="en-US" sz="2000" b="0" i="1" smtClean="0">
                          <a:latin typeface="Cambria Math" panose="02040503050406030204" pitchFamily="18" charset="0"/>
                        </a:rPr>
                        <m:t> </m:t>
                      </m:r>
                      <m:r>
                        <a:rPr lang="en-US" sz="2000" b="0" i="1" smtClean="0">
                          <a:latin typeface="Cambria Math" panose="02040503050406030204" pitchFamily="18" charset="0"/>
                        </a:rPr>
                        <m:t>𝐼𝑛𝑓𝑜</m:t>
                      </m:r>
                      <m:r>
                        <a:rPr lang="en-US" sz="2000" b="0" i="1" smtClean="0">
                          <a:latin typeface="Cambria Math" panose="02040503050406030204" pitchFamily="18" charset="0"/>
                        </a:rPr>
                        <m:t>=−</m:t>
                      </m:r>
                      <m:nary>
                        <m:naryPr>
                          <m:chr m:val="∑"/>
                          <m:ctrlPr>
                            <a:rPr lang="en-US" sz="2000" b="0" i="1" smtClean="0">
                              <a:latin typeface="Cambria Math" panose="02040503050406030204" pitchFamily="18" charset="0"/>
                            </a:rPr>
                          </m:ctrlPr>
                        </m:naryPr>
                        <m:sub>
                          <m:r>
                            <m:rPr>
                              <m:brk m:alnAt="23"/>
                            </m:rPr>
                            <a:rPr lang="en-US" sz="2000" b="0" i="1" smtClean="0">
                              <a:latin typeface="Cambria Math" panose="02040503050406030204" pitchFamily="18" charset="0"/>
                            </a:rPr>
                            <m:t>𝑖</m:t>
                          </m:r>
                          <m:r>
                            <a:rPr lang="en-US" sz="2000" b="0" i="1" smtClean="0">
                              <a:latin typeface="Cambria Math" panose="02040503050406030204" pitchFamily="18" charset="0"/>
                            </a:rPr>
                            <m:t>=1</m:t>
                          </m:r>
                        </m:sub>
                        <m:sup>
                          <m:r>
                            <a:rPr lang="en-US" sz="2000" b="0" i="1" smtClean="0">
                              <a:latin typeface="Cambria Math" panose="02040503050406030204" pitchFamily="18" charset="0"/>
                            </a:rPr>
                            <m:t>𝑘</m:t>
                          </m:r>
                        </m:sup>
                        <m:e>
                          <m:f>
                            <m:fPr>
                              <m:ctrlPr>
                                <a:rPr lang="en-US" sz="2000" b="0" i="1">
                                  <a:latin typeface="Cambria Math" panose="02040503050406030204" pitchFamily="18" charset="0"/>
                                </a:rPr>
                              </m:ctrlPr>
                            </m:fPr>
                            <m:num>
                              <m:sSub>
                                <m:sSubPr>
                                  <m:ctrlPr>
                                    <a:rPr lang="en-US" sz="2000" b="0" i="1">
                                      <a:latin typeface="Cambria Math" panose="02040503050406030204" pitchFamily="18" charset="0"/>
                                    </a:rPr>
                                  </m:ctrlPr>
                                </m:sSubPr>
                                <m:e>
                                  <m:r>
                                    <a:rPr lang="en-US" sz="2000" b="0" i="1">
                                      <a:latin typeface="Cambria Math" panose="02040503050406030204" pitchFamily="18" charset="0"/>
                                    </a:rPr>
                                    <m:t>𝑛</m:t>
                                  </m:r>
                                </m:e>
                                <m:sub>
                                  <m:r>
                                    <a:rPr lang="en-US" sz="2000" b="0" i="1">
                                      <a:latin typeface="Cambria Math" panose="02040503050406030204" pitchFamily="18" charset="0"/>
                                    </a:rPr>
                                    <m:t>𝑖</m:t>
                                  </m:r>
                                </m:sub>
                              </m:sSub>
                            </m:num>
                            <m:den>
                              <m:r>
                                <a:rPr lang="en-US" sz="2000" b="0" i="1">
                                  <a:latin typeface="Cambria Math" panose="02040503050406030204" pitchFamily="18" charset="0"/>
                                </a:rPr>
                                <m:t>𝑛</m:t>
                              </m:r>
                            </m:den>
                          </m:f>
                          <m:r>
                            <a:rPr lang="en-US" sz="2000" b="0" i="1" smtClean="0">
                              <a:latin typeface="Cambria Math" panose="02040503050406030204" pitchFamily="18" charset="0"/>
                            </a:rPr>
                            <m:t>𝑙𝑜</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𝑔</m:t>
                              </m:r>
                            </m:e>
                            <m:sub>
                              <m:r>
                                <a:rPr lang="en-US" sz="2000" b="0" i="1" smtClean="0">
                                  <a:latin typeface="Cambria Math" panose="02040503050406030204" pitchFamily="18" charset="0"/>
                                </a:rPr>
                                <m:t>2</m:t>
                              </m:r>
                            </m:sub>
                          </m:sSub>
                        </m:e>
                      </m:nary>
                      <m:f>
                        <m:fPr>
                          <m:ctrlPr>
                            <a:rPr lang="en-US" sz="2000" b="0" i="1">
                              <a:latin typeface="Cambria Math" panose="02040503050406030204" pitchFamily="18" charset="0"/>
                            </a:rPr>
                          </m:ctrlPr>
                        </m:fPr>
                        <m:num>
                          <m:sSub>
                            <m:sSubPr>
                              <m:ctrlPr>
                                <a:rPr lang="en-US" sz="2000" b="0" i="1">
                                  <a:latin typeface="Cambria Math" panose="02040503050406030204" pitchFamily="18" charset="0"/>
                                </a:rPr>
                              </m:ctrlPr>
                            </m:sSubPr>
                            <m:e>
                              <m:r>
                                <a:rPr lang="en-US" sz="2000" b="0" i="1">
                                  <a:latin typeface="Cambria Math" panose="02040503050406030204" pitchFamily="18" charset="0"/>
                                </a:rPr>
                                <m:t>𝑛</m:t>
                              </m:r>
                            </m:e>
                            <m:sub>
                              <m:r>
                                <a:rPr lang="en-US" sz="2000" b="0" i="1">
                                  <a:latin typeface="Cambria Math" panose="02040503050406030204" pitchFamily="18" charset="0"/>
                                </a:rPr>
                                <m:t>𝑖</m:t>
                              </m:r>
                            </m:sub>
                          </m:sSub>
                        </m:num>
                        <m:den>
                          <m:r>
                            <a:rPr lang="en-US" sz="2000" b="0" i="1">
                              <a:latin typeface="Cambria Math" panose="02040503050406030204" pitchFamily="18" charset="0"/>
                            </a:rPr>
                            <m:t>𝑛</m:t>
                          </m:r>
                        </m:den>
                      </m:f>
                    </m:oMath>
                  </m:oMathPara>
                </a14:m>
                <a:endParaRPr lang="en-US" sz="2000" b="0" dirty="0"/>
              </a:p>
            </p:txBody>
          </p:sp>
        </mc:Choice>
        <mc:Fallback xmlns="">
          <p:sp>
            <p:nvSpPr>
              <p:cNvPr id="5" name="TextBox 4">
                <a:extLst>
                  <a:ext uri="{FF2B5EF4-FFF2-40B4-BE49-F238E27FC236}">
                    <a16:creationId xmlns:a16="http://schemas.microsoft.com/office/drawing/2014/main" id="{6F11D27D-8A15-4706-B134-F62DBFCA9F71}"/>
                  </a:ext>
                </a:extLst>
              </p:cNvPr>
              <p:cNvSpPr txBox="1">
                <a:spLocks noRot="1" noChangeAspect="1" noMove="1" noResize="1" noEditPoints="1" noAdjustHandles="1" noChangeArrowheads="1" noChangeShapeType="1" noTextEdit="1"/>
              </p:cNvSpPr>
              <p:nvPr/>
            </p:nvSpPr>
            <p:spPr>
              <a:xfrm>
                <a:off x="1219200" y="1752600"/>
                <a:ext cx="6818662" cy="871713"/>
              </a:xfrm>
              <a:prstGeom prst="rect">
                <a:avLst/>
              </a:prstGeom>
              <a:blipFill>
                <a:blip r:embed="rId3"/>
                <a:stretch>
                  <a:fillRect/>
                </a:stretch>
              </a:blipFill>
            </p:spPr>
            <p:txBody>
              <a:bodyPr/>
              <a:lstStyle/>
              <a:p>
                <a:r>
                  <a:rPr lang="en-US">
                    <a:noFill/>
                  </a:rPr>
                  <a:t> </a:t>
                </a:r>
              </a:p>
            </p:txBody>
          </p:sp>
        </mc:Fallback>
      </mc:AlternateContent>
    </p:spTree>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a:extLst>
              <a:ext uri="{FF2B5EF4-FFF2-40B4-BE49-F238E27FC236}">
                <a16:creationId xmlns:a16="http://schemas.microsoft.com/office/drawing/2014/main" id="{E4B08A4D-FAC4-4617-9104-1E9502D34C7A}"/>
              </a:ext>
            </a:extLst>
          </p:cNvPr>
          <p:cNvSpPr>
            <a:spLocks noGrp="1" noChangeArrowheads="1"/>
          </p:cNvSpPr>
          <p:nvPr>
            <p:ph type="title"/>
          </p:nvPr>
        </p:nvSpPr>
        <p:spPr/>
        <p:txBody>
          <a:bodyPr/>
          <a:lstStyle/>
          <a:p>
            <a:pPr>
              <a:defRPr/>
            </a:pPr>
            <a:r>
              <a:rPr lang="en-US" sz="2800">
                <a:cs typeface="+mj-cs"/>
              </a:rPr>
              <a:t>Gain Ratio</a:t>
            </a:r>
            <a:endParaRPr lang="en-US">
              <a:cs typeface="+mj-cs"/>
            </a:endParaRPr>
          </a:p>
        </p:txBody>
      </p:sp>
      <mc:AlternateContent xmlns:mc="http://schemas.openxmlformats.org/markup-compatibility/2006" xmlns:a14="http://schemas.microsoft.com/office/drawing/2010/main">
        <mc:Choice Requires="a14">
          <p:sp>
            <p:nvSpPr>
              <p:cNvPr id="45059" name="Rectangle 3">
                <a:extLst>
                  <a:ext uri="{FF2B5EF4-FFF2-40B4-BE49-F238E27FC236}">
                    <a16:creationId xmlns:a16="http://schemas.microsoft.com/office/drawing/2014/main" id="{F56CF081-BF00-4DB6-B3EA-A05FAB22FD90}"/>
                  </a:ext>
                </a:extLst>
              </p:cNvPr>
              <p:cNvSpPr>
                <a:spLocks noGrp="1" noChangeArrowheads="1"/>
              </p:cNvSpPr>
              <p:nvPr>
                <p:ph type="body" sz="half" idx="1"/>
              </p:nvPr>
            </p:nvSpPr>
            <p:spPr>
              <a:xfrm>
                <a:off x="457200" y="1143000"/>
                <a:ext cx="8382000" cy="5105400"/>
              </a:xfrm>
            </p:spPr>
            <p:txBody>
              <a:bodyPr/>
              <a:lstStyle/>
              <a:p>
                <a:pPr marL="342900" indent="-342900">
                  <a:buFont typeface="Monotype Sorts" charset="0"/>
                  <a:buChar char="l"/>
                  <a:defRPr/>
                </a:pPr>
                <a:r>
                  <a:rPr lang="en-US" sz="2000" dirty="0">
                    <a:cs typeface="+mn-cs"/>
                  </a:rPr>
                  <a:t>Gain Ratio: </a:t>
                </a:r>
              </a:p>
              <a:p>
                <a:pPr marL="742950" lvl="1" indent="-285750">
                  <a:buFont typeface="Arial" charset="0"/>
                  <a:buChar char="–"/>
                  <a:defRPr/>
                </a:pPr>
                <a:endParaRPr lang="en-US" sz="2000" dirty="0"/>
              </a:p>
              <a:p>
                <a:pPr marL="742950" lvl="1" indent="-285750">
                  <a:buFont typeface="Arial" charset="0"/>
                  <a:buChar char="–"/>
                  <a:defRPr/>
                </a:pPr>
                <a:endParaRPr lang="en-US" sz="2000" dirty="0"/>
              </a:p>
              <a:p>
                <a:pPr marL="1146175" lvl="2" indent="-228600">
                  <a:buFont typeface="Wingdings" charset="0"/>
                  <a:buChar char="u"/>
                  <a:defRPr/>
                </a:pPr>
                <a:endParaRPr lang="en-US" sz="1800" dirty="0"/>
              </a:p>
              <a:p>
                <a:pPr marL="1146175" lvl="2" indent="-228600">
                  <a:buFont typeface="Wingdings" charset="0"/>
                  <a:buChar char="u"/>
                  <a:defRPr/>
                </a:pPr>
                <a:endParaRPr lang="en-US" sz="1800" dirty="0"/>
              </a:p>
              <a:p>
                <a:pPr marL="457200" lvl="2">
                  <a:buFont typeface="Wingdings" charset="0"/>
                  <a:buNone/>
                  <a:defRPr/>
                </a:pPr>
                <a:r>
                  <a:rPr lang="en-US" sz="1800" dirty="0"/>
                  <a:t>	Parent Node, </a:t>
                </a:r>
                <a14:m>
                  <m:oMath xmlns:m="http://schemas.openxmlformats.org/officeDocument/2006/math">
                    <m:r>
                      <a:rPr lang="en-US" sz="1800" i="1">
                        <a:latin typeface="Cambria Math" panose="02040503050406030204" pitchFamily="18" charset="0"/>
                      </a:rPr>
                      <m:t>𝑝</m:t>
                    </m:r>
                  </m:oMath>
                </a14:m>
                <a:r>
                  <a:rPr lang="en-US" sz="1800" dirty="0"/>
                  <a:t> is split into </a:t>
                </a:r>
                <a14:m>
                  <m:oMath xmlns:m="http://schemas.openxmlformats.org/officeDocument/2006/math">
                    <m:r>
                      <a:rPr lang="en-US" sz="1800" i="1">
                        <a:latin typeface="Cambria Math" panose="02040503050406030204" pitchFamily="18" charset="0"/>
                      </a:rPr>
                      <m:t>𝑘</m:t>
                    </m:r>
                  </m:oMath>
                </a14:m>
                <a:r>
                  <a:rPr lang="en-US" sz="1800" dirty="0"/>
                  <a:t> partitions (children)</a:t>
                </a:r>
              </a:p>
              <a:p>
                <a:pPr marL="457200" lvl="2">
                  <a:buFont typeface="Wingdings" charset="0"/>
                  <a:buNone/>
                  <a:defRPr/>
                </a:pPr>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𝑛</m:t>
                        </m:r>
                      </m:e>
                      <m:sub>
                        <m:r>
                          <a:rPr lang="en-US" sz="1800" i="1">
                            <a:latin typeface="Cambria Math" panose="02040503050406030204" pitchFamily="18" charset="0"/>
                          </a:rPr>
                          <m:t>𝑖</m:t>
                        </m:r>
                      </m:sub>
                    </m:sSub>
                  </m:oMath>
                </a14:m>
                <a:r>
                  <a:rPr lang="en-US" sz="1800" dirty="0"/>
                  <a:t> is number of records in child node </a:t>
                </a:r>
                <a14:m>
                  <m:oMath xmlns:m="http://schemas.openxmlformats.org/officeDocument/2006/math">
                    <m:r>
                      <a:rPr lang="en-US" sz="1800" i="1">
                        <a:latin typeface="Cambria Math" panose="02040503050406030204" pitchFamily="18" charset="0"/>
                      </a:rPr>
                      <m:t>𝑖</m:t>
                    </m:r>
                  </m:oMath>
                </a14:m>
                <a:br>
                  <a:rPr lang="en-US" sz="1600" dirty="0">
                    <a:latin typeface="Times New Roman" charset="0"/>
                  </a:rPr>
                </a:br>
                <a:endParaRPr lang="en-US" sz="700" dirty="0"/>
              </a:p>
              <a:p>
                <a:pPr marL="1146175" lvl="2" indent="-228600">
                  <a:buFont typeface="Wingdings" charset="0"/>
                  <a:buNone/>
                  <a:defRPr/>
                </a:pPr>
                <a:endParaRPr lang="en-US" sz="700" dirty="0"/>
              </a:p>
            </p:txBody>
          </p:sp>
        </mc:Choice>
        <mc:Fallback xmlns="">
          <p:sp>
            <p:nvSpPr>
              <p:cNvPr id="45059" name="Rectangle 3">
                <a:extLst>
                  <a:ext uri="{FF2B5EF4-FFF2-40B4-BE49-F238E27FC236}">
                    <a16:creationId xmlns:a16="http://schemas.microsoft.com/office/drawing/2014/main" id="{F56CF081-BF00-4DB6-B3EA-A05FAB22FD90}"/>
                  </a:ext>
                </a:extLst>
              </p:cNvPr>
              <p:cNvSpPr>
                <a:spLocks noGrp="1" noRot="1" noChangeAspect="1" noMove="1" noResize="1" noEditPoints="1" noAdjustHandles="1" noChangeArrowheads="1" noChangeShapeType="1" noTextEdit="1"/>
              </p:cNvSpPr>
              <p:nvPr>
                <p:ph type="body" sz="half" idx="1"/>
              </p:nvPr>
            </p:nvSpPr>
            <p:spPr>
              <a:xfrm>
                <a:off x="457200" y="1143000"/>
                <a:ext cx="8382000" cy="5105400"/>
              </a:xfrm>
              <a:blipFill>
                <a:blip r:embed="rId3"/>
                <a:stretch>
                  <a:fillRect l="-73" t="-597"/>
                </a:stretch>
              </a:blipFill>
            </p:spPr>
            <p:txBody>
              <a:bodyPr/>
              <a:lstStyle/>
              <a:p>
                <a:r>
                  <a:rPr lang="en-US">
                    <a:noFill/>
                  </a:rPr>
                  <a:t> </a:t>
                </a:r>
              </a:p>
            </p:txBody>
          </p:sp>
        </mc:Fallback>
      </mc:AlternateContent>
      <p:graphicFrame>
        <p:nvGraphicFramePr>
          <p:cNvPr id="56325" name="Object 4">
            <a:extLst>
              <a:ext uri="{FF2B5EF4-FFF2-40B4-BE49-F238E27FC236}">
                <a16:creationId xmlns:a16="http://schemas.microsoft.com/office/drawing/2014/main" id="{82A85856-AB65-4AD2-8217-D0CC0498B3AE}"/>
              </a:ext>
            </a:extLst>
          </p:cNvPr>
          <p:cNvGraphicFramePr>
            <a:graphicFrameLocks noChangeAspect="1"/>
          </p:cNvGraphicFramePr>
          <p:nvPr/>
        </p:nvGraphicFramePr>
        <p:xfrm>
          <a:off x="3657600" y="4110038"/>
          <a:ext cx="2570163" cy="1757362"/>
        </p:xfrm>
        <a:graphic>
          <a:graphicData uri="http://schemas.openxmlformats.org/presentationml/2006/ole">
            <mc:AlternateContent xmlns:mc="http://schemas.openxmlformats.org/markup-compatibility/2006">
              <mc:Choice xmlns:v="urn:schemas-microsoft-com:vml" Requires="v">
                <p:oleObj name="Document" r:id="rId4" imgW="5854700" imgH="4000500" progId="Word.Document.8">
                  <p:embed/>
                </p:oleObj>
              </mc:Choice>
              <mc:Fallback>
                <p:oleObj name="Document" r:id="rId4" imgW="5854700" imgH="4000500" progId="Word.Document.8">
                  <p:embed/>
                  <p:pic>
                    <p:nvPicPr>
                      <p:cNvPr id="56325" name="Object 4">
                        <a:extLst>
                          <a:ext uri="{FF2B5EF4-FFF2-40B4-BE49-F238E27FC236}">
                            <a16:creationId xmlns:a16="http://schemas.microsoft.com/office/drawing/2014/main" id="{82A85856-AB65-4AD2-8217-D0CC0498B3A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57600" y="4110038"/>
                        <a:ext cx="2570163" cy="17573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56326" name="Object 5">
            <a:extLst>
              <a:ext uri="{FF2B5EF4-FFF2-40B4-BE49-F238E27FC236}">
                <a16:creationId xmlns:a16="http://schemas.microsoft.com/office/drawing/2014/main" id="{8638D4C7-8914-4DA0-BE51-37BE3BB3E1A5}"/>
              </a:ext>
            </a:extLst>
          </p:cNvPr>
          <p:cNvGraphicFramePr>
            <a:graphicFrameLocks noChangeAspect="1"/>
          </p:cNvGraphicFramePr>
          <p:nvPr/>
        </p:nvGraphicFramePr>
        <p:xfrm>
          <a:off x="6421438" y="4105275"/>
          <a:ext cx="2570162" cy="1757363"/>
        </p:xfrm>
        <a:graphic>
          <a:graphicData uri="http://schemas.openxmlformats.org/presentationml/2006/ole">
            <mc:AlternateContent xmlns:mc="http://schemas.openxmlformats.org/markup-compatibility/2006">
              <mc:Choice xmlns:v="urn:schemas-microsoft-com:vml" Requires="v">
                <p:oleObj name="Document" r:id="rId6" imgW="5854700" imgH="4000500" progId="Word.Document.8">
                  <p:embed/>
                </p:oleObj>
              </mc:Choice>
              <mc:Fallback>
                <p:oleObj name="Document" r:id="rId6" imgW="5854700" imgH="4000500" progId="Word.Document.8">
                  <p:embed/>
                  <p:pic>
                    <p:nvPicPr>
                      <p:cNvPr id="56326" name="Object 5">
                        <a:extLst>
                          <a:ext uri="{FF2B5EF4-FFF2-40B4-BE49-F238E27FC236}">
                            <a16:creationId xmlns:a16="http://schemas.microsoft.com/office/drawing/2014/main" id="{8638D4C7-8914-4DA0-BE51-37BE3BB3E1A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21438" y="4105275"/>
                        <a:ext cx="2570162" cy="17573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56327" name="Object 6">
            <a:extLst>
              <a:ext uri="{FF2B5EF4-FFF2-40B4-BE49-F238E27FC236}">
                <a16:creationId xmlns:a16="http://schemas.microsoft.com/office/drawing/2014/main" id="{2FB02977-C4A8-457C-A006-90F1908705E2}"/>
              </a:ext>
            </a:extLst>
          </p:cNvPr>
          <p:cNvGraphicFramePr>
            <a:graphicFrameLocks noChangeAspect="1"/>
          </p:cNvGraphicFramePr>
          <p:nvPr/>
        </p:nvGraphicFramePr>
        <p:xfrm>
          <a:off x="304800" y="4110038"/>
          <a:ext cx="3048000" cy="1570037"/>
        </p:xfrm>
        <a:graphic>
          <a:graphicData uri="http://schemas.openxmlformats.org/presentationml/2006/ole">
            <mc:AlternateContent xmlns:mc="http://schemas.openxmlformats.org/markup-compatibility/2006">
              <mc:Choice xmlns:v="urn:schemas-microsoft-com:vml" Requires="v">
                <p:oleObj name="Document" r:id="rId8" imgW="6210300" imgH="3187700" progId="Word.Document.8">
                  <p:embed/>
                </p:oleObj>
              </mc:Choice>
              <mc:Fallback>
                <p:oleObj name="Document" r:id="rId8" imgW="6210300" imgH="3187700" progId="Word.Document.8">
                  <p:embed/>
                  <p:pic>
                    <p:nvPicPr>
                      <p:cNvPr id="56327" name="Object 6">
                        <a:extLst>
                          <a:ext uri="{FF2B5EF4-FFF2-40B4-BE49-F238E27FC236}">
                            <a16:creationId xmlns:a16="http://schemas.microsoft.com/office/drawing/2014/main" id="{2FB02977-C4A8-457C-A006-90F1908705E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04800" y="4110038"/>
                        <a:ext cx="3048000" cy="15700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56328" name="TextBox 1">
            <a:extLst>
              <a:ext uri="{FF2B5EF4-FFF2-40B4-BE49-F238E27FC236}">
                <a16:creationId xmlns:a16="http://schemas.microsoft.com/office/drawing/2014/main" id="{090AD5D0-5642-42A0-8C88-3BEB7A45ACDA}"/>
              </a:ext>
            </a:extLst>
          </p:cNvPr>
          <p:cNvSpPr txBox="1">
            <a:spLocks noChangeArrowheads="1"/>
          </p:cNvSpPr>
          <p:nvPr/>
        </p:nvSpPr>
        <p:spPr bwMode="auto">
          <a:xfrm>
            <a:off x="914400" y="5681663"/>
            <a:ext cx="175577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spcAft>
                <a:spcPct val="0"/>
              </a:spcAft>
              <a:buClrTx/>
              <a:buSzTx/>
              <a:buFontTx/>
              <a:buNone/>
            </a:pPr>
            <a:r>
              <a:rPr lang="en-US" altLang="en-US" sz="1600"/>
              <a:t>SplitINFO = 1.52</a:t>
            </a:r>
          </a:p>
        </p:txBody>
      </p:sp>
      <p:sp>
        <p:nvSpPr>
          <p:cNvPr id="56329" name="TextBox 12">
            <a:extLst>
              <a:ext uri="{FF2B5EF4-FFF2-40B4-BE49-F238E27FC236}">
                <a16:creationId xmlns:a16="http://schemas.microsoft.com/office/drawing/2014/main" id="{1FC54095-8ED7-4667-8FC3-853D0EC4BE4B}"/>
              </a:ext>
            </a:extLst>
          </p:cNvPr>
          <p:cNvSpPr txBox="1">
            <a:spLocks noChangeArrowheads="1"/>
          </p:cNvSpPr>
          <p:nvPr/>
        </p:nvSpPr>
        <p:spPr bwMode="auto">
          <a:xfrm>
            <a:off x="3886200" y="5681663"/>
            <a:ext cx="175577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spcAft>
                <a:spcPct val="0"/>
              </a:spcAft>
              <a:buClrTx/>
              <a:buSzTx/>
              <a:buFontTx/>
              <a:buNone/>
            </a:pPr>
            <a:r>
              <a:rPr lang="en-US" altLang="en-US" sz="1600"/>
              <a:t>SplitINFO = 0.72</a:t>
            </a:r>
          </a:p>
        </p:txBody>
      </p:sp>
      <p:sp>
        <p:nvSpPr>
          <p:cNvPr id="56330" name="TextBox 13">
            <a:extLst>
              <a:ext uri="{FF2B5EF4-FFF2-40B4-BE49-F238E27FC236}">
                <a16:creationId xmlns:a16="http://schemas.microsoft.com/office/drawing/2014/main" id="{837FF49B-9493-4585-B527-212E5EF400DF}"/>
              </a:ext>
            </a:extLst>
          </p:cNvPr>
          <p:cNvSpPr txBox="1">
            <a:spLocks noChangeArrowheads="1"/>
          </p:cNvSpPr>
          <p:nvPr/>
        </p:nvSpPr>
        <p:spPr bwMode="auto">
          <a:xfrm>
            <a:off x="6629400" y="5638800"/>
            <a:ext cx="175577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spcAft>
                <a:spcPct val="0"/>
              </a:spcAft>
              <a:buClrTx/>
              <a:buSzTx/>
              <a:buFontTx/>
              <a:buNone/>
            </a:pPr>
            <a:r>
              <a:rPr lang="en-US" altLang="en-US" sz="1600"/>
              <a:t>SplitINFO = 0.97</a:t>
            </a:r>
          </a:p>
        </p:txBody>
      </p:sp>
      <p:sp>
        <p:nvSpPr>
          <p:cNvPr id="2" name="Date Placeholder 1">
            <a:extLst>
              <a:ext uri="{FF2B5EF4-FFF2-40B4-BE49-F238E27FC236}">
                <a16:creationId xmlns:a16="http://schemas.microsoft.com/office/drawing/2014/main" id="{39FAFC36-C6FD-42D2-AA15-5E50B80921E8}"/>
              </a:ext>
            </a:extLst>
          </p:cNvPr>
          <p:cNvSpPr>
            <a:spLocks noGrp="1"/>
          </p:cNvSpPr>
          <p:nvPr>
            <p:ph type="dt" sz="quarter" idx="10"/>
          </p:nvPr>
        </p:nvSpPr>
        <p:spPr/>
        <p:txBody>
          <a:bodyPr/>
          <a:lstStyle/>
          <a:p>
            <a:pPr>
              <a:defRPr/>
            </a:pPr>
            <a:r>
              <a:rPr lang="en-US"/>
              <a:t>2/1/2021</a:t>
            </a:r>
            <a:endParaRPr lang="en-US" dirty="0"/>
          </a:p>
        </p:txBody>
      </p:sp>
      <p:sp>
        <p:nvSpPr>
          <p:cNvPr id="3" name="Footer Placeholder 2">
            <a:extLst>
              <a:ext uri="{FF2B5EF4-FFF2-40B4-BE49-F238E27FC236}">
                <a16:creationId xmlns:a16="http://schemas.microsoft.com/office/drawing/2014/main" id="{F9322DD0-FD6E-471C-AF03-F769584CBBE4}"/>
              </a:ext>
            </a:extLst>
          </p:cNvPr>
          <p:cNvSpPr>
            <a:spLocks noGrp="1"/>
          </p:cNvSpPr>
          <p:nvPr>
            <p:ph type="ftr" sz="quarter" idx="11"/>
          </p:nvPr>
        </p:nvSpPr>
        <p:spPr/>
        <p:txBody>
          <a:bodyPr/>
          <a:lstStyle/>
          <a:p>
            <a:pPr>
              <a:defRPr/>
            </a:pPr>
            <a:r>
              <a:rPr lang="en-US"/>
              <a:t>Introduction to Data Mining, 2</a:t>
            </a:r>
            <a:r>
              <a:rPr lang="en-US" baseline="30000"/>
              <a:t>nd</a:t>
            </a:r>
            <a:r>
              <a:rPr lang="en-US"/>
              <a:t> Edition</a:t>
            </a:r>
            <a:endParaRPr lang="en-US" dirty="0"/>
          </a:p>
        </p:txBody>
      </p:sp>
      <p:sp>
        <p:nvSpPr>
          <p:cNvPr id="4" name="Slide Number Placeholder 3">
            <a:extLst>
              <a:ext uri="{FF2B5EF4-FFF2-40B4-BE49-F238E27FC236}">
                <a16:creationId xmlns:a16="http://schemas.microsoft.com/office/drawing/2014/main" id="{7F420CA6-8E96-40B5-810E-1D33260839C8}"/>
              </a:ext>
            </a:extLst>
          </p:cNvPr>
          <p:cNvSpPr>
            <a:spLocks noGrp="1"/>
          </p:cNvSpPr>
          <p:nvPr>
            <p:ph type="sldNum" sz="quarter" idx="12"/>
          </p:nvPr>
        </p:nvSpPr>
        <p:spPr/>
        <p:txBody>
          <a:bodyPr/>
          <a:lstStyle/>
          <a:p>
            <a:pPr>
              <a:defRPr/>
            </a:pPr>
            <a:fld id="{08268759-9D09-4BF4-8B94-60AA69D680E6}" type="slidenum">
              <a:rPr lang="en-US"/>
              <a:pPr>
                <a:defRPr/>
              </a:pPr>
              <a:t>206</a:t>
            </a:fld>
            <a:endParaRPr lang="en-US"/>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F5F59673-0A01-497D-9CE4-7A682E61BEA3}"/>
                  </a:ext>
                </a:extLst>
              </p:cNvPr>
              <p:cNvSpPr txBox="1"/>
              <p:nvPr/>
            </p:nvSpPr>
            <p:spPr>
              <a:xfrm>
                <a:off x="1219200" y="1752600"/>
                <a:ext cx="6818662" cy="871713"/>
              </a:xfrm>
              <a:prstGeom prst="rect">
                <a:avLst/>
              </a:prstGeom>
              <a:solidFill>
                <a:schemeClr val="bg1"/>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𝐺𝑎𝑖𝑛</m:t>
                      </m:r>
                      <m:r>
                        <a:rPr lang="en-US" sz="2000" b="0" i="1" smtClean="0">
                          <a:latin typeface="Cambria Math" panose="02040503050406030204" pitchFamily="18" charset="0"/>
                        </a:rPr>
                        <m:t> </m:t>
                      </m:r>
                      <m:r>
                        <a:rPr lang="en-US" sz="2000" b="0" i="1" smtClean="0">
                          <a:latin typeface="Cambria Math" panose="02040503050406030204" pitchFamily="18" charset="0"/>
                        </a:rPr>
                        <m:t>𝑅𝑎𝑡𝑖𝑜</m:t>
                      </m:r>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𝐺𝑎𝑖</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𝑛</m:t>
                              </m:r>
                            </m:e>
                            <m:sub>
                              <m:r>
                                <a:rPr lang="en-US" sz="2000" b="0" i="1" smtClean="0">
                                  <a:latin typeface="Cambria Math" panose="02040503050406030204" pitchFamily="18" charset="0"/>
                                </a:rPr>
                                <m:t>𝑠𝑝𝑙𝑖𝑡</m:t>
                              </m:r>
                            </m:sub>
                          </m:sSub>
                        </m:num>
                        <m:den>
                          <m:r>
                            <a:rPr lang="en-US" sz="2000" b="0" i="1" smtClean="0">
                              <a:latin typeface="Cambria Math" panose="02040503050406030204" pitchFamily="18" charset="0"/>
                            </a:rPr>
                            <m:t>𝑆𝑝𝑙𝑖𝑡</m:t>
                          </m:r>
                          <m:r>
                            <a:rPr lang="en-US" sz="2000" b="0" i="1" smtClean="0">
                              <a:latin typeface="Cambria Math" panose="02040503050406030204" pitchFamily="18" charset="0"/>
                            </a:rPr>
                            <m:t> </m:t>
                          </m:r>
                          <m:r>
                            <a:rPr lang="en-US" sz="2000" b="0" i="1" smtClean="0">
                              <a:latin typeface="Cambria Math" panose="02040503050406030204" pitchFamily="18" charset="0"/>
                            </a:rPr>
                            <m:t>𝐼𝑛𝑓𝑜</m:t>
                          </m:r>
                        </m:den>
                      </m:f>
                      <m:r>
                        <a:rPr lang="en-US" sz="2000" b="0" i="1" smtClean="0">
                          <a:latin typeface="Cambria Math" panose="02040503050406030204" pitchFamily="18" charset="0"/>
                        </a:rPr>
                        <m:t>               </m:t>
                      </m:r>
                      <m:r>
                        <a:rPr lang="en-US" sz="2000" b="0" i="1" smtClean="0">
                          <a:latin typeface="Cambria Math" panose="02040503050406030204" pitchFamily="18" charset="0"/>
                        </a:rPr>
                        <m:t>𝑆𝑝𝑙𝑖𝑡</m:t>
                      </m:r>
                      <m:r>
                        <a:rPr lang="en-US" sz="2000" b="0" i="1" smtClean="0">
                          <a:latin typeface="Cambria Math" panose="02040503050406030204" pitchFamily="18" charset="0"/>
                        </a:rPr>
                        <m:t> </m:t>
                      </m:r>
                      <m:r>
                        <a:rPr lang="en-US" sz="2000" b="0" i="1" smtClean="0">
                          <a:latin typeface="Cambria Math" panose="02040503050406030204" pitchFamily="18" charset="0"/>
                        </a:rPr>
                        <m:t>𝐼𝑛𝑓𝑜</m:t>
                      </m:r>
                      <m:r>
                        <a:rPr lang="en-US" sz="2000" b="0" i="1" smtClean="0">
                          <a:latin typeface="Cambria Math" panose="02040503050406030204" pitchFamily="18" charset="0"/>
                        </a:rPr>
                        <m:t>= </m:t>
                      </m:r>
                      <m:nary>
                        <m:naryPr>
                          <m:chr m:val="∑"/>
                          <m:ctrlPr>
                            <a:rPr lang="en-US" sz="2000" b="0" i="1" smtClean="0">
                              <a:latin typeface="Cambria Math" panose="02040503050406030204" pitchFamily="18" charset="0"/>
                            </a:rPr>
                          </m:ctrlPr>
                        </m:naryPr>
                        <m:sub>
                          <m:r>
                            <m:rPr>
                              <m:brk m:alnAt="23"/>
                            </m:rPr>
                            <a:rPr lang="en-US" sz="2000" b="0" i="1" smtClean="0">
                              <a:latin typeface="Cambria Math" panose="02040503050406030204" pitchFamily="18" charset="0"/>
                            </a:rPr>
                            <m:t>𝑖</m:t>
                          </m:r>
                          <m:r>
                            <a:rPr lang="en-US" sz="2000" b="0" i="1" smtClean="0">
                              <a:latin typeface="Cambria Math" panose="02040503050406030204" pitchFamily="18" charset="0"/>
                            </a:rPr>
                            <m:t>=1</m:t>
                          </m:r>
                        </m:sub>
                        <m:sup>
                          <m:r>
                            <a:rPr lang="en-US" sz="2000" b="0" i="1" smtClean="0">
                              <a:latin typeface="Cambria Math" panose="02040503050406030204" pitchFamily="18" charset="0"/>
                            </a:rPr>
                            <m:t>𝑘</m:t>
                          </m:r>
                        </m:sup>
                        <m:e>
                          <m:f>
                            <m:fPr>
                              <m:ctrlPr>
                                <a:rPr lang="en-US" sz="2000" b="0" i="1">
                                  <a:latin typeface="Cambria Math" panose="02040503050406030204" pitchFamily="18" charset="0"/>
                                </a:rPr>
                              </m:ctrlPr>
                            </m:fPr>
                            <m:num>
                              <m:sSub>
                                <m:sSubPr>
                                  <m:ctrlPr>
                                    <a:rPr lang="en-US" sz="2000" b="0" i="1">
                                      <a:latin typeface="Cambria Math" panose="02040503050406030204" pitchFamily="18" charset="0"/>
                                    </a:rPr>
                                  </m:ctrlPr>
                                </m:sSubPr>
                                <m:e>
                                  <m:r>
                                    <a:rPr lang="en-US" sz="2000" b="0" i="1">
                                      <a:latin typeface="Cambria Math" panose="02040503050406030204" pitchFamily="18" charset="0"/>
                                    </a:rPr>
                                    <m:t>𝑛</m:t>
                                  </m:r>
                                </m:e>
                                <m:sub>
                                  <m:r>
                                    <a:rPr lang="en-US" sz="2000" b="0" i="1">
                                      <a:latin typeface="Cambria Math" panose="02040503050406030204" pitchFamily="18" charset="0"/>
                                    </a:rPr>
                                    <m:t>𝑖</m:t>
                                  </m:r>
                                </m:sub>
                              </m:sSub>
                            </m:num>
                            <m:den>
                              <m:r>
                                <a:rPr lang="en-US" sz="2000" b="0" i="1">
                                  <a:latin typeface="Cambria Math" panose="02040503050406030204" pitchFamily="18" charset="0"/>
                                </a:rPr>
                                <m:t>𝑛</m:t>
                              </m:r>
                            </m:den>
                          </m:f>
                          <m:r>
                            <a:rPr lang="en-US" sz="2000" b="0" i="1" smtClean="0">
                              <a:latin typeface="Cambria Math" panose="02040503050406030204" pitchFamily="18" charset="0"/>
                            </a:rPr>
                            <m:t>𝑙𝑜</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𝑔</m:t>
                              </m:r>
                            </m:e>
                            <m:sub>
                              <m:r>
                                <a:rPr lang="en-US" sz="2000" b="0" i="1" smtClean="0">
                                  <a:latin typeface="Cambria Math" panose="02040503050406030204" pitchFamily="18" charset="0"/>
                                </a:rPr>
                                <m:t>2</m:t>
                              </m:r>
                            </m:sub>
                          </m:sSub>
                        </m:e>
                      </m:nary>
                      <m:f>
                        <m:fPr>
                          <m:ctrlPr>
                            <a:rPr lang="en-US" sz="2000" b="0" i="1">
                              <a:latin typeface="Cambria Math" panose="02040503050406030204" pitchFamily="18" charset="0"/>
                            </a:rPr>
                          </m:ctrlPr>
                        </m:fPr>
                        <m:num>
                          <m:sSub>
                            <m:sSubPr>
                              <m:ctrlPr>
                                <a:rPr lang="en-US" sz="2000" b="0" i="1">
                                  <a:latin typeface="Cambria Math" panose="02040503050406030204" pitchFamily="18" charset="0"/>
                                </a:rPr>
                              </m:ctrlPr>
                            </m:sSubPr>
                            <m:e>
                              <m:r>
                                <a:rPr lang="en-US" sz="2000" b="0" i="1">
                                  <a:latin typeface="Cambria Math" panose="02040503050406030204" pitchFamily="18" charset="0"/>
                                </a:rPr>
                                <m:t>𝑛</m:t>
                              </m:r>
                            </m:e>
                            <m:sub>
                              <m:r>
                                <a:rPr lang="en-US" sz="2000" b="0" i="1">
                                  <a:latin typeface="Cambria Math" panose="02040503050406030204" pitchFamily="18" charset="0"/>
                                </a:rPr>
                                <m:t>𝑖</m:t>
                              </m:r>
                            </m:sub>
                          </m:sSub>
                        </m:num>
                        <m:den>
                          <m:r>
                            <a:rPr lang="en-US" sz="2000" b="0" i="1">
                              <a:latin typeface="Cambria Math" panose="02040503050406030204" pitchFamily="18" charset="0"/>
                            </a:rPr>
                            <m:t>𝑛</m:t>
                          </m:r>
                        </m:den>
                      </m:f>
                    </m:oMath>
                  </m:oMathPara>
                </a14:m>
                <a:endParaRPr lang="en-US" sz="2000" b="0" dirty="0"/>
              </a:p>
            </p:txBody>
          </p:sp>
        </mc:Choice>
        <mc:Fallback xmlns="">
          <p:sp>
            <p:nvSpPr>
              <p:cNvPr id="18" name="TextBox 17">
                <a:extLst>
                  <a:ext uri="{FF2B5EF4-FFF2-40B4-BE49-F238E27FC236}">
                    <a16:creationId xmlns:a16="http://schemas.microsoft.com/office/drawing/2014/main" id="{F5F59673-0A01-497D-9CE4-7A682E61BEA3}"/>
                  </a:ext>
                </a:extLst>
              </p:cNvPr>
              <p:cNvSpPr txBox="1">
                <a:spLocks noRot="1" noChangeAspect="1" noMove="1" noResize="1" noEditPoints="1" noAdjustHandles="1" noChangeArrowheads="1" noChangeShapeType="1" noTextEdit="1"/>
              </p:cNvSpPr>
              <p:nvPr/>
            </p:nvSpPr>
            <p:spPr>
              <a:xfrm>
                <a:off x="1219200" y="1752600"/>
                <a:ext cx="6818662" cy="871713"/>
              </a:xfrm>
              <a:prstGeom prst="rect">
                <a:avLst/>
              </a:prstGeom>
              <a:blipFill>
                <a:blip r:embed="rId10"/>
                <a:stretch>
                  <a:fillRect/>
                </a:stretch>
              </a:blipFill>
            </p:spPr>
            <p:txBody>
              <a:bodyPr/>
              <a:lstStyle/>
              <a:p>
                <a:r>
                  <a:rPr lang="en-US">
                    <a:noFill/>
                  </a:rPr>
                  <a:t> </a:t>
                </a:r>
              </a:p>
            </p:txBody>
          </p:sp>
        </mc:Fallback>
      </mc:AlternateContent>
    </p:spTree>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a:extLst>
              <a:ext uri="{FF2B5EF4-FFF2-40B4-BE49-F238E27FC236}">
                <a16:creationId xmlns:a16="http://schemas.microsoft.com/office/drawing/2014/main" id="{3D866F26-FADC-4DC3-8B26-F5BFD39B8C4C}"/>
              </a:ext>
            </a:extLst>
          </p:cNvPr>
          <p:cNvSpPr>
            <a:spLocks noGrp="1" noChangeArrowheads="1"/>
          </p:cNvSpPr>
          <p:nvPr>
            <p:ph type="title"/>
          </p:nvPr>
        </p:nvSpPr>
        <p:spPr>
          <a:xfrm>
            <a:off x="381000" y="152400"/>
            <a:ext cx="8534400" cy="533400"/>
          </a:xfrm>
        </p:spPr>
        <p:txBody>
          <a:bodyPr/>
          <a:lstStyle/>
          <a:p>
            <a:pPr>
              <a:defRPr/>
            </a:pPr>
            <a:r>
              <a:rPr lang="en-US" sz="2800">
                <a:cs typeface="+mj-cs"/>
              </a:rPr>
              <a:t>Measure of Impurity: Classification Error</a:t>
            </a:r>
            <a:endParaRPr lang="en-US">
              <a:cs typeface="+mj-cs"/>
            </a:endParaRPr>
          </a:p>
        </p:txBody>
      </p:sp>
      <mc:AlternateContent xmlns:mc="http://schemas.openxmlformats.org/markup-compatibility/2006" xmlns:a14="http://schemas.microsoft.com/office/drawing/2010/main">
        <mc:Choice Requires="a14">
          <p:sp>
            <p:nvSpPr>
              <p:cNvPr id="46083" name="Rectangle 3">
                <a:extLst>
                  <a:ext uri="{FF2B5EF4-FFF2-40B4-BE49-F238E27FC236}">
                    <a16:creationId xmlns:a16="http://schemas.microsoft.com/office/drawing/2014/main" id="{65C5A524-0CE4-4BF7-9AF0-750C19FE06DD}"/>
                  </a:ext>
                </a:extLst>
              </p:cNvPr>
              <p:cNvSpPr>
                <a:spLocks noGrp="1" noChangeArrowheads="1"/>
              </p:cNvSpPr>
              <p:nvPr>
                <p:ph type="body" idx="1"/>
              </p:nvPr>
            </p:nvSpPr>
            <p:spPr/>
            <p:txBody>
              <a:bodyPr/>
              <a:lstStyle/>
              <a:p>
                <a:pPr marL="342900" indent="-342900">
                  <a:buFont typeface="Monotype Sorts" charset="0"/>
                  <a:buChar char="l"/>
                  <a:defRPr/>
                </a:pPr>
                <a:r>
                  <a:rPr lang="en-US" dirty="0">
                    <a:cs typeface="+mn-cs"/>
                  </a:rPr>
                  <a:t>Classification error at a node </a:t>
                </a:r>
                <a14:m>
                  <m:oMath xmlns:m="http://schemas.openxmlformats.org/officeDocument/2006/math">
                    <m:r>
                      <a:rPr lang="en-US" i="1">
                        <a:latin typeface="Cambria Math" panose="02040503050406030204" pitchFamily="18" charset="0"/>
                      </a:rPr>
                      <m:t>𝑡</m:t>
                    </m:r>
                  </m:oMath>
                </a14:m>
                <a:endParaRPr lang="en-US" dirty="0">
                  <a:cs typeface="+mn-cs"/>
                </a:endParaRPr>
              </a:p>
              <a:p>
                <a:pPr marL="342900" indent="-342900">
                  <a:buFont typeface="Monotype Sorts" charset="0"/>
                  <a:buChar char="l"/>
                  <a:defRPr/>
                </a:pPr>
                <a:endParaRPr lang="en-US" dirty="0">
                  <a:cs typeface="+mn-cs"/>
                </a:endParaRPr>
              </a:p>
              <a:p>
                <a:pPr marL="342900" indent="-342900">
                  <a:buFont typeface="Monotype Sorts" charset="0"/>
                  <a:buChar char="l"/>
                  <a:defRPr/>
                </a:pPr>
                <a:endParaRPr lang="en-US" dirty="0">
                  <a:cs typeface="+mn-cs"/>
                </a:endParaRPr>
              </a:p>
              <a:p>
                <a:pPr marL="742950" lvl="1" indent="-285750">
                  <a:buFont typeface="Arial" charset="0"/>
                  <a:buChar char="–"/>
                  <a:defRPr/>
                </a:pPr>
                <a:endParaRPr lang="en-US" sz="2400" dirty="0"/>
              </a:p>
              <a:p>
                <a:pPr marL="742950" lvl="1" indent="-285750">
                  <a:buFont typeface="Arial" charset="0"/>
                  <a:buChar char="–"/>
                  <a:defRPr/>
                </a:pPr>
                <a:r>
                  <a:rPr lang="en-US" sz="2400" dirty="0"/>
                  <a:t>Maximum of </a:t>
                </a:r>
                <a14:m>
                  <m:oMath xmlns:m="http://schemas.openxmlformats.org/officeDocument/2006/math">
                    <m:r>
                      <a:rPr lang="en-US" sz="2400">
                        <a:latin typeface="Cambria Math" panose="02040503050406030204" pitchFamily="18" charset="0"/>
                      </a:rPr>
                      <m:t>1−1/</m:t>
                    </m:r>
                    <m:r>
                      <a:rPr lang="en-US" sz="2400" i="1">
                        <a:latin typeface="Cambria Math" panose="02040503050406030204" pitchFamily="18" charset="0"/>
                      </a:rPr>
                      <m:t>𝑐</m:t>
                    </m:r>
                    <m:r>
                      <a:rPr lang="en-US" sz="2400" i="1">
                        <a:latin typeface="Cambria Math" panose="02040503050406030204" pitchFamily="18" charset="0"/>
                      </a:rPr>
                      <m:t> </m:t>
                    </m:r>
                  </m:oMath>
                </a14:m>
                <a:r>
                  <a:rPr lang="en-US" sz="2400" dirty="0"/>
                  <a:t>when records are equally distributed among all classes, implying the least interesting situation</a:t>
                </a:r>
              </a:p>
              <a:p>
                <a:pPr marL="742950" lvl="1" indent="-285750">
                  <a:buFont typeface="Arial" charset="0"/>
                  <a:buChar char="–"/>
                  <a:defRPr/>
                </a:pPr>
                <a:r>
                  <a:rPr lang="en-US" sz="2400" dirty="0"/>
                  <a:t>Minimum of 0 when all records belong to one class, implying the most interesting situation</a:t>
                </a:r>
              </a:p>
            </p:txBody>
          </p:sp>
        </mc:Choice>
        <mc:Fallback xmlns="">
          <p:sp>
            <p:nvSpPr>
              <p:cNvPr id="46083" name="Rectangle 3">
                <a:extLst>
                  <a:ext uri="{FF2B5EF4-FFF2-40B4-BE49-F238E27FC236}">
                    <a16:creationId xmlns:a16="http://schemas.microsoft.com/office/drawing/2014/main" id="{65C5A524-0CE4-4BF7-9AF0-750C19FE06DD}"/>
                  </a:ext>
                </a:extLst>
              </p:cNvPr>
              <p:cNvSpPr>
                <a:spLocks noGrp="1" noRot="1" noChangeAspect="1" noMove="1" noResize="1" noEditPoints="1" noAdjustHandles="1" noChangeArrowheads="1" noChangeShapeType="1" noTextEdit="1"/>
              </p:cNvSpPr>
              <p:nvPr>
                <p:ph type="body" idx="1"/>
              </p:nvPr>
            </p:nvSpPr>
            <p:spPr>
              <a:blipFill>
                <a:blip r:embed="rId2"/>
                <a:stretch>
                  <a:fillRect l="-513" t="-1294"/>
                </a:stretch>
              </a:blipFill>
            </p:spPr>
            <p:txBody>
              <a:bodyPr/>
              <a:lstStyle/>
              <a:p>
                <a:r>
                  <a:rPr lang="en-US">
                    <a:noFill/>
                  </a:rPr>
                  <a:t> </a:t>
                </a:r>
              </a:p>
            </p:txBody>
          </p:sp>
        </mc:Fallback>
      </mc:AlternateContent>
      <p:sp>
        <p:nvSpPr>
          <p:cNvPr id="2" name="Date Placeholder 1">
            <a:extLst>
              <a:ext uri="{FF2B5EF4-FFF2-40B4-BE49-F238E27FC236}">
                <a16:creationId xmlns:a16="http://schemas.microsoft.com/office/drawing/2014/main" id="{4FE94231-EC7E-4712-8238-A33C4AAA483A}"/>
              </a:ext>
            </a:extLst>
          </p:cNvPr>
          <p:cNvSpPr>
            <a:spLocks noGrp="1"/>
          </p:cNvSpPr>
          <p:nvPr>
            <p:ph type="dt" sz="quarter" idx="10"/>
          </p:nvPr>
        </p:nvSpPr>
        <p:spPr>
          <a:xfrm>
            <a:off x="628650" y="6356350"/>
            <a:ext cx="2057400" cy="365125"/>
          </a:xfrm>
          <a:prstGeom prst="rect">
            <a:avLst/>
          </a:prstGeom>
        </p:spPr>
        <p:txBody>
          <a:bodyPr vert="horz" lIns="91440" tIns="45720" rIns="91440" bIns="45720" rtlCol="0" anchor="ctr"/>
          <a:lstStyle>
            <a:defPPr>
              <a:defRPr lang="en-US"/>
            </a:defPPr>
            <a:lvl1pPr algn="l" rtl="0" eaLnBrk="0" fontAlgn="base" hangingPunct="0">
              <a:spcBef>
                <a:spcPct val="0"/>
              </a:spcBef>
              <a:spcAft>
                <a:spcPct val="0"/>
              </a:spcAft>
              <a:defRPr sz="1200" b="1" kern="1200">
                <a:solidFill>
                  <a:schemeClr val="tx1">
                    <a:tint val="75000"/>
                  </a:schemeClr>
                </a:solidFill>
                <a:latin typeface="Arial" charset="0"/>
                <a:ea typeface="ＭＳ Ｐゴシック" charset="-128"/>
                <a:cs typeface="+mn-cs"/>
              </a:defRPr>
            </a:lvl1pPr>
            <a:lvl2pPr marL="4572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9pPr>
          </a:lstStyle>
          <a:p>
            <a:pPr>
              <a:defRPr/>
            </a:pPr>
            <a:r>
              <a:rPr lang="en-US"/>
              <a:t>2/1/2021</a:t>
            </a:r>
            <a:endParaRPr lang="en-US" dirty="0"/>
          </a:p>
        </p:txBody>
      </p:sp>
      <p:sp>
        <p:nvSpPr>
          <p:cNvPr id="3" name="Footer Placeholder 2">
            <a:extLst>
              <a:ext uri="{FF2B5EF4-FFF2-40B4-BE49-F238E27FC236}">
                <a16:creationId xmlns:a16="http://schemas.microsoft.com/office/drawing/2014/main" id="{48F8608D-BB56-49C4-9747-DF039EF2DBC4}"/>
              </a:ext>
            </a:extLst>
          </p:cNvPr>
          <p:cNvSpPr>
            <a:spLocks noGrp="1"/>
          </p:cNvSpPr>
          <p:nvPr>
            <p:ph type="ftr" sz="quarter" idx="11"/>
          </p:nvPr>
        </p:nvSpPr>
        <p:spPr>
          <a:xfrm>
            <a:off x="3028950" y="6356350"/>
            <a:ext cx="3086100" cy="365125"/>
          </a:xfrm>
          <a:prstGeom prst="rect">
            <a:avLst/>
          </a:prstGeom>
        </p:spPr>
        <p:txBody>
          <a:bodyPr vert="horz" lIns="91440" tIns="45720" rIns="91440" bIns="45720" rtlCol="0" anchor="ctr"/>
          <a:lstStyle>
            <a:defPPr>
              <a:defRPr lang="en-US"/>
            </a:defPPr>
            <a:lvl1pPr algn="ctr" rtl="0" eaLnBrk="0" fontAlgn="base" hangingPunct="0">
              <a:spcBef>
                <a:spcPct val="0"/>
              </a:spcBef>
              <a:spcAft>
                <a:spcPct val="0"/>
              </a:spcAft>
              <a:defRPr sz="1200" b="1" kern="1200">
                <a:solidFill>
                  <a:schemeClr val="tx1">
                    <a:tint val="75000"/>
                  </a:schemeClr>
                </a:solidFill>
                <a:latin typeface="Arial" charset="0"/>
                <a:ea typeface="ＭＳ Ｐゴシック" charset="-128"/>
                <a:cs typeface="+mn-cs"/>
              </a:defRPr>
            </a:lvl1pPr>
            <a:lvl2pPr marL="4572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9pPr>
          </a:lstStyle>
          <a:p>
            <a:pPr>
              <a:defRPr/>
            </a:pPr>
            <a:r>
              <a:rPr lang="en-US"/>
              <a:t>Introduction to Data Mining, 2</a:t>
            </a:r>
            <a:r>
              <a:rPr lang="en-US" baseline="30000"/>
              <a:t>nd</a:t>
            </a:r>
            <a:r>
              <a:rPr lang="en-US"/>
              <a:t> Edition</a:t>
            </a:r>
            <a:endParaRPr lang="en-US" dirty="0"/>
          </a:p>
        </p:txBody>
      </p:sp>
      <p:sp>
        <p:nvSpPr>
          <p:cNvPr id="4" name="Slide Number Placeholder 3">
            <a:extLst>
              <a:ext uri="{FF2B5EF4-FFF2-40B4-BE49-F238E27FC236}">
                <a16:creationId xmlns:a16="http://schemas.microsoft.com/office/drawing/2014/main" id="{81C5A85C-18BE-430E-ADFA-9967598E8D8D}"/>
              </a:ext>
            </a:extLst>
          </p:cNvPr>
          <p:cNvSpPr>
            <a:spLocks noGrp="1"/>
          </p:cNvSpPr>
          <p:nvPr>
            <p:ph type="sldNum" sz="quarter" idx="12"/>
          </p:nvPr>
        </p:nvSpPr>
        <p:spPr>
          <a:xfrm>
            <a:off x="6457950" y="6356350"/>
            <a:ext cx="2057400" cy="365125"/>
          </a:xfrm>
          <a:prstGeom prst="rect">
            <a:avLst/>
          </a:prstGeom>
        </p:spPr>
        <p:txBody>
          <a:bodyPr vert="horz" lIns="91440" tIns="45720" rIns="91440" bIns="45720" rtlCol="0" anchor="ctr"/>
          <a:lstStyle>
            <a:defPPr>
              <a:defRPr lang="en-US"/>
            </a:defPPr>
            <a:lvl1pPr algn="r" rtl="0" eaLnBrk="0" fontAlgn="base" hangingPunct="0">
              <a:spcBef>
                <a:spcPct val="0"/>
              </a:spcBef>
              <a:spcAft>
                <a:spcPct val="0"/>
              </a:spcAft>
              <a:defRPr sz="1200" b="1" kern="1200">
                <a:solidFill>
                  <a:schemeClr val="tx1">
                    <a:tint val="75000"/>
                  </a:schemeClr>
                </a:solidFill>
                <a:latin typeface="Arial" charset="0"/>
                <a:ea typeface="ＭＳ Ｐゴシック" charset="-128"/>
                <a:cs typeface="+mn-cs"/>
              </a:defRPr>
            </a:lvl1pPr>
            <a:lvl2pPr marL="4572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9pPr>
          </a:lstStyle>
          <a:p>
            <a:pPr>
              <a:defRPr/>
            </a:pPr>
            <a:fld id="{24876ADD-85D9-4CF9-A35B-123309FF4FEE}" type="slidenum">
              <a:rPr lang="en-US" smtClean="0"/>
              <a:pPr>
                <a:defRPr/>
              </a:pPr>
              <a:t>207</a:t>
            </a:fld>
            <a:endParaRPr lang="en-US"/>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0CAA0C4D-0C59-4BFA-A6F3-3CB425CAB844}"/>
                  </a:ext>
                </a:extLst>
              </p:cNvPr>
              <p:cNvSpPr txBox="1"/>
              <p:nvPr/>
            </p:nvSpPr>
            <p:spPr>
              <a:xfrm>
                <a:off x="1524000" y="2133600"/>
                <a:ext cx="4304768" cy="56368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𝐸𝑟𝑟𝑜𝑟</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𝑡</m:t>
                          </m:r>
                        </m:e>
                      </m:d>
                      <m:r>
                        <a:rPr lang="en-US" sz="2800" b="0" i="1" smtClean="0">
                          <a:latin typeface="Cambria Math" panose="02040503050406030204" pitchFamily="18" charset="0"/>
                        </a:rPr>
                        <m:t>=</m:t>
                      </m:r>
                      <m:limLow>
                        <m:limLowPr>
                          <m:ctrlPr>
                            <a:rPr lang="en-US" sz="2800" b="0" i="1" smtClean="0">
                              <a:latin typeface="Cambria Math" panose="02040503050406030204" pitchFamily="18" charset="0"/>
                            </a:rPr>
                          </m:ctrlPr>
                        </m:limLowPr>
                        <m:e>
                          <m:r>
                            <a:rPr lang="en-US" sz="2800" b="0" i="0" smtClean="0">
                              <a:latin typeface="Cambria Math" panose="02040503050406030204" pitchFamily="18" charset="0"/>
                            </a:rPr>
                            <m:t>1 −</m:t>
                          </m:r>
                          <m:r>
                            <m:rPr>
                              <m:sty m:val="p"/>
                            </m:rPr>
                            <a:rPr lang="en-US" sz="2800" b="0" i="0" smtClean="0">
                              <a:latin typeface="Cambria Math" panose="02040503050406030204" pitchFamily="18" charset="0"/>
                            </a:rPr>
                            <m:t>max</m:t>
                          </m:r>
                        </m:e>
                        <m:lim>
                          <m:r>
                            <a:rPr lang="en-US" sz="2800" b="0" i="1" smtClean="0">
                              <a:latin typeface="Cambria Math" panose="02040503050406030204" pitchFamily="18" charset="0"/>
                            </a:rPr>
                            <m:t>            </m:t>
                          </m:r>
                          <m:r>
                            <a:rPr lang="en-US" sz="2800" b="0" i="1" smtClean="0">
                              <a:latin typeface="Cambria Math" panose="02040503050406030204" pitchFamily="18" charset="0"/>
                            </a:rPr>
                            <m:t>𝑖</m:t>
                          </m:r>
                        </m:lim>
                      </m:limLow>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𝑝</m:t>
                          </m:r>
                        </m:e>
                        <m:sub>
                          <m:r>
                            <a:rPr lang="en-US" sz="2800" b="0" i="1" smtClean="0">
                              <a:latin typeface="Cambria Math" panose="02040503050406030204" pitchFamily="18" charset="0"/>
                            </a:rPr>
                            <m:t>𝑖</m:t>
                          </m:r>
                        </m:sub>
                      </m:sSub>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𝑡</m:t>
                          </m:r>
                        </m:e>
                      </m:d>
                      <m:r>
                        <a:rPr lang="en-US" sz="2800" b="0" i="1" smtClean="0">
                          <a:latin typeface="Cambria Math" panose="02040503050406030204" pitchFamily="18" charset="0"/>
                        </a:rPr>
                        <m:t>]</m:t>
                      </m:r>
                    </m:oMath>
                  </m:oMathPara>
                </a14:m>
                <a:endParaRPr lang="en-US" sz="2800" b="0" dirty="0"/>
              </a:p>
            </p:txBody>
          </p:sp>
        </mc:Choice>
        <mc:Fallback xmlns="">
          <p:sp>
            <p:nvSpPr>
              <p:cNvPr id="5" name="TextBox 4">
                <a:extLst>
                  <a:ext uri="{FF2B5EF4-FFF2-40B4-BE49-F238E27FC236}">
                    <a16:creationId xmlns:a16="http://schemas.microsoft.com/office/drawing/2014/main" id="{0CAA0C4D-0C59-4BFA-A6F3-3CB425CAB844}"/>
                  </a:ext>
                </a:extLst>
              </p:cNvPr>
              <p:cNvSpPr txBox="1">
                <a:spLocks noRot="1" noChangeAspect="1" noMove="1" noResize="1" noEditPoints="1" noAdjustHandles="1" noChangeArrowheads="1" noChangeShapeType="1" noTextEdit="1"/>
              </p:cNvSpPr>
              <p:nvPr/>
            </p:nvSpPr>
            <p:spPr>
              <a:xfrm>
                <a:off x="1524000" y="2133600"/>
                <a:ext cx="4304768" cy="563680"/>
              </a:xfrm>
              <a:prstGeom prst="rect">
                <a:avLst/>
              </a:prstGeom>
              <a:blipFill>
                <a:blip r:embed="rId3"/>
                <a:stretch>
                  <a:fillRect/>
                </a:stretch>
              </a:blipFill>
            </p:spPr>
            <p:txBody>
              <a:bodyPr/>
              <a:lstStyle/>
              <a:p>
                <a:r>
                  <a:rPr lang="en-US">
                    <a:noFill/>
                  </a:rPr>
                  <a:t> </a:t>
                </a:r>
              </a:p>
            </p:txBody>
          </p:sp>
        </mc:Fallback>
      </mc:AlternateContent>
    </p:spTree>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BAF0C745-CD98-4A1A-AB30-4315773BB376}"/>
              </a:ext>
            </a:extLst>
          </p:cNvPr>
          <p:cNvSpPr>
            <a:spLocks noGrp="1" noChangeArrowheads="1"/>
          </p:cNvSpPr>
          <p:nvPr>
            <p:ph type="title"/>
          </p:nvPr>
        </p:nvSpPr>
        <p:spPr/>
        <p:txBody>
          <a:bodyPr/>
          <a:lstStyle/>
          <a:p>
            <a:pPr>
              <a:defRPr/>
            </a:pPr>
            <a:r>
              <a:rPr lang="en-US">
                <a:cs typeface="+mj-cs"/>
              </a:rPr>
              <a:t>Computing Error of a Single Node</a:t>
            </a:r>
          </a:p>
        </p:txBody>
      </p:sp>
      <p:graphicFrame>
        <p:nvGraphicFramePr>
          <p:cNvPr id="58370" name="Object 3">
            <a:extLst>
              <a:ext uri="{FF2B5EF4-FFF2-40B4-BE49-F238E27FC236}">
                <a16:creationId xmlns:a16="http://schemas.microsoft.com/office/drawing/2014/main" id="{6A48B403-AB3C-4FD0-8E61-791D9E764EBF}"/>
              </a:ext>
            </a:extLst>
          </p:cNvPr>
          <p:cNvGraphicFramePr>
            <a:graphicFrameLocks noChangeAspect="1"/>
          </p:cNvGraphicFramePr>
          <p:nvPr/>
        </p:nvGraphicFramePr>
        <p:xfrm>
          <a:off x="304800" y="2339975"/>
          <a:ext cx="2362200" cy="936625"/>
        </p:xfrm>
        <a:graphic>
          <a:graphicData uri="http://schemas.openxmlformats.org/presentationml/2006/ole">
            <mc:AlternateContent xmlns:mc="http://schemas.openxmlformats.org/markup-compatibility/2006">
              <mc:Choice xmlns:v="urn:schemas-microsoft-com:vml" Requires="v">
                <p:oleObj name="Document" r:id="rId2" imgW="3238500" imgH="1357884" progId="Word.Document.8">
                  <p:embed/>
                </p:oleObj>
              </mc:Choice>
              <mc:Fallback>
                <p:oleObj name="Document" r:id="rId2" imgW="3238500" imgH="1357884" progId="Word.Document.8">
                  <p:embed/>
                  <p:pic>
                    <p:nvPicPr>
                      <p:cNvPr id="58370" name="Object 3">
                        <a:extLst>
                          <a:ext uri="{FF2B5EF4-FFF2-40B4-BE49-F238E27FC236}">
                            <a16:creationId xmlns:a16="http://schemas.microsoft.com/office/drawing/2014/main" id="{6A48B403-AB3C-4FD0-8E61-791D9E764E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2339975"/>
                        <a:ext cx="2362200" cy="936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58371" name="Object 4">
            <a:extLst>
              <a:ext uri="{FF2B5EF4-FFF2-40B4-BE49-F238E27FC236}">
                <a16:creationId xmlns:a16="http://schemas.microsoft.com/office/drawing/2014/main" id="{7F74DCE7-9836-4233-8C29-3FB1164055F1}"/>
              </a:ext>
            </a:extLst>
          </p:cNvPr>
          <p:cNvGraphicFramePr>
            <a:graphicFrameLocks noChangeAspect="1"/>
          </p:cNvGraphicFramePr>
          <p:nvPr/>
        </p:nvGraphicFramePr>
        <p:xfrm>
          <a:off x="381000" y="5181600"/>
          <a:ext cx="2286000" cy="938213"/>
        </p:xfrm>
        <a:graphic>
          <a:graphicData uri="http://schemas.openxmlformats.org/presentationml/2006/ole">
            <mc:AlternateContent xmlns:mc="http://schemas.openxmlformats.org/markup-compatibility/2006">
              <mc:Choice xmlns:v="urn:schemas-microsoft-com:vml" Requires="v">
                <p:oleObj name="Document" r:id="rId4" imgW="3238500" imgH="1382268" progId="Word.Document.8">
                  <p:embed/>
                </p:oleObj>
              </mc:Choice>
              <mc:Fallback>
                <p:oleObj name="Document" r:id="rId4" imgW="3238500" imgH="1382268" progId="Word.Document.8">
                  <p:embed/>
                  <p:pic>
                    <p:nvPicPr>
                      <p:cNvPr id="58371" name="Object 4">
                        <a:extLst>
                          <a:ext uri="{FF2B5EF4-FFF2-40B4-BE49-F238E27FC236}">
                            <a16:creationId xmlns:a16="http://schemas.microsoft.com/office/drawing/2014/main" id="{7F74DCE7-9836-4233-8C29-3FB1164055F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1000" y="5181600"/>
                        <a:ext cx="2286000" cy="9382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58372" name="Object 5">
            <a:extLst>
              <a:ext uri="{FF2B5EF4-FFF2-40B4-BE49-F238E27FC236}">
                <a16:creationId xmlns:a16="http://schemas.microsoft.com/office/drawing/2014/main" id="{125CF67F-23C4-411B-9952-9BE05B958264}"/>
              </a:ext>
            </a:extLst>
          </p:cNvPr>
          <p:cNvGraphicFramePr>
            <a:graphicFrameLocks noChangeAspect="1"/>
          </p:cNvGraphicFramePr>
          <p:nvPr/>
        </p:nvGraphicFramePr>
        <p:xfrm>
          <a:off x="381000" y="3817938"/>
          <a:ext cx="2286000" cy="906462"/>
        </p:xfrm>
        <a:graphic>
          <a:graphicData uri="http://schemas.openxmlformats.org/presentationml/2006/ole">
            <mc:AlternateContent xmlns:mc="http://schemas.openxmlformats.org/markup-compatibility/2006">
              <mc:Choice xmlns:v="urn:schemas-microsoft-com:vml" Requires="v">
                <p:oleObj name="Document" r:id="rId6" imgW="3238500" imgH="1357884" progId="Word.Document.8">
                  <p:embed/>
                </p:oleObj>
              </mc:Choice>
              <mc:Fallback>
                <p:oleObj name="Document" r:id="rId6" imgW="3238500" imgH="1357884" progId="Word.Document.8">
                  <p:embed/>
                  <p:pic>
                    <p:nvPicPr>
                      <p:cNvPr id="58372" name="Object 5">
                        <a:extLst>
                          <a:ext uri="{FF2B5EF4-FFF2-40B4-BE49-F238E27FC236}">
                            <a16:creationId xmlns:a16="http://schemas.microsoft.com/office/drawing/2014/main" id="{125CF67F-23C4-411B-9952-9BE05B95826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1000" y="3817938"/>
                        <a:ext cx="2286000" cy="9064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58373" name="Text Box 6">
            <a:extLst>
              <a:ext uri="{FF2B5EF4-FFF2-40B4-BE49-F238E27FC236}">
                <a16:creationId xmlns:a16="http://schemas.microsoft.com/office/drawing/2014/main" id="{DF232E83-3B46-424E-A516-44BC9A1FC75D}"/>
              </a:ext>
            </a:extLst>
          </p:cNvPr>
          <p:cNvSpPr txBox="1">
            <a:spLocks noChangeArrowheads="1"/>
          </p:cNvSpPr>
          <p:nvPr/>
        </p:nvSpPr>
        <p:spPr bwMode="auto">
          <a:xfrm>
            <a:off x="2895600" y="2339975"/>
            <a:ext cx="5943600" cy="85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50000"/>
              </a:spcBef>
              <a:spcAft>
                <a:spcPct val="0"/>
              </a:spcAft>
              <a:buClrTx/>
              <a:buSzTx/>
              <a:buFontTx/>
              <a:buNone/>
            </a:pPr>
            <a:r>
              <a:rPr lang="en-US" altLang="en-US" sz="2000"/>
              <a:t>P(C1) = 0/6 = 0     P(C2) = 6/6 = 1</a:t>
            </a:r>
          </a:p>
          <a:p>
            <a:pPr>
              <a:spcBef>
                <a:spcPct val="50000"/>
              </a:spcBef>
              <a:spcAft>
                <a:spcPct val="0"/>
              </a:spcAft>
              <a:buClrTx/>
              <a:buSzTx/>
              <a:buFontTx/>
              <a:buNone/>
            </a:pPr>
            <a:r>
              <a:rPr lang="en-US" altLang="en-US" sz="2000"/>
              <a:t>Error = 1 – max (0, 1) = 1 – 1 = 0 </a:t>
            </a:r>
          </a:p>
        </p:txBody>
      </p:sp>
      <p:sp>
        <p:nvSpPr>
          <p:cNvPr id="58374" name="Text Box 7">
            <a:extLst>
              <a:ext uri="{FF2B5EF4-FFF2-40B4-BE49-F238E27FC236}">
                <a16:creationId xmlns:a16="http://schemas.microsoft.com/office/drawing/2014/main" id="{C5B8324E-89A1-4D1E-A5A2-326BC8494CAF}"/>
              </a:ext>
            </a:extLst>
          </p:cNvPr>
          <p:cNvSpPr txBox="1">
            <a:spLocks noChangeArrowheads="1"/>
          </p:cNvSpPr>
          <p:nvPr/>
        </p:nvSpPr>
        <p:spPr bwMode="auto">
          <a:xfrm>
            <a:off x="2971800" y="3733800"/>
            <a:ext cx="5105400" cy="85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50000"/>
              </a:spcBef>
              <a:spcAft>
                <a:spcPct val="0"/>
              </a:spcAft>
              <a:buClrTx/>
              <a:buSzTx/>
              <a:buFontTx/>
              <a:buNone/>
            </a:pPr>
            <a:r>
              <a:rPr lang="en-US" altLang="en-US" sz="2000"/>
              <a:t>P(C1) = 1/6          P(C2) = 5/6</a:t>
            </a:r>
          </a:p>
          <a:p>
            <a:pPr>
              <a:spcBef>
                <a:spcPct val="50000"/>
              </a:spcBef>
              <a:spcAft>
                <a:spcPct val="0"/>
              </a:spcAft>
              <a:buClrTx/>
              <a:buSzTx/>
              <a:buFontTx/>
              <a:buNone/>
            </a:pPr>
            <a:r>
              <a:rPr lang="en-US" altLang="en-US" sz="2000"/>
              <a:t>Error = 1 – max (1/6, 5/6) = 1 – 5/6 = 1/6</a:t>
            </a:r>
          </a:p>
        </p:txBody>
      </p:sp>
      <p:sp>
        <p:nvSpPr>
          <p:cNvPr id="58375" name="Text Box 8">
            <a:extLst>
              <a:ext uri="{FF2B5EF4-FFF2-40B4-BE49-F238E27FC236}">
                <a16:creationId xmlns:a16="http://schemas.microsoft.com/office/drawing/2014/main" id="{19CD679F-69B6-4B8A-9098-F1E7BC6B15E7}"/>
              </a:ext>
            </a:extLst>
          </p:cNvPr>
          <p:cNvSpPr txBox="1">
            <a:spLocks noChangeArrowheads="1"/>
          </p:cNvSpPr>
          <p:nvPr/>
        </p:nvSpPr>
        <p:spPr bwMode="auto">
          <a:xfrm>
            <a:off x="2971800" y="5105400"/>
            <a:ext cx="6172200" cy="85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50000"/>
              </a:spcBef>
              <a:spcAft>
                <a:spcPct val="0"/>
              </a:spcAft>
              <a:buClrTx/>
              <a:buSzTx/>
              <a:buFontTx/>
              <a:buNone/>
            </a:pPr>
            <a:r>
              <a:rPr lang="en-US" altLang="en-US" sz="2000"/>
              <a:t>P(C1) = 2/6          P(C2) = 4/6</a:t>
            </a:r>
          </a:p>
          <a:p>
            <a:pPr>
              <a:spcBef>
                <a:spcPct val="50000"/>
              </a:spcBef>
              <a:spcAft>
                <a:spcPct val="0"/>
              </a:spcAft>
              <a:buClrTx/>
              <a:buSzTx/>
              <a:buFontTx/>
              <a:buNone/>
            </a:pPr>
            <a:r>
              <a:rPr lang="en-US" altLang="en-US" sz="2000"/>
              <a:t>Error = 1 – max (2/6, 4/6) = 1 – 4/6 = 1/3</a:t>
            </a:r>
          </a:p>
        </p:txBody>
      </p:sp>
      <p:sp>
        <p:nvSpPr>
          <p:cNvPr id="2" name="Date Placeholder 1">
            <a:extLst>
              <a:ext uri="{FF2B5EF4-FFF2-40B4-BE49-F238E27FC236}">
                <a16:creationId xmlns:a16="http://schemas.microsoft.com/office/drawing/2014/main" id="{05173E6C-8C53-4DCA-B1CD-98445265A26A}"/>
              </a:ext>
            </a:extLst>
          </p:cNvPr>
          <p:cNvSpPr>
            <a:spLocks noGrp="1"/>
          </p:cNvSpPr>
          <p:nvPr>
            <p:ph type="dt" sz="quarter" idx="10"/>
          </p:nvPr>
        </p:nvSpPr>
        <p:spPr>
          <a:xfrm>
            <a:off x="628650" y="6356350"/>
            <a:ext cx="2057400" cy="365125"/>
          </a:xfrm>
          <a:prstGeom prst="rect">
            <a:avLst/>
          </a:prstGeom>
        </p:spPr>
        <p:txBody>
          <a:bodyPr vert="horz" lIns="91440" tIns="45720" rIns="91440" bIns="45720" rtlCol="0" anchor="ctr"/>
          <a:lstStyle>
            <a:defPPr>
              <a:defRPr lang="en-US"/>
            </a:defPPr>
            <a:lvl1pPr algn="l" rtl="0" eaLnBrk="0" fontAlgn="base" hangingPunct="0">
              <a:spcBef>
                <a:spcPct val="0"/>
              </a:spcBef>
              <a:spcAft>
                <a:spcPct val="0"/>
              </a:spcAft>
              <a:defRPr sz="1200" b="1" kern="1200">
                <a:solidFill>
                  <a:schemeClr val="tx1">
                    <a:tint val="75000"/>
                  </a:schemeClr>
                </a:solidFill>
                <a:latin typeface="Arial" charset="0"/>
                <a:ea typeface="ＭＳ Ｐゴシック" charset="-128"/>
                <a:cs typeface="+mn-cs"/>
              </a:defRPr>
            </a:lvl1pPr>
            <a:lvl2pPr marL="4572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9pPr>
          </a:lstStyle>
          <a:p>
            <a:pPr>
              <a:defRPr/>
            </a:pPr>
            <a:r>
              <a:rPr lang="en-US"/>
              <a:t>2/1/2021</a:t>
            </a:r>
            <a:endParaRPr lang="en-US" dirty="0"/>
          </a:p>
        </p:txBody>
      </p:sp>
      <p:sp>
        <p:nvSpPr>
          <p:cNvPr id="3" name="Footer Placeholder 2">
            <a:extLst>
              <a:ext uri="{FF2B5EF4-FFF2-40B4-BE49-F238E27FC236}">
                <a16:creationId xmlns:a16="http://schemas.microsoft.com/office/drawing/2014/main" id="{10712EEC-6179-4693-8F5E-28FFB003CC8B}"/>
              </a:ext>
            </a:extLst>
          </p:cNvPr>
          <p:cNvSpPr>
            <a:spLocks noGrp="1"/>
          </p:cNvSpPr>
          <p:nvPr>
            <p:ph type="ftr" sz="quarter" idx="11"/>
          </p:nvPr>
        </p:nvSpPr>
        <p:spPr>
          <a:xfrm>
            <a:off x="3028950" y="6356350"/>
            <a:ext cx="3086100" cy="365125"/>
          </a:xfrm>
          <a:prstGeom prst="rect">
            <a:avLst/>
          </a:prstGeom>
        </p:spPr>
        <p:txBody>
          <a:bodyPr vert="horz" lIns="91440" tIns="45720" rIns="91440" bIns="45720" rtlCol="0" anchor="ctr"/>
          <a:lstStyle>
            <a:defPPr>
              <a:defRPr lang="en-US"/>
            </a:defPPr>
            <a:lvl1pPr algn="ctr" rtl="0" eaLnBrk="0" fontAlgn="base" hangingPunct="0">
              <a:spcBef>
                <a:spcPct val="0"/>
              </a:spcBef>
              <a:spcAft>
                <a:spcPct val="0"/>
              </a:spcAft>
              <a:defRPr sz="1200" b="1" kern="1200">
                <a:solidFill>
                  <a:schemeClr val="tx1">
                    <a:tint val="75000"/>
                  </a:schemeClr>
                </a:solidFill>
                <a:latin typeface="Arial" charset="0"/>
                <a:ea typeface="ＭＳ Ｐゴシック" charset="-128"/>
                <a:cs typeface="+mn-cs"/>
              </a:defRPr>
            </a:lvl1pPr>
            <a:lvl2pPr marL="4572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9pPr>
          </a:lstStyle>
          <a:p>
            <a:pPr>
              <a:defRPr/>
            </a:pPr>
            <a:r>
              <a:rPr lang="en-US"/>
              <a:t>Introduction to Data Mining, 2</a:t>
            </a:r>
            <a:r>
              <a:rPr lang="en-US" baseline="30000"/>
              <a:t>nd</a:t>
            </a:r>
            <a:r>
              <a:rPr lang="en-US"/>
              <a:t> Edition</a:t>
            </a:r>
            <a:endParaRPr lang="en-US" dirty="0"/>
          </a:p>
        </p:txBody>
      </p:sp>
      <p:sp>
        <p:nvSpPr>
          <p:cNvPr id="4" name="Slide Number Placeholder 3">
            <a:extLst>
              <a:ext uri="{FF2B5EF4-FFF2-40B4-BE49-F238E27FC236}">
                <a16:creationId xmlns:a16="http://schemas.microsoft.com/office/drawing/2014/main" id="{0815A619-028A-46F1-9A6D-1EB8314F74AE}"/>
              </a:ext>
            </a:extLst>
          </p:cNvPr>
          <p:cNvSpPr>
            <a:spLocks noGrp="1"/>
          </p:cNvSpPr>
          <p:nvPr>
            <p:ph type="sldNum" sz="quarter" idx="12"/>
          </p:nvPr>
        </p:nvSpPr>
        <p:spPr>
          <a:xfrm>
            <a:off x="6457950" y="6356350"/>
            <a:ext cx="2057400" cy="365125"/>
          </a:xfrm>
          <a:prstGeom prst="rect">
            <a:avLst/>
          </a:prstGeom>
        </p:spPr>
        <p:txBody>
          <a:bodyPr vert="horz" lIns="91440" tIns="45720" rIns="91440" bIns="45720" rtlCol="0" anchor="ctr"/>
          <a:lstStyle>
            <a:defPPr>
              <a:defRPr lang="en-US"/>
            </a:defPPr>
            <a:lvl1pPr algn="r" rtl="0" eaLnBrk="0" fontAlgn="base" hangingPunct="0">
              <a:spcBef>
                <a:spcPct val="0"/>
              </a:spcBef>
              <a:spcAft>
                <a:spcPct val="0"/>
              </a:spcAft>
              <a:defRPr sz="1200" b="1" kern="1200">
                <a:solidFill>
                  <a:schemeClr val="tx1">
                    <a:tint val="75000"/>
                  </a:schemeClr>
                </a:solidFill>
                <a:latin typeface="Arial" charset="0"/>
                <a:ea typeface="ＭＳ Ｐゴシック" charset="-128"/>
                <a:cs typeface="+mn-cs"/>
              </a:defRPr>
            </a:lvl1pPr>
            <a:lvl2pPr marL="4572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9pPr>
          </a:lstStyle>
          <a:p>
            <a:pPr>
              <a:defRPr/>
            </a:pPr>
            <a:fld id="{94D6E141-97F8-4B3F-847A-A8137189DD69}" type="slidenum">
              <a:rPr lang="en-US" smtClean="0"/>
              <a:pPr>
                <a:defRPr/>
              </a:pPr>
              <a:t>208</a:t>
            </a:fld>
            <a:endParaRPr lang="en-US"/>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3964493B-930D-455B-9DE3-54A534D6C39F}"/>
                  </a:ext>
                </a:extLst>
              </p:cNvPr>
              <p:cNvSpPr txBox="1"/>
              <p:nvPr/>
            </p:nvSpPr>
            <p:spPr>
              <a:xfrm>
                <a:off x="1753132" y="1465636"/>
                <a:ext cx="4304768" cy="56368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𝐸𝑟𝑟𝑜𝑟</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𝑡</m:t>
                          </m:r>
                        </m:e>
                      </m:d>
                      <m:r>
                        <a:rPr lang="en-US" sz="2800" b="0" i="1" smtClean="0">
                          <a:latin typeface="Cambria Math" panose="02040503050406030204" pitchFamily="18" charset="0"/>
                        </a:rPr>
                        <m:t>=</m:t>
                      </m:r>
                      <m:limLow>
                        <m:limLowPr>
                          <m:ctrlPr>
                            <a:rPr lang="en-US" sz="2800" b="0" i="1" smtClean="0">
                              <a:latin typeface="Cambria Math" panose="02040503050406030204" pitchFamily="18" charset="0"/>
                            </a:rPr>
                          </m:ctrlPr>
                        </m:limLowPr>
                        <m:e>
                          <m:r>
                            <a:rPr lang="en-US" sz="2800" b="0" i="0" smtClean="0">
                              <a:latin typeface="Cambria Math" panose="02040503050406030204" pitchFamily="18" charset="0"/>
                            </a:rPr>
                            <m:t>1 −</m:t>
                          </m:r>
                          <m:r>
                            <m:rPr>
                              <m:sty m:val="p"/>
                            </m:rPr>
                            <a:rPr lang="en-US" sz="2800" b="0" i="0" smtClean="0">
                              <a:latin typeface="Cambria Math" panose="02040503050406030204" pitchFamily="18" charset="0"/>
                            </a:rPr>
                            <m:t>max</m:t>
                          </m:r>
                        </m:e>
                        <m:lim>
                          <m:r>
                            <a:rPr lang="en-US" sz="2800" b="0" i="1" smtClean="0">
                              <a:latin typeface="Cambria Math" panose="02040503050406030204" pitchFamily="18" charset="0"/>
                            </a:rPr>
                            <m:t>            </m:t>
                          </m:r>
                          <m:r>
                            <a:rPr lang="en-US" sz="2800" b="0" i="1" smtClean="0">
                              <a:latin typeface="Cambria Math" panose="02040503050406030204" pitchFamily="18" charset="0"/>
                            </a:rPr>
                            <m:t>𝑖</m:t>
                          </m:r>
                        </m:lim>
                      </m:limLow>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𝑝</m:t>
                          </m:r>
                        </m:e>
                        <m:sub>
                          <m:r>
                            <a:rPr lang="en-US" sz="2800" b="0" i="1" smtClean="0">
                              <a:latin typeface="Cambria Math" panose="02040503050406030204" pitchFamily="18" charset="0"/>
                            </a:rPr>
                            <m:t>𝑖</m:t>
                          </m:r>
                        </m:sub>
                      </m:sSub>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𝑡</m:t>
                          </m:r>
                        </m:e>
                      </m:d>
                      <m:r>
                        <a:rPr lang="en-US" sz="2800" b="0" i="1" smtClean="0">
                          <a:latin typeface="Cambria Math" panose="02040503050406030204" pitchFamily="18" charset="0"/>
                        </a:rPr>
                        <m:t>]</m:t>
                      </m:r>
                    </m:oMath>
                  </m:oMathPara>
                </a14:m>
                <a:endParaRPr lang="en-US" sz="2800" b="0" dirty="0"/>
              </a:p>
            </p:txBody>
          </p:sp>
        </mc:Choice>
        <mc:Fallback xmlns="">
          <p:sp>
            <p:nvSpPr>
              <p:cNvPr id="14" name="TextBox 13">
                <a:extLst>
                  <a:ext uri="{FF2B5EF4-FFF2-40B4-BE49-F238E27FC236}">
                    <a16:creationId xmlns:a16="http://schemas.microsoft.com/office/drawing/2014/main" id="{3964493B-930D-455B-9DE3-54A534D6C39F}"/>
                  </a:ext>
                </a:extLst>
              </p:cNvPr>
              <p:cNvSpPr txBox="1">
                <a:spLocks noRot="1" noChangeAspect="1" noMove="1" noResize="1" noEditPoints="1" noAdjustHandles="1" noChangeArrowheads="1" noChangeShapeType="1" noTextEdit="1"/>
              </p:cNvSpPr>
              <p:nvPr/>
            </p:nvSpPr>
            <p:spPr>
              <a:xfrm>
                <a:off x="1753132" y="1465636"/>
                <a:ext cx="4304768" cy="563680"/>
              </a:xfrm>
              <a:prstGeom prst="rect">
                <a:avLst/>
              </a:prstGeom>
              <a:blipFill>
                <a:blip r:embed="rId9"/>
                <a:stretch>
                  <a:fillRect/>
                </a:stretch>
              </a:blipFill>
            </p:spPr>
            <p:txBody>
              <a:bodyPr/>
              <a:lstStyle/>
              <a:p>
                <a:r>
                  <a:rPr lang="en-US">
                    <a:noFill/>
                  </a:rPr>
                  <a:t> </a:t>
                </a:r>
              </a:p>
            </p:txBody>
          </p:sp>
        </mc:Fallback>
      </mc:AlternateContent>
    </p:spTree>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B8CD58B2-C215-42EA-99AE-465A35C19900}"/>
              </a:ext>
            </a:extLst>
          </p:cNvPr>
          <p:cNvSpPr>
            <a:spLocks noGrp="1" noChangeArrowheads="1"/>
          </p:cNvSpPr>
          <p:nvPr>
            <p:ph type="title"/>
          </p:nvPr>
        </p:nvSpPr>
        <p:spPr/>
        <p:txBody>
          <a:bodyPr/>
          <a:lstStyle/>
          <a:p>
            <a:pPr>
              <a:defRPr/>
            </a:pPr>
            <a:r>
              <a:rPr lang="en-US">
                <a:cs typeface="+mj-cs"/>
              </a:rPr>
              <a:t>Comparison among Impurity Measures</a:t>
            </a:r>
          </a:p>
        </p:txBody>
      </p:sp>
      <p:pic>
        <p:nvPicPr>
          <p:cNvPr id="59394" name="Picture 3">
            <a:extLst>
              <a:ext uri="{FF2B5EF4-FFF2-40B4-BE49-F238E27FC236}">
                <a16:creationId xmlns:a16="http://schemas.microsoft.com/office/drawing/2014/main" id="{82D9F279-81C1-4787-A9EE-E80B051BAE46}"/>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447800" y="1714500"/>
            <a:ext cx="6248400" cy="468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395" name="Text Box 4">
            <a:extLst>
              <a:ext uri="{FF2B5EF4-FFF2-40B4-BE49-F238E27FC236}">
                <a16:creationId xmlns:a16="http://schemas.microsoft.com/office/drawing/2014/main" id="{71577A7D-B33F-45DB-BD8E-5BC6AF1E3105}"/>
              </a:ext>
            </a:extLst>
          </p:cNvPr>
          <p:cNvSpPr txBox="1">
            <a:spLocks noChangeArrowheads="1"/>
          </p:cNvSpPr>
          <p:nvPr/>
        </p:nvSpPr>
        <p:spPr bwMode="auto">
          <a:xfrm>
            <a:off x="381000" y="1219200"/>
            <a:ext cx="4724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50000"/>
              </a:spcBef>
              <a:spcAft>
                <a:spcPct val="0"/>
              </a:spcAft>
              <a:buClrTx/>
              <a:buSzTx/>
              <a:buFontTx/>
              <a:buNone/>
            </a:pPr>
            <a:r>
              <a:rPr lang="en-US" altLang="en-US" sz="2400"/>
              <a:t>For a 2-class problem:</a:t>
            </a:r>
          </a:p>
        </p:txBody>
      </p:sp>
      <p:sp>
        <p:nvSpPr>
          <p:cNvPr id="2" name="Date Placeholder 1">
            <a:extLst>
              <a:ext uri="{FF2B5EF4-FFF2-40B4-BE49-F238E27FC236}">
                <a16:creationId xmlns:a16="http://schemas.microsoft.com/office/drawing/2014/main" id="{A612C0FD-1643-413F-A280-453E21802185}"/>
              </a:ext>
            </a:extLst>
          </p:cNvPr>
          <p:cNvSpPr>
            <a:spLocks noGrp="1"/>
          </p:cNvSpPr>
          <p:nvPr>
            <p:ph type="dt" sz="quarter" idx="10"/>
          </p:nvPr>
        </p:nvSpPr>
        <p:spPr>
          <a:xfrm>
            <a:off x="628650" y="6356350"/>
            <a:ext cx="2057400" cy="365125"/>
          </a:xfrm>
          <a:prstGeom prst="rect">
            <a:avLst/>
          </a:prstGeom>
        </p:spPr>
        <p:txBody>
          <a:bodyPr vert="horz" lIns="91440" tIns="45720" rIns="91440" bIns="45720" rtlCol="0" anchor="ctr"/>
          <a:lstStyle>
            <a:defPPr>
              <a:defRPr lang="en-US"/>
            </a:defPPr>
            <a:lvl1pPr algn="l" rtl="0" eaLnBrk="0" fontAlgn="base" hangingPunct="0">
              <a:spcBef>
                <a:spcPct val="0"/>
              </a:spcBef>
              <a:spcAft>
                <a:spcPct val="0"/>
              </a:spcAft>
              <a:defRPr sz="1200" b="1" kern="1200">
                <a:solidFill>
                  <a:schemeClr val="tx1">
                    <a:tint val="75000"/>
                  </a:schemeClr>
                </a:solidFill>
                <a:latin typeface="Arial" charset="0"/>
                <a:ea typeface="ＭＳ Ｐゴシック" charset="-128"/>
                <a:cs typeface="+mn-cs"/>
              </a:defRPr>
            </a:lvl1pPr>
            <a:lvl2pPr marL="4572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9pPr>
          </a:lstStyle>
          <a:p>
            <a:pPr>
              <a:defRPr/>
            </a:pPr>
            <a:r>
              <a:rPr lang="en-US"/>
              <a:t>2/1/2021</a:t>
            </a:r>
            <a:endParaRPr lang="en-US" dirty="0"/>
          </a:p>
        </p:txBody>
      </p:sp>
      <p:sp>
        <p:nvSpPr>
          <p:cNvPr id="3" name="Footer Placeholder 2">
            <a:extLst>
              <a:ext uri="{FF2B5EF4-FFF2-40B4-BE49-F238E27FC236}">
                <a16:creationId xmlns:a16="http://schemas.microsoft.com/office/drawing/2014/main" id="{83B36D0A-2036-4D71-914C-82F886F18CEF}"/>
              </a:ext>
            </a:extLst>
          </p:cNvPr>
          <p:cNvSpPr>
            <a:spLocks noGrp="1"/>
          </p:cNvSpPr>
          <p:nvPr>
            <p:ph type="ftr" sz="quarter" idx="11"/>
          </p:nvPr>
        </p:nvSpPr>
        <p:spPr>
          <a:xfrm>
            <a:off x="3028950" y="6356350"/>
            <a:ext cx="3086100" cy="365125"/>
          </a:xfrm>
          <a:prstGeom prst="rect">
            <a:avLst/>
          </a:prstGeom>
        </p:spPr>
        <p:txBody>
          <a:bodyPr vert="horz" lIns="91440" tIns="45720" rIns="91440" bIns="45720" rtlCol="0" anchor="ctr"/>
          <a:lstStyle>
            <a:defPPr>
              <a:defRPr lang="en-US"/>
            </a:defPPr>
            <a:lvl1pPr algn="ctr" rtl="0" eaLnBrk="0" fontAlgn="base" hangingPunct="0">
              <a:spcBef>
                <a:spcPct val="0"/>
              </a:spcBef>
              <a:spcAft>
                <a:spcPct val="0"/>
              </a:spcAft>
              <a:defRPr sz="1200" b="1" kern="1200">
                <a:solidFill>
                  <a:schemeClr val="tx1">
                    <a:tint val="75000"/>
                  </a:schemeClr>
                </a:solidFill>
                <a:latin typeface="Arial" charset="0"/>
                <a:ea typeface="ＭＳ Ｐゴシック" charset="-128"/>
                <a:cs typeface="+mn-cs"/>
              </a:defRPr>
            </a:lvl1pPr>
            <a:lvl2pPr marL="4572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9pPr>
          </a:lstStyle>
          <a:p>
            <a:pPr>
              <a:defRPr/>
            </a:pPr>
            <a:r>
              <a:rPr lang="en-US"/>
              <a:t>Introduction to Data Mining, 2</a:t>
            </a:r>
            <a:r>
              <a:rPr lang="en-US" baseline="30000"/>
              <a:t>nd</a:t>
            </a:r>
            <a:r>
              <a:rPr lang="en-US"/>
              <a:t> Edition</a:t>
            </a:r>
            <a:endParaRPr lang="en-US" dirty="0"/>
          </a:p>
        </p:txBody>
      </p:sp>
      <p:sp>
        <p:nvSpPr>
          <p:cNvPr id="4" name="Slide Number Placeholder 3">
            <a:extLst>
              <a:ext uri="{FF2B5EF4-FFF2-40B4-BE49-F238E27FC236}">
                <a16:creationId xmlns:a16="http://schemas.microsoft.com/office/drawing/2014/main" id="{AFB19EBA-2491-4981-9445-6A292A428ABE}"/>
              </a:ext>
            </a:extLst>
          </p:cNvPr>
          <p:cNvSpPr>
            <a:spLocks noGrp="1"/>
          </p:cNvSpPr>
          <p:nvPr>
            <p:ph type="sldNum" sz="quarter" idx="12"/>
          </p:nvPr>
        </p:nvSpPr>
        <p:spPr>
          <a:xfrm>
            <a:off x="6457950" y="6356350"/>
            <a:ext cx="2057400" cy="365125"/>
          </a:xfrm>
          <a:prstGeom prst="rect">
            <a:avLst/>
          </a:prstGeom>
        </p:spPr>
        <p:txBody>
          <a:bodyPr vert="horz" lIns="91440" tIns="45720" rIns="91440" bIns="45720" rtlCol="0" anchor="ctr"/>
          <a:lstStyle>
            <a:defPPr>
              <a:defRPr lang="en-US"/>
            </a:defPPr>
            <a:lvl1pPr algn="r" rtl="0" eaLnBrk="0" fontAlgn="base" hangingPunct="0">
              <a:spcBef>
                <a:spcPct val="0"/>
              </a:spcBef>
              <a:spcAft>
                <a:spcPct val="0"/>
              </a:spcAft>
              <a:defRPr sz="1200" b="1" kern="1200">
                <a:solidFill>
                  <a:schemeClr val="tx1">
                    <a:tint val="75000"/>
                  </a:schemeClr>
                </a:solidFill>
                <a:latin typeface="Arial" charset="0"/>
                <a:ea typeface="ＭＳ Ｐゴシック" charset="-128"/>
                <a:cs typeface="+mn-cs"/>
              </a:defRPr>
            </a:lvl1pPr>
            <a:lvl2pPr marL="4572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9pPr>
          </a:lstStyle>
          <a:p>
            <a:pPr>
              <a:defRPr/>
            </a:pPr>
            <a:fld id="{94D6E141-97F8-4B3F-847A-A8137189DD69}" type="slidenum">
              <a:rPr lang="en-US" smtClean="0"/>
              <a:pPr>
                <a:defRPr/>
              </a:pPr>
              <a:t>209</a:t>
            </a:fld>
            <a:endParaRPr 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7442" name="Rectangle 2"/>
          <p:cNvSpPr>
            <a:spLocks noGrp="1" noChangeArrowheads="1"/>
          </p:cNvSpPr>
          <p:nvPr>
            <p:ph type="title"/>
          </p:nvPr>
        </p:nvSpPr>
        <p:spPr/>
        <p:txBody>
          <a:bodyPr/>
          <a:lstStyle/>
          <a:p>
            <a:r>
              <a:rPr lang="en-US"/>
              <a:t>Visualization Techniques: Scatter Plots</a:t>
            </a:r>
          </a:p>
        </p:txBody>
      </p:sp>
      <p:sp>
        <p:nvSpPr>
          <p:cNvPr id="957443" name="Rectangle 3"/>
          <p:cNvSpPr>
            <a:spLocks noGrp="1" noChangeArrowheads="1"/>
          </p:cNvSpPr>
          <p:nvPr>
            <p:ph type="body" idx="1"/>
          </p:nvPr>
        </p:nvSpPr>
        <p:spPr>
          <a:xfrm>
            <a:off x="381000" y="1143000"/>
            <a:ext cx="8428038" cy="5105400"/>
          </a:xfrm>
        </p:spPr>
        <p:txBody>
          <a:bodyPr/>
          <a:lstStyle/>
          <a:p>
            <a:pPr>
              <a:lnSpc>
                <a:spcPct val="90000"/>
              </a:lnSpc>
            </a:pPr>
            <a:r>
              <a:rPr lang="en-US"/>
              <a:t>Scatter plots </a:t>
            </a:r>
          </a:p>
          <a:p>
            <a:pPr lvl="1">
              <a:lnSpc>
                <a:spcPct val="90000"/>
              </a:lnSpc>
            </a:pPr>
            <a:r>
              <a:rPr lang="en-US"/>
              <a:t>Attributes values determine the position</a:t>
            </a:r>
          </a:p>
          <a:p>
            <a:pPr lvl="1">
              <a:lnSpc>
                <a:spcPct val="90000"/>
              </a:lnSpc>
            </a:pPr>
            <a:r>
              <a:rPr lang="en-US"/>
              <a:t>Two-dimensional scatter plots most common, but can have three-dimensional scatter plots</a:t>
            </a:r>
          </a:p>
          <a:p>
            <a:pPr lvl="1">
              <a:lnSpc>
                <a:spcPct val="90000"/>
              </a:lnSpc>
            </a:pPr>
            <a:r>
              <a:rPr lang="en-US"/>
              <a:t>Often additional attributes can be displayed by using the size, shape, and color of the markers that represent the objects </a:t>
            </a:r>
          </a:p>
          <a:p>
            <a:pPr lvl="1">
              <a:lnSpc>
                <a:spcPct val="90000"/>
              </a:lnSpc>
            </a:pPr>
            <a:r>
              <a:rPr lang="en-US"/>
              <a:t>It is useful to have arrays of scatter plots can compactly summarize the relationships of several pairs of attributes</a:t>
            </a:r>
          </a:p>
          <a:p>
            <a:pPr lvl="2">
              <a:lnSpc>
                <a:spcPct val="90000"/>
              </a:lnSpc>
            </a:pPr>
            <a:r>
              <a:rPr lang="en-US"/>
              <a:t> </a:t>
            </a:r>
            <a:r>
              <a:rPr lang="en-US" sz="2200"/>
              <a:t>See example on the next slide</a:t>
            </a:r>
          </a:p>
          <a:p>
            <a:pPr lvl="1">
              <a:lnSpc>
                <a:spcPct val="90000"/>
              </a:lnSpc>
            </a:pPr>
            <a:endParaRPr lang="en-US" sz="2200"/>
          </a:p>
          <a:p>
            <a:pPr lvl="1">
              <a:lnSpc>
                <a:spcPct val="90000"/>
              </a:lnSpc>
              <a:buFont typeface="Arial" charset="0"/>
              <a:buNone/>
            </a:pPr>
            <a:endParaRPr lang="en-US"/>
          </a:p>
        </p:txBody>
      </p:sp>
    </p:spTree>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a:extLst>
              <a:ext uri="{FF2B5EF4-FFF2-40B4-BE49-F238E27FC236}">
                <a16:creationId xmlns:a16="http://schemas.microsoft.com/office/drawing/2014/main" id="{C50AAA92-139F-4E27-A211-2D918A463EF4}"/>
              </a:ext>
            </a:extLst>
          </p:cNvPr>
          <p:cNvSpPr>
            <a:spLocks noGrp="1" noChangeArrowheads="1"/>
          </p:cNvSpPr>
          <p:nvPr>
            <p:ph type="title"/>
          </p:nvPr>
        </p:nvSpPr>
        <p:spPr/>
        <p:txBody>
          <a:bodyPr/>
          <a:lstStyle/>
          <a:p>
            <a:pPr>
              <a:defRPr/>
            </a:pPr>
            <a:r>
              <a:rPr lang="en-US">
                <a:cs typeface="+mj-cs"/>
              </a:rPr>
              <a:t>Misclassification Error vs Gini Index</a:t>
            </a:r>
          </a:p>
        </p:txBody>
      </p:sp>
      <p:sp>
        <p:nvSpPr>
          <p:cNvPr id="60418" name="Oval 3">
            <a:extLst>
              <a:ext uri="{FF2B5EF4-FFF2-40B4-BE49-F238E27FC236}">
                <a16:creationId xmlns:a16="http://schemas.microsoft.com/office/drawing/2014/main" id="{521D2FC1-D78E-4856-8B92-C0B61DA0AC57}"/>
              </a:ext>
            </a:extLst>
          </p:cNvPr>
          <p:cNvSpPr>
            <a:spLocks noChangeArrowheads="1"/>
          </p:cNvSpPr>
          <p:nvPr/>
        </p:nvSpPr>
        <p:spPr bwMode="auto">
          <a:xfrm>
            <a:off x="3124200" y="1295400"/>
            <a:ext cx="1009650" cy="454025"/>
          </a:xfrm>
          <a:prstGeom prst="ellipse">
            <a:avLst/>
          </a:prstGeom>
          <a:solidFill>
            <a:srgbClr val="FFFFFF"/>
          </a:solidFill>
          <a:ln w="9525">
            <a:solidFill>
              <a:schemeClr val="tx1"/>
            </a:solidFill>
            <a:round/>
            <a:headEnd/>
            <a:tailEnd/>
          </a:ln>
        </p:spPr>
        <p:txBody>
          <a:bodyPr wrap="none" anchor="ctr"/>
          <a:lstStyle>
            <a:lvl1pPr>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spcAft>
                <a:spcPct val="0"/>
              </a:spcAft>
              <a:buClrTx/>
              <a:buSzTx/>
              <a:buFontTx/>
              <a:buNone/>
            </a:pPr>
            <a:r>
              <a:rPr lang="en-US" altLang="en-US" sz="2000" b="0">
                <a:latin typeface="Times New Roman" panose="02020603050405020304" pitchFamily="18" charset="0"/>
              </a:rPr>
              <a:t>A?</a:t>
            </a:r>
            <a:endParaRPr lang="en-US" altLang="en-US" sz="2400" b="0">
              <a:latin typeface="Times New Roman" panose="02020603050405020304" pitchFamily="18" charset="0"/>
            </a:endParaRPr>
          </a:p>
        </p:txBody>
      </p:sp>
      <p:sp>
        <p:nvSpPr>
          <p:cNvPr id="60419" name="Line 4">
            <a:extLst>
              <a:ext uri="{FF2B5EF4-FFF2-40B4-BE49-F238E27FC236}">
                <a16:creationId xmlns:a16="http://schemas.microsoft.com/office/drawing/2014/main" id="{06C45276-07CE-4CA0-91E7-F3D02A20A88A}"/>
              </a:ext>
            </a:extLst>
          </p:cNvPr>
          <p:cNvSpPr>
            <a:spLocks noChangeShapeType="1"/>
          </p:cNvSpPr>
          <p:nvPr/>
        </p:nvSpPr>
        <p:spPr bwMode="auto">
          <a:xfrm flipH="1">
            <a:off x="2549525" y="1752600"/>
            <a:ext cx="1108075" cy="7254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0420" name="Line 5">
            <a:extLst>
              <a:ext uri="{FF2B5EF4-FFF2-40B4-BE49-F238E27FC236}">
                <a16:creationId xmlns:a16="http://schemas.microsoft.com/office/drawing/2014/main" id="{C2495EB5-DE93-421E-8F23-30090A395493}"/>
              </a:ext>
            </a:extLst>
          </p:cNvPr>
          <p:cNvSpPr>
            <a:spLocks noChangeShapeType="1"/>
          </p:cNvSpPr>
          <p:nvPr/>
        </p:nvSpPr>
        <p:spPr bwMode="auto">
          <a:xfrm>
            <a:off x="3657600" y="1752600"/>
            <a:ext cx="1184275" cy="7254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0421" name="Text Box 6">
            <a:extLst>
              <a:ext uri="{FF2B5EF4-FFF2-40B4-BE49-F238E27FC236}">
                <a16:creationId xmlns:a16="http://schemas.microsoft.com/office/drawing/2014/main" id="{94D08963-44A0-491A-9F12-26CFFCC801C6}"/>
              </a:ext>
            </a:extLst>
          </p:cNvPr>
          <p:cNvSpPr txBox="1">
            <a:spLocks noChangeArrowheads="1"/>
          </p:cNvSpPr>
          <p:nvPr/>
        </p:nvSpPr>
        <p:spPr bwMode="auto">
          <a:xfrm>
            <a:off x="2276475" y="1868488"/>
            <a:ext cx="5397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spcAft>
                <a:spcPct val="0"/>
              </a:spcAft>
              <a:buClrTx/>
              <a:buSzTx/>
              <a:buFontTx/>
              <a:buNone/>
            </a:pPr>
            <a:r>
              <a:rPr lang="en-US" altLang="en-US" sz="1800" b="0">
                <a:latin typeface="Times New Roman" panose="02020603050405020304" pitchFamily="18" charset="0"/>
              </a:rPr>
              <a:t>Yes</a:t>
            </a:r>
          </a:p>
        </p:txBody>
      </p:sp>
      <p:sp>
        <p:nvSpPr>
          <p:cNvPr id="60422" name="Text Box 7">
            <a:extLst>
              <a:ext uri="{FF2B5EF4-FFF2-40B4-BE49-F238E27FC236}">
                <a16:creationId xmlns:a16="http://schemas.microsoft.com/office/drawing/2014/main" id="{14219415-2588-4D79-9FA5-64555E040564}"/>
              </a:ext>
            </a:extLst>
          </p:cNvPr>
          <p:cNvSpPr txBox="1">
            <a:spLocks noChangeArrowheads="1"/>
          </p:cNvSpPr>
          <p:nvPr/>
        </p:nvSpPr>
        <p:spPr bwMode="auto">
          <a:xfrm>
            <a:off x="4765675" y="1868488"/>
            <a:ext cx="4635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spcAft>
                <a:spcPct val="0"/>
              </a:spcAft>
              <a:buClrTx/>
              <a:buSzTx/>
              <a:buFontTx/>
              <a:buNone/>
            </a:pPr>
            <a:r>
              <a:rPr lang="en-US" altLang="en-US" sz="1800" b="0">
                <a:latin typeface="Times New Roman" panose="02020603050405020304" pitchFamily="18" charset="0"/>
              </a:rPr>
              <a:t>No</a:t>
            </a:r>
          </a:p>
        </p:txBody>
      </p:sp>
      <p:sp>
        <p:nvSpPr>
          <p:cNvPr id="60423" name="Rectangle 8">
            <a:extLst>
              <a:ext uri="{FF2B5EF4-FFF2-40B4-BE49-F238E27FC236}">
                <a16:creationId xmlns:a16="http://schemas.microsoft.com/office/drawing/2014/main" id="{BF248E79-A5A2-48FC-82B3-068BB182CF99}"/>
              </a:ext>
            </a:extLst>
          </p:cNvPr>
          <p:cNvSpPr>
            <a:spLocks noChangeArrowheads="1"/>
          </p:cNvSpPr>
          <p:nvPr/>
        </p:nvSpPr>
        <p:spPr bwMode="auto">
          <a:xfrm>
            <a:off x="2133600" y="2478088"/>
            <a:ext cx="936625" cy="341312"/>
          </a:xfrm>
          <a:prstGeom prst="rect">
            <a:avLst/>
          </a:prstGeom>
          <a:solidFill>
            <a:srgbClr val="FFFFFF"/>
          </a:solidFill>
          <a:ln w="9525">
            <a:solidFill>
              <a:schemeClr val="tx1"/>
            </a:solidFill>
            <a:miter lim="800000"/>
            <a:headEnd/>
            <a:tailEnd/>
          </a:ln>
        </p:spPr>
        <p:txBody>
          <a:bodyPr wrap="none" anchor="ctr"/>
          <a:lstStyle>
            <a:lvl1pPr>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spcAft>
                <a:spcPct val="0"/>
              </a:spcAft>
              <a:buClrTx/>
              <a:buSzTx/>
              <a:buFontTx/>
              <a:buNone/>
            </a:pPr>
            <a:r>
              <a:rPr lang="en-US" altLang="en-US" sz="1800" b="0">
                <a:latin typeface="Times New Roman" panose="02020603050405020304" pitchFamily="18" charset="0"/>
              </a:rPr>
              <a:t>Node N1</a:t>
            </a:r>
          </a:p>
        </p:txBody>
      </p:sp>
      <p:sp>
        <p:nvSpPr>
          <p:cNvPr id="60424" name="Rectangle 9">
            <a:extLst>
              <a:ext uri="{FF2B5EF4-FFF2-40B4-BE49-F238E27FC236}">
                <a16:creationId xmlns:a16="http://schemas.microsoft.com/office/drawing/2014/main" id="{C81A9C04-F004-4D25-93FB-79EAA08FD4B2}"/>
              </a:ext>
            </a:extLst>
          </p:cNvPr>
          <p:cNvSpPr>
            <a:spLocks noChangeArrowheads="1"/>
          </p:cNvSpPr>
          <p:nvPr/>
        </p:nvSpPr>
        <p:spPr bwMode="auto">
          <a:xfrm>
            <a:off x="4321175" y="2478088"/>
            <a:ext cx="936625" cy="341312"/>
          </a:xfrm>
          <a:prstGeom prst="rect">
            <a:avLst/>
          </a:prstGeom>
          <a:solidFill>
            <a:srgbClr val="FFFFFF"/>
          </a:solidFill>
          <a:ln w="9525">
            <a:solidFill>
              <a:schemeClr val="tx1"/>
            </a:solidFill>
            <a:miter lim="800000"/>
            <a:headEnd/>
            <a:tailEnd/>
          </a:ln>
        </p:spPr>
        <p:txBody>
          <a:bodyPr wrap="none" anchor="ctr"/>
          <a:lstStyle>
            <a:lvl1pPr>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spcAft>
                <a:spcPct val="0"/>
              </a:spcAft>
              <a:buClrTx/>
              <a:buSzTx/>
              <a:buFontTx/>
              <a:buNone/>
            </a:pPr>
            <a:r>
              <a:rPr lang="en-US" altLang="en-US" sz="1800" b="0">
                <a:latin typeface="Times New Roman" panose="02020603050405020304" pitchFamily="18" charset="0"/>
              </a:rPr>
              <a:t>Node N2</a:t>
            </a:r>
          </a:p>
        </p:txBody>
      </p:sp>
      <p:graphicFrame>
        <p:nvGraphicFramePr>
          <p:cNvPr id="60425" name="Object 10">
            <a:extLst>
              <a:ext uri="{FF2B5EF4-FFF2-40B4-BE49-F238E27FC236}">
                <a16:creationId xmlns:a16="http://schemas.microsoft.com/office/drawing/2014/main" id="{278EF872-5ADD-4FBE-BB9A-BEB0E98567E8}"/>
              </a:ext>
            </a:extLst>
          </p:cNvPr>
          <p:cNvGraphicFramePr>
            <a:graphicFrameLocks noChangeAspect="1"/>
          </p:cNvGraphicFramePr>
          <p:nvPr/>
        </p:nvGraphicFramePr>
        <p:xfrm>
          <a:off x="6243638" y="1217613"/>
          <a:ext cx="1968500" cy="1893887"/>
        </p:xfrm>
        <a:graphic>
          <a:graphicData uri="http://schemas.openxmlformats.org/presentationml/2006/ole">
            <mc:AlternateContent xmlns:mc="http://schemas.openxmlformats.org/markup-compatibility/2006">
              <mc:Choice xmlns:v="urn:schemas-microsoft-com:vml" Requires="v">
                <p:oleObj name="Document" r:id="rId2" imgW="3177540" imgH="3054096" progId="Word.Document.8">
                  <p:embed/>
                </p:oleObj>
              </mc:Choice>
              <mc:Fallback>
                <p:oleObj name="Document" r:id="rId2" imgW="3177540" imgH="3054096" progId="Word.Document.8">
                  <p:embed/>
                  <p:pic>
                    <p:nvPicPr>
                      <p:cNvPr id="60425" name="Object 10">
                        <a:extLst>
                          <a:ext uri="{FF2B5EF4-FFF2-40B4-BE49-F238E27FC236}">
                            <a16:creationId xmlns:a16="http://schemas.microsoft.com/office/drawing/2014/main" id="{278EF872-5ADD-4FBE-BB9A-BEB0E98567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3638" y="1217613"/>
                        <a:ext cx="1968500" cy="18938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60426" name="Object 11">
            <a:extLst>
              <a:ext uri="{FF2B5EF4-FFF2-40B4-BE49-F238E27FC236}">
                <a16:creationId xmlns:a16="http://schemas.microsoft.com/office/drawing/2014/main" id="{6BF92EE1-84FD-43CF-95D8-C1452CC7977B}"/>
              </a:ext>
            </a:extLst>
          </p:cNvPr>
          <p:cNvGraphicFramePr>
            <a:graphicFrameLocks noChangeAspect="1"/>
          </p:cNvGraphicFramePr>
          <p:nvPr/>
        </p:nvGraphicFramePr>
        <p:xfrm>
          <a:off x="2971800" y="3733800"/>
          <a:ext cx="1905000" cy="1471613"/>
        </p:xfrm>
        <a:graphic>
          <a:graphicData uri="http://schemas.openxmlformats.org/presentationml/2006/ole">
            <mc:AlternateContent xmlns:mc="http://schemas.openxmlformats.org/markup-compatibility/2006">
              <mc:Choice xmlns:v="urn:schemas-microsoft-com:vml" Requires="v">
                <p:oleObj name="Document" r:id="rId4" imgW="3276600" imgH="2552700" progId="Word.Document.8">
                  <p:embed/>
                </p:oleObj>
              </mc:Choice>
              <mc:Fallback>
                <p:oleObj name="Document" r:id="rId4" imgW="3276600" imgH="2552700" progId="Word.Document.8">
                  <p:embed/>
                  <p:pic>
                    <p:nvPicPr>
                      <p:cNvPr id="60426" name="Object 11">
                        <a:extLst>
                          <a:ext uri="{FF2B5EF4-FFF2-40B4-BE49-F238E27FC236}">
                            <a16:creationId xmlns:a16="http://schemas.microsoft.com/office/drawing/2014/main" id="{6BF92EE1-84FD-43CF-95D8-C1452CC7977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71800" y="3733800"/>
                        <a:ext cx="1905000" cy="1471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60427" name="Text Box 12">
            <a:extLst>
              <a:ext uri="{FF2B5EF4-FFF2-40B4-BE49-F238E27FC236}">
                <a16:creationId xmlns:a16="http://schemas.microsoft.com/office/drawing/2014/main" id="{92341F56-3066-4D05-9D52-438BF4234BF0}"/>
              </a:ext>
            </a:extLst>
          </p:cNvPr>
          <p:cNvSpPr txBox="1">
            <a:spLocks noChangeArrowheads="1"/>
          </p:cNvSpPr>
          <p:nvPr/>
        </p:nvSpPr>
        <p:spPr bwMode="auto">
          <a:xfrm>
            <a:off x="304800" y="3581400"/>
            <a:ext cx="2438400" cy="2073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50000"/>
              </a:spcBef>
              <a:spcAft>
                <a:spcPct val="0"/>
              </a:spcAft>
              <a:buClrTx/>
              <a:buSzTx/>
              <a:buFontTx/>
              <a:buNone/>
            </a:pPr>
            <a:r>
              <a:rPr lang="en-US" altLang="en-US" sz="2000"/>
              <a:t>Gini(N1) </a:t>
            </a:r>
            <a:br>
              <a:rPr lang="en-US" altLang="en-US" sz="2000"/>
            </a:br>
            <a:r>
              <a:rPr lang="en-US" altLang="en-US" sz="2000"/>
              <a:t>= 1 – (3/3)</a:t>
            </a:r>
            <a:r>
              <a:rPr lang="en-US" altLang="en-US" sz="2000" baseline="30000"/>
              <a:t>2 </a:t>
            </a:r>
            <a:r>
              <a:rPr lang="en-US" altLang="en-US" sz="2000"/>
              <a:t>– (0/3)</a:t>
            </a:r>
            <a:r>
              <a:rPr lang="en-US" altLang="en-US" sz="2000" baseline="30000"/>
              <a:t>2</a:t>
            </a:r>
            <a:r>
              <a:rPr lang="en-US" altLang="en-US" sz="2000"/>
              <a:t> </a:t>
            </a:r>
            <a:br>
              <a:rPr lang="en-US" altLang="en-US" sz="2000"/>
            </a:br>
            <a:r>
              <a:rPr lang="en-US" altLang="en-US" sz="2000"/>
              <a:t>= 0 </a:t>
            </a:r>
          </a:p>
          <a:p>
            <a:pPr>
              <a:spcBef>
                <a:spcPct val="50000"/>
              </a:spcBef>
              <a:spcAft>
                <a:spcPct val="0"/>
              </a:spcAft>
              <a:buClrTx/>
              <a:buSzTx/>
              <a:buFontTx/>
              <a:buNone/>
            </a:pPr>
            <a:r>
              <a:rPr lang="en-US" altLang="en-US" sz="2000"/>
              <a:t>Gini(N2) </a:t>
            </a:r>
            <a:br>
              <a:rPr lang="en-US" altLang="en-US" sz="2000"/>
            </a:br>
            <a:r>
              <a:rPr lang="en-US" altLang="en-US" sz="2000"/>
              <a:t>= 1 – (4/7)</a:t>
            </a:r>
            <a:r>
              <a:rPr lang="en-US" altLang="en-US" sz="2000" baseline="30000"/>
              <a:t>2 </a:t>
            </a:r>
            <a:r>
              <a:rPr lang="en-US" altLang="en-US" sz="2000"/>
              <a:t>– (3/7)</a:t>
            </a:r>
            <a:r>
              <a:rPr lang="en-US" altLang="en-US" sz="2000" baseline="30000"/>
              <a:t>2</a:t>
            </a:r>
            <a:r>
              <a:rPr lang="en-US" altLang="en-US" sz="2000"/>
              <a:t> </a:t>
            </a:r>
            <a:br>
              <a:rPr lang="en-US" altLang="en-US" sz="2000"/>
            </a:br>
            <a:r>
              <a:rPr lang="en-US" altLang="en-US" sz="2000"/>
              <a:t>= 0.489</a:t>
            </a:r>
          </a:p>
        </p:txBody>
      </p:sp>
      <p:sp>
        <p:nvSpPr>
          <p:cNvPr id="60428" name="Text Box 13">
            <a:extLst>
              <a:ext uri="{FF2B5EF4-FFF2-40B4-BE49-F238E27FC236}">
                <a16:creationId xmlns:a16="http://schemas.microsoft.com/office/drawing/2014/main" id="{7E14F35B-24E8-44E0-9FCE-87AD3920C979}"/>
              </a:ext>
            </a:extLst>
          </p:cNvPr>
          <p:cNvSpPr txBox="1">
            <a:spLocks noChangeArrowheads="1"/>
          </p:cNvSpPr>
          <p:nvPr/>
        </p:nvSpPr>
        <p:spPr bwMode="auto">
          <a:xfrm>
            <a:off x="5638800" y="3810000"/>
            <a:ext cx="2438400" cy="237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50000"/>
              </a:spcBef>
              <a:spcAft>
                <a:spcPct val="0"/>
              </a:spcAft>
              <a:buClrTx/>
              <a:buSzTx/>
              <a:buFontTx/>
              <a:buNone/>
            </a:pPr>
            <a:r>
              <a:rPr lang="en-US" altLang="en-US" sz="2000"/>
              <a:t>Gini(Children) </a:t>
            </a:r>
            <a:br>
              <a:rPr lang="en-US" altLang="en-US" sz="2000"/>
            </a:br>
            <a:r>
              <a:rPr lang="en-US" altLang="en-US" sz="2000"/>
              <a:t>= 3/10 * 0 </a:t>
            </a:r>
            <a:br>
              <a:rPr lang="en-US" altLang="en-US" sz="2000"/>
            </a:br>
            <a:r>
              <a:rPr lang="en-US" altLang="en-US" sz="2000"/>
              <a:t>+ 7/10 * 0.489</a:t>
            </a:r>
            <a:br>
              <a:rPr lang="en-US" altLang="en-US" sz="2000"/>
            </a:br>
            <a:r>
              <a:rPr lang="en-US" altLang="en-US" sz="2000"/>
              <a:t>= 0.342</a:t>
            </a:r>
          </a:p>
          <a:p>
            <a:pPr>
              <a:spcBef>
                <a:spcPct val="50000"/>
              </a:spcBef>
              <a:spcAft>
                <a:spcPct val="0"/>
              </a:spcAft>
              <a:buClrTx/>
              <a:buSzTx/>
              <a:buFontTx/>
              <a:buNone/>
            </a:pPr>
            <a:r>
              <a:rPr lang="en-US" altLang="en-US" sz="2000">
                <a:solidFill>
                  <a:srgbClr val="FF0000"/>
                </a:solidFill>
              </a:rPr>
              <a:t>Gini improves but error remains the same!!</a:t>
            </a:r>
          </a:p>
        </p:txBody>
      </p:sp>
      <p:sp>
        <p:nvSpPr>
          <p:cNvPr id="2" name="Date Placeholder 1">
            <a:extLst>
              <a:ext uri="{FF2B5EF4-FFF2-40B4-BE49-F238E27FC236}">
                <a16:creationId xmlns:a16="http://schemas.microsoft.com/office/drawing/2014/main" id="{B0EB0E44-C254-449D-B370-51531115C018}"/>
              </a:ext>
            </a:extLst>
          </p:cNvPr>
          <p:cNvSpPr>
            <a:spLocks noGrp="1"/>
          </p:cNvSpPr>
          <p:nvPr>
            <p:ph type="dt" sz="quarter" idx="10"/>
          </p:nvPr>
        </p:nvSpPr>
        <p:spPr>
          <a:xfrm>
            <a:off x="628650" y="6356350"/>
            <a:ext cx="2057400" cy="365125"/>
          </a:xfrm>
          <a:prstGeom prst="rect">
            <a:avLst/>
          </a:prstGeom>
        </p:spPr>
        <p:txBody>
          <a:bodyPr vert="horz" lIns="91440" tIns="45720" rIns="91440" bIns="45720" rtlCol="0" anchor="ctr"/>
          <a:lstStyle>
            <a:defPPr>
              <a:defRPr lang="en-US"/>
            </a:defPPr>
            <a:lvl1pPr algn="l" rtl="0" eaLnBrk="0" fontAlgn="base" hangingPunct="0">
              <a:spcBef>
                <a:spcPct val="0"/>
              </a:spcBef>
              <a:spcAft>
                <a:spcPct val="0"/>
              </a:spcAft>
              <a:defRPr sz="1200" b="1" kern="1200">
                <a:solidFill>
                  <a:schemeClr val="tx1">
                    <a:tint val="75000"/>
                  </a:schemeClr>
                </a:solidFill>
                <a:latin typeface="Arial" charset="0"/>
                <a:ea typeface="ＭＳ Ｐゴシック" charset="-128"/>
                <a:cs typeface="+mn-cs"/>
              </a:defRPr>
            </a:lvl1pPr>
            <a:lvl2pPr marL="4572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9pPr>
          </a:lstStyle>
          <a:p>
            <a:pPr>
              <a:defRPr/>
            </a:pPr>
            <a:r>
              <a:rPr lang="en-US"/>
              <a:t>2/1/2021</a:t>
            </a:r>
            <a:endParaRPr lang="en-US" dirty="0"/>
          </a:p>
        </p:txBody>
      </p:sp>
      <p:sp>
        <p:nvSpPr>
          <p:cNvPr id="3" name="Footer Placeholder 2">
            <a:extLst>
              <a:ext uri="{FF2B5EF4-FFF2-40B4-BE49-F238E27FC236}">
                <a16:creationId xmlns:a16="http://schemas.microsoft.com/office/drawing/2014/main" id="{883CD1A1-E553-4BBC-AC73-67AC68D824C8}"/>
              </a:ext>
            </a:extLst>
          </p:cNvPr>
          <p:cNvSpPr>
            <a:spLocks noGrp="1"/>
          </p:cNvSpPr>
          <p:nvPr>
            <p:ph type="ftr" sz="quarter" idx="11"/>
          </p:nvPr>
        </p:nvSpPr>
        <p:spPr>
          <a:xfrm>
            <a:off x="3028950" y="6356350"/>
            <a:ext cx="3086100" cy="365125"/>
          </a:xfrm>
          <a:prstGeom prst="rect">
            <a:avLst/>
          </a:prstGeom>
        </p:spPr>
        <p:txBody>
          <a:bodyPr vert="horz" lIns="91440" tIns="45720" rIns="91440" bIns="45720" rtlCol="0" anchor="ctr"/>
          <a:lstStyle>
            <a:defPPr>
              <a:defRPr lang="en-US"/>
            </a:defPPr>
            <a:lvl1pPr algn="ctr" rtl="0" eaLnBrk="0" fontAlgn="base" hangingPunct="0">
              <a:spcBef>
                <a:spcPct val="0"/>
              </a:spcBef>
              <a:spcAft>
                <a:spcPct val="0"/>
              </a:spcAft>
              <a:defRPr sz="1200" b="1" kern="1200">
                <a:solidFill>
                  <a:schemeClr val="tx1">
                    <a:tint val="75000"/>
                  </a:schemeClr>
                </a:solidFill>
                <a:latin typeface="Arial" charset="0"/>
                <a:ea typeface="ＭＳ Ｐゴシック" charset="-128"/>
                <a:cs typeface="+mn-cs"/>
              </a:defRPr>
            </a:lvl1pPr>
            <a:lvl2pPr marL="4572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9pPr>
          </a:lstStyle>
          <a:p>
            <a:pPr>
              <a:defRPr/>
            </a:pPr>
            <a:r>
              <a:rPr lang="en-US"/>
              <a:t>Introduction to Data Mining, 2</a:t>
            </a:r>
            <a:r>
              <a:rPr lang="en-US" baseline="30000"/>
              <a:t>nd</a:t>
            </a:r>
            <a:r>
              <a:rPr lang="en-US"/>
              <a:t> Edition</a:t>
            </a:r>
            <a:endParaRPr lang="en-US" dirty="0"/>
          </a:p>
        </p:txBody>
      </p:sp>
      <p:sp>
        <p:nvSpPr>
          <p:cNvPr id="4" name="Slide Number Placeholder 3">
            <a:extLst>
              <a:ext uri="{FF2B5EF4-FFF2-40B4-BE49-F238E27FC236}">
                <a16:creationId xmlns:a16="http://schemas.microsoft.com/office/drawing/2014/main" id="{4EF2DDCC-86D0-43C0-9407-AAAEE547063A}"/>
              </a:ext>
            </a:extLst>
          </p:cNvPr>
          <p:cNvSpPr>
            <a:spLocks noGrp="1"/>
          </p:cNvSpPr>
          <p:nvPr>
            <p:ph type="sldNum" sz="quarter" idx="12"/>
          </p:nvPr>
        </p:nvSpPr>
        <p:spPr>
          <a:xfrm>
            <a:off x="6457950" y="6356350"/>
            <a:ext cx="2057400" cy="365125"/>
          </a:xfrm>
          <a:prstGeom prst="rect">
            <a:avLst/>
          </a:prstGeom>
        </p:spPr>
        <p:txBody>
          <a:bodyPr vert="horz" lIns="91440" tIns="45720" rIns="91440" bIns="45720" rtlCol="0" anchor="ctr"/>
          <a:lstStyle>
            <a:defPPr>
              <a:defRPr lang="en-US"/>
            </a:defPPr>
            <a:lvl1pPr algn="r" rtl="0" eaLnBrk="0" fontAlgn="base" hangingPunct="0">
              <a:spcBef>
                <a:spcPct val="0"/>
              </a:spcBef>
              <a:spcAft>
                <a:spcPct val="0"/>
              </a:spcAft>
              <a:defRPr sz="1200" b="1" kern="1200">
                <a:solidFill>
                  <a:schemeClr val="tx1">
                    <a:tint val="75000"/>
                  </a:schemeClr>
                </a:solidFill>
                <a:latin typeface="Arial" charset="0"/>
                <a:ea typeface="ＭＳ Ｐゴシック" charset="-128"/>
                <a:cs typeface="+mn-cs"/>
              </a:defRPr>
            </a:lvl1pPr>
            <a:lvl2pPr marL="4572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9pPr>
          </a:lstStyle>
          <a:p>
            <a:pPr>
              <a:defRPr/>
            </a:pPr>
            <a:fld id="{94D6E141-97F8-4B3F-847A-A8137189DD69}" type="slidenum">
              <a:rPr lang="en-US" smtClean="0"/>
              <a:pPr>
                <a:defRPr/>
              </a:pPr>
              <a:t>210</a:t>
            </a:fld>
            <a:endParaRPr lang="en-US"/>
          </a:p>
        </p:txBody>
      </p:sp>
    </p:spTree>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a:extLst>
              <a:ext uri="{FF2B5EF4-FFF2-40B4-BE49-F238E27FC236}">
                <a16:creationId xmlns:a16="http://schemas.microsoft.com/office/drawing/2014/main" id="{43D804FB-F39F-4A31-8110-86F1CC947C63}"/>
              </a:ext>
            </a:extLst>
          </p:cNvPr>
          <p:cNvSpPr>
            <a:spLocks noGrp="1" noChangeArrowheads="1"/>
          </p:cNvSpPr>
          <p:nvPr>
            <p:ph type="title"/>
          </p:nvPr>
        </p:nvSpPr>
        <p:spPr/>
        <p:txBody>
          <a:bodyPr/>
          <a:lstStyle/>
          <a:p>
            <a:pPr>
              <a:defRPr/>
            </a:pPr>
            <a:r>
              <a:rPr lang="en-US">
                <a:cs typeface="+mj-cs"/>
              </a:rPr>
              <a:t>Misclassification Error vs Gini Index</a:t>
            </a:r>
          </a:p>
        </p:txBody>
      </p:sp>
      <p:sp>
        <p:nvSpPr>
          <p:cNvPr id="61442" name="Oval 3">
            <a:extLst>
              <a:ext uri="{FF2B5EF4-FFF2-40B4-BE49-F238E27FC236}">
                <a16:creationId xmlns:a16="http://schemas.microsoft.com/office/drawing/2014/main" id="{2350CCC0-71C3-40C2-859C-DCA7846EB458}"/>
              </a:ext>
            </a:extLst>
          </p:cNvPr>
          <p:cNvSpPr>
            <a:spLocks noChangeArrowheads="1"/>
          </p:cNvSpPr>
          <p:nvPr/>
        </p:nvSpPr>
        <p:spPr bwMode="auto">
          <a:xfrm>
            <a:off x="3124200" y="1295400"/>
            <a:ext cx="1009650" cy="454025"/>
          </a:xfrm>
          <a:prstGeom prst="ellipse">
            <a:avLst/>
          </a:prstGeom>
          <a:solidFill>
            <a:srgbClr val="FFFFFF"/>
          </a:solidFill>
          <a:ln w="9525">
            <a:solidFill>
              <a:schemeClr val="tx1"/>
            </a:solidFill>
            <a:round/>
            <a:headEnd/>
            <a:tailEnd/>
          </a:ln>
        </p:spPr>
        <p:txBody>
          <a:bodyPr wrap="none" anchor="ctr"/>
          <a:lstStyle>
            <a:lvl1pPr>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spcAft>
                <a:spcPct val="0"/>
              </a:spcAft>
              <a:buClrTx/>
              <a:buSzTx/>
              <a:buFontTx/>
              <a:buNone/>
            </a:pPr>
            <a:r>
              <a:rPr lang="en-US" altLang="en-US" sz="2000" b="0">
                <a:latin typeface="Times New Roman" panose="02020603050405020304" pitchFamily="18" charset="0"/>
              </a:rPr>
              <a:t>A?</a:t>
            </a:r>
            <a:endParaRPr lang="en-US" altLang="en-US" sz="2400" b="0">
              <a:latin typeface="Times New Roman" panose="02020603050405020304" pitchFamily="18" charset="0"/>
            </a:endParaRPr>
          </a:p>
        </p:txBody>
      </p:sp>
      <p:sp>
        <p:nvSpPr>
          <p:cNvPr id="61443" name="Line 4">
            <a:extLst>
              <a:ext uri="{FF2B5EF4-FFF2-40B4-BE49-F238E27FC236}">
                <a16:creationId xmlns:a16="http://schemas.microsoft.com/office/drawing/2014/main" id="{2A0A5407-5B22-47AE-B968-4BF6E95872D8}"/>
              </a:ext>
            </a:extLst>
          </p:cNvPr>
          <p:cNvSpPr>
            <a:spLocks noChangeShapeType="1"/>
          </p:cNvSpPr>
          <p:nvPr/>
        </p:nvSpPr>
        <p:spPr bwMode="auto">
          <a:xfrm flipH="1">
            <a:off x="2549525" y="1752600"/>
            <a:ext cx="1108075" cy="7254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1444" name="Line 5">
            <a:extLst>
              <a:ext uri="{FF2B5EF4-FFF2-40B4-BE49-F238E27FC236}">
                <a16:creationId xmlns:a16="http://schemas.microsoft.com/office/drawing/2014/main" id="{A8904E68-A1E2-42F4-9B8F-8A67D289FA7E}"/>
              </a:ext>
            </a:extLst>
          </p:cNvPr>
          <p:cNvSpPr>
            <a:spLocks noChangeShapeType="1"/>
          </p:cNvSpPr>
          <p:nvPr/>
        </p:nvSpPr>
        <p:spPr bwMode="auto">
          <a:xfrm>
            <a:off x="3657600" y="1752600"/>
            <a:ext cx="1184275" cy="7254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1445" name="Text Box 6">
            <a:extLst>
              <a:ext uri="{FF2B5EF4-FFF2-40B4-BE49-F238E27FC236}">
                <a16:creationId xmlns:a16="http://schemas.microsoft.com/office/drawing/2014/main" id="{EED1957E-B7AF-4F67-B490-AE2DAF7848A6}"/>
              </a:ext>
            </a:extLst>
          </p:cNvPr>
          <p:cNvSpPr txBox="1">
            <a:spLocks noChangeArrowheads="1"/>
          </p:cNvSpPr>
          <p:nvPr/>
        </p:nvSpPr>
        <p:spPr bwMode="auto">
          <a:xfrm>
            <a:off x="2276475" y="1868488"/>
            <a:ext cx="5397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spcAft>
                <a:spcPct val="0"/>
              </a:spcAft>
              <a:buClrTx/>
              <a:buSzTx/>
              <a:buFontTx/>
              <a:buNone/>
            </a:pPr>
            <a:r>
              <a:rPr lang="en-US" altLang="en-US" sz="1800" b="0">
                <a:latin typeface="Times New Roman" panose="02020603050405020304" pitchFamily="18" charset="0"/>
              </a:rPr>
              <a:t>Yes</a:t>
            </a:r>
          </a:p>
        </p:txBody>
      </p:sp>
      <p:sp>
        <p:nvSpPr>
          <p:cNvPr id="61446" name="Text Box 7">
            <a:extLst>
              <a:ext uri="{FF2B5EF4-FFF2-40B4-BE49-F238E27FC236}">
                <a16:creationId xmlns:a16="http://schemas.microsoft.com/office/drawing/2014/main" id="{1C64C75C-7900-40CA-921E-E90EC1E200D3}"/>
              </a:ext>
            </a:extLst>
          </p:cNvPr>
          <p:cNvSpPr txBox="1">
            <a:spLocks noChangeArrowheads="1"/>
          </p:cNvSpPr>
          <p:nvPr/>
        </p:nvSpPr>
        <p:spPr bwMode="auto">
          <a:xfrm>
            <a:off x="4765675" y="1868488"/>
            <a:ext cx="4635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spcAft>
                <a:spcPct val="0"/>
              </a:spcAft>
              <a:buClrTx/>
              <a:buSzTx/>
              <a:buFontTx/>
              <a:buNone/>
            </a:pPr>
            <a:r>
              <a:rPr lang="en-US" altLang="en-US" sz="1800" b="0">
                <a:latin typeface="Times New Roman" panose="02020603050405020304" pitchFamily="18" charset="0"/>
              </a:rPr>
              <a:t>No</a:t>
            </a:r>
          </a:p>
        </p:txBody>
      </p:sp>
      <p:sp>
        <p:nvSpPr>
          <p:cNvPr id="61447" name="Rectangle 8">
            <a:extLst>
              <a:ext uri="{FF2B5EF4-FFF2-40B4-BE49-F238E27FC236}">
                <a16:creationId xmlns:a16="http://schemas.microsoft.com/office/drawing/2014/main" id="{2598FD4C-49E8-49DF-8472-D812C4341551}"/>
              </a:ext>
            </a:extLst>
          </p:cNvPr>
          <p:cNvSpPr>
            <a:spLocks noChangeArrowheads="1"/>
          </p:cNvSpPr>
          <p:nvPr/>
        </p:nvSpPr>
        <p:spPr bwMode="auto">
          <a:xfrm>
            <a:off x="2133600" y="2478088"/>
            <a:ext cx="936625" cy="341312"/>
          </a:xfrm>
          <a:prstGeom prst="rect">
            <a:avLst/>
          </a:prstGeom>
          <a:solidFill>
            <a:srgbClr val="FFFFFF"/>
          </a:solidFill>
          <a:ln w="9525">
            <a:solidFill>
              <a:schemeClr val="tx1"/>
            </a:solidFill>
            <a:miter lim="800000"/>
            <a:headEnd/>
            <a:tailEnd/>
          </a:ln>
        </p:spPr>
        <p:txBody>
          <a:bodyPr wrap="none" anchor="ctr"/>
          <a:lstStyle>
            <a:lvl1pPr>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spcAft>
                <a:spcPct val="0"/>
              </a:spcAft>
              <a:buClrTx/>
              <a:buSzTx/>
              <a:buFontTx/>
              <a:buNone/>
            </a:pPr>
            <a:r>
              <a:rPr lang="en-US" altLang="en-US" sz="1800" b="0">
                <a:latin typeface="Times New Roman" panose="02020603050405020304" pitchFamily="18" charset="0"/>
              </a:rPr>
              <a:t>Node N1</a:t>
            </a:r>
          </a:p>
        </p:txBody>
      </p:sp>
      <p:sp>
        <p:nvSpPr>
          <p:cNvPr id="61448" name="Rectangle 9">
            <a:extLst>
              <a:ext uri="{FF2B5EF4-FFF2-40B4-BE49-F238E27FC236}">
                <a16:creationId xmlns:a16="http://schemas.microsoft.com/office/drawing/2014/main" id="{7B4247D2-1FC7-470E-BFFB-88A1F7B4D975}"/>
              </a:ext>
            </a:extLst>
          </p:cNvPr>
          <p:cNvSpPr>
            <a:spLocks noChangeArrowheads="1"/>
          </p:cNvSpPr>
          <p:nvPr/>
        </p:nvSpPr>
        <p:spPr bwMode="auto">
          <a:xfrm>
            <a:off x="4321175" y="2478088"/>
            <a:ext cx="936625" cy="341312"/>
          </a:xfrm>
          <a:prstGeom prst="rect">
            <a:avLst/>
          </a:prstGeom>
          <a:solidFill>
            <a:srgbClr val="FFFFFF"/>
          </a:solidFill>
          <a:ln w="9525">
            <a:solidFill>
              <a:schemeClr val="tx1"/>
            </a:solidFill>
            <a:miter lim="800000"/>
            <a:headEnd/>
            <a:tailEnd/>
          </a:ln>
        </p:spPr>
        <p:txBody>
          <a:bodyPr wrap="none" anchor="ctr"/>
          <a:lstStyle>
            <a:lvl1pPr>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spcAft>
                <a:spcPct val="0"/>
              </a:spcAft>
              <a:buClrTx/>
              <a:buSzTx/>
              <a:buFontTx/>
              <a:buNone/>
            </a:pPr>
            <a:r>
              <a:rPr lang="en-US" altLang="en-US" sz="1800" b="0">
                <a:latin typeface="Times New Roman" panose="02020603050405020304" pitchFamily="18" charset="0"/>
              </a:rPr>
              <a:t>Node N2</a:t>
            </a:r>
          </a:p>
        </p:txBody>
      </p:sp>
      <p:graphicFrame>
        <p:nvGraphicFramePr>
          <p:cNvPr id="61449" name="Object 10">
            <a:extLst>
              <a:ext uri="{FF2B5EF4-FFF2-40B4-BE49-F238E27FC236}">
                <a16:creationId xmlns:a16="http://schemas.microsoft.com/office/drawing/2014/main" id="{EDFD8564-0189-4A7D-942C-14A126A51912}"/>
              </a:ext>
            </a:extLst>
          </p:cNvPr>
          <p:cNvGraphicFramePr>
            <a:graphicFrameLocks noChangeAspect="1"/>
          </p:cNvGraphicFramePr>
          <p:nvPr/>
        </p:nvGraphicFramePr>
        <p:xfrm>
          <a:off x="6243638" y="1217613"/>
          <a:ext cx="1968500" cy="1893887"/>
        </p:xfrm>
        <a:graphic>
          <a:graphicData uri="http://schemas.openxmlformats.org/presentationml/2006/ole">
            <mc:AlternateContent xmlns:mc="http://schemas.openxmlformats.org/markup-compatibility/2006">
              <mc:Choice xmlns:v="urn:schemas-microsoft-com:vml" Requires="v">
                <p:oleObj name="Document" r:id="rId2" imgW="3177540" imgH="3054096" progId="Word.Document.8">
                  <p:embed/>
                </p:oleObj>
              </mc:Choice>
              <mc:Fallback>
                <p:oleObj name="Document" r:id="rId2" imgW="3177540" imgH="3054096" progId="Word.Document.8">
                  <p:embed/>
                  <p:pic>
                    <p:nvPicPr>
                      <p:cNvPr id="61449" name="Object 10">
                        <a:extLst>
                          <a:ext uri="{FF2B5EF4-FFF2-40B4-BE49-F238E27FC236}">
                            <a16:creationId xmlns:a16="http://schemas.microsoft.com/office/drawing/2014/main" id="{EDFD8564-0189-4A7D-942C-14A126A519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3638" y="1217613"/>
                        <a:ext cx="1968500" cy="18938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61450" name="Object 11">
            <a:extLst>
              <a:ext uri="{FF2B5EF4-FFF2-40B4-BE49-F238E27FC236}">
                <a16:creationId xmlns:a16="http://schemas.microsoft.com/office/drawing/2014/main" id="{49BCA00E-76E1-4C1F-97F9-52C92EF599F1}"/>
              </a:ext>
            </a:extLst>
          </p:cNvPr>
          <p:cNvGraphicFramePr>
            <a:graphicFrameLocks noChangeAspect="1"/>
          </p:cNvGraphicFramePr>
          <p:nvPr/>
        </p:nvGraphicFramePr>
        <p:xfrm>
          <a:off x="838200" y="3733800"/>
          <a:ext cx="1905000" cy="1471613"/>
        </p:xfrm>
        <a:graphic>
          <a:graphicData uri="http://schemas.openxmlformats.org/presentationml/2006/ole">
            <mc:AlternateContent xmlns:mc="http://schemas.openxmlformats.org/markup-compatibility/2006">
              <mc:Choice xmlns:v="urn:schemas-microsoft-com:vml" Requires="v">
                <p:oleObj name="Document" r:id="rId4" imgW="3276600" imgH="2552700" progId="Word.Document.8">
                  <p:embed/>
                </p:oleObj>
              </mc:Choice>
              <mc:Fallback>
                <p:oleObj name="Document" r:id="rId4" imgW="3276600" imgH="2552700" progId="Word.Document.8">
                  <p:embed/>
                  <p:pic>
                    <p:nvPicPr>
                      <p:cNvPr id="61450" name="Object 11">
                        <a:extLst>
                          <a:ext uri="{FF2B5EF4-FFF2-40B4-BE49-F238E27FC236}">
                            <a16:creationId xmlns:a16="http://schemas.microsoft.com/office/drawing/2014/main" id="{49BCA00E-76E1-4C1F-97F9-52C92EF599F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8200" y="3733800"/>
                        <a:ext cx="1905000" cy="1471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61451" name="Object 1">
            <a:extLst>
              <a:ext uri="{FF2B5EF4-FFF2-40B4-BE49-F238E27FC236}">
                <a16:creationId xmlns:a16="http://schemas.microsoft.com/office/drawing/2014/main" id="{28EE0492-72C7-486F-97A8-900351FC452C}"/>
              </a:ext>
            </a:extLst>
          </p:cNvPr>
          <p:cNvGraphicFramePr>
            <a:graphicFrameLocks noChangeAspect="1"/>
          </p:cNvGraphicFramePr>
          <p:nvPr/>
        </p:nvGraphicFramePr>
        <p:xfrm>
          <a:off x="3962400" y="3733800"/>
          <a:ext cx="1866900" cy="1460500"/>
        </p:xfrm>
        <a:graphic>
          <a:graphicData uri="http://schemas.openxmlformats.org/presentationml/2006/ole">
            <mc:AlternateContent xmlns:mc="http://schemas.openxmlformats.org/markup-compatibility/2006">
              <mc:Choice xmlns:v="urn:schemas-microsoft-com:vml" Requires="v">
                <p:oleObj name="Document" r:id="rId6" imgW="3276600" imgH="2552700" progId="Word.Document.8">
                  <p:embed/>
                </p:oleObj>
              </mc:Choice>
              <mc:Fallback>
                <p:oleObj name="Document" r:id="rId6" imgW="3276600" imgH="2552700" progId="Word.Document.8">
                  <p:embed/>
                  <p:pic>
                    <p:nvPicPr>
                      <p:cNvPr id="61451" name="Object 1">
                        <a:extLst>
                          <a:ext uri="{FF2B5EF4-FFF2-40B4-BE49-F238E27FC236}">
                            <a16:creationId xmlns:a16="http://schemas.microsoft.com/office/drawing/2014/main" id="{28EE0492-72C7-486F-97A8-900351FC452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62400" y="3733800"/>
                        <a:ext cx="1866900" cy="1460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61452" name="TextBox 2">
            <a:extLst>
              <a:ext uri="{FF2B5EF4-FFF2-40B4-BE49-F238E27FC236}">
                <a16:creationId xmlns:a16="http://schemas.microsoft.com/office/drawing/2014/main" id="{13CD9EEA-A238-475D-A016-6AAEFB585823}"/>
              </a:ext>
            </a:extLst>
          </p:cNvPr>
          <p:cNvSpPr txBox="1">
            <a:spLocks noChangeArrowheads="1"/>
          </p:cNvSpPr>
          <p:nvPr/>
        </p:nvSpPr>
        <p:spPr bwMode="auto">
          <a:xfrm>
            <a:off x="1149350" y="5624513"/>
            <a:ext cx="60896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spcAft>
                <a:spcPct val="0"/>
              </a:spcAft>
              <a:buClrTx/>
              <a:buSzTx/>
              <a:buFontTx/>
              <a:buNone/>
            </a:pPr>
            <a:r>
              <a:rPr lang="en-US" altLang="en-US" sz="1800" dirty="0"/>
              <a:t>Misclassification error for all three cases = 0.3 ! </a:t>
            </a:r>
          </a:p>
        </p:txBody>
      </p:sp>
      <p:sp>
        <p:nvSpPr>
          <p:cNvPr id="2" name="Date Placeholder 1">
            <a:extLst>
              <a:ext uri="{FF2B5EF4-FFF2-40B4-BE49-F238E27FC236}">
                <a16:creationId xmlns:a16="http://schemas.microsoft.com/office/drawing/2014/main" id="{9C43EAF0-DDE0-4C59-AA56-F6B0E9FB8175}"/>
              </a:ext>
            </a:extLst>
          </p:cNvPr>
          <p:cNvSpPr>
            <a:spLocks noGrp="1"/>
          </p:cNvSpPr>
          <p:nvPr>
            <p:ph type="dt" sz="quarter" idx="10"/>
          </p:nvPr>
        </p:nvSpPr>
        <p:spPr>
          <a:xfrm>
            <a:off x="628650" y="6356350"/>
            <a:ext cx="2057400" cy="365125"/>
          </a:xfrm>
          <a:prstGeom prst="rect">
            <a:avLst/>
          </a:prstGeom>
        </p:spPr>
        <p:txBody>
          <a:bodyPr vert="horz" lIns="91440" tIns="45720" rIns="91440" bIns="45720" rtlCol="0" anchor="ctr"/>
          <a:lstStyle>
            <a:defPPr>
              <a:defRPr lang="en-US"/>
            </a:defPPr>
            <a:lvl1pPr algn="l" rtl="0" eaLnBrk="0" fontAlgn="base" hangingPunct="0">
              <a:spcBef>
                <a:spcPct val="0"/>
              </a:spcBef>
              <a:spcAft>
                <a:spcPct val="0"/>
              </a:spcAft>
              <a:defRPr sz="1200" b="1" kern="1200">
                <a:solidFill>
                  <a:schemeClr val="tx1">
                    <a:tint val="75000"/>
                  </a:schemeClr>
                </a:solidFill>
                <a:latin typeface="Arial" charset="0"/>
                <a:ea typeface="ＭＳ Ｐゴシック" charset="-128"/>
                <a:cs typeface="+mn-cs"/>
              </a:defRPr>
            </a:lvl1pPr>
            <a:lvl2pPr marL="4572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9pPr>
          </a:lstStyle>
          <a:p>
            <a:pPr>
              <a:defRPr/>
            </a:pPr>
            <a:r>
              <a:rPr lang="en-US"/>
              <a:t>2/1/2021</a:t>
            </a:r>
            <a:endParaRPr lang="en-US" dirty="0"/>
          </a:p>
        </p:txBody>
      </p:sp>
      <p:sp>
        <p:nvSpPr>
          <p:cNvPr id="3" name="Footer Placeholder 2">
            <a:extLst>
              <a:ext uri="{FF2B5EF4-FFF2-40B4-BE49-F238E27FC236}">
                <a16:creationId xmlns:a16="http://schemas.microsoft.com/office/drawing/2014/main" id="{45E9247A-6C4B-4857-9638-B2D0886F14CF}"/>
              </a:ext>
            </a:extLst>
          </p:cNvPr>
          <p:cNvSpPr>
            <a:spLocks noGrp="1"/>
          </p:cNvSpPr>
          <p:nvPr>
            <p:ph type="ftr" sz="quarter" idx="11"/>
          </p:nvPr>
        </p:nvSpPr>
        <p:spPr>
          <a:xfrm>
            <a:off x="3028950" y="6356350"/>
            <a:ext cx="3086100" cy="365125"/>
          </a:xfrm>
          <a:prstGeom prst="rect">
            <a:avLst/>
          </a:prstGeom>
        </p:spPr>
        <p:txBody>
          <a:bodyPr vert="horz" lIns="91440" tIns="45720" rIns="91440" bIns="45720" rtlCol="0" anchor="ctr"/>
          <a:lstStyle>
            <a:defPPr>
              <a:defRPr lang="en-US"/>
            </a:defPPr>
            <a:lvl1pPr algn="ctr" rtl="0" eaLnBrk="0" fontAlgn="base" hangingPunct="0">
              <a:spcBef>
                <a:spcPct val="0"/>
              </a:spcBef>
              <a:spcAft>
                <a:spcPct val="0"/>
              </a:spcAft>
              <a:defRPr sz="1200" b="1" kern="1200">
                <a:solidFill>
                  <a:schemeClr val="tx1">
                    <a:tint val="75000"/>
                  </a:schemeClr>
                </a:solidFill>
                <a:latin typeface="Arial" charset="0"/>
                <a:ea typeface="ＭＳ Ｐゴシック" charset="-128"/>
                <a:cs typeface="+mn-cs"/>
              </a:defRPr>
            </a:lvl1pPr>
            <a:lvl2pPr marL="4572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9pPr>
          </a:lstStyle>
          <a:p>
            <a:pPr>
              <a:defRPr/>
            </a:pPr>
            <a:r>
              <a:rPr lang="en-US"/>
              <a:t>Introduction to Data Mining, 2</a:t>
            </a:r>
            <a:r>
              <a:rPr lang="en-US" baseline="30000"/>
              <a:t>nd</a:t>
            </a:r>
            <a:r>
              <a:rPr lang="en-US"/>
              <a:t> Edition</a:t>
            </a:r>
            <a:endParaRPr lang="en-US" dirty="0"/>
          </a:p>
        </p:txBody>
      </p:sp>
      <p:sp>
        <p:nvSpPr>
          <p:cNvPr id="4" name="Slide Number Placeholder 3">
            <a:extLst>
              <a:ext uri="{FF2B5EF4-FFF2-40B4-BE49-F238E27FC236}">
                <a16:creationId xmlns:a16="http://schemas.microsoft.com/office/drawing/2014/main" id="{23EB10D9-89A4-4963-B7B5-54D001965A8D}"/>
              </a:ext>
            </a:extLst>
          </p:cNvPr>
          <p:cNvSpPr>
            <a:spLocks noGrp="1"/>
          </p:cNvSpPr>
          <p:nvPr>
            <p:ph type="sldNum" sz="quarter" idx="12"/>
          </p:nvPr>
        </p:nvSpPr>
        <p:spPr>
          <a:xfrm>
            <a:off x="6457950" y="6356350"/>
            <a:ext cx="2057400" cy="365125"/>
          </a:xfrm>
          <a:prstGeom prst="rect">
            <a:avLst/>
          </a:prstGeom>
        </p:spPr>
        <p:txBody>
          <a:bodyPr vert="horz" lIns="91440" tIns="45720" rIns="91440" bIns="45720" rtlCol="0" anchor="ctr"/>
          <a:lstStyle>
            <a:defPPr>
              <a:defRPr lang="en-US"/>
            </a:defPPr>
            <a:lvl1pPr algn="r" rtl="0" eaLnBrk="0" fontAlgn="base" hangingPunct="0">
              <a:spcBef>
                <a:spcPct val="0"/>
              </a:spcBef>
              <a:spcAft>
                <a:spcPct val="0"/>
              </a:spcAft>
              <a:defRPr sz="1200" b="1" kern="1200">
                <a:solidFill>
                  <a:schemeClr val="tx1">
                    <a:tint val="75000"/>
                  </a:schemeClr>
                </a:solidFill>
                <a:latin typeface="Arial" charset="0"/>
                <a:ea typeface="ＭＳ Ｐゴシック" charset="-128"/>
                <a:cs typeface="+mn-cs"/>
              </a:defRPr>
            </a:lvl1pPr>
            <a:lvl2pPr marL="4572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9pPr>
          </a:lstStyle>
          <a:p>
            <a:pPr>
              <a:defRPr/>
            </a:pPr>
            <a:fld id="{94D6E141-97F8-4B3F-847A-A8137189DD69}" type="slidenum">
              <a:rPr lang="en-US" smtClean="0"/>
              <a:pPr>
                <a:defRPr/>
              </a:pPr>
              <a:t>211</a:t>
            </a:fld>
            <a:endParaRPr lang="en-US"/>
          </a:p>
        </p:txBody>
      </p:sp>
    </p:spTree>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a:extLst>
              <a:ext uri="{FF2B5EF4-FFF2-40B4-BE49-F238E27FC236}">
                <a16:creationId xmlns:a16="http://schemas.microsoft.com/office/drawing/2014/main" id="{00E24C15-58FA-49A4-8662-2087F7A4095F}"/>
              </a:ext>
            </a:extLst>
          </p:cNvPr>
          <p:cNvSpPr>
            <a:spLocks noGrp="1" noChangeArrowheads="1"/>
          </p:cNvSpPr>
          <p:nvPr>
            <p:ph type="title"/>
          </p:nvPr>
        </p:nvSpPr>
        <p:spPr/>
        <p:txBody>
          <a:bodyPr/>
          <a:lstStyle/>
          <a:p>
            <a:pPr>
              <a:defRPr/>
            </a:pPr>
            <a:r>
              <a:rPr lang="en-US">
                <a:cs typeface="+mj-cs"/>
              </a:rPr>
              <a:t>Decision Tree Based Classification</a:t>
            </a:r>
          </a:p>
        </p:txBody>
      </p:sp>
      <p:sp>
        <p:nvSpPr>
          <p:cNvPr id="51203" name="Rectangle 3">
            <a:extLst>
              <a:ext uri="{FF2B5EF4-FFF2-40B4-BE49-F238E27FC236}">
                <a16:creationId xmlns:a16="http://schemas.microsoft.com/office/drawing/2014/main" id="{65DEAFD4-4EBE-4E06-9D98-38639A5524F9}"/>
              </a:ext>
            </a:extLst>
          </p:cNvPr>
          <p:cNvSpPr>
            <a:spLocks noGrp="1" noChangeArrowheads="1"/>
          </p:cNvSpPr>
          <p:nvPr>
            <p:ph type="body" idx="1"/>
          </p:nvPr>
        </p:nvSpPr>
        <p:spPr>
          <a:xfrm>
            <a:off x="411163" y="914400"/>
            <a:ext cx="8318500" cy="5181600"/>
          </a:xfrm>
        </p:spPr>
        <p:txBody>
          <a:bodyPr/>
          <a:lstStyle/>
          <a:p>
            <a:pPr>
              <a:buFont typeface="Monotype Sorts" charset="0"/>
              <a:buChar char="l"/>
              <a:defRPr/>
            </a:pPr>
            <a:r>
              <a:rPr lang="en-US" sz="2400" dirty="0">
                <a:cs typeface="+mn-cs"/>
              </a:rPr>
              <a:t>Advantages:</a:t>
            </a:r>
          </a:p>
          <a:p>
            <a:pPr lvl="1">
              <a:buFont typeface="Arial" charset="0"/>
              <a:buChar char="–"/>
              <a:defRPr/>
            </a:pPr>
            <a:r>
              <a:rPr lang="en-US" sz="1800" dirty="0"/>
              <a:t>Relatively inexpensive to construct</a:t>
            </a:r>
          </a:p>
          <a:p>
            <a:pPr lvl="1">
              <a:buFont typeface="Arial" charset="0"/>
              <a:buChar char="–"/>
              <a:defRPr/>
            </a:pPr>
            <a:r>
              <a:rPr lang="en-US" sz="1800" dirty="0"/>
              <a:t>Extremely fast at classifying unknown records</a:t>
            </a:r>
          </a:p>
          <a:p>
            <a:pPr lvl="1">
              <a:buFont typeface="Arial" charset="0"/>
              <a:buChar char="–"/>
              <a:defRPr/>
            </a:pPr>
            <a:r>
              <a:rPr lang="en-US" sz="1800" dirty="0"/>
              <a:t>Easy to interpret for small-sized trees</a:t>
            </a:r>
          </a:p>
          <a:p>
            <a:pPr lvl="1">
              <a:buFont typeface="Arial" charset="0"/>
              <a:buChar char="–"/>
              <a:defRPr/>
            </a:pPr>
            <a:r>
              <a:rPr lang="en-US" sz="1800" dirty="0"/>
              <a:t>Robust to noise (especially when methods to avoid overfitting are employed)</a:t>
            </a:r>
          </a:p>
          <a:p>
            <a:pPr lvl="1">
              <a:buFont typeface="Arial" charset="0"/>
              <a:buChar char="–"/>
              <a:defRPr/>
            </a:pPr>
            <a:r>
              <a:rPr lang="en-US" sz="1800" dirty="0"/>
              <a:t>Can easily handle redundant attributes</a:t>
            </a:r>
          </a:p>
          <a:p>
            <a:pPr lvl="1">
              <a:buFont typeface="Arial" charset="0"/>
              <a:buChar char="–"/>
              <a:defRPr/>
            </a:pPr>
            <a:r>
              <a:rPr lang="en-US" sz="1800" dirty="0"/>
              <a:t>Can easily handle irrelevant attributes (unless the attributes are </a:t>
            </a:r>
            <a:r>
              <a:rPr lang="en-US" sz="1800" dirty="0">
                <a:solidFill>
                  <a:srgbClr val="FF0000"/>
                </a:solidFill>
              </a:rPr>
              <a:t>interacting</a:t>
            </a:r>
            <a:r>
              <a:rPr lang="en-US" sz="1800" dirty="0"/>
              <a:t>)</a:t>
            </a:r>
          </a:p>
          <a:p>
            <a:pPr>
              <a:buFont typeface="Monotype Sorts" charset="0"/>
              <a:buChar char="l"/>
              <a:defRPr/>
            </a:pPr>
            <a:r>
              <a:rPr lang="en-US" sz="2400" dirty="0">
                <a:cs typeface="+mn-cs"/>
              </a:rPr>
              <a:t>Disadvantages: </a:t>
            </a:r>
            <a:r>
              <a:rPr lang="en-US" sz="2200" dirty="0"/>
              <a:t>.</a:t>
            </a:r>
          </a:p>
          <a:p>
            <a:pPr lvl="1">
              <a:buFont typeface="Arial" charset="0"/>
              <a:buChar char="–"/>
              <a:defRPr/>
            </a:pPr>
            <a:r>
              <a:rPr lang="en-US" sz="1800" dirty="0"/>
              <a:t>Due to the greedy nature of splitting criterion,  </a:t>
            </a:r>
            <a:r>
              <a:rPr lang="en-US" sz="1800" dirty="0">
                <a:solidFill>
                  <a:srgbClr val="FF0000"/>
                </a:solidFill>
              </a:rPr>
              <a:t>interacting</a:t>
            </a:r>
            <a:r>
              <a:rPr lang="en-US" sz="1800" dirty="0"/>
              <a:t> attributes (that can distinguish between classes together but not individually) may be passed over in favor of other attributed that are less discriminating.</a:t>
            </a:r>
          </a:p>
          <a:p>
            <a:pPr lvl="1">
              <a:buFont typeface="Arial" charset="0"/>
              <a:buChar char="–"/>
              <a:defRPr/>
            </a:pPr>
            <a:r>
              <a:rPr lang="en-US" sz="1800" dirty="0"/>
              <a:t>Each decision boundary involves only a single attribute</a:t>
            </a:r>
          </a:p>
        </p:txBody>
      </p:sp>
      <p:sp>
        <p:nvSpPr>
          <p:cNvPr id="2" name="Date Placeholder 1">
            <a:extLst>
              <a:ext uri="{FF2B5EF4-FFF2-40B4-BE49-F238E27FC236}">
                <a16:creationId xmlns:a16="http://schemas.microsoft.com/office/drawing/2014/main" id="{8B38AFE2-E916-42F8-A85A-3ED6DECDB5C4}"/>
              </a:ext>
            </a:extLst>
          </p:cNvPr>
          <p:cNvSpPr>
            <a:spLocks noGrp="1"/>
          </p:cNvSpPr>
          <p:nvPr>
            <p:ph type="dt" sz="quarter" idx="10"/>
          </p:nvPr>
        </p:nvSpPr>
        <p:spPr>
          <a:xfrm>
            <a:off x="628650" y="6356350"/>
            <a:ext cx="2057400" cy="365125"/>
          </a:xfrm>
          <a:prstGeom prst="rect">
            <a:avLst/>
          </a:prstGeom>
        </p:spPr>
        <p:txBody>
          <a:bodyPr vert="horz" lIns="91440" tIns="45720" rIns="91440" bIns="45720" rtlCol="0" anchor="ctr"/>
          <a:lstStyle>
            <a:defPPr>
              <a:defRPr lang="en-US"/>
            </a:defPPr>
            <a:lvl1pPr algn="l" rtl="0" eaLnBrk="0" fontAlgn="base" hangingPunct="0">
              <a:spcBef>
                <a:spcPct val="0"/>
              </a:spcBef>
              <a:spcAft>
                <a:spcPct val="0"/>
              </a:spcAft>
              <a:defRPr sz="1200" b="1" kern="1200">
                <a:solidFill>
                  <a:schemeClr val="tx1">
                    <a:tint val="75000"/>
                  </a:schemeClr>
                </a:solidFill>
                <a:latin typeface="Arial" charset="0"/>
                <a:ea typeface="ＭＳ Ｐゴシック" charset="-128"/>
                <a:cs typeface="+mn-cs"/>
              </a:defRPr>
            </a:lvl1pPr>
            <a:lvl2pPr marL="4572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9pPr>
          </a:lstStyle>
          <a:p>
            <a:pPr>
              <a:defRPr/>
            </a:pPr>
            <a:r>
              <a:rPr lang="en-US"/>
              <a:t>2/1/2021</a:t>
            </a:r>
            <a:endParaRPr lang="en-US" dirty="0"/>
          </a:p>
        </p:txBody>
      </p:sp>
      <p:sp>
        <p:nvSpPr>
          <p:cNvPr id="3" name="Footer Placeholder 2">
            <a:extLst>
              <a:ext uri="{FF2B5EF4-FFF2-40B4-BE49-F238E27FC236}">
                <a16:creationId xmlns:a16="http://schemas.microsoft.com/office/drawing/2014/main" id="{DBEDCFFA-53F9-4105-AE62-9992C18D9F86}"/>
              </a:ext>
            </a:extLst>
          </p:cNvPr>
          <p:cNvSpPr>
            <a:spLocks noGrp="1"/>
          </p:cNvSpPr>
          <p:nvPr>
            <p:ph type="ftr" sz="quarter" idx="11"/>
          </p:nvPr>
        </p:nvSpPr>
        <p:spPr>
          <a:xfrm>
            <a:off x="3028950" y="6356350"/>
            <a:ext cx="3086100" cy="365125"/>
          </a:xfrm>
          <a:prstGeom prst="rect">
            <a:avLst/>
          </a:prstGeom>
        </p:spPr>
        <p:txBody>
          <a:bodyPr vert="horz" lIns="91440" tIns="45720" rIns="91440" bIns="45720" rtlCol="0" anchor="ctr"/>
          <a:lstStyle>
            <a:defPPr>
              <a:defRPr lang="en-US"/>
            </a:defPPr>
            <a:lvl1pPr algn="ctr" rtl="0" eaLnBrk="0" fontAlgn="base" hangingPunct="0">
              <a:spcBef>
                <a:spcPct val="0"/>
              </a:spcBef>
              <a:spcAft>
                <a:spcPct val="0"/>
              </a:spcAft>
              <a:defRPr sz="1200" b="1" kern="1200">
                <a:solidFill>
                  <a:schemeClr val="tx1">
                    <a:tint val="75000"/>
                  </a:schemeClr>
                </a:solidFill>
                <a:latin typeface="Arial" charset="0"/>
                <a:ea typeface="ＭＳ Ｐゴシック" charset="-128"/>
                <a:cs typeface="+mn-cs"/>
              </a:defRPr>
            </a:lvl1pPr>
            <a:lvl2pPr marL="4572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9pPr>
          </a:lstStyle>
          <a:p>
            <a:pPr>
              <a:defRPr/>
            </a:pPr>
            <a:r>
              <a:rPr lang="en-US"/>
              <a:t>Introduction to Data Mining, 2</a:t>
            </a:r>
            <a:r>
              <a:rPr lang="en-US" baseline="30000"/>
              <a:t>nd</a:t>
            </a:r>
            <a:r>
              <a:rPr lang="en-US"/>
              <a:t> Edition</a:t>
            </a:r>
            <a:endParaRPr lang="en-US" dirty="0"/>
          </a:p>
        </p:txBody>
      </p:sp>
      <p:sp>
        <p:nvSpPr>
          <p:cNvPr id="4" name="Slide Number Placeholder 3">
            <a:extLst>
              <a:ext uri="{FF2B5EF4-FFF2-40B4-BE49-F238E27FC236}">
                <a16:creationId xmlns:a16="http://schemas.microsoft.com/office/drawing/2014/main" id="{D35B0636-CCAF-4D60-9694-05C2B780602F}"/>
              </a:ext>
            </a:extLst>
          </p:cNvPr>
          <p:cNvSpPr>
            <a:spLocks noGrp="1"/>
          </p:cNvSpPr>
          <p:nvPr>
            <p:ph type="sldNum" sz="quarter" idx="12"/>
          </p:nvPr>
        </p:nvSpPr>
        <p:spPr>
          <a:xfrm>
            <a:off x="6457950" y="6356350"/>
            <a:ext cx="2057400" cy="365125"/>
          </a:xfrm>
          <a:prstGeom prst="rect">
            <a:avLst/>
          </a:prstGeom>
        </p:spPr>
        <p:txBody>
          <a:bodyPr vert="horz" lIns="91440" tIns="45720" rIns="91440" bIns="45720" rtlCol="0" anchor="ctr"/>
          <a:lstStyle>
            <a:defPPr>
              <a:defRPr lang="en-US"/>
            </a:defPPr>
            <a:lvl1pPr algn="r" rtl="0" eaLnBrk="0" fontAlgn="base" hangingPunct="0">
              <a:spcBef>
                <a:spcPct val="0"/>
              </a:spcBef>
              <a:spcAft>
                <a:spcPct val="0"/>
              </a:spcAft>
              <a:defRPr sz="1200" b="1" kern="1200">
                <a:solidFill>
                  <a:schemeClr val="tx1">
                    <a:tint val="75000"/>
                  </a:schemeClr>
                </a:solidFill>
                <a:latin typeface="Arial" charset="0"/>
                <a:ea typeface="ＭＳ Ｐゴシック" charset="-128"/>
                <a:cs typeface="+mn-cs"/>
              </a:defRPr>
            </a:lvl1pPr>
            <a:lvl2pPr marL="4572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9pPr>
          </a:lstStyle>
          <a:p>
            <a:pPr>
              <a:defRPr/>
            </a:pPr>
            <a:fld id="{24876ADD-85D9-4CF9-A35B-123309FF4FEE}" type="slidenum">
              <a:rPr lang="en-US" smtClean="0"/>
              <a:pPr>
                <a:defRPr/>
              </a:pPr>
              <a:t>212</a:t>
            </a:fld>
            <a:endParaRPr lang="en-US" dirty="0"/>
          </a:p>
        </p:txBody>
      </p:sp>
    </p:spTree>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itle 1">
            <a:extLst>
              <a:ext uri="{FF2B5EF4-FFF2-40B4-BE49-F238E27FC236}">
                <a16:creationId xmlns:a16="http://schemas.microsoft.com/office/drawing/2014/main" id="{92B5CC71-6962-4F09-866D-0D9DB0ADE012}"/>
              </a:ext>
            </a:extLst>
          </p:cNvPr>
          <p:cNvSpPr>
            <a:spLocks noGrp="1"/>
          </p:cNvSpPr>
          <p:nvPr>
            <p:ph type="title"/>
          </p:nvPr>
        </p:nvSpPr>
        <p:spPr>
          <a:xfrm>
            <a:off x="381000" y="31750"/>
            <a:ext cx="8280400" cy="654050"/>
          </a:xfrm>
        </p:spPr>
        <p:txBody>
          <a:bodyPr/>
          <a:lstStyle/>
          <a:p>
            <a:pPr>
              <a:defRPr/>
            </a:pPr>
            <a:r>
              <a:rPr lang="en-US" dirty="0">
                <a:cs typeface="+mj-cs"/>
              </a:rPr>
              <a:t>Handling interactions</a:t>
            </a:r>
          </a:p>
        </p:txBody>
      </p:sp>
      <p:pic>
        <p:nvPicPr>
          <p:cNvPr id="63490" name="Content Placeholder 1">
            <a:extLst>
              <a:ext uri="{FF2B5EF4-FFF2-40B4-BE49-F238E27FC236}">
                <a16:creationId xmlns:a16="http://schemas.microsoft.com/office/drawing/2014/main" id="{3B3E73F0-959A-4FB4-AF44-A4C0FE0E1C42}"/>
              </a:ext>
            </a:extLst>
          </p:cNvPr>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9543" b="4614"/>
          <a:stretch>
            <a:fillRect/>
          </a:stretch>
        </p:blipFill>
        <p:spPr bwMode="auto">
          <a:xfrm>
            <a:off x="787400" y="1014413"/>
            <a:ext cx="3403600" cy="2600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491" name="TextBox 14">
            <a:extLst>
              <a:ext uri="{FF2B5EF4-FFF2-40B4-BE49-F238E27FC236}">
                <a16:creationId xmlns:a16="http://schemas.microsoft.com/office/drawing/2014/main" id="{2EFC5933-A3ED-4A1C-89CE-CCD7B56415EB}"/>
              </a:ext>
            </a:extLst>
          </p:cNvPr>
          <p:cNvSpPr txBox="1">
            <a:spLocks noChangeArrowheads="1"/>
          </p:cNvSpPr>
          <p:nvPr/>
        </p:nvSpPr>
        <p:spPr bwMode="auto">
          <a:xfrm>
            <a:off x="2209800" y="3429000"/>
            <a:ext cx="4572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spcAft>
                <a:spcPct val="0"/>
              </a:spcAft>
              <a:buClrTx/>
              <a:buSzTx/>
              <a:buFontTx/>
              <a:buNone/>
            </a:pPr>
            <a:r>
              <a:rPr lang="en-US" altLang="en-US" sz="1800"/>
              <a:t>X </a:t>
            </a:r>
          </a:p>
        </p:txBody>
      </p:sp>
      <p:sp>
        <p:nvSpPr>
          <p:cNvPr id="63492" name="TextBox 15">
            <a:extLst>
              <a:ext uri="{FF2B5EF4-FFF2-40B4-BE49-F238E27FC236}">
                <a16:creationId xmlns:a16="http://schemas.microsoft.com/office/drawing/2014/main" id="{85EBA5FD-5B67-47F2-85B9-749742CC2C44}"/>
              </a:ext>
            </a:extLst>
          </p:cNvPr>
          <p:cNvSpPr txBox="1">
            <a:spLocks noChangeArrowheads="1"/>
          </p:cNvSpPr>
          <p:nvPr/>
        </p:nvSpPr>
        <p:spPr bwMode="auto">
          <a:xfrm>
            <a:off x="350838" y="2057400"/>
            <a:ext cx="4572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spcAft>
                <a:spcPct val="0"/>
              </a:spcAft>
              <a:buClrTx/>
              <a:buSzTx/>
              <a:buFontTx/>
              <a:buNone/>
            </a:pPr>
            <a:r>
              <a:rPr lang="en-US" altLang="en-US" sz="1800"/>
              <a:t>Y</a:t>
            </a:r>
          </a:p>
        </p:txBody>
      </p:sp>
      <p:sp>
        <p:nvSpPr>
          <p:cNvPr id="63493" name="TextBox 16">
            <a:extLst>
              <a:ext uri="{FF2B5EF4-FFF2-40B4-BE49-F238E27FC236}">
                <a16:creationId xmlns:a16="http://schemas.microsoft.com/office/drawing/2014/main" id="{93B16D29-273C-4290-A7FA-A91354ADB729}"/>
              </a:ext>
            </a:extLst>
          </p:cNvPr>
          <p:cNvSpPr txBox="1">
            <a:spLocks noChangeArrowheads="1"/>
          </p:cNvSpPr>
          <p:nvPr/>
        </p:nvSpPr>
        <p:spPr bwMode="auto">
          <a:xfrm>
            <a:off x="4064000" y="1219200"/>
            <a:ext cx="23622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spcAft>
                <a:spcPct val="0"/>
              </a:spcAft>
              <a:buClrTx/>
              <a:buSzTx/>
              <a:buFontTx/>
              <a:buNone/>
            </a:pPr>
            <a:r>
              <a:rPr lang="en-US" altLang="en-US" sz="1800">
                <a:solidFill>
                  <a:srgbClr val="0070C0"/>
                </a:solidFill>
              </a:rPr>
              <a:t>+ : 1000 instances</a:t>
            </a:r>
          </a:p>
          <a:p>
            <a:pPr>
              <a:spcBef>
                <a:spcPct val="0"/>
              </a:spcBef>
              <a:spcAft>
                <a:spcPct val="0"/>
              </a:spcAft>
              <a:buClrTx/>
              <a:buSzTx/>
              <a:buFontTx/>
              <a:buNone/>
            </a:pPr>
            <a:endParaRPr lang="en-US" altLang="en-US" sz="1800">
              <a:solidFill>
                <a:srgbClr val="0070C0"/>
              </a:solidFill>
            </a:endParaRPr>
          </a:p>
          <a:p>
            <a:pPr>
              <a:spcBef>
                <a:spcPct val="0"/>
              </a:spcBef>
              <a:spcAft>
                <a:spcPct val="0"/>
              </a:spcAft>
              <a:buClrTx/>
              <a:buSzTx/>
              <a:buFontTx/>
              <a:buNone/>
            </a:pPr>
            <a:r>
              <a:rPr lang="en-US" altLang="en-US" sz="1800">
                <a:solidFill>
                  <a:srgbClr val="FF0000"/>
                </a:solidFill>
              </a:rPr>
              <a:t>o : 1000 instances</a:t>
            </a:r>
          </a:p>
          <a:p>
            <a:pPr>
              <a:spcBef>
                <a:spcPct val="0"/>
              </a:spcBef>
              <a:spcAft>
                <a:spcPct val="0"/>
              </a:spcAft>
              <a:buClrTx/>
              <a:buSzTx/>
              <a:buFontTx/>
              <a:buNone/>
            </a:pPr>
            <a:endParaRPr lang="en-US" altLang="en-US" sz="1800">
              <a:solidFill>
                <a:srgbClr val="FF0000"/>
              </a:solidFill>
            </a:endParaRPr>
          </a:p>
        </p:txBody>
      </p:sp>
      <p:sp>
        <p:nvSpPr>
          <p:cNvPr id="63494" name="TextBox 17">
            <a:extLst>
              <a:ext uri="{FF2B5EF4-FFF2-40B4-BE49-F238E27FC236}">
                <a16:creationId xmlns:a16="http://schemas.microsoft.com/office/drawing/2014/main" id="{2377FC01-AA49-4CB2-8228-D58D50C2BFD7}"/>
              </a:ext>
            </a:extLst>
          </p:cNvPr>
          <p:cNvSpPr txBox="1">
            <a:spLocks noChangeArrowheads="1"/>
          </p:cNvSpPr>
          <p:nvPr/>
        </p:nvSpPr>
        <p:spPr bwMode="auto">
          <a:xfrm>
            <a:off x="6477000" y="1219200"/>
            <a:ext cx="2362200" cy="1477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spcAft>
                <a:spcPct val="0"/>
              </a:spcAft>
              <a:buClrTx/>
              <a:buSzTx/>
              <a:buFontTx/>
              <a:buNone/>
            </a:pPr>
            <a:r>
              <a:rPr lang="en-US" altLang="en-US" sz="1800"/>
              <a:t>Entropy (X) : 0.99 </a:t>
            </a:r>
          </a:p>
          <a:p>
            <a:pPr>
              <a:spcBef>
                <a:spcPct val="0"/>
              </a:spcBef>
              <a:spcAft>
                <a:spcPct val="0"/>
              </a:spcAft>
              <a:buClrTx/>
              <a:buSzTx/>
              <a:buFontTx/>
              <a:buNone/>
            </a:pPr>
            <a:r>
              <a:rPr lang="en-US" altLang="en-US" sz="1800"/>
              <a:t>Entropy (Y) : 0.99</a:t>
            </a:r>
          </a:p>
          <a:p>
            <a:pPr>
              <a:spcBef>
                <a:spcPct val="0"/>
              </a:spcBef>
              <a:spcAft>
                <a:spcPct val="0"/>
              </a:spcAft>
              <a:buClrTx/>
              <a:buSzTx/>
              <a:buFontTx/>
              <a:buNone/>
            </a:pPr>
            <a:endParaRPr lang="en-US" altLang="en-US" sz="1800"/>
          </a:p>
          <a:p>
            <a:pPr>
              <a:spcBef>
                <a:spcPct val="0"/>
              </a:spcBef>
              <a:spcAft>
                <a:spcPct val="0"/>
              </a:spcAft>
              <a:buClrTx/>
              <a:buSzTx/>
              <a:buFontTx/>
              <a:buNone/>
            </a:pPr>
            <a:endParaRPr lang="en-US" altLang="en-US" sz="1800"/>
          </a:p>
          <a:p>
            <a:pPr>
              <a:spcBef>
                <a:spcPct val="0"/>
              </a:spcBef>
              <a:spcAft>
                <a:spcPct val="0"/>
              </a:spcAft>
              <a:buClrTx/>
              <a:buSzTx/>
              <a:buFontTx/>
              <a:buNone/>
            </a:pPr>
            <a:endParaRPr lang="en-US" altLang="en-US" sz="1800"/>
          </a:p>
        </p:txBody>
      </p:sp>
      <p:sp>
        <p:nvSpPr>
          <p:cNvPr id="2" name="Date Placeholder 1">
            <a:extLst>
              <a:ext uri="{FF2B5EF4-FFF2-40B4-BE49-F238E27FC236}">
                <a16:creationId xmlns:a16="http://schemas.microsoft.com/office/drawing/2014/main" id="{0BECBE18-74D9-43DA-9E87-15853FE7F49F}"/>
              </a:ext>
            </a:extLst>
          </p:cNvPr>
          <p:cNvSpPr>
            <a:spLocks noGrp="1"/>
          </p:cNvSpPr>
          <p:nvPr>
            <p:ph type="dt" sz="quarter" idx="10"/>
          </p:nvPr>
        </p:nvSpPr>
        <p:spPr>
          <a:xfrm>
            <a:off x="628650" y="6356350"/>
            <a:ext cx="2057400" cy="365125"/>
          </a:xfrm>
          <a:prstGeom prst="rect">
            <a:avLst/>
          </a:prstGeom>
        </p:spPr>
        <p:txBody>
          <a:bodyPr vert="horz" lIns="91440" tIns="45720" rIns="91440" bIns="45720" rtlCol="0" anchor="ctr"/>
          <a:lstStyle>
            <a:defPPr>
              <a:defRPr lang="en-US"/>
            </a:defPPr>
            <a:lvl1pPr algn="l" rtl="0" eaLnBrk="0" fontAlgn="base" hangingPunct="0">
              <a:spcBef>
                <a:spcPct val="0"/>
              </a:spcBef>
              <a:spcAft>
                <a:spcPct val="0"/>
              </a:spcAft>
              <a:defRPr sz="1200" b="1" kern="1200">
                <a:solidFill>
                  <a:schemeClr val="tx1">
                    <a:tint val="75000"/>
                  </a:schemeClr>
                </a:solidFill>
                <a:latin typeface="Arial" charset="0"/>
                <a:ea typeface="ＭＳ Ｐゴシック" charset="-128"/>
                <a:cs typeface="+mn-cs"/>
              </a:defRPr>
            </a:lvl1pPr>
            <a:lvl2pPr marL="4572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9pPr>
          </a:lstStyle>
          <a:p>
            <a:pPr>
              <a:defRPr/>
            </a:pPr>
            <a:r>
              <a:rPr lang="en-US"/>
              <a:t>2/1/2021</a:t>
            </a:r>
            <a:endParaRPr lang="en-US" dirty="0"/>
          </a:p>
        </p:txBody>
      </p:sp>
      <p:sp>
        <p:nvSpPr>
          <p:cNvPr id="3" name="Footer Placeholder 2">
            <a:extLst>
              <a:ext uri="{FF2B5EF4-FFF2-40B4-BE49-F238E27FC236}">
                <a16:creationId xmlns:a16="http://schemas.microsoft.com/office/drawing/2014/main" id="{B178E8C8-2F8B-4FC4-81FC-9E5915D44791}"/>
              </a:ext>
            </a:extLst>
          </p:cNvPr>
          <p:cNvSpPr>
            <a:spLocks noGrp="1"/>
          </p:cNvSpPr>
          <p:nvPr>
            <p:ph type="ftr" sz="quarter" idx="11"/>
          </p:nvPr>
        </p:nvSpPr>
        <p:spPr>
          <a:xfrm>
            <a:off x="3028950" y="6356350"/>
            <a:ext cx="3086100" cy="365125"/>
          </a:xfrm>
          <a:prstGeom prst="rect">
            <a:avLst/>
          </a:prstGeom>
        </p:spPr>
        <p:txBody>
          <a:bodyPr vert="horz" lIns="91440" tIns="45720" rIns="91440" bIns="45720" rtlCol="0" anchor="ctr"/>
          <a:lstStyle>
            <a:defPPr>
              <a:defRPr lang="en-US"/>
            </a:defPPr>
            <a:lvl1pPr algn="ctr" rtl="0" eaLnBrk="0" fontAlgn="base" hangingPunct="0">
              <a:spcBef>
                <a:spcPct val="0"/>
              </a:spcBef>
              <a:spcAft>
                <a:spcPct val="0"/>
              </a:spcAft>
              <a:defRPr sz="1200" b="1" kern="1200">
                <a:solidFill>
                  <a:schemeClr val="tx1">
                    <a:tint val="75000"/>
                  </a:schemeClr>
                </a:solidFill>
                <a:latin typeface="Arial" charset="0"/>
                <a:ea typeface="ＭＳ Ｐゴシック" charset="-128"/>
                <a:cs typeface="+mn-cs"/>
              </a:defRPr>
            </a:lvl1pPr>
            <a:lvl2pPr marL="4572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9pPr>
          </a:lstStyle>
          <a:p>
            <a:pPr>
              <a:defRPr/>
            </a:pPr>
            <a:r>
              <a:rPr lang="en-US"/>
              <a:t>Introduction to Data Mining, 2</a:t>
            </a:r>
            <a:r>
              <a:rPr lang="en-US" baseline="30000"/>
              <a:t>nd</a:t>
            </a:r>
            <a:r>
              <a:rPr lang="en-US"/>
              <a:t> Edition</a:t>
            </a:r>
            <a:endParaRPr lang="en-US" dirty="0"/>
          </a:p>
        </p:txBody>
      </p:sp>
      <p:sp>
        <p:nvSpPr>
          <p:cNvPr id="4" name="Slide Number Placeholder 3">
            <a:extLst>
              <a:ext uri="{FF2B5EF4-FFF2-40B4-BE49-F238E27FC236}">
                <a16:creationId xmlns:a16="http://schemas.microsoft.com/office/drawing/2014/main" id="{089D331A-700F-47F1-BA2F-C8A274721538}"/>
              </a:ext>
            </a:extLst>
          </p:cNvPr>
          <p:cNvSpPr>
            <a:spLocks noGrp="1"/>
          </p:cNvSpPr>
          <p:nvPr>
            <p:ph type="sldNum" sz="quarter" idx="12"/>
          </p:nvPr>
        </p:nvSpPr>
        <p:spPr>
          <a:xfrm>
            <a:off x="6457950" y="6356350"/>
            <a:ext cx="2057400" cy="365125"/>
          </a:xfrm>
          <a:prstGeom prst="rect">
            <a:avLst/>
          </a:prstGeom>
        </p:spPr>
        <p:txBody>
          <a:bodyPr vert="horz" lIns="91440" tIns="45720" rIns="91440" bIns="45720" rtlCol="0" anchor="ctr"/>
          <a:lstStyle>
            <a:defPPr>
              <a:defRPr lang="en-US"/>
            </a:defPPr>
            <a:lvl1pPr algn="r" rtl="0" eaLnBrk="0" fontAlgn="base" hangingPunct="0">
              <a:spcBef>
                <a:spcPct val="0"/>
              </a:spcBef>
              <a:spcAft>
                <a:spcPct val="0"/>
              </a:spcAft>
              <a:defRPr sz="1200" b="1" kern="1200">
                <a:solidFill>
                  <a:schemeClr val="tx1">
                    <a:tint val="75000"/>
                  </a:schemeClr>
                </a:solidFill>
                <a:latin typeface="Arial" charset="0"/>
                <a:ea typeface="ＭＳ Ｐゴシック" charset="-128"/>
                <a:cs typeface="+mn-cs"/>
              </a:defRPr>
            </a:lvl1pPr>
            <a:lvl2pPr marL="4572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9pPr>
          </a:lstStyle>
          <a:p>
            <a:pPr>
              <a:defRPr/>
            </a:pPr>
            <a:fld id="{24876ADD-85D9-4CF9-A35B-123309FF4FEE}" type="slidenum">
              <a:rPr lang="en-US" smtClean="0"/>
              <a:pPr>
                <a:defRPr/>
              </a:pPr>
              <a:t>213</a:t>
            </a:fld>
            <a:endParaRPr lang="en-US"/>
          </a:p>
        </p:txBody>
      </p:sp>
    </p:spTree>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FBFFAF9-FFF5-4B8D-9FDD-03B78D90D10F}"/>
              </a:ext>
            </a:extLst>
          </p:cNvPr>
          <p:cNvPicPr>
            <a:picLocks noChangeAspect="1"/>
          </p:cNvPicPr>
          <p:nvPr/>
        </p:nvPicPr>
        <p:blipFill>
          <a:blip r:embed="rId2"/>
          <a:stretch>
            <a:fillRect/>
          </a:stretch>
        </p:blipFill>
        <p:spPr>
          <a:xfrm>
            <a:off x="1422873" y="1206861"/>
            <a:ext cx="6061896" cy="3934796"/>
          </a:xfrm>
          <a:prstGeom prst="rect">
            <a:avLst/>
          </a:prstGeom>
        </p:spPr>
      </p:pic>
      <p:sp>
        <p:nvSpPr>
          <p:cNvPr id="4" name="Title 1">
            <a:extLst>
              <a:ext uri="{FF2B5EF4-FFF2-40B4-BE49-F238E27FC236}">
                <a16:creationId xmlns:a16="http://schemas.microsoft.com/office/drawing/2014/main" id="{92B5CC71-6962-4F09-866D-0D9DB0ADE012}"/>
              </a:ext>
            </a:extLst>
          </p:cNvPr>
          <p:cNvSpPr txBox="1">
            <a:spLocks/>
          </p:cNvSpPr>
          <p:nvPr/>
        </p:nvSpPr>
        <p:spPr>
          <a:xfrm>
            <a:off x="381000" y="31750"/>
            <a:ext cx="8280400" cy="654050"/>
          </a:xfrm>
          <a:prstGeom prst="rect">
            <a:avLst/>
          </a:prstGeom>
        </p:spPr>
        <p:txBody>
          <a:bodyPr/>
          <a:lstStyle>
            <a:lvl1pPr algn="l" rtl="0" eaLnBrk="0" fontAlgn="base" hangingPunct="0">
              <a:lnSpc>
                <a:spcPts val="3600"/>
              </a:lnSpc>
              <a:spcBef>
                <a:spcPct val="0"/>
              </a:spcBef>
              <a:spcAft>
                <a:spcPct val="0"/>
              </a:spcAft>
              <a:defRPr sz="3200" b="1">
                <a:solidFill>
                  <a:schemeClr val="tx1"/>
                </a:solidFill>
                <a:latin typeface="+mj-lt"/>
                <a:ea typeface="ＭＳ Ｐゴシック" charset="0"/>
                <a:cs typeface="ＭＳ Ｐゴシック" charset="0"/>
              </a:defRPr>
            </a:lvl1pPr>
            <a:lvl2pPr algn="l" rtl="0" eaLnBrk="0" fontAlgn="base" hangingPunct="0">
              <a:lnSpc>
                <a:spcPts val="3600"/>
              </a:lnSpc>
              <a:spcBef>
                <a:spcPct val="0"/>
              </a:spcBef>
              <a:spcAft>
                <a:spcPct val="0"/>
              </a:spcAft>
              <a:defRPr sz="3200" b="1">
                <a:solidFill>
                  <a:schemeClr val="tx1"/>
                </a:solidFill>
                <a:latin typeface="Tahoma" pitchFamily="34" charset="0"/>
                <a:ea typeface="ＭＳ Ｐゴシック" charset="0"/>
                <a:cs typeface="ＭＳ Ｐゴシック" charset="0"/>
              </a:defRPr>
            </a:lvl2pPr>
            <a:lvl3pPr algn="l" rtl="0" eaLnBrk="0" fontAlgn="base" hangingPunct="0">
              <a:lnSpc>
                <a:spcPts val="3600"/>
              </a:lnSpc>
              <a:spcBef>
                <a:spcPct val="0"/>
              </a:spcBef>
              <a:spcAft>
                <a:spcPct val="0"/>
              </a:spcAft>
              <a:defRPr sz="3200" b="1">
                <a:solidFill>
                  <a:schemeClr val="tx1"/>
                </a:solidFill>
                <a:latin typeface="Tahoma" pitchFamily="34" charset="0"/>
                <a:ea typeface="ＭＳ Ｐゴシック" charset="0"/>
                <a:cs typeface="ＭＳ Ｐゴシック" charset="0"/>
              </a:defRPr>
            </a:lvl3pPr>
            <a:lvl4pPr algn="l" rtl="0" eaLnBrk="0" fontAlgn="base" hangingPunct="0">
              <a:lnSpc>
                <a:spcPts val="3600"/>
              </a:lnSpc>
              <a:spcBef>
                <a:spcPct val="0"/>
              </a:spcBef>
              <a:spcAft>
                <a:spcPct val="0"/>
              </a:spcAft>
              <a:defRPr sz="3200" b="1">
                <a:solidFill>
                  <a:schemeClr val="tx1"/>
                </a:solidFill>
                <a:latin typeface="Tahoma" pitchFamily="34" charset="0"/>
                <a:ea typeface="ＭＳ Ｐゴシック" charset="0"/>
                <a:cs typeface="ＭＳ Ｐゴシック" charset="0"/>
              </a:defRPr>
            </a:lvl4pPr>
            <a:lvl5pPr algn="l" rtl="0" eaLnBrk="0" fontAlgn="base" hangingPunct="0">
              <a:lnSpc>
                <a:spcPts val="3600"/>
              </a:lnSpc>
              <a:spcBef>
                <a:spcPct val="0"/>
              </a:spcBef>
              <a:spcAft>
                <a:spcPct val="0"/>
              </a:spcAft>
              <a:defRPr sz="3200" b="1">
                <a:solidFill>
                  <a:schemeClr val="tx1"/>
                </a:solidFill>
                <a:latin typeface="Tahoma" pitchFamily="34" charset="0"/>
                <a:ea typeface="ＭＳ Ｐゴシック" charset="0"/>
                <a:cs typeface="ＭＳ Ｐゴシック" charset="0"/>
              </a:defRPr>
            </a:lvl5pPr>
            <a:lvl6pPr marL="457200" algn="l" rtl="0" eaLnBrk="0" fontAlgn="base" hangingPunct="0">
              <a:lnSpc>
                <a:spcPts val="3600"/>
              </a:lnSpc>
              <a:spcBef>
                <a:spcPct val="0"/>
              </a:spcBef>
              <a:spcAft>
                <a:spcPct val="0"/>
              </a:spcAft>
              <a:defRPr sz="3200" b="1">
                <a:solidFill>
                  <a:schemeClr val="tx1"/>
                </a:solidFill>
                <a:latin typeface="Tahoma" pitchFamily="34" charset="0"/>
              </a:defRPr>
            </a:lvl6pPr>
            <a:lvl7pPr marL="914400" algn="l" rtl="0" eaLnBrk="0" fontAlgn="base" hangingPunct="0">
              <a:lnSpc>
                <a:spcPts val="3600"/>
              </a:lnSpc>
              <a:spcBef>
                <a:spcPct val="0"/>
              </a:spcBef>
              <a:spcAft>
                <a:spcPct val="0"/>
              </a:spcAft>
              <a:defRPr sz="3200" b="1">
                <a:solidFill>
                  <a:schemeClr val="tx1"/>
                </a:solidFill>
                <a:latin typeface="Tahoma" pitchFamily="34" charset="0"/>
              </a:defRPr>
            </a:lvl7pPr>
            <a:lvl8pPr marL="1371600" algn="l" rtl="0" eaLnBrk="0" fontAlgn="base" hangingPunct="0">
              <a:lnSpc>
                <a:spcPts val="3600"/>
              </a:lnSpc>
              <a:spcBef>
                <a:spcPct val="0"/>
              </a:spcBef>
              <a:spcAft>
                <a:spcPct val="0"/>
              </a:spcAft>
              <a:defRPr sz="3200" b="1">
                <a:solidFill>
                  <a:schemeClr val="tx1"/>
                </a:solidFill>
                <a:latin typeface="Tahoma" pitchFamily="34" charset="0"/>
              </a:defRPr>
            </a:lvl8pPr>
            <a:lvl9pPr marL="1828800" algn="l" rtl="0" eaLnBrk="0" fontAlgn="base" hangingPunct="0">
              <a:lnSpc>
                <a:spcPts val="3600"/>
              </a:lnSpc>
              <a:spcBef>
                <a:spcPct val="0"/>
              </a:spcBef>
              <a:spcAft>
                <a:spcPct val="0"/>
              </a:spcAft>
              <a:defRPr sz="3200" b="1">
                <a:solidFill>
                  <a:schemeClr val="tx1"/>
                </a:solidFill>
                <a:latin typeface="Tahoma" pitchFamily="34" charset="0"/>
              </a:defRPr>
            </a:lvl9pPr>
          </a:lstStyle>
          <a:p>
            <a:pPr>
              <a:defRPr/>
            </a:pPr>
            <a:r>
              <a:rPr lang="en-US" kern="0">
                <a:cs typeface="+mj-cs"/>
              </a:rPr>
              <a:t>Handling interactions</a:t>
            </a:r>
            <a:endParaRPr lang="en-US" kern="0" dirty="0">
              <a:cs typeface="+mj-cs"/>
            </a:endParaRPr>
          </a:p>
        </p:txBody>
      </p:sp>
      <p:sp>
        <p:nvSpPr>
          <p:cNvPr id="3" name="Date Placeholder 2"/>
          <p:cNvSpPr>
            <a:spLocks noGrp="1"/>
          </p:cNvSpPr>
          <p:nvPr>
            <p:ph type="dt" sz="half" idx="10"/>
          </p:nvPr>
        </p:nvSpPr>
        <p:spPr>
          <a:xfrm>
            <a:off x="628650" y="6356350"/>
            <a:ext cx="2057400" cy="365125"/>
          </a:xfrm>
          <a:prstGeom prst="rect">
            <a:avLst/>
          </a:prstGeom>
        </p:spPr>
        <p:txBody>
          <a:bodyPr vert="horz" lIns="91440" tIns="45720" rIns="91440" bIns="45720" rtlCol="0" anchor="ctr"/>
          <a:lstStyle>
            <a:defPPr>
              <a:defRPr lang="en-US"/>
            </a:defPPr>
            <a:lvl1pPr algn="l" rtl="0" eaLnBrk="0" fontAlgn="base" hangingPunct="0">
              <a:spcBef>
                <a:spcPct val="0"/>
              </a:spcBef>
              <a:spcAft>
                <a:spcPct val="0"/>
              </a:spcAft>
              <a:defRPr sz="1200" b="1" kern="1200">
                <a:solidFill>
                  <a:schemeClr val="tx1">
                    <a:tint val="75000"/>
                  </a:schemeClr>
                </a:solidFill>
                <a:latin typeface="Arial" charset="0"/>
                <a:ea typeface="ＭＳ Ｐゴシック" charset="-128"/>
                <a:cs typeface="+mn-cs"/>
              </a:defRPr>
            </a:lvl1pPr>
            <a:lvl2pPr marL="4572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9pPr>
          </a:lstStyle>
          <a:p>
            <a:pPr>
              <a:defRPr/>
            </a:pPr>
            <a:r>
              <a:rPr lang="en-US"/>
              <a:t>2/1/2021</a:t>
            </a:r>
            <a:endParaRPr lang="en-US" dirty="0"/>
          </a:p>
        </p:txBody>
      </p:sp>
      <p:sp>
        <p:nvSpPr>
          <p:cNvPr id="5" name="Footer Placeholder 4"/>
          <p:cNvSpPr>
            <a:spLocks noGrp="1"/>
          </p:cNvSpPr>
          <p:nvPr>
            <p:ph type="ftr" sz="quarter" idx="11"/>
          </p:nvPr>
        </p:nvSpPr>
        <p:spPr>
          <a:xfrm>
            <a:off x="3028950" y="6356350"/>
            <a:ext cx="3086100" cy="365125"/>
          </a:xfrm>
          <a:prstGeom prst="rect">
            <a:avLst/>
          </a:prstGeom>
        </p:spPr>
        <p:txBody>
          <a:bodyPr vert="horz" lIns="91440" tIns="45720" rIns="91440" bIns="45720" rtlCol="0" anchor="ctr"/>
          <a:lstStyle>
            <a:defPPr>
              <a:defRPr lang="en-US"/>
            </a:defPPr>
            <a:lvl1pPr algn="ctr" rtl="0" eaLnBrk="0" fontAlgn="base" hangingPunct="0">
              <a:spcBef>
                <a:spcPct val="0"/>
              </a:spcBef>
              <a:spcAft>
                <a:spcPct val="0"/>
              </a:spcAft>
              <a:defRPr sz="1200" b="1" kern="1200">
                <a:solidFill>
                  <a:schemeClr val="tx1">
                    <a:tint val="75000"/>
                  </a:schemeClr>
                </a:solidFill>
                <a:latin typeface="Arial" charset="0"/>
                <a:ea typeface="ＭＳ Ｐゴシック" charset="-128"/>
                <a:cs typeface="+mn-cs"/>
              </a:defRPr>
            </a:lvl1pPr>
            <a:lvl2pPr marL="4572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9pPr>
          </a:lstStyle>
          <a:p>
            <a:pPr>
              <a:defRPr/>
            </a:pPr>
            <a:r>
              <a:rPr lang="en-US"/>
              <a:t>Introduction to Data Mining, 2</a:t>
            </a:r>
            <a:r>
              <a:rPr lang="en-US" baseline="30000"/>
              <a:t>nd</a:t>
            </a:r>
            <a:r>
              <a:rPr lang="en-US"/>
              <a:t> Edition</a:t>
            </a:r>
          </a:p>
        </p:txBody>
      </p:sp>
      <p:sp>
        <p:nvSpPr>
          <p:cNvPr id="6" name="Slide Number Placeholder 5"/>
          <p:cNvSpPr>
            <a:spLocks noGrp="1"/>
          </p:cNvSpPr>
          <p:nvPr>
            <p:ph type="sldNum" sz="quarter" idx="12"/>
          </p:nvPr>
        </p:nvSpPr>
        <p:spPr>
          <a:xfrm>
            <a:off x="6457950" y="6356350"/>
            <a:ext cx="2057400" cy="365125"/>
          </a:xfrm>
          <a:prstGeom prst="rect">
            <a:avLst/>
          </a:prstGeom>
        </p:spPr>
        <p:txBody>
          <a:bodyPr vert="horz" lIns="91440" tIns="45720" rIns="91440" bIns="45720" rtlCol="0" anchor="ctr"/>
          <a:lstStyle>
            <a:defPPr>
              <a:defRPr lang="en-US"/>
            </a:defPPr>
            <a:lvl1pPr algn="r" rtl="0" eaLnBrk="0" fontAlgn="base" hangingPunct="0">
              <a:spcBef>
                <a:spcPct val="0"/>
              </a:spcBef>
              <a:spcAft>
                <a:spcPct val="0"/>
              </a:spcAft>
              <a:defRPr sz="1200" b="1" kern="1200">
                <a:solidFill>
                  <a:schemeClr val="tx1">
                    <a:tint val="75000"/>
                  </a:schemeClr>
                </a:solidFill>
                <a:latin typeface="Arial" charset="0"/>
                <a:ea typeface="ＭＳ Ｐゴシック" charset="-128"/>
                <a:cs typeface="+mn-cs"/>
              </a:defRPr>
            </a:lvl1pPr>
            <a:lvl2pPr marL="4572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9pPr>
          </a:lstStyle>
          <a:p>
            <a:pPr>
              <a:defRPr/>
            </a:pPr>
            <a:fld id="{76EE10A9-468F-43A0-AA1F-444D5252CD82}" type="slidenum">
              <a:rPr lang="en-US" smtClean="0"/>
              <a:pPr>
                <a:defRPr/>
              </a:pPr>
              <a:t>214</a:t>
            </a:fld>
            <a:endParaRPr lang="en-US"/>
          </a:p>
        </p:txBody>
      </p:sp>
    </p:spTree>
    <p:extLst>
      <p:ext uri="{BB962C8B-B14F-4D97-AF65-F5344CB8AC3E}">
        <p14:creationId xmlns:p14="http://schemas.microsoft.com/office/powerpoint/2010/main" val="2225965406"/>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itle 1">
            <a:extLst>
              <a:ext uri="{FF2B5EF4-FFF2-40B4-BE49-F238E27FC236}">
                <a16:creationId xmlns:a16="http://schemas.microsoft.com/office/drawing/2014/main" id="{442E29D4-5500-4AC3-923C-9BE1491B2412}"/>
              </a:ext>
            </a:extLst>
          </p:cNvPr>
          <p:cNvSpPr>
            <a:spLocks noGrp="1"/>
          </p:cNvSpPr>
          <p:nvPr>
            <p:ph type="title"/>
          </p:nvPr>
        </p:nvSpPr>
        <p:spPr/>
        <p:txBody>
          <a:bodyPr/>
          <a:lstStyle/>
          <a:p>
            <a:pPr>
              <a:defRPr/>
            </a:pPr>
            <a:r>
              <a:rPr lang="en-US" sz="2400" dirty="0">
                <a:cs typeface="+mj-cs"/>
              </a:rPr>
              <a:t>Handling interactions given irrelevant attributes</a:t>
            </a:r>
          </a:p>
        </p:txBody>
      </p:sp>
      <p:pic>
        <p:nvPicPr>
          <p:cNvPr id="64514" name="Content Placeholder 1">
            <a:extLst>
              <a:ext uri="{FF2B5EF4-FFF2-40B4-BE49-F238E27FC236}">
                <a16:creationId xmlns:a16="http://schemas.microsoft.com/office/drawing/2014/main" id="{E34332D5-45D5-4D66-AF17-F449925A8DCE}"/>
              </a:ext>
            </a:extLst>
          </p:cNvPr>
          <p:cNvPicPr>
            <a:picLocks noGrp="1" noChangeAspect="1"/>
          </p:cNvPicPr>
          <p:nvPr>
            <p:ph idx="1"/>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9543" t="-2" b="7790"/>
          <a:stretch>
            <a:fillRect/>
          </a:stretch>
        </p:blipFill>
        <p:spPr>
          <a:xfrm>
            <a:off x="787400" y="1014413"/>
            <a:ext cx="3403600" cy="2513012"/>
          </a:xfrm>
        </p:spPr>
      </p:pic>
      <p:sp>
        <p:nvSpPr>
          <p:cNvPr id="64515" name="TextBox 2">
            <a:extLst>
              <a:ext uri="{FF2B5EF4-FFF2-40B4-BE49-F238E27FC236}">
                <a16:creationId xmlns:a16="http://schemas.microsoft.com/office/drawing/2014/main" id="{F2DE8A23-4E6D-4D3E-836F-18200719B664}"/>
              </a:ext>
            </a:extLst>
          </p:cNvPr>
          <p:cNvSpPr txBox="1">
            <a:spLocks noChangeArrowheads="1"/>
          </p:cNvSpPr>
          <p:nvPr/>
        </p:nvSpPr>
        <p:spPr bwMode="auto">
          <a:xfrm>
            <a:off x="4064000" y="1219200"/>
            <a:ext cx="2362200"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spcAft>
                <a:spcPct val="0"/>
              </a:spcAft>
              <a:buClrTx/>
              <a:buSzTx/>
              <a:buFontTx/>
              <a:buNone/>
            </a:pPr>
            <a:r>
              <a:rPr lang="en-US" altLang="en-US" sz="1800">
                <a:solidFill>
                  <a:srgbClr val="0070C0"/>
                </a:solidFill>
              </a:rPr>
              <a:t>+ : 1000 instances</a:t>
            </a:r>
          </a:p>
          <a:p>
            <a:pPr>
              <a:spcBef>
                <a:spcPct val="0"/>
              </a:spcBef>
              <a:spcAft>
                <a:spcPct val="0"/>
              </a:spcAft>
              <a:buClrTx/>
              <a:buSzTx/>
              <a:buFontTx/>
              <a:buNone/>
            </a:pPr>
            <a:endParaRPr lang="en-US" altLang="en-US" sz="1800">
              <a:solidFill>
                <a:srgbClr val="0070C0"/>
              </a:solidFill>
            </a:endParaRPr>
          </a:p>
          <a:p>
            <a:pPr>
              <a:spcBef>
                <a:spcPct val="0"/>
              </a:spcBef>
              <a:spcAft>
                <a:spcPct val="0"/>
              </a:spcAft>
              <a:buClrTx/>
              <a:buSzTx/>
              <a:buFontTx/>
              <a:buNone/>
            </a:pPr>
            <a:r>
              <a:rPr lang="en-US" altLang="en-US" sz="1800">
                <a:solidFill>
                  <a:srgbClr val="FF0000"/>
                </a:solidFill>
              </a:rPr>
              <a:t>o : 1000 instances</a:t>
            </a:r>
          </a:p>
          <a:p>
            <a:pPr>
              <a:spcBef>
                <a:spcPct val="0"/>
              </a:spcBef>
              <a:spcAft>
                <a:spcPct val="0"/>
              </a:spcAft>
              <a:buClrTx/>
              <a:buSzTx/>
              <a:buFontTx/>
              <a:buNone/>
            </a:pPr>
            <a:endParaRPr lang="en-US" altLang="en-US" sz="1800">
              <a:solidFill>
                <a:srgbClr val="FF0000"/>
              </a:solidFill>
            </a:endParaRPr>
          </a:p>
          <a:p>
            <a:pPr>
              <a:spcBef>
                <a:spcPct val="0"/>
              </a:spcBef>
              <a:spcAft>
                <a:spcPct val="0"/>
              </a:spcAft>
              <a:buClrTx/>
              <a:buSzTx/>
              <a:buFontTx/>
              <a:buNone/>
            </a:pPr>
            <a:r>
              <a:rPr lang="en-US" altLang="en-US" sz="1800"/>
              <a:t>Adding Z as a noisy attribute generated from a uniform distribution</a:t>
            </a:r>
          </a:p>
        </p:txBody>
      </p:sp>
      <p:sp>
        <p:nvSpPr>
          <p:cNvPr id="64518" name="TextBox 7">
            <a:extLst>
              <a:ext uri="{FF2B5EF4-FFF2-40B4-BE49-F238E27FC236}">
                <a16:creationId xmlns:a16="http://schemas.microsoft.com/office/drawing/2014/main" id="{0D852AD3-8DD8-4EB8-BC2A-2F13C98108E4}"/>
              </a:ext>
            </a:extLst>
          </p:cNvPr>
          <p:cNvSpPr txBox="1">
            <a:spLocks noChangeArrowheads="1"/>
          </p:cNvSpPr>
          <p:nvPr/>
        </p:nvSpPr>
        <p:spPr bwMode="auto">
          <a:xfrm>
            <a:off x="350838" y="2057400"/>
            <a:ext cx="4572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spcAft>
                <a:spcPct val="0"/>
              </a:spcAft>
              <a:buClrTx/>
              <a:buSzTx/>
              <a:buFontTx/>
              <a:buNone/>
            </a:pPr>
            <a:r>
              <a:rPr lang="en-US" altLang="en-US" sz="1800"/>
              <a:t>Y</a:t>
            </a:r>
          </a:p>
        </p:txBody>
      </p:sp>
      <p:sp>
        <p:nvSpPr>
          <p:cNvPr id="13" name="TextBox 12">
            <a:extLst>
              <a:ext uri="{FF2B5EF4-FFF2-40B4-BE49-F238E27FC236}">
                <a16:creationId xmlns:a16="http://schemas.microsoft.com/office/drawing/2014/main" id="{7BE1AEE2-4C10-471D-AA2C-BE286E89E6AB}"/>
              </a:ext>
            </a:extLst>
          </p:cNvPr>
          <p:cNvSpPr txBox="1">
            <a:spLocks noChangeArrowheads="1"/>
          </p:cNvSpPr>
          <p:nvPr/>
        </p:nvSpPr>
        <p:spPr bwMode="auto">
          <a:xfrm>
            <a:off x="6676103" y="1222836"/>
            <a:ext cx="2438400" cy="2586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spcAft>
                <a:spcPct val="0"/>
              </a:spcAft>
              <a:buClrTx/>
              <a:buSzTx/>
              <a:buFontTx/>
              <a:buNone/>
            </a:pPr>
            <a:r>
              <a:rPr lang="en-US" altLang="en-US" sz="1800" dirty="0"/>
              <a:t>Entropy (X) : 0.99 </a:t>
            </a:r>
          </a:p>
          <a:p>
            <a:pPr>
              <a:spcBef>
                <a:spcPct val="0"/>
              </a:spcBef>
              <a:spcAft>
                <a:spcPct val="0"/>
              </a:spcAft>
              <a:buClrTx/>
              <a:buSzTx/>
              <a:buFontTx/>
              <a:buNone/>
            </a:pPr>
            <a:r>
              <a:rPr lang="en-US" altLang="en-US" sz="1800" dirty="0"/>
              <a:t>Entropy (Y) : 0.99</a:t>
            </a:r>
          </a:p>
          <a:p>
            <a:pPr>
              <a:spcBef>
                <a:spcPct val="0"/>
              </a:spcBef>
              <a:spcAft>
                <a:spcPct val="0"/>
              </a:spcAft>
              <a:buClrTx/>
              <a:buSzTx/>
              <a:buFontTx/>
              <a:buNone/>
            </a:pPr>
            <a:r>
              <a:rPr lang="en-US" altLang="en-US" sz="1800" dirty="0"/>
              <a:t>Entropy (Z) : 0.98</a:t>
            </a:r>
          </a:p>
          <a:p>
            <a:pPr>
              <a:spcBef>
                <a:spcPct val="0"/>
              </a:spcBef>
              <a:spcAft>
                <a:spcPct val="0"/>
              </a:spcAft>
              <a:buClrTx/>
              <a:buSzTx/>
              <a:buFontTx/>
              <a:buNone/>
            </a:pPr>
            <a:endParaRPr lang="en-US" altLang="en-US" sz="1800" dirty="0"/>
          </a:p>
          <a:p>
            <a:pPr>
              <a:spcBef>
                <a:spcPct val="0"/>
              </a:spcBef>
              <a:spcAft>
                <a:spcPct val="0"/>
              </a:spcAft>
              <a:buClrTx/>
              <a:buSzTx/>
              <a:buFontTx/>
              <a:buNone/>
            </a:pPr>
            <a:r>
              <a:rPr lang="en-US" altLang="en-US" sz="1800" dirty="0">
                <a:solidFill>
                  <a:srgbClr val="00B050"/>
                </a:solidFill>
              </a:rPr>
              <a:t>Attribute Z will be chosen for splitting!</a:t>
            </a:r>
          </a:p>
          <a:p>
            <a:pPr>
              <a:spcBef>
                <a:spcPct val="0"/>
              </a:spcBef>
              <a:spcAft>
                <a:spcPct val="0"/>
              </a:spcAft>
              <a:buClrTx/>
              <a:buSzTx/>
              <a:buFontTx/>
              <a:buNone/>
            </a:pPr>
            <a:endParaRPr lang="en-US" altLang="en-US" sz="1800" dirty="0"/>
          </a:p>
          <a:p>
            <a:pPr>
              <a:spcBef>
                <a:spcPct val="0"/>
              </a:spcBef>
              <a:spcAft>
                <a:spcPct val="0"/>
              </a:spcAft>
              <a:buClrTx/>
              <a:buSzTx/>
              <a:buFontTx/>
              <a:buNone/>
            </a:pPr>
            <a:endParaRPr lang="en-US" altLang="en-US" sz="1800" dirty="0"/>
          </a:p>
          <a:p>
            <a:pPr>
              <a:spcBef>
                <a:spcPct val="0"/>
              </a:spcBef>
              <a:spcAft>
                <a:spcPct val="0"/>
              </a:spcAft>
              <a:buClrTx/>
              <a:buSzTx/>
              <a:buFontTx/>
              <a:buNone/>
            </a:pPr>
            <a:endParaRPr lang="en-US" altLang="en-US" sz="1800" dirty="0"/>
          </a:p>
        </p:txBody>
      </p:sp>
      <p:sp>
        <p:nvSpPr>
          <p:cNvPr id="64524" name="TextBox 14">
            <a:extLst>
              <a:ext uri="{FF2B5EF4-FFF2-40B4-BE49-F238E27FC236}">
                <a16:creationId xmlns:a16="http://schemas.microsoft.com/office/drawing/2014/main" id="{379E2861-FDF3-4B26-9EB0-58817002D793}"/>
              </a:ext>
            </a:extLst>
          </p:cNvPr>
          <p:cNvSpPr txBox="1">
            <a:spLocks noChangeArrowheads="1"/>
          </p:cNvSpPr>
          <p:nvPr/>
        </p:nvSpPr>
        <p:spPr bwMode="auto">
          <a:xfrm>
            <a:off x="2209800" y="3429000"/>
            <a:ext cx="4572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spcAft>
                <a:spcPct val="0"/>
              </a:spcAft>
              <a:buClrTx/>
              <a:buSzTx/>
              <a:buFontTx/>
              <a:buNone/>
            </a:pPr>
            <a:r>
              <a:rPr lang="en-US" altLang="en-US" sz="1800"/>
              <a:t>X </a:t>
            </a:r>
          </a:p>
        </p:txBody>
      </p:sp>
      <p:sp>
        <p:nvSpPr>
          <p:cNvPr id="2" name="Date Placeholder 1">
            <a:extLst>
              <a:ext uri="{FF2B5EF4-FFF2-40B4-BE49-F238E27FC236}">
                <a16:creationId xmlns:a16="http://schemas.microsoft.com/office/drawing/2014/main" id="{0291BD1B-5CAF-42B1-ADBE-CB5419515435}"/>
              </a:ext>
            </a:extLst>
          </p:cNvPr>
          <p:cNvSpPr>
            <a:spLocks noGrp="1"/>
          </p:cNvSpPr>
          <p:nvPr>
            <p:ph type="dt" sz="quarter" idx="10"/>
          </p:nvPr>
        </p:nvSpPr>
        <p:spPr>
          <a:xfrm>
            <a:off x="628650" y="6356350"/>
            <a:ext cx="2057400" cy="365125"/>
          </a:xfrm>
          <a:prstGeom prst="rect">
            <a:avLst/>
          </a:prstGeom>
        </p:spPr>
        <p:txBody>
          <a:bodyPr vert="horz" lIns="91440" tIns="45720" rIns="91440" bIns="45720" rtlCol="0" anchor="ctr"/>
          <a:lstStyle>
            <a:defPPr>
              <a:defRPr lang="en-US"/>
            </a:defPPr>
            <a:lvl1pPr algn="l" rtl="0" eaLnBrk="0" fontAlgn="base" hangingPunct="0">
              <a:spcBef>
                <a:spcPct val="0"/>
              </a:spcBef>
              <a:spcAft>
                <a:spcPct val="0"/>
              </a:spcAft>
              <a:defRPr sz="1200" b="1" kern="1200">
                <a:solidFill>
                  <a:schemeClr val="tx1">
                    <a:tint val="75000"/>
                  </a:schemeClr>
                </a:solidFill>
                <a:latin typeface="Arial" charset="0"/>
                <a:ea typeface="ＭＳ Ｐゴシック" charset="-128"/>
                <a:cs typeface="+mn-cs"/>
              </a:defRPr>
            </a:lvl1pPr>
            <a:lvl2pPr marL="4572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9pPr>
          </a:lstStyle>
          <a:p>
            <a:pPr>
              <a:defRPr/>
            </a:pPr>
            <a:r>
              <a:rPr lang="en-US"/>
              <a:t>2/1/2021</a:t>
            </a:r>
            <a:endParaRPr lang="en-US" dirty="0"/>
          </a:p>
        </p:txBody>
      </p:sp>
      <p:sp>
        <p:nvSpPr>
          <p:cNvPr id="3" name="Footer Placeholder 2">
            <a:extLst>
              <a:ext uri="{FF2B5EF4-FFF2-40B4-BE49-F238E27FC236}">
                <a16:creationId xmlns:a16="http://schemas.microsoft.com/office/drawing/2014/main" id="{5BEF8E4F-CBE2-4311-90C0-A4312685303C}"/>
              </a:ext>
            </a:extLst>
          </p:cNvPr>
          <p:cNvSpPr>
            <a:spLocks noGrp="1"/>
          </p:cNvSpPr>
          <p:nvPr>
            <p:ph type="ftr" sz="quarter" idx="11"/>
          </p:nvPr>
        </p:nvSpPr>
        <p:spPr>
          <a:xfrm>
            <a:off x="3028950" y="6356350"/>
            <a:ext cx="3086100" cy="365125"/>
          </a:xfrm>
          <a:prstGeom prst="rect">
            <a:avLst/>
          </a:prstGeom>
        </p:spPr>
        <p:txBody>
          <a:bodyPr vert="horz" lIns="91440" tIns="45720" rIns="91440" bIns="45720" rtlCol="0" anchor="ctr"/>
          <a:lstStyle>
            <a:defPPr>
              <a:defRPr lang="en-US"/>
            </a:defPPr>
            <a:lvl1pPr algn="ctr" rtl="0" eaLnBrk="0" fontAlgn="base" hangingPunct="0">
              <a:spcBef>
                <a:spcPct val="0"/>
              </a:spcBef>
              <a:spcAft>
                <a:spcPct val="0"/>
              </a:spcAft>
              <a:defRPr sz="1200" b="1" kern="1200">
                <a:solidFill>
                  <a:schemeClr val="tx1">
                    <a:tint val="75000"/>
                  </a:schemeClr>
                </a:solidFill>
                <a:latin typeface="Arial" charset="0"/>
                <a:ea typeface="ＭＳ Ｐゴシック" charset="-128"/>
                <a:cs typeface="+mn-cs"/>
              </a:defRPr>
            </a:lvl1pPr>
            <a:lvl2pPr marL="4572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9pPr>
          </a:lstStyle>
          <a:p>
            <a:pPr>
              <a:defRPr/>
            </a:pPr>
            <a:r>
              <a:rPr lang="en-US"/>
              <a:t>Introduction to Data Mining, 2</a:t>
            </a:r>
            <a:r>
              <a:rPr lang="en-US" baseline="30000"/>
              <a:t>nd</a:t>
            </a:r>
            <a:r>
              <a:rPr lang="en-US"/>
              <a:t> Edition</a:t>
            </a:r>
            <a:endParaRPr lang="en-US" dirty="0"/>
          </a:p>
        </p:txBody>
      </p:sp>
      <p:sp>
        <p:nvSpPr>
          <p:cNvPr id="4" name="Slide Number Placeholder 3">
            <a:extLst>
              <a:ext uri="{FF2B5EF4-FFF2-40B4-BE49-F238E27FC236}">
                <a16:creationId xmlns:a16="http://schemas.microsoft.com/office/drawing/2014/main" id="{71B2F92D-E9BA-4EEA-A6E9-24C8CA047A23}"/>
              </a:ext>
            </a:extLst>
          </p:cNvPr>
          <p:cNvSpPr>
            <a:spLocks noGrp="1"/>
          </p:cNvSpPr>
          <p:nvPr>
            <p:ph type="sldNum" sz="quarter" idx="12"/>
          </p:nvPr>
        </p:nvSpPr>
        <p:spPr>
          <a:xfrm>
            <a:off x="6457950" y="6356350"/>
            <a:ext cx="2057400" cy="365125"/>
          </a:xfrm>
          <a:prstGeom prst="rect">
            <a:avLst/>
          </a:prstGeom>
        </p:spPr>
        <p:txBody>
          <a:bodyPr vert="horz" lIns="91440" tIns="45720" rIns="91440" bIns="45720" rtlCol="0" anchor="ctr"/>
          <a:lstStyle>
            <a:defPPr>
              <a:defRPr lang="en-US"/>
            </a:defPPr>
            <a:lvl1pPr algn="r" rtl="0" eaLnBrk="0" fontAlgn="base" hangingPunct="0">
              <a:spcBef>
                <a:spcPct val="0"/>
              </a:spcBef>
              <a:spcAft>
                <a:spcPct val="0"/>
              </a:spcAft>
              <a:defRPr sz="1200" b="1" kern="1200">
                <a:solidFill>
                  <a:schemeClr val="tx1">
                    <a:tint val="75000"/>
                  </a:schemeClr>
                </a:solidFill>
                <a:latin typeface="Arial" charset="0"/>
                <a:ea typeface="ＭＳ Ｐゴシック" charset="-128"/>
                <a:cs typeface="+mn-cs"/>
              </a:defRPr>
            </a:lvl1pPr>
            <a:lvl2pPr marL="4572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9pPr>
          </a:lstStyle>
          <a:p>
            <a:pPr>
              <a:defRPr/>
            </a:pPr>
            <a:fld id="{24876ADD-85D9-4CF9-A35B-123309FF4FEE}" type="slidenum">
              <a:rPr lang="en-US" smtClean="0"/>
              <a:pPr>
                <a:defRPr/>
              </a:pPr>
              <a:t>215</a:t>
            </a:fld>
            <a:endParaRPr lang="en-US"/>
          </a:p>
        </p:txBody>
      </p:sp>
      <p:pic>
        <p:nvPicPr>
          <p:cNvPr id="5" name="Picture 4"/>
          <p:cNvPicPr>
            <a:picLocks noChangeAspect="1"/>
          </p:cNvPicPr>
          <p:nvPr/>
        </p:nvPicPr>
        <p:blipFill>
          <a:blip r:embed="rId3"/>
          <a:stretch>
            <a:fillRect/>
          </a:stretch>
        </p:blipFill>
        <p:spPr>
          <a:xfrm>
            <a:off x="3200281" y="3794514"/>
            <a:ext cx="2743438" cy="2834886"/>
          </a:xfrm>
          <a:prstGeom prst="rect">
            <a:avLst/>
          </a:prstGeom>
        </p:spPr>
      </p:pic>
    </p:spTree>
    <p:extLst>
      <p:ext uri="{BB962C8B-B14F-4D97-AF65-F5344CB8AC3E}">
        <p14:creationId xmlns:p14="http://schemas.microsoft.com/office/powerpoint/2010/main" val="14982315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itle 1">
            <a:extLst>
              <a:ext uri="{FF2B5EF4-FFF2-40B4-BE49-F238E27FC236}">
                <a16:creationId xmlns:a16="http://schemas.microsoft.com/office/drawing/2014/main" id="{28B9DE5C-B1E5-46DA-8E9D-03027543955F}"/>
              </a:ext>
            </a:extLst>
          </p:cNvPr>
          <p:cNvSpPr>
            <a:spLocks noGrp="1"/>
          </p:cNvSpPr>
          <p:nvPr>
            <p:ph type="title"/>
          </p:nvPr>
        </p:nvSpPr>
        <p:spPr>
          <a:xfrm>
            <a:off x="76200" y="228600"/>
            <a:ext cx="8839200" cy="533400"/>
          </a:xfrm>
        </p:spPr>
        <p:txBody>
          <a:bodyPr/>
          <a:lstStyle/>
          <a:p>
            <a:pPr>
              <a:defRPr/>
            </a:pPr>
            <a:r>
              <a:rPr lang="en-US" sz="2300">
                <a:cs typeface="+mj-cs"/>
              </a:rPr>
              <a:t>Limitations of single attribute-based decision boundaries</a:t>
            </a:r>
          </a:p>
        </p:txBody>
      </p:sp>
      <p:sp>
        <p:nvSpPr>
          <p:cNvPr id="65538" name="TextBox 6">
            <a:extLst>
              <a:ext uri="{FF2B5EF4-FFF2-40B4-BE49-F238E27FC236}">
                <a16:creationId xmlns:a16="http://schemas.microsoft.com/office/drawing/2014/main" id="{E95BB08C-0E14-45E2-AC8C-BC881E1BA095}"/>
              </a:ext>
            </a:extLst>
          </p:cNvPr>
          <p:cNvSpPr txBox="1">
            <a:spLocks noChangeArrowheads="1"/>
          </p:cNvSpPr>
          <p:nvPr/>
        </p:nvSpPr>
        <p:spPr bwMode="auto">
          <a:xfrm>
            <a:off x="5956300" y="1828800"/>
            <a:ext cx="2895600" cy="2246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spcAft>
                <a:spcPct val="0"/>
              </a:spcAft>
              <a:buClrTx/>
              <a:buSzTx/>
              <a:buFontTx/>
              <a:buNone/>
            </a:pPr>
            <a:r>
              <a:rPr lang="en-US" altLang="en-US" sz="2000"/>
              <a:t>Both</a:t>
            </a:r>
            <a:r>
              <a:rPr lang="en-US" altLang="en-US" sz="2000">
                <a:solidFill>
                  <a:srgbClr val="0070C0"/>
                </a:solidFill>
              </a:rPr>
              <a:t> positive (+)</a:t>
            </a:r>
            <a:r>
              <a:rPr lang="en-US" altLang="en-US" sz="2000"/>
              <a:t> and </a:t>
            </a:r>
            <a:r>
              <a:rPr lang="en-US" altLang="en-US" sz="2000">
                <a:solidFill>
                  <a:srgbClr val="FF0000"/>
                </a:solidFill>
              </a:rPr>
              <a:t>negative (o)</a:t>
            </a:r>
            <a:r>
              <a:rPr lang="en-US" altLang="en-US" sz="2000"/>
              <a:t> classes generated from skewed Gaussians with centers at (8,8) and (12,12) respectively.  </a:t>
            </a:r>
          </a:p>
        </p:txBody>
      </p:sp>
      <p:pic>
        <p:nvPicPr>
          <p:cNvPr id="54277" name="Picture 5" descr="C:\Users\Ankush\Desktop\oblique.png">
            <a:extLst>
              <a:ext uri="{FF2B5EF4-FFF2-40B4-BE49-F238E27FC236}">
                <a16:creationId xmlns:a16="http://schemas.microsoft.com/office/drawing/2014/main" id="{93784B9D-FD2B-40CC-9FDB-89EA55059BC7}"/>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5400" y="1524000"/>
            <a:ext cx="6197600"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278" name="Picture 6" descr="C:\Users\Ankush\Desktop\oblique2.png">
            <a:extLst>
              <a:ext uri="{FF2B5EF4-FFF2-40B4-BE49-F238E27FC236}">
                <a16:creationId xmlns:a16="http://schemas.microsoft.com/office/drawing/2014/main" id="{D841BE94-8CBB-42F3-8704-27D836DF43E3}"/>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1750" y="1524000"/>
            <a:ext cx="6184900" cy="4638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Date Placeholder 1">
            <a:extLst>
              <a:ext uri="{FF2B5EF4-FFF2-40B4-BE49-F238E27FC236}">
                <a16:creationId xmlns:a16="http://schemas.microsoft.com/office/drawing/2014/main" id="{E25289F7-C102-427A-AE70-6967FA4433CA}"/>
              </a:ext>
            </a:extLst>
          </p:cNvPr>
          <p:cNvSpPr>
            <a:spLocks noGrp="1"/>
          </p:cNvSpPr>
          <p:nvPr>
            <p:ph type="dt" sz="quarter" idx="10"/>
          </p:nvPr>
        </p:nvSpPr>
        <p:spPr>
          <a:xfrm>
            <a:off x="628650" y="6356350"/>
            <a:ext cx="2057400" cy="365125"/>
          </a:xfrm>
          <a:prstGeom prst="rect">
            <a:avLst/>
          </a:prstGeom>
        </p:spPr>
        <p:txBody>
          <a:bodyPr vert="horz" lIns="91440" tIns="45720" rIns="91440" bIns="45720" rtlCol="0" anchor="ctr"/>
          <a:lstStyle>
            <a:defPPr>
              <a:defRPr lang="en-US"/>
            </a:defPPr>
            <a:lvl1pPr algn="l" rtl="0" eaLnBrk="0" fontAlgn="base" hangingPunct="0">
              <a:spcBef>
                <a:spcPct val="0"/>
              </a:spcBef>
              <a:spcAft>
                <a:spcPct val="0"/>
              </a:spcAft>
              <a:defRPr sz="1200" b="1" kern="1200">
                <a:solidFill>
                  <a:schemeClr val="tx1">
                    <a:tint val="75000"/>
                  </a:schemeClr>
                </a:solidFill>
                <a:latin typeface="Arial" charset="0"/>
                <a:ea typeface="ＭＳ Ｐゴシック" charset="-128"/>
                <a:cs typeface="+mn-cs"/>
              </a:defRPr>
            </a:lvl1pPr>
            <a:lvl2pPr marL="4572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9pPr>
          </a:lstStyle>
          <a:p>
            <a:pPr>
              <a:defRPr/>
            </a:pPr>
            <a:r>
              <a:rPr lang="en-US"/>
              <a:t>2/1/2021</a:t>
            </a:r>
            <a:endParaRPr lang="en-US" dirty="0"/>
          </a:p>
        </p:txBody>
      </p:sp>
      <p:sp>
        <p:nvSpPr>
          <p:cNvPr id="3" name="Footer Placeholder 2">
            <a:extLst>
              <a:ext uri="{FF2B5EF4-FFF2-40B4-BE49-F238E27FC236}">
                <a16:creationId xmlns:a16="http://schemas.microsoft.com/office/drawing/2014/main" id="{B41BCD97-90F3-4FDC-94D7-447FE190F0E4}"/>
              </a:ext>
            </a:extLst>
          </p:cNvPr>
          <p:cNvSpPr>
            <a:spLocks noGrp="1"/>
          </p:cNvSpPr>
          <p:nvPr>
            <p:ph type="ftr" sz="quarter" idx="11"/>
          </p:nvPr>
        </p:nvSpPr>
        <p:spPr>
          <a:xfrm>
            <a:off x="3028950" y="6356350"/>
            <a:ext cx="3086100" cy="365125"/>
          </a:xfrm>
          <a:prstGeom prst="rect">
            <a:avLst/>
          </a:prstGeom>
        </p:spPr>
        <p:txBody>
          <a:bodyPr vert="horz" lIns="91440" tIns="45720" rIns="91440" bIns="45720" rtlCol="0" anchor="ctr"/>
          <a:lstStyle>
            <a:defPPr>
              <a:defRPr lang="en-US"/>
            </a:defPPr>
            <a:lvl1pPr algn="ctr" rtl="0" eaLnBrk="0" fontAlgn="base" hangingPunct="0">
              <a:spcBef>
                <a:spcPct val="0"/>
              </a:spcBef>
              <a:spcAft>
                <a:spcPct val="0"/>
              </a:spcAft>
              <a:defRPr sz="1200" b="1" kern="1200">
                <a:solidFill>
                  <a:schemeClr val="tx1">
                    <a:tint val="75000"/>
                  </a:schemeClr>
                </a:solidFill>
                <a:latin typeface="Arial" charset="0"/>
                <a:ea typeface="ＭＳ Ｐゴシック" charset="-128"/>
                <a:cs typeface="+mn-cs"/>
              </a:defRPr>
            </a:lvl1pPr>
            <a:lvl2pPr marL="4572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9pPr>
          </a:lstStyle>
          <a:p>
            <a:pPr>
              <a:defRPr/>
            </a:pPr>
            <a:r>
              <a:rPr lang="en-US"/>
              <a:t>Introduction to Data Mining, 2</a:t>
            </a:r>
            <a:r>
              <a:rPr lang="en-US" baseline="30000"/>
              <a:t>nd</a:t>
            </a:r>
            <a:r>
              <a:rPr lang="en-US"/>
              <a:t> Edition</a:t>
            </a:r>
            <a:endParaRPr lang="en-US" dirty="0"/>
          </a:p>
        </p:txBody>
      </p:sp>
      <p:sp>
        <p:nvSpPr>
          <p:cNvPr id="4" name="Slide Number Placeholder 3">
            <a:extLst>
              <a:ext uri="{FF2B5EF4-FFF2-40B4-BE49-F238E27FC236}">
                <a16:creationId xmlns:a16="http://schemas.microsoft.com/office/drawing/2014/main" id="{92BA9820-9662-46A6-ADDE-3DD2ED144B10}"/>
              </a:ext>
            </a:extLst>
          </p:cNvPr>
          <p:cNvSpPr>
            <a:spLocks noGrp="1"/>
          </p:cNvSpPr>
          <p:nvPr>
            <p:ph type="sldNum" sz="quarter" idx="12"/>
          </p:nvPr>
        </p:nvSpPr>
        <p:spPr>
          <a:xfrm>
            <a:off x="6457950" y="6356350"/>
            <a:ext cx="2057400" cy="365125"/>
          </a:xfrm>
          <a:prstGeom prst="rect">
            <a:avLst/>
          </a:prstGeom>
        </p:spPr>
        <p:txBody>
          <a:bodyPr vert="horz" lIns="91440" tIns="45720" rIns="91440" bIns="45720" rtlCol="0" anchor="ctr"/>
          <a:lstStyle>
            <a:defPPr>
              <a:defRPr lang="en-US"/>
            </a:defPPr>
            <a:lvl1pPr algn="r" rtl="0" eaLnBrk="0" fontAlgn="base" hangingPunct="0">
              <a:spcBef>
                <a:spcPct val="0"/>
              </a:spcBef>
              <a:spcAft>
                <a:spcPct val="0"/>
              </a:spcAft>
              <a:defRPr sz="1200" b="1" kern="1200">
                <a:solidFill>
                  <a:schemeClr val="tx1">
                    <a:tint val="75000"/>
                  </a:schemeClr>
                </a:solidFill>
                <a:latin typeface="Arial" charset="0"/>
                <a:ea typeface="ＭＳ Ｐゴシック" charset="-128"/>
                <a:cs typeface="+mn-cs"/>
              </a:defRPr>
            </a:lvl1pPr>
            <a:lvl2pPr marL="4572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1400" b="1"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1400" b="1" kern="1200">
                <a:solidFill>
                  <a:schemeClr val="tx1"/>
                </a:solidFill>
                <a:latin typeface="Arial" panose="020B0604020202020204" pitchFamily="34" charset="0"/>
                <a:ea typeface="ＭＳ Ｐゴシック" panose="020B0600070205080204" pitchFamily="34" charset="-128"/>
                <a:cs typeface="+mn-cs"/>
              </a:defRPr>
            </a:lvl9pPr>
          </a:lstStyle>
          <a:p>
            <a:pPr>
              <a:defRPr/>
            </a:pPr>
            <a:fld id="{24876ADD-85D9-4CF9-A35B-123309FF4FEE}" type="slidenum">
              <a:rPr lang="en-US" smtClean="0"/>
              <a:pPr>
                <a:defRPr/>
              </a:pPr>
              <a:t>216</a:t>
            </a:fld>
            <a:endParaRPr lang="en-US"/>
          </a:p>
        </p:txBody>
      </p:sp>
      <mc:AlternateContent xmlns:mc="http://schemas.openxmlformats.org/markup-compatibility/2006" xmlns:p14="http://schemas.microsoft.com/office/powerpoint/2010/main">
        <mc:Choice Requires="p14">
          <p:contentPart p14:bwMode="auto" r:id="rId4">
            <p14:nvContentPartPr>
              <p14:cNvPr id="5" name="Ink 4"/>
              <p14:cNvContentPartPr/>
              <p14:nvPr/>
            </p14:nvContentPartPr>
            <p14:xfrm>
              <a:off x="5722920" y="3593520"/>
              <a:ext cx="210960" cy="181800"/>
            </p14:xfrm>
          </p:contentPart>
        </mc:Choice>
        <mc:Fallback xmlns="">
          <p:pic>
            <p:nvPicPr>
              <p:cNvPr id="5" name="Ink 4"/>
              <p:cNvPicPr/>
              <p:nvPr/>
            </p:nvPicPr>
            <p:blipFill>
              <a:blip r:embed="rId5"/>
              <a:stretch>
                <a:fillRect/>
              </a:stretch>
            </p:blipFill>
            <p:spPr>
              <a:xfrm>
                <a:off x="5715360" y="3587400"/>
                <a:ext cx="227880" cy="1962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p14:cNvContentPartPr/>
              <p14:nvPr/>
            </p14:nvContentPartPr>
            <p14:xfrm>
              <a:off x="2638800" y="1735920"/>
              <a:ext cx="1503360" cy="4287240"/>
            </p14:xfrm>
          </p:contentPart>
        </mc:Choice>
        <mc:Fallback xmlns="">
          <p:pic>
            <p:nvPicPr>
              <p:cNvPr id="6" name="Ink 5"/>
              <p:cNvPicPr/>
              <p:nvPr/>
            </p:nvPicPr>
            <p:blipFill>
              <a:blip r:embed="rId7"/>
              <a:stretch>
                <a:fillRect/>
              </a:stretch>
            </p:blipFill>
            <p:spPr>
              <a:xfrm>
                <a:off x="2633760" y="1730880"/>
                <a:ext cx="1513080" cy="4297680"/>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4278"/>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5427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7" name="Rectangle 1026"/>
          <p:cNvSpPr>
            <a:spLocks noGrp="1" noChangeArrowheads="1"/>
          </p:cNvSpPr>
          <p:nvPr>
            <p:ph type="title"/>
          </p:nvPr>
        </p:nvSpPr>
        <p:spPr>
          <a:xfrm>
            <a:off x="228600" y="-152400"/>
            <a:ext cx="8763000" cy="838200"/>
          </a:xfrm>
        </p:spPr>
        <p:txBody>
          <a:bodyPr/>
          <a:lstStyle/>
          <a:p>
            <a:r>
              <a:rPr lang="en-US" altLang="en-US"/>
              <a:t>Data Mining</a:t>
            </a:r>
            <a:endParaRPr lang="en-US" altLang="en-US" sz="2800"/>
          </a:p>
        </p:txBody>
      </p:sp>
      <p:sp>
        <p:nvSpPr>
          <p:cNvPr id="4098" name="Rectangle 1027"/>
          <p:cNvSpPr>
            <a:spLocks noChangeArrowheads="1"/>
          </p:cNvSpPr>
          <p:nvPr/>
        </p:nvSpPr>
        <p:spPr bwMode="auto">
          <a:xfrm>
            <a:off x="381000" y="1981200"/>
            <a:ext cx="8229600" cy="2947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10000"/>
              </a:spcBef>
              <a:spcAft>
                <a:spcPts val="400"/>
              </a:spcAft>
              <a:buClr>
                <a:srgbClr val="0C7B9C"/>
              </a:buClr>
              <a:buSzPct val="75000"/>
              <a:buFont typeface="Monotype Sorts"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800">
                <a:solidFill>
                  <a:schemeClr val="tx1"/>
                </a:solidFill>
                <a:latin typeface="Arial" charset="0"/>
              </a:defRPr>
            </a:lvl2pPr>
            <a:lvl3pPr marL="1143000" indent="-228600">
              <a:spcBef>
                <a:spcPct val="10000"/>
              </a:spcBef>
              <a:spcAft>
                <a:spcPts val="400"/>
              </a:spcAft>
              <a:buClr>
                <a:srgbClr val="0C7B9C"/>
              </a:buClr>
              <a:buSzPct val="70000"/>
              <a:buFont typeface="Wingdings" charset="2"/>
              <a:buChar char="u"/>
              <a:defRPr sz="2400">
                <a:solidFill>
                  <a:schemeClr val="tx1"/>
                </a:solidFill>
                <a:latin typeface="Arial" charset="0"/>
              </a:defRPr>
            </a:lvl3pPr>
            <a:lvl4pPr marL="1600200" indent="-228600">
              <a:spcBef>
                <a:spcPct val="20000"/>
              </a:spcBef>
              <a:buSzPct val="100000"/>
              <a:buChar char="–"/>
              <a:defRPr sz="2000">
                <a:solidFill>
                  <a:schemeClr val="tx1"/>
                </a:solidFill>
                <a:latin typeface="Times New Roman" charset="0"/>
              </a:defRPr>
            </a:lvl4pPr>
            <a:lvl5pPr marL="2057400" indent="-228600">
              <a:spcBef>
                <a:spcPct val="20000"/>
              </a:spcBef>
              <a:buSzPct val="100000"/>
              <a:buChar char="•"/>
              <a:defRPr sz="2000">
                <a:solidFill>
                  <a:schemeClr val="tx1"/>
                </a:solidFill>
                <a:latin typeface="Times New Roman" charset="0"/>
              </a:defRPr>
            </a:lvl5pPr>
            <a:lvl6pPr marL="2514600" indent="-228600" eaLnBrk="0" fontAlgn="base" hangingPunct="0">
              <a:spcBef>
                <a:spcPct val="20000"/>
              </a:spcBef>
              <a:spcAft>
                <a:spcPct val="0"/>
              </a:spcAft>
              <a:buSzPct val="100000"/>
              <a:buChar char="•"/>
              <a:defRPr sz="2000">
                <a:solidFill>
                  <a:schemeClr val="tx1"/>
                </a:solidFill>
                <a:latin typeface="Times New Roman" charset="0"/>
              </a:defRPr>
            </a:lvl6pPr>
            <a:lvl7pPr marL="2971800" indent="-228600" eaLnBrk="0" fontAlgn="base" hangingPunct="0">
              <a:spcBef>
                <a:spcPct val="20000"/>
              </a:spcBef>
              <a:spcAft>
                <a:spcPct val="0"/>
              </a:spcAft>
              <a:buSzPct val="100000"/>
              <a:buChar char="•"/>
              <a:defRPr sz="2000">
                <a:solidFill>
                  <a:schemeClr val="tx1"/>
                </a:solidFill>
                <a:latin typeface="Times New Roman" charset="0"/>
              </a:defRPr>
            </a:lvl7pPr>
            <a:lvl8pPr marL="3429000" indent="-228600" eaLnBrk="0" fontAlgn="base" hangingPunct="0">
              <a:spcBef>
                <a:spcPct val="20000"/>
              </a:spcBef>
              <a:spcAft>
                <a:spcPct val="0"/>
              </a:spcAft>
              <a:buSzPct val="100000"/>
              <a:buChar char="•"/>
              <a:defRPr sz="2000">
                <a:solidFill>
                  <a:schemeClr val="tx1"/>
                </a:solidFill>
                <a:latin typeface="Times New Roman" charset="0"/>
              </a:defRPr>
            </a:lvl8pPr>
            <a:lvl9pPr marL="3886200" indent="-228600" eaLnBrk="0" fontAlgn="base" hangingPunct="0">
              <a:spcBef>
                <a:spcPct val="20000"/>
              </a:spcBef>
              <a:spcAft>
                <a:spcPct val="0"/>
              </a:spcAft>
              <a:buSzPct val="100000"/>
              <a:buChar char="•"/>
              <a:defRPr sz="2000">
                <a:solidFill>
                  <a:schemeClr val="tx1"/>
                </a:solidFill>
                <a:latin typeface="Times New Roman" charset="0"/>
              </a:defRPr>
            </a:lvl9pPr>
          </a:lstStyle>
          <a:p>
            <a:pPr algn="ctr" eaLnBrk="1" hangingPunct="1">
              <a:spcBef>
                <a:spcPct val="20000"/>
              </a:spcBef>
              <a:spcAft>
                <a:spcPct val="0"/>
              </a:spcAft>
              <a:buClr>
                <a:schemeClr val="folHlink"/>
              </a:buClr>
              <a:buSzPct val="60000"/>
              <a:buFont typeface="Wingdings" charset="2"/>
              <a:buNone/>
            </a:pPr>
            <a:r>
              <a:rPr lang="en-US" altLang="en-US" sz="3200" b="0"/>
              <a:t>Model Overfitting</a:t>
            </a:r>
          </a:p>
          <a:p>
            <a:pPr algn="ctr" eaLnBrk="1" hangingPunct="1">
              <a:spcBef>
                <a:spcPct val="20000"/>
              </a:spcBef>
              <a:spcAft>
                <a:spcPct val="0"/>
              </a:spcAft>
              <a:buClr>
                <a:schemeClr val="folHlink"/>
              </a:buClr>
              <a:buSzPct val="60000"/>
              <a:buFont typeface="Wingdings" charset="2"/>
              <a:buNone/>
            </a:pPr>
            <a:endParaRPr lang="en-US" altLang="en-US" sz="3200" b="0"/>
          </a:p>
          <a:p>
            <a:pPr algn="ctr" eaLnBrk="1" hangingPunct="1">
              <a:spcBef>
                <a:spcPct val="20000"/>
              </a:spcBef>
              <a:spcAft>
                <a:spcPct val="0"/>
              </a:spcAft>
              <a:buClr>
                <a:schemeClr val="folHlink"/>
              </a:buClr>
              <a:buSzPct val="60000"/>
              <a:buFont typeface="Wingdings" charset="2"/>
              <a:buNone/>
            </a:pPr>
            <a:r>
              <a:rPr lang="en-US" altLang="en-US" sz="3200" b="0"/>
              <a:t>Introduction to Data Mining, 2</a:t>
            </a:r>
            <a:r>
              <a:rPr lang="en-US" altLang="en-US" sz="3200" b="0" baseline="30000"/>
              <a:t>nd</a:t>
            </a:r>
            <a:r>
              <a:rPr lang="en-US" altLang="en-US" sz="3200" b="0"/>
              <a:t> Edition</a:t>
            </a:r>
          </a:p>
          <a:p>
            <a:pPr algn="ctr" eaLnBrk="1" hangingPunct="1">
              <a:spcBef>
                <a:spcPct val="20000"/>
              </a:spcBef>
              <a:spcAft>
                <a:spcPct val="0"/>
              </a:spcAft>
              <a:buClr>
                <a:schemeClr val="folHlink"/>
              </a:buClr>
              <a:buSzPct val="60000"/>
              <a:buFont typeface="Wingdings" charset="2"/>
              <a:buNone/>
            </a:pPr>
            <a:r>
              <a:rPr lang="en-US" altLang="en-US" sz="3200" b="0"/>
              <a:t>by</a:t>
            </a:r>
          </a:p>
          <a:p>
            <a:pPr algn="ctr" eaLnBrk="1" hangingPunct="1">
              <a:spcBef>
                <a:spcPct val="20000"/>
              </a:spcBef>
              <a:spcAft>
                <a:spcPct val="0"/>
              </a:spcAft>
              <a:buClr>
                <a:schemeClr val="folHlink"/>
              </a:buClr>
              <a:buSzPct val="60000"/>
              <a:buFont typeface="Wingdings" charset="2"/>
              <a:buNone/>
            </a:pPr>
            <a:r>
              <a:rPr lang="en-US" altLang="en-US" sz="3200" b="0"/>
              <a:t>Tan, Steinbach, Karpatne, Kumar</a:t>
            </a:r>
          </a:p>
        </p:txBody>
      </p:sp>
    </p:spTree>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Rectangle 2"/>
          <p:cNvSpPr>
            <a:spLocks noGrp="1" noChangeArrowheads="1"/>
          </p:cNvSpPr>
          <p:nvPr>
            <p:ph type="title"/>
          </p:nvPr>
        </p:nvSpPr>
        <p:spPr/>
        <p:txBody>
          <a:bodyPr/>
          <a:lstStyle/>
          <a:p>
            <a:r>
              <a:rPr lang="en-US" altLang="en-US"/>
              <a:t>Classification Errors</a:t>
            </a:r>
          </a:p>
        </p:txBody>
      </p:sp>
      <p:sp>
        <p:nvSpPr>
          <p:cNvPr id="6146" name="Rectangle 3"/>
          <p:cNvSpPr>
            <a:spLocks noGrp="1" noChangeArrowheads="1"/>
          </p:cNvSpPr>
          <p:nvPr>
            <p:ph type="body" idx="1"/>
          </p:nvPr>
        </p:nvSpPr>
        <p:spPr/>
        <p:txBody>
          <a:bodyPr/>
          <a:lstStyle/>
          <a:p>
            <a:r>
              <a:rPr lang="en-US" altLang="en-US"/>
              <a:t>Training errors (apparent errors)</a:t>
            </a:r>
          </a:p>
          <a:p>
            <a:pPr lvl="1"/>
            <a:r>
              <a:rPr lang="en-US" altLang="en-US"/>
              <a:t>Errors committed on the training set</a:t>
            </a:r>
          </a:p>
          <a:p>
            <a:pPr lvl="1"/>
            <a:endParaRPr lang="en-US" altLang="en-US"/>
          </a:p>
          <a:p>
            <a:r>
              <a:rPr lang="en-US" altLang="en-US"/>
              <a:t>Test errors</a:t>
            </a:r>
          </a:p>
          <a:p>
            <a:pPr lvl="1"/>
            <a:r>
              <a:rPr lang="en-US" altLang="en-US"/>
              <a:t>Errors committed on the test set</a:t>
            </a:r>
          </a:p>
          <a:p>
            <a:pPr lvl="1"/>
            <a:endParaRPr lang="en-US" altLang="en-US"/>
          </a:p>
          <a:p>
            <a:r>
              <a:rPr lang="en-US" altLang="en-US"/>
              <a:t>Generalization errors</a:t>
            </a:r>
          </a:p>
          <a:p>
            <a:pPr lvl="1"/>
            <a:r>
              <a:rPr lang="en-US" altLang="en-US"/>
              <a:t>Expected error of a model over random selection of records from same distribution</a:t>
            </a:r>
          </a:p>
        </p:txBody>
      </p:sp>
    </p:spTree>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Rectangle 2"/>
          <p:cNvSpPr>
            <a:spLocks noGrp="1" noChangeArrowheads="1"/>
          </p:cNvSpPr>
          <p:nvPr>
            <p:ph type="title"/>
          </p:nvPr>
        </p:nvSpPr>
        <p:spPr/>
        <p:txBody>
          <a:bodyPr/>
          <a:lstStyle/>
          <a:p>
            <a:r>
              <a:rPr lang="en-US" altLang="en-US"/>
              <a:t>Example Data Set</a:t>
            </a:r>
          </a:p>
        </p:txBody>
      </p:sp>
      <p:sp>
        <p:nvSpPr>
          <p:cNvPr id="4099" name="Text Box 4"/>
          <p:cNvSpPr txBox="1">
            <a:spLocks noChangeArrowheads="1"/>
          </p:cNvSpPr>
          <p:nvPr/>
        </p:nvSpPr>
        <p:spPr bwMode="auto">
          <a:xfrm>
            <a:off x="5943600" y="1295400"/>
            <a:ext cx="2971800" cy="5078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600" b="1">
                <a:solidFill>
                  <a:schemeClr val="tx1"/>
                </a:solidFill>
                <a:latin typeface="Arial" charset="0"/>
              </a:defRPr>
            </a:lvl1pPr>
            <a:lvl2pPr marL="742950" indent="-285750">
              <a:defRPr sz="1600" b="1">
                <a:solidFill>
                  <a:schemeClr val="tx1"/>
                </a:solidFill>
                <a:latin typeface="Arial" charset="0"/>
              </a:defRPr>
            </a:lvl2pPr>
            <a:lvl3pPr marL="1143000" indent="-228600">
              <a:defRPr sz="1600" b="1">
                <a:solidFill>
                  <a:schemeClr val="tx1"/>
                </a:solidFill>
                <a:latin typeface="Arial" charset="0"/>
              </a:defRPr>
            </a:lvl3pPr>
            <a:lvl4pPr marL="1600200" indent="-228600">
              <a:defRPr sz="1600" b="1">
                <a:solidFill>
                  <a:schemeClr val="tx1"/>
                </a:solidFill>
                <a:latin typeface="Arial" charset="0"/>
              </a:defRPr>
            </a:lvl4pPr>
            <a:lvl5pPr marL="2057400" indent="-228600">
              <a:defRPr sz="1600" b="1">
                <a:solidFill>
                  <a:schemeClr val="tx1"/>
                </a:solidFill>
                <a:latin typeface="Arial" charset="0"/>
              </a:defRPr>
            </a:lvl5pPr>
            <a:lvl6pPr marL="2514600" indent="-228600" eaLnBrk="0" fontAlgn="base" hangingPunct="0">
              <a:spcBef>
                <a:spcPct val="0"/>
              </a:spcBef>
              <a:spcAft>
                <a:spcPct val="0"/>
              </a:spcAft>
              <a:defRPr sz="1600" b="1">
                <a:solidFill>
                  <a:schemeClr val="tx1"/>
                </a:solidFill>
                <a:latin typeface="Arial" charset="0"/>
              </a:defRPr>
            </a:lvl6pPr>
            <a:lvl7pPr marL="2971800" indent="-228600" eaLnBrk="0" fontAlgn="base" hangingPunct="0">
              <a:spcBef>
                <a:spcPct val="0"/>
              </a:spcBef>
              <a:spcAft>
                <a:spcPct val="0"/>
              </a:spcAft>
              <a:defRPr sz="1600" b="1">
                <a:solidFill>
                  <a:schemeClr val="tx1"/>
                </a:solidFill>
                <a:latin typeface="Arial" charset="0"/>
              </a:defRPr>
            </a:lvl7pPr>
            <a:lvl8pPr marL="3429000" indent="-228600" eaLnBrk="0" fontAlgn="base" hangingPunct="0">
              <a:spcBef>
                <a:spcPct val="0"/>
              </a:spcBef>
              <a:spcAft>
                <a:spcPct val="0"/>
              </a:spcAft>
              <a:defRPr sz="1600" b="1">
                <a:solidFill>
                  <a:schemeClr val="tx1"/>
                </a:solidFill>
                <a:latin typeface="Arial" charset="0"/>
              </a:defRPr>
            </a:lvl8pPr>
            <a:lvl9pPr marL="3886200" indent="-228600" eaLnBrk="0" fontAlgn="base" hangingPunct="0">
              <a:spcBef>
                <a:spcPct val="0"/>
              </a:spcBef>
              <a:spcAft>
                <a:spcPct val="0"/>
              </a:spcAft>
              <a:defRPr sz="1600" b="1">
                <a:solidFill>
                  <a:schemeClr val="tx1"/>
                </a:solidFill>
                <a:latin typeface="Arial" charset="0"/>
              </a:defRPr>
            </a:lvl9pPr>
          </a:lstStyle>
          <a:p>
            <a:pPr>
              <a:spcBef>
                <a:spcPct val="50000"/>
              </a:spcBef>
              <a:defRPr/>
            </a:pPr>
            <a:r>
              <a:rPr lang="en-US" altLang="en-US" sz="1800" dirty="0"/>
              <a:t>Two class problem: </a:t>
            </a:r>
          </a:p>
          <a:p>
            <a:pPr>
              <a:spcBef>
                <a:spcPct val="50000"/>
              </a:spcBef>
              <a:defRPr/>
            </a:pPr>
            <a:r>
              <a:rPr lang="en-US" altLang="en-US" sz="1800" dirty="0">
                <a:solidFill>
                  <a:srgbClr val="0070C0"/>
                </a:solidFill>
              </a:rPr>
              <a:t>+ : 5200 instances</a:t>
            </a:r>
          </a:p>
          <a:p>
            <a:pPr marL="285750">
              <a:spcBef>
                <a:spcPct val="50000"/>
              </a:spcBef>
              <a:buFont typeface="Arial" panose="020B0604020202020204" pitchFamily="34" charset="0"/>
              <a:buChar char="•"/>
              <a:defRPr/>
            </a:pPr>
            <a:r>
              <a:rPr lang="en-US" altLang="en-US" sz="1800" dirty="0">
                <a:solidFill>
                  <a:srgbClr val="0070C0"/>
                </a:solidFill>
              </a:rPr>
              <a:t> </a:t>
            </a:r>
            <a:r>
              <a:rPr lang="en-US" altLang="en-US" sz="1400" dirty="0">
                <a:solidFill>
                  <a:srgbClr val="0070C0"/>
                </a:solidFill>
              </a:rPr>
              <a:t>5000 instances generated from a Gaussian centered at (10,10)</a:t>
            </a:r>
          </a:p>
          <a:p>
            <a:pPr marL="285750">
              <a:spcBef>
                <a:spcPct val="50000"/>
              </a:spcBef>
              <a:buFont typeface="Arial" panose="020B0604020202020204" pitchFamily="34" charset="0"/>
              <a:buChar char="•"/>
              <a:defRPr/>
            </a:pPr>
            <a:r>
              <a:rPr lang="en-US" altLang="en-US" sz="1400" dirty="0">
                <a:solidFill>
                  <a:srgbClr val="0070C0"/>
                </a:solidFill>
              </a:rPr>
              <a:t> 200 noisy instances added</a:t>
            </a:r>
            <a:r>
              <a:rPr lang="en-US" altLang="en-US" sz="1800" dirty="0"/>
              <a:t>	</a:t>
            </a:r>
          </a:p>
          <a:p>
            <a:pPr>
              <a:spcBef>
                <a:spcPct val="50000"/>
              </a:spcBef>
              <a:defRPr/>
            </a:pPr>
            <a:r>
              <a:rPr lang="en-US" altLang="en-US" sz="1800" dirty="0">
                <a:solidFill>
                  <a:srgbClr val="FF0000"/>
                </a:solidFill>
              </a:rPr>
              <a:t>o : 5200 instances </a:t>
            </a:r>
          </a:p>
          <a:p>
            <a:pPr marL="285750">
              <a:spcBef>
                <a:spcPct val="50000"/>
              </a:spcBef>
              <a:buFont typeface="Arial" panose="020B0604020202020204" pitchFamily="34" charset="0"/>
              <a:buChar char="•"/>
              <a:defRPr/>
            </a:pPr>
            <a:r>
              <a:rPr lang="en-US" altLang="en-US" sz="1400" dirty="0">
                <a:solidFill>
                  <a:srgbClr val="FF0000"/>
                </a:solidFill>
              </a:rPr>
              <a:t> Generated from a uniform distribution</a:t>
            </a:r>
          </a:p>
          <a:p>
            <a:pPr>
              <a:spcBef>
                <a:spcPct val="50000"/>
              </a:spcBef>
              <a:defRPr/>
            </a:pPr>
            <a:endParaRPr lang="en-US" altLang="en-US" sz="1800" dirty="0">
              <a:solidFill>
                <a:srgbClr val="FF0000"/>
              </a:solidFill>
            </a:endParaRPr>
          </a:p>
          <a:p>
            <a:pPr>
              <a:spcBef>
                <a:spcPct val="50000"/>
              </a:spcBef>
              <a:defRPr/>
            </a:pPr>
            <a:r>
              <a:rPr lang="en-US" altLang="en-US" sz="1800" dirty="0"/>
              <a:t>10 % of the data used for training and 90% of the data used for testing</a:t>
            </a:r>
          </a:p>
          <a:p>
            <a:pPr>
              <a:spcBef>
                <a:spcPct val="50000"/>
              </a:spcBef>
              <a:defRPr/>
            </a:pPr>
            <a:br>
              <a:rPr lang="en-US" altLang="en-US" sz="1800" dirty="0"/>
            </a:br>
            <a:endParaRPr lang="en-US" altLang="en-US" sz="1800" dirty="0">
              <a:sym typeface="Symbol" pitchFamily="18" charset="2"/>
            </a:endParaRPr>
          </a:p>
        </p:txBody>
      </p:sp>
      <p:pic>
        <p:nvPicPr>
          <p:cNvPr id="7171" name="Picture 5"/>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52400" y="1612900"/>
            <a:ext cx="5715000" cy="4140200"/>
          </a:xfrm>
          <a:noFill/>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59492" name="Picture 4"/>
          <p:cNvPicPr>
            <a:picLocks noChangeAspect="1" noChangeArrowheads="1"/>
          </p:cNvPicPr>
          <p:nvPr/>
        </p:nvPicPr>
        <p:blipFill>
          <a:blip r:embed="rId3">
            <a:extLst>
              <a:ext uri="{28A0092B-C50C-407E-A947-70E740481C1C}">
                <a14:useLocalDpi xmlns:a14="http://schemas.microsoft.com/office/drawing/2010/main" val="0"/>
              </a:ext>
            </a:extLst>
          </a:blip>
          <a:srcRect t="4138" b="2779"/>
          <a:stretch>
            <a:fillRect/>
          </a:stretch>
        </p:blipFill>
        <p:spPr bwMode="auto">
          <a:xfrm>
            <a:off x="381000" y="1066800"/>
            <a:ext cx="7989888"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59490" name="Rectangle 2"/>
          <p:cNvSpPr>
            <a:spLocks noGrp="1" noChangeArrowheads="1"/>
          </p:cNvSpPr>
          <p:nvPr>
            <p:ph type="title"/>
          </p:nvPr>
        </p:nvSpPr>
        <p:spPr/>
        <p:txBody>
          <a:bodyPr/>
          <a:lstStyle/>
          <a:p>
            <a:r>
              <a:rPr lang="en-US"/>
              <a:t>Scatter Plot Array of Iris Attributes</a:t>
            </a:r>
          </a:p>
        </p:txBody>
      </p:sp>
    </p:spTree>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4"/>
          <p:cNvSpPr>
            <a:spLocks noGrp="1" noChangeArrowheads="1"/>
          </p:cNvSpPr>
          <p:nvPr>
            <p:ph type="title"/>
          </p:nvPr>
        </p:nvSpPr>
        <p:spPr/>
        <p:txBody>
          <a:bodyPr/>
          <a:lstStyle/>
          <a:p>
            <a:r>
              <a:rPr lang="en-US" altLang="en-US" sz="2400"/>
              <a:t>Increasing number of nodes in Decision Trees</a:t>
            </a:r>
          </a:p>
        </p:txBody>
      </p:sp>
      <p:pic>
        <p:nvPicPr>
          <p:cNvPr id="8194" name="Content Placeholder 3"/>
          <p:cNvPicPr>
            <a:picLocks noGrp="1" noChangeAspect="1"/>
          </p:cNvPicPr>
          <p:nvPr>
            <p:ph sz="half" idx="1"/>
          </p:nvPr>
        </p:nvPicPr>
        <p:blipFill>
          <a:blip r:embed="rId2">
            <a:extLst>
              <a:ext uri="{28A0092B-C50C-407E-A947-70E740481C1C}">
                <a14:useLocalDpi xmlns:a14="http://schemas.microsoft.com/office/drawing/2010/main" val="0"/>
              </a:ext>
            </a:extLst>
          </a:blip>
          <a:srcRect l="5989" t="6245" r="7352" b="3252"/>
          <a:stretch>
            <a:fillRect/>
          </a:stretch>
        </p:blipFill>
        <p:spPr>
          <a:xfrm>
            <a:off x="76200" y="1219200"/>
            <a:ext cx="8686800" cy="5105400"/>
          </a:xfrm>
        </p:spPr>
      </p:pic>
    </p:spTree>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Rectangle 4"/>
          <p:cNvSpPr>
            <a:spLocks noGrp="1" noChangeArrowheads="1"/>
          </p:cNvSpPr>
          <p:nvPr>
            <p:ph type="title"/>
          </p:nvPr>
        </p:nvSpPr>
        <p:spPr/>
        <p:txBody>
          <a:bodyPr/>
          <a:lstStyle/>
          <a:p>
            <a:r>
              <a:rPr lang="en-US" altLang="en-US" sz="2400"/>
              <a:t>Decision Tree with 4 nodes</a:t>
            </a:r>
          </a:p>
        </p:txBody>
      </p:sp>
      <p:pic>
        <p:nvPicPr>
          <p:cNvPr id="9218" name="Content Placeholder 3"/>
          <p:cNvPicPr>
            <a:picLocks noGrp="1" noChangeAspect="1"/>
          </p:cNvPicPr>
          <p:nvPr>
            <p:ph sz="half" idx="1"/>
          </p:nvPr>
        </p:nvPicPr>
        <p:blipFill>
          <a:blip r:embed="rId2">
            <a:extLst>
              <a:ext uri="{28A0092B-C50C-407E-A947-70E740481C1C}">
                <a14:useLocalDpi xmlns:a14="http://schemas.microsoft.com/office/drawing/2010/main" val="0"/>
              </a:ext>
            </a:extLst>
          </a:blip>
          <a:srcRect l="5989" t="6245" r="7352" b="3252"/>
          <a:stretch>
            <a:fillRect/>
          </a:stretch>
        </p:blipFill>
        <p:spPr>
          <a:xfrm>
            <a:off x="76200" y="1219200"/>
            <a:ext cx="8686800" cy="5105400"/>
          </a:xfrm>
        </p:spPr>
      </p:pic>
      <p:cxnSp>
        <p:nvCxnSpPr>
          <p:cNvPr id="9221" name="Straight Arrow Connector 2"/>
          <p:cNvCxnSpPr>
            <a:cxnSpLocks noChangeShapeType="1"/>
          </p:cNvCxnSpPr>
          <p:nvPr/>
        </p:nvCxnSpPr>
        <p:spPr bwMode="auto">
          <a:xfrm flipV="1">
            <a:off x="990600" y="5099050"/>
            <a:ext cx="0" cy="381000"/>
          </a:xfrm>
          <a:prstGeom prst="straightConnector1">
            <a:avLst/>
          </a:prstGeom>
          <a:noFill/>
          <a:ln w="25400">
            <a:solidFill>
              <a:schemeClr val="tx1"/>
            </a:solidFill>
            <a:round/>
            <a:headEnd/>
            <a:tailEnd type="arrow" w="med" len="med"/>
          </a:ln>
          <a:extLst>
            <a:ext uri="{909E8E84-426E-40DD-AFC4-6F175D3DCCD1}">
              <a14:hiddenFill xmlns:a14="http://schemas.microsoft.com/office/drawing/2010/main">
                <a:noFill/>
              </a14:hiddenFill>
            </a:ext>
          </a:extLst>
        </p:spPr>
      </p:cxnSp>
      <p:sp>
        <p:nvSpPr>
          <p:cNvPr id="9222" name="TextBox 5"/>
          <p:cNvSpPr txBox="1">
            <a:spLocks noChangeArrowheads="1"/>
          </p:cNvSpPr>
          <p:nvPr/>
        </p:nvSpPr>
        <p:spPr bwMode="auto">
          <a:xfrm>
            <a:off x="1981200" y="3944938"/>
            <a:ext cx="1676400"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10000"/>
              </a:spcBef>
              <a:spcAft>
                <a:spcPts val="400"/>
              </a:spcAft>
              <a:buClr>
                <a:srgbClr val="0C7B9C"/>
              </a:buClr>
              <a:buSzPct val="75000"/>
              <a:buFont typeface="Monotype Sorts"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800">
                <a:solidFill>
                  <a:schemeClr val="tx1"/>
                </a:solidFill>
                <a:latin typeface="Arial" charset="0"/>
              </a:defRPr>
            </a:lvl2pPr>
            <a:lvl3pPr marL="1143000" indent="-228600">
              <a:spcBef>
                <a:spcPct val="10000"/>
              </a:spcBef>
              <a:spcAft>
                <a:spcPts val="400"/>
              </a:spcAft>
              <a:buClr>
                <a:srgbClr val="0C7B9C"/>
              </a:buClr>
              <a:buSzPct val="70000"/>
              <a:buFont typeface="Wingdings" charset="2"/>
              <a:buChar char="u"/>
              <a:defRPr sz="2400">
                <a:solidFill>
                  <a:schemeClr val="tx1"/>
                </a:solidFill>
                <a:latin typeface="Arial" charset="0"/>
              </a:defRPr>
            </a:lvl3pPr>
            <a:lvl4pPr marL="1600200" indent="-228600">
              <a:spcBef>
                <a:spcPct val="20000"/>
              </a:spcBef>
              <a:buSzPct val="100000"/>
              <a:buChar char="–"/>
              <a:defRPr sz="2000">
                <a:solidFill>
                  <a:schemeClr val="tx1"/>
                </a:solidFill>
                <a:latin typeface="Times New Roman" charset="0"/>
              </a:defRPr>
            </a:lvl4pPr>
            <a:lvl5pPr marL="2057400" indent="-228600">
              <a:spcBef>
                <a:spcPct val="20000"/>
              </a:spcBef>
              <a:buSzPct val="100000"/>
              <a:buChar char="•"/>
              <a:defRPr sz="2000">
                <a:solidFill>
                  <a:schemeClr val="tx1"/>
                </a:solidFill>
                <a:latin typeface="Times New Roman" charset="0"/>
              </a:defRPr>
            </a:lvl5pPr>
            <a:lvl6pPr marL="2514600" indent="-228600" eaLnBrk="0" fontAlgn="base" hangingPunct="0">
              <a:spcBef>
                <a:spcPct val="20000"/>
              </a:spcBef>
              <a:spcAft>
                <a:spcPct val="0"/>
              </a:spcAft>
              <a:buSzPct val="100000"/>
              <a:buChar char="•"/>
              <a:defRPr sz="2000">
                <a:solidFill>
                  <a:schemeClr val="tx1"/>
                </a:solidFill>
                <a:latin typeface="Times New Roman" charset="0"/>
              </a:defRPr>
            </a:lvl6pPr>
            <a:lvl7pPr marL="2971800" indent="-228600" eaLnBrk="0" fontAlgn="base" hangingPunct="0">
              <a:spcBef>
                <a:spcPct val="20000"/>
              </a:spcBef>
              <a:spcAft>
                <a:spcPct val="0"/>
              </a:spcAft>
              <a:buSzPct val="100000"/>
              <a:buChar char="•"/>
              <a:defRPr sz="2000">
                <a:solidFill>
                  <a:schemeClr val="tx1"/>
                </a:solidFill>
                <a:latin typeface="Times New Roman" charset="0"/>
              </a:defRPr>
            </a:lvl7pPr>
            <a:lvl8pPr marL="3429000" indent="-228600" eaLnBrk="0" fontAlgn="base" hangingPunct="0">
              <a:spcBef>
                <a:spcPct val="20000"/>
              </a:spcBef>
              <a:spcAft>
                <a:spcPct val="0"/>
              </a:spcAft>
              <a:buSzPct val="100000"/>
              <a:buChar char="•"/>
              <a:defRPr sz="2000">
                <a:solidFill>
                  <a:schemeClr val="tx1"/>
                </a:solidFill>
                <a:latin typeface="Times New Roman" charset="0"/>
              </a:defRPr>
            </a:lvl8pPr>
            <a:lvl9pPr marL="3886200" indent="-228600" eaLnBrk="0" fontAlgn="base" hangingPunct="0">
              <a:spcBef>
                <a:spcPct val="20000"/>
              </a:spcBef>
              <a:spcAft>
                <a:spcPct val="0"/>
              </a:spcAft>
              <a:buSzPct val="100000"/>
              <a:buChar char="•"/>
              <a:defRPr sz="2000">
                <a:solidFill>
                  <a:schemeClr val="tx1"/>
                </a:solidFill>
                <a:latin typeface="Times New Roman" charset="0"/>
              </a:defRPr>
            </a:lvl9pPr>
          </a:lstStyle>
          <a:p>
            <a:pPr>
              <a:spcBef>
                <a:spcPct val="0"/>
              </a:spcBef>
              <a:spcAft>
                <a:spcPct val="0"/>
              </a:spcAft>
              <a:buClrTx/>
              <a:buSzTx/>
              <a:buFontTx/>
              <a:buNone/>
            </a:pPr>
            <a:r>
              <a:rPr lang="en-US" altLang="en-US" sz="1200" b="0"/>
              <a:t>Decision Tree</a:t>
            </a:r>
          </a:p>
        </p:txBody>
      </p:sp>
      <p:sp>
        <p:nvSpPr>
          <p:cNvPr id="9223" name="TextBox 10"/>
          <p:cNvSpPr txBox="1">
            <a:spLocks noChangeArrowheads="1"/>
          </p:cNvSpPr>
          <p:nvPr/>
        </p:nvSpPr>
        <p:spPr bwMode="auto">
          <a:xfrm>
            <a:off x="5181600" y="5105400"/>
            <a:ext cx="278447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10000"/>
              </a:spcBef>
              <a:spcAft>
                <a:spcPts val="400"/>
              </a:spcAft>
              <a:buClr>
                <a:srgbClr val="0C7B9C"/>
              </a:buClr>
              <a:buSzPct val="75000"/>
              <a:buFont typeface="Monotype Sorts"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800">
                <a:solidFill>
                  <a:schemeClr val="tx1"/>
                </a:solidFill>
                <a:latin typeface="Arial" charset="0"/>
              </a:defRPr>
            </a:lvl2pPr>
            <a:lvl3pPr marL="1143000" indent="-228600">
              <a:spcBef>
                <a:spcPct val="10000"/>
              </a:spcBef>
              <a:spcAft>
                <a:spcPts val="400"/>
              </a:spcAft>
              <a:buClr>
                <a:srgbClr val="0C7B9C"/>
              </a:buClr>
              <a:buSzPct val="70000"/>
              <a:buFont typeface="Wingdings" charset="2"/>
              <a:buChar char="u"/>
              <a:defRPr sz="2400">
                <a:solidFill>
                  <a:schemeClr val="tx1"/>
                </a:solidFill>
                <a:latin typeface="Arial" charset="0"/>
              </a:defRPr>
            </a:lvl3pPr>
            <a:lvl4pPr marL="1600200" indent="-228600">
              <a:spcBef>
                <a:spcPct val="20000"/>
              </a:spcBef>
              <a:buSzPct val="100000"/>
              <a:buChar char="–"/>
              <a:defRPr sz="2000">
                <a:solidFill>
                  <a:schemeClr val="tx1"/>
                </a:solidFill>
                <a:latin typeface="Times New Roman" charset="0"/>
              </a:defRPr>
            </a:lvl4pPr>
            <a:lvl5pPr marL="2057400" indent="-228600">
              <a:spcBef>
                <a:spcPct val="20000"/>
              </a:spcBef>
              <a:buSzPct val="100000"/>
              <a:buChar char="•"/>
              <a:defRPr sz="2000">
                <a:solidFill>
                  <a:schemeClr val="tx1"/>
                </a:solidFill>
                <a:latin typeface="Times New Roman" charset="0"/>
              </a:defRPr>
            </a:lvl5pPr>
            <a:lvl6pPr marL="2514600" indent="-228600" eaLnBrk="0" fontAlgn="base" hangingPunct="0">
              <a:spcBef>
                <a:spcPct val="20000"/>
              </a:spcBef>
              <a:spcAft>
                <a:spcPct val="0"/>
              </a:spcAft>
              <a:buSzPct val="100000"/>
              <a:buChar char="•"/>
              <a:defRPr sz="2000">
                <a:solidFill>
                  <a:schemeClr val="tx1"/>
                </a:solidFill>
                <a:latin typeface="Times New Roman" charset="0"/>
              </a:defRPr>
            </a:lvl6pPr>
            <a:lvl7pPr marL="2971800" indent="-228600" eaLnBrk="0" fontAlgn="base" hangingPunct="0">
              <a:spcBef>
                <a:spcPct val="20000"/>
              </a:spcBef>
              <a:spcAft>
                <a:spcPct val="0"/>
              </a:spcAft>
              <a:buSzPct val="100000"/>
              <a:buChar char="•"/>
              <a:defRPr sz="2000">
                <a:solidFill>
                  <a:schemeClr val="tx1"/>
                </a:solidFill>
                <a:latin typeface="Times New Roman" charset="0"/>
              </a:defRPr>
            </a:lvl7pPr>
            <a:lvl8pPr marL="3429000" indent="-228600" eaLnBrk="0" fontAlgn="base" hangingPunct="0">
              <a:spcBef>
                <a:spcPct val="20000"/>
              </a:spcBef>
              <a:spcAft>
                <a:spcPct val="0"/>
              </a:spcAft>
              <a:buSzPct val="100000"/>
              <a:buChar char="•"/>
              <a:defRPr sz="2000">
                <a:solidFill>
                  <a:schemeClr val="tx1"/>
                </a:solidFill>
                <a:latin typeface="Times New Roman" charset="0"/>
              </a:defRPr>
            </a:lvl8pPr>
            <a:lvl9pPr marL="3886200" indent="-228600" eaLnBrk="0" fontAlgn="base" hangingPunct="0">
              <a:spcBef>
                <a:spcPct val="20000"/>
              </a:spcBef>
              <a:spcAft>
                <a:spcPct val="0"/>
              </a:spcAft>
              <a:buSzPct val="100000"/>
              <a:buChar char="•"/>
              <a:defRPr sz="2000">
                <a:solidFill>
                  <a:schemeClr val="tx1"/>
                </a:solidFill>
                <a:latin typeface="Times New Roman" charset="0"/>
              </a:defRPr>
            </a:lvl9pPr>
          </a:lstStyle>
          <a:p>
            <a:pPr>
              <a:spcBef>
                <a:spcPct val="0"/>
              </a:spcBef>
              <a:spcAft>
                <a:spcPct val="0"/>
              </a:spcAft>
              <a:buClrTx/>
              <a:buSzTx/>
              <a:buFontTx/>
              <a:buNone/>
            </a:pPr>
            <a:r>
              <a:rPr lang="en-US" altLang="en-US" sz="1200" b="0"/>
              <a:t>Decision boundaries on Training data</a:t>
            </a:r>
          </a:p>
        </p:txBody>
      </p:sp>
      <p:pic>
        <p:nvPicPr>
          <p:cNvPr id="2" name="Picture 1"/>
          <p:cNvPicPr>
            <a:picLocks noChangeAspect="1"/>
          </p:cNvPicPr>
          <p:nvPr/>
        </p:nvPicPr>
        <p:blipFill>
          <a:blip r:embed="rId3"/>
          <a:stretch>
            <a:fillRect/>
          </a:stretch>
        </p:blipFill>
        <p:spPr>
          <a:xfrm>
            <a:off x="4753344" y="2095500"/>
            <a:ext cx="3640986" cy="2743200"/>
          </a:xfrm>
          <a:prstGeom prst="rect">
            <a:avLst/>
          </a:prstGeom>
        </p:spPr>
      </p:pic>
      <p:pic>
        <p:nvPicPr>
          <p:cNvPr id="4" name="Picture 3"/>
          <p:cNvPicPr>
            <a:picLocks noChangeAspect="1"/>
          </p:cNvPicPr>
          <p:nvPr/>
        </p:nvPicPr>
        <p:blipFill>
          <a:blip r:embed="rId4"/>
          <a:stretch>
            <a:fillRect/>
          </a:stretch>
        </p:blipFill>
        <p:spPr>
          <a:xfrm>
            <a:off x="1354657" y="1524000"/>
            <a:ext cx="2345389" cy="1828800"/>
          </a:xfrm>
          <a:prstGeom prst="rect">
            <a:avLst/>
          </a:prstGeom>
        </p:spPr>
      </p:pic>
    </p:spTree>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4"/>
          <p:cNvSpPr>
            <a:spLocks noGrp="1" noChangeArrowheads="1"/>
          </p:cNvSpPr>
          <p:nvPr>
            <p:ph type="title"/>
          </p:nvPr>
        </p:nvSpPr>
        <p:spPr/>
        <p:txBody>
          <a:bodyPr/>
          <a:lstStyle/>
          <a:p>
            <a:r>
              <a:rPr lang="en-US" altLang="en-US" sz="2400"/>
              <a:t>Decision Tree with 50 nodes</a:t>
            </a:r>
          </a:p>
        </p:txBody>
      </p:sp>
      <p:pic>
        <p:nvPicPr>
          <p:cNvPr id="10242" name="Content Placeholder 3"/>
          <p:cNvPicPr>
            <a:picLocks noGrp="1" noChangeAspect="1"/>
          </p:cNvPicPr>
          <p:nvPr>
            <p:ph sz="half" idx="1"/>
          </p:nvPr>
        </p:nvPicPr>
        <p:blipFill>
          <a:blip r:embed="rId2">
            <a:extLst>
              <a:ext uri="{28A0092B-C50C-407E-A947-70E740481C1C}">
                <a14:useLocalDpi xmlns:a14="http://schemas.microsoft.com/office/drawing/2010/main" val="0"/>
              </a:ext>
            </a:extLst>
          </a:blip>
          <a:srcRect l="5989" t="6245" r="7352" b="3252"/>
          <a:stretch>
            <a:fillRect/>
          </a:stretch>
        </p:blipFill>
        <p:spPr>
          <a:xfrm>
            <a:off x="76200" y="1219200"/>
            <a:ext cx="8686800" cy="5105400"/>
          </a:xfrm>
        </p:spPr>
      </p:pic>
      <p:cxnSp>
        <p:nvCxnSpPr>
          <p:cNvPr id="10245" name="Straight Arrow Connector 5"/>
          <p:cNvCxnSpPr>
            <a:cxnSpLocks noChangeShapeType="1"/>
          </p:cNvCxnSpPr>
          <p:nvPr/>
        </p:nvCxnSpPr>
        <p:spPr bwMode="auto">
          <a:xfrm flipV="1">
            <a:off x="3124200" y="5334000"/>
            <a:ext cx="0" cy="381000"/>
          </a:xfrm>
          <a:prstGeom prst="straightConnector1">
            <a:avLst/>
          </a:prstGeom>
          <a:noFill/>
          <a:ln w="25400">
            <a:solidFill>
              <a:schemeClr val="tx1"/>
            </a:solidFill>
            <a:round/>
            <a:headEnd/>
            <a:tailEnd type="arrow" w="med" len="med"/>
          </a:ln>
          <a:extLst>
            <a:ext uri="{909E8E84-426E-40DD-AFC4-6F175D3DCCD1}">
              <a14:hiddenFill xmlns:a14="http://schemas.microsoft.com/office/drawing/2010/main">
                <a:noFill/>
              </a14:hiddenFill>
            </a:ext>
          </a:extLst>
        </p:spPr>
      </p:cxnSp>
      <p:sp>
        <p:nvSpPr>
          <p:cNvPr id="10246" name="TextBox 6"/>
          <p:cNvSpPr txBox="1">
            <a:spLocks noChangeArrowheads="1"/>
          </p:cNvSpPr>
          <p:nvPr/>
        </p:nvSpPr>
        <p:spPr bwMode="auto">
          <a:xfrm>
            <a:off x="1981200" y="3944938"/>
            <a:ext cx="1676400"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10000"/>
              </a:spcBef>
              <a:spcAft>
                <a:spcPts val="400"/>
              </a:spcAft>
              <a:buClr>
                <a:srgbClr val="0C7B9C"/>
              </a:buClr>
              <a:buSzPct val="75000"/>
              <a:buFont typeface="Monotype Sorts"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800">
                <a:solidFill>
                  <a:schemeClr val="tx1"/>
                </a:solidFill>
                <a:latin typeface="Arial" charset="0"/>
              </a:defRPr>
            </a:lvl2pPr>
            <a:lvl3pPr marL="1143000" indent="-228600">
              <a:spcBef>
                <a:spcPct val="10000"/>
              </a:spcBef>
              <a:spcAft>
                <a:spcPts val="400"/>
              </a:spcAft>
              <a:buClr>
                <a:srgbClr val="0C7B9C"/>
              </a:buClr>
              <a:buSzPct val="70000"/>
              <a:buFont typeface="Wingdings" charset="2"/>
              <a:buChar char="u"/>
              <a:defRPr sz="2400">
                <a:solidFill>
                  <a:schemeClr val="tx1"/>
                </a:solidFill>
                <a:latin typeface="Arial" charset="0"/>
              </a:defRPr>
            </a:lvl3pPr>
            <a:lvl4pPr marL="1600200" indent="-228600">
              <a:spcBef>
                <a:spcPct val="20000"/>
              </a:spcBef>
              <a:buSzPct val="100000"/>
              <a:buChar char="–"/>
              <a:defRPr sz="2000">
                <a:solidFill>
                  <a:schemeClr val="tx1"/>
                </a:solidFill>
                <a:latin typeface="Times New Roman" charset="0"/>
              </a:defRPr>
            </a:lvl4pPr>
            <a:lvl5pPr marL="2057400" indent="-228600">
              <a:spcBef>
                <a:spcPct val="20000"/>
              </a:spcBef>
              <a:buSzPct val="100000"/>
              <a:buChar char="•"/>
              <a:defRPr sz="2000">
                <a:solidFill>
                  <a:schemeClr val="tx1"/>
                </a:solidFill>
                <a:latin typeface="Times New Roman" charset="0"/>
              </a:defRPr>
            </a:lvl5pPr>
            <a:lvl6pPr marL="2514600" indent="-228600" eaLnBrk="0" fontAlgn="base" hangingPunct="0">
              <a:spcBef>
                <a:spcPct val="20000"/>
              </a:spcBef>
              <a:spcAft>
                <a:spcPct val="0"/>
              </a:spcAft>
              <a:buSzPct val="100000"/>
              <a:buChar char="•"/>
              <a:defRPr sz="2000">
                <a:solidFill>
                  <a:schemeClr val="tx1"/>
                </a:solidFill>
                <a:latin typeface="Times New Roman" charset="0"/>
              </a:defRPr>
            </a:lvl6pPr>
            <a:lvl7pPr marL="2971800" indent="-228600" eaLnBrk="0" fontAlgn="base" hangingPunct="0">
              <a:spcBef>
                <a:spcPct val="20000"/>
              </a:spcBef>
              <a:spcAft>
                <a:spcPct val="0"/>
              </a:spcAft>
              <a:buSzPct val="100000"/>
              <a:buChar char="•"/>
              <a:defRPr sz="2000">
                <a:solidFill>
                  <a:schemeClr val="tx1"/>
                </a:solidFill>
                <a:latin typeface="Times New Roman" charset="0"/>
              </a:defRPr>
            </a:lvl7pPr>
            <a:lvl8pPr marL="3429000" indent="-228600" eaLnBrk="0" fontAlgn="base" hangingPunct="0">
              <a:spcBef>
                <a:spcPct val="20000"/>
              </a:spcBef>
              <a:spcAft>
                <a:spcPct val="0"/>
              </a:spcAft>
              <a:buSzPct val="100000"/>
              <a:buChar char="•"/>
              <a:defRPr sz="2000">
                <a:solidFill>
                  <a:schemeClr val="tx1"/>
                </a:solidFill>
                <a:latin typeface="Times New Roman" charset="0"/>
              </a:defRPr>
            </a:lvl8pPr>
            <a:lvl9pPr marL="3886200" indent="-228600" eaLnBrk="0" fontAlgn="base" hangingPunct="0">
              <a:spcBef>
                <a:spcPct val="20000"/>
              </a:spcBef>
              <a:spcAft>
                <a:spcPct val="0"/>
              </a:spcAft>
              <a:buSzPct val="100000"/>
              <a:buChar char="•"/>
              <a:defRPr sz="2000">
                <a:solidFill>
                  <a:schemeClr val="tx1"/>
                </a:solidFill>
                <a:latin typeface="Times New Roman" charset="0"/>
              </a:defRPr>
            </a:lvl9pPr>
          </a:lstStyle>
          <a:p>
            <a:pPr>
              <a:spcBef>
                <a:spcPct val="0"/>
              </a:spcBef>
              <a:spcAft>
                <a:spcPct val="0"/>
              </a:spcAft>
              <a:buClrTx/>
              <a:buSzTx/>
              <a:buFontTx/>
              <a:buNone/>
            </a:pPr>
            <a:r>
              <a:rPr lang="en-US" altLang="en-US" sz="1200" b="0"/>
              <a:t>Decision Tree</a:t>
            </a:r>
          </a:p>
        </p:txBody>
      </p:sp>
      <p:sp>
        <p:nvSpPr>
          <p:cNvPr id="10247" name="TextBox 7"/>
          <p:cNvSpPr txBox="1">
            <a:spLocks noChangeArrowheads="1"/>
          </p:cNvSpPr>
          <p:nvPr/>
        </p:nvSpPr>
        <p:spPr bwMode="auto">
          <a:xfrm>
            <a:off x="1981200" y="3944938"/>
            <a:ext cx="1676400"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10000"/>
              </a:spcBef>
              <a:spcAft>
                <a:spcPts val="400"/>
              </a:spcAft>
              <a:buClr>
                <a:srgbClr val="0C7B9C"/>
              </a:buClr>
              <a:buSzPct val="75000"/>
              <a:buFont typeface="Monotype Sorts"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800">
                <a:solidFill>
                  <a:schemeClr val="tx1"/>
                </a:solidFill>
                <a:latin typeface="Arial" charset="0"/>
              </a:defRPr>
            </a:lvl2pPr>
            <a:lvl3pPr marL="1143000" indent="-228600">
              <a:spcBef>
                <a:spcPct val="10000"/>
              </a:spcBef>
              <a:spcAft>
                <a:spcPts val="400"/>
              </a:spcAft>
              <a:buClr>
                <a:srgbClr val="0C7B9C"/>
              </a:buClr>
              <a:buSzPct val="70000"/>
              <a:buFont typeface="Wingdings" charset="2"/>
              <a:buChar char="u"/>
              <a:defRPr sz="2400">
                <a:solidFill>
                  <a:schemeClr val="tx1"/>
                </a:solidFill>
                <a:latin typeface="Arial" charset="0"/>
              </a:defRPr>
            </a:lvl3pPr>
            <a:lvl4pPr marL="1600200" indent="-228600">
              <a:spcBef>
                <a:spcPct val="20000"/>
              </a:spcBef>
              <a:buSzPct val="100000"/>
              <a:buChar char="–"/>
              <a:defRPr sz="2000">
                <a:solidFill>
                  <a:schemeClr val="tx1"/>
                </a:solidFill>
                <a:latin typeface="Times New Roman" charset="0"/>
              </a:defRPr>
            </a:lvl4pPr>
            <a:lvl5pPr marL="2057400" indent="-228600">
              <a:spcBef>
                <a:spcPct val="20000"/>
              </a:spcBef>
              <a:buSzPct val="100000"/>
              <a:buChar char="•"/>
              <a:defRPr sz="2000">
                <a:solidFill>
                  <a:schemeClr val="tx1"/>
                </a:solidFill>
                <a:latin typeface="Times New Roman" charset="0"/>
              </a:defRPr>
            </a:lvl5pPr>
            <a:lvl6pPr marL="2514600" indent="-228600" eaLnBrk="0" fontAlgn="base" hangingPunct="0">
              <a:spcBef>
                <a:spcPct val="20000"/>
              </a:spcBef>
              <a:spcAft>
                <a:spcPct val="0"/>
              </a:spcAft>
              <a:buSzPct val="100000"/>
              <a:buChar char="•"/>
              <a:defRPr sz="2000">
                <a:solidFill>
                  <a:schemeClr val="tx1"/>
                </a:solidFill>
                <a:latin typeface="Times New Roman" charset="0"/>
              </a:defRPr>
            </a:lvl6pPr>
            <a:lvl7pPr marL="2971800" indent="-228600" eaLnBrk="0" fontAlgn="base" hangingPunct="0">
              <a:spcBef>
                <a:spcPct val="20000"/>
              </a:spcBef>
              <a:spcAft>
                <a:spcPct val="0"/>
              </a:spcAft>
              <a:buSzPct val="100000"/>
              <a:buChar char="•"/>
              <a:defRPr sz="2000">
                <a:solidFill>
                  <a:schemeClr val="tx1"/>
                </a:solidFill>
                <a:latin typeface="Times New Roman" charset="0"/>
              </a:defRPr>
            </a:lvl7pPr>
            <a:lvl8pPr marL="3429000" indent="-228600" eaLnBrk="0" fontAlgn="base" hangingPunct="0">
              <a:spcBef>
                <a:spcPct val="20000"/>
              </a:spcBef>
              <a:spcAft>
                <a:spcPct val="0"/>
              </a:spcAft>
              <a:buSzPct val="100000"/>
              <a:buChar char="•"/>
              <a:defRPr sz="2000">
                <a:solidFill>
                  <a:schemeClr val="tx1"/>
                </a:solidFill>
                <a:latin typeface="Times New Roman" charset="0"/>
              </a:defRPr>
            </a:lvl8pPr>
            <a:lvl9pPr marL="3886200" indent="-228600" eaLnBrk="0" fontAlgn="base" hangingPunct="0">
              <a:spcBef>
                <a:spcPct val="20000"/>
              </a:spcBef>
              <a:spcAft>
                <a:spcPct val="0"/>
              </a:spcAft>
              <a:buSzPct val="100000"/>
              <a:buChar char="•"/>
              <a:defRPr sz="2000">
                <a:solidFill>
                  <a:schemeClr val="tx1"/>
                </a:solidFill>
                <a:latin typeface="Times New Roman" charset="0"/>
              </a:defRPr>
            </a:lvl9pPr>
          </a:lstStyle>
          <a:p>
            <a:pPr>
              <a:spcBef>
                <a:spcPct val="0"/>
              </a:spcBef>
              <a:spcAft>
                <a:spcPct val="0"/>
              </a:spcAft>
              <a:buClrTx/>
              <a:buSzTx/>
              <a:buFontTx/>
              <a:buNone/>
            </a:pPr>
            <a:r>
              <a:rPr lang="en-US" altLang="en-US" sz="1200" b="0"/>
              <a:t>Decision Tree</a:t>
            </a:r>
          </a:p>
        </p:txBody>
      </p:sp>
      <p:sp>
        <p:nvSpPr>
          <p:cNvPr id="10248" name="TextBox 8"/>
          <p:cNvSpPr txBox="1">
            <a:spLocks noChangeArrowheads="1"/>
          </p:cNvSpPr>
          <p:nvPr/>
        </p:nvSpPr>
        <p:spPr bwMode="auto">
          <a:xfrm>
            <a:off x="5181600" y="5108575"/>
            <a:ext cx="2784475"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10000"/>
              </a:spcBef>
              <a:spcAft>
                <a:spcPts val="400"/>
              </a:spcAft>
              <a:buClr>
                <a:srgbClr val="0C7B9C"/>
              </a:buClr>
              <a:buSzPct val="75000"/>
              <a:buFont typeface="Monotype Sorts"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800">
                <a:solidFill>
                  <a:schemeClr val="tx1"/>
                </a:solidFill>
                <a:latin typeface="Arial" charset="0"/>
              </a:defRPr>
            </a:lvl2pPr>
            <a:lvl3pPr marL="1143000" indent="-228600">
              <a:spcBef>
                <a:spcPct val="10000"/>
              </a:spcBef>
              <a:spcAft>
                <a:spcPts val="400"/>
              </a:spcAft>
              <a:buClr>
                <a:srgbClr val="0C7B9C"/>
              </a:buClr>
              <a:buSzPct val="70000"/>
              <a:buFont typeface="Wingdings" charset="2"/>
              <a:buChar char="u"/>
              <a:defRPr sz="2400">
                <a:solidFill>
                  <a:schemeClr val="tx1"/>
                </a:solidFill>
                <a:latin typeface="Arial" charset="0"/>
              </a:defRPr>
            </a:lvl3pPr>
            <a:lvl4pPr marL="1600200" indent="-228600">
              <a:spcBef>
                <a:spcPct val="20000"/>
              </a:spcBef>
              <a:buSzPct val="100000"/>
              <a:buChar char="–"/>
              <a:defRPr sz="2000">
                <a:solidFill>
                  <a:schemeClr val="tx1"/>
                </a:solidFill>
                <a:latin typeface="Times New Roman" charset="0"/>
              </a:defRPr>
            </a:lvl4pPr>
            <a:lvl5pPr marL="2057400" indent="-228600">
              <a:spcBef>
                <a:spcPct val="20000"/>
              </a:spcBef>
              <a:buSzPct val="100000"/>
              <a:buChar char="•"/>
              <a:defRPr sz="2000">
                <a:solidFill>
                  <a:schemeClr val="tx1"/>
                </a:solidFill>
                <a:latin typeface="Times New Roman" charset="0"/>
              </a:defRPr>
            </a:lvl5pPr>
            <a:lvl6pPr marL="2514600" indent="-228600" eaLnBrk="0" fontAlgn="base" hangingPunct="0">
              <a:spcBef>
                <a:spcPct val="20000"/>
              </a:spcBef>
              <a:spcAft>
                <a:spcPct val="0"/>
              </a:spcAft>
              <a:buSzPct val="100000"/>
              <a:buChar char="•"/>
              <a:defRPr sz="2000">
                <a:solidFill>
                  <a:schemeClr val="tx1"/>
                </a:solidFill>
                <a:latin typeface="Times New Roman" charset="0"/>
              </a:defRPr>
            </a:lvl6pPr>
            <a:lvl7pPr marL="2971800" indent="-228600" eaLnBrk="0" fontAlgn="base" hangingPunct="0">
              <a:spcBef>
                <a:spcPct val="20000"/>
              </a:spcBef>
              <a:spcAft>
                <a:spcPct val="0"/>
              </a:spcAft>
              <a:buSzPct val="100000"/>
              <a:buChar char="•"/>
              <a:defRPr sz="2000">
                <a:solidFill>
                  <a:schemeClr val="tx1"/>
                </a:solidFill>
                <a:latin typeface="Times New Roman" charset="0"/>
              </a:defRPr>
            </a:lvl7pPr>
            <a:lvl8pPr marL="3429000" indent="-228600" eaLnBrk="0" fontAlgn="base" hangingPunct="0">
              <a:spcBef>
                <a:spcPct val="20000"/>
              </a:spcBef>
              <a:spcAft>
                <a:spcPct val="0"/>
              </a:spcAft>
              <a:buSzPct val="100000"/>
              <a:buChar char="•"/>
              <a:defRPr sz="2000">
                <a:solidFill>
                  <a:schemeClr val="tx1"/>
                </a:solidFill>
                <a:latin typeface="Times New Roman" charset="0"/>
              </a:defRPr>
            </a:lvl8pPr>
            <a:lvl9pPr marL="3886200" indent="-228600" eaLnBrk="0" fontAlgn="base" hangingPunct="0">
              <a:spcBef>
                <a:spcPct val="20000"/>
              </a:spcBef>
              <a:spcAft>
                <a:spcPct val="0"/>
              </a:spcAft>
              <a:buSzPct val="100000"/>
              <a:buChar char="•"/>
              <a:defRPr sz="2000">
                <a:solidFill>
                  <a:schemeClr val="tx1"/>
                </a:solidFill>
                <a:latin typeface="Times New Roman" charset="0"/>
              </a:defRPr>
            </a:lvl9pPr>
          </a:lstStyle>
          <a:p>
            <a:pPr>
              <a:spcBef>
                <a:spcPct val="0"/>
              </a:spcBef>
              <a:spcAft>
                <a:spcPct val="0"/>
              </a:spcAft>
              <a:buClrTx/>
              <a:buSzTx/>
              <a:buFontTx/>
              <a:buNone/>
            </a:pPr>
            <a:r>
              <a:rPr lang="en-US" altLang="en-US" sz="1200" b="0"/>
              <a:t>Decision boundaries on Training data</a:t>
            </a:r>
          </a:p>
        </p:txBody>
      </p:sp>
      <p:pic>
        <p:nvPicPr>
          <p:cNvPr id="3" name="Picture 2"/>
          <p:cNvPicPr>
            <a:picLocks noChangeAspect="1"/>
          </p:cNvPicPr>
          <p:nvPr/>
        </p:nvPicPr>
        <p:blipFill>
          <a:blip r:embed="rId3"/>
          <a:stretch>
            <a:fillRect/>
          </a:stretch>
        </p:blipFill>
        <p:spPr>
          <a:xfrm>
            <a:off x="4651345" y="2057400"/>
            <a:ext cx="3727510" cy="2743200"/>
          </a:xfrm>
          <a:prstGeom prst="rect">
            <a:avLst/>
          </a:prstGeom>
        </p:spPr>
      </p:pic>
      <p:pic>
        <p:nvPicPr>
          <p:cNvPr id="4" name="Picture 3"/>
          <p:cNvPicPr>
            <a:picLocks noChangeAspect="1"/>
          </p:cNvPicPr>
          <p:nvPr/>
        </p:nvPicPr>
        <p:blipFill>
          <a:blip r:embed="rId4"/>
          <a:stretch>
            <a:fillRect/>
          </a:stretch>
        </p:blipFill>
        <p:spPr>
          <a:xfrm>
            <a:off x="1108823" y="1614351"/>
            <a:ext cx="3045649" cy="2286000"/>
          </a:xfrm>
          <a:prstGeom prst="rect">
            <a:avLst/>
          </a:prstGeom>
        </p:spPr>
      </p:pic>
    </p:spTree>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Rectangle 4"/>
          <p:cNvSpPr>
            <a:spLocks noGrp="1" noChangeArrowheads="1"/>
          </p:cNvSpPr>
          <p:nvPr>
            <p:ph type="title"/>
          </p:nvPr>
        </p:nvSpPr>
        <p:spPr/>
        <p:txBody>
          <a:bodyPr/>
          <a:lstStyle/>
          <a:p>
            <a:r>
              <a:rPr lang="en-US" altLang="en-US" sz="2400"/>
              <a:t>Which tree is better?</a:t>
            </a:r>
          </a:p>
        </p:txBody>
      </p:sp>
      <p:pic>
        <p:nvPicPr>
          <p:cNvPr id="11266" name="Content Placeholder 3"/>
          <p:cNvPicPr>
            <a:picLocks noGrp="1" noChangeAspect="1"/>
          </p:cNvPicPr>
          <p:nvPr>
            <p:ph sz="half" idx="1"/>
          </p:nvPr>
        </p:nvPicPr>
        <p:blipFill>
          <a:blip r:embed="rId2">
            <a:extLst>
              <a:ext uri="{28A0092B-C50C-407E-A947-70E740481C1C}">
                <a14:useLocalDpi xmlns:a14="http://schemas.microsoft.com/office/drawing/2010/main" val="0"/>
              </a:ext>
            </a:extLst>
          </a:blip>
          <a:srcRect l="5989" t="6245" r="7352" b="3252"/>
          <a:stretch>
            <a:fillRect/>
          </a:stretch>
        </p:blipFill>
        <p:spPr>
          <a:xfrm>
            <a:off x="76200" y="1219200"/>
            <a:ext cx="8686800" cy="5105400"/>
          </a:xfrm>
        </p:spPr>
      </p:pic>
      <p:sp>
        <p:nvSpPr>
          <p:cNvPr id="11269" name="TextBox 4"/>
          <p:cNvSpPr txBox="1">
            <a:spLocks noChangeArrowheads="1"/>
          </p:cNvSpPr>
          <p:nvPr/>
        </p:nvSpPr>
        <p:spPr bwMode="auto">
          <a:xfrm>
            <a:off x="1828800" y="4097338"/>
            <a:ext cx="27432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10000"/>
              </a:spcBef>
              <a:spcAft>
                <a:spcPts val="400"/>
              </a:spcAft>
              <a:buClr>
                <a:srgbClr val="0C7B9C"/>
              </a:buClr>
              <a:buSzPct val="75000"/>
              <a:buFont typeface="Monotype Sorts"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800">
                <a:solidFill>
                  <a:schemeClr val="tx1"/>
                </a:solidFill>
                <a:latin typeface="Arial" charset="0"/>
              </a:defRPr>
            </a:lvl2pPr>
            <a:lvl3pPr marL="1143000" indent="-228600">
              <a:spcBef>
                <a:spcPct val="10000"/>
              </a:spcBef>
              <a:spcAft>
                <a:spcPts val="400"/>
              </a:spcAft>
              <a:buClr>
                <a:srgbClr val="0C7B9C"/>
              </a:buClr>
              <a:buSzPct val="70000"/>
              <a:buFont typeface="Wingdings" charset="2"/>
              <a:buChar char="u"/>
              <a:defRPr sz="2400">
                <a:solidFill>
                  <a:schemeClr val="tx1"/>
                </a:solidFill>
                <a:latin typeface="Arial" charset="0"/>
              </a:defRPr>
            </a:lvl3pPr>
            <a:lvl4pPr marL="1600200" indent="-228600">
              <a:spcBef>
                <a:spcPct val="20000"/>
              </a:spcBef>
              <a:buSzPct val="100000"/>
              <a:buChar char="–"/>
              <a:defRPr sz="2000">
                <a:solidFill>
                  <a:schemeClr val="tx1"/>
                </a:solidFill>
                <a:latin typeface="Times New Roman" charset="0"/>
              </a:defRPr>
            </a:lvl4pPr>
            <a:lvl5pPr marL="2057400" indent="-228600">
              <a:spcBef>
                <a:spcPct val="20000"/>
              </a:spcBef>
              <a:buSzPct val="100000"/>
              <a:buChar char="•"/>
              <a:defRPr sz="2000">
                <a:solidFill>
                  <a:schemeClr val="tx1"/>
                </a:solidFill>
                <a:latin typeface="Times New Roman" charset="0"/>
              </a:defRPr>
            </a:lvl5pPr>
            <a:lvl6pPr marL="2514600" indent="-228600" eaLnBrk="0" fontAlgn="base" hangingPunct="0">
              <a:spcBef>
                <a:spcPct val="20000"/>
              </a:spcBef>
              <a:spcAft>
                <a:spcPct val="0"/>
              </a:spcAft>
              <a:buSzPct val="100000"/>
              <a:buChar char="•"/>
              <a:defRPr sz="2000">
                <a:solidFill>
                  <a:schemeClr val="tx1"/>
                </a:solidFill>
                <a:latin typeface="Times New Roman" charset="0"/>
              </a:defRPr>
            </a:lvl6pPr>
            <a:lvl7pPr marL="2971800" indent="-228600" eaLnBrk="0" fontAlgn="base" hangingPunct="0">
              <a:spcBef>
                <a:spcPct val="20000"/>
              </a:spcBef>
              <a:spcAft>
                <a:spcPct val="0"/>
              </a:spcAft>
              <a:buSzPct val="100000"/>
              <a:buChar char="•"/>
              <a:defRPr sz="2000">
                <a:solidFill>
                  <a:schemeClr val="tx1"/>
                </a:solidFill>
                <a:latin typeface="Times New Roman" charset="0"/>
              </a:defRPr>
            </a:lvl7pPr>
            <a:lvl8pPr marL="3429000" indent="-228600" eaLnBrk="0" fontAlgn="base" hangingPunct="0">
              <a:spcBef>
                <a:spcPct val="20000"/>
              </a:spcBef>
              <a:spcAft>
                <a:spcPct val="0"/>
              </a:spcAft>
              <a:buSzPct val="100000"/>
              <a:buChar char="•"/>
              <a:defRPr sz="2000">
                <a:solidFill>
                  <a:schemeClr val="tx1"/>
                </a:solidFill>
                <a:latin typeface="Times New Roman" charset="0"/>
              </a:defRPr>
            </a:lvl8pPr>
            <a:lvl9pPr marL="3886200" indent="-228600" eaLnBrk="0" fontAlgn="base" hangingPunct="0">
              <a:spcBef>
                <a:spcPct val="20000"/>
              </a:spcBef>
              <a:spcAft>
                <a:spcPct val="0"/>
              </a:spcAft>
              <a:buSzPct val="100000"/>
              <a:buChar char="•"/>
              <a:defRPr sz="2000">
                <a:solidFill>
                  <a:schemeClr val="tx1"/>
                </a:solidFill>
                <a:latin typeface="Times New Roman" charset="0"/>
              </a:defRPr>
            </a:lvl9pPr>
          </a:lstStyle>
          <a:p>
            <a:pPr>
              <a:spcBef>
                <a:spcPct val="0"/>
              </a:spcBef>
              <a:spcAft>
                <a:spcPct val="0"/>
              </a:spcAft>
              <a:buClrTx/>
              <a:buSzTx/>
              <a:buFontTx/>
              <a:buNone/>
            </a:pPr>
            <a:r>
              <a:rPr lang="en-US" altLang="en-US" sz="1400"/>
              <a:t>Decision Tree with 4 nodes</a:t>
            </a:r>
          </a:p>
        </p:txBody>
      </p:sp>
      <p:sp>
        <p:nvSpPr>
          <p:cNvPr id="11270" name="TextBox 7"/>
          <p:cNvSpPr txBox="1">
            <a:spLocks noChangeArrowheads="1"/>
          </p:cNvSpPr>
          <p:nvPr/>
        </p:nvSpPr>
        <p:spPr bwMode="auto">
          <a:xfrm>
            <a:off x="5486400" y="4799013"/>
            <a:ext cx="27432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10000"/>
              </a:spcBef>
              <a:spcAft>
                <a:spcPts val="400"/>
              </a:spcAft>
              <a:buClr>
                <a:srgbClr val="0C7B9C"/>
              </a:buClr>
              <a:buSzPct val="75000"/>
              <a:buFont typeface="Monotype Sorts"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800">
                <a:solidFill>
                  <a:schemeClr val="tx1"/>
                </a:solidFill>
                <a:latin typeface="Arial" charset="0"/>
              </a:defRPr>
            </a:lvl2pPr>
            <a:lvl3pPr marL="1143000" indent="-228600">
              <a:spcBef>
                <a:spcPct val="10000"/>
              </a:spcBef>
              <a:spcAft>
                <a:spcPts val="400"/>
              </a:spcAft>
              <a:buClr>
                <a:srgbClr val="0C7B9C"/>
              </a:buClr>
              <a:buSzPct val="70000"/>
              <a:buFont typeface="Wingdings" charset="2"/>
              <a:buChar char="u"/>
              <a:defRPr sz="2400">
                <a:solidFill>
                  <a:schemeClr val="tx1"/>
                </a:solidFill>
                <a:latin typeface="Arial" charset="0"/>
              </a:defRPr>
            </a:lvl3pPr>
            <a:lvl4pPr marL="1600200" indent="-228600">
              <a:spcBef>
                <a:spcPct val="20000"/>
              </a:spcBef>
              <a:buSzPct val="100000"/>
              <a:buChar char="–"/>
              <a:defRPr sz="2000">
                <a:solidFill>
                  <a:schemeClr val="tx1"/>
                </a:solidFill>
                <a:latin typeface="Times New Roman" charset="0"/>
              </a:defRPr>
            </a:lvl4pPr>
            <a:lvl5pPr marL="2057400" indent="-228600">
              <a:spcBef>
                <a:spcPct val="20000"/>
              </a:spcBef>
              <a:buSzPct val="100000"/>
              <a:buChar char="•"/>
              <a:defRPr sz="2000">
                <a:solidFill>
                  <a:schemeClr val="tx1"/>
                </a:solidFill>
                <a:latin typeface="Times New Roman" charset="0"/>
              </a:defRPr>
            </a:lvl5pPr>
            <a:lvl6pPr marL="2514600" indent="-228600" eaLnBrk="0" fontAlgn="base" hangingPunct="0">
              <a:spcBef>
                <a:spcPct val="20000"/>
              </a:spcBef>
              <a:spcAft>
                <a:spcPct val="0"/>
              </a:spcAft>
              <a:buSzPct val="100000"/>
              <a:buChar char="•"/>
              <a:defRPr sz="2000">
                <a:solidFill>
                  <a:schemeClr val="tx1"/>
                </a:solidFill>
                <a:latin typeface="Times New Roman" charset="0"/>
              </a:defRPr>
            </a:lvl6pPr>
            <a:lvl7pPr marL="2971800" indent="-228600" eaLnBrk="0" fontAlgn="base" hangingPunct="0">
              <a:spcBef>
                <a:spcPct val="20000"/>
              </a:spcBef>
              <a:spcAft>
                <a:spcPct val="0"/>
              </a:spcAft>
              <a:buSzPct val="100000"/>
              <a:buChar char="•"/>
              <a:defRPr sz="2000">
                <a:solidFill>
                  <a:schemeClr val="tx1"/>
                </a:solidFill>
                <a:latin typeface="Times New Roman" charset="0"/>
              </a:defRPr>
            </a:lvl7pPr>
            <a:lvl8pPr marL="3429000" indent="-228600" eaLnBrk="0" fontAlgn="base" hangingPunct="0">
              <a:spcBef>
                <a:spcPct val="20000"/>
              </a:spcBef>
              <a:spcAft>
                <a:spcPct val="0"/>
              </a:spcAft>
              <a:buSzPct val="100000"/>
              <a:buChar char="•"/>
              <a:defRPr sz="2000">
                <a:solidFill>
                  <a:schemeClr val="tx1"/>
                </a:solidFill>
                <a:latin typeface="Times New Roman" charset="0"/>
              </a:defRPr>
            </a:lvl8pPr>
            <a:lvl9pPr marL="3886200" indent="-228600" eaLnBrk="0" fontAlgn="base" hangingPunct="0">
              <a:spcBef>
                <a:spcPct val="20000"/>
              </a:spcBef>
              <a:spcAft>
                <a:spcPct val="0"/>
              </a:spcAft>
              <a:buSzPct val="100000"/>
              <a:buChar char="•"/>
              <a:defRPr sz="2000">
                <a:solidFill>
                  <a:schemeClr val="tx1"/>
                </a:solidFill>
                <a:latin typeface="Times New Roman" charset="0"/>
              </a:defRPr>
            </a:lvl9pPr>
          </a:lstStyle>
          <a:p>
            <a:pPr>
              <a:spcBef>
                <a:spcPct val="0"/>
              </a:spcBef>
              <a:spcAft>
                <a:spcPct val="0"/>
              </a:spcAft>
              <a:buClrTx/>
              <a:buSzTx/>
              <a:buFontTx/>
              <a:buNone/>
            </a:pPr>
            <a:r>
              <a:rPr lang="en-US" altLang="en-US" sz="1400"/>
              <a:t>Decision Tree with 50 nodes</a:t>
            </a:r>
          </a:p>
        </p:txBody>
      </p:sp>
      <p:sp>
        <p:nvSpPr>
          <p:cNvPr id="11271" name="TextBox 8"/>
          <p:cNvSpPr txBox="1">
            <a:spLocks noChangeArrowheads="1"/>
          </p:cNvSpPr>
          <p:nvPr/>
        </p:nvSpPr>
        <p:spPr bwMode="auto">
          <a:xfrm>
            <a:off x="2286000" y="4462463"/>
            <a:ext cx="274320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10000"/>
              </a:spcBef>
              <a:spcAft>
                <a:spcPts val="400"/>
              </a:spcAft>
              <a:buClr>
                <a:srgbClr val="0C7B9C"/>
              </a:buClr>
              <a:buSzPct val="75000"/>
              <a:buFont typeface="Monotype Sorts"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800">
                <a:solidFill>
                  <a:schemeClr val="tx1"/>
                </a:solidFill>
                <a:latin typeface="Arial" charset="0"/>
              </a:defRPr>
            </a:lvl2pPr>
            <a:lvl3pPr marL="1143000" indent="-228600">
              <a:spcBef>
                <a:spcPct val="10000"/>
              </a:spcBef>
              <a:spcAft>
                <a:spcPts val="400"/>
              </a:spcAft>
              <a:buClr>
                <a:srgbClr val="0C7B9C"/>
              </a:buClr>
              <a:buSzPct val="70000"/>
              <a:buFont typeface="Wingdings" charset="2"/>
              <a:buChar char="u"/>
              <a:defRPr sz="2400">
                <a:solidFill>
                  <a:schemeClr val="tx1"/>
                </a:solidFill>
                <a:latin typeface="Arial" charset="0"/>
              </a:defRPr>
            </a:lvl3pPr>
            <a:lvl4pPr marL="1600200" indent="-228600">
              <a:spcBef>
                <a:spcPct val="20000"/>
              </a:spcBef>
              <a:buSzPct val="100000"/>
              <a:buChar char="–"/>
              <a:defRPr sz="2000">
                <a:solidFill>
                  <a:schemeClr val="tx1"/>
                </a:solidFill>
                <a:latin typeface="Times New Roman" charset="0"/>
              </a:defRPr>
            </a:lvl4pPr>
            <a:lvl5pPr marL="2057400" indent="-228600">
              <a:spcBef>
                <a:spcPct val="20000"/>
              </a:spcBef>
              <a:buSzPct val="100000"/>
              <a:buChar char="•"/>
              <a:defRPr sz="2000">
                <a:solidFill>
                  <a:schemeClr val="tx1"/>
                </a:solidFill>
                <a:latin typeface="Times New Roman" charset="0"/>
              </a:defRPr>
            </a:lvl5pPr>
            <a:lvl6pPr marL="2514600" indent="-228600" eaLnBrk="0" fontAlgn="base" hangingPunct="0">
              <a:spcBef>
                <a:spcPct val="20000"/>
              </a:spcBef>
              <a:spcAft>
                <a:spcPct val="0"/>
              </a:spcAft>
              <a:buSzPct val="100000"/>
              <a:buChar char="•"/>
              <a:defRPr sz="2000">
                <a:solidFill>
                  <a:schemeClr val="tx1"/>
                </a:solidFill>
                <a:latin typeface="Times New Roman" charset="0"/>
              </a:defRPr>
            </a:lvl6pPr>
            <a:lvl7pPr marL="2971800" indent="-228600" eaLnBrk="0" fontAlgn="base" hangingPunct="0">
              <a:spcBef>
                <a:spcPct val="20000"/>
              </a:spcBef>
              <a:spcAft>
                <a:spcPct val="0"/>
              </a:spcAft>
              <a:buSzPct val="100000"/>
              <a:buChar char="•"/>
              <a:defRPr sz="2000">
                <a:solidFill>
                  <a:schemeClr val="tx1"/>
                </a:solidFill>
                <a:latin typeface="Times New Roman" charset="0"/>
              </a:defRPr>
            </a:lvl7pPr>
            <a:lvl8pPr marL="3429000" indent="-228600" eaLnBrk="0" fontAlgn="base" hangingPunct="0">
              <a:spcBef>
                <a:spcPct val="20000"/>
              </a:spcBef>
              <a:spcAft>
                <a:spcPct val="0"/>
              </a:spcAft>
              <a:buSzPct val="100000"/>
              <a:buChar char="•"/>
              <a:defRPr sz="2000">
                <a:solidFill>
                  <a:schemeClr val="tx1"/>
                </a:solidFill>
                <a:latin typeface="Times New Roman" charset="0"/>
              </a:defRPr>
            </a:lvl8pPr>
            <a:lvl9pPr marL="3886200" indent="-228600" eaLnBrk="0" fontAlgn="base" hangingPunct="0">
              <a:spcBef>
                <a:spcPct val="20000"/>
              </a:spcBef>
              <a:spcAft>
                <a:spcPct val="0"/>
              </a:spcAft>
              <a:buSzPct val="100000"/>
              <a:buChar char="•"/>
              <a:defRPr sz="2000">
                <a:solidFill>
                  <a:schemeClr val="tx1"/>
                </a:solidFill>
                <a:latin typeface="Times New Roman" charset="0"/>
              </a:defRPr>
            </a:lvl9pPr>
          </a:lstStyle>
          <a:p>
            <a:pPr>
              <a:spcBef>
                <a:spcPct val="0"/>
              </a:spcBef>
              <a:spcAft>
                <a:spcPct val="0"/>
              </a:spcAft>
              <a:buClrTx/>
              <a:buSzTx/>
              <a:buFontTx/>
              <a:buNone/>
            </a:pPr>
            <a:r>
              <a:rPr lang="en-US" altLang="en-US" sz="1600">
                <a:solidFill>
                  <a:srgbClr val="FF0000"/>
                </a:solidFill>
              </a:rPr>
              <a:t>Which tree is better ?</a:t>
            </a:r>
          </a:p>
        </p:txBody>
      </p:sp>
      <p:cxnSp>
        <p:nvCxnSpPr>
          <p:cNvPr id="11272" name="Straight Arrow Connector 10"/>
          <p:cNvCxnSpPr>
            <a:cxnSpLocks noChangeShapeType="1"/>
          </p:cNvCxnSpPr>
          <p:nvPr/>
        </p:nvCxnSpPr>
        <p:spPr bwMode="auto">
          <a:xfrm flipV="1">
            <a:off x="1066800" y="4097338"/>
            <a:ext cx="762000" cy="812800"/>
          </a:xfrm>
          <a:prstGeom prst="straightConnector1">
            <a:avLst/>
          </a:prstGeom>
          <a:noFill/>
          <a:ln w="25400">
            <a:solidFill>
              <a:schemeClr val="tx1"/>
            </a:solidFill>
            <a:round/>
            <a:headEnd/>
            <a:tailEnd type="arrow" w="med" len="med"/>
          </a:ln>
          <a:extLst>
            <a:ext uri="{909E8E84-426E-40DD-AFC4-6F175D3DCCD1}">
              <a14:hiddenFill xmlns:a14="http://schemas.microsoft.com/office/drawing/2010/main">
                <a:noFill/>
              </a14:hiddenFill>
            </a:ext>
          </a:extLst>
        </p:spPr>
      </p:cxnSp>
      <p:pic>
        <p:nvPicPr>
          <p:cNvPr id="11" name="Picture 10"/>
          <p:cNvPicPr>
            <a:picLocks noChangeAspect="1"/>
          </p:cNvPicPr>
          <p:nvPr/>
        </p:nvPicPr>
        <p:blipFill>
          <a:blip r:embed="rId3"/>
          <a:stretch>
            <a:fillRect/>
          </a:stretch>
        </p:blipFill>
        <p:spPr>
          <a:xfrm>
            <a:off x="5228671" y="2513013"/>
            <a:ext cx="3106258" cy="2286000"/>
          </a:xfrm>
          <a:prstGeom prst="rect">
            <a:avLst/>
          </a:prstGeom>
        </p:spPr>
      </p:pic>
      <p:cxnSp>
        <p:nvCxnSpPr>
          <p:cNvPr id="11273" name="Straight Arrow Connector 12"/>
          <p:cNvCxnSpPr>
            <a:cxnSpLocks noChangeShapeType="1"/>
          </p:cNvCxnSpPr>
          <p:nvPr/>
        </p:nvCxnSpPr>
        <p:spPr bwMode="auto">
          <a:xfrm flipV="1">
            <a:off x="3276600" y="4527459"/>
            <a:ext cx="1981200" cy="609600"/>
          </a:xfrm>
          <a:prstGeom prst="straightConnector1">
            <a:avLst/>
          </a:prstGeom>
          <a:noFill/>
          <a:ln w="25400">
            <a:solidFill>
              <a:schemeClr val="tx1"/>
            </a:solidFill>
            <a:round/>
            <a:headEnd/>
            <a:tailEnd type="arrow" w="med" len="med"/>
          </a:ln>
          <a:extLst>
            <a:ext uri="{909E8E84-426E-40DD-AFC4-6F175D3DCCD1}">
              <a14:hiddenFill xmlns:a14="http://schemas.microsoft.com/office/drawing/2010/main">
                <a:noFill/>
              </a14:hiddenFill>
            </a:ext>
          </a:extLst>
        </p:spPr>
      </p:cxnSp>
      <p:pic>
        <p:nvPicPr>
          <p:cNvPr id="2" name="Picture 1"/>
          <p:cNvPicPr>
            <a:picLocks noChangeAspect="1"/>
          </p:cNvPicPr>
          <p:nvPr/>
        </p:nvPicPr>
        <p:blipFill>
          <a:blip r:embed="rId4"/>
          <a:stretch>
            <a:fillRect/>
          </a:stretch>
        </p:blipFill>
        <p:spPr>
          <a:xfrm>
            <a:off x="1302322" y="1840004"/>
            <a:ext cx="3034155" cy="2286000"/>
          </a:xfrm>
          <a:prstGeom prst="rect">
            <a:avLst/>
          </a:prstGeom>
        </p:spPr>
      </p:pic>
    </p:spTree>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Rectangle 2"/>
          <p:cNvSpPr>
            <a:spLocks noGrp="1" noChangeArrowheads="1"/>
          </p:cNvSpPr>
          <p:nvPr>
            <p:ph type="title"/>
          </p:nvPr>
        </p:nvSpPr>
        <p:spPr/>
        <p:txBody>
          <a:bodyPr/>
          <a:lstStyle/>
          <a:p>
            <a:r>
              <a:rPr lang="en-US" altLang="en-US"/>
              <a:t>Model Overfitting</a:t>
            </a:r>
          </a:p>
        </p:txBody>
      </p:sp>
      <p:sp>
        <p:nvSpPr>
          <p:cNvPr id="12290" name="Text Box 7"/>
          <p:cNvSpPr txBox="1">
            <a:spLocks noChangeArrowheads="1"/>
          </p:cNvSpPr>
          <p:nvPr/>
        </p:nvSpPr>
        <p:spPr bwMode="auto">
          <a:xfrm>
            <a:off x="304800" y="5029200"/>
            <a:ext cx="8686800" cy="779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10000"/>
              </a:spcBef>
              <a:spcAft>
                <a:spcPts val="400"/>
              </a:spcAft>
              <a:buClr>
                <a:srgbClr val="0C7B9C"/>
              </a:buClr>
              <a:buSzPct val="75000"/>
              <a:buFont typeface="Monotype Sorts"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800">
                <a:solidFill>
                  <a:schemeClr val="tx1"/>
                </a:solidFill>
                <a:latin typeface="Arial" charset="0"/>
              </a:defRPr>
            </a:lvl2pPr>
            <a:lvl3pPr marL="1143000" indent="-228600">
              <a:spcBef>
                <a:spcPct val="10000"/>
              </a:spcBef>
              <a:spcAft>
                <a:spcPts val="400"/>
              </a:spcAft>
              <a:buClr>
                <a:srgbClr val="0C7B9C"/>
              </a:buClr>
              <a:buSzPct val="70000"/>
              <a:buFont typeface="Wingdings" charset="2"/>
              <a:buChar char="u"/>
              <a:defRPr sz="2400">
                <a:solidFill>
                  <a:schemeClr val="tx1"/>
                </a:solidFill>
                <a:latin typeface="Arial" charset="0"/>
              </a:defRPr>
            </a:lvl3pPr>
            <a:lvl4pPr marL="1600200" indent="-228600">
              <a:spcBef>
                <a:spcPct val="20000"/>
              </a:spcBef>
              <a:buSzPct val="100000"/>
              <a:buChar char="–"/>
              <a:defRPr sz="2000">
                <a:solidFill>
                  <a:schemeClr val="tx1"/>
                </a:solidFill>
                <a:latin typeface="Times New Roman" charset="0"/>
              </a:defRPr>
            </a:lvl4pPr>
            <a:lvl5pPr marL="2057400" indent="-228600">
              <a:spcBef>
                <a:spcPct val="20000"/>
              </a:spcBef>
              <a:buSzPct val="100000"/>
              <a:buChar char="•"/>
              <a:defRPr sz="2000">
                <a:solidFill>
                  <a:schemeClr val="tx1"/>
                </a:solidFill>
                <a:latin typeface="Times New Roman" charset="0"/>
              </a:defRPr>
            </a:lvl5pPr>
            <a:lvl6pPr marL="2514600" indent="-228600" eaLnBrk="0" fontAlgn="base" hangingPunct="0">
              <a:spcBef>
                <a:spcPct val="20000"/>
              </a:spcBef>
              <a:spcAft>
                <a:spcPct val="0"/>
              </a:spcAft>
              <a:buSzPct val="100000"/>
              <a:buChar char="•"/>
              <a:defRPr sz="2000">
                <a:solidFill>
                  <a:schemeClr val="tx1"/>
                </a:solidFill>
                <a:latin typeface="Times New Roman" charset="0"/>
              </a:defRPr>
            </a:lvl6pPr>
            <a:lvl7pPr marL="2971800" indent="-228600" eaLnBrk="0" fontAlgn="base" hangingPunct="0">
              <a:spcBef>
                <a:spcPct val="20000"/>
              </a:spcBef>
              <a:spcAft>
                <a:spcPct val="0"/>
              </a:spcAft>
              <a:buSzPct val="100000"/>
              <a:buChar char="•"/>
              <a:defRPr sz="2000">
                <a:solidFill>
                  <a:schemeClr val="tx1"/>
                </a:solidFill>
                <a:latin typeface="Times New Roman" charset="0"/>
              </a:defRPr>
            </a:lvl7pPr>
            <a:lvl8pPr marL="3429000" indent="-228600" eaLnBrk="0" fontAlgn="base" hangingPunct="0">
              <a:spcBef>
                <a:spcPct val="20000"/>
              </a:spcBef>
              <a:spcAft>
                <a:spcPct val="0"/>
              </a:spcAft>
              <a:buSzPct val="100000"/>
              <a:buChar char="•"/>
              <a:defRPr sz="2000">
                <a:solidFill>
                  <a:schemeClr val="tx1"/>
                </a:solidFill>
                <a:latin typeface="Times New Roman" charset="0"/>
              </a:defRPr>
            </a:lvl8pPr>
            <a:lvl9pPr marL="3886200" indent="-228600" eaLnBrk="0" fontAlgn="base" hangingPunct="0">
              <a:spcBef>
                <a:spcPct val="20000"/>
              </a:spcBef>
              <a:spcAft>
                <a:spcPct val="0"/>
              </a:spcAft>
              <a:buSzPct val="100000"/>
              <a:buChar char="•"/>
              <a:defRPr sz="2000">
                <a:solidFill>
                  <a:schemeClr val="tx1"/>
                </a:solidFill>
                <a:latin typeface="Times New Roman" charset="0"/>
              </a:defRPr>
            </a:lvl9pPr>
          </a:lstStyle>
          <a:p>
            <a:pPr>
              <a:spcBef>
                <a:spcPct val="50000"/>
              </a:spcBef>
              <a:spcAft>
                <a:spcPct val="0"/>
              </a:spcAft>
              <a:buClrTx/>
              <a:buSzTx/>
              <a:buFontTx/>
              <a:buNone/>
            </a:pPr>
            <a:r>
              <a:rPr lang="en-US" altLang="en-US" sz="1800"/>
              <a:t>Underfitting</a:t>
            </a:r>
            <a:r>
              <a:rPr lang="en-US" altLang="en-US" sz="1800" b="0"/>
              <a:t>: when model is too simple, both training and test errors are large</a:t>
            </a:r>
          </a:p>
          <a:p>
            <a:pPr>
              <a:spcBef>
                <a:spcPct val="50000"/>
              </a:spcBef>
              <a:spcAft>
                <a:spcPct val="0"/>
              </a:spcAft>
              <a:buClrTx/>
              <a:buSzTx/>
              <a:buFontTx/>
              <a:buNone/>
            </a:pPr>
            <a:r>
              <a:rPr lang="en-US" altLang="en-US" sz="1800"/>
              <a:t>Overfitting</a:t>
            </a:r>
            <a:r>
              <a:rPr lang="en-US" altLang="en-US" sz="1800" b="0"/>
              <a:t>: when model is too complex, training error is small but test error is large</a:t>
            </a:r>
            <a:endParaRPr lang="en-US" altLang="en-US" sz="1800" b="0">
              <a:sym typeface="Symbol" charset="2"/>
            </a:endParaRPr>
          </a:p>
        </p:txBody>
      </p:sp>
      <p:pic>
        <p:nvPicPr>
          <p:cNvPr id="12291" name="Picture 11"/>
          <p:cNvPicPr>
            <a:picLocks noGrp="1" noChangeAspect="1" noChangeArrowheads="1"/>
          </p:cNvPicPr>
          <p:nvPr>
            <p:ph idx="1"/>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a:xfrm>
            <a:off x="4324350" y="914400"/>
            <a:ext cx="5048250" cy="3657600"/>
          </a:xfrm>
          <a:noFill/>
        </p:spPr>
      </p:pic>
      <p:pic>
        <p:nvPicPr>
          <p:cNvPr id="12292" name="Picture 5"/>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5250" y="914400"/>
            <a:ext cx="504825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Rectangle 2"/>
          <p:cNvSpPr>
            <a:spLocks noGrp="1" noChangeArrowheads="1"/>
          </p:cNvSpPr>
          <p:nvPr>
            <p:ph type="title"/>
          </p:nvPr>
        </p:nvSpPr>
        <p:spPr/>
        <p:txBody>
          <a:bodyPr/>
          <a:lstStyle/>
          <a:p>
            <a:r>
              <a:rPr lang="en-US" altLang="en-US"/>
              <a:t>Model Overfitting</a:t>
            </a:r>
          </a:p>
        </p:txBody>
      </p:sp>
      <p:pic>
        <p:nvPicPr>
          <p:cNvPr id="13314" name="Picture 11"/>
          <p:cNvPicPr>
            <a:picLocks noGrp="1" noChangeAspect="1" noChangeArrowheads="1"/>
          </p:cNvPicPr>
          <p:nvPr>
            <p:ph idx="1"/>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a:xfrm>
            <a:off x="-247650" y="838200"/>
            <a:ext cx="5048250" cy="3657600"/>
          </a:xfrm>
          <a:noFill/>
        </p:spPr>
      </p:pic>
      <p:pic>
        <p:nvPicPr>
          <p:cNvPr id="13315" name="Picture 1"/>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962400" y="838200"/>
            <a:ext cx="5257800" cy="3700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6" name="Picture 11"/>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63019" t="9634" r="13583" b="75781"/>
          <a:stretch>
            <a:fillRect/>
          </a:stretch>
        </p:blipFill>
        <p:spPr bwMode="auto">
          <a:xfrm>
            <a:off x="7543800" y="1143000"/>
            <a:ext cx="11811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3317" name="TextBox 2"/>
          <p:cNvSpPr txBox="1">
            <a:spLocks noChangeArrowheads="1"/>
          </p:cNvSpPr>
          <p:nvPr/>
        </p:nvSpPr>
        <p:spPr bwMode="auto">
          <a:xfrm>
            <a:off x="4619625" y="4419600"/>
            <a:ext cx="44958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10000"/>
              </a:spcBef>
              <a:spcAft>
                <a:spcPts val="400"/>
              </a:spcAft>
              <a:buClr>
                <a:srgbClr val="0C7B9C"/>
              </a:buClr>
              <a:buSzPct val="75000"/>
              <a:buFont typeface="Monotype Sorts"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800">
                <a:solidFill>
                  <a:schemeClr val="tx1"/>
                </a:solidFill>
                <a:latin typeface="Arial" charset="0"/>
              </a:defRPr>
            </a:lvl2pPr>
            <a:lvl3pPr marL="1143000" indent="-228600">
              <a:spcBef>
                <a:spcPct val="10000"/>
              </a:spcBef>
              <a:spcAft>
                <a:spcPts val="400"/>
              </a:spcAft>
              <a:buClr>
                <a:srgbClr val="0C7B9C"/>
              </a:buClr>
              <a:buSzPct val="70000"/>
              <a:buFont typeface="Wingdings" charset="2"/>
              <a:buChar char="u"/>
              <a:defRPr sz="2400">
                <a:solidFill>
                  <a:schemeClr val="tx1"/>
                </a:solidFill>
                <a:latin typeface="Arial" charset="0"/>
              </a:defRPr>
            </a:lvl3pPr>
            <a:lvl4pPr marL="1600200" indent="-228600">
              <a:spcBef>
                <a:spcPct val="20000"/>
              </a:spcBef>
              <a:buSzPct val="100000"/>
              <a:buChar char="–"/>
              <a:defRPr sz="2000">
                <a:solidFill>
                  <a:schemeClr val="tx1"/>
                </a:solidFill>
                <a:latin typeface="Times New Roman" charset="0"/>
              </a:defRPr>
            </a:lvl4pPr>
            <a:lvl5pPr marL="2057400" indent="-228600">
              <a:spcBef>
                <a:spcPct val="20000"/>
              </a:spcBef>
              <a:buSzPct val="100000"/>
              <a:buChar char="•"/>
              <a:defRPr sz="2000">
                <a:solidFill>
                  <a:schemeClr val="tx1"/>
                </a:solidFill>
                <a:latin typeface="Times New Roman" charset="0"/>
              </a:defRPr>
            </a:lvl5pPr>
            <a:lvl6pPr marL="2514600" indent="-228600" eaLnBrk="0" fontAlgn="base" hangingPunct="0">
              <a:spcBef>
                <a:spcPct val="20000"/>
              </a:spcBef>
              <a:spcAft>
                <a:spcPct val="0"/>
              </a:spcAft>
              <a:buSzPct val="100000"/>
              <a:buChar char="•"/>
              <a:defRPr sz="2000">
                <a:solidFill>
                  <a:schemeClr val="tx1"/>
                </a:solidFill>
                <a:latin typeface="Times New Roman" charset="0"/>
              </a:defRPr>
            </a:lvl6pPr>
            <a:lvl7pPr marL="2971800" indent="-228600" eaLnBrk="0" fontAlgn="base" hangingPunct="0">
              <a:spcBef>
                <a:spcPct val="20000"/>
              </a:spcBef>
              <a:spcAft>
                <a:spcPct val="0"/>
              </a:spcAft>
              <a:buSzPct val="100000"/>
              <a:buChar char="•"/>
              <a:defRPr sz="2000">
                <a:solidFill>
                  <a:schemeClr val="tx1"/>
                </a:solidFill>
                <a:latin typeface="Times New Roman" charset="0"/>
              </a:defRPr>
            </a:lvl7pPr>
            <a:lvl8pPr marL="3429000" indent="-228600" eaLnBrk="0" fontAlgn="base" hangingPunct="0">
              <a:spcBef>
                <a:spcPct val="20000"/>
              </a:spcBef>
              <a:spcAft>
                <a:spcPct val="0"/>
              </a:spcAft>
              <a:buSzPct val="100000"/>
              <a:buChar char="•"/>
              <a:defRPr sz="2000">
                <a:solidFill>
                  <a:schemeClr val="tx1"/>
                </a:solidFill>
                <a:latin typeface="Times New Roman" charset="0"/>
              </a:defRPr>
            </a:lvl8pPr>
            <a:lvl9pPr marL="3886200" indent="-228600" eaLnBrk="0" fontAlgn="base" hangingPunct="0">
              <a:spcBef>
                <a:spcPct val="20000"/>
              </a:spcBef>
              <a:spcAft>
                <a:spcPct val="0"/>
              </a:spcAft>
              <a:buSzPct val="100000"/>
              <a:buChar char="•"/>
              <a:defRPr sz="2000">
                <a:solidFill>
                  <a:schemeClr val="tx1"/>
                </a:solidFill>
                <a:latin typeface="Times New Roman" charset="0"/>
              </a:defRPr>
            </a:lvl9pPr>
          </a:lstStyle>
          <a:p>
            <a:pPr>
              <a:spcBef>
                <a:spcPct val="0"/>
              </a:spcBef>
              <a:spcAft>
                <a:spcPct val="0"/>
              </a:spcAft>
              <a:buClrTx/>
              <a:buSzTx/>
              <a:buFontTx/>
              <a:buNone/>
            </a:pPr>
            <a:r>
              <a:rPr lang="en-US" altLang="en-US" sz="1600"/>
              <a:t>Using twice the number of data instances</a:t>
            </a:r>
          </a:p>
        </p:txBody>
      </p:sp>
      <p:sp>
        <p:nvSpPr>
          <p:cNvPr id="13318" name="Text Box 7"/>
          <p:cNvSpPr txBox="1">
            <a:spLocks noChangeArrowheads="1"/>
          </p:cNvSpPr>
          <p:nvPr/>
        </p:nvSpPr>
        <p:spPr bwMode="auto">
          <a:xfrm>
            <a:off x="304800" y="4953000"/>
            <a:ext cx="8686800" cy="1338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marL="285750" indent="-285750">
              <a:spcBef>
                <a:spcPct val="10000"/>
              </a:spcBef>
              <a:spcAft>
                <a:spcPts val="400"/>
              </a:spcAft>
              <a:buClr>
                <a:srgbClr val="0C7B9C"/>
              </a:buClr>
              <a:buSzPct val="75000"/>
              <a:buFont typeface="Monotype Sorts"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800">
                <a:solidFill>
                  <a:schemeClr val="tx1"/>
                </a:solidFill>
                <a:latin typeface="Arial" charset="0"/>
              </a:defRPr>
            </a:lvl2pPr>
            <a:lvl3pPr marL="1143000" indent="-228600">
              <a:spcBef>
                <a:spcPct val="10000"/>
              </a:spcBef>
              <a:spcAft>
                <a:spcPts val="400"/>
              </a:spcAft>
              <a:buClr>
                <a:srgbClr val="0C7B9C"/>
              </a:buClr>
              <a:buSzPct val="70000"/>
              <a:buFont typeface="Wingdings" charset="2"/>
              <a:buChar char="u"/>
              <a:defRPr sz="2400">
                <a:solidFill>
                  <a:schemeClr val="tx1"/>
                </a:solidFill>
                <a:latin typeface="Arial" charset="0"/>
              </a:defRPr>
            </a:lvl3pPr>
            <a:lvl4pPr marL="1600200" indent="-228600">
              <a:spcBef>
                <a:spcPct val="20000"/>
              </a:spcBef>
              <a:buSzPct val="100000"/>
              <a:buChar char="–"/>
              <a:defRPr sz="2000">
                <a:solidFill>
                  <a:schemeClr val="tx1"/>
                </a:solidFill>
                <a:latin typeface="Times New Roman" charset="0"/>
              </a:defRPr>
            </a:lvl4pPr>
            <a:lvl5pPr marL="2057400" indent="-228600">
              <a:spcBef>
                <a:spcPct val="20000"/>
              </a:spcBef>
              <a:buSzPct val="100000"/>
              <a:buChar char="•"/>
              <a:defRPr sz="2000">
                <a:solidFill>
                  <a:schemeClr val="tx1"/>
                </a:solidFill>
                <a:latin typeface="Times New Roman" charset="0"/>
              </a:defRPr>
            </a:lvl5pPr>
            <a:lvl6pPr marL="2514600" indent="-228600" eaLnBrk="0" fontAlgn="base" hangingPunct="0">
              <a:spcBef>
                <a:spcPct val="20000"/>
              </a:spcBef>
              <a:spcAft>
                <a:spcPct val="0"/>
              </a:spcAft>
              <a:buSzPct val="100000"/>
              <a:buChar char="•"/>
              <a:defRPr sz="2000">
                <a:solidFill>
                  <a:schemeClr val="tx1"/>
                </a:solidFill>
                <a:latin typeface="Times New Roman" charset="0"/>
              </a:defRPr>
            </a:lvl6pPr>
            <a:lvl7pPr marL="2971800" indent="-228600" eaLnBrk="0" fontAlgn="base" hangingPunct="0">
              <a:spcBef>
                <a:spcPct val="20000"/>
              </a:spcBef>
              <a:spcAft>
                <a:spcPct val="0"/>
              </a:spcAft>
              <a:buSzPct val="100000"/>
              <a:buChar char="•"/>
              <a:defRPr sz="2000">
                <a:solidFill>
                  <a:schemeClr val="tx1"/>
                </a:solidFill>
                <a:latin typeface="Times New Roman" charset="0"/>
              </a:defRPr>
            </a:lvl7pPr>
            <a:lvl8pPr marL="3429000" indent="-228600" eaLnBrk="0" fontAlgn="base" hangingPunct="0">
              <a:spcBef>
                <a:spcPct val="20000"/>
              </a:spcBef>
              <a:spcAft>
                <a:spcPct val="0"/>
              </a:spcAft>
              <a:buSzPct val="100000"/>
              <a:buChar char="•"/>
              <a:defRPr sz="2000">
                <a:solidFill>
                  <a:schemeClr val="tx1"/>
                </a:solidFill>
                <a:latin typeface="Times New Roman" charset="0"/>
              </a:defRPr>
            </a:lvl8pPr>
            <a:lvl9pPr marL="3886200" indent="-228600" eaLnBrk="0" fontAlgn="base" hangingPunct="0">
              <a:spcBef>
                <a:spcPct val="20000"/>
              </a:spcBef>
              <a:spcAft>
                <a:spcPct val="0"/>
              </a:spcAft>
              <a:buSzPct val="100000"/>
              <a:buChar char="•"/>
              <a:defRPr sz="2000">
                <a:solidFill>
                  <a:schemeClr val="tx1"/>
                </a:solidFill>
                <a:latin typeface="Times New Roman" charset="0"/>
              </a:defRPr>
            </a:lvl9pPr>
          </a:lstStyle>
          <a:p>
            <a:pPr>
              <a:spcBef>
                <a:spcPct val="50000"/>
              </a:spcBef>
              <a:spcAft>
                <a:spcPct val="0"/>
              </a:spcAft>
              <a:buClrTx/>
              <a:buSzTx/>
              <a:buFont typeface="Arial" charset="0"/>
              <a:buChar char="•"/>
            </a:pPr>
            <a:r>
              <a:rPr lang="en-US" altLang="en-US" sz="1800" b="0">
                <a:sym typeface="Symbol" charset="2"/>
              </a:rPr>
              <a:t>If training data is under-representative, testing errors increase and training errors decrease on increasing number of nodes</a:t>
            </a:r>
          </a:p>
          <a:p>
            <a:pPr>
              <a:spcBef>
                <a:spcPct val="50000"/>
              </a:spcBef>
              <a:spcAft>
                <a:spcPct val="0"/>
              </a:spcAft>
              <a:buClrTx/>
              <a:buSzTx/>
              <a:buFont typeface="Arial" charset="0"/>
              <a:buChar char="•"/>
            </a:pPr>
            <a:r>
              <a:rPr lang="en-US" altLang="en-US" sz="1800" b="0">
                <a:sym typeface="Symbol" charset="2"/>
              </a:rPr>
              <a:t>Increasing the size of training data reduces the difference between training and testing errors at a given number of nodes</a:t>
            </a:r>
          </a:p>
        </p:txBody>
      </p:sp>
    </p:spTree>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Rectangle 2"/>
          <p:cNvSpPr>
            <a:spLocks noGrp="1" noChangeArrowheads="1"/>
          </p:cNvSpPr>
          <p:nvPr>
            <p:ph type="title"/>
          </p:nvPr>
        </p:nvSpPr>
        <p:spPr/>
        <p:txBody>
          <a:bodyPr/>
          <a:lstStyle/>
          <a:p>
            <a:r>
              <a:rPr lang="en-US" altLang="en-US"/>
              <a:t>Model Overfitting</a:t>
            </a:r>
          </a:p>
        </p:txBody>
      </p:sp>
      <p:pic>
        <p:nvPicPr>
          <p:cNvPr id="13314" name="Picture 11"/>
          <p:cNvPicPr>
            <a:picLocks noGrp="1" noChangeAspect="1" noChangeArrowheads="1"/>
          </p:cNvPicPr>
          <p:nvPr>
            <p:ph idx="1"/>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a:xfrm>
            <a:off x="-247650" y="838200"/>
            <a:ext cx="5048250" cy="3657600"/>
          </a:xfrm>
          <a:noFill/>
        </p:spPr>
      </p:pic>
      <p:pic>
        <p:nvPicPr>
          <p:cNvPr id="13315" name="Picture 1"/>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962400" y="838200"/>
            <a:ext cx="5257800" cy="3700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6" name="Picture 11"/>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63019" t="9634" r="13583" b="75781"/>
          <a:stretch>
            <a:fillRect/>
          </a:stretch>
        </p:blipFill>
        <p:spPr bwMode="auto">
          <a:xfrm>
            <a:off x="7543800" y="1143000"/>
            <a:ext cx="11811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3317" name="TextBox 2"/>
          <p:cNvSpPr txBox="1">
            <a:spLocks noChangeArrowheads="1"/>
          </p:cNvSpPr>
          <p:nvPr/>
        </p:nvSpPr>
        <p:spPr bwMode="auto">
          <a:xfrm>
            <a:off x="4619625" y="4419600"/>
            <a:ext cx="44958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10000"/>
              </a:spcBef>
              <a:spcAft>
                <a:spcPts val="400"/>
              </a:spcAft>
              <a:buClr>
                <a:srgbClr val="0C7B9C"/>
              </a:buClr>
              <a:buSzPct val="75000"/>
              <a:buFont typeface="Monotype Sorts"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800">
                <a:solidFill>
                  <a:schemeClr val="tx1"/>
                </a:solidFill>
                <a:latin typeface="Arial" charset="0"/>
              </a:defRPr>
            </a:lvl2pPr>
            <a:lvl3pPr marL="1143000" indent="-228600">
              <a:spcBef>
                <a:spcPct val="10000"/>
              </a:spcBef>
              <a:spcAft>
                <a:spcPts val="400"/>
              </a:spcAft>
              <a:buClr>
                <a:srgbClr val="0C7B9C"/>
              </a:buClr>
              <a:buSzPct val="70000"/>
              <a:buFont typeface="Wingdings" charset="2"/>
              <a:buChar char="u"/>
              <a:defRPr sz="2400">
                <a:solidFill>
                  <a:schemeClr val="tx1"/>
                </a:solidFill>
                <a:latin typeface="Arial" charset="0"/>
              </a:defRPr>
            </a:lvl3pPr>
            <a:lvl4pPr marL="1600200" indent="-228600">
              <a:spcBef>
                <a:spcPct val="20000"/>
              </a:spcBef>
              <a:buSzPct val="100000"/>
              <a:buChar char="–"/>
              <a:defRPr sz="2000">
                <a:solidFill>
                  <a:schemeClr val="tx1"/>
                </a:solidFill>
                <a:latin typeface="Times New Roman" charset="0"/>
              </a:defRPr>
            </a:lvl4pPr>
            <a:lvl5pPr marL="2057400" indent="-228600">
              <a:spcBef>
                <a:spcPct val="20000"/>
              </a:spcBef>
              <a:buSzPct val="100000"/>
              <a:buChar char="•"/>
              <a:defRPr sz="2000">
                <a:solidFill>
                  <a:schemeClr val="tx1"/>
                </a:solidFill>
                <a:latin typeface="Times New Roman" charset="0"/>
              </a:defRPr>
            </a:lvl5pPr>
            <a:lvl6pPr marL="2514600" indent="-228600" eaLnBrk="0" fontAlgn="base" hangingPunct="0">
              <a:spcBef>
                <a:spcPct val="20000"/>
              </a:spcBef>
              <a:spcAft>
                <a:spcPct val="0"/>
              </a:spcAft>
              <a:buSzPct val="100000"/>
              <a:buChar char="•"/>
              <a:defRPr sz="2000">
                <a:solidFill>
                  <a:schemeClr val="tx1"/>
                </a:solidFill>
                <a:latin typeface="Times New Roman" charset="0"/>
              </a:defRPr>
            </a:lvl6pPr>
            <a:lvl7pPr marL="2971800" indent="-228600" eaLnBrk="0" fontAlgn="base" hangingPunct="0">
              <a:spcBef>
                <a:spcPct val="20000"/>
              </a:spcBef>
              <a:spcAft>
                <a:spcPct val="0"/>
              </a:spcAft>
              <a:buSzPct val="100000"/>
              <a:buChar char="•"/>
              <a:defRPr sz="2000">
                <a:solidFill>
                  <a:schemeClr val="tx1"/>
                </a:solidFill>
                <a:latin typeface="Times New Roman" charset="0"/>
              </a:defRPr>
            </a:lvl7pPr>
            <a:lvl8pPr marL="3429000" indent="-228600" eaLnBrk="0" fontAlgn="base" hangingPunct="0">
              <a:spcBef>
                <a:spcPct val="20000"/>
              </a:spcBef>
              <a:spcAft>
                <a:spcPct val="0"/>
              </a:spcAft>
              <a:buSzPct val="100000"/>
              <a:buChar char="•"/>
              <a:defRPr sz="2000">
                <a:solidFill>
                  <a:schemeClr val="tx1"/>
                </a:solidFill>
                <a:latin typeface="Times New Roman" charset="0"/>
              </a:defRPr>
            </a:lvl8pPr>
            <a:lvl9pPr marL="3886200" indent="-228600" eaLnBrk="0" fontAlgn="base" hangingPunct="0">
              <a:spcBef>
                <a:spcPct val="20000"/>
              </a:spcBef>
              <a:spcAft>
                <a:spcPct val="0"/>
              </a:spcAft>
              <a:buSzPct val="100000"/>
              <a:buChar char="•"/>
              <a:defRPr sz="2000">
                <a:solidFill>
                  <a:schemeClr val="tx1"/>
                </a:solidFill>
                <a:latin typeface="Times New Roman" charset="0"/>
              </a:defRPr>
            </a:lvl9pPr>
          </a:lstStyle>
          <a:p>
            <a:pPr>
              <a:spcBef>
                <a:spcPct val="0"/>
              </a:spcBef>
              <a:spcAft>
                <a:spcPct val="0"/>
              </a:spcAft>
              <a:buClrTx/>
              <a:buSzTx/>
              <a:buFontTx/>
              <a:buNone/>
            </a:pPr>
            <a:r>
              <a:rPr lang="en-US" altLang="en-US" sz="1600"/>
              <a:t>Using twice the number of data instances</a:t>
            </a:r>
          </a:p>
        </p:txBody>
      </p:sp>
      <p:sp>
        <p:nvSpPr>
          <p:cNvPr id="13318" name="Text Box 7"/>
          <p:cNvSpPr txBox="1">
            <a:spLocks noChangeArrowheads="1"/>
          </p:cNvSpPr>
          <p:nvPr/>
        </p:nvSpPr>
        <p:spPr bwMode="auto">
          <a:xfrm>
            <a:off x="304800" y="4953000"/>
            <a:ext cx="8686800" cy="1338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marL="285750" indent="-285750">
              <a:spcBef>
                <a:spcPct val="10000"/>
              </a:spcBef>
              <a:spcAft>
                <a:spcPts val="400"/>
              </a:spcAft>
              <a:buClr>
                <a:srgbClr val="0C7B9C"/>
              </a:buClr>
              <a:buSzPct val="75000"/>
              <a:buFont typeface="Monotype Sorts"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800">
                <a:solidFill>
                  <a:schemeClr val="tx1"/>
                </a:solidFill>
                <a:latin typeface="Arial" charset="0"/>
              </a:defRPr>
            </a:lvl2pPr>
            <a:lvl3pPr marL="1143000" indent="-228600">
              <a:spcBef>
                <a:spcPct val="10000"/>
              </a:spcBef>
              <a:spcAft>
                <a:spcPts val="400"/>
              </a:spcAft>
              <a:buClr>
                <a:srgbClr val="0C7B9C"/>
              </a:buClr>
              <a:buSzPct val="70000"/>
              <a:buFont typeface="Wingdings" charset="2"/>
              <a:buChar char="u"/>
              <a:defRPr sz="2400">
                <a:solidFill>
                  <a:schemeClr val="tx1"/>
                </a:solidFill>
                <a:latin typeface="Arial" charset="0"/>
              </a:defRPr>
            </a:lvl3pPr>
            <a:lvl4pPr marL="1600200" indent="-228600">
              <a:spcBef>
                <a:spcPct val="20000"/>
              </a:spcBef>
              <a:buSzPct val="100000"/>
              <a:buChar char="–"/>
              <a:defRPr sz="2000">
                <a:solidFill>
                  <a:schemeClr val="tx1"/>
                </a:solidFill>
                <a:latin typeface="Times New Roman" charset="0"/>
              </a:defRPr>
            </a:lvl4pPr>
            <a:lvl5pPr marL="2057400" indent="-228600">
              <a:spcBef>
                <a:spcPct val="20000"/>
              </a:spcBef>
              <a:buSzPct val="100000"/>
              <a:buChar char="•"/>
              <a:defRPr sz="2000">
                <a:solidFill>
                  <a:schemeClr val="tx1"/>
                </a:solidFill>
                <a:latin typeface="Times New Roman" charset="0"/>
              </a:defRPr>
            </a:lvl5pPr>
            <a:lvl6pPr marL="2514600" indent="-228600" eaLnBrk="0" fontAlgn="base" hangingPunct="0">
              <a:spcBef>
                <a:spcPct val="20000"/>
              </a:spcBef>
              <a:spcAft>
                <a:spcPct val="0"/>
              </a:spcAft>
              <a:buSzPct val="100000"/>
              <a:buChar char="•"/>
              <a:defRPr sz="2000">
                <a:solidFill>
                  <a:schemeClr val="tx1"/>
                </a:solidFill>
                <a:latin typeface="Times New Roman" charset="0"/>
              </a:defRPr>
            </a:lvl6pPr>
            <a:lvl7pPr marL="2971800" indent="-228600" eaLnBrk="0" fontAlgn="base" hangingPunct="0">
              <a:spcBef>
                <a:spcPct val="20000"/>
              </a:spcBef>
              <a:spcAft>
                <a:spcPct val="0"/>
              </a:spcAft>
              <a:buSzPct val="100000"/>
              <a:buChar char="•"/>
              <a:defRPr sz="2000">
                <a:solidFill>
                  <a:schemeClr val="tx1"/>
                </a:solidFill>
                <a:latin typeface="Times New Roman" charset="0"/>
              </a:defRPr>
            </a:lvl7pPr>
            <a:lvl8pPr marL="3429000" indent="-228600" eaLnBrk="0" fontAlgn="base" hangingPunct="0">
              <a:spcBef>
                <a:spcPct val="20000"/>
              </a:spcBef>
              <a:spcAft>
                <a:spcPct val="0"/>
              </a:spcAft>
              <a:buSzPct val="100000"/>
              <a:buChar char="•"/>
              <a:defRPr sz="2000">
                <a:solidFill>
                  <a:schemeClr val="tx1"/>
                </a:solidFill>
                <a:latin typeface="Times New Roman" charset="0"/>
              </a:defRPr>
            </a:lvl8pPr>
            <a:lvl9pPr marL="3886200" indent="-228600" eaLnBrk="0" fontAlgn="base" hangingPunct="0">
              <a:spcBef>
                <a:spcPct val="20000"/>
              </a:spcBef>
              <a:spcAft>
                <a:spcPct val="0"/>
              </a:spcAft>
              <a:buSzPct val="100000"/>
              <a:buChar char="•"/>
              <a:defRPr sz="2000">
                <a:solidFill>
                  <a:schemeClr val="tx1"/>
                </a:solidFill>
                <a:latin typeface="Times New Roman" charset="0"/>
              </a:defRPr>
            </a:lvl9pPr>
          </a:lstStyle>
          <a:p>
            <a:pPr>
              <a:spcBef>
                <a:spcPct val="50000"/>
              </a:spcBef>
              <a:spcAft>
                <a:spcPct val="0"/>
              </a:spcAft>
              <a:buClrTx/>
              <a:buSzTx/>
              <a:buFont typeface="Arial" charset="0"/>
              <a:buChar char="•"/>
            </a:pPr>
            <a:r>
              <a:rPr lang="en-US" altLang="en-US" sz="1800" b="0">
                <a:sym typeface="Symbol" charset="2"/>
              </a:rPr>
              <a:t>If training data is under-representative, testing errors increase and training errors decrease on increasing number of nodes</a:t>
            </a:r>
          </a:p>
          <a:p>
            <a:pPr>
              <a:spcBef>
                <a:spcPct val="50000"/>
              </a:spcBef>
              <a:spcAft>
                <a:spcPct val="0"/>
              </a:spcAft>
              <a:buClrTx/>
              <a:buSzTx/>
              <a:buFont typeface="Arial" charset="0"/>
              <a:buChar char="•"/>
            </a:pPr>
            <a:r>
              <a:rPr lang="en-US" altLang="en-US" sz="1800" b="0">
                <a:sym typeface="Symbol" charset="2"/>
              </a:rPr>
              <a:t>Increasing the size of training data reduces the difference between training and testing errors at a given number of nodes</a:t>
            </a:r>
          </a:p>
        </p:txBody>
      </p:sp>
      <p:pic>
        <p:nvPicPr>
          <p:cNvPr id="2" name="Picture 1"/>
          <p:cNvPicPr>
            <a:picLocks noChangeAspect="1"/>
          </p:cNvPicPr>
          <p:nvPr/>
        </p:nvPicPr>
        <p:blipFill>
          <a:blip r:embed="rId4"/>
          <a:stretch>
            <a:fillRect/>
          </a:stretch>
        </p:blipFill>
        <p:spPr>
          <a:xfrm>
            <a:off x="5562600" y="1676400"/>
            <a:ext cx="1800012" cy="1371600"/>
          </a:xfrm>
          <a:prstGeom prst="rect">
            <a:avLst/>
          </a:prstGeom>
        </p:spPr>
      </p:pic>
      <p:pic>
        <p:nvPicPr>
          <p:cNvPr id="9" name="Picture 8"/>
          <p:cNvPicPr>
            <a:picLocks noChangeAspect="1"/>
          </p:cNvPicPr>
          <p:nvPr/>
        </p:nvPicPr>
        <p:blipFill>
          <a:blip r:embed="rId5"/>
          <a:stretch>
            <a:fillRect/>
          </a:stretch>
        </p:blipFill>
        <p:spPr>
          <a:xfrm>
            <a:off x="1219200" y="1752600"/>
            <a:ext cx="1863755" cy="1371600"/>
          </a:xfrm>
          <a:prstGeom prst="rect">
            <a:avLst/>
          </a:prstGeom>
        </p:spPr>
      </p:pic>
      <p:sp>
        <p:nvSpPr>
          <p:cNvPr id="3" name="TextBox 2"/>
          <p:cNvSpPr txBox="1"/>
          <p:nvPr/>
        </p:nvSpPr>
        <p:spPr>
          <a:xfrm>
            <a:off x="1086394" y="3095238"/>
            <a:ext cx="2895600" cy="276999"/>
          </a:xfrm>
          <a:prstGeom prst="rect">
            <a:avLst/>
          </a:prstGeom>
          <a:noFill/>
        </p:spPr>
        <p:txBody>
          <a:bodyPr wrap="square" rtlCol="0">
            <a:spAutoFit/>
          </a:bodyPr>
          <a:lstStyle/>
          <a:p>
            <a:r>
              <a:rPr lang="en-US" sz="1200" dirty="0"/>
              <a:t>Decision Tree with 50 nodes</a:t>
            </a:r>
          </a:p>
        </p:txBody>
      </p:sp>
      <p:sp>
        <p:nvSpPr>
          <p:cNvPr id="11" name="TextBox 10"/>
          <p:cNvSpPr txBox="1"/>
          <p:nvPr/>
        </p:nvSpPr>
        <p:spPr>
          <a:xfrm>
            <a:off x="5448844" y="3048000"/>
            <a:ext cx="2895600" cy="276999"/>
          </a:xfrm>
          <a:prstGeom prst="rect">
            <a:avLst/>
          </a:prstGeom>
          <a:noFill/>
        </p:spPr>
        <p:txBody>
          <a:bodyPr wrap="square" rtlCol="0">
            <a:spAutoFit/>
          </a:bodyPr>
          <a:lstStyle/>
          <a:p>
            <a:r>
              <a:rPr lang="en-US" sz="1200" dirty="0"/>
              <a:t>Decision Tree with 50 nodes</a:t>
            </a:r>
          </a:p>
        </p:txBody>
      </p:sp>
    </p:spTree>
    <p:extLst>
      <p:ext uri="{BB962C8B-B14F-4D97-AF65-F5344CB8AC3E}">
        <p14:creationId xmlns:p14="http://schemas.microsoft.com/office/powerpoint/2010/main" val="2364238591"/>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Title 1"/>
          <p:cNvSpPr>
            <a:spLocks noGrp="1"/>
          </p:cNvSpPr>
          <p:nvPr>
            <p:ph type="title"/>
          </p:nvPr>
        </p:nvSpPr>
        <p:spPr/>
        <p:txBody>
          <a:bodyPr/>
          <a:lstStyle/>
          <a:p>
            <a:r>
              <a:rPr lang="en-US" altLang="en-US"/>
              <a:t>Reasons for Model Overfitting</a:t>
            </a:r>
          </a:p>
        </p:txBody>
      </p:sp>
      <p:sp>
        <p:nvSpPr>
          <p:cNvPr id="14338" name="Content Placeholder 2"/>
          <p:cNvSpPr>
            <a:spLocks noGrp="1"/>
          </p:cNvSpPr>
          <p:nvPr>
            <p:ph idx="1"/>
          </p:nvPr>
        </p:nvSpPr>
        <p:spPr/>
        <p:txBody>
          <a:bodyPr/>
          <a:lstStyle/>
          <a:p>
            <a:r>
              <a:rPr lang="en-US" altLang="en-US" dirty="0"/>
              <a:t>Limited Training Size</a:t>
            </a:r>
          </a:p>
          <a:p>
            <a:endParaRPr lang="en-US" altLang="en-US" dirty="0"/>
          </a:p>
          <a:p>
            <a:r>
              <a:rPr lang="en-US" altLang="en-US" dirty="0"/>
              <a:t>High Model Complexity</a:t>
            </a:r>
          </a:p>
          <a:p>
            <a:endParaRPr lang="en-US" altLang="en-US" sz="500" dirty="0"/>
          </a:p>
          <a:p>
            <a:pPr lvl="1"/>
            <a:r>
              <a:rPr lang="en-US" altLang="en-US" sz="2400" dirty="0"/>
              <a:t>Multiple Comparison Procedure</a:t>
            </a:r>
          </a:p>
          <a:p>
            <a:pPr lvl="1"/>
            <a:endParaRPr lang="en-US" altLang="en-US" dirty="0"/>
          </a:p>
          <a:p>
            <a:endParaRPr lang="en-US" altLang="en-US" dirty="0"/>
          </a:p>
        </p:txBody>
      </p:sp>
    </p:spTree>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2"/>
          <p:cNvSpPr>
            <a:spLocks noGrp="1" noChangeArrowheads="1"/>
          </p:cNvSpPr>
          <p:nvPr>
            <p:ph type="title"/>
          </p:nvPr>
        </p:nvSpPr>
        <p:spPr>
          <a:xfrm>
            <a:off x="381000" y="152400"/>
            <a:ext cx="8610600" cy="533400"/>
          </a:xfrm>
        </p:spPr>
        <p:txBody>
          <a:bodyPr/>
          <a:lstStyle/>
          <a:p>
            <a:r>
              <a:rPr lang="en-US" altLang="en-US"/>
              <a:t>Effect of Multiple Comparison Procedure</a:t>
            </a:r>
          </a:p>
        </p:txBody>
      </p:sp>
      <p:sp>
        <p:nvSpPr>
          <p:cNvPr id="1014787" name="Rectangle 3"/>
          <p:cNvSpPr>
            <a:spLocks noGrp="1" noChangeArrowheads="1"/>
          </p:cNvSpPr>
          <p:nvPr>
            <p:ph type="body" sz="half" idx="1"/>
          </p:nvPr>
        </p:nvSpPr>
        <p:spPr>
          <a:xfrm>
            <a:off x="411163" y="1143000"/>
            <a:ext cx="5989637" cy="5181600"/>
          </a:xfrm>
        </p:spPr>
        <p:txBody>
          <a:bodyPr/>
          <a:lstStyle/>
          <a:p>
            <a:r>
              <a:rPr lang="en-US" altLang="en-US" sz="2400"/>
              <a:t>Consider the task of predicting whether stock market will rise/fall in the next 10 trading days</a:t>
            </a:r>
          </a:p>
          <a:p>
            <a:pPr lvl="4"/>
            <a:endParaRPr lang="en-US" altLang="en-US" sz="1800">
              <a:latin typeface="Times New Roman" charset="0"/>
            </a:endParaRPr>
          </a:p>
          <a:p>
            <a:r>
              <a:rPr lang="en-US" altLang="en-US" sz="2400"/>
              <a:t>Random guessing:</a:t>
            </a:r>
          </a:p>
          <a:p>
            <a:pPr lvl="1">
              <a:buFont typeface="Arial" charset="0"/>
              <a:buNone/>
            </a:pPr>
            <a:r>
              <a:rPr lang="en-US" altLang="en-US" sz="2400" i="1">
                <a:latin typeface="Times New Roman" charset="0"/>
              </a:rPr>
              <a:t> P</a:t>
            </a:r>
            <a:r>
              <a:rPr lang="en-US" altLang="en-US" sz="2400"/>
              <a:t>(</a:t>
            </a:r>
            <a:r>
              <a:rPr lang="en-US" altLang="en-US" sz="2400" i="1">
                <a:latin typeface="Times New Roman" charset="0"/>
              </a:rPr>
              <a:t>correct</a:t>
            </a:r>
            <a:r>
              <a:rPr lang="en-US" altLang="en-US" sz="2400"/>
              <a:t>) = 0.5</a:t>
            </a:r>
          </a:p>
          <a:p>
            <a:pPr lvl="1">
              <a:buFont typeface="Arial" charset="0"/>
              <a:buNone/>
            </a:pPr>
            <a:endParaRPr lang="en-US" altLang="en-US" sz="2400"/>
          </a:p>
          <a:p>
            <a:r>
              <a:rPr lang="en-US" altLang="en-US" sz="2400"/>
              <a:t>Make 10 random guesses in a row:</a:t>
            </a:r>
          </a:p>
          <a:p>
            <a:pPr lvl="1">
              <a:buFont typeface="Arial" charset="0"/>
              <a:buNone/>
            </a:pPr>
            <a:r>
              <a:rPr lang="en-US" altLang="en-US" sz="2400"/>
              <a:t> </a:t>
            </a:r>
          </a:p>
          <a:p>
            <a:endParaRPr lang="en-US" altLang="en-US" sz="2400"/>
          </a:p>
          <a:p>
            <a:endParaRPr lang="en-US" altLang="en-US" sz="2400"/>
          </a:p>
        </p:txBody>
      </p:sp>
      <p:graphicFrame>
        <p:nvGraphicFramePr>
          <p:cNvPr id="1014829" name="Group 45"/>
          <p:cNvGraphicFramePr>
            <a:graphicFrameLocks noGrp="1"/>
          </p:cNvGraphicFramePr>
          <p:nvPr>
            <p:ph sz="quarter" idx="2"/>
          </p:nvPr>
        </p:nvGraphicFramePr>
        <p:xfrm>
          <a:off x="6781800" y="1295400"/>
          <a:ext cx="2100263" cy="3962400"/>
        </p:xfrm>
        <a:graphic>
          <a:graphicData uri="http://schemas.openxmlformats.org/drawingml/2006/table">
            <a:tbl>
              <a:tblPr/>
              <a:tblGrid>
                <a:gridCol w="1050925">
                  <a:extLst>
                    <a:ext uri="{9D8B030D-6E8A-4147-A177-3AD203B41FA5}">
                      <a16:colId xmlns:a16="http://schemas.microsoft.com/office/drawing/2014/main" val="20000"/>
                    </a:ext>
                  </a:extLst>
                </a:gridCol>
                <a:gridCol w="1049338">
                  <a:extLst>
                    <a:ext uri="{9D8B030D-6E8A-4147-A177-3AD203B41FA5}">
                      <a16:colId xmlns:a16="http://schemas.microsoft.com/office/drawing/2014/main" val="20001"/>
                    </a:ext>
                  </a:extLst>
                </a:gridCol>
              </a:tblGrid>
              <a:tr h="250825">
                <a:tc>
                  <a:txBody>
                    <a:bodyPr/>
                    <a:lstStyle/>
                    <a:p>
                      <a:pPr marL="0" marR="0" lvl="0" indent="0" algn="l"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2000" b="0" i="0" u="none" strike="noStrike" cap="none" normalizeH="0" baseline="0">
                          <a:ln>
                            <a:noFill/>
                          </a:ln>
                          <a:solidFill>
                            <a:schemeClr val="tx1"/>
                          </a:solidFill>
                          <a:effectLst/>
                          <a:latin typeface="Arial" charset="0"/>
                        </a:rPr>
                        <a:t>Day 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2000" b="0" i="0" u="none" strike="noStrike" cap="none" normalizeH="0" baseline="0">
                          <a:ln>
                            <a:noFill/>
                          </a:ln>
                          <a:solidFill>
                            <a:schemeClr val="tx1"/>
                          </a:solidFill>
                          <a:effectLst/>
                          <a:latin typeface="Arial" charset="0"/>
                        </a:rPr>
                        <a:t>Up</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52413">
                <a:tc>
                  <a:txBody>
                    <a:bodyPr/>
                    <a:lstStyle/>
                    <a:p>
                      <a:pPr marL="0" marR="0" lvl="0" indent="0" algn="l"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2000" b="0" i="0" u="none" strike="noStrike" cap="none" normalizeH="0" baseline="0">
                          <a:ln>
                            <a:noFill/>
                          </a:ln>
                          <a:solidFill>
                            <a:schemeClr val="tx1"/>
                          </a:solidFill>
                          <a:effectLst/>
                          <a:latin typeface="Arial" charset="0"/>
                        </a:rPr>
                        <a:t>Day 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2000" b="0" i="0" u="none" strike="noStrike" cap="none" normalizeH="0" baseline="0">
                          <a:ln>
                            <a:noFill/>
                          </a:ln>
                          <a:solidFill>
                            <a:schemeClr val="tx1"/>
                          </a:solidFill>
                          <a:effectLst/>
                          <a:latin typeface="Arial" charset="0"/>
                        </a:rPr>
                        <a:t>Down</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50825">
                <a:tc>
                  <a:txBody>
                    <a:bodyPr/>
                    <a:lstStyle/>
                    <a:p>
                      <a:pPr marL="0" marR="0" lvl="0" indent="0" algn="l"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2000" b="0" i="0" u="none" strike="noStrike" cap="none" normalizeH="0" baseline="0">
                          <a:ln>
                            <a:noFill/>
                          </a:ln>
                          <a:solidFill>
                            <a:schemeClr val="tx1"/>
                          </a:solidFill>
                          <a:effectLst/>
                          <a:latin typeface="Arial" charset="0"/>
                        </a:rPr>
                        <a:t>Day 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2000" b="0" i="0" u="none" strike="noStrike" cap="none" normalizeH="0" baseline="0">
                          <a:ln>
                            <a:noFill/>
                          </a:ln>
                          <a:solidFill>
                            <a:schemeClr val="tx1"/>
                          </a:solidFill>
                          <a:effectLst/>
                          <a:latin typeface="Arial" charset="0"/>
                        </a:rPr>
                        <a:t>Down</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52413">
                <a:tc>
                  <a:txBody>
                    <a:bodyPr/>
                    <a:lstStyle/>
                    <a:p>
                      <a:pPr marL="0" marR="0" lvl="0" indent="0" algn="l"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2000" b="0" i="0" u="none" strike="noStrike" cap="none" normalizeH="0" baseline="0">
                          <a:ln>
                            <a:noFill/>
                          </a:ln>
                          <a:solidFill>
                            <a:schemeClr val="tx1"/>
                          </a:solidFill>
                          <a:effectLst/>
                          <a:latin typeface="Arial" charset="0"/>
                        </a:rPr>
                        <a:t>Day 4</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2000" b="0" i="0" u="none" strike="noStrike" cap="none" normalizeH="0" baseline="0">
                          <a:ln>
                            <a:noFill/>
                          </a:ln>
                          <a:solidFill>
                            <a:schemeClr val="tx1"/>
                          </a:solidFill>
                          <a:effectLst/>
                          <a:latin typeface="Arial" charset="0"/>
                        </a:rPr>
                        <a:t>Up</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50825">
                <a:tc>
                  <a:txBody>
                    <a:bodyPr/>
                    <a:lstStyle/>
                    <a:p>
                      <a:pPr marL="0" marR="0" lvl="0" indent="0" algn="l"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2000" b="0" i="0" u="none" strike="noStrike" cap="none" normalizeH="0" baseline="0">
                          <a:ln>
                            <a:noFill/>
                          </a:ln>
                          <a:solidFill>
                            <a:schemeClr val="tx1"/>
                          </a:solidFill>
                          <a:effectLst/>
                          <a:latin typeface="Arial" charset="0"/>
                        </a:rPr>
                        <a:t>Day 5</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2000" b="0" i="0" u="none" strike="noStrike" cap="none" normalizeH="0" baseline="0">
                          <a:ln>
                            <a:noFill/>
                          </a:ln>
                          <a:solidFill>
                            <a:schemeClr val="tx1"/>
                          </a:solidFill>
                          <a:effectLst/>
                          <a:latin typeface="Arial" charset="0"/>
                        </a:rPr>
                        <a:t>Down</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50825">
                <a:tc>
                  <a:txBody>
                    <a:bodyPr/>
                    <a:lstStyle/>
                    <a:p>
                      <a:pPr marL="0" marR="0" lvl="0" indent="0" algn="l"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2000" b="0" i="0" u="none" strike="noStrike" cap="none" normalizeH="0" baseline="0">
                          <a:ln>
                            <a:noFill/>
                          </a:ln>
                          <a:solidFill>
                            <a:schemeClr val="tx1"/>
                          </a:solidFill>
                          <a:effectLst/>
                          <a:latin typeface="Arial" charset="0"/>
                        </a:rPr>
                        <a:t>Day 6</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2000" b="0" i="0" u="none" strike="noStrike" cap="none" normalizeH="0" baseline="0">
                          <a:ln>
                            <a:noFill/>
                          </a:ln>
                          <a:solidFill>
                            <a:schemeClr val="tx1"/>
                          </a:solidFill>
                          <a:effectLst/>
                          <a:latin typeface="Arial" charset="0"/>
                        </a:rPr>
                        <a:t>Down</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52413">
                <a:tc>
                  <a:txBody>
                    <a:bodyPr/>
                    <a:lstStyle/>
                    <a:p>
                      <a:pPr marL="0" marR="0" lvl="0" indent="0" algn="l"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2000" b="0" i="0" u="none" strike="noStrike" cap="none" normalizeH="0" baseline="0">
                          <a:ln>
                            <a:noFill/>
                          </a:ln>
                          <a:solidFill>
                            <a:schemeClr val="tx1"/>
                          </a:solidFill>
                          <a:effectLst/>
                          <a:latin typeface="Arial" charset="0"/>
                        </a:rPr>
                        <a:t>Day 7</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2000" b="0" i="0" u="none" strike="noStrike" cap="none" normalizeH="0" baseline="0">
                          <a:ln>
                            <a:noFill/>
                          </a:ln>
                          <a:solidFill>
                            <a:schemeClr val="tx1"/>
                          </a:solidFill>
                          <a:effectLst/>
                          <a:latin typeface="Arial" charset="0"/>
                        </a:rPr>
                        <a:t>Up</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250825">
                <a:tc>
                  <a:txBody>
                    <a:bodyPr/>
                    <a:lstStyle/>
                    <a:p>
                      <a:pPr marL="0" marR="0" lvl="0" indent="0" algn="l"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2000" b="0" i="0" u="none" strike="noStrike" cap="none" normalizeH="0" baseline="0">
                          <a:ln>
                            <a:noFill/>
                          </a:ln>
                          <a:solidFill>
                            <a:schemeClr val="tx1"/>
                          </a:solidFill>
                          <a:effectLst/>
                          <a:latin typeface="Arial" charset="0"/>
                        </a:rPr>
                        <a:t>Day 8</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2000" b="0" i="0" u="none" strike="noStrike" cap="none" normalizeH="0" baseline="0">
                          <a:ln>
                            <a:noFill/>
                          </a:ln>
                          <a:solidFill>
                            <a:schemeClr val="tx1"/>
                          </a:solidFill>
                          <a:effectLst/>
                          <a:latin typeface="Arial" charset="0"/>
                        </a:rPr>
                        <a:t>Up</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252413">
                <a:tc>
                  <a:txBody>
                    <a:bodyPr/>
                    <a:lstStyle/>
                    <a:p>
                      <a:pPr marL="0" marR="0" lvl="0" indent="0" algn="l"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2000" b="0" i="0" u="none" strike="noStrike" cap="none" normalizeH="0" baseline="0">
                          <a:ln>
                            <a:noFill/>
                          </a:ln>
                          <a:solidFill>
                            <a:schemeClr val="tx1"/>
                          </a:solidFill>
                          <a:effectLst/>
                          <a:latin typeface="Arial" charset="0"/>
                        </a:rPr>
                        <a:t>Day 9</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2000" b="0" i="0" u="none" strike="noStrike" cap="none" normalizeH="0" baseline="0">
                          <a:ln>
                            <a:noFill/>
                          </a:ln>
                          <a:solidFill>
                            <a:schemeClr val="tx1"/>
                          </a:solidFill>
                          <a:effectLst/>
                          <a:latin typeface="Arial" charset="0"/>
                        </a:rPr>
                        <a:t>Up</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250825">
                <a:tc>
                  <a:txBody>
                    <a:bodyPr/>
                    <a:lstStyle/>
                    <a:p>
                      <a:pPr marL="0" marR="0" lvl="0" indent="0" algn="l"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2000" b="0" i="0" u="none" strike="noStrike" cap="none" normalizeH="0" baseline="0">
                          <a:ln>
                            <a:noFill/>
                          </a:ln>
                          <a:solidFill>
                            <a:schemeClr val="tx1"/>
                          </a:solidFill>
                          <a:effectLst/>
                          <a:latin typeface="Arial" charset="0"/>
                        </a:rPr>
                        <a:t>Day 10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2000" b="0" i="0" u="none" strike="noStrike" cap="none" normalizeH="0" baseline="0">
                          <a:ln>
                            <a:noFill/>
                          </a:ln>
                          <a:solidFill>
                            <a:schemeClr val="tx1"/>
                          </a:solidFill>
                          <a:effectLst/>
                          <a:latin typeface="Arial" charset="0"/>
                        </a:rPr>
                        <a:t>Down</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bl>
          </a:graphicData>
        </a:graphic>
      </p:graphicFrame>
      <p:graphicFrame>
        <p:nvGraphicFramePr>
          <p:cNvPr id="1014825" name="Object 41"/>
          <p:cNvGraphicFramePr>
            <a:graphicFrameLocks noGrp="1" noChangeAspect="1"/>
          </p:cNvGraphicFramePr>
          <p:nvPr>
            <p:ph sz="quarter" idx="3"/>
          </p:nvPr>
        </p:nvGraphicFramePr>
        <p:xfrm>
          <a:off x="990600" y="4724400"/>
          <a:ext cx="5486400" cy="1220788"/>
        </p:xfrm>
        <a:graphic>
          <a:graphicData uri="http://schemas.openxmlformats.org/presentationml/2006/ole">
            <mc:AlternateContent xmlns:mc="http://schemas.openxmlformats.org/markup-compatibility/2006">
              <mc:Choice xmlns:v="urn:schemas-microsoft-com:vml" Requires="v">
                <p:oleObj name="Equation" r:id="rId2" imgW="2908300" imgH="647700" progId="Equation.3">
                  <p:embed/>
                </p:oleObj>
              </mc:Choice>
              <mc:Fallback>
                <p:oleObj name="Equation" r:id="rId2" imgW="2908300" imgH="647700" progId="Equation.3">
                  <p:embed/>
                  <p:pic>
                    <p:nvPicPr>
                      <p:cNvPr id="1014825" name="Object 4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600" y="4724400"/>
                        <a:ext cx="5486400" cy="12207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14787">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14787">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14787">
                                            <p:txEl>
                                              <p:pRg st="3" end="3"/>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14787">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14787">
                                            <p:txEl>
                                              <p:pRg st="6" end="6"/>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10148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4787" grpId="0" build="p"/>
    </p:bld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2"/>
          <p:cNvSpPr>
            <a:spLocks noGrp="1" noChangeArrowheads="1"/>
          </p:cNvSpPr>
          <p:nvPr>
            <p:ph type="title"/>
          </p:nvPr>
        </p:nvSpPr>
        <p:spPr>
          <a:xfrm>
            <a:off x="381000" y="152400"/>
            <a:ext cx="8534400" cy="533400"/>
          </a:xfrm>
        </p:spPr>
        <p:txBody>
          <a:bodyPr/>
          <a:lstStyle/>
          <a:p>
            <a:r>
              <a:rPr lang="en-US" altLang="en-US"/>
              <a:t>Effect of Multiple Comparison Procedure</a:t>
            </a:r>
          </a:p>
        </p:txBody>
      </p:sp>
      <p:sp>
        <p:nvSpPr>
          <p:cNvPr id="1020931" name="Rectangle 3"/>
          <p:cNvSpPr>
            <a:spLocks noGrp="1" noChangeArrowheads="1"/>
          </p:cNvSpPr>
          <p:nvPr>
            <p:ph type="body" idx="1"/>
          </p:nvPr>
        </p:nvSpPr>
        <p:spPr/>
        <p:txBody>
          <a:bodyPr/>
          <a:lstStyle/>
          <a:p>
            <a:r>
              <a:rPr lang="en-US" altLang="en-US"/>
              <a:t>Approach:</a:t>
            </a:r>
          </a:p>
          <a:p>
            <a:pPr lvl="1"/>
            <a:r>
              <a:rPr lang="en-US" altLang="en-US"/>
              <a:t>Get 50 analysts</a:t>
            </a:r>
          </a:p>
          <a:p>
            <a:pPr lvl="1"/>
            <a:r>
              <a:rPr lang="en-US" altLang="en-US"/>
              <a:t>Each analyst makes 10 random guesses</a:t>
            </a:r>
          </a:p>
          <a:p>
            <a:pPr lvl="1"/>
            <a:r>
              <a:rPr lang="en-US" altLang="en-US"/>
              <a:t>Choose the analyst that makes the most number of correct predictions</a:t>
            </a:r>
          </a:p>
          <a:p>
            <a:pPr lvl="1"/>
            <a:endParaRPr lang="en-US" altLang="en-US"/>
          </a:p>
          <a:p>
            <a:r>
              <a:rPr lang="en-US" altLang="en-US"/>
              <a:t>Probability that at least one analyst makes at least 8 correct predictions</a:t>
            </a:r>
          </a:p>
        </p:txBody>
      </p:sp>
      <p:graphicFrame>
        <p:nvGraphicFramePr>
          <p:cNvPr id="1020932" name="Object 4"/>
          <p:cNvGraphicFramePr>
            <a:graphicFrameLocks noGrp="1" noChangeAspect="1"/>
          </p:cNvGraphicFramePr>
          <p:nvPr>
            <p:ph sz="half" idx="4294967295"/>
          </p:nvPr>
        </p:nvGraphicFramePr>
        <p:xfrm>
          <a:off x="1447800" y="5257800"/>
          <a:ext cx="5943600" cy="490538"/>
        </p:xfrm>
        <a:graphic>
          <a:graphicData uri="http://schemas.openxmlformats.org/presentationml/2006/ole">
            <mc:AlternateContent xmlns:mc="http://schemas.openxmlformats.org/markup-compatibility/2006">
              <mc:Choice xmlns:v="urn:schemas-microsoft-com:vml" Requires="v">
                <p:oleObj name="Equation" r:id="rId2" imgW="2768600" imgH="228600" progId="Equation.3">
                  <p:embed/>
                </p:oleObj>
              </mc:Choice>
              <mc:Fallback>
                <p:oleObj name="Equation" r:id="rId2" imgW="2768600" imgH="228600" progId="Equation.3">
                  <p:embed/>
                  <p:pic>
                    <p:nvPicPr>
                      <p:cNvPr id="1020932" name="Object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800" y="5257800"/>
                        <a:ext cx="5943600" cy="4905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20931">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20931">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20931">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20931">
                                            <p:txEl>
                                              <p:pRg st="3" end="3"/>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20931">
                                            <p:txEl>
                                              <p:pRg st="5" end="5"/>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10209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0931"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1538" name="Rectangle 2"/>
          <p:cNvSpPr>
            <a:spLocks noGrp="1" noChangeArrowheads="1"/>
          </p:cNvSpPr>
          <p:nvPr>
            <p:ph type="title"/>
          </p:nvPr>
        </p:nvSpPr>
        <p:spPr/>
        <p:txBody>
          <a:bodyPr/>
          <a:lstStyle/>
          <a:p>
            <a:r>
              <a:rPr lang="en-US"/>
              <a:t>Visualization Techniques: Contour Plots</a:t>
            </a:r>
          </a:p>
        </p:txBody>
      </p:sp>
      <p:sp>
        <p:nvSpPr>
          <p:cNvPr id="961539" name="Rectangle 3"/>
          <p:cNvSpPr>
            <a:spLocks noGrp="1" noChangeArrowheads="1"/>
          </p:cNvSpPr>
          <p:nvPr>
            <p:ph type="body" idx="1"/>
          </p:nvPr>
        </p:nvSpPr>
        <p:spPr>
          <a:xfrm>
            <a:off x="381000" y="1143000"/>
            <a:ext cx="8428038" cy="5257800"/>
          </a:xfrm>
        </p:spPr>
        <p:txBody>
          <a:bodyPr/>
          <a:lstStyle/>
          <a:p>
            <a:pPr>
              <a:lnSpc>
                <a:spcPct val="90000"/>
              </a:lnSpc>
            </a:pPr>
            <a:r>
              <a:rPr lang="en-US"/>
              <a:t>Contour plots </a:t>
            </a:r>
          </a:p>
          <a:p>
            <a:pPr lvl="1">
              <a:lnSpc>
                <a:spcPct val="90000"/>
              </a:lnSpc>
            </a:pPr>
            <a:r>
              <a:rPr lang="en-US"/>
              <a:t>Useful when a continuous attribute is measured on a spatial grid</a:t>
            </a:r>
          </a:p>
          <a:p>
            <a:pPr lvl="1">
              <a:lnSpc>
                <a:spcPct val="90000"/>
              </a:lnSpc>
            </a:pPr>
            <a:r>
              <a:rPr lang="en-US"/>
              <a:t>They partition the plane into regions of similar values</a:t>
            </a:r>
          </a:p>
          <a:p>
            <a:pPr lvl="1">
              <a:lnSpc>
                <a:spcPct val="90000"/>
              </a:lnSpc>
            </a:pPr>
            <a:r>
              <a:rPr lang="en-US"/>
              <a:t>The contour lines that form the boundaries of these regions connect points with equal values	</a:t>
            </a:r>
          </a:p>
          <a:p>
            <a:pPr lvl="1">
              <a:lnSpc>
                <a:spcPct val="90000"/>
              </a:lnSpc>
            </a:pPr>
            <a:r>
              <a:rPr lang="en-US"/>
              <a:t>The most common example is contour maps of elevation</a:t>
            </a:r>
          </a:p>
          <a:p>
            <a:pPr lvl="1">
              <a:lnSpc>
                <a:spcPct val="90000"/>
              </a:lnSpc>
            </a:pPr>
            <a:r>
              <a:rPr lang="en-US"/>
              <a:t>Can also display temperature, rainfall, air pressure, etc.</a:t>
            </a:r>
          </a:p>
          <a:p>
            <a:pPr marL="1311275" lvl="2" indent="-396875">
              <a:lnSpc>
                <a:spcPct val="90000"/>
              </a:lnSpc>
            </a:pPr>
            <a:r>
              <a:rPr lang="en-US" sz="2200"/>
              <a:t>An example for Sea Surface Temperature (SST) is provided on  the next slide</a:t>
            </a:r>
          </a:p>
          <a:p>
            <a:pPr lvl="1">
              <a:lnSpc>
                <a:spcPct val="90000"/>
              </a:lnSpc>
              <a:buFont typeface="Arial" charset="0"/>
              <a:buNone/>
            </a:pPr>
            <a:endParaRPr lang="en-US" sz="2200"/>
          </a:p>
        </p:txBody>
      </p:sp>
    </p:spTree>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2"/>
          <p:cNvSpPr>
            <a:spLocks noGrp="1" noChangeArrowheads="1"/>
          </p:cNvSpPr>
          <p:nvPr>
            <p:ph type="title"/>
          </p:nvPr>
        </p:nvSpPr>
        <p:spPr>
          <a:xfrm>
            <a:off x="381000" y="152400"/>
            <a:ext cx="8610600" cy="533400"/>
          </a:xfrm>
        </p:spPr>
        <p:txBody>
          <a:bodyPr/>
          <a:lstStyle/>
          <a:p>
            <a:r>
              <a:rPr lang="en-US" altLang="en-US"/>
              <a:t>Effect of Multiple Comparison Procedure</a:t>
            </a:r>
          </a:p>
        </p:txBody>
      </p:sp>
      <p:sp>
        <p:nvSpPr>
          <p:cNvPr id="1021955" name="Rectangle 3"/>
          <p:cNvSpPr>
            <a:spLocks noGrp="1" noChangeArrowheads="1"/>
          </p:cNvSpPr>
          <p:nvPr>
            <p:ph type="body" idx="1"/>
          </p:nvPr>
        </p:nvSpPr>
        <p:spPr/>
        <p:txBody>
          <a:bodyPr/>
          <a:lstStyle/>
          <a:p>
            <a:pPr>
              <a:lnSpc>
                <a:spcPct val="90000"/>
              </a:lnSpc>
            </a:pPr>
            <a:r>
              <a:rPr lang="en-US" altLang="en-US" sz="2400"/>
              <a:t>Many algorithms employ the following greedy strategy:</a:t>
            </a:r>
          </a:p>
          <a:p>
            <a:pPr lvl="1">
              <a:lnSpc>
                <a:spcPct val="90000"/>
              </a:lnSpc>
            </a:pPr>
            <a:r>
              <a:rPr lang="en-US" altLang="en-US" sz="2400"/>
              <a:t>Initial model: M</a:t>
            </a:r>
          </a:p>
          <a:p>
            <a:pPr lvl="1">
              <a:lnSpc>
                <a:spcPct val="90000"/>
              </a:lnSpc>
            </a:pPr>
            <a:r>
              <a:rPr lang="en-US" altLang="en-US" sz="2400"/>
              <a:t>Alternative model: M’ = M </a:t>
            </a:r>
            <a:r>
              <a:rPr lang="en-US" altLang="en-US" sz="2400">
                <a:sym typeface="Symbol" charset="2"/>
              </a:rPr>
              <a:t></a:t>
            </a:r>
            <a:r>
              <a:rPr lang="en-US" altLang="en-US" sz="2400"/>
              <a:t> </a:t>
            </a:r>
            <a:r>
              <a:rPr lang="en-US" altLang="en-US" sz="2400">
                <a:sym typeface="Symbol" charset="2"/>
              </a:rPr>
              <a:t>,   </a:t>
            </a:r>
            <a:br>
              <a:rPr lang="en-US" altLang="en-US" sz="2400">
                <a:sym typeface="Symbol" charset="2"/>
              </a:rPr>
            </a:br>
            <a:r>
              <a:rPr lang="en-US" altLang="en-US" sz="2400">
                <a:sym typeface="Symbol" charset="2"/>
              </a:rPr>
              <a:t>where  is a component to be added to the model (e.g., a test condition of a decision tree)</a:t>
            </a:r>
          </a:p>
          <a:p>
            <a:pPr lvl="1">
              <a:lnSpc>
                <a:spcPct val="90000"/>
              </a:lnSpc>
            </a:pPr>
            <a:r>
              <a:rPr lang="en-US" altLang="en-US" sz="2400"/>
              <a:t>Keep M’ if improvement, </a:t>
            </a:r>
            <a:r>
              <a:rPr lang="en-US" altLang="en-US" sz="2400">
                <a:sym typeface="Symbol" charset="2"/>
              </a:rPr>
              <a:t>(M,M’) &gt; </a:t>
            </a:r>
          </a:p>
          <a:p>
            <a:pPr>
              <a:lnSpc>
                <a:spcPct val="90000"/>
              </a:lnSpc>
            </a:pPr>
            <a:endParaRPr lang="en-US" altLang="en-US" sz="2400"/>
          </a:p>
          <a:p>
            <a:pPr>
              <a:lnSpc>
                <a:spcPct val="90000"/>
              </a:lnSpc>
            </a:pPr>
            <a:r>
              <a:rPr lang="en-US" altLang="en-US" sz="2400"/>
              <a:t>Often times, </a:t>
            </a:r>
            <a:r>
              <a:rPr lang="en-US" altLang="en-US" sz="2400">
                <a:sym typeface="Symbol" charset="2"/>
              </a:rPr>
              <a:t> is chosen from a set of alternative components,  = {</a:t>
            </a:r>
            <a:r>
              <a:rPr lang="en-US" altLang="en-US" sz="2400" baseline="-25000">
                <a:sym typeface="Symbol" charset="2"/>
              </a:rPr>
              <a:t>1</a:t>
            </a:r>
            <a:r>
              <a:rPr lang="en-US" altLang="en-US" sz="2400">
                <a:sym typeface="Symbol" charset="2"/>
              </a:rPr>
              <a:t>, </a:t>
            </a:r>
            <a:r>
              <a:rPr lang="en-US" altLang="en-US" sz="2400" baseline="-25000">
                <a:sym typeface="Symbol" charset="2"/>
              </a:rPr>
              <a:t>2</a:t>
            </a:r>
            <a:r>
              <a:rPr lang="en-US" altLang="en-US" sz="2400">
                <a:sym typeface="Symbol" charset="2"/>
              </a:rPr>
              <a:t>, …, </a:t>
            </a:r>
            <a:r>
              <a:rPr lang="en-US" altLang="en-US" sz="2400" baseline="-25000">
                <a:sym typeface="Symbol" charset="2"/>
              </a:rPr>
              <a:t>k</a:t>
            </a:r>
            <a:r>
              <a:rPr lang="en-US" altLang="en-US" sz="2400">
                <a:sym typeface="Symbol" charset="2"/>
              </a:rPr>
              <a:t>}</a:t>
            </a:r>
          </a:p>
          <a:p>
            <a:pPr>
              <a:lnSpc>
                <a:spcPct val="90000"/>
              </a:lnSpc>
            </a:pPr>
            <a:endParaRPr lang="en-US" altLang="en-US" sz="2400"/>
          </a:p>
          <a:p>
            <a:pPr>
              <a:lnSpc>
                <a:spcPct val="90000"/>
              </a:lnSpc>
            </a:pPr>
            <a:r>
              <a:rPr lang="en-US" altLang="en-US" sz="2400"/>
              <a:t>If many alternatives are available, one may inadvertently add irrelevant components to the model, resulting in model overfitting</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2195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2195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21955">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21955">
                                            <p:txEl>
                                              <p:pRg st="3" end="3"/>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21955">
                                            <p:txEl>
                                              <p:pRg st="5" end="5"/>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02195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1955" grpId="0" build="p"/>
    </p:bld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2"/>
          <p:cNvSpPr>
            <a:spLocks noGrp="1" noChangeArrowheads="1"/>
          </p:cNvSpPr>
          <p:nvPr>
            <p:ph type="title"/>
          </p:nvPr>
        </p:nvSpPr>
        <p:spPr>
          <a:xfrm>
            <a:off x="381000" y="152400"/>
            <a:ext cx="8610600" cy="533400"/>
          </a:xfrm>
        </p:spPr>
        <p:txBody>
          <a:bodyPr/>
          <a:lstStyle/>
          <a:p>
            <a:r>
              <a:rPr lang="en-US" altLang="en-US"/>
              <a:t>Effect of Multiple Comparison - Example</a:t>
            </a:r>
          </a:p>
        </p:txBody>
      </p:sp>
      <p:pic>
        <p:nvPicPr>
          <p:cNvPr id="18434" name="Picture 1"/>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4800" y="838200"/>
            <a:ext cx="5100638" cy="396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5" name="TextBox 2"/>
          <p:cNvSpPr txBox="1">
            <a:spLocks noChangeArrowheads="1"/>
          </p:cNvSpPr>
          <p:nvPr/>
        </p:nvSpPr>
        <p:spPr bwMode="auto">
          <a:xfrm>
            <a:off x="609600" y="4648200"/>
            <a:ext cx="3586163" cy="157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10000"/>
              </a:spcBef>
              <a:spcAft>
                <a:spcPts val="400"/>
              </a:spcAft>
              <a:buClr>
                <a:srgbClr val="0C7B9C"/>
              </a:buClr>
              <a:buSzPct val="75000"/>
              <a:buFont typeface="Monotype Sorts"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800">
                <a:solidFill>
                  <a:schemeClr val="tx1"/>
                </a:solidFill>
                <a:latin typeface="Arial" charset="0"/>
              </a:defRPr>
            </a:lvl2pPr>
            <a:lvl3pPr marL="1143000" indent="-228600">
              <a:spcBef>
                <a:spcPct val="10000"/>
              </a:spcBef>
              <a:spcAft>
                <a:spcPts val="400"/>
              </a:spcAft>
              <a:buClr>
                <a:srgbClr val="0C7B9C"/>
              </a:buClr>
              <a:buSzPct val="70000"/>
              <a:buFont typeface="Wingdings" charset="2"/>
              <a:buChar char="u"/>
              <a:defRPr sz="2400">
                <a:solidFill>
                  <a:schemeClr val="tx1"/>
                </a:solidFill>
                <a:latin typeface="Arial" charset="0"/>
              </a:defRPr>
            </a:lvl3pPr>
            <a:lvl4pPr marL="1600200" indent="-228600">
              <a:spcBef>
                <a:spcPct val="20000"/>
              </a:spcBef>
              <a:buSzPct val="100000"/>
              <a:buChar char="–"/>
              <a:defRPr sz="2000">
                <a:solidFill>
                  <a:schemeClr val="tx1"/>
                </a:solidFill>
                <a:latin typeface="Times New Roman" charset="0"/>
              </a:defRPr>
            </a:lvl4pPr>
            <a:lvl5pPr marL="2057400" indent="-228600">
              <a:spcBef>
                <a:spcPct val="20000"/>
              </a:spcBef>
              <a:buSzPct val="100000"/>
              <a:buChar char="•"/>
              <a:defRPr sz="2000">
                <a:solidFill>
                  <a:schemeClr val="tx1"/>
                </a:solidFill>
                <a:latin typeface="Times New Roman" charset="0"/>
              </a:defRPr>
            </a:lvl5pPr>
            <a:lvl6pPr marL="2514600" indent="-228600" eaLnBrk="0" fontAlgn="base" hangingPunct="0">
              <a:spcBef>
                <a:spcPct val="20000"/>
              </a:spcBef>
              <a:spcAft>
                <a:spcPct val="0"/>
              </a:spcAft>
              <a:buSzPct val="100000"/>
              <a:buChar char="•"/>
              <a:defRPr sz="2000">
                <a:solidFill>
                  <a:schemeClr val="tx1"/>
                </a:solidFill>
                <a:latin typeface="Times New Roman" charset="0"/>
              </a:defRPr>
            </a:lvl6pPr>
            <a:lvl7pPr marL="2971800" indent="-228600" eaLnBrk="0" fontAlgn="base" hangingPunct="0">
              <a:spcBef>
                <a:spcPct val="20000"/>
              </a:spcBef>
              <a:spcAft>
                <a:spcPct val="0"/>
              </a:spcAft>
              <a:buSzPct val="100000"/>
              <a:buChar char="•"/>
              <a:defRPr sz="2000">
                <a:solidFill>
                  <a:schemeClr val="tx1"/>
                </a:solidFill>
                <a:latin typeface="Times New Roman" charset="0"/>
              </a:defRPr>
            </a:lvl7pPr>
            <a:lvl8pPr marL="3429000" indent="-228600" eaLnBrk="0" fontAlgn="base" hangingPunct="0">
              <a:spcBef>
                <a:spcPct val="20000"/>
              </a:spcBef>
              <a:spcAft>
                <a:spcPct val="0"/>
              </a:spcAft>
              <a:buSzPct val="100000"/>
              <a:buChar char="•"/>
              <a:defRPr sz="2000">
                <a:solidFill>
                  <a:schemeClr val="tx1"/>
                </a:solidFill>
                <a:latin typeface="Times New Roman" charset="0"/>
              </a:defRPr>
            </a:lvl8pPr>
            <a:lvl9pPr marL="3886200" indent="-228600" eaLnBrk="0" fontAlgn="base" hangingPunct="0">
              <a:spcBef>
                <a:spcPct val="20000"/>
              </a:spcBef>
              <a:spcAft>
                <a:spcPct val="0"/>
              </a:spcAft>
              <a:buSzPct val="100000"/>
              <a:buChar char="•"/>
              <a:defRPr sz="2000">
                <a:solidFill>
                  <a:schemeClr val="tx1"/>
                </a:solidFill>
                <a:latin typeface="Times New Roman" charset="0"/>
              </a:defRPr>
            </a:lvl9pPr>
          </a:lstStyle>
          <a:p>
            <a:pPr>
              <a:spcBef>
                <a:spcPct val="0"/>
              </a:spcBef>
              <a:spcAft>
                <a:spcPct val="0"/>
              </a:spcAft>
              <a:buClrTx/>
              <a:buSzTx/>
              <a:buFontTx/>
              <a:buNone/>
            </a:pPr>
            <a:r>
              <a:rPr lang="en-US" altLang="en-US" sz="1600" b="0"/>
              <a:t>Use additional 100 noisy variables generated from a uniform distribution along with X and Y as attributes.</a:t>
            </a:r>
          </a:p>
          <a:p>
            <a:pPr>
              <a:spcBef>
                <a:spcPct val="0"/>
              </a:spcBef>
              <a:spcAft>
                <a:spcPct val="0"/>
              </a:spcAft>
              <a:buClrTx/>
              <a:buSzTx/>
              <a:buFontTx/>
              <a:buNone/>
            </a:pPr>
            <a:endParaRPr lang="en-US" altLang="en-US" sz="1600" b="0"/>
          </a:p>
          <a:p>
            <a:pPr>
              <a:spcBef>
                <a:spcPct val="0"/>
              </a:spcBef>
              <a:spcAft>
                <a:spcPct val="0"/>
              </a:spcAft>
              <a:buClrTx/>
              <a:buSzTx/>
              <a:buFontTx/>
              <a:buNone/>
            </a:pPr>
            <a:r>
              <a:rPr lang="en-US" altLang="en-US" sz="1600" b="0"/>
              <a:t>Use 30% of the data for training and 70% of the data for testing</a:t>
            </a:r>
          </a:p>
        </p:txBody>
      </p:sp>
      <p:pic>
        <p:nvPicPr>
          <p:cNvPr id="2" name="Picture 1"/>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564063" y="3436938"/>
            <a:ext cx="3970337" cy="287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7" name="Picture 2"/>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564063" y="830263"/>
            <a:ext cx="3960812" cy="287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2"/>
          <p:cNvSpPr txBox="1">
            <a:spLocks noChangeArrowheads="1"/>
          </p:cNvSpPr>
          <p:nvPr/>
        </p:nvSpPr>
        <p:spPr bwMode="auto">
          <a:xfrm>
            <a:off x="5029200" y="6138863"/>
            <a:ext cx="3586163"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10000"/>
              </a:spcBef>
              <a:spcAft>
                <a:spcPts val="400"/>
              </a:spcAft>
              <a:buClr>
                <a:srgbClr val="0C7B9C"/>
              </a:buClr>
              <a:buSzPct val="75000"/>
              <a:buFont typeface="Monotype Sorts"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800">
                <a:solidFill>
                  <a:schemeClr val="tx1"/>
                </a:solidFill>
                <a:latin typeface="Arial" charset="0"/>
              </a:defRPr>
            </a:lvl2pPr>
            <a:lvl3pPr marL="1143000" indent="-228600">
              <a:spcBef>
                <a:spcPct val="10000"/>
              </a:spcBef>
              <a:spcAft>
                <a:spcPts val="400"/>
              </a:spcAft>
              <a:buClr>
                <a:srgbClr val="0C7B9C"/>
              </a:buClr>
              <a:buSzPct val="70000"/>
              <a:buFont typeface="Wingdings" charset="2"/>
              <a:buChar char="u"/>
              <a:defRPr sz="2400">
                <a:solidFill>
                  <a:schemeClr val="tx1"/>
                </a:solidFill>
                <a:latin typeface="Arial" charset="0"/>
              </a:defRPr>
            </a:lvl3pPr>
            <a:lvl4pPr marL="1600200" indent="-228600">
              <a:spcBef>
                <a:spcPct val="20000"/>
              </a:spcBef>
              <a:buSzPct val="100000"/>
              <a:buChar char="–"/>
              <a:defRPr sz="2000">
                <a:solidFill>
                  <a:schemeClr val="tx1"/>
                </a:solidFill>
                <a:latin typeface="Times New Roman" charset="0"/>
              </a:defRPr>
            </a:lvl4pPr>
            <a:lvl5pPr marL="2057400" indent="-228600">
              <a:spcBef>
                <a:spcPct val="20000"/>
              </a:spcBef>
              <a:buSzPct val="100000"/>
              <a:buChar char="•"/>
              <a:defRPr sz="2000">
                <a:solidFill>
                  <a:schemeClr val="tx1"/>
                </a:solidFill>
                <a:latin typeface="Times New Roman" charset="0"/>
              </a:defRPr>
            </a:lvl5pPr>
            <a:lvl6pPr marL="2514600" indent="-228600" eaLnBrk="0" fontAlgn="base" hangingPunct="0">
              <a:spcBef>
                <a:spcPct val="20000"/>
              </a:spcBef>
              <a:spcAft>
                <a:spcPct val="0"/>
              </a:spcAft>
              <a:buSzPct val="100000"/>
              <a:buChar char="•"/>
              <a:defRPr sz="2000">
                <a:solidFill>
                  <a:schemeClr val="tx1"/>
                </a:solidFill>
                <a:latin typeface="Times New Roman" charset="0"/>
              </a:defRPr>
            </a:lvl6pPr>
            <a:lvl7pPr marL="2971800" indent="-228600" eaLnBrk="0" fontAlgn="base" hangingPunct="0">
              <a:spcBef>
                <a:spcPct val="20000"/>
              </a:spcBef>
              <a:spcAft>
                <a:spcPct val="0"/>
              </a:spcAft>
              <a:buSzPct val="100000"/>
              <a:buChar char="•"/>
              <a:defRPr sz="2000">
                <a:solidFill>
                  <a:schemeClr val="tx1"/>
                </a:solidFill>
                <a:latin typeface="Times New Roman" charset="0"/>
              </a:defRPr>
            </a:lvl7pPr>
            <a:lvl8pPr marL="3429000" indent="-228600" eaLnBrk="0" fontAlgn="base" hangingPunct="0">
              <a:spcBef>
                <a:spcPct val="20000"/>
              </a:spcBef>
              <a:spcAft>
                <a:spcPct val="0"/>
              </a:spcAft>
              <a:buSzPct val="100000"/>
              <a:buChar char="•"/>
              <a:defRPr sz="2000">
                <a:solidFill>
                  <a:schemeClr val="tx1"/>
                </a:solidFill>
                <a:latin typeface="Times New Roman" charset="0"/>
              </a:defRPr>
            </a:lvl8pPr>
            <a:lvl9pPr marL="3886200" indent="-228600" eaLnBrk="0" fontAlgn="base" hangingPunct="0">
              <a:spcBef>
                <a:spcPct val="20000"/>
              </a:spcBef>
              <a:spcAft>
                <a:spcPct val="0"/>
              </a:spcAft>
              <a:buSzPct val="100000"/>
              <a:buChar char="•"/>
              <a:defRPr sz="2000">
                <a:solidFill>
                  <a:schemeClr val="tx1"/>
                </a:solidFill>
                <a:latin typeface="Times New Roman" charset="0"/>
              </a:defRPr>
            </a:lvl9pPr>
          </a:lstStyle>
          <a:p>
            <a:pPr>
              <a:spcBef>
                <a:spcPct val="0"/>
              </a:spcBef>
              <a:spcAft>
                <a:spcPct val="0"/>
              </a:spcAft>
              <a:buClrTx/>
              <a:buSzTx/>
              <a:buFontTx/>
              <a:buNone/>
            </a:pPr>
            <a:r>
              <a:rPr lang="en-US" altLang="en-US" sz="1600">
                <a:solidFill>
                  <a:srgbClr val="FF0000"/>
                </a:solidFill>
              </a:rPr>
              <a:t>Using only X and Y as attributes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2"/>
          <p:cNvSpPr>
            <a:spLocks noGrp="1" noChangeArrowheads="1"/>
          </p:cNvSpPr>
          <p:nvPr>
            <p:ph type="title"/>
          </p:nvPr>
        </p:nvSpPr>
        <p:spPr/>
        <p:txBody>
          <a:bodyPr/>
          <a:lstStyle/>
          <a:p>
            <a:r>
              <a:rPr lang="en-US" altLang="en-US"/>
              <a:t>Notes on Overfitting</a:t>
            </a:r>
          </a:p>
        </p:txBody>
      </p:sp>
      <p:sp>
        <p:nvSpPr>
          <p:cNvPr id="20482" name="Rectangle 3"/>
          <p:cNvSpPr>
            <a:spLocks noGrp="1" noChangeArrowheads="1"/>
          </p:cNvSpPr>
          <p:nvPr>
            <p:ph type="body" idx="1"/>
          </p:nvPr>
        </p:nvSpPr>
        <p:spPr/>
        <p:txBody>
          <a:bodyPr/>
          <a:lstStyle/>
          <a:p>
            <a:r>
              <a:rPr lang="en-US" altLang="en-US"/>
              <a:t>Overfitting results in decision trees that are </a:t>
            </a:r>
            <a:r>
              <a:rPr lang="en-US" altLang="en-US" u="sng"/>
              <a:t>more complex</a:t>
            </a:r>
            <a:r>
              <a:rPr lang="en-US" altLang="en-US"/>
              <a:t> than necessary</a:t>
            </a:r>
          </a:p>
          <a:p>
            <a:endParaRPr lang="en-US" altLang="en-US"/>
          </a:p>
          <a:p>
            <a:r>
              <a:rPr lang="en-US" altLang="en-US"/>
              <a:t>Training error does not provide a good estimate of how well the tree will perform on previously unseen records</a:t>
            </a:r>
          </a:p>
          <a:p>
            <a:endParaRPr lang="en-US" altLang="en-US"/>
          </a:p>
          <a:p>
            <a:r>
              <a:rPr lang="en-US" altLang="en-US"/>
              <a:t>Need ways for estimating generalization errors</a:t>
            </a:r>
          </a:p>
        </p:txBody>
      </p:sp>
    </p:spTree>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altLang="en-US" dirty="0"/>
              <a:t>Model Selection</a:t>
            </a:r>
          </a:p>
        </p:txBody>
      </p:sp>
      <p:sp>
        <p:nvSpPr>
          <p:cNvPr id="21506" name="Rectangle 3"/>
          <p:cNvSpPr>
            <a:spLocks noGrp="1" noChangeArrowheads="1"/>
          </p:cNvSpPr>
          <p:nvPr>
            <p:ph type="body" idx="1"/>
          </p:nvPr>
        </p:nvSpPr>
        <p:spPr/>
        <p:txBody>
          <a:bodyPr/>
          <a:lstStyle/>
          <a:p>
            <a:pPr>
              <a:lnSpc>
                <a:spcPct val="90000"/>
              </a:lnSpc>
            </a:pPr>
            <a:r>
              <a:rPr lang="en-US" altLang="en-US" dirty="0">
                <a:solidFill>
                  <a:srgbClr val="000000"/>
                </a:solidFill>
              </a:rPr>
              <a:t>Performed during model building</a:t>
            </a:r>
          </a:p>
          <a:p>
            <a:pPr>
              <a:lnSpc>
                <a:spcPct val="90000"/>
              </a:lnSpc>
            </a:pPr>
            <a:endParaRPr lang="en-US" altLang="en-US" sz="1000" dirty="0">
              <a:solidFill>
                <a:srgbClr val="000000"/>
              </a:solidFill>
            </a:endParaRPr>
          </a:p>
          <a:p>
            <a:pPr>
              <a:lnSpc>
                <a:spcPct val="90000"/>
              </a:lnSpc>
            </a:pPr>
            <a:r>
              <a:rPr lang="en-US" altLang="en-US" dirty="0">
                <a:solidFill>
                  <a:srgbClr val="000000"/>
                </a:solidFill>
              </a:rPr>
              <a:t>Purpose is to ensure that model is not overly complex (to avoid </a:t>
            </a:r>
            <a:r>
              <a:rPr lang="en-US" altLang="en-US" dirty="0" err="1">
                <a:solidFill>
                  <a:srgbClr val="000000"/>
                </a:solidFill>
              </a:rPr>
              <a:t>overfitting</a:t>
            </a:r>
            <a:r>
              <a:rPr lang="en-US" altLang="en-US" dirty="0">
                <a:solidFill>
                  <a:srgbClr val="000000"/>
                </a:solidFill>
              </a:rPr>
              <a:t>)</a:t>
            </a:r>
          </a:p>
          <a:p>
            <a:pPr>
              <a:lnSpc>
                <a:spcPct val="90000"/>
              </a:lnSpc>
            </a:pPr>
            <a:endParaRPr lang="en-US" altLang="en-US" sz="1000" dirty="0">
              <a:solidFill>
                <a:srgbClr val="000000"/>
              </a:solidFill>
            </a:endParaRPr>
          </a:p>
          <a:p>
            <a:pPr>
              <a:lnSpc>
                <a:spcPct val="90000"/>
              </a:lnSpc>
            </a:pPr>
            <a:r>
              <a:rPr lang="en-US" altLang="en-US" dirty="0">
                <a:solidFill>
                  <a:srgbClr val="000000"/>
                </a:solidFill>
              </a:rPr>
              <a:t>Need to estimate generalization error</a:t>
            </a:r>
          </a:p>
          <a:p>
            <a:pPr lvl="1"/>
            <a:r>
              <a:rPr lang="en-US" altLang="en-US" dirty="0"/>
              <a:t>Using Validation Set</a:t>
            </a:r>
            <a:endParaRPr lang="en-US" altLang="en-US" dirty="0">
              <a:latin typeface="Times New Roman" charset="0"/>
            </a:endParaRPr>
          </a:p>
          <a:p>
            <a:pPr lvl="1"/>
            <a:endParaRPr lang="en-US" altLang="en-US" sz="500" dirty="0"/>
          </a:p>
          <a:p>
            <a:pPr lvl="1"/>
            <a:r>
              <a:rPr lang="en-US" altLang="en-US" dirty="0"/>
              <a:t>Incorporating Model Complexity</a:t>
            </a:r>
          </a:p>
          <a:p>
            <a:pPr lvl="1"/>
            <a:endParaRPr lang="en-US" altLang="en-US" sz="500" dirty="0"/>
          </a:p>
          <a:p>
            <a:pPr lvl="1"/>
            <a:r>
              <a:rPr lang="en-US" altLang="en-US" dirty="0"/>
              <a:t>Estimating Statistical Bounds</a:t>
            </a:r>
          </a:p>
          <a:p>
            <a:endParaRPr lang="en-US" altLang="en-US" dirty="0"/>
          </a:p>
          <a:p>
            <a:endParaRPr lang="en-US" altLang="en-US" dirty="0"/>
          </a:p>
        </p:txBody>
      </p:sp>
    </p:spTree>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p:cNvSpPr>
            <a:spLocks noGrp="1" noChangeArrowheads="1"/>
          </p:cNvSpPr>
          <p:nvPr>
            <p:ph type="title"/>
          </p:nvPr>
        </p:nvSpPr>
        <p:spPr>
          <a:xfrm>
            <a:off x="304800" y="381000"/>
            <a:ext cx="8280400" cy="533400"/>
          </a:xfrm>
        </p:spPr>
        <p:txBody>
          <a:bodyPr/>
          <a:lstStyle/>
          <a:p>
            <a:r>
              <a:rPr lang="en-US" altLang="en-US" sz="2000" dirty="0"/>
              <a:t>Model Selection:</a:t>
            </a:r>
            <a:br>
              <a:rPr lang="en-US" altLang="en-US" sz="2000" dirty="0"/>
            </a:br>
            <a:r>
              <a:rPr lang="en-US" altLang="en-US" dirty="0"/>
              <a:t>Using Validation Set</a:t>
            </a:r>
          </a:p>
        </p:txBody>
      </p:sp>
      <p:sp>
        <p:nvSpPr>
          <p:cNvPr id="27650" name="Rectangle 3"/>
          <p:cNvSpPr>
            <a:spLocks noGrp="1" noChangeArrowheads="1"/>
          </p:cNvSpPr>
          <p:nvPr>
            <p:ph type="body" idx="1"/>
          </p:nvPr>
        </p:nvSpPr>
        <p:spPr/>
        <p:txBody>
          <a:bodyPr/>
          <a:lstStyle/>
          <a:p>
            <a:r>
              <a:rPr lang="en-US" altLang="en-US"/>
              <a:t>Divide </a:t>
            </a:r>
            <a:r>
              <a:rPr lang="en-US" altLang="en-US" u="sng"/>
              <a:t>training</a:t>
            </a:r>
            <a:r>
              <a:rPr lang="en-US" altLang="en-US"/>
              <a:t> data into two parts:</a:t>
            </a:r>
          </a:p>
          <a:p>
            <a:pPr lvl="1"/>
            <a:r>
              <a:rPr lang="en-US" altLang="en-US"/>
              <a:t>Training set: </a:t>
            </a:r>
          </a:p>
          <a:p>
            <a:pPr lvl="2"/>
            <a:r>
              <a:rPr lang="en-US" altLang="en-US"/>
              <a:t> use for model building</a:t>
            </a:r>
          </a:p>
          <a:p>
            <a:pPr lvl="1"/>
            <a:r>
              <a:rPr lang="en-US" altLang="en-US"/>
              <a:t>Validation set: </a:t>
            </a:r>
          </a:p>
          <a:p>
            <a:pPr lvl="2"/>
            <a:r>
              <a:rPr lang="en-US" altLang="en-US"/>
              <a:t> use for estimating generalization error</a:t>
            </a:r>
          </a:p>
          <a:p>
            <a:pPr lvl="2"/>
            <a:r>
              <a:rPr lang="en-US" altLang="en-US"/>
              <a:t> Note: validation set is not the same as test set</a:t>
            </a:r>
          </a:p>
          <a:p>
            <a:pPr lvl="2"/>
            <a:endParaRPr lang="en-US" altLang="en-US"/>
          </a:p>
          <a:p>
            <a:r>
              <a:rPr lang="en-US" altLang="en-US"/>
              <a:t>Drawback:</a:t>
            </a:r>
          </a:p>
          <a:p>
            <a:pPr lvl="1"/>
            <a:r>
              <a:rPr lang="en-US" altLang="en-US"/>
              <a:t>Less data available for training</a:t>
            </a:r>
          </a:p>
        </p:txBody>
      </p:sp>
    </p:spTree>
    <p:extLst>
      <p:ext uri="{BB962C8B-B14F-4D97-AF65-F5344CB8AC3E}">
        <p14:creationId xmlns:p14="http://schemas.microsoft.com/office/powerpoint/2010/main" val="305636989"/>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2"/>
          <p:cNvSpPr>
            <a:spLocks noGrp="1" noChangeArrowheads="1"/>
          </p:cNvSpPr>
          <p:nvPr>
            <p:ph type="title"/>
          </p:nvPr>
        </p:nvSpPr>
        <p:spPr>
          <a:xfrm>
            <a:off x="304800" y="381000"/>
            <a:ext cx="8280400" cy="533400"/>
          </a:xfrm>
        </p:spPr>
        <p:txBody>
          <a:bodyPr/>
          <a:lstStyle/>
          <a:p>
            <a:r>
              <a:rPr lang="en-US" altLang="en-US" sz="2000">
                <a:solidFill>
                  <a:srgbClr val="000000"/>
                </a:solidFill>
              </a:rPr>
              <a:t>Model Selection:</a:t>
            </a:r>
            <a:br>
              <a:rPr lang="en-US" altLang="en-US" sz="2000">
                <a:solidFill>
                  <a:srgbClr val="000000"/>
                </a:solidFill>
              </a:rPr>
            </a:br>
            <a:r>
              <a:rPr lang="en-US" altLang="en-US"/>
              <a:t>Incorporating Model Complexity</a:t>
            </a:r>
          </a:p>
        </p:txBody>
      </p:sp>
      <p:sp>
        <p:nvSpPr>
          <p:cNvPr id="23554" name="Rectangle 3"/>
          <p:cNvSpPr>
            <a:spLocks noGrp="1" noChangeArrowheads="1"/>
          </p:cNvSpPr>
          <p:nvPr>
            <p:ph type="body" idx="1"/>
          </p:nvPr>
        </p:nvSpPr>
        <p:spPr/>
        <p:txBody>
          <a:bodyPr/>
          <a:lstStyle/>
          <a:p>
            <a:r>
              <a:rPr lang="en-US" altLang="en-US" sz="2400" dirty="0"/>
              <a:t>Rationale: Occam’s Razor</a:t>
            </a:r>
          </a:p>
          <a:p>
            <a:pPr lvl="1"/>
            <a:r>
              <a:rPr lang="en-US" altLang="en-US" sz="2400" dirty="0"/>
              <a:t>Given two models of similar generalization errors,  one should prefer the simpler model over the more complex model</a:t>
            </a:r>
          </a:p>
          <a:p>
            <a:pPr lvl="4"/>
            <a:endParaRPr lang="en-US" altLang="en-US" sz="1800" dirty="0">
              <a:latin typeface="Times New Roman" charset="0"/>
            </a:endParaRPr>
          </a:p>
          <a:p>
            <a:pPr lvl="1"/>
            <a:r>
              <a:rPr lang="en-US" altLang="en-US" sz="2400" dirty="0"/>
              <a:t>A complex model has a greater chance of being fitted accidentally by errors in data</a:t>
            </a:r>
          </a:p>
          <a:p>
            <a:pPr lvl="4"/>
            <a:endParaRPr lang="en-US" altLang="en-US" sz="1800" dirty="0">
              <a:latin typeface="Times New Roman" charset="0"/>
            </a:endParaRPr>
          </a:p>
          <a:p>
            <a:pPr lvl="1"/>
            <a:r>
              <a:rPr lang="en-US" altLang="en-US" sz="2400" dirty="0"/>
              <a:t>Therefore, one should include model complexity when evaluating a model</a:t>
            </a:r>
          </a:p>
          <a:p>
            <a:pPr marL="457200" lvl="1" indent="0">
              <a:buNone/>
            </a:pPr>
            <a:endParaRPr lang="en-US" altLang="en-US" sz="1200" dirty="0">
              <a:solidFill>
                <a:srgbClr val="FF0000"/>
              </a:solidFill>
            </a:endParaRPr>
          </a:p>
          <a:p>
            <a:pPr lvl="1"/>
            <a:endParaRPr lang="en-US" altLang="en-US" dirty="0"/>
          </a:p>
          <a:p>
            <a:pPr lvl="2"/>
            <a:endParaRPr lang="en-US" altLang="en-US" dirty="0"/>
          </a:p>
        </p:txBody>
      </p:sp>
      <p:sp>
        <p:nvSpPr>
          <p:cNvPr id="5" name="Rectangle 4"/>
          <p:cNvSpPr/>
          <p:nvPr/>
        </p:nvSpPr>
        <p:spPr>
          <a:xfrm>
            <a:off x="529880" y="5257800"/>
            <a:ext cx="8229600" cy="919226"/>
          </a:xfrm>
          <a:prstGeom prst="rect">
            <a:avLst/>
          </a:prstGeom>
        </p:spPr>
        <p:txBody>
          <a:bodyPr wrap="square">
            <a:spAutoFit/>
          </a:bodyPr>
          <a:lstStyle/>
          <a:p>
            <a:pPr lvl="1">
              <a:spcBef>
                <a:spcPct val="10000"/>
              </a:spcBef>
              <a:spcAft>
                <a:spcPts val="400"/>
              </a:spcAft>
              <a:buClr>
                <a:srgbClr val="0C7B9C"/>
              </a:buClr>
              <a:buSzPct val="100000"/>
            </a:pPr>
            <a:r>
              <a:rPr lang="en-US" altLang="en-US" sz="2400" b="0" kern="0" dirty="0">
                <a:solidFill>
                  <a:srgbClr val="FF0000"/>
                </a:solidFill>
                <a:latin typeface="Arial"/>
              </a:rPr>
              <a:t>Gen. Error(Model) = Train. Error(Model, Train. Data) + </a:t>
            </a:r>
          </a:p>
          <a:p>
            <a:pPr lvl="1">
              <a:spcBef>
                <a:spcPct val="10000"/>
              </a:spcBef>
              <a:spcAft>
                <a:spcPts val="400"/>
              </a:spcAft>
              <a:buClr>
                <a:srgbClr val="0C7B9C"/>
              </a:buClr>
              <a:buSzPct val="100000"/>
            </a:pPr>
            <a:r>
              <a:rPr lang="en-US" altLang="en-US" sz="2400" b="0" kern="0" dirty="0">
                <a:solidFill>
                  <a:srgbClr val="FF0000"/>
                </a:solidFill>
                <a:latin typeface="Arial"/>
              </a:rPr>
              <a:t>				 	x Complexity(Model)</a:t>
            </a:r>
          </a:p>
        </p:txBody>
      </p:sp>
      <p:pic>
        <p:nvPicPr>
          <p:cNvPr id="8" name="Picture 7"/>
          <p:cNvPicPr>
            <a:picLocks noChangeAspect="1"/>
          </p:cNvPicPr>
          <p:nvPr/>
        </p:nvPicPr>
        <p:blipFill>
          <a:blip r:embed="rId2"/>
          <a:stretch>
            <a:fillRect/>
          </a:stretch>
        </p:blipFill>
        <p:spPr>
          <a:xfrm>
            <a:off x="4665496" y="5567856"/>
            <a:ext cx="652877" cy="756744"/>
          </a:xfrm>
          <a:prstGeom prst="rect">
            <a:avLst/>
          </a:prstGeom>
        </p:spPr>
      </p:pic>
    </p:spTree>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2"/>
          <p:cNvSpPr>
            <a:spLocks noGrp="1" noChangeArrowheads="1"/>
          </p:cNvSpPr>
          <p:nvPr>
            <p:ph type="title"/>
          </p:nvPr>
        </p:nvSpPr>
        <p:spPr/>
        <p:txBody>
          <a:bodyPr/>
          <a:lstStyle/>
          <a:p>
            <a:r>
              <a:rPr lang="en-US" altLang="en-US" sz="2800" dirty="0">
                <a:solidFill>
                  <a:srgbClr val="000000"/>
                </a:solidFill>
              </a:rPr>
              <a:t>Estimating the Complexity of Decision Trees</a:t>
            </a:r>
            <a:endParaRPr lang="en-US" altLang="en-US" dirty="0"/>
          </a:p>
        </p:txBody>
      </p:sp>
      <p:sp>
        <p:nvSpPr>
          <p:cNvPr id="24578" name="Rectangle 3"/>
          <p:cNvSpPr>
            <a:spLocks noGrp="1" noChangeArrowheads="1"/>
          </p:cNvSpPr>
          <p:nvPr>
            <p:ph type="body" idx="1"/>
          </p:nvPr>
        </p:nvSpPr>
        <p:spPr/>
        <p:txBody>
          <a:bodyPr/>
          <a:lstStyle/>
          <a:p>
            <a:r>
              <a:rPr lang="en-US" altLang="en-US" b="1" dirty="0"/>
              <a:t>Pessimistic Error Estimate</a:t>
            </a:r>
            <a:r>
              <a:rPr lang="en-US" altLang="en-US" dirty="0"/>
              <a:t> of decision tree </a:t>
            </a:r>
            <a:r>
              <a:rPr lang="en-US" altLang="en-US" i="1" dirty="0">
                <a:latin typeface="Times New Roman" charset="0"/>
              </a:rPr>
              <a:t>T </a:t>
            </a:r>
            <a:r>
              <a:rPr lang="en-US" altLang="en-US" dirty="0"/>
              <a:t>with k leaf nodes:</a:t>
            </a:r>
          </a:p>
          <a:p>
            <a:pPr lvl="1"/>
            <a:endParaRPr lang="en-US" altLang="en-US" dirty="0"/>
          </a:p>
          <a:p>
            <a:pPr lvl="1"/>
            <a:endParaRPr lang="en-US" altLang="en-US" dirty="0"/>
          </a:p>
          <a:p>
            <a:pPr lvl="1"/>
            <a:endParaRPr lang="en-US" altLang="en-US" dirty="0"/>
          </a:p>
          <a:p>
            <a:pPr lvl="1"/>
            <a:r>
              <a:rPr lang="en-US" altLang="en-US" sz="2400" dirty="0">
                <a:sym typeface="Symbol" charset="2"/>
              </a:rPr>
              <a:t>err(T): error rate on all training records </a:t>
            </a:r>
          </a:p>
          <a:p>
            <a:pPr lvl="1"/>
            <a:r>
              <a:rPr lang="en-US" altLang="en-US" sz="2400" dirty="0">
                <a:sym typeface="Symbol" charset="2"/>
              </a:rPr>
              <a:t>: trade-off hyper-parameter (similar to   )</a:t>
            </a:r>
          </a:p>
          <a:p>
            <a:pPr lvl="2"/>
            <a:r>
              <a:rPr lang="en-US" altLang="en-US" sz="2000" dirty="0">
                <a:sym typeface="Symbol" charset="2"/>
              </a:rPr>
              <a:t>Relative cost of adding a leaf node</a:t>
            </a:r>
          </a:p>
          <a:p>
            <a:pPr lvl="1"/>
            <a:r>
              <a:rPr lang="en-US" altLang="en-US" sz="2400" dirty="0">
                <a:sym typeface="Symbol" charset="2"/>
              </a:rPr>
              <a:t>k: number of leaf nodes</a:t>
            </a:r>
          </a:p>
          <a:p>
            <a:pPr lvl="1"/>
            <a:r>
              <a:rPr lang="en-US" altLang="en-US" sz="2400" dirty="0">
                <a:sym typeface="Symbol" charset="2"/>
              </a:rPr>
              <a:t> </a:t>
            </a:r>
            <a:r>
              <a:rPr lang="en-US" altLang="en-US" sz="2400" dirty="0" err="1">
                <a:sym typeface="Symbol" charset="2"/>
              </a:rPr>
              <a:t>N</a:t>
            </a:r>
            <a:r>
              <a:rPr lang="en-US" altLang="en-US" sz="2400" baseline="-25000" dirty="0" err="1">
                <a:sym typeface="Symbol" charset="2"/>
              </a:rPr>
              <a:t>train</a:t>
            </a:r>
            <a:r>
              <a:rPr lang="en-US" altLang="en-US" sz="2400" dirty="0">
                <a:sym typeface="Symbol" charset="2"/>
              </a:rPr>
              <a:t>: total number of training records</a:t>
            </a:r>
          </a:p>
        </p:txBody>
      </p:sp>
      <p:pic>
        <p:nvPicPr>
          <p:cNvPr id="9" name="Picture 8"/>
          <p:cNvPicPr>
            <a:picLocks noChangeAspect="1"/>
          </p:cNvPicPr>
          <p:nvPr/>
        </p:nvPicPr>
        <p:blipFill>
          <a:blip r:embed="rId2"/>
          <a:stretch>
            <a:fillRect/>
          </a:stretch>
        </p:blipFill>
        <p:spPr>
          <a:xfrm>
            <a:off x="1981200" y="2362200"/>
            <a:ext cx="4343400" cy="1052439"/>
          </a:xfrm>
          <a:prstGeom prst="rect">
            <a:avLst/>
          </a:prstGeom>
        </p:spPr>
      </p:pic>
      <p:pic>
        <p:nvPicPr>
          <p:cNvPr id="11" name="Picture 10"/>
          <p:cNvPicPr>
            <a:picLocks noChangeAspect="1"/>
          </p:cNvPicPr>
          <p:nvPr/>
        </p:nvPicPr>
        <p:blipFill>
          <a:blip r:embed="rId3"/>
          <a:stretch>
            <a:fillRect/>
          </a:stretch>
        </p:blipFill>
        <p:spPr>
          <a:xfrm>
            <a:off x="6540500" y="4114800"/>
            <a:ext cx="469900" cy="457200"/>
          </a:xfrm>
          <a:prstGeom prst="rect">
            <a:avLst/>
          </a:prstGeom>
        </p:spPr>
      </p:pic>
    </p:spTree>
    <p:extLst>
      <p:ext uri="{BB962C8B-B14F-4D97-AF65-F5344CB8AC3E}">
        <p14:creationId xmlns:p14="http://schemas.microsoft.com/office/powerpoint/2010/main" val="1431419379"/>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2"/>
          <p:cNvSpPr>
            <a:spLocks noGrp="1" noChangeArrowheads="1"/>
          </p:cNvSpPr>
          <p:nvPr>
            <p:ph type="title"/>
          </p:nvPr>
        </p:nvSpPr>
        <p:spPr>
          <a:xfrm>
            <a:off x="304800" y="201958"/>
            <a:ext cx="9220200" cy="533400"/>
          </a:xfrm>
        </p:spPr>
        <p:txBody>
          <a:bodyPr/>
          <a:lstStyle/>
          <a:p>
            <a:r>
              <a:rPr lang="en-US" altLang="en-US" sz="2400" dirty="0">
                <a:solidFill>
                  <a:srgbClr val="000000"/>
                </a:solidFill>
              </a:rPr>
              <a:t>Estimating the Complexity of </a:t>
            </a:r>
            <a:r>
              <a:rPr lang="en-US" altLang="en-US" sz="2400">
                <a:solidFill>
                  <a:srgbClr val="000000"/>
                </a:solidFill>
              </a:rPr>
              <a:t>Decision Trees: Example</a:t>
            </a:r>
            <a:endParaRPr lang="en-US" altLang="en-US" sz="2800" dirty="0"/>
          </a:p>
        </p:txBody>
      </p:sp>
      <p:graphicFrame>
        <p:nvGraphicFramePr>
          <p:cNvPr id="25602" name="Object 4"/>
          <p:cNvGraphicFramePr>
            <a:graphicFrameLocks noChangeAspect="1"/>
          </p:cNvGraphicFramePr>
          <p:nvPr/>
        </p:nvGraphicFramePr>
        <p:xfrm>
          <a:off x="457200" y="1219200"/>
          <a:ext cx="6400800" cy="3435350"/>
        </p:xfrm>
        <a:graphic>
          <a:graphicData uri="http://schemas.openxmlformats.org/presentationml/2006/ole">
            <mc:AlternateContent xmlns:mc="http://schemas.openxmlformats.org/markup-compatibility/2006">
              <mc:Choice xmlns:v="urn:schemas-microsoft-com:vml" Requires="v">
                <p:oleObj name="Visio" r:id="rId2" imgW="9715500" imgH="5207000" progId="Visio.Drawing.6">
                  <p:embed/>
                </p:oleObj>
              </mc:Choice>
              <mc:Fallback>
                <p:oleObj name="Visio" r:id="rId2" imgW="9715500" imgH="5207000" progId="Visio.Drawing.6">
                  <p:embed/>
                  <p:pic>
                    <p:nvPicPr>
                      <p:cNvPr id="25602" name="Object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219200"/>
                        <a:ext cx="6400800" cy="3435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sp>
        <p:nvSpPr>
          <p:cNvPr id="1029125" name="Text Box 5"/>
          <p:cNvSpPr txBox="1">
            <a:spLocks noChangeArrowheads="1"/>
          </p:cNvSpPr>
          <p:nvPr/>
        </p:nvSpPr>
        <p:spPr bwMode="auto">
          <a:xfrm>
            <a:off x="7239000" y="1981200"/>
            <a:ext cx="1676400" cy="1741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10000"/>
              </a:spcBef>
              <a:spcAft>
                <a:spcPts val="400"/>
              </a:spcAft>
              <a:buClr>
                <a:srgbClr val="0C7B9C"/>
              </a:buClr>
              <a:buSzPct val="75000"/>
              <a:buFont typeface="Monotype Sorts"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800">
                <a:solidFill>
                  <a:schemeClr val="tx1"/>
                </a:solidFill>
                <a:latin typeface="Arial" charset="0"/>
              </a:defRPr>
            </a:lvl2pPr>
            <a:lvl3pPr marL="1143000" indent="-228600">
              <a:spcBef>
                <a:spcPct val="10000"/>
              </a:spcBef>
              <a:spcAft>
                <a:spcPts val="400"/>
              </a:spcAft>
              <a:buClr>
                <a:srgbClr val="0C7B9C"/>
              </a:buClr>
              <a:buSzPct val="70000"/>
              <a:buFont typeface="Wingdings" charset="2"/>
              <a:buChar char="u"/>
              <a:defRPr sz="2400">
                <a:solidFill>
                  <a:schemeClr val="tx1"/>
                </a:solidFill>
                <a:latin typeface="Arial" charset="0"/>
              </a:defRPr>
            </a:lvl3pPr>
            <a:lvl4pPr marL="1600200" indent="-228600">
              <a:spcBef>
                <a:spcPct val="20000"/>
              </a:spcBef>
              <a:buSzPct val="100000"/>
              <a:buChar char="–"/>
              <a:defRPr sz="2000">
                <a:solidFill>
                  <a:schemeClr val="tx1"/>
                </a:solidFill>
                <a:latin typeface="Times New Roman" charset="0"/>
              </a:defRPr>
            </a:lvl4pPr>
            <a:lvl5pPr marL="2057400" indent="-228600">
              <a:spcBef>
                <a:spcPct val="20000"/>
              </a:spcBef>
              <a:buSzPct val="100000"/>
              <a:buChar char="•"/>
              <a:defRPr sz="2000">
                <a:solidFill>
                  <a:schemeClr val="tx1"/>
                </a:solidFill>
                <a:latin typeface="Times New Roman" charset="0"/>
              </a:defRPr>
            </a:lvl5pPr>
            <a:lvl6pPr marL="2514600" indent="-228600" eaLnBrk="0" fontAlgn="base" hangingPunct="0">
              <a:spcBef>
                <a:spcPct val="20000"/>
              </a:spcBef>
              <a:spcAft>
                <a:spcPct val="0"/>
              </a:spcAft>
              <a:buSzPct val="100000"/>
              <a:buChar char="•"/>
              <a:defRPr sz="2000">
                <a:solidFill>
                  <a:schemeClr val="tx1"/>
                </a:solidFill>
                <a:latin typeface="Times New Roman" charset="0"/>
              </a:defRPr>
            </a:lvl6pPr>
            <a:lvl7pPr marL="2971800" indent="-228600" eaLnBrk="0" fontAlgn="base" hangingPunct="0">
              <a:spcBef>
                <a:spcPct val="20000"/>
              </a:spcBef>
              <a:spcAft>
                <a:spcPct val="0"/>
              </a:spcAft>
              <a:buSzPct val="100000"/>
              <a:buChar char="•"/>
              <a:defRPr sz="2000">
                <a:solidFill>
                  <a:schemeClr val="tx1"/>
                </a:solidFill>
                <a:latin typeface="Times New Roman" charset="0"/>
              </a:defRPr>
            </a:lvl7pPr>
            <a:lvl8pPr marL="3429000" indent="-228600" eaLnBrk="0" fontAlgn="base" hangingPunct="0">
              <a:spcBef>
                <a:spcPct val="20000"/>
              </a:spcBef>
              <a:spcAft>
                <a:spcPct val="0"/>
              </a:spcAft>
              <a:buSzPct val="100000"/>
              <a:buChar char="•"/>
              <a:defRPr sz="2000">
                <a:solidFill>
                  <a:schemeClr val="tx1"/>
                </a:solidFill>
                <a:latin typeface="Times New Roman" charset="0"/>
              </a:defRPr>
            </a:lvl8pPr>
            <a:lvl9pPr marL="3886200" indent="-228600" eaLnBrk="0" fontAlgn="base" hangingPunct="0">
              <a:spcBef>
                <a:spcPct val="20000"/>
              </a:spcBef>
              <a:spcAft>
                <a:spcPct val="0"/>
              </a:spcAft>
              <a:buSzPct val="100000"/>
              <a:buChar char="•"/>
              <a:defRPr sz="2000">
                <a:solidFill>
                  <a:schemeClr val="tx1"/>
                </a:solidFill>
                <a:latin typeface="Times New Roman" charset="0"/>
              </a:defRPr>
            </a:lvl9pPr>
          </a:lstStyle>
          <a:p>
            <a:pPr>
              <a:spcBef>
                <a:spcPct val="50000"/>
              </a:spcBef>
              <a:spcAft>
                <a:spcPct val="100000"/>
              </a:spcAft>
              <a:buClrTx/>
              <a:buSzTx/>
              <a:buFontTx/>
              <a:buNone/>
            </a:pPr>
            <a:r>
              <a:rPr lang="en-US" altLang="en-US" sz="1800"/>
              <a:t>e(T</a:t>
            </a:r>
            <a:r>
              <a:rPr lang="en-US" altLang="en-US" sz="1800" baseline="-25000"/>
              <a:t>L</a:t>
            </a:r>
            <a:r>
              <a:rPr lang="en-US" altLang="en-US" sz="1800"/>
              <a:t>) = 4/24</a:t>
            </a:r>
          </a:p>
          <a:p>
            <a:pPr>
              <a:spcBef>
                <a:spcPct val="50000"/>
              </a:spcBef>
              <a:spcAft>
                <a:spcPct val="100000"/>
              </a:spcAft>
              <a:buClrTx/>
              <a:buSzTx/>
              <a:buFontTx/>
              <a:buNone/>
            </a:pPr>
            <a:r>
              <a:rPr lang="en-US" altLang="en-US" sz="1800"/>
              <a:t>e(T</a:t>
            </a:r>
            <a:r>
              <a:rPr lang="en-US" altLang="en-US" sz="1800" baseline="-25000"/>
              <a:t>R</a:t>
            </a:r>
            <a:r>
              <a:rPr lang="en-US" altLang="en-US" sz="1800"/>
              <a:t>) = 6/24</a:t>
            </a:r>
          </a:p>
          <a:p>
            <a:pPr>
              <a:spcBef>
                <a:spcPct val="50000"/>
              </a:spcBef>
              <a:spcAft>
                <a:spcPct val="100000"/>
              </a:spcAft>
              <a:buClrTx/>
              <a:buSzTx/>
              <a:buFontTx/>
              <a:buNone/>
            </a:pPr>
            <a:r>
              <a:rPr lang="en-US" altLang="en-US" sz="1800">
                <a:sym typeface="Symbol" charset="2"/>
              </a:rPr>
              <a:t> = 1</a:t>
            </a:r>
          </a:p>
        </p:txBody>
      </p:sp>
      <p:sp>
        <p:nvSpPr>
          <p:cNvPr id="1029126" name="Text Box 6"/>
          <p:cNvSpPr txBox="1">
            <a:spLocks noChangeArrowheads="1"/>
          </p:cNvSpPr>
          <p:nvPr/>
        </p:nvSpPr>
        <p:spPr bwMode="auto">
          <a:xfrm>
            <a:off x="1219200" y="5029200"/>
            <a:ext cx="5257800" cy="1062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10000"/>
              </a:spcBef>
              <a:spcAft>
                <a:spcPts val="400"/>
              </a:spcAft>
              <a:buClr>
                <a:srgbClr val="0C7B9C"/>
              </a:buClr>
              <a:buSzPct val="75000"/>
              <a:buFont typeface="Monotype Sorts"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800">
                <a:solidFill>
                  <a:schemeClr val="tx1"/>
                </a:solidFill>
                <a:latin typeface="Arial" charset="0"/>
              </a:defRPr>
            </a:lvl2pPr>
            <a:lvl3pPr marL="1143000" indent="-228600">
              <a:spcBef>
                <a:spcPct val="10000"/>
              </a:spcBef>
              <a:spcAft>
                <a:spcPts val="400"/>
              </a:spcAft>
              <a:buClr>
                <a:srgbClr val="0C7B9C"/>
              </a:buClr>
              <a:buSzPct val="70000"/>
              <a:buFont typeface="Wingdings" charset="2"/>
              <a:buChar char="u"/>
              <a:defRPr sz="2400">
                <a:solidFill>
                  <a:schemeClr val="tx1"/>
                </a:solidFill>
                <a:latin typeface="Arial" charset="0"/>
              </a:defRPr>
            </a:lvl3pPr>
            <a:lvl4pPr marL="1600200" indent="-228600">
              <a:spcBef>
                <a:spcPct val="20000"/>
              </a:spcBef>
              <a:buSzPct val="100000"/>
              <a:buChar char="–"/>
              <a:defRPr sz="2000">
                <a:solidFill>
                  <a:schemeClr val="tx1"/>
                </a:solidFill>
                <a:latin typeface="Times New Roman" charset="0"/>
              </a:defRPr>
            </a:lvl4pPr>
            <a:lvl5pPr marL="2057400" indent="-228600">
              <a:spcBef>
                <a:spcPct val="20000"/>
              </a:spcBef>
              <a:buSzPct val="100000"/>
              <a:buChar char="•"/>
              <a:defRPr sz="2000">
                <a:solidFill>
                  <a:schemeClr val="tx1"/>
                </a:solidFill>
                <a:latin typeface="Times New Roman" charset="0"/>
              </a:defRPr>
            </a:lvl5pPr>
            <a:lvl6pPr marL="2514600" indent="-228600" eaLnBrk="0" fontAlgn="base" hangingPunct="0">
              <a:spcBef>
                <a:spcPct val="20000"/>
              </a:spcBef>
              <a:spcAft>
                <a:spcPct val="0"/>
              </a:spcAft>
              <a:buSzPct val="100000"/>
              <a:buChar char="•"/>
              <a:defRPr sz="2000">
                <a:solidFill>
                  <a:schemeClr val="tx1"/>
                </a:solidFill>
                <a:latin typeface="Times New Roman" charset="0"/>
              </a:defRPr>
            </a:lvl6pPr>
            <a:lvl7pPr marL="2971800" indent="-228600" eaLnBrk="0" fontAlgn="base" hangingPunct="0">
              <a:spcBef>
                <a:spcPct val="20000"/>
              </a:spcBef>
              <a:spcAft>
                <a:spcPct val="0"/>
              </a:spcAft>
              <a:buSzPct val="100000"/>
              <a:buChar char="•"/>
              <a:defRPr sz="2000">
                <a:solidFill>
                  <a:schemeClr val="tx1"/>
                </a:solidFill>
                <a:latin typeface="Times New Roman" charset="0"/>
              </a:defRPr>
            </a:lvl7pPr>
            <a:lvl8pPr marL="3429000" indent="-228600" eaLnBrk="0" fontAlgn="base" hangingPunct="0">
              <a:spcBef>
                <a:spcPct val="20000"/>
              </a:spcBef>
              <a:spcAft>
                <a:spcPct val="0"/>
              </a:spcAft>
              <a:buSzPct val="100000"/>
              <a:buChar char="•"/>
              <a:defRPr sz="2000">
                <a:solidFill>
                  <a:schemeClr val="tx1"/>
                </a:solidFill>
                <a:latin typeface="Times New Roman" charset="0"/>
              </a:defRPr>
            </a:lvl8pPr>
            <a:lvl9pPr marL="3886200" indent="-228600" eaLnBrk="0" fontAlgn="base" hangingPunct="0">
              <a:spcBef>
                <a:spcPct val="20000"/>
              </a:spcBef>
              <a:spcAft>
                <a:spcPct val="0"/>
              </a:spcAft>
              <a:buSzPct val="100000"/>
              <a:buChar char="•"/>
              <a:defRPr sz="2000">
                <a:solidFill>
                  <a:schemeClr val="tx1"/>
                </a:solidFill>
                <a:latin typeface="Times New Roman" charset="0"/>
              </a:defRPr>
            </a:lvl9pPr>
          </a:lstStyle>
          <a:p>
            <a:pPr>
              <a:spcBef>
                <a:spcPct val="50000"/>
              </a:spcBef>
              <a:spcAft>
                <a:spcPct val="100000"/>
              </a:spcAft>
              <a:buClrTx/>
              <a:buSzTx/>
              <a:buFontTx/>
              <a:buNone/>
            </a:pPr>
            <a:r>
              <a:rPr lang="en-US" altLang="en-US" sz="1800" dirty="0" err="1"/>
              <a:t>e</a:t>
            </a:r>
            <a:r>
              <a:rPr lang="en-US" altLang="en-US" sz="1800" baseline="-25000" dirty="0" err="1"/>
              <a:t>gen</a:t>
            </a:r>
            <a:r>
              <a:rPr lang="en-US" altLang="en-US" sz="1800" dirty="0"/>
              <a:t>(T</a:t>
            </a:r>
            <a:r>
              <a:rPr lang="en-US" altLang="en-US" sz="1800" baseline="-25000" dirty="0"/>
              <a:t>L</a:t>
            </a:r>
            <a:r>
              <a:rPr lang="en-US" altLang="en-US" sz="1800" dirty="0"/>
              <a:t>) = 4/24 + 1*7/24 = 11/24 = 0.458</a:t>
            </a:r>
          </a:p>
          <a:p>
            <a:pPr>
              <a:spcBef>
                <a:spcPct val="50000"/>
              </a:spcBef>
              <a:spcAft>
                <a:spcPct val="100000"/>
              </a:spcAft>
              <a:buClrTx/>
              <a:buSzTx/>
              <a:buFontTx/>
              <a:buNone/>
            </a:pPr>
            <a:r>
              <a:rPr lang="en-US" altLang="en-US" sz="1800" dirty="0" err="1"/>
              <a:t>e</a:t>
            </a:r>
            <a:r>
              <a:rPr lang="en-US" altLang="en-US" sz="1800" baseline="-25000" dirty="0" err="1"/>
              <a:t>gen</a:t>
            </a:r>
            <a:r>
              <a:rPr lang="en-US" altLang="en-US" sz="1800" dirty="0"/>
              <a:t>(T</a:t>
            </a:r>
            <a:r>
              <a:rPr lang="en-US" altLang="en-US" sz="1800" baseline="-25000" dirty="0"/>
              <a:t>R</a:t>
            </a:r>
            <a:r>
              <a:rPr lang="en-US" altLang="en-US" sz="1800" dirty="0"/>
              <a:t>) = 6/24 + 1*4/24 = 10/24 = 0.417</a:t>
            </a:r>
          </a:p>
        </p:txBody>
      </p:sp>
    </p:spTree>
    <p:extLst>
      <p:ext uri="{BB962C8B-B14F-4D97-AF65-F5344CB8AC3E}">
        <p14:creationId xmlns:p14="http://schemas.microsoft.com/office/powerpoint/2010/main" val="62014555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2912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291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9125" grpId="0"/>
      <p:bldP spid="1029126" grpId="0"/>
    </p:bld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p:cNvSpPr>
            <a:spLocks noGrp="1" noChangeArrowheads="1"/>
          </p:cNvSpPr>
          <p:nvPr>
            <p:ph type="title"/>
          </p:nvPr>
        </p:nvSpPr>
        <p:spPr/>
        <p:txBody>
          <a:bodyPr/>
          <a:lstStyle/>
          <a:p>
            <a:r>
              <a:rPr lang="en-US" altLang="en-US" sz="2800" dirty="0"/>
              <a:t>Estimating the Complexity of Decision Trees</a:t>
            </a:r>
          </a:p>
        </p:txBody>
      </p:sp>
      <p:sp>
        <p:nvSpPr>
          <p:cNvPr id="22530" name="Rectangle 3"/>
          <p:cNvSpPr>
            <a:spLocks noGrp="1" noChangeArrowheads="1"/>
          </p:cNvSpPr>
          <p:nvPr>
            <p:ph type="body" idx="1"/>
          </p:nvPr>
        </p:nvSpPr>
        <p:spPr/>
        <p:txBody>
          <a:bodyPr/>
          <a:lstStyle/>
          <a:p>
            <a:r>
              <a:rPr lang="en-US" altLang="en-US" dirty="0" err="1"/>
              <a:t>Resubstitution</a:t>
            </a:r>
            <a:r>
              <a:rPr lang="en-US" altLang="en-US" dirty="0"/>
              <a:t> Estimate: </a:t>
            </a:r>
          </a:p>
          <a:p>
            <a:pPr lvl="1"/>
            <a:r>
              <a:rPr lang="en-US" altLang="en-US" sz="2400" dirty="0"/>
              <a:t>Using training error as an optimistic estimate of generalization error</a:t>
            </a:r>
          </a:p>
          <a:p>
            <a:pPr lvl="1"/>
            <a:r>
              <a:rPr lang="en-US" altLang="en-US" sz="2400" dirty="0"/>
              <a:t>Referred to as optimistic error estimate</a:t>
            </a:r>
            <a:endParaRPr lang="en-US" altLang="en-US" dirty="0"/>
          </a:p>
        </p:txBody>
      </p:sp>
      <p:graphicFrame>
        <p:nvGraphicFramePr>
          <p:cNvPr id="22531" name="Object 4"/>
          <p:cNvGraphicFramePr>
            <a:graphicFrameLocks noGrp="1" noChangeAspect="1"/>
          </p:cNvGraphicFramePr>
          <p:nvPr>
            <p:ph sz="half" idx="4294967295"/>
          </p:nvPr>
        </p:nvGraphicFramePr>
        <p:xfrm>
          <a:off x="685800" y="3139071"/>
          <a:ext cx="5943600" cy="3188842"/>
        </p:xfrm>
        <a:graphic>
          <a:graphicData uri="http://schemas.openxmlformats.org/presentationml/2006/ole">
            <mc:AlternateContent xmlns:mc="http://schemas.openxmlformats.org/markup-compatibility/2006">
              <mc:Choice xmlns:v="urn:schemas-microsoft-com:vml" Requires="v">
                <p:oleObj name="Visio" r:id="rId2" imgW="9715500" imgH="5207000" progId="Visio.Drawing.6">
                  <p:embed/>
                </p:oleObj>
              </mc:Choice>
              <mc:Fallback>
                <p:oleObj name="Visio" r:id="rId2" imgW="9715500" imgH="5207000" progId="Visio.Drawing.6">
                  <p:embed/>
                  <p:pic>
                    <p:nvPicPr>
                      <p:cNvPr id="22531" name="Object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3139071"/>
                        <a:ext cx="5943600" cy="3188842"/>
                      </a:xfrm>
                      <a:prstGeom prst="rect">
                        <a:avLst/>
                      </a:prstGeom>
                      <a:noFill/>
                      <a:ln>
                        <a:noFill/>
                      </a:ln>
                      <a:effectLst/>
                    </p:spPr>
                  </p:pic>
                </p:oleObj>
              </mc:Fallback>
            </mc:AlternateContent>
          </a:graphicData>
        </a:graphic>
      </p:graphicFrame>
      <p:sp>
        <p:nvSpPr>
          <p:cNvPr id="1022982" name="Text Box 6"/>
          <p:cNvSpPr txBox="1">
            <a:spLocks noChangeArrowheads="1"/>
          </p:cNvSpPr>
          <p:nvPr/>
        </p:nvSpPr>
        <p:spPr bwMode="auto">
          <a:xfrm>
            <a:off x="7324587" y="3206750"/>
            <a:ext cx="1676400" cy="1054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10000"/>
              </a:spcBef>
              <a:spcAft>
                <a:spcPts val="400"/>
              </a:spcAft>
              <a:buClr>
                <a:srgbClr val="0C7B9C"/>
              </a:buClr>
              <a:buSzPct val="75000"/>
              <a:buFont typeface="Monotype Sorts"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800">
                <a:solidFill>
                  <a:schemeClr val="tx1"/>
                </a:solidFill>
                <a:latin typeface="Arial" charset="0"/>
              </a:defRPr>
            </a:lvl2pPr>
            <a:lvl3pPr marL="1143000" indent="-228600">
              <a:spcBef>
                <a:spcPct val="10000"/>
              </a:spcBef>
              <a:spcAft>
                <a:spcPts val="400"/>
              </a:spcAft>
              <a:buClr>
                <a:srgbClr val="0C7B9C"/>
              </a:buClr>
              <a:buSzPct val="70000"/>
              <a:buFont typeface="Wingdings" charset="2"/>
              <a:buChar char="u"/>
              <a:defRPr sz="2400">
                <a:solidFill>
                  <a:schemeClr val="tx1"/>
                </a:solidFill>
                <a:latin typeface="Arial" charset="0"/>
              </a:defRPr>
            </a:lvl3pPr>
            <a:lvl4pPr marL="1600200" indent="-228600">
              <a:spcBef>
                <a:spcPct val="20000"/>
              </a:spcBef>
              <a:buSzPct val="100000"/>
              <a:buChar char="–"/>
              <a:defRPr sz="2000">
                <a:solidFill>
                  <a:schemeClr val="tx1"/>
                </a:solidFill>
                <a:latin typeface="Times New Roman" charset="0"/>
              </a:defRPr>
            </a:lvl4pPr>
            <a:lvl5pPr marL="2057400" indent="-228600">
              <a:spcBef>
                <a:spcPct val="20000"/>
              </a:spcBef>
              <a:buSzPct val="100000"/>
              <a:buChar char="•"/>
              <a:defRPr sz="2000">
                <a:solidFill>
                  <a:schemeClr val="tx1"/>
                </a:solidFill>
                <a:latin typeface="Times New Roman" charset="0"/>
              </a:defRPr>
            </a:lvl5pPr>
            <a:lvl6pPr marL="2514600" indent="-228600" eaLnBrk="0" fontAlgn="base" hangingPunct="0">
              <a:spcBef>
                <a:spcPct val="20000"/>
              </a:spcBef>
              <a:spcAft>
                <a:spcPct val="0"/>
              </a:spcAft>
              <a:buSzPct val="100000"/>
              <a:buChar char="•"/>
              <a:defRPr sz="2000">
                <a:solidFill>
                  <a:schemeClr val="tx1"/>
                </a:solidFill>
                <a:latin typeface="Times New Roman" charset="0"/>
              </a:defRPr>
            </a:lvl6pPr>
            <a:lvl7pPr marL="2971800" indent="-228600" eaLnBrk="0" fontAlgn="base" hangingPunct="0">
              <a:spcBef>
                <a:spcPct val="20000"/>
              </a:spcBef>
              <a:spcAft>
                <a:spcPct val="0"/>
              </a:spcAft>
              <a:buSzPct val="100000"/>
              <a:buChar char="•"/>
              <a:defRPr sz="2000">
                <a:solidFill>
                  <a:schemeClr val="tx1"/>
                </a:solidFill>
                <a:latin typeface="Times New Roman" charset="0"/>
              </a:defRPr>
            </a:lvl7pPr>
            <a:lvl8pPr marL="3429000" indent="-228600" eaLnBrk="0" fontAlgn="base" hangingPunct="0">
              <a:spcBef>
                <a:spcPct val="20000"/>
              </a:spcBef>
              <a:spcAft>
                <a:spcPct val="0"/>
              </a:spcAft>
              <a:buSzPct val="100000"/>
              <a:buChar char="•"/>
              <a:defRPr sz="2000">
                <a:solidFill>
                  <a:schemeClr val="tx1"/>
                </a:solidFill>
                <a:latin typeface="Times New Roman" charset="0"/>
              </a:defRPr>
            </a:lvl8pPr>
            <a:lvl9pPr marL="3886200" indent="-228600" eaLnBrk="0" fontAlgn="base" hangingPunct="0">
              <a:spcBef>
                <a:spcPct val="20000"/>
              </a:spcBef>
              <a:spcAft>
                <a:spcPct val="0"/>
              </a:spcAft>
              <a:buSzPct val="100000"/>
              <a:buChar char="•"/>
              <a:defRPr sz="2000">
                <a:solidFill>
                  <a:schemeClr val="tx1"/>
                </a:solidFill>
                <a:latin typeface="Times New Roman" charset="0"/>
              </a:defRPr>
            </a:lvl9pPr>
          </a:lstStyle>
          <a:p>
            <a:pPr>
              <a:spcBef>
                <a:spcPct val="50000"/>
              </a:spcBef>
              <a:spcAft>
                <a:spcPct val="100000"/>
              </a:spcAft>
              <a:buClrTx/>
              <a:buSzTx/>
              <a:buFontTx/>
              <a:buNone/>
            </a:pPr>
            <a:r>
              <a:rPr lang="en-US" altLang="en-US" sz="1800"/>
              <a:t>e(T</a:t>
            </a:r>
            <a:r>
              <a:rPr lang="en-US" altLang="en-US" sz="1800" baseline="-25000"/>
              <a:t>L</a:t>
            </a:r>
            <a:r>
              <a:rPr lang="en-US" altLang="en-US" sz="1800"/>
              <a:t>) = 4/24</a:t>
            </a:r>
          </a:p>
          <a:p>
            <a:pPr>
              <a:spcBef>
                <a:spcPct val="50000"/>
              </a:spcBef>
              <a:spcAft>
                <a:spcPct val="100000"/>
              </a:spcAft>
              <a:buClrTx/>
              <a:buSzTx/>
              <a:buFontTx/>
              <a:buNone/>
            </a:pPr>
            <a:r>
              <a:rPr lang="en-US" altLang="en-US" sz="1800" dirty="0"/>
              <a:t>e(T</a:t>
            </a:r>
            <a:r>
              <a:rPr lang="en-US" altLang="en-US" sz="1800" baseline="-25000" dirty="0"/>
              <a:t>R</a:t>
            </a:r>
            <a:r>
              <a:rPr lang="en-US" altLang="en-US" sz="1800" dirty="0"/>
              <a:t>) = 6/24</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2298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2982" grpId="0"/>
    </p:bld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2"/>
          <p:cNvSpPr>
            <a:spLocks noGrp="1" noChangeArrowheads="1"/>
          </p:cNvSpPr>
          <p:nvPr>
            <p:ph type="title"/>
          </p:nvPr>
        </p:nvSpPr>
        <p:spPr/>
        <p:txBody>
          <a:bodyPr/>
          <a:lstStyle/>
          <a:p>
            <a:r>
              <a:rPr lang="en-US" altLang="en-US"/>
              <a:t>Minimum Description Length (MDL)</a:t>
            </a:r>
          </a:p>
        </p:txBody>
      </p:sp>
      <p:sp>
        <p:nvSpPr>
          <p:cNvPr id="26626" name="Rectangle 3"/>
          <p:cNvSpPr>
            <a:spLocks noGrp="1" noChangeArrowheads="1"/>
          </p:cNvSpPr>
          <p:nvPr>
            <p:ph type="body" idx="1"/>
          </p:nvPr>
        </p:nvSpPr>
        <p:spPr>
          <a:xfrm>
            <a:off x="457200" y="3714750"/>
            <a:ext cx="8229600" cy="2533650"/>
          </a:xfrm>
        </p:spPr>
        <p:txBody>
          <a:bodyPr/>
          <a:lstStyle/>
          <a:p>
            <a:pPr marL="342900" indent="-342900">
              <a:lnSpc>
                <a:spcPct val="90000"/>
              </a:lnSpc>
            </a:pPr>
            <a:r>
              <a:rPr lang="en-US" altLang="en-US" sz="2400" dirty="0">
                <a:solidFill>
                  <a:srgbClr val="FF0000"/>
                </a:solidFill>
              </a:rPr>
              <a:t>Cost(</a:t>
            </a:r>
            <a:r>
              <a:rPr lang="en-US" altLang="en-US" sz="2400" dirty="0" err="1">
                <a:solidFill>
                  <a:srgbClr val="FF0000"/>
                </a:solidFill>
              </a:rPr>
              <a:t>Model,Data</a:t>
            </a:r>
            <a:r>
              <a:rPr lang="en-US" altLang="en-US" sz="2400" dirty="0">
                <a:solidFill>
                  <a:srgbClr val="FF0000"/>
                </a:solidFill>
              </a:rPr>
              <a:t>) = Cost(</a:t>
            </a:r>
            <a:r>
              <a:rPr lang="en-US" altLang="en-US" sz="2400" dirty="0" err="1">
                <a:solidFill>
                  <a:srgbClr val="FF0000"/>
                </a:solidFill>
              </a:rPr>
              <a:t>Data|Model</a:t>
            </a:r>
            <a:r>
              <a:rPr lang="en-US" altLang="en-US" sz="2400" dirty="0">
                <a:solidFill>
                  <a:srgbClr val="FF0000"/>
                </a:solidFill>
              </a:rPr>
              <a:t>) +    x Cost(Model)</a:t>
            </a:r>
          </a:p>
          <a:p>
            <a:pPr marL="742950" lvl="1" indent="-285750">
              <a:lnSpc>
                <a:spcPct val="90000"/>
              </a:lnSpc>
            </a:pPr>
            <a:r>
              <a:rPr lang="en-US" altLang="en-US" sz="2400" dirty="0"/>
              <a:t>Cost is the number of bits needed for encoding.</a:t>
            </a:r>
          </a:p>
          <a:p>
            <a:pPr marL="742950" lvl="1" indent="-285750">
              <a:lnSpc>
                <a:spcPct val="90000"/>
              </a:lnSpc>
            </a:pPr>
            <a:r>
              <a:rPr lang="en-US" altLang="en-US" sz="2400" dirty="0"/>
              <a:t>Search for the least costly model.</a:t>
            </a:r>
          </a:p>
          <a:p>
            <a:pPr marL="342900" indent="-342900">
              <a:lnSpc>
                <a:spcPct val="90000"/>
              </a:lnSpc>
            </a:pPr>
            <a:r>
              <a:rPr lang="en-US" altLang="en-US" sz="2400" dirty="0"/>
              <a:t>Cost(</a:t>
            </a:r>
            <a:r>
              <a:rPr lang="en-US" altLang="en-US" sz="2400" dirty="0" err="1"/>
              <a:t>Data|Model</a:t>
            </a:r>
            <a:r>
              <a:rPr lang="en-US" altLang="en-US" sz="2400" dirty="0"/>
              <a:t>) encodes the misclassification errors.</a:t>
            </a:r>
          </a:p>
          <a:p>
            <a:pPr marL="342900" indent="-342900">
              <a:lnSpc>
                <a:spcPct val="90000"/>
              </a:lnSpc>
            </a:pPr>
            <a:r>
              <a:rPr lang="en-US" altLang="en-US" sz="2400" dirty="0"/>
              <a:t>Cost(Model) uses node encoding (number of children) plus splitting condition encoding.</a:t>
            </a:r>
          </a:p>
        </p:txBody>
      </p:sp>
      <p:graphicFrame>
        <p:nvGraphicFramePr>
          <p:cNvPr id="26627" name="Object 4"/>
          <p:cNvGraphicFramePr>
            <a:graphicFrameLocks noChangeAspect="1"/>
          </p:cNvGraphicFramePr>
          <p:nvPr/>
        </p:nvGraphicFramePr>
        <p:xfrm>
          <a:off x="2209800" y="1143000"/>
          <a:ext cx="4392613" cy="2406650"/>
        </p:xfrm>
        <a:graphic>
          <a:graphicData uri="http://schemas.openxmlformats.org/presentationml/2006/ole">
            <mc:AlternateContent xmlns:mc="http://schemas.openxmlformats.org/markup-compatibility/2006">
              <mc:Choice xmlns:v="urn:schemas-microsoft-com:vml" Requires="v">
                <p:oleObj name="VISIO" r:id="rId2" imgW="6348984" imgH="3473196" progId="Visio.Drawing.6">
                  <p:embed/>
                </p:oleObj>
              </mc:Choice>
              <mc:Fallback>
                <p:oleObj name="VISIO" r:id="rId2" imgW="6348984" imgH="3473196" progId="Visio.Drawing.6">
                  <p:embed/>
                  <p:pic>
                    <p:nvPicPr>
                      <p:cNvPr id="26627" name="Object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9800" y="1143000"/>
                        <a:ext cx="4392613" cy="2406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graphicFrame>
        <p:nvGraphicFramePr>
          <p:cNvPr id="26628" name="Object 5"/>
          <p:cNvGraphicFramePr>
            <a:graphicFrameLocks noChangeAspect="1"/>
          </p:cNvGraphicFramePr>
          <p:nvPr/>
        </p:nvGraphicFramePr>
        <p:xfrm>
          <a:off x="685800" y="1219200"/>
          <a:ext cx="1131888" cy="2133600"/>
        </p:xfrm>
        <a:graphic>
          <a:graphicData uri="http://schemas.openxmlformats.org/presentationml/2006/ole">
            <mc:AlternateContent xmlns:mc="http://schemas.openxmlformats.org/markup-compatibility/2006">
              <mc:Choice xmlns:v="urn:schemas-microsoft-com:vml" Requires="v">
                <p:oleObj name="Worksheet" r:id="rId4" imgW="1168400" imgH="2057400" progId="Excel.Sheet.8">
                  <p:embed/>
                </p:oleObj>
              </mc:Choice>
              <mc:Fallback>
                <p:oleObj name="Worksheet" r:id="rId4" imgW="1168400" imgH="2057400" progId="Excel.Sheet.8">
                  <p:embed/>
                  <p:pic>
                    <p:nvPicPr>
                      <p:cNvPr id="26628"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5800" y="1219200"/>
                        <a:ext cx="1131888" cy="2133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graphicFrame>
        <p:nvGraphicFramePr>
          <p:cNvPr id="26629" name="Object 6"/>
          <p:cNvGraphicFramePr>
            <a:graphicFrameLocks noChangeAspect="1"/>
          </p:cNvGraphicFramePr>
          <p:nvPr/>
        </p:nvGraphicFramePr>
        <p:xfrm>
          <a:off x="7239000" y="1371600"/>
          <a:ext cx="1131888" cy="2133600"/>
        </p:xfrm>
        <a:graphic>
          <a:graphicData uri="http://schemas.openxmlformats.org/presentationml/2006/ole">
            <mc:AlternateContent xmlns:mc="http://schemas.openxmlformats.org/markup-compatibility/2006">
              <mc:Choice xmlns:v="urn:schemas-microsoft-com:vml" Requires="v">
                <p:oleObj name="Worksheet" r:id="rId6" imgW="1168400" imgH="2057400" progId="Excel.Sheet.8">
                  <p:embed/>
                </p:oleObj>
              </mc:Choice>
              <mc:Fallback>
                <p:oleObj name="Worksheet" r:id="rId6" imgW="1168400" imgH="2057400" progId="Excel.Sheet.8">
                  <p:embed/>
                  <p:pic>
                    <p:nvPicPr>
                      <p:cNvPr id="26629" name="Object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239000" y="1371600"/>
                        <a:ext cx="1131888" cy="2133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pic>
        <p:nvPicPr>
          <p:cNvPr id="7" name="Picture 6"/>
          <p:cNvPicPr>
            <a:picLocks noChangeAspect="1"/>
          </p:cNvPicPr>
          <p:nvPr/>
        </p:nvPicPr>
        <p:blipFill>
          <a:blip r:embed="rId8"/>
          <a:stretch>
            <a:fillRect/>
          </a:stretch>
        </p:blipFill>
        <p:spPr>
          <a:xfrm>
            <a:off x="6096000" y="3549650"/>
            <a:ext cx="652877" cy="756744"/>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3586" name="Rectangle 2"/>
          <p:cNvSpPr>
            <a:spLocks noGrp="1" noChangeArrowheads="1"/>
          </p:cNvSpPr>
          <p:nvPr>
            <p:ph type="title"/>
          </p:nvPr>
        </p:nvSpPr>
        <p:spPr/>
        <p:txBody>
          <a:bodyPr/>
          <a:lstStyle/>
          <a:p>
            <a:r>
              <a:rPr lang="en-US"/>
              <a:t>Contour Plot Example: SST Dec, 1998</a:t>
            </a:r>
          </a:p>
        </p:txBody>
      </p:sp>
      <p:grpSp>
        <p:nvGrpSpPr>
          <p:cNvPr id="963591" name="Group 7"/>
          <p:cNvGrpSpPr>
            <a:grpSpLocks/>
          </p:cNvGrpSpPr>
          <p:nvPr/>
        </p:nvGrpSpPr>
        <p:grpSpPr bwMode="auto">
          <a:xfrm>
            <a:off x="533400" y="1143000"/>
            <a:ext cx="7802563" cy="4932363"/>
            <a:chOff x="336" y="720"/>
            <a:chExt cx="4915" cy="3107"/>
          </a:xfrm>
        </p:grpSpPr>
        <p:pic>
          <p:nvPicPr>
            <p:cNvPr id="963589" name="Picture 5"/>
            <p:cNvPicPr>
              <a:picLocks noChangeAspect="1" noChangeArrowheads="1"/>
            </p:cNvPicPr>
            <p:nvPr/>
          </p:nvPicPr>
          <p:blipFill>
            <a:blip r:embed="rId3">
              <a:extLst>
                <a:ext uri="{28A0092B-C50C-407E-A947-70E740481C1C}">
                  <a14:useLocalDpi xmlns:a14="http://schemas.microsoft.com/office/drawing/2010/main" val="0"/>
                </a:ext>
              </a:extLst>
            </a:blip>
            <a:srcRect t="4268" b="7529"/>
            <a:stretch>
              <a:fillRect/>
            </a:stretch>
          </p:blipFill>
          <p:spPr bwMode="auto">
            <a:xfrm>
              <a:off x="336" y="720"/>
              <a:ext cx="4915" cy="29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63590" name="Text Box 6"/>
            <p:cNvSpPr txBox="1">
              <a:spLocks noChangeArrowheads="1"/>
            </p:cNvSpPr>
            <p:nvPr/>
          </p:nvSpPr>
          <p:spPr bwMode="auto">
            <a:xfrm>
              <a:off x="4359" y="3618"/>
              <a:ext cx="481" cy="2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t>Celsius</a:t>
              </a:r>
            </a:p>
          </p:txBody>
        </p:sp>
      </p:grpSp>
    </p:spTree>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p:cNvSpPr>
            <a:spLocks noGrp="1" noChangeArrowheads="1"/>
          </p:cNvSpPr>
          <p:nvPr>
            <p:ph type="title"/>
          </p:nvPr>
        </p:nvSpPr>
        <p:spPr/>
        <p:txBody>
          <a:bodyPr/>
          <a:lstStyle/>
          <a:p>
            <a:r>
              <a:rPr lang="en-US" altLang="en-US"/>
              <a:t>Estimating Statistical Bounds</a:t>
            </a:r>
          </a:p>
        </p:txBody>
      </p:sp>
      <p:graphicFrame>
        <p:nvGraphicFramePr>
          <p:cNvPr id="28674" name="Object 5"/>
          <p:cNvGraphicFramePr>
            <a:graphicFrameLocks noGrp="1" noChangeAspect="1"/>
          </p:cNvGraphicFramePr>
          <p:nvPr>
            <p:ph sz="half" idx="1"/>
          </p:nvPr>
        </p:nvGraphicFramePr>
        <p:xfrm>
          <a:off x="838200" y="1600200"/>
          <a:ext cx="1606550" cy="2238375"/>
        </p:xfrm>
        <a:graphic>
          <a:graphicData uri="http://schemas.openxmlformats.org/presentationml/2006/ole">
            <mc:AlternateContent xmlns:mc="http://schemas.openxmlformats.org/markup-compatibility/2006">
              <mc:Choice xmlns:v="urn:schemas-microsoft-com:vml" Requires="v">
                <p:oleObj name="Visio" r:id="rId2" imgW="1612900" imgH="2247900" progId="Visio.Drawing.6">
                  <p:embed/>
                </p:oleObj>
              </mc:Choice>
              <mc:Fallback>
                <p:oleObj name="Visio" r:id="rId2" imgW="1612900" imgH="2247900" progId="Visio.Drawing.6">
                  <p:embed/>
                  <p:pic>
                    <p:nvPicPr>
                      <p:cNvPr id="28674" name="Object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1600200"/>
                        <a:ext cx="1606550" cy="2238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31175" name="Text Box 7"/>
          <p:cNvSpPr txBox="1">
            <a:spLocks noChangeArrowheads="1"/>
          </p:cNvSpPr>
          <p:nvPr/>
        </p:nvSpPr>
        <p:spPr bwMode="auto">
          <a:xfrm>
            <a:off x="3048000" y="2387600"/>
            <a:ext cx="5715000" cy="325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10000"/>
              </a:spcBef>
              <a:spcAft>
                <a:spcPts val="400"/>
              </a:spcAft>
              <a:buClr>
                <a:srgbClr val="0C7B9C"/>
              </a:buClr>
              <a:buSzPct val="75000"/>
              <a:buFont typeface="Monotype Sorts"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800">
                <a:solidFill>
                  <a:schemeClr val="tx1"/>
                </a:solidFill>
                <a:latin typeface="Arial" charset="0"/>
              </a:defRPr>
            </a:lvl2pPr>
            <a:lvl3pPr marL="1143000" indent="-228600">
              <a:spcBef>
                <a:spcPct val="10000"/>
              </a:spcBef>
              <a:spcAft>
                <a:spcPts val="400"/>
              </a:spcAft>
              <a:buClr>
                <a:srgbClr val="0C7B9C"/>
              </a:buClr>
              <a:buSzPct val="70000"/>
              <a:buFont typeface="Wingdings" charset="2"/>
              <a:buChar char="u"/>
              <a:defRPr sz="2400">
                <a:solidFill>
                  <a:schemeClr val="tx1"/>
                </a:solidFill>
                <a:latin typeface="Arial" charset="0"/>
              </a:defRPr>
            </a:lvl3pPr>
            <a:lvl4pPr marL="1600200" indent="-228600">
              <a:spcBef>
                <a:spcPct val="20000"/>
              </a:spcBef>
              <a:buSzPct val="100000"/>
              <a:buChar char="–"/>
              <a:defRPr sz="2000">
                <a:solidFill>
                  <a:schemeClr val="tx1"/>
                </a:solidFill>
                <a:latin typeface="Times New Roman" charset="0"/>
              </a:defRPr>
            </a:lvl4pPr>
            <a:lvl5pPr marL="2057400" indent="-228600">
              <a:spcBef>
                <a:spcPct val="20000"/>
              </a:spcBef>
              <a:buSzPct val="100000"/>
              <a:buChar char="•"/>
              <a:defRPr sz="2000">
                <a:solidFill>
                  <a:schemeClr val="tx1"/>
                </a:solidFill>
                <a:latin typeface="Times New Roman" charset="0"/>
              </a:defRPr>
            </a:lvl5pPr>
            <a:lvl6pPr marL="2514600" indent="-228600" eaLnBrk="0" fontAlgn="base" hangingPunct="0">
              <a:spcBef>
                <a:spcPct val="20000"/>
              </a:spcBef>
              <a:spcAft>
                <a:spcPct val="0"/>
              </a:spcAft>
              <a:buSzPct val="100000"/>
              <a:buChar char="•"/>
              <a:defRPr sz="2000">
                <a:solidFill>
                  <a:schemeClr val="tx1"/>
                </a:solidFill>
                <a:latin typeface="Times New Roman" charset="0"/>
              </a:defRPr>
            </a:lvl6pPr>
            <a:lvl7pPr marL="2971800" indent="-228600" eaLnBrk="0" fontAlgn="base" hangingPunct="0">
              <a:spcBef>
                <a:spcPct val="20000"/>
              </a:spcBef>
              <a:spcAft>
                <a:spcPct val="0"/>
              </a:spcAft>
              <a:buSzPct val="100000"/>
              <a:buChar char="•"/>
              <a:defRPr sz="2000">
                <a:solidFill>
                  <a:schemeClr val="tx1"/>
                </a:solidFill>
                <a:latin typeface="Times New Roman" charset="0"/>
              </a:defRPr>
            </a:lvl7pPr>
            <a:lvl8pPr marL="3429000" indent="-228600" eaLnBrk="0" fontAlgn="base" hangingPunct="0">
              <a:spcBef>
                <a:spcPct val="20000"/>
              </a:spcBef>
              <a:spcAft>
                <a:spcPct val="0"/>
              </a:spcAft>
              <a:buSzPct val="100000"/>
              <a:buChar char="•"/>
              <a:defRPr sz="2000">
                <a:solidFill>
                  <a:schemeClr val="tx1"/>
                </a:solidFill>
                <a:latin typeface="Times New Roman" charset="0"/>
              </a:defRPr>
            </a:lvl8pPr>
            <a:lvl9pPr marL="3886200" indent="-228600" eaLnBrk="0" fontAlgn="base" hangingPunct="0">
              <a:spcBef>
                <a:spcPct val="20000"/>
              </a:spcBef>
              <a:spcAft>
                <a:spcPct val="0"/>
              </a:spcAft>
              <a:buSzPct val="100000"/>
              <a:buChar char="•"/>
              <a:defRPr sz="2000">
                <a:solidFill>
                  <a:schemeClr val="tx1"/>
                </a:solidFill>
                <a:latin typeface="Times New Roman" charset="0"/>
              </a:defRPr>
            </a:lvl9pPr>
          </a:lstStyle>
          <a:p>
            <a:pPr>
              <a:spcBef>
                <a:spcPct val="50000"/>
              </a:spcBef>
              <a:spcAft>
                <a:spcPct val="100000"/>
              </a:spcAft>
              <a:buClrTx/>
              <a:buSzTx/>
              <a:buFontTx/>
              <a:buNone/>
            </a:pPr>
            <a:r>
              <a:rPr lang="en-US" altLang="en-US" sz="1800"/>
              <a:t>Before splitting:   e = 2/7,   e’(7, 2/7, 0.25) = 0.503</a:t>
            </a:r>
            <a:br>
              <a:rPr lang="en-US" altLang="en-US" sz="1800"/>
            </a:br>
            <a:br>
              <a:rPr lang="en-US" altLang="en-US" sz="1800"/>
            </a:br>
            <a:r>
              <a:rPr lang="en-US" altLang="en-US" sz="1800"/>
              <a:t>		e’(T) = 7 </a:t>
            </a:r>
            <a:r>
              <a:rPr lang="en-US" altLang="en-US" sz="1800">
                <a:sym typeface="Symbol" charset="2"/>
              </a:rPr>
              <a:t> 0.503 = 3.521</a:t>
            </a:r>
          </a:p>
          <a:p>
            <a:pPr>
              <a:spcBef>
                <a:spcPct val="50000"/>
              </a:spcBef>
              <a:spcAft>
                <a:spcPct val="100000"/>
              </a:spcAft>
              <a:buClrTx/>
              <a:buSzTx/>
              <a:buFontTx/>
              <a:buNone/>
            </a:pPr>
            <a:r>
              <a:rPr lang="en-US" altLang="en-US" sz="1800"/>
              <a:t>After splitting:   </a:t>
            </a:r>
            <a:br>
              <a:rPr lang="en-US" altLang="en-US" sz="1800"/>
            </a:br>
            <a:br>
              <a:rPr lang="en-US" altLang="en-US" sz="1800"/>
            </a:br>
            <a:r>
              <a:rPr lang="en-US" altLang="en-US" sz="1800"/>
              <a:t>	e(T</a:t>
            </a:r>
            <a:r>
              <a:rPr lang="en-US" altLang="en-US" sz="1800" baseline="-25000"/>
              <a:t>L</a:t>
            </a:r>
            <a:r>
              <a:rPr lang="en-US" altLang="en-US" sz="1800"/>
              <a:t>) = 1/4,   e’(4, 1/4, 0.25) = 0.537</a:t>
            </a:r>
            <a:br>
              <a:rPr lang="en-US" altLang="en-US" sz="1800"/>
            </a:br>
            <a:br>
              <a:rPr lang="en-US" altLang="en-US" sz="1800"/>
            </a:br>
            <a:r>
              <a:rPr lang="en-US" altLang="en-US" sz="1800"/>
              <a:t>	e(T</a:t>
            </a:r>
            <a:r>
              <a:rPr lang="en-US" altLang="en-US" sz="1800" baseline="-25000"/>
              <a:t>R</a:t>
            </a:r>
            <a:r>
              <a:rPr lang="en-US" altLang="en-US" sz="1800"/>
              <a:t>) = 1/3,   e’(3, 1/3, 0.25) = 0.650</a:t>
            </a:r>
            <a:br>
              <a:rPr lang="en-US" altLang="en-US" sz="1800"/>
            </a:br>
            <a:br>
              <a:rPr lang="en-US" altLang="en-US" sz="1800"/>
            </a:br>
            <a:r>
              <a:rPr lang="en-US" altLang="en-US" sz="1800"/>
              <a:t>	e’(T) = 4 </a:t>
            </a:r>
            <a:r>
              <a:rPr lang="en-US" altLang="en-US" sz="1800">
                <a:sym typeface="Symbol" charset="2"/>
              </a:rPr>
              <a:t> 0.537 + 3  0.650 = 4.098 </a:t>
            </a:r>
            <a:endParaRPr lang="en-US" altLang="en-US" sz="1400">
              <a:sym typeface="Symbol" charset="2"/>
            </a:endParaRPr>
          </a:p>
        </p:txBody>
      </p:sp>
      <p:graphicFrame>
        <p:nvGraphicFramePr>
          <p:cNvPr id="28676" name="Object 8"/>
          <p:cNvGraphicFramePr>
            <a:graphicFrameLocks noGrp="1" noChangeAspect="1"/>
          </p:cNvGraphicFramePr>
          <p:nvPr>
            <p:ph sz="half" idx="2"/>
          </p:nvPr>
        </p:nvGraphicFramePr>
        <p:xfrm>
          <a:off x="3352800" y="1066800"/>
          <a:ext cx="3886200" cy="1198563"/>
        </p:xfrm>
        <a:graphic>
          <a:graphicData uri="http://schemas.openxmlformats.org/presentationml/2006/ole">
            <mc:AlternateContent xmlns:mc="http://schemas.openxmlformats.org/markup-compatibility/2006">
              <mc:Choice xmlns:v="urn:schemas-microsoft-com:vml" Requires="v">
                <p:oleObj name="Equation" r:id="rId4" imgW="2717800" imgH="838200" progId="Equation.3">
                  <p:embed/>
                </p:oleObj>
              </mc:Choice>
              <mc:Fallback>
                <p:oleObj name="Equation" r:id="rId4" imgW="2717800" imgH="838200" progId="Equation.3">
                  <p:embed/>
                  <p:pic>
                    <p:nvPicPr>
                      <p:cNvPr id="28676" name="Object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52800" y="1066800"/>
                        <a:ext cx="3886200" cy="11985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31178" name="Text Box 10"/>
          <p:cNvSpPr txBox="1">
            <a:spLocks noChangeArrowheads="1"/>
          </p:cNvSpPr>
          <p:nvPr/>
        </p:nvSpPr>
        <p:spPr bwMode="auto">
          <a:xfrm>
            <a:off x="2971800" y="5867400"/>
            <a:ext cx="3124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10000"/>
              </a:spcBef>
              <a:spcAft>
                <a:spcPts val="400"/>
              </a:spcAft>
              <a:buClr>
                <a:srgbClr val="0C7B9C"/>
              </a:buClr>
              <a:buSzPct val="75000"/>
              <a:buFont typeface="Monotype Sorts"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800">
                <a:solidFill>
                  <a:schemeClr val="tx1"/>
                </a:solidFill>
                <a:latin typeface="Arial" charset="0"/>
              </a:defRPr>
            </a:lvl2pPr>
            <a:lvl3pPr marL="1143000" indent="-228600">
              <a:spcBef>
                <a:spcPct val="10000"/>
              </a:spcBef>
              <a:spcAft>
                <a:spcPts val="400"/>
              </a:spcAft>
              <a:buClr>
                <a:srgbClr val="0C7B9C"/>
              </a:buClr>
              <a:buSzPct val="70000"/>
              <a:buFont typeface="Wingdings" charset="2"/>
              <a:buChar char="u"/>
              <a:defRPr sz="2400">
                <a:solidFill>
                  <a:schemeClr val="tx1"/>
                </a:solidFill>
                <a:latin typeface="Arial" charset="0"/>
              </a:defRPr>
            </a:lvl3pPr>
            <a:lvl4pPr marL="1600200" indent="-228600">
              <a:spcBef>
                <a:spcPct val="20000"/>
              </a:spcBef>
              <a:buSzPct val="100000"/>
              <a:buChar char="–"/>
              <a:defRPr sz="2000">
                <a:solidFill>
                  <a:schemeClr val="tx1"/>
                </a:solidFill>
                <a:latin typeface="Times New Roman" charset="0"/>
              </a:defRPr>
            </a:lvl4pPr>
            <a:lvl5pPr marL="2057400" indent="-228600">
              <a:spcBef>
                <a:spcPct val="20000"/>
              </a:spcBef>
              <a:buSzPct val="100000"/>
              <a:buChar char="•"/>
              <a:defRPr sz="2000">
                <a:solidFill>
                  <a:schemeClr val="tx1"/>
                </a:solidFill>
                <a:latin typeface="Times New Roman" charset="0"/>
              </a:defRPr>
            </a:lvl5pPr>
            <a:lvl6pPr marL="2514600" indent="-228600" eaLnBrk="0" fontAlgn="base" hangingPunct="0">
              <a:spcBef>
                <a:spcPct val="20000"/>
              </a:spcBef>
              <a:spcAft>
                <a:spcPct val="0"/>
              </a:spcAft>
              <a:buSzPct val="100000"/>
              <a:buChar char="•"/>
              <a:defRPr sz="2000">
                <a:solidFill>
                  <a:schemeClr val="tx1"/>
                </a:solidFill>
                <a:latin typeface="Times New Roman" charset="0"/>
              </a:defRPr>
            </a:lvl6pPr>
            <a:lvl7pPr marL="2971800" indent="-228600" eaLnBrk="0" fontAlgn="base" hangingPunct="0">
              <a:spcBef>
                <a:spcPct val="20000"/>
              </a:spcBef>
              <a:spcAft>
                <a:spcPct val="0"/>
              </a:spcAft>
              <a:buSzPct val="100000"/>
              <a:buChar char="•"/>
              <a:defRPr sz="2000">
                <a:solidFill>
                  <a:schemeClr val="tx1"/>
                </a:solidFill>
                <a:latin typeface="Times New Roman" charset="0"/>
              </a:defRPr>
            </a:lvl7pPr>
            <a:lvl8pPr marL="3429000" indent="-228600" eaLnBrk="0" fontAlgn="base" hangingPunct="0">
              <a:spcBef>
                <a:spcPct val="20000"/>
              </a:spcBef>
              <a:spcAft>
                <a:spcPct val="0"/>
              </a:spcAft>
              <a:buSzPct val="100000"/>
              <a:buChar char="•"/>
              <a:defRPr sz="2000">
                <a:solidFill>
                  <a:schemeClr val="tx1"/>
                </a:solidFill>
                <a:latin typeface="Times New Roman" charset="0"/>
              </a:defRPr>
            </a:lvl8pPr>
            <a:lvl9pPr marL="3886200" indent="-228600" eaLnBrk="0" fontAlgn="base" hangingPunct="0">
              <a:spcBef>
                <a:spcPct val="20000"/>
              </a:spcBef>
              <a:spcAft>
                <a:spcPct val="0"/>
              </a:spcAft>
              <a:buSzPct val="100000"/>
              <a:buChar char="•"/>
              <a:defRPr sz="2000">
                <a:solidFill>
                  <a:schemeClr val="tx1"/>
                </a:solidFill>
                <a:latin typeface="Times New Roman" charset="0"/>
              </a:defRPr>
            </a:lvl9pPr>
          </a:lstStyle>
          <a:p>
            <a:pPr>
              <a:spcBef>
                <a:spcPct val="50000"/>
              </a:spcBef>
              <a:spcAft>
                <a:spcPct val="100000"/>
              </a:spcAft>
              <a:buClrTx/>
              <a:buSzTx/>
              <a:buFontTx/>
              <a:buNone/>
            </a:pPr>
            <a:r>
              <a:rPr lang="en-US" altLang="en-US" sz="2000">
                <a:sym typeface="Symbol" charset="2"/>
              </a:rPr>
              <a:t>Therefore, do not split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31175">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31175">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3117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1175" grpId="0" build="p"/>
      <p:bldP spid="1031178" grpId="0" build="p"/>
    </p:bld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2"/>
          <p:cNvSpPr>
            <a:spLocks noGrp="1" noChangeArrowheads="1"/>
          </p:cNvSpPr>
          <p:nvPr>
            <p:ph type="title"/>
          </p:nvPr>
        </p:nvSpPr>
        <p:spPr/>
        <p:txBody>
          <a:bodyPr/>
          <a:lstStyle/>
          <a:p>
            <a:r>
              <a:rPr lang="en-US" altLang="en-US" dirty="0"/>
              <a:t>Model Selection for Decision Trees</a:t>
            </a:r>
          </a:p>
        </p:txBody>
      </p:sp>
      <p:sp>
        <p:nvSpPr>
          <p:cNvPr id="29698" name="Rectangle 3"/>
          <p:cNvSpPr>
            <a:spLocks noGrp="1" noChangeArrowheads="1"/>
          </p:cNvSpPr>
          <p:nvPr>
            <p:ph type="body" idx="1"/>
          </p:nvPr>
        </p:nvSpPr>
        <p:spPr>
          <a:xfrm>
            <a:off x="228600" y="1143000"/>
            <a:ext cx="8763000" cy="5181600"/>
          </a:xfrm>
        </p:spPr>
        <p:txBody>
          <a:bodyPr/>
          <a:lstStyle/>
          <a:p>
            <a:r>
              <a:rPr lang="en-US" altLang="en-US" sz="2400">
                <a:solidFill>
                  <a:srgbClr val="FF0000"/>
                </a:solidFill>
              </a:rPr>
              <a:t>Pre-Pruning (Early Stopping Rule)</a:t>
            </a:r>
          </a:p>
          <a:p>
            <a:pPr lvl="1"/>
            <a:r>
              <a:rPr lang="en-US" altLang="en-US" sz="2400"/>
              <a:t>Stop the algorithm before it becomes a fully-grown tree</a:t>
            </a:r>
          </a:p>
          <a:p>
            <a:pPr lvl="1"/>
            <a:r>
              <a:rPr lang="en-US" altLang="en-US" sz="2400"/>
              <a:t>Typical stopping conditions for a node:</a:t>
            </a:r>
          </a:p>
          <a:p>
            <a:pPr lvl="2"/>
            <a:r>
              <a:rPr lang="en-US" altLang="en-US" sz="2000"/>
              <a:t> Stop if all instances belong to the same class</a:t>
            </a:r>
          </a:p>
          <a:p>
            <a:pPr lvl="2"/>
            <a:r>
              <a:rPr lang="en-US" altLang="en-US" sz="2000"/>
              <a:t> Stop if all the attribute values are the same</a:t>
            </a:r>
          </a:p>
          <a:p>
            <a:pPr lvl="1"/>
            <a:r>
              <a:rPr lang="en-US" altLang="en-US" sz="2400"/>
              <a:t>More restrictive conditions:</a:t>
            </a:r>
          </a:p>
          <a:p>
            <a:pPr lvl="2"/>
            <a:r>
              <a:rPr lang="en-US" altLang="en-US" sz="2000"/>
              <a:t> Stop if number of instances is less than some user-specified threshold</a:t>
            </a:r>
          </a:p>
          <a:p>
            <a:pPr lvl="2"/>
            <a:r>
              <a:rPr lang="en-US" altLang="en-US" sz="2000"/>
              <a:t> Stop if class distribution of instances are independent of the available features (e.g., using </a:t>
            </a:r>
            <a:r>
              <a:rPr lang="en-US" altLang="en-US" sz="2000">
                <a:sym typeface="Symbol" charset="2"/>
              </a:rPr>
              <a:t></a:t>
            </a:r>
            <a:r>
              <a:rPr lang="en-US" altLang="en-US" sz="2000" baseline="30000">
                <a:sym typeface="Symbol" charset="2"/>
              </a:rPr>
              <a:t> 2</a:t>
            </a:r>
            <a:r>
              <a:rPr lang="en-US" altLang="en-US" sz="2000">
                <a:sym typeface="Symbol" charset="2"/>
              </a:rPr>
              <a:t> test)</a:t>
            </a:r>
            <a:endParaRPr lang="en-US" altLang="en-US" sz="2000" baseline="30000"/>
          </a:p>
          <a:p>
            <a:pPr lvl="2"/>
            <a:r>
              <a:rPr lang="en-US" altLang="en-US" sz="2000"/>
              <a:t> Stop if expanding the current node does not improve impurity</a:t>
            </a:r>
            <a:br>
              <a:rPr lang="en-US" altLang="en-US" sz="2000"/>
            </a:br>
            <a:r>
              <a:rPr lang="en-US" altLang="en-US" sz="2000"/>
              <a:t>    measures (e.g., Gini or information gain).</a:t>
            </a:r>
          </a:p>
          <a:p>
            <a:pPr lvl="2"/>
            <a:r>
              <a:rPr lang="en-US" altLang="en-US" sz="2000"/>
              <a:t> Stop if estimated generalization error falls below certain threshold</a:t>
            </a:r>
          </a:p>
        </p:txBody>
      </p:sp>
    </p:spTree>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2"/>
          <p:cNvSpPr>
            <a:spLocks noGrp="1" noChangeArrowheads="1"/>
          </p:cNvSpPr>
          <p:nvPr>
            <p:ph type="title"/>
          </p:nvPr>
        </p:nvSpPr>
        <p:spPr/>
        <p:txBody>
          <a:bodyPr/>
          <a:lstStyle/>
          <a:p>
            <a:r>
              <a:rPr lang="en-US" altLang="en-US" dirty="0"/>
              <a:t>Model Selection for Decision Trees</a:t>
            </a:r>
          </a:p>
        </p:txBody>
      </p:sp>
      <p:sp>
        <p:nvSpPr>
          <p:cNvPr id="30722" name="Rectangle 3"/>
          <p:cNvSpPr>
            <a:spLocks noGrp="1" noChangeArrowheads="1"/>
          </p:cNvSpPr>
          <p:nvPr>
            <p:ph type="body" idx="1"/>
          </p:nvPr>
        </p:nvSpPr>
        <p:spPr/>
        <p:txBody>
          <a:bodyPr/>
          <a:lstStyle/>
          <a:p>
            <a:r>
              <a:rPr lang="en-US" altLang="en-US">
                <a:solidFill>
                  <a:srgbClr val="FF0000"/>
                </a:solidFill>
              </a:rPr>
              <a:t>Post-pruning</a:t>
            </a:r>
          </a:p>
          <a:p>
            <a:pPr lvl="1"/>
            <a:r>
              <a:rPr lang="en-US" altLang="en-US"/>
              <a:t>Grow decision tree to its entirety</a:t>
            </a:r>
          </a:p>
          <a:p>
            <a:pPr lvl="1"/>
            <a:r>
              <a:rPr lang="en-US" altLang="en-US"/>
              <a:t>Subtree replacement</a:t>
            </a:r>
          </a:p>
          <a:p>
            <a:pPr lvl="2"/>
            <a:r>
              <a:rPr lang="en-US" altLang="en-US"/>
              <a:t> Trim the nodes of the decision tree in a bottom-up fashion</a:t>
            </a:r>
          </a:p>
          <a:p>
            <a:pPr lvl="2"/>
            <a:r>
              <a:rPr lang="en-US" altLang="en-US"/>
              <a:t> If generalization error improves after trimming, replace sub-tree by a leaf node </a:t>
            </a:r>
          </a:p>
          <a:p>
            <a:pPr lvl="2"/>
            <a:r>
              <a:rPr lang="en-US" altLang="en-US"/>
              <a:t> Class label of leaf node is determined from majority class of instances in the sub-tree</a:t>
            </a:r>
          </a:p>
          <a:p>
            <a:pPr lvl="1"/>
            <a:r>
              <a:rPr lang="en-US" altLang="en-US"/>
              <a:t>Subtree raising</a:t>
            </a:r>
          </a:p>
          <a:p>
            <a:pPr lvl="2"/>
            <a:r>
              <a:rPr lang="en-US" altLang="en-US"/>
              <a:t> Replace subtree with most frequently used branch</a:t>
            </a:r>
          </a:p>
        </p:txBody>
      </p:sp>
    </p:spTree>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2"/>
          <p:cNvSpPr>
            <a:spLocks noGrp="1" noChangeArrowheads="1"/>
          </p:cNvSpPr>
          <p:nvPr>
            <p:ph type="title"/>
          </p:nvPr>
        </p:nvSpPr>
        <p:spPr/>
        <p:txBody>
          <a:bodyPr/>
          <a:lstStyle/>
          <a:p>
            <a:r>
              <a:rPr lang="en-US" altLang="en-US"/>
              <a:t>Example of Post-Pruning</a:t>
            </a:r>
          </a:p>
        </p:txBody>
      </p:sp>
      <p:graphicFrame>
        <p:nvGraphicFramePr>
          <p:cNvPr id="31746" name="Object 3"/>
          <p:cNvGraphicFramePr>
            <a:graphicFrameLocks noChangeAspect="1"/>
          </p:cNvGraphicFramePr>
          <p:nvPr/>
        </p:nvGraphicFramePr>
        <p:xfrm>
          <a:off x="1447800" y="3017838"/>
          <a:ext cx="4689475" cy="2390775"/>
        </p:xfrm>
        <a:graphic>
          <a:graphicData uri="http://schemas.openxmlformats.org/presentationml/2006/ole">
            <mc:AlternateContent xmlns:mc="http://schemas.openxmlformats.org/markup-compatibility/2006">
              <mc:Choice xmlns:v="urn:schemas-microsoft-com:vml" Requires="v">
                <p:oleObj name="VISIO" r:id="rId2" imgW="4689544" imgH="2395148" progId="Visio.Drawing.6">
                  <p:embed/>
                </p:oleObj>
              </mc:Choice>
              <mc:Fallback>
                <p:oleObj name="VISIO" r:id="rId2" imgW="4689544" imgH="2395148" progId="Visio.Drawing.6">
                  <p:embed/>
                  <p:pic>
                    <p:nvPicPr>
                      <p:cNvPr id="31746" name="Object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800" y="3017838"/>
                        <a:ext cx="4689475" cy="2390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graphicFrame>
        <p:nvGraphicFramePr>
          <p:cNvPr id="947204" name="Group 4"/>
          <p:cNvGraphicFramePr>
            <a:graphicFrameLocks noGrp="1"/>
          </p:cNvGraphicFramePr>
          <p:nvPr/>
        </p:nvGraphicFramePr>
        <p:xfrm>
          <a:off x="914400" y="1524000"/>
          <a:ext cx="1905000" cy="1219200"/>
        </p:xfrm>
        <a:graphic>
          <a:graphicData uri="http://schemas.openxmlformats.org/drawingml/2006/table">
            <a:tbl>
              <a:tblPr/>
              <a:tblGrid>
                <a:gridCol w="1447800">
                  <a:extLst>
                    <a:ext uri="{9D8B030D-6E8A-4147-A177-3AD203B41FA5}">
                      <a16:colId xmlns:a16="http://schemas.microsoft.com/office/drawing/2014/main" val="20000"/>
                    </a:ext>
                  </a:extLst>
                </a:gridCol>
                <a:gridCol w="457200">
                  <a:extLst>
                    <a:ext uri="{9D8B030D-6E8A-4147-A177-3AD203B41FA5}">
                      <a16:colId xmlns:a16="http://schemas.microsoft.com/office/drawing/2014/main" val="20001"/>
                    </a:ext>
                  </a:extLst>
                </a:gridCol>
              </a:tblGrid>
              <a:tr h="457200">
                <a:tc>
                  <a:txBody>
                    <a:bodyPr/>
                    <a:lstStyle/>
                    <a:p>
                      <a:pPr marL="0" marR="0" lvl="0" indent="0" algn="l"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800" b="0" i="0" u="none" strike="noStrike" cap="none" normalizeH="0" baseline="0">
                          <a:ln>
                            <a:noFill/>
                          </a:ln>
                          <a:solidFill>
                            <a:schemeClr val="tx1"/>
                          </a:solidFill>
                          <a:effectLst/>
                          <a:latin typeface="Arial" charset="0"/>
                        </a:rPr>
                        <a:t>Class = Yes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800" b="0" i="0" u="none" strike="noStrike" cap="none" normalizeH="0" baseline="0">
                          <a:ln>
                            <a:noFill/>
                          </a:ln>
                          <a:solidFill>
                            <a:schemeClr val="tx1"/>
                          </a:solidFill>
                          <a:effectLst/>
                          <a:latin typeface="Arial" charset="0"/>
                        </a:rPr>
                        <a:t>20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81000">
                <a:tc>
                  <a:txBody>
                    <a:bodyPr/>
                    <a:lstStyle/>
                    <a:p>
                      <a:pPr marL="0" marR="0" lvl="0" indent="0" algn="l"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800" b="0" i="0" u="none" strike="noStrike" cap="none" normalizeH="0" baseline="0">
                          <a:ln>
                            <a:noFill/>
                          </a:ln>
                          <a:solidFill>
                            <a:schemeClr val="tx1"/>
                          </a:solidFill>
                          <a:effectLst/>
                          <a:latin typeface="Arial" charset="0"/>
                        </a:rPr>
                        <a:t>Class = No</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800" b="0" i="0" u="none" strike="noStrike" cap="none" normalizeH="0" baseline="0">
                          <a:ln>
                            <a:noFill/>
                          </a:ln>
                          <a:solidFill>
                            <a:schemeClr val="tx1"/>
                          </a:solidFill>
                          <a:effectLst/>
                          <a:latin typeface="Arial" charset="0"/>
                        </a:rPr>
                        <a:t>10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81000">
                <a:tc gridSpan="2">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800" b="0" i="0" u="none" strike="noStrike" cap="none" normalizeH="0" baseline="0">
                          <a:ln>
                            <a:noFill/>
                          </a:ln>
                          <a:solidFill>
                            <a:schemeClr val="tx1"/>
                          </a:solidFill>
                          <a:effectLst/>
                          <a:latin typeface="Arial" charset="0"/>
                        </a:rPr>
                        <a:t>Error = 10/30</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US"/>
                    </a:p>
                  </a:txBody>
                  <a:tcPr/>
                </a:tc>
                <a:extLst>
                  <a:ext uri="{0D108BD9-81ED-4DB2-BD59-A6C34878D82A}">
                    <a16:rowId xmlns:a16="http://schemas.microsoft.com/office/drawing/2014/main" val="10002"/>
                  </a:ext>
                </a:extLst>
              </a:tr>
            </a:tbl>
          </a:graphicData>
        </a:graphic>
      </p:graphicFrame>
      <p:sp>
        <p:nvSpPr>
          <p:cNvPr id="31760" name="Text Box 17"/>
          <p:cNvSpPr txBox="1">
            <a:spLocks noChangeArrowheads="1"/>
          </p:cNvSpPr>
          <p:nvPr/>
        </p:nvSpPr>
        <p:spPr bwMode="auto">
          <a:xfrm>
            <a:off x="4495800" y="1066800"/>
            <a:ext cx="4648200" cy="2430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10000"/>
              </a:spcBef>
              <a:spcAft>
                <a:spcPts val="400"/>
              </a:spcAft>
              <a:buClr>
                <a:srgbClr val="0C7B9C"/>
              </a:buClr>
              <a:buSzPct val="75000"/>
              <a:buFont typeface="Monotype Sorts"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800">
                <a:solidFill>
                  <a:schemeClr val="tx1"/>
                </a:solidFill>
                <a:latin typeface="Arial" charset="0"/>
              </a:defRPr>
            </a:lvl2pPr>
            <a:lvl3pPr marL="1143000" indent="-228600">
              <a:spcBef>
                <a:spcPct val="10000"/>
              </a:spcBef>
              <a:spcAft>
                <a:spcPts val="400"/>
              </a:spcAft>
              <a:buClr>
                <a:srgbClr val="0C7B9C"/>
              </a:buClr>
              <a:buSzPct val="70000"/>
              <a:buFont typeface="Wingdings" charset="2"/>
              <a:buChar char="u"/>
              <a:defRPr sz="2400">
                <a:solidFill>
                  <a:schemeClr val="tx1"/>
                </a:solidFill>
                <a:latin typeface="Arial" charset="0"/>
              </a:defRPr>
            </a:lvl3pPr>
            <a:lvl4pPr marL="1600200" indent="-228600">
              <a:spcBef>
                <a:spcPct val="20000"/>
              </a:spcBef>
              <a:buSzPct val="100000"/>
              <a:buChar char="–"/>
              <a:defRPr sz="2000">
                <a:solidFill>
                  <a:schemeClr val="tx1"/>
                </a:solidFill>
                <a:latin typeface="Times New Roman" charset="0"/>
              </a:defRPr>
            </a:lvl4pPr>
            <a:lvl5pPr marL="2057400" indent="-228600">
              <a:spcBef>
                <a:spcPct val="20000"/>
              </a:spcBef>
              <a:buSzPct val="100000"/>
              <a:buChar char="•"/>
              <a:defRPr sz="2000">
                <a:solidFill>
                  <a:schemeClr val="tx1"/>
                </a:solidFill>
                <a:latin typeface="Times New Roman" charset="0"/>
              </a:defRPr>
            </a:lvl5pPr>
            <a:lvl6pPr marL="2514600" indent="-228600" eaLnBrk="0" fontAlgn="base" hangingPunct="0">
              <a:spcBef>
                <a:spcPct val="20000"/>
              </a:spcBef>
              <a:spcAft>
                <a:spcPct val="0"/>
              </a:spcAft>
              <a:buSzPct val="100000"/>
              <a:buChar char="•"/>
              <a:defRPr sz="2000">
                <a:solidFill>
                  <a:schemeClr val="tx1"/>
                </a:solidFill>
                <a:latin typeface="Times New Roman" charset="0"/>
              </a:defRPr>
            </a:lvl6pPr>
            <a:lvl7pPr marL="2971800" indent="-228600" eaLnBrk="0" fontAlgn="base" hangingPunct="0">
              <a:spcBef>
                <a:spcPct val="20000"/>
              </a:spcBef>
              <a:spcAft>
                <a:spcPct val="0"/>
              </a:spcAft>
              <a:buSzPct val="100000"/>
              <a:buChar char="•"/>
              <a:defRPr sz="2000">
                <a:solidFill>
                  <a:schemeClr val="tx1"/>
                </a:solidFill>
                <a:latin typeface="Times New Roman" charset="0"/>
              </a:defRPr>
            </a:lvl7pPr>
            <a:lvl8pPr marL="3429000" indent="-228600" eaLnBrk="0" fontAlgn="base" hangingPunct="0">
              <a:spcBef>
                <a:spcPct val="20000"/>
              </a:spcBef>
              <a:spcAft>
                <a:spcPct val="0"/>
              </a:spcAft>
              <a:buSzPct val="100000"/>
              <a:buChar char="•"/>
              <a:defRPr sz="2000">
                <a:solidFill>
                  <a:schemeClr val="tx1"/>
                </a:solidFill>
                <a:latin typeface="Times New Roman" charset="0"/>
              </a:defRPr>
            </a:lvl8pPr>
            <a:lvl9pPr marL="3886200" indent="-228600" eaLnBrk="0" fontAlgn="base" hangingPunct="0">
              <a:spcBef>
                <a:spcPct val="20000"/>
              </a:spcBef>
              <a:spcAft>
                <a:spcPct val="0"/>
              </a:spcAft>
              <a:buSzPct val="100000"/>
              <a:buChar char="•"/>
              <a:defRPr sz="2000">
                <a:solidFill>
                  <a:schemeClr val="tx1"/>
                </a:solidFill>
                <a:latin typeface="Times New Roman" charset="0"/>
              </a:defRPr>
            </a:lvl9pPr>
          </a:lstStyle>
          <a:p>
            <a:pPr>
              <a:spcBef>
                <a:spcPct val="50000"/>
              </a:spcBef>
              <a:spcAft>
                <a:spcPct val="0"/>
              </a:spcAft>
              <a:buClrTx/>
              <a:buSzTx/>
              <a:buFontTx/>
              <a:buNone/>
            </a:pPr>
            <a:r>
              <a:rPr lang="en-US" altLang="en-US" sz="1800"/>
              <a:t>Training Error (Before splitting) = 10/30</a:t>
            </a:r>
          </a:p>
          <a:p>
            <a:pPr>
              <a:spcBef>
                <a:spcPct val="50000"/>
              </a:spcBef>
              <a:spcAft>
                <a:spcPct val="0"/>
              </a:spcAft>
              <a:buClrTx/>
              <a:buSzTx/>
              <a:buFontTx/>
              <a:buNone/>
            </a:pPr>
            <a:r>
              <a:rPr lang="en-US" altLang="en-US" sz="1800"/>
              <a:t>Pessimistic error = (10 + 0.5)/30 = 10.5/30</a:t>
            </a:r>
          </a:p>
          <a:p>
            <a:pPr>
              <a:spcBef>
                <a:spcPct val="50000"/>
              </a:spcBef>
              <a:spcAft>
                <a:spcPct val="0"/>
              </a:spcAft>
              <a:buClrTx/>
              <a:buSzTx/>
              <a:buFontTx/>
              <a:buNone/>
            </a:pPr>
            <a:r>
              <a:rPr lang="en-US" altLang="en-US" sz="1800"/>
              <a:t>Training Error (After splitting) = 9/30</a:t>
            </a:r>
          </a:p>
          <a:p>
            <a:pPr>
              <a:spcBef>
                <a:spcPct val="50000"/>
              </a:spcBef>
              <a:spcAft>
                <a:spcPct val="0"/>
              </a:spcAft>
              <a:buClrTx/>
              <a:buSzTx/>
              <a:buFontTx/>
              <a:buNone/>
            </a:pPr>
            <a:r>
              <a:rPr lang="en-US" altLang="en-US" sz="1800"/>
              <a:t>Pessimistic error (After splitting)</a:t>
            </a:r>
          </a:p>
          <a:p>
            <a:pPr>
              <a:spcBef>
                <a:spcPct val="50000"/>
              </a:spcBef>
              <a:spcAft>
                <a:spcPct val="0"/>
              </a:spcAft>
              <a:buClrTx/>
              <a:buSzTx/>
              <a:buFontTx/>
              <a:buNone/>
            </a:pPr>
            <a:r>
              <a:rPr lang="en-US" altLang="en-US" sz="1800"/>
              <a:t>	= (9 + 4 </a:t>
            </a:r>
            <a:r>
              <a:rPr lang="en-US" altLang="en-US" sz="1800">
                <a:sym typeface="Symbol" charset="2"/>
              </a:rPr>
              <a:t> 0.5)/30 = 11/30</a:t>
            </a:r>
          </a:p>
          <a:p>
            <a:pPr>
              <a:spcBef>
                <a:spcPct val="50000"/>
              </a:spcBef>
              <a:spcAft>
                <a:spcPct val="0"/>
              </a:spcAft>
              <a:buClrTx/>
              <a:buSzTx/>
              <a:buFontTx/>
              <a:buNone/>
            </a:pPr>
            <a:r>
              <a:rPr lang="en-US" altLang="en-US" sz="1800"/>
              <a:t>	</a:t>
            </a:r>
            <a:r>
              <a:rPr lang="en-US" altLang="en-US" sz="1800">
                <a:solidFill>
                  <a:srgbClr val="FF0000"/>
                </a:solidFill>
              </a:rPr>
              <a:t>PRUNE!</a:t>
            </a:r>
          </a:p>
        </p:txBody>
      </p:sp>
      <p:graphicFrame>
        <p:nvGraphicFramePr>
          <p:cNvPr id="947218" name="Group 18"/>
          <p:cNvGraphicFramePr>
            <a:graphicFrameLocks noGrp="1"/>
          </p:cNvGraphicFramePr>
          <p:nvPr/>
        </p:nvGraphicFramePr>
        <p:xfrm>
          <a:off x="152400" y="5456238"/>
          <a:ext cx="1752600" cy="715962"/>
        </p:xfrm>
        <a:graphic>
          <a:graphicData uri="http://schemas.openxmlformats.org/drawingml/2006/table">
            <a:tbl>
              <a:tblPr/>
              <a:tblGrid>
                <a:gridCol w="1295400">
                  <a:extLst>
                    <a:ext uri="{9D8B030D-6E8A-4147-A177-3AD203B41FA5}">
                      <a16:colId xmlns:a16="http://schemas.microsoft.com/office/drawing/2014/main" val="20000"/>
                    </a:ext>
                  </a:extLst>
                </a:gridCol>
                <a:gridCol w="457200">
                  <a:extLst>
                    <a:ext uri="{9D8B030D-6E8A-4147-A177-3AD203B41FA5}">
                      <a16:colId xmlns:a16="http://schemas.microsoft.com/office/drawing/2014/main" val="20001"/>
                    </a:ext>
                  </a:extLst>
                </a:gridCol>
              </a:tblGrid>
              <a:tr h="335220">
                <a:tc>
                  <a:txBody>
                    <a:bodyPr/>
                    <a:lstStyle/>
                    <a:p>
                      <a:pPr marL="0" marR="0" lvl="0" indent="0" algn="l"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600" b="0" i="0" u="none" strike="noStrike" cap="none" normalizeH="0" baseline="0">
                          <a:ln>
                            <a:noFill/>
                          </a:ln>
                          <a:solidFill>
                            <a:schemeClr val="tx1"/>
                          </a:solidFill>
                          <a:effectLst/>
                          <a:latin typeface="Arial" charset="0"/>
                        </a:rPr>
                        <a:t>Class = Yes</a:t>
                      </a:r>
                    </a:p>
                  </a:txBody>
                  <a:tcPr marT="45690" marB="456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600" b="0" i="0" u="none" strike="noStrike" cap="none" normalizeH="0" baseline="0">
                          <a:ln>
                            <a:noFill/>
                          </a:ln>
                          <a:solidFill>
                            <a:schemeClr val="tx1"/>
                          </a:solidFill>
                          <a:effectLst/>
                          <a:latin typeface="Arial" charset="0"/>
                        </a:rPr>
                        <a:t>8</a:t>
                      </a:r>
                    </a:p>
                  </a:txBody>
                  <a:tcPr marT="45690" marB="456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80742">
                <a:tc>
                  <a:txBody>
                    <a:bodyPr/>
                    <a:lstStyle/>
                    <a:p>
                      <a:pPr marL="0" marR="0" lvl="0" indent="0" algn="l"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600" b="0" i="0" u="none" strike="noStrike" cap="none" normalizeH="0" baseline="0">
                          <a:ln>
                            <a:noFill/>
                          </a:ln>
                          <a:solidFill>
                            <a:schemeClr val="tx1"/>
                          </a:solidFill>
                          <a:effectLst/>
                          <a:latin typeface="Arial" charset="0"/>
                        </a:rPr>
                        <a:t>Class = No</a:t>
                      </a:r>
                    </a:p>
                  </a:txBody>
                  <a:tcPr marT="45690" marB="456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600" b="0" i="0" u="none" strike="noStrike" cap="none" normalizeH="0" baseline="0">
                          <a:ln>
                            <a:noFill/>
                          </a:ln>
                          <a:solidFill>
                            <a:schemeClr val="tx1"/>
                          </a:solidFill>
                          <a:effectLst/>
                          <a:latin typeface="Arial" charset="0"/>
                        </a:rPr>
                        <a:t>4</a:t>
                      </a:r>
                    </a:p>
                  </a:txBody>
                  <a:tcPr marT="45690" marB="456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graphicFrame>
        <p:nvGraphicFramePr>
          <p:cNvPr id="947229" name="Group 29"/>
          <p:cNvGraphicFramePr>
            <a:graphicFrameLocks noGrp="1"/>
          </p:cNvGraphicFramePr>
          <p:nvPr/>
        </p:nvGraphicFramePr>
        <p:xfrm>
          <a:off x="1981200" y="5456238"/>
          <a:ext cx="1752600" cy="715962"/>
        </p:xfrm>
        <a:graphic>
          <a:graphicData uri="http://schemas.openxmlformats.org/drawingml/2006/table">
            <a:tbl>
              <a:tblPr/>
              <a:tblGrid>
                <a:gridCol w="1295400">
                  <a:extLst>
                    <a:ext uri="{9D8B030D-6E8A-4147-A177-3AD203B41FA5}">
                      <a16:colId xmlns:a16="http://schemas.microsoft.com/office/drawing/2014/main" val="20000"/>
                    </a:ext>
                  </a:extLst>
                </a:gridCol>
                <a:gridCol w="457200">
                  <a:extLst>
                    <a:ext uri="{9D8B030D-6E8A-4147-A177-3AD203B41FA5}">
                      <a16:colId xmlns:a16="http://schemas.microsoft.com/office/drawing/2014/main" val="20001"/>
                    </a:ext>
                  </a:extLst>
                </a:gridCol>
              </a:tblGrid>
              <a:tr h="335220">
                <a:tc>
                  <a:txBody>
                    <a:bodyPr/>
                    <a:lstStyle/>
                    <a:p>
                      <a:pPr marL="0" marR="0" lvl="0" indent="0" algn="l"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600" b="0" i="0" u="none" strike="noStrike" cap="none" normalizeH="0" baseline="0">
                          <a:ln>
                            <a:noFill/>
                          </a:ln>
                          <a:solidFill>
                            <a:schemeClr val="tx1"/>
                          </a:solidFill>
                          <a:effectLst/>
                          <a:latin typeface="Arial" charset="0"/>
                        </a:rPr>
                        <a:t>Class = Yes</a:t>
                      </a:r>
                    </a:p>
                  </a:txBody>
                  <a:tcPr marT="45690" marB="456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600" b="0" i="0" u="none" strike="noStrike" cap="none" normalizeH="0" baseline="0">
                          <a:ln>
                            <a:noFill/>
                          </a:ln>
                          <a:solidFill>
                            <a:schemeClr val="tx1"/>
                          </a:solidFill>
                          <a:effectLst/>
                          <a:latin typeface="Arial" charset="0"/>
                        </a:rPr>
                        <a:t>3</a:t>
                      </a:r>
                    </a:p>
                  </a:txBody>
                  <a:tcPr marT="45690" marB="456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80742">
                <a:tc>
                  <a:txBody>
                    <a:bodyPr/>
                    <a:lstStyle/>
                    <a:p>
                      <a:pPr marL="0" marR="0" lvl="0" indent="0" algn="l"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600" b="0" i="0" u="none" strike="noStrike" cap="none" normalizeH="0" baseline="0">
                          <a:ln>
                            <a:noFill/>
                          </a:ln>
                          <a:solidFill>
                            <a:schemeClr val="tx1"/>
                          </a:solidFill>
                          <a:effectLst/>
                          <a:latin typeface="Arial" charset="0"/>
                        </a:rPr>
                        <a:t>Class = No</a:t>
                      </a:r>
                    </a:p>
                  </a:txBody>
                  <a:tcPr marT="45690" marB="456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600" b="0" i="0" u="none" strike="noStrike" cap="none" normalizeH="0" baseline="0">
                          <a:ln>
                            <a:noFill/>
                          </a:ln>
                          <a:solidFill>
                            <a:schemeClr val="tx1"/>
                          </a:solidFill>
                          <a:effectLst/>
                          <a:latin typeface="Arial" charset="0"/>
                        </a:rPr>
                        <a:t>4</a:t>
                      </a:r>
                    </a:p>
                  </a:txBody>
                  <a:tcPr marT="45690" marB="456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graphicFrame>
        <p:nvGraphicFramePr>
          <p:cNvPr id="947240" name="Group 40"/>
          <p:cNvGraphicFramePr>
            <a:graphicFrameLocks noGrp="1"/>
          </p:cNvGraphicFramePr>
          <p:nvPr/>
        </p:nvGraphicFramePr>
        <p:xfrm>
          <a:off x="3810000" y="5456238"/>
          <a:ext cx="1752600" cy="715962"/>
        </p:xfrm>
        <a:graphic>
          <a:graphicData uri="http://schemas.openxmlformats.org/drawingml/2006/table">
            <a:tbl>
              <a:tblPr/>
              <a:tblGrid>
                <a:gridCol w="1295400">
                  <a:extLst>
                    <a:ext uri="{9D8B030D-6E8A-4147-A177-3AD203B41FA5}">
                      <a16:colId xmlns:a16="http://schemas.microsoft.com/office/drawing/2014/main" val="20000"/>
                    </a:ext>
                  </a:extLst>
                </a:gridCol>
                <a:gridCol w="457200">
                  <a:extLst>
                    <a:ext uri="{9D8B030D-6E8A-4147-A177-3AD203B41FA5}">
                      <a16:colId xmlns:a16="http://schemas.microsoft.com/office/drawing/2014/main" val="20001"/>
                    </a:ext>
                  </a:extLst>
                </a:gridCol>
              </a:tblGrid>
              <a:tr h="335220">
                <a:tc>
                  <a:txBody>
                    <a:bodyPr/>
                    <a:lstStyle/>
                    <a:p>
                      <a:pPr marL="0" marR="0" lvl="0" indent="0" algn="l"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600" b="0" i="0" u="none" strike="noStrike" cap="none" normalizeH="0" baseline="0">
                          <a:ln>
                            <a:noFill/>
                          </a:ln>
                          <a:solidFill>
                            <a:schemeClr val="tx1"/>
                          </a:solidFill>
                          <a:effectLst/>
                          <a:latin typeface="Arial" charset="0"/>
                        </a:rPr>
                        <a:t>Class = Yes</a:t>
                      </a:r>
                    </a:p>
                  </a:txBody>
                  <a:tcPr marT="45690" marB="456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600" b="0" i="0" u="none" strike="noStrike" cap="none" normalizeH="0" baseline="0">
                          <a:ln>
                            <a:noFill/>
                          </a:ln>
                          <a:solidFill>
                            <a:schemeClr val="tx1"/>
                          </a:solidFill>
                          <a:effectLst/>
                          <a:latin typeface="Arial" charset="0"/>
                        </a:rPr>
                        <a:t>4</a:t>
                      </a:r>
                    </a:p>
                  </a:txBody>
                  <a:tcPr marT="45690" marB="456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80742">
                <a:tc>
                  <a:txBody>
                    <a:bodyPr/>
                    <a:lstStyle/>
                    <a:p>
                      <a:pPr marL="0" marR="0" lvl="0" indent="0" algn="l"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600" b="0" i="0" u="none" strike="noStrike" cap="none" normalizeH="0" baseline="0">
                          <a:ln>
                            <a:noFill/>
                          </a:ln>
                          <a:solidFill>
                            <a:schemeClr val="tx1"/>
                          </a:solidFill>
                          <a:effectLst/>
                          <a:latin typeface="Arial" charset="0"/>
                        </a:rPr>
                        <a:t>Class = No</a:t>
                      </a:r>
                    </a:p>
                  </a:txBody>
                  <a:tcPr marT="45690" marB="456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600" b="0" i="0" u="none" strike="noStrike" cap="none" normalizeH="0" baseline="0">
                          <a:ln>
                            <a:noFill/>
                          </a:ln>
                          <a:solidFill>
                            <a:schemeClr val="tx1"/>
                          </a:solidFill>
                          <a:effectLst/>
                          <a:latin typeface="Arial" charset="0"/>
                        </a:rPr>
                        <a:t>1</a:t>
                      </a:r>
                    </a:p>
                  </a:txBody>
                  <a:tcPr marT="45690" marB="456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graphicFrame>
        <p:nvGraphicFramePr>
          <p:cNvPr id="947251" name="Group 51"/>
          <p:cNvGraphicFramePr>
            <a:graphicFrameLocks noGrp="1"/>
          </p:cNvGraphicFramePr>
          <p:nvPr/>
        </p:nvGraphicFramePr>
        <p:xfrm>
          <a:off x="5638800" y="5456238"/>
          <a:ext cx="1752600" cy="715962"/>
        </p:xfrm>
        <a:graphic>
          <a:graphicData uri="http://schemas.openxmlformats.org/drawingml/2006/table">
            <a:tbl>
              <a:tblPr/>
              <a:tblGrid>
                <a:gridCol w="1295400">
                  <a:extLst>
                    <a:ext uri="{9D8B030D-6E8A-4147-A177-3AD203B41FA5}">
                      <a16:colId xmlns:a16="http://schemas.microsoft.com/office/drawing/2014/main" val="20000"/>
                    </a:ext>
                  </a:extLst>
                </a:gridCol>
                <a:gridCol w="457200">
                  <a:extLst>
                    <a:ext uri="{9D8B030D-6E8A-4147-A177-3AD203B41FA5}">
                      <a16:colId xmlns:a16="http://schemas.microsoft.com/office/drawing/2014/main" val="20001"/>
                    </a:ext>
                  </a:extLst>
                </a:gridCol>
              </a:tblGrid>
              <a:tr h="335220">
                <a:tc>
                  <a:txBody>
                    <a:bodyPr/>
                    <a:lstStyle/>
                    <a:p>
                      <a:pPr marL="0" marR="0" lvl="0" indent="0" algn="l"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600" b="0" i="0" u="none" strike="noStrike" cap="none" normalizeH="0" baseline="0">
                          <a:ln>
                            <a:noFill/>
                          </a:ln>
                          <a:solidFill>
                            <a:schemeClr val="tx1"/>
                          </a:solidFill>
                          <a:effectLst/>
                          <a:latin typeface="Arial" charset="0"/>
                        </a:rPr>
                        <a:t>Class = Yes</a:t>
                      </a:r>
                    </a:p>
                  </a:txBody>
                  <a:tcPr marT="45690" marB="456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600" b="0" i="0" u="none" strike="noStrike" cap="none" normalizeH="0" baseline="0">
                          <a:ln>
                            <a:noFill/>
                          </a:ln>
                          <a:solidFill>
                            <a:schemeClr val="tx1"/>
                          </a:solidFill>
                          <a:effectLst/>
                          <a:latin typeface="Arial" charset="0"/>
                        </a:rPr>
                        <a:t>5</a:t>
                      </a:r>
                    </a:p>
                  </a:txBody>
                  <a:tcPr marT="45690" marB="456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80742">
                <a:tc>
                  <a:txBody>
                    <a:bodyPr/>
                    <a:lstStyle/>
                    <a:p>
                      <a:pPr marL="0" marR="0" lvl="0" indent="0" algn="l"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600" b="0" i="0" u="none" strike="noStrike" cap="none" normalizeH="0" baseline="0">
                          <a:ln>
                            <a:noFill/>
                          </a:ln>
                          <a:solidFill>
                            <a:schemeClr val="tx1"/>
                          </a:solidFill>
                          <a:effectLst/>
                          <a:latin typeface="Arial" charset="0"/>
                        </a:rPr>
                        <a:t>Class = No</a:t>
                      </a:r>
                    </a:p>
                  </a:txBody>
                  <a:tcPr marT="45690" marB="456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600" b="0" i="0" u="none" strike="noStrike" cap="none" normalizeH="0" baseline="0">
                          <a:ln>
                            <a:noFill/>
                          </a:ln>
                          <a:solidFill>
                            <a:schemeClr val="tx1"/>
                          </a:solidFill>
                          <a:effectLst/>
                          <a:latin typeface="Arial" charset="0"/>
                        </a:rPr>
                        <a:t>1</a:t>
                      </a:r>
                    </a:p>
                  </a:txBody>
                  <a:tcPr marT="45690" marB="456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Tree>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2"/>
          <p:cNvSpPr>
            <a:spLocks noGrp="1" noChangeArrowheads="1"/>
          </p:cNvSpPr>
          <p:nvPr>
            <p:ph type="title"/>
          </p:nvPr>
        </p:nvSpPr>
        <p:spPr/>
        <p:txBody>
          <a:bodyPr/>
          <a:lstStyle/>
          <a:p>
            <a:r>
              <a:rPr lang="en-US" altLang="en-US"/>
              <a:t>Examples of Post-pruning</a:t>
            </a:r>
          </a:p>
        </p:txBody>
      </p:sp>
      <p:graphicFrame>
        <p:nvGraphicFramePr>
          <p:cNvPr id="32770" name="Object 26"/>
          <p:cNvGraphicFramePr>
            <a:graphicFrameLocks noGrp="1" noChangeAspect="1"/>
          </p:cNvGraphicFramePr>
          <p:nvPr>
            <p:ph idx="1"/>
          </p:nvPr>
        </p:nvGraphicFramePr>
        <p:xfrm>
          <a:off x="1106488" y="1016000"/>
          <a:ext cx="7199312" cy="5384800"/>
        </p:xfrm>
        <a:graphic>
          <a:graphicData uri="http://schemas.openxmlformats.org/presentationml/2006/ole">
            <mc:AlternateContent xmlns:mc="http://schemas.openxmlformats.org/markup-compatibility/2006">
              <mc:Choice xmlns:v="urn:schemas-microsoft-com:vml" Requires="v">
                <p:oleObj name="Visio" r:id="rId2" imgW="9791700" imgH="7327900" progId="Visio.Drawing.6">
                  <p:embed/>
                </p:oleObj>
              </mc:Choice>
              <mc:Fallback>
                <p:oleObj name="Visio" r:id="rId2" imgW="9791700" imgH="7327900" progId="Visio.Drawing.6">
                  <p:embed/>
                  <p:pic>
                    <p:nvPicPr>
                      <p:cNvPr id="32770" name="Object 2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6488" y="1016000"/>
                        <a:ext cx="7199312" cy="538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2"/>
          <p:cNvSpPr>
            <a:spLocks noGrp="1" noChangeArrowheads="1"/>
          </p:cNvSpPr>
          <p:nvPr>
            <p:ph type="title"/>
          </p:nvPr>
        </p:nvSpPr>
        <p:spPr/>
        <p:txBody>
          <a:bodyPr/>
          <a:lstStyle/>
          <a:p>
            <a:r>
              <a:rPr lang="en-US" altLang="en-US" dirty="0"/>
              <a:t>Model Evaluation</a:t>
            </a:r>
          </a:p>
        </p:txBody>
      </p:sp>
      <p:sp>
        <p:nvSpPr>
          <p:cNvPr id="34818" name="Rectangle 3"/>
          <p:cNvSpPr>
            <a:spLocks noGrp="1" noChangeArrowheads="1"/>
          </p:cNvSpPr>
          <p:nvPr>
            <p:ph type="body" idx="1"/>
          </p:nvPr>
        </p:nvSpPr>
        <p:spPr>
          <a:xfrm>
            <a:off x="230981" y="1066800"/>
            <a:ext cx="8580438" cy="5181600"/>
          </a:xfrm>
        </p:spPr>
        <p:txBody>
          <a:bodyPr/>
          <a:lstStyle/>
          <a:p>
            <a:pPr>
              <a:lnSpc>
                <a:spcPct val="90000"/>
              </a:lnSpc>
            </a:pPr>
            <a:r>
              <a:rPr lang="en-US" altLang="en-US" sz="2400" dirty="0"/>
              <a:t>Purpose</a:t>
            </a:r>
            <a:r>
              <a:rPr lang="en-US" altLang="en-US" sz="2400"/>
              <a:t>: </a:t>
            </a:r>
          </a:p>
          <a:p>
            <a:pPr lvl="1">
              <a:lnSpc>
                <a:spcPct val="90000"/>
              </a:lnSpc>
            </a:pPr>
            <a:r>
              <a:rPr lang="en-US" altLang="en-US" sz="2400" dirty="0"/>
              <a:t>To estimate performance of classifier on previously unseen data (test set)</a:t>
            </a:r>
          </a:p>
          <a:p>
            <a:endParaRPr lang="en-US" altLang="en-US" sz="1000" dirty="0"/>
          </a:p>
          <a:p>
            <a:r>
              <a:rPr lang="en-US" altLang="en-US" sz="2400" dirty="0"/>
              <a:t>Holdout</a:t>
            </a:r>
          </a:p>
          <a:p>
            <a:pPr lvl="1"/>
            <a:r>
              <a:rPr lang="en-US" altLang="en-US" sz="2400" dirty="0"/>
              <a:t>Reserve k% for training and (100-k)% for testing </a:t>
            </a:r>
          </a:p>
          <a:p>
            <a:pPr lvl="1"/>
            <a:r>
              <a:rPr lang="en-US" altLang="en-US" sz="2400" dirty="0"/>
              <a:t>Random subsampling: repeated holdout</a:t>
            </a:r>
          </a:p>
          <a:p>
            <a:r>
              <a:rPr lang="en-US" altLang="en-US" sz="2400" dirty="0"/>
              <a:t>Cross validation</a:t>
            </a:r>
          </a:p>
          <a:p>
            <a:pPr lvl="1"/>
            <a:r>
              <a:rPr lang="en-US" altLang="en-US" sz="2400" dirty="0"/>
              <a:t>Partition data into k disjoint subsets</a:t>
            </a:r>
          </a:p>
          <a:p>
            <a:pPr lvl="1"/>
            <a:r>
              <a:rPr lang="en-US" altLang="en-US" sz="2400" dirty="0"/>
              <a:t>k-fold: train on k-1 partitions, test on the remaining one</a:t>
            </a:r>
          </a:p>
          <a:p>
            <a:pPr lvl="1"/>
            <a:r>
              <a:rPr lang="en-US" altLang="en-US" sz="2400" dirty="0"/>
              <a:t>Leave-one-out:   k=n</a:t>
            </a:r>
          </a:p>
        </p:txBody>
      </p:sp>
    </p:spTree>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Cross-validation Example</a:t>
            </a:r>
          </a:p>
        </p:txBody>
      </p:sp>
      <p:sp>
        <p:nvSpPr>
          <p:cNvPr id="3" name="Content Placeholder 2"/>
          <p:cNvSpPr>
            <a:spLocks noGrp="1"/>
          </p:cNvSpPr>
          <p:nvPr>
            <p:ph idx="1"/>
          </p:nvPr>
        </p:nvSpPr>
        <p:spPr/>
        <p:txBody>
          <a:bodyPr/>
          <a:lstStyle/>
          <a:p>
            <a:r>
              <a:rPr lang="en-US" dirty="0"/>
              <a:t>3-fold cross-validation</a:t>
            </a:r>
          </a:p>
        </p:txBody>
      </p:sp>
      <p:pic>
        <p:nvPicPr>
          <p:cNvPr id="4" name="Picture 3"/>
          <p:cNvPicPr>
            <a:picLocks noChangeAspect="1"/>
          </p:cNvPicPr>
          <p:nvPr/>
        </p:nvPicPr>
        <p:blipFill>
          <a:blip r:embed="rId3"/>
          <a:stretch>
            <a:fillRect/>
          </a:stretch>
        </p:blipFill>
        <p:spPr>
          <a:xfrm>
            <a:off x="1905000" y="2254250"/>
            <a:ext cx="5664200" cy="2959100"/>
          </a:xfrm>
          <a:prstGeom prst="rect">
            <a:avLst/>
          </a:prstGeom>
        </p:spPr>
      </p:pic>
    </p:spTree>
    <p:extLst>
      <p:ext uri="{BB962C8B-B14F-4D97-AF65-F5344CB8AC3E}">
        <p14:creationId xmlns:p14="http://schemas.microsoft.com/office/powerpoint/2010/main" val="857490000"/>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1026"/>
          <p:cNvSpPr>
            <a:spLocks noGrp="1" noChangeArrowheads="1"/>
          </p:cNvSpPr>
          <p:nvPr>
            <p:ph type="title"/>
          </p:nvPr>
        </p:nvSpPr>
        <p:spPr>
          <a:xfrm>
            <a:off x="228600" y="-152400"/>
            <a:ext cx="8763000" cy="838200"/>
          </a:xfrm>
        </p:spPr>
        <p:txBody>
          <a:bodyPr/>
          <a:lstStyle/>
          <a:p>
            <a:r>
              <a:rPr lang="en-US" altLang="en-US"/>
              <a:t>Data Mining</a:t>
            </a:r>
            <a:endParaRPr lang="en-US" altLang="en-US" sz="2800"/>
          </a:p>
        </p:txBody>
      </p:sp>
      <p:sp>
        <p:nvSpPr>
          <p:cNvPr id="2051" name="Rectangle 1027"/>
          <p:cNvSpPr>
            <a:spLocks noChangeArrowheads="1"/>
          </p:cNvSpPr>
          <p:nvPr/>
        </p:nvSpPr>
        <p:spPr bwMode="auto">
          <a:xfrm>
            <a:off x="381000" y="1341438"/>
            <a:ext cx="8229600" cy="449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8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4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lgn="ctr" eaLnBrk="1" hangingPunct="1">
              <a:spcBef>
                <a:spcPct val="20000"/>
              </a:spcBef>
              <a:buClr>
                <a:schemeClr val="folHlink"/>
              </a:buClr>
              <a:buSzPct val="60000"/>
              <a:buFont typeface="Monotype Sorts" pitchFamily="2" charset="2"/>
              <a:buNone/>
            </a:pPr>
            <a:r>
              <a:rPr lang="en-US" altLang="en-US" sz="3200" b="0" dirty="0"/>
              <a:t>Lecture Notes for Chapter 4</a:t>
            </a:r>
          </a:p>
          <a:p>
            <a:pPr algn="ctr" eaLnBrk="1" hangingPunct="1">
              <a:spcBef>
                <a:spcPct val="20000"/>
              </a:spcBef>
              <a:buClr>
                <a:schemeClr val="folHlink"/>
              </a:buClr>
              <a:buSzPct val="60000"/>
              <a:buFont typeface="Monotype Sorts" pitchFamily="2" charset="2"/>
              <a:buNone/>
            </a:pPr>
            <a:r>
              <a:rPr lang="en-US" altLang="en-US" sz="3200" b="0" dirty="0"/>
              <a:t> </a:t>
            </a:r>
            <a:br>
              <a:rPr lang="en-US" altLang="en-US" sz="3200" b="0" dirty="0"/>
            </a:br>
            <a:r>
              <a:rPr lang="en-US" altLang="en-US" sz="3200" b="0" dirty="0"/>
              <a:t>Artificial Neural Networks</a:t>
            </a:r>
            <a:endParaRPr lang="en-US" altLang="en-US" sz="1400" b="0" dirty="0"/>
          </a:p>
          <a:p>
            <a:pPr algn="ctr" eaLnBrk="1" hangingPunct="1">
              <a:spcBef>
                <a:spcPct val="20000"/>
              </a:spcBef>
              <a:buClr>
                <a:schemeClr val="folHlink"/>
              </a:buClr>
              <a:buSzPct val="60000"/>
              <a:buFont typeface="Wingdings" pitchFamily="2" charset="2"/>
              <a:buNone/>
            </a:pPr>
            <a:endParaRPr lang="en-US" altLang="en-US" sz="3200" b="0" dirty="0"/>
          </a:p>
          <a:p>
            <a:pPr algn="ctr" eaLnBrk="1" hangingPunct="1">
              <a:spcBef>
                <a:spcPct val="20000"/>
              </a:spcBef>
              <a:buClr>
                <a:schemeClr val="folHlink"/>
              </a:buClr>
              <a:buSzPct val="60000"/>
              <a:buFont typeface="Wingdings" pitchFamily="2" charset="2"/>
              <a:buNone/>
            </a:pPr>
            <a:r>
              <a:rPr lang="en-US" altLang="en-US" sz="3200" b="0" dirty="0"/>
              <a:t>Introduction to Data Mining , 2</a:t>
            </a:r>
            <a:r>
              <a:rPr lang="en-US" altLang="en-US" sz="3200" b="0" baseline="30000" dirty="0"/>
              <a:t>nd</a:t>
            </a:r>
            <a:r>
              <a:rPr lang="en-US" altLang="en-US" sz="3200" b="0" dirty="0"/>
              <a:t> Edition</a:t>
            </a:r>
          </a:p>
          <a:p>
            <a:pPr algn="ctr" eaLnBrk="1" hangingPunct="1">
              <a:spcBef>
                <a:spcPct val="20000"/>
              </a:spcBef>
              <a:buClr>
                <a:schemeClr val="folHlink"/>
              </a:buClr>
              <a:buSzPct val="60000"/>
              <a:buFont typeface="Wingdings" pitchFamily="2" charset="2"/>
              <a:buNone/>
            </a:pPr>
            <a:r>
              <a:rPr lang="en-US" altLang="en-US" b="0" dirty="0"/>
              <a:t>by</a:t>
            </a:r>
          </a:p>
          <a:p>
            <a:pPr algn="ctr" eaLnBrk="1" hangingPunct="1">
              <a:spcBef>
                <a:spcPct val="20000"/>
              </a:spcBef>
              <a:buClr>
                <a:schemeClr val="folHlink"/>
              </a:buClr>
              <a:buSzPct val="60000"/>
              <a:buFont typeface="Wingdings" pitchFamily="2" charset="2"/>
              <a:buNone/>
            </a:pPr>
            <a:r>
              <a:rPr lang="en-US" altLang="en-US" b="0" dirty="0"/>
              <a:t>Tan, Steinbach, Karpatne, Kumar</a:t>
            </a:r>
          </a:p>
          <a:p>
            <a:pPr>
              <a:spcBef>
                <a:spcPct val="0"/>
              </a:spcBef>
              <a:spcAft>
                <a:spcPct val="0"/>
              </a:spcAft>
              <a:buClrTx/>
              <a:buSzTx/>
              <a:buFontTx/>
              <a:buNone/>
            </a:pPr>
            <a:endParaRPr lang="en-US" altLang="en-US" sz="2000" b="0" dirty="0"/>
          </a:p>
        </p:txBody>
      </p:sp>
    </p:spTree>
    <p:extLst>
      <p:ext uri="{BB962C8B-B14F-4D97-AF65-F5344CB8AC3E}">
        <p14:creationId xmlns:p14="http://schemas.microsoft.com/office/powerpoint/2010/main" val="3438558987"/>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276C35-3FFF-6542-9955-469C9C8BFC53}"/>
              </a:ext>
            </a:extLst>
          </p:cNvPr>
          <p:cNvSpPr>
            <a:spLocks noGrp="1"/>
          </p:cNvSpPr>
          <p:nvPr>
            <p:ph type="title"/>
          </p:nvPr>
        </p:nvSpPr>
        <p:spPr/>
        <p:txBody>
          <a:bodyPr/>
          <a:lstStyle/>
          <a:p>
            <a:r>
              <a:rPr lang="en-US" dirty="0"/>
              <a:t>Artificial Neural Networks (ANN)</a:t>
            </a:r>
          </a:p>
        </p:txBody>
      </p:sp>
      <p:sp>
        <p:nvSpPr>
          <p:cNvPr id="3" name="Content Placeholder 2">
            <a:extLst>
              <a:ext uri="{FF2B5EF4-FFF2-40B4-BE49-F238E27FC236}">
                <a16:creationId xmlns:a16="http://schemas.microsoft.com/office/drawing/2014/main" id="{5B808FF2-9E7E-144C-B193-A9367500C06F}"/>
              </a:ext>
            </a:extLst>
          </p:cNvPr>
          <p:cNvSpPr>
            <a:spLocks noGrp="1"/>
          </p:cNvSpPr>
          <p:nvPr>
            <p:ph idx="1"/>
          </p:nvPr>
        </p:nvSpPr>
        <p:spPr>
          <a:xfrm>
            <a:off x="381000" y="1066800"/>
            <a:ext cx="8318500" cy="5181600"/>
          </a:xfrm>
        </p:spPr>
        <p:txBody>
          <a:bodyPr/>
          <a:lstStyle/>
          <a:p>
            <a:r>
              <a:rPr lang="en-US" sz="2600" b="1" dirty="0"/>
              <a:t>Basic Idea: </a:t>
            </a:r>
            <a:r>
              <a:rPr lang="en-US" sz="2600" dirty="0"/>
              <a:t>A complex non-linear function can be learned as a composition of simple processing units </a:t>
            </a:r>
          </a:p>
          <a:p>
            <a:endParaRPr lang="en-US" sz="500" dirty="0"/>
          </a:p>
          <a:p>
            <a:r>
              <a:rPr lang="en-US" sz="2600" dirty="0"/>
              <a:t>ANN is a collection of simple processing units (nodes) that are connected by directed links (edges)</a:t>
            </a:r>
          </a:p>
          <a:p>
            <a:pPr lvl="1"/>
            <a:r>
              <a:rPr lang="en-US" sz="2000" dirty="0"/>
              <a:t>Every node receives signals from incoming edges, performs computations, and transmits signals to outgoing edges</a:t>
            </a:r>
          </a:p>
          <a:p>
            <a:pPr lvl="1"/>
            <a:r>
              <a:rPr lang="en-US" sz="2000" dirty="0"/>
              <a:t>Analogous to </a:t>
            </a:r>
            <a:r>
              <a:rPr lang="en-US" sz="2000" i="1" dirty="0"/>
              <a:t>human brain </a:t>
            </a:r>
            <a:r>
              <a:rPr lang="en-US" sz="2000" dirty="0"/>
              <a:t>where nodes are neurons and signals are electrical impulses</a:t>
            </a:r>
          </a:p>
          <a:p>
            <a:pPr lvl="1"/>
            <a:r>
              <a:rPr lang="en-US" sz="2000" dirty="0"/>
              <a:t>Weight of an edge determines the strength of connection between the nodes</a:t>
            </a:r>
          </a:p>
          <a:p>
            <a:pPr lvl="1"/>
            <a:endParaRPr lang="en-US" sz="2000" dirty="0"/>
          </a:p>
          <a:p>
            <a:r>
              <a:rPr lang="en-US" dirty="0"/>
              <a:t>Simplest ANN: </a:t>
            </a:r>
            <a:r>
              <a:rPr lang="en-US" b="1" dirty="0"/>
              <a:t>Perceptron</a:t>
            </a:r>
            <a:r>
              <a:rPr lang="en-US" dirty="0"/>
              <a:t> (single neuron)</a:t>
            </a:r>
          </a:p>
        </p:txBody>
      </p:sp>
    </p:spTree>
    <p:extLst>
      <p:ext uri="{BB962C8B-B14F-4D97-AF65-F5344CB8AC3E}">
        <p14:creationId xmlns:p14="http://schemas.microsoft.com/office/powerpoint/2010/main" val="1918874331"/>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2CE334-D1B8-2746-B850-FA5C5F71DE08}"/>
              </a:ext>
            </a:extLst>
          </p:cNvPr>
          <p:cNvSpPr>
            <a:spLocks noGrp="1"/>
          </p:cNvSpPr>
          <p:nvPr>
            <p:ph type="title"/>
          </p:nvPr>
        </p:nvSpPr>
        <p:spPr/>
        <p:txBody>
          <a:bodyPr/>
          <a:lstStyle/>
          <a:p>
            <a:r>
              <a:rPr lang="en-US" dirty="0"/>
              <a:t>Basic Architecture of Perceptron</a:t>
            </a:r>
          </a:p>
        </p:txBody>
      </p:sp>
      <p:pic>
        <p:nvPicPr>
          <p:cNvPr id="4" name="Content Placeholder 3">
            <a:extLst>
              <a:ext uri="{FF2B5EF4-FFF2-40B4-BE49-F238E27FC236}">
                <a16:creationId xmlns:a16="http://schemas.microsoft.com/office/drawing/2014/main" id="{53C9C821-6192-C343-931C-0DDD2A09232D}"/>
              </a:ext>
            </a:extLst>
          </p:cNvPr>
          <p:cNvPicPr>
            <a:picLocks noGrp="1" noChangeAspect="1"/>
          </p:cNvPicPr>
          <p:nvPr>
            <p:ph idx="1"/>
          </p:nvPr>
        </p:nvPicPr>
        <p:blipFill>
          <a:blip r:embed="rId2"/>
          <a:stretch>
            <a:fillRect/>
          </a:stretch>
        </p:blipFill>
        <p:spPr>
          <a:xfrm>
            <a:off x="409575" y="1726828"/>
            <a:ext cx="3988056" cy="2304210"/>
          </a:xfrm>
          <a:prstGeom prst="rect">
            <a:avLst/>
          </a:prstGeom>
        </p:spPr>
      </p:pic>
      <p:pic>
        <p:nvPicPr>
          <p:cNvPr id="5" name="Picture 4">
            <a:extLst>
              <a:ext uri="{FF2B5EF4-FFF2-40B4-BE49-F238E27FC236}">
                <a16:creationId xmlns:a16="http://schemas.microsoft.com/office/drawing/2014/main" id="{626AFE33-FD87-F34C-AD3B-FBD233C62D5B}"/>
              </a:ext>
            </a:extLst>
          </p:cNvPr>
          <p:cNvPicPr>
            <a:picLocks noChangeAspect="1"/>
          </p:cNvPicPr>
          <p:nvPr/>
        </p:nvPicPr>
        <p:blipFill>
          <a:blip r:embed="rId3"/>
          <a:stretch>
            <a:fillRect/>
          </a:stretch>
        </p:blipFill>
        <p:spPr>
          <a:xfrm>
            <a:off x="5017134" y="1676400"/>
            <a:ext cx="3710940" cy="1002957"/>
          </a:xfrm>
          <a:prstGeom prst="rect">
            <a:avLst/>
          </a:prstGeom>
        </p:spPr>
      </p:pic>
      <p:sp>
        <p:nvSpPr>
          <p:cNvPr id="6" name="Rectangle 3">
            <a:extLst>
              <a:ext uri="{FF2B5EF4-FFF2-40B4-BE49-F238E27FC236}">
                <a16:creationId xmlns:a16="http://schemas.microsoft.com/office/drawing/2014/main" id="{C3B2BD08-5703-F04C-AC67-864E5B2620FB}"/>
              </a:ext>
            </a:extLst>
          </p:cNvPr>
          <p:cNvSpPr txBox="1">
            <a:spLocks noChangeArrowheads="1"/>
          </p:cNvSpPr>
          <p:nvPr/>
        </p:nvSpPr>
        <p:spPr bwMode="auto">
          <a:xfrm>
            <a:off x="258542" y="4935738"/>
            <a:ext cx="8278177" cy="18776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0488" tIns="44450" rIns="90488" bIns="44450" numCol="1" anchor="t" anchorCtr="0" compatLnSpc="1">
            <a:prstTxWarp prst="textNoShape">
              <a:avLst/>
            </a:prstTxWarp>
          </a:bodyPr>
          <a:lstStyle>
            <a:lvl1pPr marL="292100" indent="-292100" algn="l" rtl="0" eaLnBrk="0" fontAlgn="base" hangingPunct="0">
              <a:spcBef>
                <a:spcPct val="10000"/>
              </a:spcBef>
              <a:spcAft>
                <a:spcPts val="400"/>
              </a:spcAft>
              <a:buClr>
                <a:srgbClr val="0C7B9C"/>
              </a:buClr>
              <a:buSzPct val="75000"/>
              <a:buFont typeface="Monotype Sorts" pitchFamily="2" charset="2"/>
              <a:buChar char="l"/>
              <a:defRPr sz="2800">
                <a:solidFill>
                  <a:schemeClr val="tx1"/>
                </a:solidFill>
                <a:latin typeface="+mn-lt"/>
                <a:ea typeface="+mn-ea"/>
                <a:cs typeface="+mn-cs"/>
              </a:defRPr>
            </a:lvl1pPr>
            <a:lvl2pPr marL="800100" indent="-342900" algn="l" rtl="0" eaLnBrk="0" fontAlgn="base" hangingPunct="0">
              <a:spcBef>
                <a:spcPct val="10000"/>
              </a:spcBef>
              <a:spcAft>
                <a:spcPts val="400"/>
              </a:spcAft>
              <a:buClr>
                <a:srgbClr val="0C7B9C"/>
              </a:buClr>
              <a:buSzPct val="100000"/>
              <a:buFont typeface="Arial" charset="0"/>
              <a:buChar char="–"/>
              <a:defRPr sz="2800">
                <a:solidFill>
                  <a:schemeClr val="tx1"/>
                </a:solidFill>
                <a:latin typeface="+mn-lt"/>
              </a:defRPr>
            </a:lvl2pPr>
            <a:lvl3pPr marL="914400" algn="l" rtl="0" eaLnBrk="0" fontAlgn="base" hangingPunct="0">
              <a:spcBef>
                <a:spcPct val="10000"/>
              </a:spcBef>
              <a:spcAft>
                <a:spcPts val="400"/>
              </a:spcAft>
              <a:buClr>
                <a:srgbClr val="0C7B9C"/>
              </a:buClr>
              <a:buSzPct val="70000"/>
              <a:buFont typeface="Wingdings" pitchFamily="2" charset="2"/>
              <a:buChar char="u"/>
              <a:defRPr sz="2400">
                <a:solidFill>
                  <a:schemeClr val="tx1"/>
                </a:solidFill>
                <a:latin typeface="+mn-lt"/>
              </a:defRPr>
            </a:lvl3pPr>
            <a:lvl4pPr marL="1600200" indent="-228600" algn="l" rtl="0" eaLnBrk="0" fontAlgn="base" hangingPunct="0">
              <a:spcBef>
                <a:spcPct val="20000"/>
              </a:spcBef>
              <a:spcAft>
                <a:spcPct val="0"/>
              </a:spcAft>
              <a:buSzPct val="100000"/>
              <a:buChar char="–"/>
              <a:defRPr sz="2000">
                <a:solidFill>
                  <a:schemeClr val="tx1"/>
                </a:solidFill>
                <a:latin typeface="Times New Roman" pitchFamily="18" charset="0"/>
              </a:defRPr>
            </a:lvl4pPr>
            <a:lvl5pPr marL="2057400" indent="-228600" algn="l" rtl="0" eaLnBrk="0" fontAlgn="base" hangingPunct="0">
              <a:spcBef>
                <a:spcPct val="20000"/>
              </a:spcBef>
              <a:spcAft>
                <a:spcPct val="0"/>
              </a:spcAft>
              <a:buSzPct val="100000"/>
              <a:buChar char="•"/>
              <a:defRPr sz="2000">
                <a:solidFill>
                  <a:schemeClr val="tx1"/>
                </a:solidFill>
                <a:latin typeface="Times New Roman" pitchFamily="18" charset="0"/>
              </a:defRPr>
            </a:lvl5pPr>
            <a:lvl6pPr marL="2514600" indent="-228600" algn="l" rtl="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algn="l" rtl="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algn="l" rtl="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algn="l" rtl="0" eaLnBrk="0" fontAlgn="base" hangingPunct="0">
              <a:spcBef>
                <a:spcPct val="20000"/>
              </a:spcBef>
              <a:spcAft>
                <a:spcPct val="0"/>
              </a:spcAft>
              <a:buSzPct val="100000"/>
              <a:buChar char="•"/>
              <a:defRPr sz="2000">
                <a:solidFill>
                  <a:schemeClr val="tx1"/>
                </a:solidFill>
                <a:latin typeface="Times New Roman" pitchFamily="18" charset="0"/>
              </a:defRPr>
            </a:lvl9pPr>
          </a:lstStyle>
          <a:p>
            <a:r>
              <a:rPr lang="en-US" altLang="en-US" sz="2400" b="0" kern="0" dirty="0"/>
              <a:t>Learns linear decision boundaries</a:t>
            </a:r>
          </a:p>
          <a:p>
            <a:r>
              <a:rPr lang="en-US" altLang="en-US" sz="2400" b="0" kern="0" dirty="0"/>
              <a:t>Related to logistic regression (activation function is sign instead of sigmoid)</a:t>
            </a:r>
          </a:p>
          <a:p>
            <a:endParaRPr lang="en-US" altLang="en-US" sz="2400" b="0" kern="0" dirty="0"/>
          </a:p>
          <a:p>
            <a:endParaRPr lang="en-US" altLang="en-US" sz="2400" b="0" kern="0" dirty="0"/>
          </a:p>
        </p:txBody>
      </p:sp>
      <p:pic>
        <p:nvPicPr>
          <p:cNvPr id="7" name="Picture 6">
            <a:extLst>
              <a:ext uri="{FF2B5EF4-FFF2-40B4-BE49-F238E27FC236}">
                <a16:creationId xmlns:a16="http://schemas.microsoft.com/office/drawing/2014/main" id="{9E2E8AF8-FF95-7E43-A61E-BC675DF1CBB1}"/>
              </a:ext>
            </a:extLst>
          </p:cNvPr>
          <p:cNvPicPr>
            <a:picLocks noChangeAspect="1"/>
          </p:cNvPicPr>
          <p:nvPr/>
        </p:nvPicPr>
        <p:blipFill>
          <a:blip r:embed="rId4"/>
          <a:stretch>
            <a:fillRect/>
          </a:stretch>
        </p:blipFill>
        <p:spPr>
          <a:xfrm>
            <a:off x="5807709" y="3584057"/>
            <a:ext cx="1752600" cy="615778"/>
          </a:xfrm>
          <a:prstGeom prst="rect">
            <a:avLst/>
          </a:prstGeom>
        </p:spPr>
      </p:pic>
      <p:pic>
        <p:nvPicPr>
          <p:cNvPr id="10" name="Picture 9">
            <a:extLst>
              <a:ext uri="{FF2B5EF4-FFF2-40B4-BE49-F238E27FC236}">
                <a16:creationId xmlns:a16="http://schemas.microsoft.com/office/drawing/2014/main" id="{F1CC6BB7-E059-E540-9090-FDFC61528AE9}"/>
              </a:ext>
            </a:extLst>
          </p:cNvPr>
          <p:cNvPicPr>
            <a:picLocks noChangeAspect="1"/>
          </p:cNvPicPr>
          <p:nvPr/>
        </p:nvPicPr>
        <p:blipFill>
          <a:blip r:embed="rId5"/>
          <a:stretch>
            <a:fillRect/>
          </a:stretch>
        </p:blipFill>
        <p:spPr>
          <a:xfrm>
            <a:off x="5017134" y="3119506"/>
            <a:ext cx="1581150" cy="287482"/>
          </a:xfrm>
          <a:prstGeom prst="rect">
            <a:avLst/>
          </a:prstGeom>
        </p:spPr>
      </p:pic>
      <p:pic>
        <p:nvPicPr>
          <p:cNvPr id="11" name="Picture 10">
            <a:extLst>
              <a:ext uri="{FF2B5EF4-FFF2-40B4-BE49-F238E27FC236}">
                <a16:creationId xmlns:a16="http://schemas.microsoft.com/office/drawing/2014/main" id="{CF11DE85-1B48-1244-A458-B6A9D8E09E23}"/>
              </a:ext>
            </a:extLst>
          </p:cNvPr>
          <p:cNvPicPr>
            <a:picLocks noChangeAspect="1"/>
          </p:cNvPicPr>
          <p:nvPr/>
        </p:nvPicPr>
        <p:blipFill>
          <a:blip r:embed="rId6"/>
          <a:stretch>
            <a:fillRect/>
          </a:stretch>
        </p:blipFill>
        <p:spPr>
          <a:xfrm>
            <a:off x="7144571" y="3062857"/>
            <a:ext cx="1418404" cy="440194"/>
          </a:xfrm>
          <a:prstGeom prst="rect">
            <a:avLst/>
          </a:prstGeom>
        </p:spPr>
      </p:pic>
      <p:sp>
        <p:nvSpPr>
          <p:cNvPr id="12" name="TextBox 11">
            <a:extLst>
              <a:ext uri="{FF2B5EF4-FFF2-40B4-BE49-F238E27FC236}">
                <a16:creationId xmlns:a16="http://schemas.microsoft.com/office/drawing/2014/main" id="{96A15FCC-2181-114A-9AFA-B26560915521}"/>
              </a:ext>
            </a:extLst>
          </p:cNvPr>
          <p:cNvSpPr txBox="1"/>
          <p:nvPr/>
        </p:nvSpPr>
        <p:spPr>
          <a:xfrm>
            <a:off x="5514657" y="4434457"/>
            <a:ext cx="2133918" cy="369332"/>
          </a:xfrm>
          <a:prstGeom prst="rect">
            <a:avLst/>
          </a:prstGeom>
          <a:solidFill>
            <a:schemeClr val="accent5"/>
          </a:solidFill>
        </p:spPr>
        <p:txBody>
          <a:bodyPr wrap="none" rtlCol="0">
            <a:spAutoFit/>
          </a:bodyPr>
          <a:lstStyle/>
          <a:p>
            <a:r>
              <a:rPr lang="en-US" sz="1800" b="0" dirty="0"/>
              <a:t>Activation Function</a:t>
            </a:r>
          </a:p>
        </p:txBody>
      </p:sp>
      <p:cxnSp>
        <p:nvCxnSpPr>
          <p:cNvPr id="14" name="Straight Arrow Connector 13">
            <a:extLst>
              <a:ext uri="{FF2B5EF4-FFF2-40B4-BE49-F238E27FC236}">
                <a16:creationId xmlns:a16="http://schemas.microsoft.com/office/drawing/2014/main" id="{46F75B0E-AD0B-E64F-B366-055A7B8533F9}"/>
              </a:ext>
            </a:extLst>
          </p:cNvPr>
          <p:cNvCxnSpPr>
            <a:cxnSpLocks/>
          </p:cNvCxnSpPr>
          <p:nvPr/>
        </p:nvCxnSpPr>
        <p:spPr bwMode="auto">
          <a:xfrm flipV="1">
            <a:off x="6581616" y="4031038"/>
            <a:ext cx="0" cy="403419"/>
          </a:xfrm>
          <a:prstGeom prst="straightConnector1">
            <a:avLst/>
          </a:prstGeom>
          <a:solidFill>
            <a:schemeClr val="accent1"/>
          </a:solidFill>
          <a:ln w="12700" cap="flat" cmpd="sng" algn="ctr">
            <a:solidFill>
              <a:schemeClr val="tx1"/>
            </a:solidFill>
            <a:prstDash val="solid"/>
            <a:round/>
            <a:headEnd type="none" w="med" len="med"/>
            <a:tailEnd type="triangle"/>
          </a:ln>
          <a:effectLst/>
        </p:spPr>
      </p:cxnSp>
    </p:spTree>
    <p:extLst>
      <p:ext uri="{BB962C8B-B14F-4D97-AF65-F5344CB8AC3E}">
        <p14:creationId xmlns:p14="http://schemas.microsoft.com/office/powerpoint/2010/main" val="30162531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5634" name="Rectangle 2"/>
          <p:cNvSpPr>
            <a:spLocks noGrp="1" noChangeArrowheads="1"/>
          </p:cNvSpPr>
          <p:nvPr>
            <p:ph type="title"/>
          </p:nvPr>
        </p:nvSpPr>
        <p:spPr/>
        <p:txBody>
          <a:bodyPr/>
          <a:lstStyle/>
          <a:p>
            <a:r>
              <a:rPr lang="en-US"/>
              <a:t>Visualization Techniques: Matrix Plots</a:t>
            </a:r>
          </a:p>
        </p:txBody>
      </p:sp>
      <p:sp>
        <p:nvSpPr>
          <p:cNvPr id="965635" name="Rectangle 3"/>
          <p:cNvSpPr>
            <a:spLocks noGrp="1" noChangeArrowheads="1"/>
          </p:cNvSpPr>
          <p:nvPr>
            <p:ph type="body" idx="1"/>
          </p:nvPr>
        </p:nvSpPr>
        <p:spPr>
          <a:xfrm>
            <a:off x="381000" y="1143000"/>
            <a:ext cx="8428038" cy="4724400"/>
          </a:xfrm>
        </p:spPr>
        <p:txBody>
          <a:bodyPr/>
          <a:lstStyle/>
          <a:p>
            <a:r>
              <a:rPr lang="en-US"/>
              <a:t>Matrix plots </a:t>
            </a:r>
          </a:p>
          <a:p>
            <a:pPr lvl="1"/>
            <a:r>
              <a:rPr lang="en-US"/>
              <a:t>Can plot the data matrix</a:t>
            </a:r>
          </a:p>
          <a:p>
            <a:pPr lvl="1"/>
            <a:r>
              <a:rPr lang="en-US"/>
              <a:t>This can be useful when objects are sorted according to class</a:t>
            </a:r>
          </a:p>
          <a:p>
            <a:pPr lvl="1"/>
            <a:r>
              <a:rPr lang="en-US"/>
              <a:t>Typically, the attributes are normalized to prevent one attribute from dominating the plot	</a:t>
            </a:r>
          </a:p>
          <a:p>
            <a:pPr lvl="1"/>
            <a:r>
              <a:rPr lang="en-US"/>
              <a:t>Plots of similarity or distance matrices can also be useful for visualizing the relationships between objects</a:t>
            </a:r>
          </a:p>
          <a:p>
            <a:pPr lvl="1"/>
            <a:r>
              <a:rPr lang="en-US"/>
              <a:t>Examples of matrix plots are presented on the next two slides</a:t>
            </a:r>
          </a:p>
          <a:p>
            <a:pPr lvl="1">
              <a:buFont typeface="Arial" charset="0"/>
              <a:buNone/>
            </a:pPr>
            <a:endParaRPr lang="en-US"/>
          </a:p>
        </p:txBody>
      </p:sp>
    </p:spTree>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p:txBody>
          <a:bodyPr/>
          <a:lstStyle/>
          <a:p>
            <a:r>
              <a:rPr lang="en-US" altLang="en-US" dirty="0"/>
              <a:t>Perceptron Example</a:t>
            </a:r>
          </a:p>
        </p:txBody>
      </p:sp>
      <p:graphicFrame>
        <p:nvGraphicFramePr>
          <p:cNvPr id="3075" name="Object 2"/>
          <p:cNvGraphicFramePr>
            <a:graphicFrameLocks noGrp="1" noChangeAspect="1"/>
          </p:cNvGraphicFramePr>
          <p:nvPr>
            <p:ph idx="1"/>
          </p:nvPr>
        </p:nvGraphicFramePr>
        <p:xfrm>
          <a:off x="582612" y="1258093"/>
          <a:ext cx="8078788" cy="3503613"/>
        </p:xfrm>
        <a:graphic>
          <a:graphicData uri="http://schemas.openxmlformats.org/presentationml/2006/ole">
            <mc:AlternateContent xmlns:mc="http://schemas.openxmlformats.org/markup-compatibility/2006">
              <mc:Choice xmlns:v="urn:schemas-microsoft-com:vml" Requires="v">
                <p:oleObj name="Visio" r:id="rId2" imgW="8939428" imgH="3877354" progId="Visio.Drawing.6">
                  <p:embed/>
                </p:oleObj>
              </mc:Choice>
              <mc:Fallback>
                <p:oleObj name="Visio" r:id="rId2" imgW="8939428" imgH="3877354" progId="Visio.Drawing.6">
                  <p:embed/>
                  <p:pic>
                    <p:nvPicPr>
                      <p:cNvPr id="3075" name="Object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2612" y="1258093"/>
                        <a:ext cx="8078788" cy="3503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076" name="Text Box 4"/>
          <p:cNvSpPr txBox="1">
            <a:spLocks noChangeArrowheads="1"/>
          </p:cNvSpPr>
          <p:nvPr/>
        </p:nvSpPr>
        <p:spPr bwMode="auto">
          <a:xfrm>
            <a:off x="1143000" y="5334000"/>
            <a:ext cx="67056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8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4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spcBef>
                <a:spcPct val="50000"/>
              </a:spcBef>
              <a:spcAft>
                <a:spcPct val="0"/>
              </a:spcAft>
              <a:buClrTx/>
              <a:buSzTx/>
              <a:buFontTx/>
              <a:buNone/>
            </a:pPr>
            <a:r>
              <a:rPr lang="en-US" altLang="en-US" sz="1800" b="0"/>
              <a:t>Output Y is 1 if at least two of the three inputs are equal to 1.</a:t>
            </a:r>
          </a:p>
        </p:txBody>
      </p:sp>
    </p:spTree>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r>
              <a:rPr lang="en-US" altLang="en-US" dirty="0"/>
              <a:t>Perceptron Example</a:t>
            </a:r>
          </a:p>
        </p:txBody>
      </p:sp>
      <p:graphicFrame>
        <p:nvGraphicFramePr>
          <p:cNvPr id="4099" name="Object 2"/>
          <p:cNvGraphicFramePr>
            <a:graphicFrameLocks noGrp="1" noChangeAspect="1"/>
          </p:cNvGraphicFramePr>
          <p:nvPr>
            <p:ph idx="1"/>
          </p:nvPr>
        </p:nvGraphicFramePr>
        <p:xfrm>
          <a:off x="530225" y="1144588"/>
          <a:ext cx="8078788" cy="3503612"/>
        </p:xfrm>
        <a:graphic>
          <a:graphicData uri="http://schemas.openxmlformats.org/presentationml/2006/ole">
            <mc:AlternateContent xmlns:mc="http://schemas.openxmlformats.org/markup-compatibility/2006">
              <mc:Choice xmlns:v="urn:schemas-microsoft-com:vml" Requires="v">
                <p:oleObj name="Visio" r:id="rId2" imgW="8939428" imgH="3877354" progId="Visio.Drawing.6">
                  <p:embed/>
                </p:oleObj>
              </mc:Choice>
              <mc:Fallback>
                <p:oleObj name="Visio" r:id="rId2" imgW="8939428" imgH="3877354" progId="Visio.Drawing.6">
                  <p:embed/>
                  <p:pic>
                    <p:nvPicPr>
                      <p:cNvPr id="4099" name="Object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0225" y="1144588"/>
                        <a:ext cx="8078788" cy="3503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100" name="Object 3"/>
          <p:cNvGraphicFramePr>
            <a:graphicFrameLocks noChangeAspect="1"/>
          </p:cNvGraphicFramePr>
          <p:nvPr/>
        </p:nvGraphicFramePr>
        <p:xfrm>
          <a:off x="1931988" y="4953000"/>
          <a:ext cx="5346700" cy="1412875"/>
        </p:xfrm>
        <a:graphic>
          <a:graphicData uri="http://schemas.openxmlformats.org/presentationml/2006/ole">
            <mc:AlternateContent xmlns:mc="http://schemas.openxmlformats.org/markup-compatibility/2006">
              <mc:Choice xmlns:v="urn:schemas-microsoft-com:vml" Requires="v">
                <p:oleObj name="Equation" r:id="rId4" imgW="2362200" imgH="711200" progId="Equation.3">
                  <p:embed/>
                </p:oleObj>
              </mc:Choice>
              <mc:Fallback>
                <p:oleObj name="Equation" r:id="rId4" imgW="2362200" imgH="711200" progId="Equation.3">
                  <p:embed/>
                  <p:pic>
                    <p:nvPicPr>
                      <p:cNvPr id="410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31988" y="4953000"/>
                        <a:ext cx="5346700" cy="1412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r>
              <a:rPr lang="en-US" altLang="en-US" dirty="0"/>
              <a:t>Perceptron Learning Rule</a:t>
            </a:r>
          </a:p>
        </p:txBody>
      </p:sp>
      <mc:AlternateContent xmlns:mc="http://schemas.openxmlformats.org/markup-compatibility/2006" xmlns:a14="http://schemas.microsoft.com/office/drawing/2010/main">
        <mc:Choice Requires="a14">
          <p:sp>
            <p:nvSpPr>
              <p:cNvPr id="9219" name="Rectangle 3"/>
              <p:cNvSpPr>
                <a:spLocks noGrp="1" noChangeArrowheads="1"/>
              </p:cNvSpPr>
              <p:nvPr>
                <p:ph type="body" idx="1"/>
              </p:nvPr>
            </p:nvSpPr>
            <p:spPr/>
            <p:txBody>
              <a:bodyPr/>
              <a:lstStyle/>
              <a:p>
                <a:r>
                  <a:rPr lang="en-US" altLang="en-US" dirty="0"/>
                  <a:t>Initialize the weights (w</a:t>
                </a:r>
                <a:r>
                  <a:rPr lang="en-US" altLang="en-US" baseline="-25000" dirty="0"/>
                  <a:t>0</a:t>
                </a:r>
                <a:r>
                  <a:rPr lang="en-US" altLang="en-US" dirty="0"/>
                  <a:t>, w</a:t>
                </a:r>
                <a:r>
                  <a:rPr lang="en-US" altLang="en-US" baseline="-25000" dirty="0"/>
                  <a:t>1</a:t>
                </a:r>
                <a:r>
                  <a:rPr lang="en-US" altLang="en-US" dirty="0"/>
                  <a:t>, …, </a:t>
                </a:r>
                <a:r>
                  <a:rPr lang="en-US" altLang="en-US" dirty="0" err="1"/>
                  <a:t>w</a:t>
                </a:r>
                <a:r>
                  <a:rPr lang="en-US" altLang="en-US" baseline="-25000" dirty="0" err="1"/>
                  <a:t>d</a:t>
                </a:r>
                <a:r>
                  <a:rPr lang="en-US" altLang="en-US" dirty="0"/>
                  <a:t>)</a:t>
                </a:r>
              </a:p>
              <a:p>
                <a:r>
                  <a:rPr lang="en-US" altLang="en-US" dirty="0"/>
                  <a:t>Repeat</a:t>
                </a:r>
              </a:p>
              <a:p>
                <a:pPr lvl="1"/>
                <a:r>
                  <a:rPr lang="en-US" altLang="en-US" dirty="0"/>
                  <a:t>For each training example (x</a:t>
                </a:r>
                <a:r>
                  <a:rPr lang="en-US" altLang="en-US" baseline="-25000" dirty="0"/>
                  <a:t>i</a:t>
                </a:r>
                <a:r>
                  <a:rPr lang="en-US" altLang="en-US" dirty="0"/>
                  <a:t>, </a:t>
                </a:r>
                <a:r>
                  <a:rPr lang="en-US" altLang="en-US" dirty="0" err="1"/>
                  <a:t>y</a:t>
                </a:r>
                <a:r>
                  <a:rPr lang="en-US" altLang="en-US" baseline="-25000" dirty="0" err="1"/>
                  <a:t>i</a:t>
                </a:r>
                <a:r>
                  <a:rPr lang="en-US" altLang="en-US" dirty="0"/>
                  <a:t>)</a:t>
                </a:r>
              </a:p>
              <a:p>
                <a:pPr lvl="2"/>
                <a:r>
                  <a:rPr lang="en-US" altLang="en-US" dirty="0"/>
                  <a:t> Compute </a:t>
                </a:r>
                <a14:m>
                  <m:oMath xmlns:m="http://schemas.openxmlformats.org/officeDocument/2006/math">
                    <m:acc>
                      <m:accPr>
                        <m:chr m:val="̂"/>
                        <m:ctrlPr>
                          <a:rPr lang="en-US" altLang="en-US" sz="2800" b="0" i="1" smtClean="0">
                            <a:latin typeface="Cambria Math" panose="02040503050406030204" pitchFamily="18" charset="0"/>
                          </a:rPr>
                        </m:ctrlPr>
                      </m:accPr>
                      <m:e>
                        <m:sSub>
                          <m:sSubPr>
                            <m:ctrlPr>
                              <a:rPr lang="en-US" altLang="en-US" sz="2800" b="0" i="1" smtClean="0">
                                <a:latin typeface="Cambria Math" panose="02040503050406030204" pitchFamily="18" charset="0"/>
                              </a:rPr>
                            </m:ctrlPr>
                          </m:sSubPr>
                          <m:e>
                            <m:r>
                              <a:rPr lang="en-US" altLang="en-US" sz="2800" b="0" i="1" smtClean="0">
                                <a:latin typeface="Cambria Math" panose="02040503050406030204" pitchFamily="18" charset="0"/>
                              </a:rPr>
                              <m:t>𝑦</m:t>
                            </m:r>
                          </m:e>
                          <m:sub>
                            <m:r>
                              <a:rPr lang="en-US" altLang="en-US" sz="2800" b="0" i="1" smtClean="0">
                                <a:latin typeface="Cambria Math" panose="02040503050406030204" pitchFamily="18" charset="0"/>
                              </a:rPr>
                              <m:t>𝑖</m:t>
                            </m:r>
                          </m:sub>
                        </m:sSub>
                      </m:e>
                    </m:acc>
                  </m:oMath>
                </a14:m>
                <a:endParaRPr lang="en-US" altLang="en-US" dirty="0"/>
              </a:p>
              <a:p>
                <a:pPr lvl="2"/>
                <a:r>
                  <a:rPr lang="en-US" altLang="en-US" dirty="0"/>
                  <a:t> Update the weights: </a:t>
                </a:r>
              </a:p>
              <a:p>
                <a:pPr lvl="2"/>
                <a:endParaRPr lang="en-US" altLang="en-US" dirty="0"/>
              </a:p>
              <a:p>
                <a:pPr lvl="2"/>
                <a:endParaRPr lang="en-US" altLang="en-US" dirty="0"/>
              </a:p>
              <a:p>
                <a:r>
                  <a:rPr lang="en-US" altLang="en-US" dirty="0"/>
                  <a:t>Until stopping condition is met</a:t>
                </a:r>
              </a:p>
              <a:p>
                <a:endParaRPr lang="en-US" altLang="en-US" sz="1000" dirty="0"/>
              </a:p>
              <a:p>
                <a:r>
                  <a:rPr lang="en-US" altLang="en-US" sz="2400" dirty="0"/>
                  <a:t>k: iteration number;	</a:t>
                </a:r>
                <a14:m>
                  <m:oMath xmlns:m="http://schemas.openxmlformats.org/officeDocument/2006/math">
                    <m:r>
                      <a:rPr lang="en-US" altLang="en-US" sz="2400" b="0" i="1" smtClean="0">
                        <a:latin typeface="Cambria Math" panose="02040503050406030204" pitchFamily="18" charset="0"/>
                      </a:rPr>
                      <m:t>𝜆</m:t>
                    </m:r>
                    <m:r>
                      <a:rPr lang="en-US" altLang="en-US" sz="2400" b="0" i="1" smtClean="0">
                        <a:latin typeface="Cambria Math" panose="02040503050406030204" pitchFamily="18" charset="0"/>
                      </a:rPr>
                      <m:t>:</m:t>
                    </m:r>
                  </m:oMath>
                </a14:m>
                <a:r>
                  <a:rPr lang="en-US" altLang="en-US" sz="2400" dirty="0"/>
                  <a:t> learning rate </a:t>
                </a:r>
              </a:p>
            </p:txBody>
          </p:sp>
        </mc:Choice>
        <mc:Fallback xmlns="">
          <p:sp>
            <p:nvSpPr>
              <p:cNvPr id="9219" name="Rectangle 3"/>
              <p:cNvSpPr>
                <a:spLocks noGrp="1" noRot="1" noChangeAspect="1" noMove="1" noResize="1" noEditPoints="1" noAdjustHandles="1" noChangeArrowheads="1" noChangeShapeType="1" noTextEdit="1"/>
              </p:cNvSpPr>
              <p:nvPr>
                <p:ph type="body" idx="1"/>
              </p:nvPr>
            </p:nvSpPr>
            <p:spPr>
              <a:blipFill>
                <a:blip r:embed="rId2"/>
                <a:stretch>
                  <a:fillRect l="-457" t="-1222"/>
                </a:stretch>
              </a:blipFill>
            </p:spPr>
            <p:txBody>
              <a:bodyPr/>
              <a:lstStyle/>
              <a:p>
                <a:r>
                  <a:rPr lang="en-US">
                    <a:noFill/>
                  </a:rPr>
                  <a:t> </a:t>
                </a:r>
              </a:p>
            </p:txBody>
          </p:sp>
        </mc:Fallback>
      </mc:AlternateContent>
      <p:pic>
        <p:nvPicPr>
          <p:cNvPr id="2" name="Picture 1">
            <a:extLst>
              <a:ext uri="{FF2B5EF4-FFF2-40B4-BE49-F238E27FC236}">
                <a16:creationId xmlns:a16="http://schemas.microsoft.com/office/drawing/2014/main" id="{A70261F3-0B6E-1B4D-A01F-35002A75A4FC}"/>
              </a:ext>
            </a:extLst>
          </p:cNvPr>
          <p:cNvPicPr>
            <a:picLocks noChangeAspect="1"/>
          </p:cNvPicPr>
          <p:nvPr/>
        </p:nvPicPr>
        <p:blipFill>
          <a:blip r:embed="rId3"/>
          <a:stretch>
            <a:fillRect/>
          </a:stretch>
        </p:blipFill>
        <p:spPr>
          <a:xfrm>
            <a:off x="2286000" y="3657600"/>
            <a:ext cx="5357810" cy="1143000"/>
          </a:xfrm>
          <a:prstGeom prst="rect">
            <a:avLst/>
          </a:prstGeom>
        </p:spPr>
      </p:pic>
    </p:spTree>
    <p:extLst>
      <p:ext uri="{BB962C8B-B14F-4D97-AF65-F5344CB8AC3E}">
        <p14:creationId xmlns:p14="http://schemas.microsoft.com/office/powerpoint/2010/main" val="695526771"/>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altLang="en-US" dirty="0"/>
              <a:t>Perceptron Learning Rule</a:t>
            </a:r>
          </a:p>
        </p:txBody>
      </p:sp>
      <mc:AlternateContent xmlns:mc="http://schemas.openxmlformats.org/markup-compatibility/2006" xmlns:a14="http://schemas.microsoft.com/office/drawing/2010/main">
        <mc:Choice Requires="a14">
          <p:sp>
            <p:nvSpPr>
              <p:cNvPr id="10243" name="Rectangle 3"/>
              <p:cNvSpPr>
                <a:spLocks noGrp="1" noChangeArrowheads="1"/>
              </p:cNvSpPr>
              <p:nvPr>
                <p:ph type="body" idx="1"/>
              </p:nvPr>
            </p:nvSpPr>
            <p:spPr>
              <a:xfrm>
                <a:off x="411163" y="1143000"/>
                <a:ext cx="8318500" cy="5181600"/>
              </a:xfrm>
            </p:spPr>
            <p:txBody>
              <a:bodyPr/>
              <a:lstStyle/>
              <a:p>
                <a:r>
                  <a:rPr lang="en-US" altLang="en-US" dirty="0"/>
                  <a:t>Weight update formula:</a:t>
                </a:r>
              </a:p>
              <a:p>
                <a:endParaRPr lang="en-US" altLang="en-US" dirty="0"/>
              </a:p>
              <a:p>
                <a:endParaRPr lang="en-US" altLang="en-US" dirty="0"/>
              </a:p>
              <a:p>
                <a:r>
                  <a:rPr lang="en-US" altLang="en-US" dirty="0"/>
                  <a:t>Intuition:</a:t>
                </a:r>
              </a:p>
              <a:p>
                <a:pPr lvl="1"/>
                <a:r>
                  <a:rPr lang="en-US" altLang="en-US" dirty="0"/>
                  <a:t>Update weight based on error: e =  </a:t>
                </a:r>
              </a:p>
              <a:p>
                <a:pPr lvl="2"/>
                <a:r>
                  <a:rPr lang="en-US" altLang="en-US" sz="2000" dirty="0"/>
                  <a:t>If y = </a:t>
                </a:r>
                <a14:m>
                  <m:oMath xmlns:m="http://schemas.openxmlformats.org/officeDocument/2006/math">
                    <m:acc>
                      <m:accPr>
                        <m:chr m:val="̂"/>
                        <m:ctrlPr>
                          <a:rPr lang="en-US" altLang="en-US" sz="2000" b="0" i="1" dirty="0" smtClean="0">
                            <a:latin typeface="Cambria Math" panose="02040503050406030204" pitchFamily="18" charset="0"/>
                          </a:rPr>
                        </m:ctrlPr>
                      </m:accPr>
                      <m:e>
                        <m:r>
                          <a:rPr lang="en-US" altLang="en-US" sz="2000" b="0" i="1" dirty="0" smtClean="0">
                            <a:latin typeface="Cambria Math" panose="02040503050406030204" pitchFamily="18" charset="0"/>
                          </a:rPr>
                          <m:t>𝑦</m:t>
                        </m:r>
                      </m:e>
                    </m:acc>
                  </m:oMath>
                </a14:m>
                <a:r>
                  <a:rPr lang="en-US" altLang="en-US" sz="2000" dirty="0"/>
                  <a:t>, e=0: no update needed</a:t>
                </a:r>
              </a:p>
              <a:p>
                <a:pPr lvl="2"/>
                <a:endParaRPr lang="en-US" altLang="en-US" sz="2000" dirty="0"/>
              </a:p>
              <a:p>
                <a:pPr lvl="2"/>
                <a:r>
                  <a:rPr lang="en-US" altLang="en-US" sz="2000" dirty="0"/>
                  <a:t>If y &gt; </a:t>
                </a:r>
                <a14:m>
                  <m:oMath xmlns:m="http://schemas.openxmlformats.org/officeDocument/2006/math">
                    <m:acc>
                      <m:accPr>
                        <m:chr m:val="̂"/>
                        <m:ctrlPr>
                          <a:rPr lang="en-US" altLang="en-US" sz="2000" i="1" dirty="0">
                            <a:latin typeface="Cambria Math" panose="02040503050406030204" pitchFamily="18" charset="0"/>
                          </a:rPr>
                        </m:ctrlPr>
                      </m:accPr>
                      <m:e>
                        <m:r>
                          <a:rPr lang="en-US" altLang="en-US" sz="2000" i="1" dirty="0">
                            <a:latin typeface="Cambria Math" panose="02040503050406030204" pitchFamily="18" charset="0"/>
                          </a:rPr>
                          <m:t>𝑦</m:t>
                        </m:r>
                      </m:e>
                    </m:acc>
                  </m:oMath>
                </a14:m>
                <a:r>
                  <a:rPr lang="en-US" altLang="en-US" sz="2000" dirty="0"/>
                  <a:t>, e=2: weight must be increased (assuming </a:t>
                </a:r>
                <a:r>
                  <a:rPr lang="en-US" altLang="en-US" sz="1600" dirty="0" err="1"/>
                  <a:t>Xij</a:t>
                </a:r>
                <a:r>
                  <a:rPr lang="en-US" altLang="en-US" sz="2000" dirty="0"/>
                  <a:t> is positive) so  that  </a:t>
                </a:r>
                <a14:m>
                  <m:oMath xmlns:m="http://schemas.openxmlformats.org/officeDocument/2006/math">
                    <m:acc>
                      <m:accPr>
                        <m:chr m:val="̂"/>
                        <m:ctrlPr>
                          <a:rPr lang="en-US" altLang="en-US" sz="2000" i="1" dirty="0">
                            <a:latin typeface="Cambria Math" panose="02040503050406030204" pitchFamily="18" charset="0"/>
                          </a:rPr>
                        </m:ctrlPr>
                      </m:accPr>
                      <m:e>
                        <m:r>
                          <a:rPr lang="en-US" altLang="en-US" sz="2000" i="1" dirty="0">
                            <a:latin typeface="Cambria Math" panose="02040503050406030204" pitchFamily="18" charset="0"/>
                          </a:rPr>
                          <m:t>𝑦</m:t>
                        </m:r>
                      </m:e>
                    </m:acc>
                  </m:oMath>
                </a14:m>
                <a:r>
                  <a:rPr lang="en-US" altLang="en-US" sz="2000" dirty="0"/>
                  <a:t> will increase</a:t>
                </a:r>
              </a:p>
              <a:p>
                <a:pPr lvl="2"/>
                <a:endParaRPr lang="en-US" altLang="en-US" sz="2000" dirty="0"/>
              </a:p>
              <a:p>
                <a:pPr lvl="2"/>
                <a:r>
                  <a:rPr lang="en-US" altLang="en-US" sz="2000" dirty="0"/>
                  <a:t>If y &lt; </a:t>
                </a:r>
                <a14:m>
                  <m:oMath xmlns:m="http://schemas.openxmlformats.org/officeDocument/2006/math">
                    <m:acc>
                      <m:accPr>
                        <m:chr m:val="̂"/>
                        <m:ctrlPr>
                          <a:rPr lang="en-US" altLang="en-US" sz="2000" i="1" dirty="0">
                            <a:latin typeface="Cambria Math" panose="02040503050406030204" pitchFamily="18" charset="0"/>
                          </a:rPr>
                        </m:ctrlPr>
                      </m:accPr>
                      <m:e>
                        <m:r>
                          <a:rPr lang="en-US" altLang="en-US" sz="2000" i="1" dirty="0">
                            <a:latin typeface="Cambria Math" panose="02040503050406030204" pitchFamily="18" charset="0"/>
                          </a:rPr>
                          <m:t>𝑦</m:t>
                        </m:r>
                      </m:e>
                    </m:acc>
                  </m:oMath>
                </a14:m>
                <a:r>
                  <a:rPr lang="en-US" altLang="en-US" sz="2000" dirty="0"/>
                  <a:t>, e=-2: weight must be decreased (assuming </a:t>
                </a:r>
                <a:r>
                  <a:rPr lang="en-US" altLang="en-US" sz="1600" dirty="0" err="1"/>
                  <a:t>Xij</a:t>
                </a:r>
                <a:r>
                  <a:rPr lang="en-US" altLang="en-US" sz="1600" dirty="0"/>
                  <a:t> </a:t>
                </a:r>
                <a:r>
                  <a:rPr lang="en-US" altLang="en-US" sz="2000" dirty="0"/>
                  <a:t>is positive) so that  </a:t>
                </a:r>
                <a14:m>
                  <m:oMath xmlns:m="http://schemas.openxmlformats.org/officeDocument/2006/math">
                    <m:acc>
                      <m:accPr>
                        <m:chr m:val="̂"/>
                        <m:ctrlPr>
                          <a:rPr lang="en-US" altLang="en-US" sz="2000" i="1" dirty="0">
                            <a:latin typeface="Cambria Math" panose="02040503050406030204" pitchFamily="18" charset="0"/>
                          </a:rPr>
                        </m:ctrlPr>
                      </m:accPr>
                      <m:e>
                        <m:r>
                          <a:rPr lang="en-US" altLang="en-US" sz="2000" i="1" dirty="0">
                            <a:latin typeface="Cambria Math" panose="02040503050406030204" pitchFamily="18" charset="0"/>
                          </a:rPr>
                          <m:t>𝑦</m:t>
                        </m:r>
                      </m:e>
                    </m:acc>
                  </m:oMath>
                </a14:m>
                <a:r>
                  <a:rPr lang="en-US" altLang="en-US" sz="2000" dirty="0"/>
                  <a:t> will decrease</a:t>
                </a:r>
              </a:p>
            </p:txBody>
          </p:sp>
        </mc:Choice>
        <mc:Fallback xmlns="">
          <p:sp>
            <p:nvSpPr>
              <p:cNvPr id="10243" name="Rectangle 3"/>
              <p:cNvSpPr>
                <a:spLocks noGrp="1" noRot="1" noChangeAspect="1" noMove="1" noResize="1" noEditPoints="1" noAdjustHandles="1" noChangeArrowheads="1" noChangeShapeType="1" noTextEdit="1"/>
              </p:cNvSpPr>
              <p:nvPr>
                <p:ph type="body" idx="1"/>
              </p:nvPr>
            </p:nvSpPr>
            <p:spPr>
              <a:xfrm>
                <a:off x="411163" y="1143000"/>
                <a:ext cx="8318500" cy="5181600"/>
              </a:xfrm>
              <a:blipFill>
                <a:blip r:embed="rId2"/>
                <a:stretch>
                  <a:fillRect l="-733" t="-1294" b="-1294"/>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C1B95393-1E2B-FC48-808D-D4FEBC4343DE}"/>
              </a:ext>
            </a:extLst>
          </p:cNvPr>
          <p:cNvPicPr>
            <a:picLocks noChangeAspect="1"/>
          </p:cNvPicPr>
          <p:nvPr/>
        </p:nvPicPr>
        <p:blipFill>
          <a:blip r:embed="rId3"/>
          <a:stretch>
            <a:fillRect/>
          </a:stretch>
        </p:blipFill>
        <p:spPr>
          <a:xfrm>
            <a:off x="2147890" y="1625600"/>
            <a:ext cx="5357810" cy="1143000"/>
          </a:xfrm>
          <a:prstGeom prst="rect">
            <a:avLst/>
          </a:prstGeom>
        </p:spPr>
      </p:pic>
      <p:pic>
        <p:nvPicPr>
          <p:cNvPr id="2" name="Picture 1">
            <a:extLst>
              <a:ext uri="{FF2B5EF4-FFF2-40B4-BE49-F238E27FC236}">
                <a16:creationId xmlns:a16="http://schemas.microsoft.com/office/drawing/2014/main" id="{AC38AD4D-7559-064D-BA09-F56B310B1E41}"/>
              </a:ext>
            </a:extLst>
          </p:cNvPr>
          <p:cNvPicPr>
            <a:picLocks noChangeAspect="1"/>
          </p:cNvPicPr>
          <p:nvPr/>
        </p:nvPicPr>
        <p:blipFill>
          <a:blip r:embed="rId4"/>
          <a:stretch>
            <a:fillRect/>
          </a:stretch>
        </p:blipFill>
        <p:spPr>
          <a:xfrm>
            <a:off x="6842125" y="3225800"/>
            <a:ext cx="1327150" cy="558800"/>
          </a:xfrm>
          <a:prstGeom prst="rect">
            <a:avLst/>
          </a:prstGeom>
        </p:spPr>
      </p:pic>
    </p:spTree>
    <p:extLst>
      <p:ext uri="{BB962C8B-B14F-4D97-AF65-F5344CB8AC3E}">
        <p14:creationId xmlns:p14="http://schemas.microsoft.com/office/powerpoint/2010/main" val="1148176217"/>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sz="quarter"/>
          </p:nvPr>
        </p:nvSpPr>
        <p:spPr/>
        <p:txBody>
          <a:bodyPr/>
          <a:lstStyle/>
          <a:p>
            <a:r>
              <a:rPr lang="en-US" altLang="en-US"/>
              <a:t>Example of Perceptron Learning</a:t>
            </a:r>
          </a:p>
        </p:txBody>
      </p:sp>
      <p:graphicFrame>
        <p:nvGraphicFramePr>
          <p:cNvPr id="11267" name="Object 2"/>
          <p:cNvGraphicFramePr>
            <a:graphicFrameLocks noGrp="1" noChangeAspect="1"/>
          </p:cNvGraphicFramePr>
          <p:nvPr>
            <p:ph sz="quarter" idx="1"/>
          </p:nvPr>
        </p:nvGraphicFramePr>
        <p:xfrm>
          <a:off x="152400" y="1752600"/>
          <a:ext cx="1819275" cy="2667000"/>
        </p:xfrm>
        <a:graphic>
          <a:graphicData uri="http://schemas.openxmlformats.org/presentationml/2006/ole">
            <mc:AlternateContent xmlns:mc="http://schemas.openxmlformats.org/markup-compatibility/2006">
              <mc:Choice xmlns:v="urn:schemas-microsoft-com:vml" Requires="v">
                <p:oleObj name="Worksheet" r:id="rId2" imgW="2445859" imgH="2979548" progId="Excel.Sheet.8">
                  <p:embed/>
                </p:oleObj>
              </mc:Choice>
              <mc:Fallback>
                <p:oleObj name="Worksheet" r:id="rId2" imgW="2445859" imgH="2979548" progId="Excel.Sheet.8">
                  <p:embed/>
                  <p:pic>
                    <p:nvPicPr>
                      <p:cNvPr id="11267" name="Object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1752600"/>
                        <a:ext cx="1819275" cy="266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oleObj>
              </mc:Fallback>
            </mc:AlternateContent>
          </a:graphicData>
        </a:graphic>
      </p:graphicFrame>
      <p:graphicFrame>
        <p:nvGraphicFramePr>
          <p:cNvPr id="11270" name="Object 5"/>
          <p:cNvGraphicFramePr>
            <a:graphicFrameLocks noGrp="1" noChangeAspect="1"/>
          </p:cNvGraphicFramePr>
          <p:nvPr>
            <p:ph sz="quarter" idx="4"/>
          </p:nvPr>
        </p:nvGraphicFramePr>
        <p:xfrm>
          <a:off x="6172200" y="1752600"/>
          <a:ext cx="2760902" cy="2362200"/>
        </p:xfrm>
        <a:graphic>
          <a:graphicData uri="http://schemas.openxmlformats.org/presentationml/2006/ole">
            <mc:AlternateContent xmlns:mc="http://schemas.openxmlformats.org/markup-compatibility/2006">
              <mc:Choice xmlns:v="urn:schemas-microsoft-com:vml" Requires="v">
                <p:oleObj name="Worksheet" r:id="rId4" imgW="3169848" imgH="2712744" progId="Excel.Sheet.8">
                  <p:embed/>
                </p:oleObj>
              </mc:Choice>
              <mc:Fallback>
                <p:oleObj name="Worksheet" r:id="rId4" imgW="3169848" imgH="2712744" progId="Excel.Sheet.8">
                  <p:embed/>
                  <p:pic>
                    <p:nvPicPr>
                      <p:cNvPr id="11270" name="Object 5"/>
                      <p:cNvPicPr>
                        <a:picLocks noChangeAspect="1" noChangeArrowheads="1"/>
                      </p:cNvPicPr>
                      <p:nvPr/>
                    </p:nvPicPr>
                    <p:blipFill>
                      <a:blip r:embed="rId5"/>
                      <a:srcRect/>
                      <a:stretch>
                        <a:fillRect/>
                      </a:stretch>
                    </p:blipFill>
                    <p:spPr bwMode="auto">
                      <a:xfrm>
                        <a:off x="6172200" y="1752600"/>
                        <a:ext cx="2760902" cy="2362200"/>
                      </a:xfrm>
                      <a:prstGeom prst="rect">
                        <a:avLst/>
                      </a:prstGeom>
                      <a:noFill/>
                      <a:ln>
                        <a:noFill/>
                      </a:ln>
                    </p:spPr>
                  </p:pic>
                </p:oleObj>
              </mc:Fallback>
            </mc:AlternateContent>
          </a:graphicData>
        </a:graphic>
      </p:graphicFrame>
      <p:graphicFrame>
        <p:nvGraphicFramePr>
          <p:cNvPr id="11271" name="Object 6"/>
          <p:cNvGraphicFramePr>
            <a:graphicFrameLocks noChangeAspect="1"/>
          </p:cNvGraphicFramePr>
          <p:nvPr/>
        </p:nvGraphicFramePr>
        <p:xfrm>
          <a:off x="3581400" y="1295400"/>
          <a:ext cx="908050" cy="342900"/>
        </p:xfrm>
        <a:graphic>
          <a:graphicData uri="http://schemas.openxmlformats.org/presentationml/2006/ole">
            <mc:AlternateContent xmlns:mc="http://schemas.openxmlformats.org/markup-compatibility/2006">
              <mc:Choice xmlns:v="urn:schemas-microsoft-com:vml" Requires="v">
                <p:oleObj name="Equation" r:id="rId6" imgW="469800" imgH="177480" progId="Equation.3">
                  <p:embed/>
                </p:oleObj>
              </mc:Choice>
              <mc:Fallback>
                <p:oleObj name="Equation" r:id="rId6" imgW="469800" imgH="177480" progId="Equation.3">
                  <p:embed/>
                  <p:pic>
                    <p:nvPicPr>
                      <p:cNvPr id="11271" name="Object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81400" y="1295400"/>
                        <a:ext cx="908050" cy="342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272" name="Object 7"/>
          <p:cNvGraphicFramePr>
            <a:graphicFrameLocks noChangeAspect="1"/>
          </p:cNvGraphicFramePr>
          <p:nvPr/>
        </p:nvGraphicFramePr>
        <p:xfrm>
          <a:off x="2667000" y="1752600"/>
          <a:ext cx="3144838" cy="2655888"/>
        </p:xfrm>
        <a:graphic>
          <a:graphicData uri="http://schemas.openxmlformats.org/presentationml/2006/ole">
            <mc:AlternateContent xmlns:mc="http://schemas.openxmlformats.org/markup-compatibility/2006">
              <mc:Choice xmlns:v="urn:schemas-microsoft-com:vml" Requires="v">
                <p:oleObj name="Worksheet" r:id="rId8" imgW="3916712" imgH="3291840" progId="Excel.Sheet.8">
                  <p:embed/>
                </p:oleObj>
              </mc:Choice>
              <mc:Fallback>
                <p:oleObj name="Worksheet" r:id="rId8" imgW="3916712" imgH="3291840" progId="Excel.Sheet.8">
                  <p:embed/>
                  <p:pic>
                    <p:nvPicPr>
                      <p:cNvPr id="11272" name="Object 7"/>
                      <p:cNvPicPr>
                        <a:picLocks noChangeAspect="1" noChangeArrowheads="1"/>
                      </p:cNvPicPr>
                      <p:nvPr/>
                    </p:nvPicPr>
                    <p:blipFill>
                      <a:blip r:embed="rId9"/>
                      <a:srcRect/>
                      <a:stretch>
                        <a:fillRect/>
                      </a:stretch>
                    </p:blipFill>
                    <p:spPr bwMode="auto">
                      <a:xfrm>
                        <a:off x="2667000" y="1752600"/>
                        <a:ext cx="3144838" cy="2655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 name="TextBox 5">
            <a:extLst>
              <a:ext uri="{FF2B5EF4-FFF2-40B4-BE49-F238E27FC236}">
                <a16:creationId xmlns:a16="http://schemas.microsoft.com/office/drawing/2014/main" id="{6AD59033-856F-EC47-A227-FB3C68A00D03}"/>
              </a:ext>
            </a:extLst>
          </p:cNvPr>
          <p:cNvSpPr txBox="1"/>
          <p:nvPr/>
        </p:nvSpPr>
        <p:spPr>
          <a:xfrm>
            <a:off x="2507694" y="4522788"/>
            <a:ext cx="3424977" cy="369332"/>
          </a:xfrm>
          <a:prstGeom prst="rect">
            <a:avLst/>
          </a:prstGeom>
          <a:noFill/>
        </p:spPr>
        <p:txBody>
          <a:bodyPr wrap="none" rtlCol="0">
            <a:spAutoFit/>
          </a:bodyPr>
          <a:lstStyle/>
          <a:p>
            <a:r>
              <a:rPr lang="en-US" sz="1800" b="0" dirty="0"/>
              <a:t>Weight updates over first epoch</a:t>
            </a:r>
          </a:p>
        </p:txBody>
      </p:sp>
      <p:sp>
        <p:nvSpPr>
          <p:cNvPr id="14" name="TextBox 13">
            <a:extLst>
              <a:ext uri="{FF2B5EF4-FFF2-40B4-BE49-F238E27FC236}">
                <a16:creationId xmlns:a16="http://schemas.microsoft.com/office/drawing/2014/main" id="{F9570835-B238-B54C-9930-A354F80DD936}"/>
              </a:ext>
            </a:extLst>
          </p:cNvPr>
          <p:cNvSpPr txBox="1"/>
          <p:nvPr/>
        </p:nvSpPr>
        <p:spPr>
          <a:xfrm>
            <a:off x="6339681" y="4245789"/>
            <a:ext cx="2425939" cy="646331"/>
          </a:xfrm>
          <a:prstGeom prst="rect">
            <a:avLst/>
          </a:prstGeom>
          <a:noFill/>
        </p:spPr>
        <p:txBody>
          <a:bodyPr wrap="square" rtlCol="0">
            <a:spAutoFit/>
          </a:bodyPr>
          <a:lstStyle/>
          <a:p>
            <a:pPr algn="ctr"/>
            <a:r>
              <a:rPr lang="en-US" sz="1800" b="0" dirty="0"/>
              <a:t>Weight updates over all epochs</a:t>
            </a:r>
          </a:p>
        </p:txBody>
      </p:sp>
    </p:spTree>
    <p:extLst>
      <p:ext uri="{BB962C8B-B14F-4D97-AF65-F5344CB8AC3E}">
        <p14:creationId xmlns:p14="http://schemas.microsoft.com/office/powerpoint/2010/main" val="2430880528"/>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r>
              <a:rPr lang="en-US" altLang="en-US" dirty="0"/>
              <a:t>Perceptron Learning</a:t>
            </a:r>
          </a:p>
        </p:txBody>
      </p:sp>
      <p:sp>
        <p:nvSpPr>
          <p:cNvPr id="12291" name="Rectangle 3"/>
          <p:cNvSpPr>
            <a:spLocks noGrp="1" noChangeArrowheads="1"/>
          </p:cNvSpPr>
          <p:nvPr>
            <p:ph type="body" idx="1"/>
          </p:nvPr>
        </p:nvSpPr>
        <p:spPr/>
        <p:txBody>
          <a:bodyPr/>
          <a:lstStyle/>
          <a:p>
            <a:pPr>
              <a:lnSpc>
                <a:spcPct val="90000"/>
              </a:lnSpc>
            </a:pPr>
            <a:r>
              <a:rPr lang="en-US" altLang="en-US" sz="2400" dirty="0"/>
              <a:t>Since y is a linear </a:t>
            </a:r>
            <a:br>
              <a:rPr lang="en-US" altLang="en-US" sz="2400" dirty="0"/>
            </a:br>
            <a:r>
              <a:rPr lang="en-US" altLang="en-US" sz="2400" dirty="0"/>
              <a:t>combination of input </a:t>
            </a:r>
            <a:br>
              <a:rPr lang="en-US" altLang="en-US" sz="2400" dirty="0"/>
            </a:br>
            <a:r>
              <a:rPr lang="en-US" altLang="en-US" sz="2400" dirty="0"/>
              <a:t>variables, decision </a:t>
            </a:r>
            <a:br>
              <a:rPr lang="en-US" altLang="en-US" sz="2400" dirty="0"/>
            </a:br>
            <a:r>
              <a:rPr lang="en-US" altLang="en-US" sz="2400" dirty="0"/>
              <a:t>boundary is linear</a:t>
            </a:r>
          </a:p>
          <a:p>
            <a:pPr>
              <a:lnSpc>
                <a:spcPct val="90000"/>
              </a:lnSpc>
            </a:pPr>
            <a:endParaRPr lang="en-US" altLang="en-US" dirty="0"/>
          </a:p>
          <a:p>
            <a:pPr>
              <a:lnSpc>
                <a:spcPct val="90000"/>
              </a:lnSpc>
            </a:pPr>
            <a:endParaRPr lang="en-US" altLang="en-US" dirty="0"/>
          </a:p>
          <a:p>
            <a:pPr>
              <a:lnSpc>
                <a:spcPct val="90000"/>
              </a:lnSpc>
            </a:pPr>
            <a:endParaRPr lang="en-US" altLang="en-US" dirty="0"/>
          </a:p>
          <a:p>
            <a:pPr>
              <a:lnSpc>
                <a:spcPct val="90000"/>
              </a:lnSpc>
            </a:pPr>
            <a:endParaRPr lang="en-US" altLang="en-US" dirty="0"/>
          </a:p>
        </p:txBody>
      </p:sp>
      <p:pic>
        <p:nvPicPr>
          <p:cNvPr id="2" name="Picture 1">
            <a:extLst>
              <a:ext uri="{FF2B5EF4-FFF2-40B4-BE49-F238E27FC236}">
                <a16:creationId xmlns:a16="http://schemas.microsoft.com/office/drawing/2014/main" id="{39A62D26-04A6-D441-B814-426EA642FD14}"/>
              </a:ext>
            </a:extLst>
          </p:cNvPr>
          <p:cNvPicPr>
            <a:picLocks noChangeAspect="1"/>
          </p:cNvPicPr>
          <p:nvPr/>
        </p:nvPicPr>
        <p:blipFill>
          <a:blip r:embed="rId2"/>
          <a:stretch>
            <a:fillRect/>
          </a:stretch>
        </p:blipFill>
        <p:spPr>
          <a:xfrm>
            <a:off x="4182024" y="1143000"/>
            <a:ext cx="4547639" cy="3195638"/>
          </a:xfrm>
          <a:prstGeom prst="rect">
            <a:avLst/>
          </a:prstGeom>
        </p:spPr>
      </p:pic>
    </p:spTree>
    <p:extLst>
      <p:ext uri="{BB962C8B-B14F-4D97-AF65-F5344CB8AC3E}">
        <p14:creationId xmlns:p14="http://schemas.microsoft.com/office/powerpoint/2010/main" val="3625127629"/>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r>
              <a:rPr lang="en-US" altLang="en-US"/>
              <a:t>Nonlinearly Separable Data</a:t>
            </a:r>
          </a:p>
        </p:txBody>
      </p:sp>
      <p:graphicFrame>
        <p:nvGraphicFramePr>
          <p:cNvPr id="13315" name="Object 2"/>
          <p:cNvGraphicFramePr>
            <a:graphicFrameLocks noGrp="1" noChangeAspect="1"/>
          </p:cNvGraphicFramePr>
          <p:nvPr>
            <p:ph sz="half" idx="1"/>
          </p:nvPr>
        </p:nvGraphicFramePr>
        <p:xfrm>
          <a:off x="685800" y="2508885"/>
          <a:ext cx="7924800" cy="3968115"/>
        </p:xfrm>
        <a:graphic>
          <a:graphicData uri="http://schemas.openxmlformats.org/presentationml/2006/ole">
            <mc:AlternateContent xmlns:mc="http://schemas.openxmlformats.org/markup-compatibility/2006">
              <mc:Choice xmlns:v="urn:schemas-microsoft-com:vml" Requires="v">
                <p:oleObj name="VISIO" r:id="rId2" imgW="9586620" imgH="4684064" progId="Visio.Drawing.6">
                  <p:embed/>
                </p:oleObj>
              </mc:Choice>
              <mc:Fallback>
                <p:oleObj name="VISIO" r:id="rId2" imgW="9586620" imgH="4684064" progId="Visio.Drawing.6">
                  <p:embed/>
                  <p:pic>
                    <p:nvPicPr>
                      <p:cNvPr id="13315" name="Object 2"/>
                      <p:cNvPicPr>
                        <a:picLocks noChangeAspect="1" noChangeArrowheads="1"/>
                      </p:cNvPicPr>
                      <p:nvPr/>
                    </p:nvPicPr>
                    <p:blipFill>
                      <a:blip r:embed="rId3">
                        <a:extLst>
                          <a:ext uri="{28A0092B-C50C-407E-A947-70E740481C1C}">
                            <a14:useLocalDpi xmlns:a14="http://schemas.microsoft.com/office/drawing/2010/main" val="0"/>
                          </a:ext>
                        </a:extLst>
                      </a:blip>
                      <a:srcRect r="3922"/>
                      <a:stretch>
                        <a:fillRect/>
                      </a:stretch>
                    </p:blipFill>
                    <p:spPr bwMode="auto">
                      <a:xfrm>
                        <a:off x="685800" y="2508885"/>
                        <a:ext cx="7924800" cy="3968115"/>
                      </a:xfrm>
                      <a:prstGeom prst="rect">
                        <a:avLst/>
                      </a:prstGeom>
                      <a:noFill/>
                      <a:ln>
                        <a:noFill/>
                      </a:ln>
                    </p:spPr>
                  </p:pic>
                </p:oleObj>
              </mc:Fallback>
            </mc:AlternateContent>
          </a:graphicData>
        </a:graphic>
      </p:graphicFrame>
      <p:graphicFrame>
        <p:nvGraphicFramePr>
          <p:cNvPr id="13316" name="Object 3"/>
          <p:cNvGraphicFramePr>
            <a:graphicFrameLocks noGrp="1" noChangeAspect="1"/>
          </p:cNvGraphicFramePr>
          <p:nvPr>
            <p:ph sz="half" idx="2"/>
          </p:nvPr>
        </p:nvGraphicFramePr>
        <p:xfrm>
          <a:off x="685800" y="2565400"/>
          <a:ext cx="2092325" cy="635000"/>
        </p:xfrm>
        <a:graphic>
          <a:graphicData uri="http://schemas.openxmlformats.org/presentationml/2006/ole">
            <mc:AlternateContent xmlns:mc="http://schemas.openxmlformats.org/markup-compatibility/2006">
              <mc:Choice xmlns:v="urn:schemas-microsoft-com:vml" Requires="v">
                <p:oleObj name="Equation" r:id="rId4" imgW="710891" imgH="215806" progId="Equation.3">
                  <p:embed/>
                </p:oleObj>
              </mc:Choice>
              <mc:Fallback>
                <p:oleObj name="Equation" r:id="rId4" imgW="710891" imgH="215806" progId="Equation.3">
                  <p:embed/>
                  <p:pic>
                    <p:nvPicPr>
                      <p:cNvPr id="13316"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5800" y="2565400"/>
                        <a:ext cx="2092325" cy="635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3317" name="Text Box 5"/>
          <p:cNvSpPr txBox="1">
            <a:spLocks noChangeArrowheads="1"/>
          </p:cNvSpPr>
          <p:nvPr/>
        </p:nvSpPr>
        <p:spPr bwMode="auto">
          <a:xfrm>
            <a:off x="5486400" y="2346325"/>
            <a:ext cx="2362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8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4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spcBef>
                <a:spcPct val="50000"/>
              </a:spcBef>
              <a:spcAft>
                <a:spcPct val="0"/>
              </a:spcAft>
              <a:buClrTx/>
              <a:buSzTx/>
              <a:buFontTx/>
              <a:buNone/>
            </a:pPr>
            <a:r>
              <a:rPr lang="en-US" altLang="en-US" sz="2000" dirty="0"/>
              <a:t>XOR Data</a:t>
            </a:r>
          </a:p>
        </p:txBody>
      </p:sp>
      <p:sp>
        <p:nvSpPr>
          <p:cNvPr id="2" name="Rectangle 1"/>
          <p:cNvSpPr/>
          <p:nvPr/>
        </p:nvSpPr>
        <p:spPr>
          <a:xfrm>
            <a:off x="533400" y="1143000"/>
            <a:ext cx="8229600" cy="1089529"/>
          </a:xfrm>
          <a:prstGeom prst="rect">
            <a:avLst/>
          </a:prstGeom>
        </p:spPr>
        <p:txBody>
          <a:bodyPr wrap="square">
            <a:spAutoFit/>
          </a:bodyPr>
          <a:lstStyle/>
          <a:p>
            <a:pPr>
              <a:lnSpc>
                <a:spcPct val="90000"/>
              </a:lnSpc>
            </a:pPr>
            <a:r>
              <a:rPr lang="en-US" altLang="en-US" sz="2400" b="0" dirty="0"/>
              <a:t>For nonlinearly separable problems, perceptron learning algorithm will fail because no linear hyperplane can separate the data perfectly </a:t>
            </a:r>
          </a:p>
        </p:txBody>
      </p:sp>
    </p:spTree>
    <p:extLst>
      <p:ext uri="{BB962C8B-B14F-4D97-AF65-F5344CB8AC3E}">
        <p14:creationId xmlns:p14="http://schemas.microsoft.com/office/powerpoint/2010/main" val="833684722"/>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r>
              <a:rPr lang="en-US" altLang="en-US" dirty="0"/>
              <a:t>Multi-layer Neural Network</a:t>
            </a:r>
          </a:p>
        </p:txBody>
      </p:sp>
      <p:graphicFrame>
        <p:nvGraphicFramePr>
          <p:cNvPr id="6148" name="Object 3"/>
          <p:cNvGraphicFramePr>
            <a:graphicFrameLocks noGrp="1" noChangeAspect="1"/>
          </p:cNvGraphicFramePr>
          <p:nvPr>
            <p:ph sz="half" idx="2"/>
          </p:nvPr>
        </p:nvGraphicFramePr>
        <p:xfrm>
          <a:off x="152400" y="1371600"/>
          <a:ext cx="3688729" cy="4462463"/>
        </p:xfrm>
        <a:graphic>
          <a:graphicData uri="http://schemas.openxmlformats.org/presentationml/2006/ole">
            <mc:AlternateContent xmlns:mc="http://schemas.openxmlformats.org/markup-compatibility/2006">
              <mc:Choice xmlns:v="urn:schemas-microsoft-com:vml" Requires="v">
                <p:oleObj name="Visio" r:id="rId3" imgW="5417922" imgH="6555254" progId="Visio.Drawing.6">
                  <p:embed/>
                </p:oleObj>
              </mc:Choice>
              <mc:Fallback>
                <p:oleObj name="Visio" r:id="rId3" imgW="5417922" imgH="6555254" progId="Visio.Drawing.6">
                  <p:embed/>
                  <p:pic>
                    <p:nvPicPr>
                      <p:cNvPr id="6148"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 y="1371600"/>
                        <a:ext cx="3688729" cy="4462463"/>
                      </a:xfrm>
                      <a:prstGeom prst="rect">
                        <a:avLst/>
                      </a:prstGeom>
                      <a:noFill/>
                      <a:ln>
                        <a:noFill/>
                      </a:ln>
                      <a:effectLst/>
                    </p:spPr>
                  </p:pic>
                </p:oleObj>
              </mc:Fallback>
            </mc:AlternateContent>
          </a:graphicData>
        </a:graphic>
      </p:graphicFrame>
      <p:sp>
        <p:nvSpPr>
          <p:cNvPr id="3" name="Content Placeholder 2">
            <a:extLst>
              <a:ext uri="{FF2B5EF4-FFF2-40B4-BE49-F238E27FC236}">
                <a16:creationId xmlns:a16="http://schemas.microsoft.com/office/drawing/2014/main" id="{82B266B7-FD3F-5845-88CF-7C691A622FBD}"/>
              </a:ext>
            </a:extLst>
          </p:cNvPr>
          <p:cNvSpPr>
            <a:spLocks noGrp="1"/>
          </p:cNvSpPr>
          <p:nvPr>
            <p:ph sz="half" idx="1"/>
          </p:nvPr>
        </p:nvSpPr>
        <p:spPr>
          <a:xfrm>
            <a:off x="4191000" y="1524000"/>
            <a:ext cx="4724400" cy="5181600"/>
          </a:xfrm>
        </p:spPr>
        <p:txBody>
          <a:bodyPr/>
          <a:lstStyle/>
          <a:p>
            <a:r>
              <a:rPr lang="en-US" sz="2400" dirty="0"/>
              <a:t>More than one </a:t>
            </a:r>
            <a:r>
              <a:rPr lang="en-US" sz="2400" i="1" dirty="0"/>
              <a:t>hidden layer </a:t>
            </a:r>
            <a:r>
              <a:rPr lang="en-US" sz="2400" dirty="0"/>
              <a:t>of computing nodes</a:t>
            </a:r>
          </a:p>
          <a:p>
            <a:endParaRPr lang="en-US" sz="1000" dirty="0"/>
          </a:p>
          <a:p>
            <a:r>
              <a:rPr lang="en-US" sz="2400" dirty="0"/>
              <a:t>Every node in a hidden layer operates on activations from preceding layer and transmits activations forward to nodes of next layer</a:t>
            </a:r>
          </a:p>
          <a:p>
            <a:pPr lvl="0"/>
            <a:endParaRPr lang="en-US" sz="1000" dirty="0">
              <a:solidFill>
                <a:srgbClr val="000000"/>
              </a:solidFill>
            </a:endParaRPr>
          </a:p>
          <a:p>
            <a:r>
              <a:rPr lang="en-US" sz="2400" dirty="0"/>
              <a:t>Also referred to as “feedforward neural networks”</a:t>
            </a:r>
          </a:p>
          <a:p>
            <a:pPr lvl="0"/>
            <a:endParaRPr lang="en-US" sz="1000" dirty="0">
              <a:solidFill>
                <a:srgbClr val="000000"/>
              </a:solidFill>
            </a:endParaRPr>
          </a:p>
          <a:p>
            <a:pPr lvl="0"/>
            <a:endParaRPr lang="en-US" sz="1000" dirty="0">
              <a:solidFill>
                <a:srgbClr val="000000"/>
              </a:solidFill>
            </a:endParaRPr>
          </a:p>
          <a:p>
            <a:endParaRPr lang="en-US" sz="2400" dirty="0"/>
          </a:p>
          <a:p>
            <a:endParaRPr lang="en-US" sz="2400" dirty="0"/>
          </a:p>
        </p:txBody>
      </p:sp>
    </p:spTree>
    <p:extLst>
      <p:ext uri="{BB962C8B-B14F-4D97-AF65-F5344CB8AC3E}">
        <p14:creationId xmlns:p14="http://schemas.microsoft.com/office/powerpoint/2010/main" val="4181360054"/>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r>
              <a:rPr lang="en-US" altLang="en-US"/>
              <a:t>Multi-layer Neural Network</a:t>
            </a:r>
          </a:p>
        </p:txBody>
      </p:sp>
      <p:sp>
        <p:nvSpPr>
          <p:cNvPr id="15363" name="Rectangle 3"/>
          <p:cNvSpPr>
            <a:spLocks noGrp="1" noChangeArrowheads="1"/>
          </p:cNvSpPr>
          <p:nvPr>
            <p:ph type="body" idx="1"/>
          </p:nvPr>
        </p:nvSpPr>
        <p:spPr/>
        <p:txBody>
          <a:bodyPr/>
          <a:lstStyle/>
          <a:p>
            <a:r>
              <a:rPr lang="en-US" altLang="en-US" dirty="0"/>
              <a:t>Multi-layer neural networks with at least one hidden layer can solve any type of classification task involving nonlinear decision surfaces</a:t>
            </a:r>
          </a:p>
        </p:txBody>
      </p:sp>
      <p:graphicFrame>
        <p:nvGraphicFramePr>
          <p:cNvPr id="15364" name="Object 2"/>
          <p:cNvGraphicFramePr>
            <a:graphicFrameLocks noGrp="1" noChangeAspect="1"/>
          </p:cNvGraphicFramePr>
          <p:nvPr>
            <p:ph sz="quarter" idx="4294967295"/>
          </p:nvPr>
        </p:nvGraphicFramePr>
        <p:xfrm>
          <a:off x="457200" y="3276600"/>
          <a:ext cx="3981450" cy="2514600"/>
        </p:xfrm>
        <a:graphic>
          <a:graphicData uri="http://schemas.openxmlformats.org/presentationml/2006/ole">
            <mc:AlternateContent xmlns:mc="http://schemas.openxmlformats.org/markup-compatibility/2006">
              <mc:Choice xmlns:v="urn:schemas-microsoft-com:vml" Requires="v">
                <p:oleObj name="Visio" r:id="rId2" imgW="6980428" imgH="4408899" progId="Visio.Drawing.6">
                  <p:embed/>
                </p:oleObj>
              </mc:Choice>
              <mc:Fallback>
                <p:oleObj name="Visio" r:id="rId2" imgW="6980428" imgH="4408899" progId="Visio.Drawing.6">
                  <p:embed/>
                  <p:pic>
                    <p:nvPicPr>
                      <p:cNvPr id="15364" name="Object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3276600"/>
                        <a:ext cx="3981450" cy="2514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15365" name="Picture 5"/>
          <p:cNvPicPr>
            <a:picLocks noGrp="1" noChangeAspect="1" noChangeArrowheads="1"/>
          </p:cNvPicPr>
          <p:nvPr>
            <p:ph sz="quarter" idx="4294967295"/>
          </p:nvPr>
        </p:nvPicPr>
        <p:blipFill>
          <a:blip r:embed="rId4">
            <a:extLst>
              <a:ext uri="{28A0092B-C50C-407E-A947-70E740481C1C}">
                <a14:useLocalDpi xmlns:a14="http://schemas.microsoft.com/office/drawing/2010/main" val="0"/>
              </a:ext>
            </a:extLst>
          </a:blip>
          <a:srcRect/>
          <a:stretch>
            <a:fillRect/>
          </a:stretch>
        </p:blipFill>
        <p:spPr>
          <a:xfrm>
            <a:off x="4648200" y="2838450"/>
            <a:ext cx="4343400" cy="3257550"/>
          </a:xfrm>
          <a:noFill/>
        </p:spPr>
      </p:pic>
      <p:sp>
        <p:nvSpPr>
          <p:cNvPr id="15366" name="Text Box 6"/>
          <p:cNvSpPr txBox="1">
            <a:spLocks noChangeArrowheads="1"/>
          </p:cNvSpPr>
          <p:nvPr/>
        </p:nvSpPr>
        <p:spPr bwMode="auto">
          <a:xfrm>
            <a:off x="5715000" y="2514600"/>
            <a:ext cx="2362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8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4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spcBef>
                <a:spcPct val="50000"/>
              </a:spcBef>
              <a:spcAft>
                <a:spcPct val="0"/>
              </a:spcAft>
              <a:buClrTx/>
              <a:buSzTx/>
              <a:buFontTx/>
              <a:buNone/>
            </a:pPr>
            <a:r>
              <a:rPr lang="en-US" altLang="en-US" sz="2000" dirty="0"/>
              <a:t>XOR Data</a:t>
            </a:r>
          </a:p>
        </p:txBody>
      </p:sp>
    </p:spTree>
    <p:extLst>
      <p:ext uri="{BB962C8B-B14F-4D97-AF65-F5344CB8AC3E}">
        <p14:creationId xmlns:p14="http://schemas.microsoft.com/office/powerpoint/2010/main" val="3289871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36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36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3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6" grpId="0"/>
    </p:bldLst>
  </p:timing>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AAA6D5-4CE0-E64D-92AB-1005F1EFBACB}"/>
              </a:ext>
            </a:extLst>
          </p:cNvPr>
          <p:cNvSpPr>
            <a:spLocks noGrp="1"/>
          </p:cNvSpPr>
          <p:nvPr>
            <p:ph type="title"/>
          </p:nvPr>
        </p:nvSpPr>
        <p:spPr/>
        <p:txBody>
          <a:bodyPr/>
          <a:lstStyle/>
          <a:p>
            <a:r>
              <a:rPr lang="en-US" dirty="0"/>
              <a:t>Why Multiple Hidden Layers?</a:t>
            </a:r>
          </a:p>
        </p:txBody>
      </p:sp>
      <p:sp>
        <p:nvSpPr>
          <p:cNvPr id="5" name="Content Placeholder 4">
            <a:extLst>
              <a:ext uri="{FF2B5EF4-FFF2-40B4-BE49-F238E27FC236}">
                <a16:creationId xmlns:a16="http://schemas.microsoft.com/office/drawing/2014/main" id="{1654C092-07C7-8747-A0B6-A7AE4E6A6CC7}"/>
              </a:ext>
            </a:extLst>
          </p:cNvPr>
          <p:cNvSpPr>
            <a:spLocks noGrp="1"/>
          </p:cNvSpPr>
          <p:nvPr>
            <p:ph idx="1"/>
          </p:nvPr>
        </p:nvSpPr>
        <p:spPr>
          <a:xfrm>
            <a:off x="176213" y="1143000"/>
            <a:ext cx="8619815" cy="5181600"/>
          </a:xfrm>
        </p:spPr>
        <p:txBody>
          <a:bodyPr/>
          <a:lstStyle/>
          <a:p>
            <a:r>
              <a:rPr lang="en-US" sz="2600" dirty="0"/>
              <a:t>Activations at hidden layers can be viewed as features extracted as functions of inputs</a:t>
            </a:r>
          </a:p>
          <a:p>
            <a:r>
              <a:rPr lang="en-US" sz="2600" dirty="0"/>
              <a:t>Every hidden layer represents a level of abstraction</a:t>
            </a:r>
          </a:p>
          <a:p>
            <a:pPr lvl="1"/>
            <a:r>
              <a:rPr lang="en-US" sz="2400" i="1" dirty="0"/>
              <a:t>Complex features are compositions of simpler features</a:t>
            </a:r>
          </a:p>
          <a:p>
            <a:pPr lvl="1"/>
            <a:endParaRPr lang="en-US" sz="2400" i="1" dirty="0"/>
          </a:p>
          <a:p>
            <a:pPr lvl="1"/>
            <a:endParaRPr lang="en-US" sz="2400" i="1" dirty="0"/>
          </a:p>
          <a:p>
            <a:pPr lvl="1"/>
            <a:endParaRPr lang="en-US" sz="2400" i="1" dirty="0"/>
          </a:p>
          <a:p>
            <a:pPr lvl="1"/>
            <a:endParaRPr lang="en-US" sz="2400" i="1" dirty="0"/>
          </a:p>
          <a:p>
            <a:pPr marL="457200" lvl="1" indent="0">
              <a:buNone/>
            </a:pPr>
            <a:endParaRPr lang="en-US" sz="2000" i="1" dirty="0"/>
          </a:p>
          <a:p>
            <a:r>
              <a:rPr lang="en-US" sz="2600" dirty="0"/>
              <a:t>Number of layers is known as </a:t>
            </a:r>
            <a:r>
              <a:rPr lang="en-US" sz="2600" b="1" dirty="0"/>
              <a:t>depth</a:t>
            </a:r>
            <a:r>
              <a:rPr lang="en-US" sz="2600" dirty="0"/>
              <a:t> of ANN</a:t>
            </a:r>
          </a:p>
          <a:p>
            <a:pPr lvl="1"/>
            <a:r>
              <a:rPr lang="en-US" sz="2400" i="1" dirty="0"/>
              <a:t>Deeper networks express complex hierarchy of features</a:t>
            </a:r>
          </a:p>
        </p:txBody>
      </p:sp>
      <p:pic>
        <p:nvPicPr>
          <p:cNvPr id="6" name="Picture 5">
            <a:extLst>
              <a:ext uri="{FF2B5EF4-FFF2-40B4-BE49-F238E27FC236}">
                <a16:creationId xmlns:a16="http://schemas.microsoft.com/office/drawing/2014/main" id="{DF9113C5-5C10-8B40-B87A-3A5769A526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9595" t="19235" r="8582" b="48436"/>
          <a:stretch>
            <a:fillRect/>
          </a:stretch>
        </p:blipFill>
        <p:spPr bwMode="auto">
          <a:xfrm>
            <a:off x="609600" y="3124200"/>
            <a:ext cx="7931634" cy="1837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330017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7682" name="Rectangle 2"/>
          <p:cNvSpPr>
            <a:spLocks noGrp="1" noChangeArrowheads="1"/>
          </p:cNvSpPr>
          <p:nvPr>
            <p:ph type="title"/>
          </p:nvPr>
        </p:nvSpPr>
        <p:spPr/>
        <p:txBody>
          <a:bodyPr/>
          <a:lstStyle/>
          <a:p>
            <a:r>
              <a:rPr lang="en-US"/>
              <a:t>Visualization of the Iris Data Matrix</a:t>
            </a:r>
          </a:p>
        </p:txBody>
      </p:sp>
      <p:grpSp>
        <p:nvGrpSpPr>
          <p:cNvPr id="967687" name="Group 7"/>
          <p:cNvGrpSpPr>
            <a:grpSpLocks/>
          </p:cNvGrpSpPr>
          <p:nvPr/>
        </p:nvGrpSpPr>
        <p:grpSpPr bwMode="auto">
          <a:xfrm>
            <a:off x="685800" y="1295400"/>
            <a:ext cx="7802563" cy="5099050"/>
            <a:chOff x="432" y="816"/>
            <a:chExt cx="4915" cy="3212"/>
          </a:xfrm>
        </p:grpSpPr>
        <p:pic>
          <p:nvPicPr>
            <p:cNvPr id="967685" name="Picture 5"/>
            <p:cNvPicPr>
              <a:picLocks noChangeAspect="1" noChangeArrowheads="1"/>
            </p:cNvPicPr>
            <p:nvPr/>
          </p:nvPicPr>
          <p:blipFill>
            <a:blip r:embed="rId3">
              <a:extLst>
                <a:ext uri="{28A0092B-C50C-407E-A947-70E740481C1C}">
                  <a14:useLocalDpi xmlns:a14="http://schemas.microsoft.com/office/drawing/2010/main" val="0"/>
                </a:ext>
              </a:extLst>
            </a:blip>
            <a:srcRect t="4475" b="4475"/>
            <a:stretch>
              <a:fillRect/>
            </a:stretch>
          </p:blipFill>
          <p:spPr bwMode="auto">
            <a:xfrm>
              <a:off x="432" y="816"/>
              <a:ext cx="4915" cy="30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67686" name="Text Box 6"/>
            <p:cNvSpPr txBox="1">
              <a:spLocks noChangeArrowheads="1"/>
            </p:cNvSpPr>
            <p:nvPr/>
          </p:nvSpPr>
          <p:spPr bwMode="auto">
            <a:xfrm>
              <a:off x="4455" y="3666"/>
              <a:ext cx="562" cy="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t>standard</a:t>
              </a:r>
            </a:p>
            <a:p>
              <a:r>
                <a:rPr lang="en-US"/>
                <a:t>deviation</a:t>
              </a:r>
            </a:p>
          </p:txBody>
        </p:sp>
      </p:grpSp>
    </p:spTree>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381000" y="152400"/>
            <a:ext cx="8280400" cy="533400"/>
          </a:xfrm>
        </p:spPr>
        <p:txBody>
          <a:bodyPr/>
          <a:lstStyle/>
          <a:p>
            <a:r>
              <a:rPr lang="en-US" altLang="en-US" dirty="0"/>
              <a:t>Multi-Layer Network Architecture</a:t>
            </a:r>
          </a:p>
        </p:txBody>
      </p:sp>
      <p:pic>
        <p:nvPicPr>
          <p:cNvPr id="6" name="Picture 5">
            <a:extLst>
              <a:ext uri="{FF2B5EF4-FFF2-40B4-BE49-F238E27FC236}">
                <a16:creationId xmlns:a16="http://schemas.microsoft.com/office/drawing/2014/main" id="{9E5773F0-1697-5E4A-AA84-F3F3FADA5FAD}"/>
              </a:ext>
            </a:extLst>
          </p:cNvPr>
          <p:cNvPicPr>
            <a:picLocks noChangeAspect="1"/>
          </p:cNvPicPr>
          <p:nvPr/>
        </p:nvPicPr>
        <p:blipFill>
          <a:blip r:embed="rId2"/>
          <a:stretch>
            <a:fillRect/>
          </a:stretch>
        </p:blipFill>
        <p:spPr>
          <a:xfrm>
            <a:off x="3124200" y="4495800"/>
            <a:ext cx="3967201" cy="813785"/>
          </a:xfrm>
          <a:prstGeom prst="rect">
            <a:avLst/>
          </a:prstGeom>
        </p:spPr>
      </p:pic>
      <p:sp>
        <p:nvSpPr>
          <p:cNvPr id="7" name="TextBox 6">
            <a:extLst>
              <a:ext uri="{FF2B5EF4-FFF2-40B4-BE49-F238E27FC236}">
                <a16:creationId xmlns:a16="http://schemas.microsoft.com/office/drawing/2014/main" id="{F4A827D4-9138-A840-A783-818CD574AC2C}"/>
              </a:ext>
            </a:extLst>
          </p:cNvPr>
          <p:cNvSpPr txBox="1"/>
          <p:nvPr/>
        </p:nvSpPr>
        <p:spPr>
          <a:xfrm>
            <a:off x="767952" y="5466649"/>
            <a:ext cx="2057400" cy="646331"/>
          </a:xfrm>
          <a:prstGeom prst="rect">
            <a:avLst/>
          </a:prstGeom>
          <a:noFill/>
        </p:spPr>
        <p:txBody>
          <a:bodyPr wrap="square" rtlCol="0">
            <a:spAutoFit/>
          </a:bodyPr>
          <a:lstStyle/>
          <a:p>
            <a:pPr algn="ctr"/>
            <a:r>
              <a:rPr lang="en-US" sz="1800" dirty="0"/>
              <a:t>Activation value </a:t>
            </a:r>
            <a:r>
              <a:rPr lang="en-US" sz="1800" b="0" dirty="0"/>
              <a:t>at node </a:t>
            </a:r>
            <a:r>
              <a:rPr lang="en-US" sz="1800" b="0" dirty="0" err="1"/>
              <a:t>i</a:t>
            </a:r>
            <a:r>
              <a:rPr lang="en-US" sz="1800" b="0" dirty="0"/>
              <a:t> at layer l</a:t>
            </a:r>
            <a:endParaRPr lang="en-US" sz="1800" b="0" baseline="30000" dirty="0"/>
          </a:p>
        </p:txBody>
      </p:sp>
      <p:pic>
        <p:nvPicPr>
          <p:cNvPr id="8" name="Picture 7">
            <a:extLst>
              <a:ext uri="{FF2B5EF4-FFF2-40B4-BE49-F238E27FC236}">
                <a16:creationId xmlns:a16="http://schemas.microsoft.com/office/drawing/2014/main" id="{745CD011-69BC-4247-9F1B-945CC10CB89E}"/>
              </a:ext>
            </a:extLst>
          </p:cNvPr>
          <p:cNvPicPr>
            <a:picLocks noChangeAspect="1"/>
          </p:cNvPicPr>
          <p:nvPr/>
        </p:nvPicPr>
        <p:blipFill>
          <a:blip r:embed="rId3"/>
          <a:stretch>
            <a:fillRect/>
          </a:stretch>
        </p:blipFill>
        <p:spPr>
          <a:xfrm>
            <a:off x="1611719" y="1143000"/>
            <a:ext cx="5942419" cy="3048000"/>
          </a:xfrm>
          <a:prstGeom prst="rect">
            <a:avLst/>
          </a:prstGeom>
        </p:spPr>
      </p:pic>
      <p:sp>
        <p:nvSpPr>
          <p:cNvPr id="17" name="TextBox 16">
            <a:extLst>
              <a:ext uri="{FF2B5EF4-FFF2-40B4-BE49-F238E27FC236}">
                <a16:creationId xmlns:a16="http://schemas.microsoft.com/office/drawing/2014/main" id="{0D71096E-E36F-5D44-820D-E7C5629E1326}"/>
              </a:ext>
            </a:extLst>
          </p:cNvPr>
          <p:cNvSpPr txBox="1"/>
          <p:nvPr/>
        </p:nvSpPr>
        <p:spPr>
          <a:xfrm>
            <a:off x="3178968" y="5506325"/>
            <a:ext cx="1414463" cy="646331"/>
          </a:xfrm>
          <a:prstGeom prst="rect">
            <a:avLst/>
          </a:prstGeom>
          <a:solidFill>
            <a:schemeClr val="accent5"/>
          </a:solidFill>
        </p:spPr>
        <p:txBody>
          <a:bodyPr wrap="square" rtlCol="0">
            <a:spAutoFit/>
          </a:bodyPr>
          <a:lstStyle/>
          <a:p>
            <a:pPr algn="ctr"/>
            <a:r>
              <a:rPr lang="en-US" sz="1800" dirty="0"/>
              <a:t>Activation Function</a:t>
            </a:r>
            <a:endParaRPr lang="en-US" sz="1800" b="0" baseline="30000" dirty="0"/>
          </a:p>
        </p:txBody>
      </p:sp>
      <p:sp>
        <p:nvSpPr>
          <p:cNvPr id="18" name="TextBox 17">
            <a:extLst>
              <a:ext uri="{FF2B5EF4-FFF2-40B4-BE49-F238E27FC236}">
                <a16:creationId xmlns:a16="http://schemas.microsoft.com/office/drawing/2014/main" id="{A8BCFEC9-9B75-E746-BF88-46AB15A1E6A5}"/>
              </a:ext>
            </a:extLst>
          </p:cNvPr>
          <p:cNvSpPr txBox="1"/>
          <p:nvPr/>
        </p:nvSpPr>
        <p:spPr>
          <a:xfrm>
            <a:off x="4809550" y="5705557"/>
            <a:ext cx="2425302" cy="369332"/>
          </a:xfrm>
          <a:prstGeom prst="rect">
            <a:avLst/>
          </a:prstGeom>
          <a:noFill/>
        </p:spPr>
        <p:txBody>
          <a:bodyPr wrap="square" rtlCol="0">
            <a:spAutoFit/>
          </a:bodyPr>
          <a:lstStyle/>
          <a:p>
            <a:pPr algn="ctr"/>
            <a:r>
              <a:rPr lang="en-US" sz="1800" dirty="0"/>
              <a:t>Linear Predictor</a:t>
            </a:r>
            <a:endParaRPr lang="en-US" sz="1800" b="0" baseline="30000" dirty="0"/>
          </a:p>
        </p:txBody>
      </p:sp>
      <p:cxnSp>
        <p:nvCxnSpPr>
          <p:cNvPr id="19" name="Straight Arrow Connector 18">
            <a:extLst>
              <a:ext uri="{FF2B5EF4-FFF2-40B4-BE49-F238E27FC236}">
                <a16:creationId xmlns:a16="http://schemas.microsoft.com/office/drawing/2014/main" id="{F2C5C300-99C5-E840-948E-FD739FCE3F87}"/>
              </a:ext>
            </a:extLst>
          </p:cNvPr>
          <p:cNvCxnSpPr>
            <a:cxnSpLocks/>
          </p:cNvCxnSpPr>
          <p:nvPr/>
        </p:nvCxnSpPr>
        <p:spPr bwMode="auto">
          <a:xfrm flipV="1">
            <a:off x="3886200" y="4993180"/>
            <a:ext cx="0" cy="508986"/>
          </a:xfrm>
          <a:prstGeom prst="straightConnector1">
            <a:avLst/>
          </a:prstGeom>
          <a:solidFill>
            <a:schemeClr val="accent1"/>
          </a:solidFill>
          <a:ln w="12700" cap="flat" cmpd="sng" algn="ctr">
            <a:solidFill>
              <a:schemeClr val="tx1"/>
            </a:solidFill>
            <a:prstDash val="solid"/>
            <a:round/>
            <a:headEnd type="none" w="med" len="med"/>
            <a:tailEnd type="triangle"/>
          </a:ln>
          <a:effectLst/>
        </p:spPr>
      </p:cxnSp>
      <p:cxnSp>
        <p:nvCxnSpPr>
          <p:cNvPr id="21" name="Straight Arrow Connector 20">
            <a:extLst>
              <a:ext uri="{FF2B5EF4-FFF2-40B4-BE49-F238E27FC236}">
                <a16:creationId xmlns:a16="http://schemas.microsoft.com/office/drawing/2014/main" id="{0440F1F1-3044-8341-9270-AE57716A4843}"/>
              </a:ext>
            </a:extLst>
          </p:cNvPr>
          <p:cNvCxnSpPr>
            <a:cxnSpLocks/>
            <a:stCxn id="7" idx="0"/>
            <a:endCxn id="6" idx="1"/>
          </p:cNvCxnSpPr>
          <p:nvPr/>
        </p:nvCxnSpPr>
        <p:spPr bwMode="auto">
          <a:xfrm flipV="1">
            <a:off x="1796652" y="4902693"/>
            <a:ext cx="1327548" cy="563956"/>
          </a:xfrm>
          <a:prstGeom prst="straightConnector1">
            <a:avLst/>
          </a:prstGeom>
          <a:solidFill>
            <a:schemeClr val="accent1"/>
          </a:solidFill>
          <a:ln w="12700" cap="flat" cmpd="sng" algn="ctr">
            <a:solidFill>
              <a:schemeClr val="tx1"/>
            </a:solidFill>
            <a:prstDash val="solid"/>
            <a:round/>
            <a:headEnd type="none" w="med" len="med"/>
            <a:tailEnd type="triangle"/>
          </a:ln>
          <a:effectLst/>
        </p:spPr>
      </p:cxnSp>
      <p:sp>
        <p:nvSpPr>
          <p:cNvPr id="22" name="Left Brace 21">
            <a:extLst>
              <a:ext uri="{FF2B5EF4-FFF2-40B4-BE49-F238E27FC236}">
                <a16:creationId xmlns:a16="http://schemas.microsoft.com/office/drawing/2014/main" id="{947B9E7E-13C8-4343-B9D4-615E29005245}"/>
              </a:ext>
            </a:extLst>
          </p:cNvPr>
          <p:cNvSpPr/>
          <p:nvPr/>
        </p:nvSpPr>
        <p:spPr bwMode="auto">
          <a:xfrm rot="16200000">
            <a:off x="5818436" y="4550469"/>
            <a:ext cx="407531" cy="1828802"/>
          </a:xfrm>
          <a:prstGeom prst="leftBrace">
            <a:avLst>
              <a:gd name="adj1" fmla="val 110003"/>
              <a:gd name="adj2" fmla="val 52091"/>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a:ln>
                <a:noFill/>
              </a:ln>
              <a:solidFill>
                <a:schemeClr val="tx1"/>
              </a:solidFill>
              <a:effectLst/>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7" grpId="0" animBg="1"/>
      <p:bldP spid="18" grpId="0"/>
      <p:bldP spid="22" grpId="0" animBg="1"/>
    </p:bld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51A9B4-1ED2-1F4D-B518-3C9BF55F8FE6}"/>
              </a:ext>
            </a:extLst>
          </p:cNvPr>
          <p:cNvSpPr>
            <a:spLocks noGrp="1"/>
          </p:cNvSpPr>
          <p:nvPr>
            <p:ph type="title"/>
          </p:nvPr>
        </p:nvSpPr>
        <p:spPr/>
        <p:txBody>
          <a:bodyPr/>
          <a:lstStyle/>
          <a:p>
            <a:r>
              <a:rPr lang="en-US" dirty="0"/>
              <a:t>Activation Functions</a:t>
            </a:r>
          </a:p>
        </p:txBody>
      </p:sp>
      <p:pic>
        <p:nvPicPr>
          <p:cNvPr id="4" name="Picture 5">
            <a:extLst>
              <a:ext uri="{FF2B5EF4-FFF2-40B4-BE49-F238E27FC236}">
                <a16:creationId xmlns:a16="http://schemas.microsoft.com/office/drawing/2014/main" id="{F87F4F65-24C3-E744-9C6A-D9A72C2C5F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2362200"/>
            <a:ext cx="5302250" cy="3976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5" name="Picture 4">
            <a:extLst>
              <a:ext uri="{FF2B5EF4-FFF2-40B4-BE49-F238E27FC236}">
                <a16:creationId xmlns:a16="http://schemas.microsoft.com/office/drawing/2014/main" id="{711E6844-0913-974D-B1F6-7F6DEB7497B4}"/>
              </a:ext>
            </a:extLst>
          </p:cNvPr>
          <p:cNvPicPr>
            <a:picLocks noChangeAspect="1"/>
          </p:cNvPicPr>
          <p:nvPr/>
        </p:nvPicPr>
        <p:blipFill>
          <a:blip r:embed="rId4"/>
          <a:stretch>
            <a:fillRect/>
          </a:stretch>
        </p:blipFill>
        <p:spPr>
          <a:xfrm>
            <a:off x="2667000" y="1091215"/>
            <a:ext cx="3967201" cy="813785"/>
          </a:xfrm>
          <a:prstGeom prst="rect">
            <a:avLst/>
          </a:prstGeom>
        </p:spPr>
      </p:pic>
      <p:pic>
        <p:nvPicPr>
          <p:cNvPr id="3" name="Picture 2"/>
          <p:cNvPicPr>
            <a:picLocks noChangeAspect="1"/>
          </p:cNvPicPr>
          <p:nvPr/>
        </p:nvPicPr>
        <p:blipFill>
          <a:blip r:embed="rId5"/>
          <a:stretch>
            <a:fillRect/>
          </a:stretch>
        </p:blipFill>
        <p:spPr>
          <a:xfrm>
            <a:off x="5943600" y="2362200"/>
            <a:ext cx="2863800" cy="1057275"/>
          </a:xfrm>
          <a:prstGeom prst="rect">
            <a:avLst/>
          </a:prstGeom>
        </p:spPr>
      </p:pic>
      <p:pic>
        <p:nvPicPr>
          <p:cNvPr id="6" name="Picture 5">
            <a:extLst>
              <a:ext uri="{FF2B5EF4-FFF2-40B4-BE49-F238E27FC236}">
                <a16:creationId xmlns:a16="http://schemas.microsoft.com/office/drawing/2014/main" id="{8D878394-7F36-CD48-991E-F0151F8A1892}"/>
              </a:ext>
            </a:extLst>
          </p:cNvPr>
          <p:cNvPicPr>
            <a:picLocks noChangeAspect="1"/>
          </p:cNvPicPr>
          <p:nvPr/>
        </p:nvPicPr>
        <p:blipFill>
          <a:blip r:embed="rId6"/>
          <a:stretch>
            <a:fillRect/>
          </a:stretch>
        </p:blipFill>
        <p:spPr>
          <a:xfrm>
            <a:off x="6182891" y="3276600"/>
            <a:ext cx="2351509" cy="651187"/>
          </a:xfrm>
          <a:prstGeom prst="rect">
            <a:avLst/>
          </a:prstGeom>
        </p:spPr>
      </p:pic>
    </p:spTree>
    <p:extLst>
      <p:ext uri="{BB962C8B-B14F-4D97-AF65-F5344CB8AC3E}">
        <p14:creationId xmlns:p14="http://schemas.microsoft.com/office/powerpoint/2010/main" val="3875228159"/>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r>
              <a:rPr lang="en-US" altLang="en-US"/>
              <a:t>Learning Multi-layer Neural Network</a:t>
            </a:r>
          </a:p>
        </p:txBody>
      </p:sp>
      <mc:AlternateContent xmlns:mc="http://schemas.openxmlformats.org/markup-compatibility/2006" xmlns:a14="http://schemas.microsoft.com/office/drawing/2010/main">
        <mc:Choice Requires="a14">
          <p:sp>
            <p:nvSpPr>
              <p:cNvPr id="16387" name="Rectangle 3"/>
              <p:cNvSpPr>
                <a:spLocks noGrp="1" noChangeArrowheads="1"/>
              </p:cNvSpPr>
              <p:nvPr>
                <p:ph type="body" idx="1"/>
              </p:nvPr>
            </p:nvSpPr>
            <p:spPr/>
            <p:txBody>
              <a:bodyPr/>
              <a:lstStyle/>
              <a:p>
                <a:pPr>
                  <a:lnSpc>
                    <a:spcPct val="90000"/>
                  </a:lnSpc>
                </a:pPr>
                <a:r>
                  <a:rPr lang="en-US" altLang="en-US" dirty="0"/>
                  <a:t>Can we apply perceptron learning rule to each node, including hidden nodes?</a:t>
                </a:r>
              </a:p>
              <a:p>
                <a:pPr lvl="1">
                  <a:lnSpc>
                    <a:spcPct val="90000"/>
                  </a:lnSpc>
                </a:pPr>
                <a:r>
                  <a:rPr lang="en-US" altLang="en-US" dirty="0"/>
                  <a:t>Perceptron learning rule computes error term e = y - </a:t>
                </a:r>
                <a14:m>
                  <m:oMath xmlns:m="http://schemas.openxmlformats.org/officeDocument/2006/math">
                    <m:acc>
                      <m:accPr>
                        <m:chr m:val="̂"/>
                        <m:ctrlPr>
                          <a:rPr lang="en-US" altLang="en-US" i="1" dirty="0">
                            <a:latin typeface="Cambria Math" panose="02040503050406030204" pitchFamily="18" charset="0"/>
                          </a:rPr>
                        </m:ctrlPr>
                      </m:accPr>
                      <m:e>
                        <m:r>
                          <a:rPr lang="en-US" altLang="en-US" i="1" dirty="0">
                            <a:latin typeface="Cambria Math" panose="02040503050406030204" pitchFamily="18" charset="0"/>
                          </a:rPr>
                          <m:t>𝑦</m:t>
                        </m:r>
                      </m:e>
                    </m:acc>
                  </m:oMath>
                </a14:m>
                <a:r>
                  <a:rPr lang="en-US" altLang="en-US" dirty="0"/>
                  <a:t> and updates weights accordingly</a:t>
                </a:r>
              </a:p>
              <a:p>
                <a:pPr marL="1254125" lvl="2" indent="-339725">
                  <a:lnSpc>
                    <a:spcPct val="90000"/>
                  </a:lnSpc>
                </a:pPr>
                <a:r>
                  <a:rPr lang="en-US" altLang="en-US" dirty="0"/>
                  <a:t>Problem: how to determine the true value of y for hidden nodes?</a:t>
                </a:r>
              </a:p>
              <a:p>
                <a:pPr lvl="1">
                  <a:lnSpc>
                    <a:spcPct val="90000"/>
                  </a:lnSpc>
                </a:pPr>
                <a:r>
                  <a:rPr lang="en-US" altLang="en-US" dirty="0"/>
                  <a:t>Approximate error in hidden nodes by error in the output nodes</a:t>
                </a:r>
              </a:p>
              <a:p>
                <a:pPr lvl="2">
                  <a:lnSpc>
                    <a:spcPct val="90000"/>
                  </a:lnSpc>
                </a:pPr>
                <a:r>
                  <a:rPr lang="en-US" altLang="en-US" dirty="0"/>
                  <a:t> Problem: </a:t>
                </a:r>
              </a:p>
              <a:p>
                <a:pPr lvl="3">
                  <a:lnSpc>
                    <a:spcPct val="90000"/>
                  </a:lnSpc>
                </a:pPr>
                <a:r>
                  <a:rPr lang="en-US" altLang="en-US" dirty="0"/>
                  <a:t>Not clear how adjustment in the hidden nodes affect overall error </a:t>
                </a:r>
              </a:p>
              <a:p>
                <a:pPr lvl="3">
                  <a:lnSpc>
                    <a:spcPct val="90000"/>
                  </a:lnSpc>
                </a:pPr>
                <a:r>
                  <a:rPr lang="en-US" altLang="en-US" dirty="0"/>
                  <a:t>No guarantee of convergence to optimal solution</a:t>
                </a:r>
              </a:p>
            </p:txBody>
          </p:sp>
        </mc:Choice>
        <mc:Fallback xmlns="">
          <p:sp>
            <p:nvSpPr>
              <p:cNvPr id="16387" name="Rectangle 3"/>
              <p:cNvSpPr>
                <a:spLocks noGrp="1" noRot="1" noChangeAspect="1" noMove="1" noResize="1" noEditPoints="1" noAdjustHandles="1" noChangeArrowheads="1" noChangeShapeType="1" noTextEdit="1"/>
              </p:cNvSpPr>
              <p:nvPr>
                <p:ph type="body" idx="1"/>
              </p:nvPr>
            </p:nvSpPr>
            <p:spPr>
              <a:blipFill>
                <a:blip r:embed="rId2"/>
                <a:stretch>
                  <a:fillRect l="-457" t="-1956" r="-762"/>
                </a:stretch>
              </a:blipFill>
            </p:spPr>
            <p:txBody>
              <a:bodyPr/>
              <a:lstStyle/>
              <a:p>
                <a:r>
                  <a:rPr lang="en-US">
                    <a:noFill/>
                  </a:rPr>
                  <a:t> </a:t>
                </a:r>
              </a:p>
            </p:txBody>
          </p:sp>
        </mc:Fallback>
      </mc:AlternateContent>
    </p:spTree>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Gradient Descent</a:t>
            </a:r>
          </a:p>
        </p:txBody>
      </p:sp>
      <p:sp>
        <p:nvSpPr>
          <p:cNvPr id="3" name="Content Placeholder 2"/>
          <p:cNvSpPr>
            <a:spLocks noGrp="1"/>
          </p:cNvSpPr>
          <p:nvPr>
            <p:ph idx="1"/>
          </p:nvPr>
        </p:nvSpPr>
        <p:spPr/>
        <p:txBody>
          <a:bodyPr/>
          <a:lstStyle/>
          <a:p>
            <a:r>
              <a:rPr lang="en-US" sz="2400" dirty="0"/>
              <a:t>Loss Function to measure errors across all training points</a:t>
            </a:r>
          </a:p>
          <a:p>
            <a:endParaRPr lang="en-US" sz="2400" dirty="0"/>
          </a:p>
          <a:p>
            <a:endParaRPr lang="en-US" sz="2400" dirty="0"/>
          </a:p>
          <a:p>
            <a:pPr lvl="1"/>
            <a:endParaRPr lang="en-US" sz="1200" dirty="0"/>
          </a:p>
          <a:p>
            <a:pPr lvl="0"/>
            <a:r>
              <a:rPr lang="en-US" sz="2400" dirty="0">
                <a:solidFill>
                  <a:srgbClr val="000000"/>
                </a:solidFill>
              </a:rPr>
              <a:t>Gradient descent: Update parameters in the direction of “maximum descent” in the loss function across all points</a:t>
            </a:r>
          </a:p>
          <a:p>
            <a:pPr lvl="0"/>
            <a:endParaRPr lang="en-US" sz="2400" dirty="0">
              <a:solidFill>
                <a:srgbClr val="000000"/>
              </a:solidFill>
            </a:endParaRPr>
          </a:p>
          <a:p>
            <a:pPr lvl="0"/>
            <a:endParaRPr lang="en-US" sz="2400" dirty="0">
              <a:solidFill>
                <a:srgbClr val="000000"/>
              </a:solidFill>
            </a:endParaRPr>
          </a:p>
          <a:p>
            <a:pPr lvl="0"/>
            <a:endParaRPr lang="en-US" sz="2400" dirty="0">
              <a:solidFill>
                <a:srgbClr val="000000"/>
              </a:solidFill>
            </a:endParaRPr>
          </a:p>
          <a:p>
            <a:pPr lvl="0"/>
            <a:endParaRPr lang="en-US" sz="2400" dirty="0">
              <a:solidFill>
                <a:srgbClr val="000000"/>
              </a:solidFill>
            </a:endParaRPr>
          </a:p>
          <a:p>
            <a:pPr lvl="0"/>
            <a:r>
              <a:rPr lang="en-US" altLang="en-US" sz="2000" dirty="0"/>
              <a:t>Stochastic gradient descent (SGD): update the weight for every instance (minibatch SGD: update over min-batches of instances)</a:t>
            </a:r>
            <a:endParaRPr lang="en-US" sz="2000" dirty="0">
              <a:solidFill>
                <a:srgbClr val="000000"/>
              </a:solidFill>
            </a:endParaRPr>
          </a:p>
          <a:p>
            <a:pPr lvl="1"/>
            <a:endParaRPr lang="en-US" sz="2400" dirty="0"/>
          </a:p>
        </p:txBody>
      </p:sp>
      <p:pic>
        <p:nvPicPr>
          <p:cNvPr id="4" name="Picture 3"/>
          <p:cNvPicPr>
            <a:picLocks noChangeAspect="1"/>
          </p:cNvPicPr>
          <p:nvPr/>
        </p:nvPicPr>
        <p:blipFill>
          <a:blip r:embed="rId2"/>
          <a:stretch>
            <a:fillRect/>
          </a:stretch>
        </p:blipFill>
        <p:spPr>
          <a:xfrm>
            <a:off x="724351" y="1672023"/>
            <a:ext cx="3386137" cy="1039224"/>
          </a:xfrm>
          <a:prstGeom prst="rect">
            <a:avLst/>
          </a:prstGeom>
        </p:spPr>
      </p:pic>
      <p:pic>
        <p:nvPicPr>
          <p:cNvPr id="5" name="Picture 4"/>
          <p:cNvPicPr>
            <a:picLocks noChangeAspect="1"/>
          </p:cNvPicPr>
          <p:nvPr/>
        </p:nvPicPr>
        <p:blipFill>
          <a:blip r:embed="rId3"/>
          <a:stretch>
            <a:fillRect/>
          </a:stretch>
        </p:blipFill>
        <p:spPr>
          <a:xfrm>
            <a:off x="4524513" y="2195022"/>
            <a:ext cx="3419475" cy="514350"/>
          </a:xfrm>
          <a:prstGeom prst="rect">
            <a:avLst/>
          </a:prstGeom>
        </p:spPr>
      </p:pic>
      <p:pic>
        <p:nvPicPr>
          <p:cNvPr id="6" name="Picture 5"/>
          <p:cNvPicPr>
            <a:picLocks noChangeAspect="1"/>
          </p:cNvPicPr>
          <p:nvPr/>
        </p:nvPicPr>
        <p:blipFill>
          <a:blip r:embed="rId4"/>
          <a:stretch>
            <a:fillRect/>
          </a:stretch>
        </p:blipFill>
        <p:spPr>
          <a:xfrm>
            <a:off x="1858265" y="3761394"/>
            <a:ext cx="3048000" cy="1651760"/>
          </a:xfrm>
          <a:prstGeom prst="rect">
            <a:avLst/>
          </a:prstGeom>
        </p:spPr>
      </p:pic>
      <mc:AlternateContent xmlns:mc="http://schemas.openxmlformats.org/markup-compatibility/2006" xmlns:a14="http://schemas.microsoft.com/office/drawing/2010/main">
        <mc:Choice Requires="a14">
          <p:sp>
            <p:nvSpPr>
              <p:cNvPr id="7" name="TextBox 6"/>
              <p:cNvSpPr txBox="1"/>
              <p:nvPr/>
            </p:nvSpPr>
            <p:spPr>
              <a:xfrm>
                <a:off x="5803997" y="4200485"/>
                <a:ext cx="1888209" cy="400110"/>
              </a:xfrm>
              <a:prstGeom prst="rect">
                <a:avLst/>
              </a:prstGeom>
              <a:noFill/>
            </p:spPr>
            <p:txBody>
              <a:bodyPr wrap="none" rtlCol="0">
                <a:spAutoFit/>
              </a:bodyPr>
              <a:lstStyle/>
              <a:p>
                <a14:m>
                  <m:oMath xmlns:m="http://schemas.openxmlformats.org/officeDocument/2006/math">
                    <m:r>
                      <a:rPr lang="en-US" sz="2000" b="0" i="1" smtClean="0">
                        <a:latin typeface="Cambria Math" panose="02040503050406030204" pitchFamily="18" charset="0"/>
                      </a:rPr>
                      <m:t>𝜆</m:t>
                    </m:r>
                  </m:oMath>
                </a14:m>
                <a:r>
                  <a:rPr lang="en-US" sz="2000" b="0" dirty="0"/>
                  <a:t>: learning rate</a:t>
                </a:r>
              </a:p>
            </p:txBody>
          </p:sp>
        </mc:Choice>
        <mc:Fallback xmlns="">
          <p:sp>
            <p:nvSpPr>
              <p:cNvPr id="7" name="TextBox 6"/>
              <p:cNvSpPr txBox="1">
                <a:spLocks noRot="1" noChangeAspect="1" noMove="1" noResize="1" noEditPoints="1" noAdjustHandles="1" noChangeArrowheads="1" noChangeShapeType="1" noTextEdit="1"/>
              </p:cNvSpPr>
              <p:nvPr/>
            </p:nvSpPr>
            <p:spPr>
              <a:xfrm>
                <a:off x="5803997" y="4200485"/>
                <a:ext cx="1888209" cy="400110"/>
              </a:xfrm>
              <a:prstGeom prst="rect">
                <a:avLst/>
              </a:prstGeom>
              <a:blipFill>
                <a:blip r:embed="rId5"/>
                <a:stretch>
                  <a:fillRect t="-6250" r="-2000" b="-25000"/>
                </a:stretch>
              </a:blipFill>
            </p:spPr>
            <p:txBody>
              <a:bodyPr/>
              <a:lstStyle/>
              <a:p>
                <a:r>
                  <a:rPr lang="en-US">
                    <a:noFill/>
                  </a:rPr>
                  <a:t> </a:t>
                </a:r>
              </a:p>
            </p:txBody>
          </p:sp>
        </mc:Fallback>
      </mc:AlternateContent>
      <p:sp>
        <p:nvSpPr>
          <p:cNvPr id="8" name="Rectangle 7">
            <a:extLst>
              <a:ext uri="{FF2B5EF4-FFF2-40B4-BE49-F238E27FC236}">
                <a16:creationId xmlns:a16="http://schemas.microsoft.com/office/drawing/2014/main" id="{C16DCFCB-C9DA-FB4D-99BE-50FC2D0A59F4}"/>
              </a:ext>
            </a:extLst>
          </p:cNvPr>
          <p:cNvSpPr/>
          <p:nvPr/>
        </p:nvSpPr>
        <p:spPr>
          <a:xfrm>
            <a:off x="4906265" y="1791525"/>
            <a:ext cx="2299027" cy="400110"/>
          </a:xfrm>
          <a:prstGeom prst="rect">
            <a:avLst/>
          </a:prstGeom>
        </p:spPr>
        <p:txBody>
          <a:bodyPr wrap="none">
            <a:spAutoFit/>
          </a:bodyPr>
          <a:lstStyle/>
          <a:p>
            <a:pPr lvl="1">
              <a:spcBef>
                <a:spcPct val="10000"/>
              </a:spcBef>
              <a:spcAft>
                <a:spcPts val="400"/>
              </a:spcAft>
              <a:buClr>
                <a:srgbClr val="0C7B9C"/>
              </a:buClr>
              <a:buSzPct val="100000"/>
            </a:pPr>
            <a:r>
              <a:rPr lang="en-US" sz="2000" b="0" kern="0" dirty="0">
                <a:solidFill>
                  <a:srgbClr val="000000"/>
                </a:solidFill>
                <a:latin typeface="Arial"/>
              </a:rPr>
              <a:t>Squared Loss:</a:t>
            </a:r>
          </a:p>
        </p:txBody>
      </p:sp>
    </p:spTree>
    <p:extLst>
      <p:ext uri="{BB962C8B-B14F-4D97-AF65-F5344CB8AC3E}">
        <p14:creationId xmlns:p14="http://schemas.microsoft.com/office/powerpoint/2010/main" val="2067650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Computing Gradients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endParaRPr lang="en-US" sz="2400" dirty="0"/>
              </a:p>
              <a:p>
                <a:endParaRPr lang="en-US" sz="2400" dirty="0"/>
              </a:p>
              <a:p>
                <a:r>
                  <a:rPr lang="en-US" sz="2400" dirty="0"/>
                  <a:t>Using chain rule of differentiation (on a single instance):</a:t>
                </a:r>
              </a:p>
              <a:p>
                <a:endParaRPr lang="en-US" sz="2400" dirty="0"/>
              </a:p>
              <a:p>
                <a:endParaRPr lang="en-US" sz="3200" dirty="0"/>
              </a:p>
              <a:p>
                <a:r>
                  <a:rPr lang="en-US" sz="2400" dirty="0"/>
                  <a:t>For sigmoid activation function:</a:t>
                </a:r>
              </a:p>
              <a:p>
                <a:endParaRPr lang="en-US" sz="2400" dirty="0"/>
              </a:p>
              <a:p>
                <a:endParaRPr lang="en-US" sz="2400" dirty="0"/>
              </a:p>
              <a:p>
                <a:endParaRPr lang="en-US" sz="2400" dirty="0"/>
              </a:p>
              <a:p>
                <a:endParaRPr lang="en-US" sz="2400" dirty="0"/>
              </a:p>
              <a:p>
                <a:r>
                  <a:rPr lang="en-US" sz="2400" dirty="0"/>
                  <a:t>How can we compute </a:t>
                </a:r>
                <a14:m>
                  <m:oMath xmlns:m="http://schemas.openxmlformats.org/officeDocument/2006/math">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𝛿</m:t>
                        </m:r>
                      </m:e>
                      <m:sub>
                        <m:r>
                          <a:rPr lang="en-US" sz="2400" b="0" i="1" smtClean="0">
                            <a:latin typeface="Cambria Math" panose="02040503050406030204" pitchFamily="18" charset="0"/>
                          </a:rPr>
                          <m:t>𝑖</m:t>
                        </m:r>
                      </m:sub>
                      <m:sup>
                        <m:r>
                          <a:rPr lang="en-US" sz="2400" b="0" i="1" smtClean="0">
                            <a:latin typeface="Cambria Math" panose="02040503050406030204" pitchFamily="18" charset="0"/>
                          </a:rPr>
                          <m:t>𝑙</m:t>
                        </m:r>
                      </m:sup>
                    </m:sSubSup>
                  </m:oMath>
                </a14:m>
                <a:r>
                  <a:rPr lang="en-US" sz="2400" dirty="0"/>
                  <a:t> for every layer?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440" b="-2000"/>
                </a:stretch>
              </a:blipFill>
            </p:spPr>
            <p:txBody>
              <a:bodyPr/>
              <a:lstStyle/>
              <a:p>
                <a:r>
                  <a:rPr lang="en-US">
                    <a:noFill/>
                  </a:rPr>
                  <a:t> </a:t>
                </a:r>
              </a:p>
            </p:txBody>
          </p:sp>
        </mc:Fallback>
      </mc:AlternateContent>
      <p:pic>
        <p:nvPicPr>
          <p:cNvPr id="4" name="Picture 3"/>
          <p:cNvPicPr>
            <a:picLocks noChangeAspect="1"/>
          </p:cNvPicPr>
          <p:nvPr/>
        </p:nvPicPr>
        <p:blipFill>
          <a:blip r:embed="rId3"/>
          <a:stretch>
            <a:fillRect/>
          </a:stretch>
        </p:blipFill>
        <p:spPr>
          <a:xfrm>
            <a:off x="762000" y="1046036"/>
            <a:ext cx="3116494" cy="1006620"/>
          </a:xfrm>
          <a:prstGeom prst="rect">
            <a:avLst/>
          </a:prstGeom>
        </p:spPr>
      </p:pic>
      <p:pic>
        <p:nvPicPr>
          <p:cNvPr id="5" name="Picture 4"/>
          <p:cNvPicPr>
            <a:picLocks noChangeAspect="1"/>
          </p:cNvPicPr>
          <p:nvPr/>
        </p:nvPicPr>
        <p:blipFill>
          <a:blip r:embed="rId4"/>
          <a:stretch>
            <a:fillRect/>
          </a:stretch>
        </p:blipFill>
        <p:spPr>
          <a:xfrm>
            <a:off x="2590800" y="2651778"/>
            <a:ext cx="3543300" cy="789190"/>
          </a:xfrm>
          <a:prstGeom prst="rect">
            <a:avLst/>
          </a:prstGeom>
        </p:spPr>
      </p:pic>
      <p:pic>
        <p:nvPicPr>
          <p:cNvPr id="6" name="Picture 5">
            <a:extLst>
              <a:ext uri="{FF2B5EF4-FFF2-40B4-BE49-F238E27FC236}">
                <a16:creationId xmlns:a16="http://schemas.microsoft.com/office/drawing/2014/main" id="{711E6844-0913-974D-B1F6-7F6DEB7497B4}"/>
              </a:ext>
            </a:extLst>
          </p:cNvPr>
          <p:cNvPicPr>
            <a:picLocks noChangeAspect="1"/>
          </p:cNvPicPr>
          <p:nvPr/>
        </p:nvPicPr>
        <p:blipFill>
          <a:blip r:embed="rId5"/>
          <a:stretch>
            <a:fillRect/>
          </a:stretch>
        </p:blipFill>
        <p:spPr>
          <a:xfrm>
            <a:off x="4809660" y="1371600"/>
            <a:ext cx="3506130" cy="719206"/>
          </a:xfrm>
          <a:prstGeom prst="rect">
            <a:avLst/>
          </a:prstGeom>
        </p:spPr>
      </p:pic>
      <p:pic>
        <p:nvPicPr>
          <p:cNvPr id="7" name="Picture 6"/>
          <p:cNvPicPr>
            <a:picLocks noChangeAspect="1"/>
          </p:cNvPicPr>
          <p:nvPr/>
        </p:nvPicPr>
        <p:blipFill>
          <a:blip r:embed="rId6"/>
          <a:stretch>
            <a:fillRect/>
          </a:stretch>
        </p:blipFill>
        <p:spPr>
          <a:xfrm>
            <a:off x="1828800" y="4114800"/>
            <a:ext cx="4733925" cy="1733550"/>
          </a:xfrm>
          <a:prstGeom prst="rect">
            <a:avLst/>
          </a:prstGeom>
        </p:spPr>
      </p:pic>
      <mc:AlternateContent xmlns:mc="http://schemas.openxmlformats.org/markup-compatibility/2006" xmlns:a14="http://schemas.microsoft.com/office/drawing/2010/main">
        <mc:Choice Requires="a14">
          <p:sp>
            <p:nvSpPr>
              <p:cNvPr id="8" name="TextBox 7"/>
              <p:cNvSpPr txBox="1"/>
              <p:nvPr/>
            </p:nvSpPr>
            <p:spPr>
              <a:xfrm>
                <a:off x="5893485" y="1033046"/>
                <a:ext cx="900568"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2200" b="0" i="1" smtClean="0">
                              <a:latin typeface="Cambria Math" panose="02040503050406030204" pitchFamily="18" charset="0"/>
                            </a:rPr>
                          </m:ctrlPr>
                        </m:accPr>
                        <m:e>
                          <m:r>
                            <a:rPr lang="en-US" sz="2200" b="0" i="1" smtClean="0">
                              <a:latin typeface="Cambria Math" panose="02040503050406030204" pitchFamily="18" charset="0"/>
                            </a:rPr>
                            <m:t>𝑦</m:t>
                          </m:r>
                        </m:e>
                      </m:acc>
                      <m:r>
                        <a:rPr lang="en-US" sz="2200" b="0" i="1" smtClean="0">
                          <a:latin typeface="Cambria Math" panose="02040503050406030204" pitchFamily="18" charset="0"/>
                        </a:rPr>
                        <m:t>=</m:t>
                      </m:r>
                      <m:sSup>
                        <m:sSupPr>
                          <m:ctrlPr>
                            <a:rPr lang="en-US" sz="2200" b="0" i="1" smtClean="0">
                              <a:latin typeface="Cambria Math" panose="02040503050406030204" pitchFamily="18" charset="0"/>
                            </a:rPr>
                          </m:ctrlPr>
                        </m:sSupPr>
                        <m:e>
                          <m:r>
                            <a:rPr lang="en-US" sz="2200" b="0" i="1" smtClean="0">
                              <a:latin typeface="Cambria Math" panose="02040503050406030204" pitchFamily="18" charset="0"/>
                            </a:rPr>
                            <m:t>𝑎</m:t>
                          </m:r>
                        </m:e>
                        <m:sup>
                          <m:r>
                            <a:rPr lang="en-US" sz="2200" b="0" i="1" smtClean="0">
                              <a:latin typeface="Cambria Math" panose="02040503050406030204" pitchFamily="18" charset="0"/>
                            </a:rPr>
                            <m:t>𝐿</m:t>
                          </m:r>
                        </m:sup>
                      </m:sSup>
                    </m:oMath>
                  </m:oMathPara>
                </a14:m>
                <a:endParaRPr lang="en-US" sz="2200" b="0" dirty="0"/>
              </a:p>
            </p:txBody>
          </p:sp>
        </mc:Choice>
        <mc:Fallback xmlns="">
          <p:sp>
            <p:nvSpPr>
              <p:cNvPr id="8" name="TextBox 7"/>
              <p:cNvSpPr txBox="1">
                <a:spLocks noRot="1" noChangeAspect="1" noMove="1" noResize="1" noEditPoints="1" noAdjustHandles="1" noChangeArrowheads="1" noChangeShapeType="1" noTextEdit="1"/>
              </p:cNvSpPr>
              <p:nvPr/>
            </p:nvSpPr>
            <p:spPr>
              <a:xfrm>
                <a:off x="5893485" y="1033046"/>
                <a:ext cx="900568" cy="338554"/>
              </a:xfrm>
              <a:prstGeom prst="rect">
                <a:avLst/>
              </a:prstGeom>
              <a:blipFill>
                <a:blip r:embed="rId7"/>
                <a:stretch>
                  <a:fillRect l="-5556" t="-10714"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A4EA5B6-A84A-4A4A-AF25-EA098DBC3D25}"/>
                  </a:ext>
                </a:extLst>
              </p:cNvPr>
              <p:cNvSpPr txBox="1"/>
              <p:nvPr/>
            </p:nvSpPr>
            <p:spPr>
              <a:xfrm>
                <a:off x="2971800" y="1689556"/>
                <a:ext cx="172996" cy="215444"/>
              </a:xfrm>
              <a:prstGeom prst="rect">
                <a:avLst/>
              </a:prstGeom>
              <a:solidFill>
                <a:schemeClr val="bg1"/>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𝑖𝑗</m:t>
                      </m:r>
                    </m:oMath>
                  </m:oMathPara>
                </a14:m>
                <a:endParaRPr lang="en-US" b="0" dirty="0"/>
              </a:p>
            </p:txBody>
          </p:sp>
        </mc:Choice>
        <mc:Fallback xmlns="">
          <p:sp>
            <p:nvSpPr>
              <p:cNvPr id="10" name="TextBox 9">
                <a:extLst>
                  <a:ext uri="{FF2B5EF4-FFF2-40B4-BE49-F238E27FC236}">
                    <a16:creationId xmlns:a16="http://schemas.microsoft.com/office/drawing/2014/main" id="{5A4EA5B6-A84A-4A4A-AF25-EA098DBC3D25}"/>
                  </a:ext>
                </a:extLst>
              </p:cNvPr>
              <p:cNvSpPr txBox="1">
                <a:spLocks noRot="1" noChangeAspect="1" noMove="1" noResize="1" noEditPoints="1" noAdjustHandles="1" noChangeArrowheads="1" noChangeShapeType="1" noTextEdit="1"/>
              </p:cNvSpPr>
              <p:nvPr/>
            </p:nvSpPr>
            <p:spPr>
              <a:xfrm>
                <a:off x="2971800" y="1689556"/>
                <a:ext cx="172996" cy="215444"/>
              </a:xfrm>
              <a:prstGeom prst="rect">
                <a:avLst/>
              </a:prstGeom>
              <a:blipFill>
                <a:blip r:embed="rId8"/>
                <a:stretch>
                  <a:fillRect l="-26667" r="-20000" b="-3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C45125F8-19BD-D44A-B0F9-67081967AD4A}"/>
                  </a:ext>
                </a:extLst>
              </p:cNvPr>
              <p:cNvSpPr txBox="1"/>
              <p:nvPr/>
            </p:nvSpPr>
            <p:spPr>
              <a:xfrm>
                <a:off x="1143000" y="1705043"/>
                <a:ext cx="172996" cy="215444"/>
              </a:xfrm>
              <a:prstGeom prst="rect">
                <a:avLst/>
              </a:prstGeom>
              <a:solidFill>
                <a:schemeClr val="bg1"/>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𝑖𝑗</m:t>
                      </m:r>
                    </m:oMath>
                  </m:oMathPara>
                </a14:m>
                <a:endParaRPr lang="en-US" b="0" dirty="0"/>
              </a:p>
            </p:txBody>
          </p:sp>
        </mc:Choice>
        <mc:Fallback xmlns="">
          <p:sp>
            <p:nvSpPr>
              <p:cNvPr id="11" name="TextBox 10">
                <a:extLst>
                  <a:ext uri="{FF2B5EF4-FFF2-40B4-BE49-F238E27FC236}">
                    <a16:creationId xmlns:a16="http://schemas.microsoft.com/office/drawing/2014/main" id="{C45125F8-19BD-D44A-B0F9-67081967AD4A}"/>
                  </a:ext>
                </a:extLst>
              </p:cNvPr>
              <p:cNvSpPr txBox="1">
                <a:spLocks noRot="1" noChangeAspect="1" noMove="1" noResize="1" noEditPoints="1" noAdjustHandles="1" noChangeArrowheads="1" noChangeShapeType="1" noTextEdit="1"/>
              </p:cNvSpPr>
              <p:nvPr/>
            </p:nvSpPr>
            <p:spPr>
              <a:xfrm>
                <a:off x="1143000" y="1705043"/>
                <a:ext cx="172996" cy="215444"/>
              </a:xfrm>
              <a:prstGeom prst="rect">
                <a:avLst/>
              </a:prstGeom>
              <a:blipFill>
                <a:blip r:embed="rId9"/>
                <a:stretch>
                  <a:fillRect l="-26667" r="-20000" b="-33333"/>
                </a:stretch>
              </a:blipFill>
            </p:spPr>
            <p:txBody>
              <a:bodyPr/>
              <a:lstStyle/>
              <a:p>
                <a:r>
                  <a:rPr lang="en-US">
                    <a:noFill/>
                  </a:rPr>
                  <a:t> </a:t>
                </a:r>
              </a:p>
            </p:txBody>
          </p:sp>
        </mc:Fallback>
      </mc:AlternateContent>
    </p:spTree>
    <p:extLst>
      <p:ext uri="{BB962C8B-B14F-4D97-AF65-F5344CB8AC3E}">
        <p14:creationId xmlns:p14="http://schemas.microsoft.com/office/powerpoint/2010/main" val="154937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Backpropagation Algorithm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28600" y="1066800"/>
                <a:ext cx="8686800" cy="5257800"/>
              </a:xfrm>
            </p:spPr>
            <p:txBody>
              <a:bodyPr/>
              <a:lstStyle/>
              <a:p>
                <a:r>
                  <a:rPr lang="en-US" sz="2400" dirty="0"/>
                  <a:t>At output layer L:</a:t>
                </a:r>
              </a:p>
              <a:p>
                <a:endParaRPr lang="en-US" sz="2400" dirty="0"/>
              </a:p>
              <a:p>
                <a:pPr marL="0" indent="0">
                  <a:buNone/>
                </a:pPr>
                <a:endParaRPr lang="en-US" sz="3200" dirty="0"/>
              </a:p>
              <a:p>
                <a:r>
                  <a:rPr lang="en-US" sz="2400" dirty="0"/>
                  <a:t>At a hidden layer </a:t>
                </a:r>
                <a14:m>
                  <m:oMath xmlns:m="http://schemas.openxmlformats.org/officeDocument/2006/math">
                    <m:r>
                      <a:rPr lang="en-US" sz="2400" b="0" i="1" smtClean="0">
                        <a:latin typeface="Cambria Math" panose="02040503050406030204" pitchFamily="18" charset="0"/>
                      </a:rPr>
                      <m:t>𝑙</m:t>
                    </m:r>
                  </m:oMath>
                </a14:m>
                <a:r>
                  <a:rPr lang="en-US" sz="2400" dirty="0"/>
                  <a:t> (using chain rule):</a:t>
                </a:r>
              </a:p>
              <a:p>
                <a:endParaRPr lang="en-US" sz="2400" dirty="0"/>
              </a:p>
              <a:p>
                <a:endParaRPr lang="en-US" sz="2400" dirty="0"/>
              </a:p>
              <a:p>
                <a:pPr lvl="1"/>
                <a:r>
                  <a:rPr lang="en-US" sz="2000" dirty="0"/>
                  <a:t>Gradients at layer l can be computed using gradients at layer l + 1</a:t>
                </a:r>
              </a:p>
              <a:p>
                <a:pPr lvl="1"/>
                <a:r>
                  <a:rPr lang="en-US" sz="2000" dirty="0"/>
                  <a:t>Start from layer L and “backpropagate” gradients to all previous layers</a:t>
                </a:r>
              </a:p>
              <a:p>
                <a:pPr lvl="1"/>
                <a:endParaRPr lang="en-US" sz="100" dirty="0"/>
              </a:p>
              <a:p>
                <a:r>
                  <a:rPr lang="en-US" altLang="en-US" sz="2000" dirty="0"/>
                  <a:t>Use gradient descent to update weights at every epoch</a:t>
                </a:r>
              </a:p>
              <a:p>
                <a:r>
                  <a:rPr lang="en-US" altLang="en-US" sz="2000" dirty="0"/>
                  <a:t>For next epoch, use updated weights to compute loss fn. and its gradient</a:t>
                </a:r>
              </a:p>
              <a:p>
                <a:r>
                  <a:rPr lang="en-US" altLang="en-US" sz="2000" dirty="0"/>
                  <a:t>Iterate until convergence (loss does not change)</a:t>
                </a:r>
                <a:r>
                  <a:rPr lang="en-US" altLang="en-US" sz="2400" dirty="0"/>
                  <a:t> </a:t>
                </a:r>
              </a:p>
              <a:p>
                <a:endParaRPr lang="en-US" sz="2400" dirty="0"/>
              </a:p>
              <a:p>
                <a:endParaRPr lang="en-US" sz="2400" dirty="0"/>
              </a:p>
              <a:p>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28600" y="1066800"/>
                <a:ext cx="8686800" cy="5257800"/>
              </a:xfrm>
              <a:blipFill>
                <a:blip r:embed="rId2"/>
                <a:stretch>
                  <a:fillRect l="-292" t="-966" r="-146" b="-1208"/>
                </a:stretch>
              </a:blipFill>
            </p:spPr>
            <p:txBody>
              <a:bodyPr/>
              <a:lstStyle/>
              <a:p>
                <a:r>
                  <a:rPr lang="en-US">
                    <a:noFill/>
                  </a:rPr>
                  <a:t> </a:t>
                </a:r>
              </a:p>
            </p:txBody>
          </p:sp>
        </mc:Fallback>
      </mc:AlternateContent>
      <p:pic>
        <p:nvPicPr>
          <p:cNvPr id="4" name="Picture 3"/>
          <p:cNvPicPr>
            <a:picLocks noChangeAspect="1"/>
          </p:cNvPicPr>
          <p:nvPr/>
        </p:nvPicPr>
        <p:blipFill>
          <a:blip r:embed="rId3"/>
          <a:stretch>
            <a:fillRect/>
          </a:stretch>
        </p:blipFill>
        <p:spPr>
          <a:xfrm>
            <a:off x="2023844" y="1649754"/>
            <a:ext cx="5090631" cy="1010708"/>
          </a:xfrm>
          <a:prstGeom prst="rect">
            <a:avLst/>
          </a:prstGeom>
        </p:spPr>
      </p:pic>
      <p:pic>
        <p:nvPicPr>
          <p:cNvPr id="6" name="Picture 5"/>
          <p:cNvPicPr>
            <a:picLocks noChangeAspect="1"/>
          </p:cNvPicPr>
          <p:nvPr/>
        </p:nvPicPr>
        <p:blipFill rotWithShape="1">
          <a:blip r:embed="rId4"/>
          <a:srcRect t="69314"/>
          <a:stretch/>
        </p:blipFill>
        <p:spPr>
          <a:xfrm>
            <a:off x="1905000" y="3152775"/>
            <a:ext cx="5534025" cy="809625"/>
          </a:xfrm>
          <a:prstGeom prst="rect">
            <a:avLst/>
          </a:prstGeom>
        </p:spPr>
      </p:pic>
      <p:pic>
        <p:nvPicPr>
          <p:cNvPr id="5" name="Picture 4"/>
          <p:cNvPicPr>
            <a:picLocks noChangeAspect="1"/>
          </p:cNvPicPr>
          <p:nvPr/>
        </p:nvPicPr>
        <p:blipFill rotWithShape="1">
          <a:blip r:embed="rId4"/>
          <a:srcRect t="2887" r="91738" b="74008"/>
          <a:stretch/>
        </p:blipFill>
        <p:spPr>
          <a:xfrm>
            <a:off x="2012269" y="3167063"/>
            <a:ext cx="457201" cy="609600"/>
          </a:xfrm>
          <a:prstGeom prst="rect">
            <a:avLst/>
          </a:prstGeom>
        </p:spPr>
      </p:pic>
    </p:spTree>
    <p:extLst>
      <p:ext uri="{BB962C8B-B14F-4D97-AF65-F5344CB8AC3E}">
        <p14:creationId xmlns:p14="http://schemas.microsoft.com/office/powerpoint/2010/main" val="681801399"/>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r>
              <a:rPr lang="en-US" altLang="en-US"/>
              <a:t>Design Issues in ANN</a:t>
            </a:r>
          </a:p>
        </p:txBody>
      </p:sp>
      <p:sp>
        <p:nvSpPr>
          <p:cNvPr id="19459" name="Rectangle 3"/>
          <p:cNvSpPr>
            <a:spLocks noGrp="1" noChangeArrowheads="1"/>
          </p:cNvSpPr>
          <p:nvPr>
            <p:ph type="body" idx="1"/>
          </p:nvPr>
        </p:nvSpPr>
        <p:spPr/>
        <p:txBody>
          <a:bodyPr/>
          <a:lstStyle/>
          <a:p>
            <a:r>
              <a:rPr lang="en-US" altLang="en-US" sz="2400" dirty="0"/>
              <a:t>Number of nodes in input layer </a:t>
            </a:r>
          </a:p>
          <a:p>
            <a:pPr lvl="1"/>
            <a:r>
              <a:rPr lang="en-US" altLang="en-US" sz="2000" dirty="0"/>
              <a:t>One input node per </a:t>
            </a:r>
            <a:r>
              <a:rPr lang="en-US" altLang="en-US" sz="2000" b="1" dirty="0"/>
              <a:t>binary/continuous</a:t>
            </a:r>
            <a:r>
              <a:rPr lang="en-US" altLang="en-US" sz="2000" dirty="0"/>
              <a:t> attribute</a:t>
            </a:r>
          </a:p>
          <a:p>
            <a:pPr lvl="1"/>
            <a:r>
              <a:rPr lang="en-US" altLang="en-US" sz="2000" dirty="0"/>
              <a:t>k or log</a:t>
            </a:r>
            <a:r>
              <a:rPr lang="en-US" altLang="en-US" sz="2000" baseline="-25000" dirty="0"/>
              <a:t>2</a:t>
            </a:r>
            <a:r>
              <a:rPr lang="en-US" altLang="en-US" sz="2000" dirty="0"/>
              <a:t> k nodes for each </a:t>
            </a:r>
            <a:r>
              <a:rPr lang="en-US" altLang="en-US" sz="2000" b="1" dirty="0"/>
              <a:t>categorical</a:t>
            </a:r>
            <a:r>
              <a:rPr lang="en-US" altLang="en-US" sz="2000" dirty="0"/>
              <a:t> attribute with k values</a:t>
            </a:r>
          </a:p>
          <a:p>
            <a:r>
              <a:rPr lang="en-US" altLang="en-US" sz="2400" dirty="0"/>
              <a:t>Number of nodes in output layer</a:t>
            </a:r>
          </a:p>
          <a:p>
            <a:pPr lvl="1"/>
            <a:r>
              <a:rPr lang="en-US" altLang="en-US" sz="2000" dirty="0"/>
              <a:t>One output for binary class problem</a:t>
            </a:r>
          </a:p>
          <a:p>
            <a:pPr lvl="1"/>
            <a:r>
              <a:rPr lang="en-US" altLang="en-US" sz="2000" dirty="0"/>
              <a:t>k or log</a:t>
            </a:r>
            <a:r>
              <a:rPr lang="en-US" altLang="en-US" sz="2000" baseline="-25000" dirty="0"/>
              <a:t>2</a:t>
            </a:r>
            <a:r>
              <a:rPr lang="en-US" altLang="en-US" sz="2000" dirty="0"/>
              <a:t> k nodes for k-class problem</a:t>
            </a:r>
          </a:p>
          <a:p>
            <a:r>
              <a:rPr lang="en-US" altLang="en-US" sz="2400" dirty="0"/>
              <a:t>Number of hidden layers and nodes per layer</a:t>
            </a:r>
          </a:p>
          <a:p>
            <a:r>
              <a:rPr lang="en-US" altLang="en-US" sz="2400" dirty="0"/>
              <a:t>Initial weights and biases</a:t>
            </a:r>
          </a:p>
          <a:p>
            <a:r>
              <a:rPr lang="en-US" altLang="en-US" sz="2400" dirty="0"/>
              <a:t>Learning rate, max. number of epochs, mini-batch size for mini-batch SGD, …</a:t>
            </a:r>
          </a:p>
          <a:p>
            <a:endParaRPr lang="en-US" altLang="en-US" sz="2400" dirty="0"/>
          </a:p>
          <a:p>
            <a:endParaRPr lang="en-US" altLang="en-US" sz="2400" dirty="0"/>
          </a:p>
        </p:txBody>
      </p:sp>
    </p:spTree>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altLang="en-US"/>
              <a:t>Characteristics of ANN</a:t>
            </a:r>
          </a:p>
        </p:txBody>
      </p:sp>
      <p:sp>
        <p:nvSpPr>
          <p:cNvPr id="20483" name="Rectangle 3"/>
          <p:cNvSpPr>
            <a:spLocks noGrp="1" noChangeArrowheads="1"/>
          </p:cNvSpPr>
          <p:nvPr>
            <p:ph type="body" idx="1"/>
          </p:nvPr>
        </p:nvSpPr>
        <p:spPr/>
        <p:txBody>
          <a:bodyPr/>
          <a:lstStyle/>
          <a:p>
            <a:r>
              <a:rPr lang="en-US" altLang="en-US" sz="2400" dirty="0"/>
              <a:t>Multilayer ANN are universal </a:t>
            </a:r>
            <a:r>
              <a:rPr lang="en-US" altLang="en-US" sz="2400" dirty="0" err="1"/>
              <a:t>approximators</a:t>
            </a:r>
            <a:r>
              <a:rPr lang="en-US" altLang="en-US" sz="2400" dirty="0"/>
              <a:t> but could suffer from overfitting if the network is too large</a:t>
            </a:r>
          </a:p>
          <a:p>
            <a:pPr lvl="1"/>
            <a:r>
              <a:rPr lang="en-US" altLang="en-US" sz="2000" dirty="0"/>
              <a:t>Naturally represents a hierarchy of features at multiple levels of abstractions</a:t>
            </a:r>
          </a:p>
          <a:p>
            <a:r>
              <a:rPr lang="en-US" altLang="en-US" sz="2400" dirty="0"/>
              <a:t>Gradient descent may converge to local minimum</a:t>
            </a:r>
          </a:p>
          <a:p>
            <a:r>
              <a:rPr lang="en-US" altLang="en-US" sz="2400" dirty="0"/>
              <a:t>Model building is compute intensive, but testing is fast </a:t>
            </a:r>
          </a:p>
          <a:p>
            <a:r>
              <a:rPr lang="en-US" altLang="en-US" sz="2400" dirty="0"/>
              <a:t>Can handle redundant and irrelevant attributes because weights are automatically learnt for all attributes</a:t>
            </a:r>
          </a:p>
          <a:p>
            <a:r>
              <a:rPr lang="en-US" altLang="en-US" sz="2400" dirty="0"/>
              <a:t>Sensitive to noise in training data</a:t>
            </a:r>
          </a:p>
          <a:p>
            <a:pPr lvl="1"/>
            <a:r>
              <a:rPr lang="en-US" altLang="en-US" sz="2000" dirty="0"/>
              <a:t>This issue can be addressed by incorporating model complexity in the loss function</a:t>
            </a:r>
          </a:p>
          <a:p>
            <a:r>
              <a:rPr lang="en-US" altLang="en-US" sz="2400" dirty="0"/>
              <a:t>Difficult to handle missing attributes</a:t>
            </a:r>
          </a:p>
        </p:txBody>
      </p:sp>
    </p:spTree>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264535-8FF5-1F4D-8D58-A47BB9E21170}"/>
              </a:ext>
            </a:extLst>
          </p:cNvPr>
          <p:cNvSpPr>
            <a:spLocks noGrp="1"/>
          </p:cNvSpPr>
          <p:nvPr>
            <p:ph type="title"/>
          </p:nvPr>
        </p:nvSpPr>
        <p:spPr/>
        <p:txBody>
          <a:bodyPr/>
          <a:lstStyle/>
          <a:p>
            <a:r>
              <a:rPr lang="en-US" dirty="0"/>
              <a:t>Deep Learning Trends</a:t>
            </a:r>
          </a:p>
        </p:txBody>
      </p:sp>
      <p:sp>
        <p:nvSpPr>
          <p:cNvPr id="3" name="Content Placeholder 2">
            <a:extLst>
              <a:ext uri="{FF2B5EF4-FFF2-40B4-BE49-F238E27FC236}">
                <a16:creationId xmlns:a16="http://schemas.microsoft.com/office/drawing/2014/main" id="{2C759B39-65D2-AF46-8295-BC1EC3A78BC7}"/>
              </a:ext>
            </a:extLst>
          </p:cNvPr>
          <p:cNvSpPr>
            <a:spLocks noGrp="1"/>
          </p:cNvSpPr>
          <p:nvPr>
            <p:ph idx="1"/>
          </p:nvPr>
        </p:nvSpPr>
        <p:spPr/>
        <p:txBody>
          <a:bodyPr/>
          <a:lstStyle/>
          <a:p>
            <a:r>
              <a:rPr lang="en-US" sz="2000" dirty="0"/>
              <a:t>Training </a:t>
            </a:r>
            <a:r>
              <a:rPr lang="en-US" sz="2000" b="1" dirty="0"/>
              <a:t>deep</a:t>
            </a:r>
            <a:r>
              <a:rPr lang="en-US" sz="2000" dirty="0"/>
              <a:t> neural networks (more than 5-10 layers) could only be possible in recent times with:</a:t>
            </a:r>
          </a:p>
          <a:p>
            <a:pPr lvl="1"/>
            <a:r>
              <a:rPr lang="en-US" sz="1800" dirty="0"/>
              <a:t>Faster computing resources (GPU)</a:t>
            </a:r>
          </a:p>
          <a:p>
            <a:pPr lvl="1"/>
            <a:r>
              <a:rPr lang="en-US" sz="1800" dirty="0"/>
              <a:t>Larger labeled training sets</a:t>
            </a:r>
          </a:p>
          <a:p>
            <a:r>
              <a:rPr lang="en-US" sz="2000" dirty="0"/>
              <a:t>Algorithmic Improvements in Deep Learning</a:t>
            </a:r>
          </a:p>
          <a:p>
            <a:pPr lvl="1"/>
            <a:r>
              <a:rPr lang="en-US" sz="1800" dirty="0"/>
              <a:t>Responsive activation functions (e.g., RELU)</a:t>
            </a:r>
          </a:p>
          <a:p>
            <a:pPr lvl="1"/>
            <a:r>
              <a:rPr lang="en-US" sz="1800" dirty="0"/>
              <a:t>Regularization (e.g., Dropout)</a:t>
            </a:r>
          </a:p>
          <a:p>
            <a:pPr lvl="1"/>
            <a:r>
              <a:rPr lang="en-US" sz="1800" dirty="0"/>
              <a:t>Supervised pre-training</a:t>
            </a:r>
          </a:p>
          <a:p>
            <a:pPr lvl="1"/>
            <a:r>
              <a:rPr lang="en-US" sz="1800" dirty="0"/>
              <a:t>Unsupervised pre-training (auto-encoders)</a:t>
            </a:r>
            <a:endParaRPr lang="en-US" sz="2000" dirty="0"/>
          </a:p>
          <a:p>
            <a:r>
              <a:rPr lang="en-US" sz="2000" dirty="0"/>
              <a:t>Specialized ANN Architectures: </a:t>
            </a:r>
          </a:p>
          <a:p>
            <a:pPr lvl="1"/>
            <a:r>
              <a:rPr lang="en-US" sz="1800" dirty="0"/>
              <a:t>Convolutional Neural Networks (for image data)</a:t>
            </a:r>
          </a:p>
          <a:p>
            <a:pPr lvl="1"/>
            <a:r>
              <a:rPr lang="en-US" sz="1800" dirty="0"/>
              <a:t>Recurrent Neural Networks (for sequence data)</a:t>
            </a:r>
          </a:p>
          <a:p>
            <a:pPr lvl="1"/>
            <a:r>
              <a:rPr lang="en-US" sz="1800" dirty="0"/>
              <a:t>Residual Networks (with skip connections)</a:t>
            </a:r>
            <a:endParaRPr lang="en-US" sz="2000" dirty="0"/>
          </a:p>
          <a:p>
            <a:r>
              <a:rPr lang="en-US" sz="2000" dirty="0"/>
              <a:t>Generative Models: Generative Adversarial Networks</a:t>
            </a:r>
          </a:p>
        </p:txBody>
      </p:sp>
    </p:spTree>
    <p:extLst>
      <p:ext uri="{BB962C8B-B14F-4D97-AF65-F5344CB8AC3E}">
        <p14:creationId xmlns:p14="http://schemas.microsoft.com/office/powerpoint/2010/main" val="2929472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8" end="8"/>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9" end="9"/>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10" end="1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11" end="1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1026"/>
          <p:cNvSpPr>
            <a:spLocks noGrp="1" noChangeArrowheads="1"/>
          </p:cNvSpPr>
          <p:nvPr>
            <p:ph type="title"/>
          </p:nvPr>
        </p:nvSpPr>
        <p:spPr>
          <a:xfrm>
            <a:off x="228600" y="-152400"/>
            <a:ext cx="8763000" cy="838200"/>
          </a:xfrm>
        </p:spPr>
        <p:txBody>
          <a:bodyPr/>
          <a:lstStyle/>
          <a:p>
            <a:r>
              <a:rPr lang="en-US" altLang="en-US"/>
              <a:t>Data Mining</a:t>
            </a:r>
            <a:endParaRPr lang="en-US" altLang="en-US" sz="2800"/>
          </a:p>
        </p:txBody>
      </p:sp>
      <p:sp>
        <p:nvSpPr>
          <p:cNvPr id="2051" name="Rectangle 1027"/>
          <p:cNvSpPr>
            <a:spLocks noChangeArrowheads="1"/>
          </p:cNvSpPr>
          <p:nvPr/>
        </p:nvSpPr>
        <p:spPr bwMode="auto">
          <a:xfrm>
            <a:off x="381000" y="1341438"/>
            <a:ext cx="8229600" cy="449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8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4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lgn="ctr" eaLnBrk="1" hangingPunct="1">
              <a:spcBef>
                <a:spcPct val="20000"/>
              </a:spcBef>
              <a:buClr>
                <a:schemeClr val="folHlink"/>
              </a:buClr>
              <a:buSzPct val="60000"/>
              <a:buFont typeface="Monotype Sorts" pitchFamily="2" charset="2"/>
              <a:buNone/>
            </a:pPr>
            <a:r>
              <a:rPr lang="en-US" altLang="en-US" sz="3200" b="0" dirty="0"/>
              <a:t>Lecture Notes for Chapter 4</a:t>
            </a:r>
          </a:p>
          <a:p>
            <a:pPr algn="ctr" eaLnBrk="1" hangingPunct="1">
              <a:spcBef>
                <a:spcPct val="20000"/>
              </a:spcBef>
              <a:buClr>
                <a:schemeClr val="folHlink"/>
              </a:buClr>
              <a:buSzPct val="60000"/>
              <a:buFont typeface="Monotype Sorts" pitchFamily="2" charset="2"/>
              <a:buNone/>
            </a:pPr>
            <a:r>
              <a:rPr lang="en-US" altLang="en-US" sz="3200" b="0" dirty="0"/>
              <a:t> </a:t>
            </a:r>
            <a:br>
              <a:rPr lang="en-US" altLang="en-US" sz="3200" b="0" dirty="0"/>
            </a:br>
            <a:r>
              <a:rPr lang="en-US" altLang="en-US" sz="3200" b="0" dirty="0"/>
              <a:t>Artificial Neural Networks</a:t>
            </a:r>
            <a:endParaRPr lang="en-US" altLang="en-US" sz="1400" b="0" dirty="0"/>
          </a:p>
          <a:p>
            <a:pPr algn="ctr" eaLnBrk="1" hangingPunct="1">
              <a:spcBef>
                <a:spcPct val="20000"/>
              </a:spcBef>
              <a:buClr>
                <a:schemeClr val="folHlink"/>
              </a:buClr>
              <a:buSzPct val="60000"/>
              <a:buFont typeface="Wingdings" pitchFamily="2" charset="2"/>
              <a:buNone/>
            </a:pPr>
            <a:endParaRPr lang="en-US" altLang="en-US" sz="3200" b="0" dirty="0"/>
          </a:p>
          <a:p>
            <a:pPr algn="ctr" eaLnBrk="1" hangingPunct="1">
              <a:spcBef>
                <a:spcPct val="20000"/>
              </a:spcBef>
              <a:buClr>
                <a:schemeClr val="folHlink"/>
              </a:buClr>
              <a:buSzPct val="60000"/>
              <a:buFont typeface="Wingdings" pitchFamily="2" charset="2"/>
              <a:buNone/>
            </a:pPr>
            <a:r>
              <a:rPr lang="en-US" altLang="en-US" sz="3200" b="0" dirty="0"/>
              <a:t>Introduction to Data Mining , 2</a:t>
            </a:r>
            <a:r>
              <a:rPr lang="en-US" altLang="en-US" sz="3200" b="0" baseline="30000" dirty="0"/>
              <a:t>nd</a:t>
            </a:r>
            <a:r>
              <a:rPr lang="en-US" altLang="en-US" sz="3200" b="0" dirty="0"/>
              <a:t> Edition</a:t>
            </a:r>
          </a:p>
          <a:p>
            <a:pPr algn="ctr" eaLnBrk="1" hangingPunct="1">
              <a:spcBef>
                <a:spcPct val="20000"/>
              </a:spcBef>
              <a:buClr>
                <a:schemeClr val="folHlink"/>
              </a:buClr>
              <a:buSzPct val="60000"/>
              <a:buFont typeface="Wingdings" pitchFamily="2" charset="2"/>
              <a:buNone/>
            </a:pPr>
            <a:r>
              <a:rPr lang="en-US" altLang="en-US" b="0" dirty="0"/>
              <a:t>by</a:t>
            </a:r>
          </a:p>
          <a:p>
            <a:pPr algn="ctr" eaLnBrk="1" hangingPunct="1">
              <a:spcBef>
                <a:spcPct val="20000"/>
              </a:spcBef>
              <a:buClr>
                <a:schemeClr val="folHlink"/>
              </a:buClr>
              <a:buSzPct val="60000"/>
              <a:buFont typeface="Wingdings" pitchFamily="2" charset="2"/>
              <a:buNone/>
            </a:pPr>
            <a:r>
              <a:rPr lang="en-US" altLang="en-US" b="0" dirty="0"/>
              <a:t>Tan, Steinbach, Karpatne, Kumar</a:t>
            </a:r>
          </a:p>
          <a:p>
            <a:pPr>
              <a:spcBef>
                <a:spcPct val="0"/>
              </a:spcBef>
              <a:spcAft>
                <a:spcPct val="0"/>
              </a:spcAft>
              <a:buClrTx/>
              <a:buSzTx/>
              <a:buFontTx/>
              <a:buNone/>
            </a:pPr>
            <a:endParaRPr lang="en-US" altLang="en-US" sz="2000" b="0"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9730" name="Rectangle 2"/>
          <p:cNvSpPr>
            <a:spLocks noGrp="1" noChangeArrowheads="1"/>
          </p:cNvSpPr>
          <p:nvPr>
            <p:ph type="title"/>
          </p:nvPr>
        </p:nvSpPr>
        <p:spPr>
          <a:xfrm>
            <a:off x="152400" y="152400"/>
            <a:ext cx="8991600" cy="533400"/>
          </a:xfrm>
        </p:spPr>
        <p:txBody>
          <a:bodyPr/>
          <a:lstStyle/>
          <a:p>
            <a:r>
              <a:rPr lang="en-US"/>
              <a:t>Visualization of the Iris Correlation Matrix</a:t>
            </a:r>
          </a:p>
        </p:txBody>
      </p:sp>
      <p:pic>
        <p:nvPicPr>
          <p:cNvPr id="969732" name="Picture 4"/>
          <p:cNvPicPr>
            <a:picLocks noChangeAspect="1" noChangeArrowheads="1"/>
          </p:cNvPicPr>
          <p:nvPr/>
        </p:nvPicPr>
        <p:blipFill>
          <a:blip r:embed="rId3">
            <a:extLst>
              <a:ext uri="{28A0092B-C50C-407E-A947-70E740481C1C}">
                <a14:useLocalDpi xmlns:a14="http://schemas.microsoft.com/office/drawing/2010/main" val="0"/>
              </a:ext>
            </a:extLst>
          </a:blip>
          <a:srcRect t="4268"/>
          <a:stretch>
            <a:fillRect/>
          </a:stretch>
        </p:blipFill>
        <p:spPr bwMode="auto">
          <a:xfrm>
            <a:off x="381000" y="1120775"/>
            <a:ext cx="7802563" cy="5127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p:txBody>
          <a:bodyPr/>
          <a:lstStyle/>
          <a:p>
            <a:r>
              <a:rPr lang="en-US" altLang="en-US"/>
              <a:t>Artificial Neural Networks (ANN)</a:t>
            </a:r>
          </a:p>
        </p:txBody>
      </p:sp>
      <p:graphicFrame>
        <p:nvGraphicFramePr>
          <p:cNvPr id="3075" name="Object 2"/>
          <p:cNvGraphicFramePr>
            <a:graphicFrameLocks noGrp="1" noChangeAspect="1"/>
          </p:cNvGraphicFramePr>
          <p:nvPr>
            <p:ph idx="1"/>
          </p:nvPr>
        </p:nvGraphicFramePr>
        <p:xfrm>
          <a:off x="533400" y="1219200"/>
          <a:ext cx="8078788" cy="3503613"/>
        </p:xfrm>
        <a:graphic>
          <a:graphicData uri="http://schemas.openxmlformats.org/presentationml/2006/ole">
            <mc:AlternateContent xmlns:mc="http://schemas.openxmlformats.org/markup-compatibility/2006">
              <mc:Choice xmlns:v="urn:schemas-microsoft-com:vml" Requires="v">
                <p:oleObj name="Visio" r:id="rId2" imgW="8939428" imgH="3877354" progId="Visio.Drawing.6">
                  <p:embed/>
                </p:oleObj>
              </mc:Choice>
              <mc:Fallback>
                <p:oleObj name="Visio" r:id="rId2" imgW="8939428" imgH="3877354" progId="Visio.Drawing.6">
                  <p:embed/>
                  <p:pic>
                    <p:nvPicPr>
                      <p:cNvPr id="3075" name="Object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1219200"/>
                        <a:ext cx="8078788" cy="3503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076" name="Text Box 4"/>
          <p:cNvSpPr txBox="1">
            <a:spLocks noChangeArrowheads="1"/>
          </p:cNvSpPr>
          <p:nvPr/>
        </p:nvSpPr>
        <p:spPr bwMode="auto">
          <a:xfrm>
            <a:off x="1143000" y="5334000"/>
            <a:ext cx="67056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8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4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spcBef>
                <a:spcPct val="50000"/>
              </a:spcBef>
              <a:spcAft>
                <a:spcPct val="0"/>
              </a:spcAft>
              <a:buClrTx/>
              <a:buSzTx/>
              <a:buFontTx/>
              <a:buNone/>
            </a:pPr>
            <a:r>
              <a:rPr lang="en-US" altLang="en-US" sz="1800" b="0"/>
              <a:t>Output Y is 1 if at least two of the three inputs are equal to 1.</a:t>
            </a:r>
          </a:p>
        </p:txBody>
      </p:sp>
    </p:spTree>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r>
              <a:rPr lang="en-US" altLang="en-US"/>
              <a:t>Artificial Neural Networks (ANN)</a:t>
            </a:r>
          </a:p>
        </p:txBody>
      </p:sp>
      <p:graphicFrame>
        <p:nvGraphicFramePr>
          <p:cNvPr id="4099" name="Object 2"/>
          <p:cNvGraphicFramePr>
            <a:graphicFrameLocks noGrp="1" noChangeAspect="1"/>
          </p:cNvGraphicFramePr>
          <p:nvPr>
            <p:ph idx="1"/>
          </p:nvPr>
        </p:nvGraphicFramePr>
        <p:xfrm>
          <a:off x="530225" y="1144588"/>
          <a:ext cx="8078788" cy="3503612"/>
        </p:xfrm>
        <a:graphic>
          <a:graphicData uri="http://schemas.openxmlformats.org/presentationml/2006/ole">
            <mc:AlternateContent xmlns:mc="http://schemas.openxmlformats.org/markup-compatibility/2006">
              <mc:Choice xmlns:v="urn:schemas-microsoft-com:vml" Requires="v">
                <p:oleObj name="Visio" r:id="rId2" imgW="8939428" imgH="3877354" progId="Visio.Drawing.6">
                  <p:embed/>
                </p:oleObj>
              </mc:Choice>
              <mc:Fallback>
                <p:oleObj name="Visio" r:id="rId2" imgW="8939428" imgH="3877354" progId="Visio.Drawing.6">
                  <p:embed/>
                  <p:pic>
                    <p:nvPicPr>
                      <p:cNvPr id="4099" name="Object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0225" y="1144588"/>
                        <a:ext cx="8078788" cy="3503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100" name="Object 3"/>
          <p:cNvGraphicFramePr>
            <a:graphicFrameLocks noChangeAspect="1"/>
          </p:cNvGraphicFramePr>
          <p:nvPr/>
        </p:nvGraphicFramePr>
        <p:xfrm>
          <a:off x="1931988" y="4953000"/>
          <a:ext cx="5346700" cy="1412875"/>
        </p:xfrm>
        <a:graphic>
          <a:graphicData uri="http://schemas.openxmlformats.org/presentationml/2006/ole">
            <mc:AlternateContent xmlns:mc="http://schemas.openxmlformats.org/markup-compatibility/2006">
              <mc:Choice xmlns:v="urn:schemas-microsoft-com:vml" Requires="v">
                <p:oleObj name="Equation" r:id="rId4" imgW="2362200" imgH="711200" progId="Equation.3">
                  <p:embed/>
                </p:oleObj>
              </mc:Choice>
              <mc:Fallback>
                <p:oleObj name="Equation" r:id="rId4" imgW="2362200" imgH="711200" progId="Equation.3">
                  <p:embed/>
                  <p:pic>
                    <p:nvPicPr>
                      <p:cNvPr id="410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31988" y="4953000"/>
                        <a:ext cx="5346700" cy="1412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r>
              <a:rPr lang="en-US" altLang="en-US"/>
              <a:t>Artificial Neural Networks (ANN)</a:t>
            </a:r>
          </a:p>
        </p:txBody>
      </p:sp>
      <p:sp>
        <p:nvSpPr>
          <p:cNvPr id="5123" name="Rectangle 3"/>
          <p:cNvSpPr>
            <a:spLocks noGrp="1" noChangeArrowheads="1"/>
          </p:cNvSpPr>
          <p:nvPr>
            <p:ph type="body" sz="half" idx="1"/>
          </p:nvPr>
        </p:nvSpPr>
        <p:spPr/>
        <p:txBody>
          <a:bodyPr/>
          <a:lstStyle/>
          <a:p>
            <a:r>
              <a:rPr lang="en-US" altLang="en-US" sz="2400"/>
              <a:t>Model is an assembly of inter-connected nodes and weighted links</a:t>
            </a:r>
          </a:p>
          <a:p>
            <a:endParaRPr lang="en-US" altLang="en-US" sz="2400"/>
          </a:p>
          <a:p>
            <a:r>
              <a:rPr lang="en-US" altLang="en-US" sz="2400"/>
              <a:t>Output node sums up each of its input value according to the weights of its links</a:t>
            </a:r>
          </a:p>
          <a:p>
            <a:endParaRPr lang="en-US" altLang="en-US" sz="2400"/>
          </a:p>
          <a:p>
            <a:r>
              <a:rPr lang="en-US" altLang="en-US" sz="2400"/>
              <a:t>Compare output node against some threshold t</a:t>
            </a:r>
          </a:p>
        </p:txBody>
      </p:sp>
      <p:graphicFrame>
        <p:nvGraphicFramePr>
          <p:cNvPr id="5124" name="Object 2"/>
          <p:cNvGraphicFramePr>
            <a:graphicFrameLocks noGrp="1" noChangeAspect="1"/>
          </p:cNvGraphicFramePr>
          <p:nvPr>
            <p:ph sz="quarter" idx="2"/>
          </p:nvPr>
        </p:nvGraphicFramePr>
        <p:xfrm>
          <a:off x="4267200" y="990600"/>
          <a:ext cx="4800600" cy="3043238"/>
        </p:xfrm>
        <a:graphic>
          <a:graphicData uri="http://schemas.openxmlformats.org/presentationml/2006/ole">
            <mc:AlternateContent xmlns:mc="http://schemas.openxmlformats.org/markup-compatibility/2006">
              <mc:Choice xmlns:v="urn:schemas-microsoft-com:vml" Requires="v">
                <p:oleObj name="Visio" r:id="rId2" imgW="6766001" imgH="4291319" progId="Visio.Drawing.6">
                  <p:embed/>
                </p:oleObj>
              </mc:Choice>
              <mc:Fallback>
                <p:oleObj name="Visio" r:id="rId2" imgW="6766001" imgH="4291319" progId="Visio.Drawing.6">
                  <p:embed/>
                  <p:pic>
                    <p:nvPicPr>
                      <p:cNvPr id="5124" name="Object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67200" y="990600"/>
                        <a:ext cx="4800600" cy="3043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125" name="Text Box 5"/>
          <p:cNvSpPr txBox="1">
            <a:spLocks noChangeArrowheads="1"/>
          </p:cNvSpPr>
          <p:nvPr/>
        </p:nvSpPr>
        <p:spPr bwMode="auto">
          <a:xfrm>
            <a:off x="4572000" y="3962400"/>
            <a:ext cx="25908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8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4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spcBef>
                <a:spcPct val="50000"/>
              </a:spcBef>
              <a:spcAft>
                <a:spcPct val="0"/>
              </a:spcAft>
              <a:buClrTx/>
              <a:buSzTx/>
              <a:buFontTx/>
              <a:buNone/>
            </a:pPr>
            <a:r>
              <a:rPr lang="en-US" altLang="en-US" sz="2000"/>
              <a:t>Perceptron Model</a:t>
            </a:r>
          </a:p>
        </p:txBody>
      </p:sp>
      <p:graphicFrame>
        <p:nvGraphicFramePr>
          <p:cNvPr id="5126" name="Object 3"/>
          <p:cNvGraphicFramePr>
            <a:graphicFrameLocks noChangeAspect="1"/>
          </p:cNvGraphicFramePr>
          <p:nvPr/>
        </p:nvGraphicFramePr>
        <p:xfrm>
          <a:off x="5410200" y="4419600"/>
          <a:ext cx="2901950" cy="1933575"/>
        </p:xfrm>
        <a:graphic>
          <a:graphicData uri="http://schemas.openxmlformats.org/presentationml/2006/ole">
            <mc:AlternateContent xmlns:mc="http://schemas.openxmlformats.org/markup-compatibility/2006">
              <mc:Choice xmlns:v="urn:schemas-microsoft-com:vml" Requires="v">
                <p:oleObj name="Equation" r:id="rId4" imgW="1333500" imgH="889000" progId="Equation.3">
                  <p:embed/>
                </p:oleObj>
              </mc:Choice>
              <mc:Fallback>
                <p:oleObj name="Equation" r:id="rId4" imgW="1333500" imgH="889000" progId="Equation.3">
                  <p:embed/>
                  <p:pic>
                    <p:nvPicPr>
                      <p:cNvPr id="5126"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10200" y="4419600"/>
                        <a:ext cx="2901950" cy="19335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r>
              <a:rPr lang="en-US" altLang="en-US"/>
              <a:t>General Structure of ANN</a:t>
            </a:r>
          </a:p>
        </p:txBody>
      </p:sp>
      <p:graphicFrame>
        <p:nvGraphicFramePr>
          <p:cNvPr id="6147" name="Object 2"/>
          <p:cNvGraphicFramePr>
            <a:graphicFrameLocks noGrp="1" noChangeAspect="1"/>
          </p:cNvGraphicFramePr>
          <p:nvPr>
            <p:ph sz="half" idx="1"/>
          </p:nvPr>
        </p:nvGraphicFramePr>
        <p:xfrm>
          <a:off x="4572000" y="1981200"/>
          <a:ext cx="4419600" cy="2460625"/>
        </p:xfrm>
        <a:graphic>
          <a:graphicData uri="http://schemas.openxmlformats.org/presentationml/2006/ole">
            <mc:AlternateContent xmlns:mc="http://schemas.openxmlformats.org/markup-compatibility/2006">
              <mc:Choice xmlns:v="urn:schemas-microsoft-com:vml" Requires="v">
                <p:oleObj name="Visio" r:id="rId2" imgW="7962595" imgH="4433250" progId="Visio.Drawing.11">
                  <p:embed/>
                </p:oleObj>
              </mc:Choice>
              <mc:Fallback>
                <p:oleObj name="Visio" r:id="rId2" imgW="7962595" imgH="4433250" progId="Visio.Drawing.11">
                  <p:embed/>
                  <p:pic>
                    <p:nvPicPr>
                      <p:cNvPr id="6147" name="Object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1981200"/>
                        <a:ext cx="4419600" cy="2460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148" name="Object 3"/>
          <p:cNvGraphicFramePr>
            <a:graphicFrameLocks noGrp="1" noChangeAspect="1"/>
          </p:cNvGraphicFramePr>
          <p:nvPr>
            <p:ph sz="half" idx="2"/>
          </p:nvPr>
        </p:nvGraphicFramePr>
        <p:xfrm>
          <a:off x="381000" y="1143000"/>
          <a:ext cx="3905250" cy="4724400"/>
        </p:xfrm>
        <a:graphic>
          <a:graphicData uri="http://schemas.openxmlformats.org/presentationml/2006/ole">
            <mc:AlternateContent xmlns:mc="http://schemas.openxmlformats.org/markup-compatibility/2006">
              <mc:Choice xmlns:v="urn:schemas-microsoft-com:vml" Requires="v">
                <p:oleObj name="Visio" r:id="rId4" imgW="5417922" imgH="6555254" progId="Visio.Drawing.6">
                  <p:embed/>
                </p:oleObj>
              </mc:Choice>
              <mc:Fallback>
                <p:oleObj name="Visio" r:id="rId4" imgW="5417922" imgH="6555254" progId="Visio.Drawing.6">
                  <p:embed/>
                  <p:pic>
                    <p:nvPicPr>
                      <p:cNvPr id="6148"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1000" y="1143000"/>
                        <a:ext cx="3905250" cy="472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149" name="Text Box 5"/>
          <p:cNvSpPr txBox="1">
            <a:spLocks noChangeArrowheads="1"/>
          </p:cNvSpPr>
          <p:nvPr/>
        </p:nvSpPr>
        <p:spPr bwMode="auto">
          <a:xfrm>
            <a:off x="5334000" y="4800600"/>
            <a:ext cx="35052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8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4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spcBef>
                <a:spcPct val="50000"/>
              </a:spcBef>
              <a:spcAft>
                <a:spcPct val="0"/>
              </a:spcAft>
              <a:buClrTx/>
              <a:buSzTx/>
              <a:buFontTx/>
              <a:buNone/>
            </a:pPr>
            <a:r>
              <a:rPr lang="en-US" altLang="en-US" sz="1800" b="0"/>
              <a:t>Training ANN means learning the weights of the neurons</a:t>
            </a:r>
          </a:p>
        </p:txBody>
      </p:sp>
      <p:sp>
        <p:nvSpPr>
          <p:cNvPr id="6150" name="AutoShape 6"/>
          <p:cNvSpPr>
            <a:spLocks noChangeArrowheads="1"/>
          </p:cNvSpPr>
          <p:nvPr/>
        </p:nvSpPr>
        <p:spPr bwMode="auto">
          <a:xfrm>
            <a:off x="3429000" y="3886200"/>
            <a:ext cx="2743200" cy="685800"/>
          </a:xfrm>
          <a:prstGeom prst="curvedUpArrow">
            <a:avLst>
              <a:gd name="adj1" fmla="val 44296"/>
              <a:gd name="adj2" fmla="val 124296"/>
              <a:gd name="adj3" fmla="val 37292"/>
            </a:avLst>
          </a:prstGeom>
          <a:solidFill>
            <a:schemeClr val="accent1"/>
          </a:solidFill>
          <a:ln w="12700">
            <a:solidFill>
              <a:schemeClr val="tx1"/>
            </a:solidFill>
            <a:miter lim="800000"/>
            <a:headEnd/>
            <a:tailEnd/>
          </a:ln>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8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4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spcBef>
                <a:spcPct val="0"/>
              </a:spcBef>
              <a:spcAft>
                <a:spcPct val="0"/>
              </a:spcAft>
              <a:buClrTx/>
              <a:buSzTx/>
              <a:buFontTx/>
              <a:buNone/>
            </a:pPr>
            <a:endParaRPr lang="en-US" altLang="en-US" sz="1400"/>
          </a:p>
        </p:txBody>
      </p:sp>
    </p:spTree>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en-US"/>
              <a:t>Artificial Neural Networks (ANN)</a:t>
            </a:r>
          </a:p>
        </p:txBody>
      </p:sp>
      <p:sp>
        <p:nvSpPr>
          <p:cNvPr id="7171" name="Rectangle 3"/>
          <p:cNvSpPr>
            <a:spLocks noGrp="1" noChangeArrowheads="1"/>
          </p:cNvSpPr>
          <p:nvPr>
            <p:ph type="body" idx="1"/>
          </p:nvPr>
        </p:nvSpPr>
        <p:spPr/>
        <p:txBody>
          <a:bodyPr/>
          <a:lstStyle/>
          <a:p>
            <a:r>
              <a:rPr lang="en-US" altLang="en-US" dirty="0"/>
              <a:t>Various types of neural network topology</a:t>
            </a:r>
          </a:p>
          <a:p>
            <a:pPr lvl="1"/>
            <a:r>
              <a:rPr lang="en-US" altLang="en-US" dirty="0"/>
              <a:t>single-layered network (perceptron) versus </a:t>
            </a:r>
            <a:br>
              <a:rPr lang="en-US" altLang="en-US" dirty="0"/>
            </a:br>
            <a:r>
              <a:rPr lang="en-US" altLang="en-US" dirty="0"/>
              <a:t>multi-layered network</a:t>
            </a:r>
          </a:p>
          <a:p>
            <a:pPr lvl="1"/>
            <a:r>
              <a:rPr lang="en-US" altLang="en-US" dirty="0"/>
              <a:t>Feed-forward versus recurrent network</a:t>
            </a:r>
          </a:p>
          <a:p>
            <a:pPr lvl="1"/>
            <a:endParaRPr lang="en-US" altLang="en-US" dirty="0"/>
          </a:p>
          <a:p>
            <a:r>
              <a:rPr lang="en-US" altLang="en-US" dirty="0"/>
              <a:t>Various types of </a:t>
            </a:r>
            <a:br>
              <a:rPr lang="en-US" altLang="en-US" dirty="0"/>
            </a:br>
            <a:r>
              <a:rPr lang="en-US" altLang="en-US" dirty="0"/>
              <a:t>activation functions (f)</a:t>
            </a:r>
          </a:p>
          <a:p>
            <a:pPr lvl="1"/>
            <a:endParaRPr lang="en-US" altLang="en-US" dirty="0"/>
          </a:p>
        </p:txBody>
      </p:sp>
      <p:graphicFrame>
        <p:nvGraphicFramePr>
          <p:cNvPr id="7172" name="Object 2"/>
          <p:cNvGraphicFramePr>
            <a:graphicFrameLocks noGrp="1" noChangeAspect="1"/>
          </p:cNvGraphicFramePr>
          <p:nvPr>
            <p:ph sz="half" idx="4294967295"/>
          </p:nvPr>
        </p:nvGraphicFramePr>
        <p:xfrm>
          <a:off x="1066800" y="4957763"/>
          <a:ext cx="2403475" cy="831850"/>
        </p:xfrm>
        <a:graphic>
          <a:graphicData uri="http://schemas.openxmlformats.org/presentationml/2006/ole">
            <mc:AlternateContent xmlns:mc="http://schemas.openxmlformats.org/markup-compatibility/2006">
              <mc:Choice xmlns:v="urn:schemas-microsoft-com:vml" Requires="v">
                <p:oleObj name="Equation" r:id="rId2" imgW="990360" imgH="342720" progId="Equation.3">
                  <p:embed/>
                </p:oleObj>
              </mc:Choice>
              <mc:Fallback>
                <p:oleObj name="Equation" r:id="rId2" imgW="990360" imgH="342720" progId="Equation.3">
                  <p:embed/>
                  <p:pic>
                    <p:nvPicPr>
                      <p:cNvPr id="7172" name="Object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6800" y="4957763"/>
                        <a:ext cx="2403475" cy="8318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7173" name="Picture 5"/>
          <p:cNvPicPr>
            <a:picLocks noGrp="1" noChangeAspect="1" noChangeArrowheads="1"/>
          </p:cNvPicPr>
          <p:nvPr>
            <p:ph sz="half" idx="4294967295"/>
          </p:nvPr>
        </p:nvPicPr>
        <p:blipFill>
          <a:blip r:embed="rId4">
            <a:extLst>
              <a:ext uri="{28A0092B-C50C-407E-A947-70E740481C1C}">
                <a14:useLocalDpi xmlns:a14="http://schemas.microsoft.com/office/drawing/2010/main" val="0"/>
              </a:ext>
            </a:extLst>
          </a:blip>
          <a:srcRect/>
          <a:stretch>
            <a:fillRect/>
          </a:stretch>
        </p:blipFill>
        <p:spPr>
          <a:xfrm>
            <a:off x="4648200" y="3262313"/>
            <a:ext cx="4083050" cy="3062287"/>
          </a:xfrm>
          <a:noFill/>
        </p:spPr>
      </p:pic>
    </p:spTree>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a:t>Perceptron</a:t>
            </a:r>
          </a:p>
        </p:txBody>
      </p:sp>
      <p:sp>
        <p:nvSpPr>
          <p:cNvPr id="8195" name="Rectangle 3"/>
          <p:cNvSpPr>
            <a:spLocks noGrp="1" noChangeArrowheads="1"/>
          </p:cNvSpPr>
          <p:nvPr>
            <p:ph type="body" idx="1"/>
          </p:nvPr>
        </p:nvSpPr>
        <p:spPr/>
        <p:txBody>
          <a:bodyPr/>
          <a:lstStyle/>
          <a:p>
            <a:pPr>
              <a:lnSpc>
                <a:spcPct val="90000"/>
              </a:lnSpc>
            </a:pPr>
            <a:r>
              <a:rPr lang="en-US" altLang="en-US" dirty="0"/>
              <a:t>Single layer network</a:t>
            </a:r>
          </a:p>
          <a:p>
            <a:pPr lvl="1">
              <a:lnSpc>
                <a:spcPct val="90000"/>
              </a:lnSpc>
            </a:pPr>
            <a:r>
              <a:rPr lang="en-US" altLang="en-US" dirty="0"/>
              <a:t>Contains only input and output nodes</a:t>
            </a:r>
          </a:p>
          <a:p>
            <a:pPr lvl="3">
              <a:lnSpc>
                <a:spcPct val="90000"/>
              </a:lnSpc>
            </a:pPr>
            <a:endParaRPr lang="en-US" altLang="en-US" dirty="0"/>
          </a:p>
          <a:p>
            <a:pPr>
              <a:lnSpc>
                <a:spcPct val="90000"/>
              </a:lnSpc>
            </a:pPr>
            <a:r>
              <a:rPr lang="en-US" altLang="en-US" dirty="0"/>
              <a:t>Activation function:  f = sign(</a:t>
            </a:r>
            <a:r>
              <a:rPr lang="en-US" altLang="en-US" dirty="0" err="1"/>
              <a:t>w</a:t>
            </a:r>
            <a:r>
              <a:rPr lang="en-US" altLang="en-US" dirty="0" err="1">
                <a:sym typeface="Symbol" pitchFamily="18" charset="2"/>
              </a:rPr>
              <a:t></a:t>
            </a:r>
            <a:r>
              <a:rPr lang="en-US" altLang="en-US" dirty="0" err="1"/>
              <a:t>x</a:t>
            </a:r>
            <a:r>
              <a:rPr lang="en-US" altLang="en-US" dirty="0"/>
              <a:t>)</a:t>
            </a:r>
          </a:p>
          <a:p>
            <a:pPr lvl="3">
              <a:lnSpc>
                <a:spcPct val="90000"/>
              </a:lnSpc>
            </a:pPr>
            <a:endParaRPr lang="en-US" altLang="en-US" dirty="0"/>
          </a:p>
          <a:p>
            <a:pPr>
              <a:lnSpc>
                <a:spcPct val="90000"/>
              </a:lnSpc>
            </a:pPr>
            <a:r>
              <a:rPr lang="en-US" altLang="en-US" dirty="0"/>
              <a:t>Applying model is straightforward</a:t>
            </a:r>
          </a:p>
          <a:p>
            <a:pPr>
              <a:lnSpc>
                <a:spcPct val="90000"/>
              </a:lnSpc>
            </a:pPr>
            <a:endParaRPr lang="en-US" altLang="en-US" dirty="0"/>
          </a:p>
          <a:p>
            <a:pPr>
              <a:lnSpc>
                <a:spcPct val="90000"/>
              </a:lnSpc>
            </a:pPr>
            <a:endParaRPr lang="en-US" altLang="en-US" dirty="0"/>
          </a:p>
          <a:p>
            <a:pPr>
              <a:lnSpc>
                <a:spcPct val="90000"/>
              </a:lnSpc>
            </a:pPr>
            <a:endParaRPr lang="en-US" altLang="en-US" dirty="0"/>
          </a:p>
          <a:p>
            <a:pPr lvl="1">
              <a:lnSpc>
                <a:spcPct val="90000"/>
              </a:lnSpc>
            </a:pPr>
            <a:endParaRPr lang="en-US" altLang="en-US" dirty="0"/>
          </a:p>
          <a:p>
            <a:pPr lvl="1">
              <a:lnSpc>
                <a:spcPct val="90000"/>
              </a:lnSpc>
            </a:pPr>
            <a:r>
              <a:rPr lang="en-US" altLang="en-US" dirty="0"/>
              <a:t>X</a:t>
            </a:r>
            <a:r>
              <a:rPr lang="en-US" altLang="en-US" baseline="-25000" dirty="0"/>
              <a:t>1</a:t>
            </a:r>
            <a:r>
              <a:rPr lang="en-US" altLang="en-US" dirty="0"/>
              <a:t> = 1, X</a:t>
            </a:r>
            <a:r>
              <a:rPr lang="en-US" altLang="en-US" baseline="-25000" dirty="0"/>
              <a:t>2</a:t>
            </a:r>
            <a:r>
              <a:rPr lang="en-US" altLang="en-US" dirty="0"/>
              <a:t> = 0, X</a:t>
            </a:r>
            <a:r>
              <a:rPr lang="en-US" altLang="en-US" baseline="-25000" dirty="0"/>
              <a:t>3</a:t>
            </a:r>
            <a:r>
              <a:rPr lang="en-US" altLang="en-US" dirty="0"/>
              <a:t> =1 =&gt; y = sign(0.2) = 1</a:t>
            </a:r>
          </a:p>
        </p:txBody>
      </p:sp>
      <p:graphicFrame>
        <p:nvGraphicFramePr>
          <p:cNvPr id="8196" name="Object 2"/>
          <p:cNvGraphicFramePr>
            <a:graphicFrameLocks noGrp="1" noChangeAspect="1"/>
          </p:cNvGraphicFramePr>
          <p:nvPr>
            <p:ph sz="half" idx="4294967295"/>
          </p:nvPr>
        </p:nvGraphicFramePr>
        <p:xfrm>
          <a:off x="1828800" y="3886200"/>
          <a:ext cx="5257800" cy="1582738"/>
        </p:xfrm>
        <a:graphic>
          <a:graphicData uri="http://schemas.openxmlformats.org/presentationml/2006/ole">
            <mc:AlternateContent xmlns:mc="http://schemas.openxmlformats.org/markup-compatibility/2006">
              <mc:Choice xmlns:v="urn:schemas-microsoft-com:vml" Requires="v">
                <p:oleObj name="Equation" r:id="rId2" imgW="2362200" imgH="711200" progId="Equation.3">
                  <p:embed/>
                </p:oleObj>
              </mc:Choice>
              <mc:Fallback>
                <p:oleObj name="Equation" r:id="rId2" imgW="2362200" imgH="711200" progId="Equation.3">
                  <p:embed/>
                  <p:pic>
                    <p:nvPicPr>
                      <p:cNvPr id="8196" name="Object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800" y="3886200"/>
                        <a:ext cx="5257800" cy="15827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r>
              <a:rPr lang="en-US" altLang="en-US"/>
              <a:t>Perceptron Learning Rule</a:t>
            </a:r>
          </a:p>
        </p:txBody>
      </p:sp>
      <p:sp>
        <p:nvSpPr>
          <p:cNvPr id="9219" name="Rectangle 3"/>
          <p:cNvSpPr>
            <a:spLocks noGrp="1" noChangeArrowheads="1"/>
          </p:cNvSpPr>
          <p:nvPr>
            <p:ph type="body" idx="1"/>
          </p:nvPr>
        </p:nvSpPr>
        <p:spPr/>
        <p:txBody>
          <a:bodyPr/>
          <a:lstStyle/>
          <a:p>
            <a:r>
              <a:rPr lang="en-US" altLang="en-US"/>
              <a:t>Initialize the weights (w</a:t>
            </a:r>
            <a:r>
              <a:rPr lang="en-US" altLang="en-US" baseline="-25000"/>
              <a:t>0</a:t>
            </a:r>
            <a:r>
              <a:rPr lang="en-US" altLang="en-US"/>
              <a:t>, w</a:t>
            </a:r>
            <a:r>
              <a:rPr lang="en-US" altLang="en-US" baseline="-25000"/>
              <a:t>1</a:t>
            </a:r>
            <a:r>
              <a:rPr lang="en-US" altLang="en-US"/>
              <a:t>, …, w</a:t>
            </a:r>
            <a:r>
              <a:rPr lang="en-US" altLang="en-US" baseline="-25000"/>
              <a:t>d</a:t>
            </a:r>
            <a:r>
              <a:rPr lang="en-US" altLang="en-US"/>
              <a:t>)</a:t>
            </a:r>
          </a:p>
          <a:p>
            <a:r>
              <a:rPr lang="en-US" altLang="en-US"/>
              <a:t>Repeat</a:t>
            </a:r>
          </a:p>
          <a:p>
            <a:pPr lvl="1"/>
            <a:r>
              <a:rPr lang="en-US" altLang="en-US"/>
              <a:t>For each training example (x</a:t>
            </a:r>
            <a:r>
              <a:rPr lang="en-US" altLang="en-US" baseline="-25000"/>
              <a:t>i</a:t>
            </a:r>
            <a:r>
              <a:rPr lang="en-US" altLang="en-US"/>
              <a:t>, y</a:t>
            </a:r>
            <a:r>
              <a:rPr lang="en-US" altLang="en-US" baseline="-25000"/>
              <a:t>i</a:t>
            </a:r>
            <a:r>
              <a:rPr lang="en-US" altLang="en-US"/>
              <a:t>)</a:t>
            </a:r>
          </a:p>
          <a:p>
            <a:pPr lvl="2"/>
            <a:r>
              <a:rPr lang="en-US" altLang="en-US"/>
              <a:t> Compute f(w, x</a:t>
            </a:r>
            <a:r>
              <a:rPr lang="en-US" altLang="en-US" baseline="-25000"/>
              <a:t>i</a:t>
            </a:r>
            <a:r>
              <a:rPr lang="en-US" altLang="en-US"/>
              <a:t>)</a:t>
            </a:r>
          </a:p>
          <a:p>
            <a:pPr lvl="2"/>
            <a:r>
              <a:rPr lang="en-US" altLang="en-US"/>
              <a:t> Update the weights: </a:t>
            </a:r>
          </a:p>
          <a:p>
            <a:pPr lvl="2"/>
            <a:endParaRPr lang="en-US" altLang="en-US"/>
          </a:p>
          <a:p>
            <a:pPr lvl="2"/>
            <a:endParaRPr lang="en-US" altLang="en-US"/>
          </a:p>
          <a:p>
            <a:r>
              <a:rPr lang="en-US" altLang="en-US"/>
              <a:t>Until stopping condition is met</a:t>
            </a:r>
          </a:p>
        </p:txBody>
      </p:sp>
      <p:graphicFrame>
        <p:nvGraphicFramePr>
          <p:cNvPr id="9220" name="Object 2"/>
          <p:cNvGraphicFramePr>
            <a:graphicFrameLocks noGrp="1" noChangeAspect="1"/>
          </p:cNvGraphicFramePr>
          <p:nvPr>
            <p:ph sz="half" idx="4294967295"/>
          </p:nvPr>
        </p:nvGraphicFramePr>
        <p:xfrm>
          <a:off x="2667000" y="3716338"/>
          <a:ext cx="4876800" cy="565150"/>
        </p:xfrm>
        <a:graphic>
          <a:graphicData uri="http://schemas.openxmlformats.org/presentationml/2006/ole">
            <mc:AlternateContent xmlns:mc="http://schemas.openxmlformats.org/markup-compatibility/2006">
              <mc:Choice xmlns:v="urn:schemas-microsoft-com:vml" Requires="v">
                <p:oleObj name="Equation" r:id="rId2" imgW="2082800" imgH="241300" progId="Equation.3">
                  <p:embed/>
                </p:oleObj>
              </mc:Choice>
              <mc:Fallback>
                <p:oleObj name="Equation" r:id="rId2" imgW="2082800" imgH="241300" progId="Equation.3">
                  <p:embed/>
                  <p:pic>
                    <p:nvPicPr>
                      <p:cNvPr id="9220" name="Object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7000" y="3716338"/>
                        <a:ext cx="4876800" cy="5651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altLang="en-US"/>
              <a:t>Perceptron Learning Rule</a:t>
            </a:r>
          </a:p>
        </p:txBody>
      </p:sp>
      <p:sp>
        <p:nvSpPr>
          <p:cNvPr id="10243" name="Rectangle 3"/>
          <p:cNvSpPr>
            <a:spLocks noGrp="1" noChangeArrowheads="1"/>
          </p:cNvSpPr>
          <p:nvPr>
            <p:ph type="body" idx="1"/>
          </p:nvPr>
        </p:nvSpPr>
        <p:spPr/>
        <p:txBody>
          <a:bodyPr/>
          <a:lstStyle/>
          <a:p>
            <a:r>
              <a:rPr lang="en-US" altLang="en-US"/>
              <a:t>Weight update formula:</a:t>
            </a:r>
          </a:p>
          <a:p>
            <a:endParaRPr lang="en-US" altLang="en-US"/>
          </a:p>
          <a:p>
            <a:endParaRPr lang="en-US" altLang="en-US"/>
          </a:p>
          <a:p>
            <a:r>
              <a:rPr lang="en-US" altLang="en-US"/>
              <a:t>Intuition:</a:t>
            </a:r>
          </a:p>
          <a:p>
            <a:pPr lvl="1"/>
            <a:r>
              <a:rPr lang="en-US" altLang="en-US"/>
              <a:t>Update weight based on error:  </a:t>
            </a:r>
          </a:p>
          <a:p>
            <a:pPr lvl="1"/>
            <a:r>
              <a:rPr lang="en-US" altLang="en-US"/>
              <a:t>If y=f(x,w), e=0: no update needed</a:t>
            </a:r>
          </a:p>
          <a:p>
            <a:pPr lvl="1"/>
            <a:r>
              <a:rPr lang="en-US" altLang="en-US"/>
              <a:t>If y&gt;f(x,w), e=2: weight must be increased so that f(x,w) will increase</a:t>
            </a:r>
          </a:p>
          <a:p>
            <a:pPr lvl="1"/>
            <a:r>
              <a:rPr lang="en-US" altLang="en-US"/>
              <a:t>If y&lt;f(x,w), e=-2: weight must be decreased so that f(x,w) will decrease</a:t>
            </a:r>
          </a:p>
        </p:txBody>
      </p:sp>
      <p:graphicFrame>
        <p:nvGraphicFramePr>
          <p:cNvPr id="10244" name="Object 2"/>
          <p:cNvGraphicFramePr>
            <a:graphicFrameLocks noGrp="1" noChangeAspect="1"/>
          </p:cNvGraphicFramePr>
          <p:nvPr>
            <p:ph sz="half" idx="4294967295"/>
          </p:nvPr>
        </p:nvGraphicFramePr>
        <p:xfrm>
          <a:off x="1066800" y="1830388"/>
          <a:ext cx="7620000" cy="555625"/>
        </p:xfrm>
        <a:graphic>
          <a:graphicData uri="http://schemas.openxmlformats.org/presentationml/2006/ole">
            <mc:AlternateContent xmlns:mc="http://schemas.openxmlformats.org/markup-compatibility/2006">
              <mc:Choice xmlns:v="urn:schemas-microsoft-com:vml" Requires="v">
                <p:oleObj name="Equation" r:id="rId2" imgW="3213100" imgH="241300" progId="Equation.3">
                  <p:embed/>
                </p:oleObj>
              </mc:Choice>
              <mc:Fallback>
                <p:oleObj name="Equation" r:id="rId2" imgW="3213100" imgH="241300" progId="Equation.3">
                  <p:embed/>
                  <p:pic>
                    <p:nvPicPr>
                      <p:cNvPr id="10244" name="Object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6800" y="1830388"/>
                        <a:ext cx="7620000" cy="555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245" name="Object 3"/>
          <p:cNvGraphicFramePr>
            <a:graphicFrameLocks noGrp="1" noChangeAspect="1"/>
          </p:cNvGraphicFramePr>
          <p:nvPr>
            <p:ph sz="half" idx="4294967295"/>
          </p:nvPr>
        </p:nvGraphicFramePr>
        <p:xfrm>
          <a:off x="6248400" y="3225800"/>
          <a:ext cx="2590800" cy="508000"/>
        </p:xfrm>
        <a:graphic>
          <a:graphicData uri="http://schemas.openxmlformats.org/presentationml/2006/ole">
            <mc:AlternateContent xmlns:mc="http://schemas.openxmlformats.org/markup-compatibility/2006">
              <mc:Choice xmlns:v="urn:schemas-microsoft-com:vml" Requires="v">
                <p:oleObj name="Equation" r:id="rId4" imgW="1231366" imgH="241195" progId="Equation.3">
                  <p:embed/>
                </p:oleObj>
              </mc:Choice>
              <mc:Fallback>
                <p:oleObj name="Equation" r:id="rId4" imgW="1231366" imgH="241195" progId="Equation.3">
                  <p:embed/>
                  <p:pic>
                    <p:nvPicPr>
                      <p:cNvPr id="10245"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48400" y="3225800"/>
                        <a:ext cx="2590800" cy="508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sz="quarter"/>
          </p:nvPr>
        </p:nvSpPr>
        <p:spPr/>
        <p:txBody>
          <a:bodyPr/>
          <a:lstStyle/>
          <a:p>
            <a:r>
              <a:rPr lang="en-US" altLang="en-US"/>
              <a:t>Example of Perceptron Learning</a:t>
            </a:r>
          </a:p>
        </p:txBody>
      </p:sp>
      <p:graphicFrame>
        <p:nvGraphicFramePr>
          <p:cNvPr id="11267" name="Object 2"/>
          <p:cNvGraphicFramePr>
            <a:graphicFrameLocks noGrp="1" noChangeAspect="1"/>
          </p:cNvGraphicFramePr>
          <p:nvPr>
            <p:ph sz="quarter" idx="1"/>
          </p:nvPr>
        </p:nvGraphicFramePr>
        <p:xfrm>
          <a:off x="152400" y="3352800"/>
          <a:ext cx="1819275" cy="2667000"/>
        </p:xfrm>
        <a:graphic>
          <a:graphicData uri="http://schemas.openxmlformats.org/presentationml/2006/ole">
            <mc:AlternateContent xmlns:mc="http://schemas.openxmlformats.org/markup-compatibility/2006">
              <mc:Choice xmlns:v="urn:schemas-microsoft-com:vml" Requires="v">
                <p:oleObj name="Worksheet" r:id="rId2" imgW="2445859" imgH="2979548" progId="Excel.Sheet.8">
                  <p:embed/>
                </p:oleObj>
              </mc:Choice>
              <mc:Fallback>
                <p:oleObj name="Worksheet" r:id="rId2" imgW="2445859" imgH="2979548" progId="Excel.Sheet.8">
                  <p:embed/>
                  <p:pic>
                    <p:nvPicPr>
                      <p:cNvPr id="11267" name="Object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3352800"/>
                        <a:ext cx="1819275" cy="266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oleObj>
              </mc:Fallback>
            </mc:AlternateContent>
          </a:graphicData>
        </a:graphic>
      </p:graphicFrame>
      <p:graphicFrame>
        <p:nvGraphicFramePr>
          <p:cNvPr id="11268" name="Object 3"/>
          <p:cNvGraphicFramePr>
            <a:graphicFrameLocks noGrp="1" noChangeAspect="1"/>
          </p:cNvGraphicFramePr>
          <p:nvPr>
            <p:ph sz="quarter" idx="2"/>
          </p:nvPr>
        </p:nvGraphicFramePr>
        <p:xfrm>
          <a:off x="609600" y="1219200"/>
          <a:ext cx="5486400" cy="512763"/>
        </p:xfrm>
        <a:graphic>
          <a:graphicData uri="http://schemas.openxmlformats.org/presentationml/2006/ole">
            <mc:AlternateContent xmlns:mc="http://schemas.openxmlformats.org/markup-compatibility/2006">
              <mc:Choice xmlns:v="urn:schemas-microsoft-com:vml" Requires="v">
                <p:oleObj name="Equation" r:id="rId4" imgW="2082800" imgH="241300" progId="Equation.3">
                  <p:embed/>
                </p:oleObj>
              </mc:Choice>
              <mc:Fallback>
                <p:oleObj name="Equation" r:id="rId4" imgW="2082800" imgH="241300" progId="Equation.3">
                  <p:embed/>
                  <p:pic>
                    <p:nvPicPr>
                      <p:cNvPr id="11268"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 y="1219200"/>
                        <a:ext cx="5486400" cy="5127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269" name="Object 4"/>
          <p:cNvGraphicFramePr>
            <a:graphicFrameLocks noGrp="1" noChangeAspect="1"/>
          </p:cNvGraphicFramePr>
          <p:nvPr>
            <p:ph sz="quarter" idx="3"/>
          </p:nvPr>
        </p:nvGraphicFramePr>
        <p:xfrm>
          <a:off x="533400" y="1905000"/>
          <a:ext cx="2209800" cy="835025"/>
        </p:xfrm>
        <a:graphic>
          <a:graphicData uri="http://schemas.openxmlformats.org/presentationml/2006/ole">
            <mc:AlternateContent xmlns:mc="http://schemas.openxmlformats.org/markup-compatibility/2006">
              <mc:Choice xmlns:v="urn:schemas-microsoft-com:vml" Requires="v">
                <p:oleObj name="Equation" r:id="rId6" imgW="1143000" imgH="431640" progId="Equation.3">
                  <p:embed/>
                </p:oleObj>
              </mc:Choice>
              <mc:Fallback>
                <p:oleObj name="Equation" r:id="rId6" imgW="1143000" imgH="431640" progId="Equation.3">
                  <p:embed/>
                  <p:pic>
                    <p:nvPicPr>
                      <p:cNvPr id="11269" name="Object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3400" y="1905000"/>
                        <a:ext cx="2209800" cy="8350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270" name="Object 5"/>
          <p:cNvGraphicFramePr>
            <a:graphicFrameLocks noGrp="1" noChangeAspect="1"/>
          </p:cNvGraphicFramePr>
          <p:nvPr>
            <p:ph sz="quarter" idx="4"/>
          </p:nvPr>
        </p:nvGraphicFramePr>
        <p:xfrm>
          <a:off x="6172200" y="3352800"/>
          <a:ext cx="2760902" cy="2362200"/>
        </p:xfrm>
        <a:graphic>
          <a:graphicData uri="http://schemas.openxmlformats.org/presentationml/2006/ole">
            <mc:AlternateContent xmlns:mc="http://schemas.openxmlformats.org/markup-compatibility/2006">
              <mc:Choice xmlns:v="urn:schemas-microsoft-com:vml" Requires="v">
                <p:oleObj name="Worksheet" r:id="rId8" imgW="3169848" imgH="2712744" progId="Excel.Sheet.8">
                  <p:embed/>
                </p:oleObj>
              </mc:Choice>
              <mc:Fallback>
                <p:oleObj name="Worksheet" r:id="rId8" imgW="3169848" imgH="2712744" progId="Excel.Sheet.8">
                  <p:embed/>
                  <p:pic>
                    <p:nvPicPr>
                      <p:cNvPr id="11270" name="Object 5"/>
                      <p:cNvPicPr>
                        <a:picLocks noChangeAspect="1" noChangeArrowheads="1"/>
                      </p:cNvPicPr>
                      <p:nvPr/>
                    </p:nvPicPr>
                    <p:blipFill>
                      <a:blip r:embed="rId9"/>
                      <a:srcRect/>
                      <a:stretch>
                        <a:fillRect/>
                      </a:stretch>
                    </p:blipFill>
                    <p:spPr bwMode="auto">
                      <a:xfrm>
                        <a:off x="6172200" y="3352800"/>
                        <a:ext cx="2760902" cy="2362200"/>
                      </a:xfrm>
                      <a:prstGeom prst="rect">
                        <a:avLst/>
                      </a:prstGeom>
                      <a:noFill/>
                      <a:ln>
                        <a:noFill/>
                      </a:ln>
                    </p:spPr>
                  </p:pic>
                </p:oleObj>
              </mc:Fallback>
            </mc:AlternateContent>
          </a:graphicData>
        </a:graphic>
      </p:graphicFrame>
      <p:graphicFrame>
        <p:nvGraphicFramePr>
          <p:cNvPr id="11271" name="Object 6"/>
          <p:cNvGraphicFramePr>
            <a:graphicFrameLocks noChangeAspect="1"/>
          </p:cNvGraphicFramePr>
          <p:nvPr/>
        </p:nvGraphicFramePr>
        <p:xfrm>
          <a:off x="3581400" y="2895600"/>
          <a:ext cx="908050" cy="342900"/>
        </p:xfrm>
        <a:graphic>
          <a:graphicData uri="http://schemas.openxmlformats.org/presentationml/2006/ole">
            <mc:AlternateContent xmlns:mc="http://schemas.openxmlformats.org/markup-compatibility/2006">
              <mc:Choice xmlns:v="urn:schemas-microsoft-com:vml" Requires="v">
                <p:oleObj name="Equation" r:id="rId10" imgW="469800" imgH="177480" progId="Equation.3">
                  <p:embed/>
                </p:oleObj>
              </mc:Choice>
              <mc:Fallback>
                <p:oleObj name="Equation" r:id="rId10" imgW="469800" imgH="177480" progId="Equation.3">
                  <p:embed/>
                  <p:pic>
                    <p:nvPicPr>
                      <p:cNvPr id="11271" name="Object 6"/>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581400" y="2895600"/>
                        <a:ext cx="908050" cy="342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272" name="Object 7"/>
          <p:cNvGraphicFramePr>
            <a:graphicFrameLocks noChangeAspect="1"/>
          </p:cNvGraphicFramePr>
          <p:nvPr/>
        </p:nvGraphicFramePr>
        <p:xfrm>
          <a:off x="2667000" y="3352800"/>
          <a:ext cx="3144838" cy="2655888"/>
        </p:xfrm>
        <a:graphic>
          <a:graphicData uri="http://schemas.openxmlformats.org/presentationml/2006/ole">
            <mc:AlternateContent xmlns:mc="http://schemas.openxmlformats.org/markup-compatibility/2006">
              <mc:Choice xmlns:v="urn:schemas-microsoft-com:vml" Requires="v">
                <p:oleObj name="Worksheet" r:id="rId12" imgW="3916712" imgH="3291840" progId="Excel.Sheet.8">
                  <p:embed/>
                </p:oleObj>
              </mc:Choice>
              <mc:Fallback>
                <p:oleObj name="Worksheet" r:id="rId12" imgW="3916712" imgH="3291840" progId="Excel.Sheet.8">
                  <p:embed/>
                  <p:pic>
                    <p:nvPicPr>
                      <p:cNvPr id="11272" name="Object 7"/>
                      <p:cNvPicPr>
                        <a:picLocks noChangeAspect="1" noChangeArrowheads="1"/>
                      </p:cNvPicPr>
                      <p:nvPr/>
                    </p:nvPicPr>
                    <p:blipFill>
                      <a:blip r:embed="rId13"/>
                      <a:srcRect/>
                      <a:stretch>
                        <a:fillRect/>
                      </a:stretch>
                    </p:blipFill>
                    <p:spPr bwMode="auto">
                      <a:xfrm>
                        <a:off x="2667000" y="3352800"/>
                        <a:ext cx="3144838" cy="2655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r>
              <a:rPr lang="en-US" altLang="en-US"/>
              <a:t>Perceptron Learning Rule</a:t>
            </a:r>
          </a:p>
        </p:txBody>
      </p:sp>
      <p:sp>
        <p:nvSpPr>
          <p:cNvPr id="12291" name="Rectangle 3"/>
          <p:cNvSpPr>
            <a:spLocks noGrp="1" noChangeArrowheads="1"/>
          </p:cNvSpPr>
          <p:nvPr>
            <p:ph type="body" idx="1"/>
          </p:nvPr>
        </p:nvSpPr>
        <p:spPr/>
        <p:txBody>
          <a:bodyPr/>
          <a:lstStyle/>
          <a:p>
            <a:pPr>
              <a:lnSpc>
                <a:spcPct val="90000"/>
              </a:lnSpc>
            </a:pPr>
            <a:r>
              <a:rPr lang="en-US" altLang="en-US"/>
              <a:t>Since f(w,x) is a linear </a:t>
            </a:r>
            <a:br>
              <a:rPr lang="en-US" altLang="en-US"/>
            </a:br>
            <a:r>
              <a:rPr lang="en-US" altLang="en-US"/>
              <a:t>combination of input </a:t>
            </a:r>
            <a:br>
              <a:rPr lang="en-US" altLang="en-US"/>
            </a:br>
            <a:r>
              <a:rPr lang="en-US" altLang="en-US"/>
              <a:t>variables, decision </a:t>
            </a:r>
            <a:br>
              <a:rPr lang="en-US" altLang="en-US"/>
            </a:br>
            <a:r>
              <a:rPr lang="en-US" altLang="en-US"/>
              <a:t>boundary is linear</a:t>
            </a:r>
          </a:p>
          <a:p>
            <a:pPr>
              <a:lnSpc>
                <a:spcPct val="90000"/>
              </a:lnSpc>
            </a:pPr>
            <a:endParaRPr lang="en-US" altLang="en-US"/>
          </a:p>
          <a:p>
            <a:pPr>
              <a:lnSpc>
                <a:spcPct val="90000"/>
              </a:lnSpc>
            </a:pPr>
            <a:endParaRPr lang="en-US" altLang="en-US"/>
          </a:p>
          <a:p>
            <a:pPr>
              <a:lnSpc>
                <a:spcPct val="90000"/>
              </a:lnSpc>
            </a:pPr>
            <a:endParaRPr lang="en-US" altLang="en-US"/>
          </a:p>
          <a:p>
            <a:pPr>
              <a:lnSpc>
                <a:spcPct val="90000"/>
              </a:lnSpc>
            </a:pPr>
            <a:endParaRPr lang="en-US" altLang="en-US"/>
          </a:p>
          <a:p>
            <a:pPr>
              <a:lnSpc>
                <a:spcPct val="90000"/>
              </a:lnSpc>
            </a:pPr>
            <a:r>
              <a:rPr lang="en-US" altLang="en-US"/>
              <a:t>For nonlinearly separable problems, perceptron learning algorithm will fail because no linear hyperplane can separate the data perfectly </a:t>
            </a:r>
          </a:p>
        </p:txBody>
      </p:sp>
      <p:pic>
        <p:nvPicPr>
          <p:cNvPr id="12292" name="Picture 4"/>
          <p:cNvPicPr>
            <a:picLocks noGrp="1" noChangeAspect="1" noChangeArrowheads="1"/>
          </p:cNvPicPr>
          <p:nvPr>
            <p:ph sz="half" idx="4294967295"/>
          </p:nvPr>
        </p:nvPicPr>
        <p:blipFill>
          <a:blip r:embed="rId2">
            <a:extLst>
              <a:ext uri="{28A0092B-C50C-407E-A947-70E740481C1C}">
                <a14:useLocalDpi xmlns:a14="http://schemas.microsoft.com/office/drawing/2010/main" val="0"/>
              </a:ext>
            </a:extLst>
          </a:blip>
          <a:srcRect/>
          <a:stretch>
            <a:fillRect/>
          </a:stretch>
        </p:blipFill>
        <p:spPr>
          <a:xfrm>
            <a:off x="4648200" y="1219200"/>
            <a:ext cx="4083050" cy="3062288"/>
          </a:xfrm>
          <a:noFill/>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1778" name="Rectangle 2"/>
          <p:cNvSpPr>
            <a:spLocks noGrp="1" noChangeArrowheads="1"/>
          </p:cNvSpPr>
          <p:nvPr>
            <p:ph type="title"/>
          </p:nvPr>
        </p:nvSpPr>
        <p:spPr>
          <a:xfrm>
            <a:off x="381000" y="152400"/>
            <a:ext cx="8458200" cy="533400"/>
          </a:xfrm>
        </p:spPr>
        <p:txBody>
          <a:bodyPr/>
          <a:lstStyle/>
          <a:p>
            <a:r>
              <a:rPr lang="en-US" sz="2800"/>
              <a:t>Visualization Techniques: Parallel Coordinates</a:t>
            </a:r>
          </a:p>
        </p:txBody>
      </p:sp>
      <p:sp>
        <p:nvSpPr>
          <p:cNvPr id="971779" name="Rectangle 3"/>
          <p:cNvSpPr>
            <a:spLocks noGrp="1" noChangeArrowheads="1"/>
          </p:cNvSpPr>
          <p:nvPr>
            <p:ph type="body" idx="1"/>
          </p:nvPr>
        </p:nvSpPr>
        <p:spPr>
          <a:xfrm>
            <a:off x="381000" y="1143000"/>
            <a:ext cx="8428038" cy="5486400"/>
          </a:xfrm>
        </p:spPr>
        <p:txBody>
          <a:bodyPr/>
          <a:lstStyle/>
          <a:p>
            <a:pPr>
              <a:lnSpc>
                <a:spcPct val="90000"/>
              </a:lnSpc>
            </a:pPr>
            <a:r>
              <a:rPr lang="en-US"/>
              <a:t>Parallel Coordinates </a:t>
            </a:r>
          </a:p>
          <a:p>
            <a:pPr marL="749300" lvl="1">
              <a:lnSpc>
                <a:spcPct val="90000"/>
              </a:lnSpc>
            </a:pPr>
            <a:r>
              <a:rPr lang="en-US"/>
              <a:t>Used to plot the attribute values of high-dimensional data</a:t>
            </a:r>
          </a:p>
          <a:p>
            <a:pPr marL="749300" lvl="1">
              <a:lnSpc>
                <a:spcPct val="90000"/>
              </a:lnSpc>
            </a:pPr>
            <a:r>
              <a:rPr lang="en-US"/>
              <a:t>Instead of using perpendicular axes, use a set of parallel axes </a:t>
            </a:r>
          </a:p>
          <a:p>
            <a:pPr marL="749300" lvl="1">
              <a:lnSpc>
                <a:spcPct val="90000"/>
              </a:lnSpc>
            </a:pPr>
            <a:r>
              <a:rPr lang="en-US"/>
              <a:t>The attribute values of each object are plotted as a point on each corresponding coordinate axis and the points are connected by a line	</a:t>
            </a:r>
          </a:p>
          <a:p>
            <a:pPr marL="749300" lvl="1">
              <a:lnSpc>
                <a:spcPct val="90000"/>
              </a:lnSpc>
            </a:pPr>
            <a:r>
              <a:rPr lang="en-US"/>
              <a:t>Thus, each object is represented as a line </a:t>
            </a:r>
          </a:p>
          <a:p>
            <a:pPr marL="749300" lvl="1">
              <a:lnSpc>
                <a:spcPct val="90000"/>
              </a:lnSpc>
            </a:pPr>
            <a:r>
              <a:rPr lang="en-US"/>
              <a:t>Often, the lines representing a distinct class of objects group together, at least for some attributes</a:t>
            </a:r>
          </a:p>
          <a:p>
            <a:pPr marL="749300" lvl="1">
              <a:lnSpc>
                <a:spcPct val="90000"/>
              </a:lnSpc>
            </a:pPr>
            <a:r>
              <a:rPr lang="en-US"/>
              <a:t>Ordering of attributes is important in seeing such groupings</a:t>
            </a:r>
          </a:p>
          <a:p>
            <a:pPr marL="749300" lvl="1">
              <a:lnSpc>
                <a:spcPct val="90000"/>
              </a:lnSpc>
              <a:buFont typeface="Arial" charset="0"/>
              <a:buNone/>
            </a:pPr>
            <a:endParaRPr lang="en-US"/>
          </a:p>
        </p:txBody>
      </p:sp>
    </p:spTree>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r>
              <a:rPr lang="en-US" altLang="en-US"/>
              <a:t>Nonlinearly Separable Data</a:t>
            </a:r>
          </a:p>
        </p:txBody>
      </p:sp>
      <p:graphicFrame>
        <p:nvGraphicFramePr>
          <p:cNvPr id="13315" name="Object 2"/>
          <p:cNvGraphicFramePr>
            <a:graphicFrameLocks noGrp="1" noChangeAspect="1"/>
          </p:cNvGraphicFramePr>
          <p:nvPr>
            <p:ph sz="half" idx="1"/>
          </p:nvPr>
        </p:nvGraphicFramePr>
        <p:xfrm>
          <a:off x="685800" y="2066925"/>
          <a:ext cx="7924800" cy="4029075"/>
        </p:xfrm>
        <a:graphic>
          <a:graphicData uri="http://schemas.openxmlformats.org/presentationml/2006/ole">
            <mc:AlternateContent xmlns:mc="http://schemas.openxmlformats.org/markup-compatibility/2006">
              <mc:Choice xmlns:v="urn:schemas-microsoft-com:vml" Requires="v">
                <p:oleObj name="VISIO" r:id="rId2" imgW="9586620" imgH="4684064" progId="Visio.Drawing.6">
                  <p:embed/>
                </p:oleObj>
              </mc:Choice>
              <mc:Fallback>
                <p:oleObj name="VISIO" r:id="rId2" imgW="9586620" imgH="4684064" progId="Visio.Drawing.6">
                  <p:embed/>
                  <p:pic>
                    <p:nvPicPr>
                      <p:cNvPr id="13315" name="Object 2"/>
                      <p:cNvPicPr>
                        <a:picLocks noChangeAspect="1" noChangeArrowheads="1"/>
                      </p:cNvPicPr>
                      <p:nvPr/>
                    </p:nvPicPr>
                    <p:blipFill>
                      <a:blip r:embed="rId3">
                        <a:extLst>
                          <a:ext uri="{28A0092B-C50C-407E-A947-70E740481C1C}">
                            <a14:useLocalDpi xmlns:a14="http://schemas.microsoft.com/office/drawing/2010/main" val="0"/>
                          </a:ext>
                        </a:extLst>
                      </a:blip>
                      <a:srcRect r="3922"/>
                      <a:stretch>
                        <a:fillRect/>
                      </a:stretch>
                    </p:blipFill>
                    <p:spPr bwMode="auto">
                      <a:xfrm>
                        <a:off x="685800" y="2066925"/>
                        <a:ext cx="7924800" cy="4029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oleObj>
              </mc:Fallback>
            </mc:AlternateContent>
          </a:graphicData>
        </a:graphic>
      </p:graphicFrame>
      <p:graphicFrame>
        <p:nvGraphicFramePr>
          <p:cNvPr id="13316" name="Object 3"/>
          <p:cNvGraphicFramePr>
            <a:graphicFrameLocks noGrp="1" noChangeAspect="1"/>
          </p:cNvGraphicFramePr>
          <p:nvPr>
            <p:ph sz="half" idx="2"/>
          </p:nvPr>
        </p:nvGraphicFramePr>
        <p:xfrm>
          <a:off x="685800" y="2133600"/>
          <a:ext cx="2092325" cy="635000"/>
        </p:xfrm>
        <a:graphic>
          <a:graphicData uri="http://schemas.openxmlformats.org/presentationml/2006/ole">
            <mc:AlternateContent xmlns:mc="http://schemas.openxmlformats.org/markup-compatibility/2006">
              <mc:Choice xmlns:v="urn:schemas-microsoft-com:vml" Requires="v">
                <p:oleObj name="Equation" r:id="rId4" imgW="710891" imgH="215806" progId="Equation.3">
                  <p:embed/>
                </p:oleObj>
              </mc:Choice>
              <mc:Fallback>
                <p:oleObj name="Equation" r:id="rId4" imgW="710891" imgH="215806" progId="Equation.3">
                  <p:embed/>
                  <p:pic>
                    <p:nvPicPr>
                      <p:cNvPr id="13316"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5800" y="2133600"/>
                        <a:ext cx="2092325" cy="635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3317" name="Text Box 5"/>
          <p:cNvSpPr txBox="1">
            <a:spLocks noChangeArrowheads="1"/>
          </p:cNvSpPr>
          <p:nvPr/>
        </p:nvSpPr>
        <p:spPr bwMode="auto">
          <a:xfrm>
            <a:off x="5486400" y="1676400"/>
            <a:ext cx="2362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8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4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spcBef>
                <a:spcPct val="50000"/>
              </a:spcBef>
              <a:spcAft>
                <a:spcPct val="0"/>
              </a:spcAft>
              <a:buClrTx/>
              <a:buSzTx/>
              <a:buFontTx/>
              <a:buNone/>
            </a:pPr>
            <a:r>
              <a:rPr lang="en-US" altLang="en-US" sz="2000"/>
              <a:t>XOR Data</a:t>
            </a:r>
          </a:p>
        </p:txBody>
      </p:sp>
    </p:spTree>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r>
              <a:rPr lang="en-US" altLang="en-US"/>
              <a:t>Multilayer Neural Network</a:t>
            </a:r>
          </a:p>
        </p:txBody>
      </p:sp>
      <p:sp>
        <p:nvSpPr>
          <p:cNvPr id="14339" name="Rectangle 3"/>
          <p:cNvSpPr>
            <a:spLocks noGrp="1" noChangeArrowheads="1"/>
          </p:cNvSpPr>
          <p:nvPr>
            <p:ph type="body" idx="1"/>
          </p:nvPr>
        </p:nvSpPr>
        <p:spPr/>
        <p:txBody>
          <a:bodyPr/>
          <a:lstStyle/>
          <a:p>
            <a:r>
              <a:rPr lang="en-US" altLang="en-US" dirty="0"/>
              <a:t>Hidden layers</a:t>
            </a:r>
          </a:p>
          <a:p>
            <a:pPr lvl="1"/>
            <a:r>
              <a:rPr lang="en-US" altLang="en-US" dirty="0"/>
              <a:t>intermediary layers between input &amp; output layers</a:t>
            </a:r>
          </a:p>
          <a:p>
            <a:pPr marL="0" indent="0">
              <a:buNone/>
            </a:pPr>
            <a:endParaRPr lang="en-US" altLang="en-US"/>
          </a:p>
          <a:p>
            <a:pPr lvl="1"/>
            <a:endParaRPr lang="en-US" altLang="en-US" dirty="0"/>
          </a:p>
          <a:p>
            <a:r>
              <a:rPr lang="en-US" altLang="en-US" dirty="0"/>
              <a:t>More general activation functions (sigmoid, linear, </a:t>
            </a:r>
            <a:r>
              <a:rPr lang="en-US" altLang="en-US" dirty="0" err="1"/>
              <a:t>etc</a:t>
            </a:r>
            <a:r>
              <a:rPr lang="en-US" altLang="en-US" dirty="0"/>
              <a:t>)</a:t>
            </a:r>
          </a:p>
        </p:txBody>
      </p:sp>
    </p:spTree>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r>
              <a:rPr lang="en-US" altLang="en-US"/>
              <a:t>Multi-layer Neural Network</a:t>
            </a:r>
          </a:p>
        </p:txBody>
      </p:sp>
      <p:sp>
        <p:nvSpPr>
          <p:cNvPr id="15363" name="Rectangle 3"/>
          <p:cNvSpPr>
            <a:spLocks noGrp="1" noChangeArrowheads="1"/>
          </p:cNvSpPr>
          <p:nvPr>
            <p:ph type="body" idx="1"/>
          </p:nvPr>
        </p:nvSpPr>
        <p:spPr/>
        <p:txBody>
          <a:bodyPr/>
          <a:lstStyle/>
          <a:p>
            <a:r>
              <a:rPr lang="en-US" altLang="en-US"/>
              <a:t>Multi-layer neural network can solve any type of classification task involving nonlinear decision surfaces</a:t>
            </a:r>
          </a:p>
        </p:txBody>
      </p:sp>
      <p:graphicFrame>
        <p:nvGraphicFramePr>
          <p:cNvPr id="15364" name="Object 2"/>
          <p:cNvGraphicFramePr>
            <a:graphicFrameLocks noGrp="1" noChangeAspect="1"/>
          </p:cNvGraphicFramePr>
          <p:nvPr>
            <p:ph sz="quarter" idx="4294967295"/>
          </p:nvPr>
        </p:nvGraphicFramePr>
        <p:xfrm>
          <a:off x="457200" y="3276600"/>
          <a:ext cx="3981450" cy="2514600"/>
        </p:xfrm>
        <a:graphic>
          <a:graphicData uri="http://schemas.openxmlformats.org/presentationml/2006/ole">
            <mc:AlternateContent xmlns:mc="http://schemas.openxmlformats.org/markup-compatibility/2006">
              <mc:Choice xmlns:v="urn:schemas-microsoft-com:vml" Requires="v">
                <p:oleObj name="Visio" r:id="rId2" imgW="6980428" imgH="4408899" progId="Visio.Drawing.6">
                  <p:embed/>
                </p:oleObj>
              </mc:Choice>
              <mc:Fallback>
                <p:oleObj name="Visio" r:id="rId2" imgW="6980428" imgH="4408899" progId="Visio.Drawing.6">
                  <p:embed/>
                  <p:pic>
                    <p:nvPicPr>
                      <p:cNvPr id="15364" name="Object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3276600"/>
                        <a:ext cx="3981450" cy="2514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15365" name="Picture 5"/>
          <p:cNvPicPr>
            <a:picLocks noGrp="1" noChangeAspect="1" noChangeArrowheads="1"/>
          </p:cNvPicPr>
          <p:nvPr>
            <p:ph sz="quarter" idx="4294967295"/>
          </p:nvPr>
        </p:nvPicPr>
        <p:blipFill>
          <a:blip r:embed="rId4">
            <a:extLst>
              <a:ext uri="{28A0092B-C50C-407E-A947-70E740481C1C}">
                <a14:useLocalDpi xmlns:a14="http://schemas.microsoft.com/office/drawing/2010/main" val="0"/>
              </a:ext>
            </a:extLst>
          </a:blip>
          <a:srcRect/>
          <a:stretch>
            <a:fillRect/>
          </a:stretch>
        </p:blipFill>
        <p:spPr>
          <a:xfrm>
            <a:off x="4648200" y="2838450"/>
            <a:ext cx="4343400" cy="3257550"/>
          </a:xfrm>
          <a:noFill/>
        </p:spPr>
      </p:pic>
      <p:sp>
        <p:nvSpPr>
          <p:cNvPr id="15366" name="Text Box 6"/>
          <p:cNvSpPr txBox="1">
            <a:spLocks noChangeArrowheads="1"/>
          </p:cNvSpPr>
          <p:nvPr/>
        </p:nvSpPr>
        <p:spPr bwMode="auto">
          <a:xfrm>
            <a:off x="5715000" y="2514600"/>
            <a:ext cx="2362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8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4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spcBef>
                <a:spcPct val="50000"/>
              </a:spcBef>
              <a:spcAft>
                <a:spcPct val="0"/>
              </a:spcAft>
              <a:buClrTx/>
              <a:buSzTx/>
              <a:buFontTx/>
              <a:buNone/>
            </a:pPr>
            <a:r>
              <a:rPr lang="en-US" altLang="en-US" sz="2000"/>
              <a:t>XOR Data</a:t>
            </a:r>
          </a:p>
        </p:txBody>
      </p:sp>
    </p:spTree>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r>
              <a:rPr lang="en-US" altLang="en-US"/>
              <a:t>Learning Multi-layer Neural Network</a:t>
            </a:r>
          </a:p>
        </p:txBody>
      </p:sp>
      <p:sp>
        <p:nvSpPr>
          <p:cNvPr id="16387" name="Rectangle 3"/>
          <p:cNvSpPr>
            <a:spLocks noGrp="1" noChangeArrowheads="1"/>
          </p:cNvSpPr>
          <p:nvPr>
            <p:ph type="body" idx="1"/>
          </p:nvPr>
        </p:nvSpPr>
        <p:spPr/>
        <p:txBody>
          <a:bodyPr/>
          <a:lstStyle/>
          <a:p>
            <a:pPr>
              <a:lnSpc>
                <a:spcPct val="90000"/>
              </a:lnSpc>
            </a:pPr>
            <a:r>
              <a:rPr lang="en-US" altLang="en-US" dirty="0"/>
              <a:t>Can we apply perceptron learning rule to each node, including hidden nodes?</a:t>
            </a:r>
          </a:p>
          <a:p>
            <a:pPr lvl="1">
              <a:lnSpc>
                <a:spcPct val="90000"/>
              </a:lnSpc>
            </a:pPr>
            <a:r>
              <a:rPr lang="en-US" altLang="en-US" dirty="0"/>
              <a:t>Perceptron learning rule computes error term e = y-f(</a:t>
            </a:r>
            <a:r>
              <a:rPr lang="en-US" altLang="en-US" dirty="0" err="1"/>
              <a:t>w,x</a:t>
            </a:r>
            <a:r>
              <a:rPr lang="en-US" altLang="en-US" dirty="0"/>
              <a:t>) and updates weights accordingly</a:t>
            </a:r>
          </a:p>
          <a:p>
            <a:pPr marL="1254125" lvl="2" indent="-339725">
              <a:lnSpc>
                <a:spcPct val="90000"/>
              </a:lnSpc>
            </a:pPr>
            <a:r>
              <a:rPr lang="en-US" altLang="en-US" dirty="0"/>
              <a:t>Problem: how to determine the true value of y for hidden nodes?</a:t>
            </a:r>
          </a:p>
          <a:p>
            <a:pPr lvl="1">
              <a:lnSpc>
                <a:spcPct val="90000"/>
              </a:lnSpc>
            </a:pPr>
            <a:r>
              <a:rPr lang="en-US" altLang="en-US" dirty="0"/>
              <a:t>Approximate error in hidden nodes by error in the output nodes</a:t>
            </a:r>
          </a:p>
          <a:p>
            <a:pPr lvl="2">
              <a:lnSpc>
                <a:spcPct val="90000"/>
              </a:lnSpc>
            </a:pPr>
            <a:r>
              <a:rPr lang="en-US" altLang="en-US" dirty="0"/>
              <a:t> Problem: </a:t>
            </a:r>
          </a:p>
          <a:p>
            <a:pPr lvl="3">
              <a:lnSpc>
                <a:spcPct val="90000"/>
              </a:lnSpc>
            </a:pPr>
            <a:r>
              <a:rPr lang="en-US" altLang="en-US" dirty="0"/>
              <a:t>Not clear how adjustment in the hidden nodes affect overall error </a:t>
            </a:r>
          </a:p>
          <a:p>
            <a:pPr lvl="3">
              <a:lnSpc>
                <a:spcPct val="90000"/>
              </a:lnSpc>
            </a:pPr>
            <a:r>
              <a:rPr lang="en-US" altLang="en-US" dirty="0"/>
              <a:t>No guarantee of convergence to optimal solution</a:t>
            </a:r>
          </a:p>
        </p:txBody>
      </p:sp>
    </p:spTree>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r>
              <a:rPr lang="en-US" altLang="en-US"/>
              <a:t>Gradient Descent for Multilayer NN</a:t>
            </a:r>
          </a:p>
        </p:txBody>
      </p:sp>
      <p:sp>
        <p:nvSpPr>
          <p:cNvPr id="17411" name="Rectangle 3"/>
          <p:cNvSpPr>
            <a:spLocks noGrp="1" noChangeArrowheads="1"/>
          </p:cNvSpPr>
          <p:nvPr>
            <p:ph type="body" idx="1"/>
          </p:nvPr>
        </p:nvSpPr>
        <p:spPr/>
        <p:txBody>
          <a:bodyPr/>
          <a:lstStyle/>
          <a:p>
            <a:pPr>
              <a:lnSpc>
                <a:spcPct val="90000"/>
              </a:lnSpc>
            </a:pPr>
            <a:r>
              <a:rPr lang="en-US" altLang="en-US"/>
              <a:t>Weight update:</a:t>
            </a:r>
          </a:p>
          <a:p>
            <a:pPr>
              <a:lnSpc>
                <a:spcPct val="90000"/>
              </a:lnSpc>
            </a:pPr>
            <a:endParaRPr lang="en-US" altLang="en-US"/>
          </a:p>
          <a:p>
            <a:pPr>
              <a:lnSpc>
                <a:spcPct val="90000"/>
              </a:lnSpc>
            </a:pPr>
            <a:r>
              <a:rPr lang="en-US" altLang="en-US"/>
              <a:t> Error function:</a:t>
            </a:r>
          </a:p>
          <a:p>
            <a:pPr>
              <a:lnSpc>
                <a:spcPct val="90000"/>
              </a:lnSpc>
            </a:pPr>
            <a:endParaRPr lang="en-US" altLang="en-US"/>
          </a:p>
          <a:p>
            <a:pPr>
              <a:lnSpc>
                <a:spcPct val="90000"/>
              </a:lnSpc>
            </a:pPr>
            <a:r>
              <a:rPr lang="en-US" altLang="en-US"/>
              <a:t>Activation function f must be differentiable</a:t>
            </a:r>
          </a:p>
          <a:p>
            <a:pPr>
              <a:lnSpc>
                <a:spcPct val="90000"/>
              </a:lnSpc>
            </a:pPr>
            <a:endParaRPr lang="en-US" altLang="en-US"/>
          </a:p>
          <a:p>
            <a:pPr>
              <a:lnSpc>
                <a:spcPct val="90000"/>
              </a:lnSpc>
            </a:pPr>
            <a:r>
              <a:rPr lang="en-US" altLang="en-US"/>
              <a:t>For sigmoid function:</a:t>
            </a:r>
          </a:p>
          <a:p>
            <a:pPr lvl="1">
              <a:lnSpc>
                <a:spcPct val="90000"/>
              </a:lnSpc>
            </a:pPr>
            <a:endParaRPr lang="en-US" altLang="en-US"/>
          </a:p>
          <a:p>
            <a:pPr>
              <a:lnSpc>
                <a:spcPct val="90000"/>
              </a:lnSpc>
            </a:pPr>
            <a:endParaRPr lang="en-US" altLang="en-US"/>
          </a:p>
          <a:p>
            <a:pPr>
              <a:lnSpc>
                <a:spcPct val="90000"/>
              </a:lnSpc>
            </a:pPr>
            <a:r>
              <a:rPr lang="en-US" altLang="en-US"/>
              <a:t>Stochastic gradient descent (update the weight immediately)</a:t>
            </a:r>
          </a:p>
        </p:txBody>
      </p:sp>
      <p:graphicFrame>
        <p:nvGraphicFramePr>
          <p:cNvPr id="17412" name="Object 2"/>
          <p:cNvGraphicFramePr>
            <a:graphicFrameLocks noGrp="1" noChangeAspect="1"/>
          </p:cNvGraphicFramePr>
          <p:nvPr>
            <p:ph sz="half" idx="4294967295"/>
          </p:nvPr>
        </p:nvGraphicFramePr>
        <p:xfrm>
          <a:off x="3429000" y="1066800"/>
          <a:ext cx="2895600" cy="1001713"/>
        </p:xfrm>
        <a:graphic>
          <a:graphicData uri="http://schemas.openxmlformats.org/presentationml/2006/ole">
            <mc:AlternateContent xmlns:mc="http://schemas.openxmlformats.org/markup-compatibility/2006">
              <mc:Choice xmlns:v="urn:schemas-microsoft-com:vml" Requires="v">
                <p:oleObj name="Equation" r:id="rId2" imgW="1282700" imgH="444500" progId="Equation.3">
                  <p:embed/>
                </p:oleObj>
              </mc:Choice>
              <mc:Fallback>
                <p:oleObj name="Equation" r:id="rId2" imgW="1282700" imgH="444500" progId="Equation.3">
                  <p:embed/>
                  <p:pic>
                    <p:nvPicPr>
                      <p:cNvPr id="17412" name="Object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29000" y="1066800"/>
                        <a:ext cx="2895600" cy="1001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7413" name="Object 3"/>
          <p:cNvGraphicFramePr>
            <a:graphicFrameLocks noGrp="1" noChangeAspect="1"/>
          </p:cNvGraphicFramePr>
          <p:nvPr>
            <p:ph sz="half" idx="4294967295"/>
          </p:nvPr>
        </p:nvGraphicFramePr>
        <p:xfrm>
          <a:off x="3429000" y="1981200"/>
          <a:ext cx="3429000" cy="993775"/>
        </p:xfrm>
        <a:graphic>
          <a:graphicData uri="http://schemas.openxmlformats.org/presentationml/2006/ole">
            <mc:AlternateContent xmlns:mc="http://schemas.openxmlformats.org/markup-compatibility/2006">
              <mc:Choice xmlns:v="urn:schemas-microsoft-com:vml" Requires="v">
                <p:oleObj name="Equation" r:id="rId4" imgW="1663700" imgH="482600" progId="Equation.3">
                  <p:embed/>
                </p:oleObj>
              </mc:Choice>
              <mc:Fallback>
                <p:oleObj name="Equation" r:id="rId4" imgW="1663700" imgH="482600" progId="Equation.3">
                  <p:embed/>
                  <p:pic>
                    <p:nvPicPr>
                      <p:cNvPr id="17413"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29000" y="1981200"/>
                        <a:ext cx="3429000" cy="993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7414" name="Object 4"/>
          <p:cNvGraphicFramePr>
            <a:graphicFrameLocks noGrp="1" noChangeAspect="1"/>
          </p:cNvGraphicFramePr>
          <p:nvPr>
            <p:ph sz="quarter" idx="4294967295"/>
          </p:nvPr>
        </p:nvGraphicFramePr>
        <p:xfrm>
          <a:off x="2209800" y="4648200"/>
          <a:ext cx="4953000" cy="742950"/>
        </p:xfrm>
        <a:graphic>
          <a:graphicData uri="http://schemas.openxmlformats.org/presentationml/2006/ole">
            <mc:AlternateContent xmlns:mc="http://schemas.openxmlformats.org/markup-compatibility/2006">
              <mc:Choice xmlns:v="urn:schemas-microsoft-com:vml" Requires="v">
                <p:oleObj name="Equation" r:id="rId6" imgW="2298700" imgH="342900" progId="Equation.3">
                  <p:embed/>
                </p:oleObj>
              </mc:Choice>
              <mc:Fallback>
                <p:oleObj name="Equation" r:id="rId6" imgW="2298700" imgH="342900" progId="Equation.3">
                  <p:embed/>
                  <p:pic>
                    <p:nvPicPr>
                      <p:cNvPr id="17414" name="Object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09800" y="4648200"/>
                        <a:ext cx="4953000" cy="742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r>
              <a:rPr lang="en-US" altLang="en-US"/>
              <a:t>Gradient Descent for MultiLayer NN</a:t>
            </a:r>
          </a:p>
        </p:txBody>
      </p:sp>
      <p:sp>
        <p:nvSpPr>
          <p:cNvPr id="18435" name="Rectangle 3"/>
          <p:cNvSpPr>
            <a:spLocks noGrp="1" noChangeArrowheads="1"/>
          </p:cNvSpPr>
          <p:nvPr>
            <p:ph type="body" sz="half" idx="1"/>
          </p:nvPr>
        </p:nvSpPr>
        <p:spPr/>
        <p:txBody>
          <a:bodyPr/>
          <a:lstStyle/>
          <a:p>
            <a:r>
              <a:rPr lang="en-US" altLang="en-US" sz="2400"/>
              <a:t>For output neurons, weight update formula is the same as before (gradient descent for perceptron)</a:t>
            </a:r>
          </a:p>
          <a:p>
            <a:endParaRPr lang="en-US" altLang="en-US" sz="2400"/>
          </a:p>
          <a:p>
            <a:r>
              <a:rPr lang="en-US" altLang="en-US" sz="2400"/>
              <a:t>For hidden neurons:</a:t>
            </a:r>
          </a:p>
        </p:txBody>
      </p:sp>
      <p:graphicFrame>
        <p:nvGraphicFramePr>
          <p:cNvPr id="18436" name="Object 2"/>
          <p:cNvGraphicFramePr>
            <a:graphicFrameLocks noGrp="1" noChangeAspect="1"/>
          </p:cNvGraphicFramePr>
          <p:nvPr>
            <p:ph sz="half" idx="4294967295"/>
          </p:nvPr>
        </p:nvGraphicFramePr>
        <p:xfrm>
          <a:off x="762000" y="4311650"/>
          <a:ext cx="5334000" cy="2165350"/>
        </p:xfrm>
        <a:graphic>
          <a:graphicData uri="http://schemas.openxmlformats.org/presentationml/2006/ole">
            <mc:AlternateContent xmlns:mc="http://schemas.openxmlformats.org/markup-compatibility/2006">
              <mc:Choice xmlns:v="urn:schemas-microsoft-com:vml" Requires="v">
                <p:oleObj name="Equation" r:id="rId2" imgW="2501900" imgH="1016000" progId="Equation.3">
                  <p:embed/>
                </p:oleObj>
              </mc:Choice>
              <mc:Fallback>
                <p:oleObj name="Equation" r:id="rId2" imgW="2501900" imgH="1016000" progId="Equation.3">
                  <p:embed/>
                  <p:pic>
                    <p:nvPicPr>
                      <p:cNvPr id="18436" name="Object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4311650"/>
                        <a:ext cx="5334000" cy="2165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8437" name="Object 3"/>
          <p:cNvGraphicFramePr>
            <a:graphicFrameLocks noGrp="1" noChangeAspect="1"/>
          </p:cNvGraphicFramePr>
          <p:nvPr>
            <p:ph sz="half" idx="2"/>
          </p:nvPr>
        </p:nvGraphicFramePr>
        <p:xfrm>
          <a:off x="4800600" y="1143000"/>
          <a:ext cx="4006850" cy="3000375"/>
        </p:xfrm>
        <a:graphic>
          <a:graphicData uri="http://schemas.openxmlformats.org/presentationml/2006/ole">
            <mc:AlternateContent xmlns:mc="http://schemas.openxmlformats.org/markup-compatibility/2006">
              <mc:Choice xmlns:v="urn:schemas-microsoft-com:vml" Requires="v">
                <p:oleObj name="Visio" r:id="rId4" imgW="6912153" imgH="5175951" progId="Visio.Drawing.6">
                  <p:embed/>
                </p:oleObj>
              </mc:Choice>
              <mc:Fallback>
                <p:oleObj name="Visio" r:id="rId4" imgW="6912153" imgH="5175951" progId="Visio.Drawing.6">
                  <p:embed/>
                  <p:pic>
                    <p:nvPicPr>
                      <p:cNvPr id="18437"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00600" y="1143000"/>
                        <a:ext cx="4006850" cy="300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r>
              <a:rPr lang="en-US" altLang="en-US"/>
              <a:t>Design Issues in ANN</a:t>
            </a:r>
          </a:p>
        </p:txBody>
      </p:sp>
      <p:sp>
        <p:nvSpPr>
          <p:cNvPr id="19459" name="Rectangle 3"/>
          <p:cNvSpPr>
            <a:spLocks noGrp="1" noChangeArrowheads="1"/>
          </p:cNvSpPr>
          <p:nvPr>
            <p:ph type="body" idx="1"/>
          </p:nvPr>
        </p:nvSpPr>
        <p:spPr/>
        <p:txBody>
          <a:bodyPr/>
          <a:lstStyle/>
          <a:p>
            <a:r>
              <a:rPr lang="en-US" altLang="en-US"/>
              <a:t>Number of nodes in input layer </a:t>
            </a:r>
          </a:p>
          <a:p>
            <a:pPr lvl="1"/>
            <a:r>
              <a:rPr lang="en-US" altLang="en-US"/>
              <a:t>One input node per binary/continuous attribute</a:t>
            </a:r>
          </a:p>
          <a:p>
            <a:pPr lvl="1"/>
            <a:r>
              <a:rPr lang="en-US" altLang="en-US"/>
              <a:t>k or log</a:t>
            </a:r>
            <a:r>
              <a:rPr lang="en-US" altLang="en-US" baseline="-25000"/>
              <a:t>2</a:t>
            </a:r>
            <a:r>
              <a:rPr lang="en-US" altLang="en-US"/>
              <a:t> k nodes for each categorical attribute with k values</a:t>
            </a:r>
          </a:p>
          <a:p>
            <a:r>
              <a:rPr lang="en-US" altLang="en-US"/>
              <a:t>Number of nodes in output layer</a:t>
            </a:r>
          </a:p>
          <a:p>
            <a:pPr lvl="1"/>
            <a:r>
              <a:rPr lang="en-US" altLang="en-US"/>
              <a:t>One output for binary class problem</a:t>
            </a:r>
          </a:p>
          <a:p>
            <a:pPr lvl="1"/>
            <a:r>
              <a:rPr lang="en-US" altLang="en-US"/>
              <a:t>k or log</a:t>
            </a:r>
            <a:r>
              <a:rPr lang="en-US" altLang="en-US" baseline="-25000"/>
              <a:t>2</a:t>
            </a:r>
            <a:r>
              <a:rPr lang="en-US" altLang="en-US"/>
              <a:t> k nodes for k-class problem</a:t>
            </a:r>
          </a:p>
          <a:p>
            <a:r>
              <a:rPr lang="en-US" altLang="en-US"/>
              <a:t>Number of nodes in hidden layer</a:t>
            </a:r>
          </a:p>
          <a:p>
            <a:r>
              <a:rPr lang="en-US" altLang="en-US"/>
              <a:t>Initial weights and biases</a:t>
            </a:r>
          </a:p>
        </p:txBody>
      </p:sp>
    </p:spTree>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altLang="en-US"/>
              <a:t>Characteristics of ANN</a:t>
            </a:r>
          </a:p>
        </p:txBody>
      </p:sp>
      <p:sp>
        <p:nvSpPr>
          <p:cNvPr id="20483" name="Rectangle 3"/>
          <p:cNvSpPr>
            <a:spLocks noGrp="1" noChangeArrowheads="1"/>
          </p:cNvSpPr>
          <p:nvPr>
            <p:ph type="body" idx="1"/>
          </p:nvPr>
        </p:nvSpPr>
        <p:spPr/>
        <p:txBody>
          <a:bodyPr/>
          <a:lstStyle/>
          <a:p>
            <a:r>
              <a:rPr lang="en-US" altLang="en-US" sz="2400" dirty="0"/>
              <a:t>Multilayer ANN are universal </a:t>
            </a:r>
            <a:r>
              <a:rPr lang="en-US" altLang="en-US" sz="2400" dirty="0" err="1"/>
              <a:t>approximators</a:t>
            </a:r>
            <a:r>
              <a:rPr lang="en-US" altLang="en-US" sz="2400" dirty="0"/>
              <a:t> but could suffer from </a:t>
            </a:r>
            <a:r>
              <a:rPr lang="en-US" altLang="en-US" sz="2400" dirty="0" err="1"/>
              <a:t>overfitting</a:t>
            </a:r>
            <a:r>
              <a:rPr lang="en-US" altLang="en-US" sz="2400" dirty="0"/>
              <a:t> if the network is too large</a:t>
            </a:r>
          </a:p>
          <a:p>
            <a:r>
              <a:rPr lang="en-US" altLang="en-US" sz="2400" dirty="0"/>
              <a:t>Gradient descent may converge to local minimum</a:t>
            </a:r>
          </a:p>
          <a:p>
            <a:r>
              <a:rPr lang="en-US" altLang="en-US" sz="2400" dirty="0"/>
              <a:t>Model building can be very time consuming, but testing can be very fast </a:t>
            </a:r>
          </a:p>
          <a:p>
            <a:r>
              <a:rPr lang="en-US" altLang="en-US" sz="2400" dirty="0"/>
              <a:t>Can handle redundant attributes because weights are automatically learnt</a:t>
            </a:r>
          </a:p>
          <a:p>
            <a:r>
              <a:rPr lang="en-US" altLang="en-US" sz="2400" dirty="0"/>
              <a:t>Sensitive to noise in training data</a:t>
            </a:r>
          </a:p>
          <a:p>
            <a:r>
              <a:rPr lang="en-US" altLang="en-US" sz="2400" dirty="0"/>
              <a:t>Difficult to handle missing attributes</a:t>
            </a:r>
          </a:p>
        </p:txBody>
      </p:sp>
    </p:spTree>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Recent Noteworthy Developments in ANN</a:t>
            </a:r>
          </a:p>
        </p:txBody>
      </p:sp>
      <p:sp>
        <p:nvSpPr>
          <p:cNvPr id="3" name="Content Placeholder 2"/>
          <p:cNvSpPr>
            <a:spLocks noGrp="1"/>
          </p:cNvSpPr>
          <p:nvPr>
            <p:ph idx="1"/>
          </p:nvPr>
        </p:nvSpPr>
        <p:spPr/>
        <p:txBody>
          <a:bodyPr/>
          <a:lstStyle/>
          <a:p>
            <a:r>
              <a:rPr lang="en-US" dirty="0"/>
              <a:t>Use in deep learning and unsupervised feature learning </a:t>
            </a:r>
          </a:p>
          <a:p>
            <a:pPr lvl="1"/>
            <a:r>
              <a:rPr lang="en-US" dirty="0"/>
              <a:t>Seek to automatically learn a good representation of the input from unlabeled data</a:t>
            </a:r>
          </a:p>
          <a:p>
            <a:r>
              <a:rPr lang="en-US" dirty="0"/>
              <a:t>Google Brain project </a:t>
            </a:r>
          </a:p>
          <a:p>
            <a:pPr lvl="1"/>
            <a:r>
              <a:rPr lang="en-US" dirty="0"/>
              <a:t>Learned the concept of a ‘cat’ by looking at unlabeled pictures from YouTube</a:t>
            </a:r>
          </a:p>
          <a:p>
            <a:pPr lvl="1"/>
            <a:r>
              <a:rPr lang="en-US" dirty="0"/>
              <a:t>One billion connection network</a:t>
            </a:r>
          </a:p>
          <a:p>
            <a:pPr marL="457200" lvl="1" indent="0">
              <a:buNone/>
            </a:pPr>
            <a:r>
              <a:rPr lang="en-US" dirty="0"/>
              <a:t> </a:t>
            </a:r>
          </a:p>
        </p:txBody>
      </p:sp>
    </p:spTree>
    <p:extLst>
      <p:ext uri="{BB962C8B-B14F-4D97-AF65-F5344CB8AC3E}">
        <p14:creationId xmlns:p14="http://schemas.microsoft.com/office/powerpoint/2010/main" val="43867108"/>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3"/>
          <p:cNvSpPr>
            <a:spLocks noChangeArrowheads="1"/>
          </p:cNvSpPr>
          <p:nvPr/>
        </p:nvSpPr>
        <p:spPr bwMode="auto">
          <a:xfrm>
            <a:off x="381000" y="2227105"/>
            <a:ext cx="8229600" cy="3256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8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4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lgn="ctr" eaLnBrk="1" hangingPunct="1">
              <a:spcBef>
                <a:spcPct val="20000"/>
              </a:spcBef>
              <a:spcAft>
                <a:spcPct val="0"/>
              </a:spcAft>
              <a:buClr>
                <a:schemeClr val="folHlink"/>
              </a:buClr>
              <a:buSzPct val="60000"/>
              <a:buFont typeface="Wingdings" pitchFamily="2" charset="2"/>
              <a:buNone/>
            </a:pPr>
            <a:r>
              <a:rPr lang="en-US" altLang="en-US" sz="3200" b="0" dirty="0"/>
              <a:t>Imbalanced Class Problem</a:t>
            </a:r>
          </a:p>
          <a:p>
            <a:pPr lvl="0" algn="ctr" eaLnBrk="1" hangingPunct="1">
              <a:spcBef>
                <a:spcPct val="20000"/>
              </a:spcBef>
              <a:spcAft>
                <a:spcPct val="0"/>
              </a:spcAft>
              <a:buClr>
                <a:srgbClr val="800080"/>
              </a:buClr>
              <a:buSzPct val="60000"/>
              <a:buNone/>
            </a:pPr>
            <a:endParaRPr lang="en-US" altLang="en-US" sz="3200" b="0" dirty="0">
              <a:solidFill>
                <a:srgbClr val="000000"/>
              </a:solidFill>
              <a:latin typeface="Arial" pitchFamily="34" charset="0"/>
            </a:endParaRPr>
          </a:p>
          <a:p>
            <a:pPr lvl="0" algn="ctr" eaLnBrk="1" hangingPunct="1">
              <a:spcBef>
                <a:spcPct val="20000"/>
              </a:spcBef>
              <a:spcAft>
                <a:spcPct val="0"/>
              </a:spcAft>
              <a:buClr>
                <a:srgbClr val="800080"/>
              </a:buClr>
              <a:buSzPct val="60000"/>
              <a:buNone/>
            </a:pPr>
            <a:r>
              <a:rPr lang="en-US" altLang="en-US" sz="3200" b="0" dirty="0">
                <a:solidFill>
                  <a:srgbClr val="000000"/>
                </a:solidFill>
                <a:latin typeface="Arial" pitchFamily="34" charset="0"/>
              </a:rPr>
              <a:t>Introduction to Data Mining, 2</a:t>
            </a:r>
            <a:r>
              <a:rPr lang="en-US" altLang="en-US" sz="3200" b="0" baseline="30000" dirty="0">
                <a:solidFill>
                  <a:srgbClr val="000000"/>
                </a:solidFill>
                <a:latin typeface="Arial" pitchFamily="34" charset="0"/>
              </a:rPr>
              <a:t>nd</a:t>
            </a:r>
            <a:r>
              <a:rPr lang="en-US" altLang="en-US" sz="3200" b="0" dirty="0">
                <a:solidFill>
                  <a:srgbClr val="000000"/>
                </a:solidFill>
                <a:latin typeface="Arial" pitchFamily="34" charset="0"/>
              </a:rPr>
              <a:t> Edition</a:t>
            </a:r>
          </a:p>
          <a:p>
            <a:pPr lvl="0" algn="ctr" eaLnBrk="1" hangingPunct="1">
              <a:spcBef>
                <a:spcPct val="20000"/>
              </a:spcBef>
              <a:spcAft>
                <a:spcPct val="0"/>
              </a:spcAft>
              <a:buClr>
                <a:srgbClr val="800080"/>
              </a:buClr>
              <a:buSzPct val="60000"/>
              <a:buNone/>
            </a:pPr>
            <a:r>
              <a:rPr lang="en-US" altLang="en-US" sz="3200" b="0" dirty="0">
                <a:solidFill>
                  <a:srgbClr val="000000"/>
                </a:solidFill>
                <a:latin typeface="Arial" pitchFamily="34" charset="0"/>
              </a:rPr>
              <a:t>by</a:t>
            </a:r>
          </a:p>
          <a:p>
            <a:pPr lvl="0" algn="ctr" eaLnBrk="1" hangingPunct="1">
              <a:spcBef>
                <a:spcPct val="20000"/>
              </a:spcBef>
              <a:spcAft>
                <a:spcPct val="0"/>
              </a:spcAft>
              <a:buClr>
                <a:srgbClr val="800080"/>
              </a:buClr>
              <a:buSzPct val="60000"/>
              <a:buNone/>
            </a:pPr>
            <a:r>
              <a:rPr lang="en-US" altLang="en-US" sz="3200" b="0" dirty="0">
                <a:solidFill>
                  <a:srgbClr val="000000"/>
                </a:solidFill>
                <a:latin typeface="Arial" pitchFamily="34" charset="0"/>
              </a:rPr>
              <a:t>Tan, Steinbach, Karpatne, Kumar</a:t>
            </a:r>
            <a:endParaRPr lang="en-US" altLang="en-US" sz="1600" b="0" dirty="0"/>
          </a:p>
          <a:p>
            <a:pPr>
              <a:spcBef>
                <a:spcPct val="0"/>
              </a:spcBef>
              <a:spcAft>
                <a:spcPct val="0"/>
              </a:spcAft>
              <a:buClrTx/>
              <a:buSzTx/>
              <a:buFontTx/>
              <a:buNone/>
            </a:pPr>
            <a:endParaRPr lang="en-US" altLang="en-US" sz="2000" b="0" dirty="0"/>
          </a:p>
        </p:txBody>
      </p:sp>
      <p:grpSp>
        <p:nvGrpSpPr>
          <p:cNvPr id="2051" name="Group 7"/>
          <p:cNvGrpSpPr>
            <a:grpSpLocks/>
          </p:cNvGrpSpPr>
          <p:nvPr/>
        </p:nvGrpSpPr>
        <p:grpSpPr bwMode="auto">
          <a:xfrm>
            <a:off x="304800" y="1066800"/>
            <a:ext cx="8534400" cy="152400"/>
            <a:chOff x="264" y="788"/>
            <a:chExt cx="5232" cy="124"/>
          </a:xfrm>
        </p:grpSpPr>
        <p:sp>
          <p:nvSpPr>
            <p:cNvPr id="2053" name="Rectangle 8"/>
            <p:cNvSpPr>
              <a:spLocks noChangeArrowheads="1"/>
            </p:cNvSpPr>
            <p:nvPr/>
          </p:nvSpPr>
          <p:spPr bwMode="auto">
            <a:xfrm>
              <a:off x="264" y="788"/>
              <a:ext cx="5232" cy="61"/>
            </a:xfrm>
            <a:prstGeom prst="rect">
              <a:avLst/>
            </a:prstGeom>
            <a:gradFill rotWithShape="0">
              <a:gsLst>
                <a:gs pos="0">
                  <a:srgbClr val="0E9BBA"/>
                </a:gs>
                <a:gs pos="50000">
                  <a:srgbClr val="12C2E9"/>
                </a:gs>
                <a:gs pos="100000">
                  <a:srgbClr val="0E9BBA"/>
                </a:gs>
              </a:gsLst>
              <a:lin ang="540000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8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4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spcBef>
                  <a:spcPct val="0"/>
                </a:spcBef>
                <a:spcAft>
                  <a:spcPct val="0"/>
                </a:spcAft>
                <a:buClrTx/>
                <a:buSzTx/>
                <a:buFontTx/>
                <a:buNone/>
              </a:pPr>
              <a:endParaRPr lang="en-US" altLang="en-US" sz="1400"/>
            </a:p>
          </p:txBody>
        </p:sp>
        <p:sp>
          <p:nvSpPr>
            <p:cNvPr id="2054" name="Rectangle 9"/>
            <p:cNvSpPr>
              <a:spLocks noChangeArrowheads="1"/>
            </p:cNvSpPr>
            <p:nvPr/>
          </p:nvSpPr>
          <p:spPr bwMode="auto">
            <a:xfrm>
              <a:off x="264" y="881"/>
              <a:ext cx="5232" cy="31"/>
            </a:xfrm>
            <a:prstGeom prst="rect">
              <a:avLst/>
            </a:prstGeom>
            <a:gradFill rotWithShape="0">
              <a:gsLst>
                <a:gs pos="0">
                  <a:srgbClr val="B200B2"/>
                </a:gs>
                <a:gs pos="50000">
                  <a:srgbClr val="FF00FF"/>
                </a:gs>
                <a:gs pos="100000">
                  <a:srgbClr val="B200B2"/>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8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4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spcBef>
                  <a:spcPct val="0"/>
                </a:spcBef>
                <a:spcAft>
                  <a:spcPct val="0"/>
                </a:spcAft>
                <a:buClrTx/>
                <a:buSzTx/>
                <a:buFontTx/>
                <a:buNone/>
              </a:pPr>
              <a:endParaRPr lang="en-US" altLang="en-US" sz="1400"/>
            </a:p>
          </p:txBody>
        </p:sp>
      </p:grpSp>
      <p:sp>
        <p:nvSpPr>
          <p:cNvPr id="2052" name="Rectangle 11"/>
          <p:cNvSpPr>
            <a:spLocks noGrp="1" noChangeArrowheads="1"/>
          </p:cNvSpPr>
          <p:nvPr>
            <p:ph type="title"/>
          </p:nvPr>
        </p:nvSpPr>
        <p:spPr>
          <a:xfrm>
            <a:off x="228600" y="152400"/>
            <a:ext cx="8763000" cy="838200"/>
          </a:xfrm>
          <a:noFill/>
        </p:spPr>
        <p:txBody>
          <a:bodyPr/>
          <a:lstStyle/>
          <a:p>
            <a:pPr algn="ctr"/>
            <a:r>
              <a:rPr lang="en-US" altLang="en-US"/>
              <a:t>Data Mining </a:t>
            </a:r>
            <a:br>
              <a:rPr lang="en-US" altLang="en-US"/>
            </a:br>
            <a:r>
              <a:rPr lang="en-US" altLang="en-US"/>
              <a:t>Classification: Alternative Techniques</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3826" name="Rectangle 1026"/>
          <p:cNvSpPr>
            <a:spLocks noGrp="1" noChangeArrowheads="1"/>
          </p:cNvSpPr>
          <p:nvPr>
            <p:ph type="title"/>
          </p:nvPr>
        </p:nvSpPr>
        <p:spPr/>
        <p:txBody>
          <a:bodyPr/>
          <a:lstStyle/>
          <a:p>
            <a:r>
              <a:rPr lang="en-US"/>
              <a:t>Parallel Coordinates Plots for Iris Data</a:t>
            </a:r>
          </a:p>
        </p:txBody>
      </p:sp>
      <p:pic>
        <p:nvPicPr>
          <p:cNvPr id="973828" name="Picture 1028"/>
          <p:cNvPicPr>
            <a:picLocks noChangeAspect="1" noChangeArrowheads="1"/>
          </p:cNvPicPr>
          <p:nvPr/>
        </p:nvPicPr>
        <p:blipFill>
          <a:blip r:embed="rId3">
            <a:extLst>
              <a:ext uri="{28A0092B-C50C-407E-A947-70E740481C1C}">
                <a14:useLocalDpi xmlns:a14="http://schemas.microsoft.com/office/drawing/2010/main" val="0"/>
              </a:ext>
            </a:extLst>
          </a:blip>
          <a:srcRect l="4727" t="1036" b="2245"/>
          <a:stretch>
            <a:fillRect/>
          </a:stretch>
        </p:blipFill>
        <p:spPr bwMode="auto">
          <a:xfrm>
            <a:off x="0" y="1981200"/>
            <a:ext cx="4606925" cy="3197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73829" name="Picture 1029"/>
          <p:cNvPicPr>
            <a:picLocks noChangeAspect="1" noChangeArrowheads="1"/>
          </p:cNvPicPr>
          <p:nvPr/>
        </p:nvPicPr>
        <p:blipFill>
          <a:blip r:embed="rId4">
            <a:extLst>
              <a:ext uri="{28A0092B-C50C-407E-A947-70E740481C1C}">
                <a14:useLocalDpi xmlns:a14="http://schemas.microsoft.com/office/drawing/2010/main" val="0"/>
              </a:ext>
            </a:extLst>
          </a:blip>
          <a:srcRect l="5209" r="1634"/>
          <a:stretch>
            <a:fillRect/>
          </a:stretch>
        </p:blipFill>
        <p:spPr bwMode="auto">
          <a:xfrm>
            <a:off x="4648200" y="2057400"/>
            <a:ext cx="4343400" cy="3200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p:txBody>
          <a:bodyPr/>
          <a:lstStyle/>
          <a:p>
            <a:r>
              <a:rPr lang="en-US" altLang="en-US"/>
              <a:t>Class Imbalance Problem</a:t>
            </a:r>
          </a:p>
        </p:txBody>
      </p:sp>
      <p:sp>
        <p:nvSpPr>
          <p:cNvPr id="3075" name="Rectangle 3"/>
          <p:cNvSpPr>
            <a:spLocks noGrp="1" noChangeArrowheads="1"/>
          </p:cNvSpPr>
          <p:nvPr>
            <p:ph type="body" idx="1"/>
          </p:nvPr>
        </p:nvSpPr>
        <p:spPr/>
        <p:txBody>
          <a:bodyPr/>
          <a:lstStyle/>
          <a:p>
            <a:r>
              <a:rPr lang="en-US" altLang="en-US"/>
              <a:t>Lots of classification problems where the classes are skewed (more records from one class than another)</a:t>
            </a:r>
          </a:p>
          <a:p>
            <a:pPr lvl="1"/>
            <a:r>
              <a:rPr lang="en-US" altLang="en-US"/>
              <a:t>Credit card fraud</a:t>
            </a:r>
          </a:p>
          <a:p>
            <a:pPr lvl="1"/>
            <a:r>
              <a:rPr lang="en-US" altLang="en-US"/>
              <a:t>Intrusion detection</a:t>
            </a:r>
          </a:p>
          <a:p>
            <a:pPr lvl="1"/>
            <a:r>
              <a:rPr lang="en-US" altLang="en-US"/>
              <a:t>Defective products in manufacturing assembly line</a:t>
            </a:r>
          </a:p>
          <a:p>
            <a:endParaRPr lang="en-US" altLang="en-US"/>
          </a:p>
        </p:txBody>
      </p:sp>
    </p:spTree>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r>
              <a:rPr lang="en-US" altLang="en-US"/>
              <a:t>Challenges</a:t>
            </a:r>
          </a:p>
        </p:txBody>
      </p:sp>
      <p:sp>
        <p:nvSpPr>
          <p:cNvPr id="4099" name="Rectangle 3"/>
          <p:cNvSpPr>
            <a:spLocks noGrp="1" noChangeArrowheads="1"/>
          </p:cNvSpPr>
          <p:nvPr>
            <p:ph type="body" idx="1"/>
          </p:nvPr>
        </p:nvSpPr>
        <p:spPr/>
        <p:txBody>
          <a:bodyPr/>
          <a:lstStyle/>
          <a:p>
            <a:r>
              <a:rPr lang="en-US" altLang="en-US"/>
              <a:t>Evaluation measures such as accuracy is not well-suited for imbalanced class</a:t>
            </a:r>
          </a:p>
          <a:p>
            <a:endParaRPr lang="en-US" altLang="en-US"/>
          </a:p>
          <a:p>
            <a:r>
              <a:rPr lang="en-US" altLang="en-US"/>
              <a:t>Detecting the rare class is like finding needle in a haystack</a:t>
            </a:r>
          </a:p>
        </p:txBody>
      </p:sp>
    </p:spTree>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r>
              <a:rPr lang="en-US" altLang="en-US"/>
              <a:t>Confusion Matrix</a:t>
            </a:r>
          </a:p>
        </p:txBody>
      </p:sp>
      <p:sp>
        <p:nvSpPr>
          <p:cNvPr id="5123" name="Rectangle 3"/>
          <p:cNvSpPr>
            <a:spLocks noGrp="1" noChangeArrowheads="1"/>
          </p:cNvSpPr>
          <p:nvPr>
            <p:ph type="body" idx="1"/>
          </p:nvPr>
        </p:nvSpPr>
        <p:spPr/>
        <p:txBody>
          <a:bodyPr/>
          <a:lstStyle/>
          <a:p>
            <a:r>
              <a:rPr lang="en-US" altLang="en-US"/>
              <a:t>Confusion Matrix:</a:t>
            </a:r>
          </a:p>
        </p:txBody>
      </p:sp>
      <p:graphicFrame>
        <p:nvGraphicFramePr>
          <p:cNvPr id="1321988" name="Group 4"/>
          <p:cNvGraphicFramePr>
            <a:graphicFrameLocks noGrp="1"/>
          </p:cNvGraphicFramePr>
          <p:nvPr/>
        </p:nvGraphicFramePr>
        <p:xfrm>
          <a:off x="1219200" y="1905000"/>
          <a:ext cx="6096000" cy="2794000"/>
        </p:xfrm>
        <a:graphic>
          <a:graphicData uri="http://schemas.openxmlformats.org/drawingml/2006/table">
            <a:tbl>
              <a:tblPr/>
              <a:tblGrid>
                <a:gridCol w="1524000">
                  <a:extLst>
                    <a:ext uri="{9D8B030D-6E8A-4147-A177-3AD203B41FA5}">
                      <a16:colId xmlns:a16="http://schemas.microsoft.com/office/drawing/2014/main" val="20000"/>
                    </a:ext>
                  </a:extLst>
                </a:gridCol>
                <a:gridCol w="1524000">
                  <a:extLst>
                    <a:ext uri="{9D8B030D-6E8A-4147-A177-3AD203B41FA5}">
                      <a16:colId xmlns:a16="http://schemas.microsoft.com/office/drawing/2014/main" val="20001"/>
                    </a:ext>
                  </a:extLst>
                </a:gridCol>
                <a:gridCol w="1524000">
                  <a:extLst>
                    <a:ext uri="{9D8B030D-6E8A-4147-A177-3AD203B41FA5}">
                      <a16:colId xmlns:a16="http://schemas.microsoft.com/office/drawing/2014/main" val="20002"/>
                    </a:ext>
                  </a:extLst>
                </a:gridCol>
                <a:gridCol w="1524000">
                  <a:extLst>
                    <a:ext uri="{9D8B030D-6E8A-4147-A177-3AD203B41FA5}">
                      <a16:colId xmlns:a16="http://schemas.microsoft.com/office/drawing/2014/main" val="20003"/>
                    </a:ext>
                  </a:extLst>
                </a:gridCol>
              </a:tblGrid>
              <a:tr h="660400">
                <a:tc>
                  <a:txBody>
                    <a:bodyPr/>
                    <a:lstStyle/>
                    <a:p>
                      <a:pPr marL="0" marR="0" lvl="0" indent="0" algn="l"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endParaRPr kumimoji="0" lang="en-US" sz="2400" b="0" i="0" u="none" strike="noStrike" cap="none" normalizeH="0" baseline="0">
                        <a:ln>
                          <a:noFill/>
                        </a:ln>
                        <a:solidFill>
                          <a:schemeClr val="tx1"/>
                        </a:solidFill>
                        <a:effectLst/>
                        <a:latin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3">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2400" b="0" i="0" u="none" strike="noStrike" cap="none" normalizeH="0" baseline="0">
                          <a:ln>
                            <a:noFill/>
                          </a:ln>
                          <a:solidFill>
                            <a:schemeClr val="tx1"/>
                          </a:solidFill>
                          <a:effectLst/>
                          <a:latin typeface="Arial" charset="0"/>
                        </a:rPr>
                        <a:t>PREDICTED CLASS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ECFF"/>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685800">
                <a:tc rowSpan="3">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br>
                        <a:rPr kumimoji="0" lang="en-US" sz="2400" b="0" i="0" u="none" strike="noStrike" cap="none" normalizeH="0" baseline="0">
                          <a:ln>
                            <a:noFill/>
                          </a:ln>
                          <a:solidFill>
                            <a:schemeClr val="tx1"/>
                          </a:solidFill>
                          <a:effectLst/>
                          <a:latin typeface="Arial" charset="0"/>
                        </a:rPr>
                      </a:br>
                      <a:endParaRPr kumimoji="0" lang="en-US" sz="2400" b="0" i="0" u="none" strike="noStrike" cap="none" normalizeH="0" baseline="0">
                        <a:ln>
                          <a:noFill/>
                        </a:ln>
                        <a:solidFill>
                          <a:schemeClr val="tx1"/>
                        </a:solidFill>
                        <a:effectLst/>
                        <a:latin typeface="Arial" charset="0"/>
                      </a:endParaRPr>
                    </a:p>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2400" b="0" i="0" u="none" strike="noStrike" cap="none" normalizeH="0" baseline="0">
                          <a:ln>
                            <a:noFill/>
                          </a:ln>
                          <a:solidFill>
                            <a:schemeClr val="tx1"/>
                          </a:solidFill>
                          <a:effectLst/>
                          <a:latin typeface="Arial" charset="0"/>
                        </a:rPr>
                        <a:t>ACTUAL</a:t>
                      </a:r>
                      <a:br>
                        <a:rPr kumimoji="0" lang="en-US" sz="2400" b="0" i="0" u="none" strike="noStrike" cap="none" normalizeH="0" baseline="0">
                          <a:ln>
                            <a:noFill/>
                          </a:ln>
                          <a:solidFill>
                            <a:schemeClr val="tx1"/>
                          </a:solidFill>
                          <a:effectLst/>
                          <a:latin typeface="Arial" charset="0"/>
                        </a:rPr>
                      </a:br>
                      <a:r>
                        <a:rPr kumimoji="0" lang="en-US" sz="2400" b="0" i="0" u="none" strike="noStrike" cap="none" normalizeH="0" baseline="0">
                          <a:ln>
                            <a:noFill/>
                          </a:ln>
                          <a:solidFill>
                            <a:schemeClr val="tx1"/>
                          </a:solidFill>
                          <a:effectLst/>
                          <a:latin typeface="Arial" charset="0"/>
                        </a:rPr>
                        <a:t>CLASS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ECFF"/>
                    </a:solidFill>
                  </a:tcPr>
                </a:tc>
                <a:tc>
                  <a:txBody>
                    <a:bodyPr/>
                    <a:lstStyle/>
                    <a:p>
                      <a:pPr marL="0" marR="0" lvl="0" indent="0" algn="l"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endParaRPr kumimoji="0" lang="en-US" sz="20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2000" b="0" i="0" u="none" strike="noStrike" cap="none" normalizeH="0" baseline="0">
                          <a:ln>
                            <a:noFill/>
                          </a:ln>
                          <a:solidFill>
                            <a:schemeClr val="tx1"/>
                          </a:solidFill>
                          <a:effectLst/>
                          <a:latin typeface="Arial" charset="0"/>
                        </a:rPr>
                        <a:t>Class=Yes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2000" b="0" i="0" u="none" strike="noStrike" cap="none" normalizeH="0" baseline="0">
                          <a:ln>
                            <a:noFill/>
                          </a:ln>
                          <a:solidFill>
                            <a:schemeClr val="tx1"/>
                          </a:solidFill>
                          <a:effectLst/>
                          <a:latin typeface="Arial" charset="0"/>
                        </a:rPr>
                        <a:t>Class=No</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673100">
                <a:tc vMerge="1">
                  <a:txBody>
                    <a:bodyPr/>
                    <a:lstStyle/>
                    <a:p>
                      <a:endParaRPr lang="en-US"/>
                    </a:p>
                  </a:txBody>
                  <a:tcPr/>
                </a:tc>
                <a:tc>
                  <a:txBody>
                    <a:bodyPr/>
                    <a:lstStyle/>
                    <a:p>
                      <a:pPr marL="0" marR="0" lvl="0" indent="0" algn="l"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2000" b="0" i="0" u="none" strike="noStrike" cap="none" normalizeH="0" baseline="0">
                          <a:ln>
                            <a:noFill/>
                          </a:ln>
                          <a:solidFill>
                            <a:schemeClr val="tx1"/>
                          </a:solidFill>
                          <a:effectLst/>
                          <a:latin typeface="Arial" charset="0"/>
                        </a:rPr>
                        <a:t>Class=Yes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2000" b="0" i="0" u="none" strike="noStrike" cap="none" normalizeH="0" baseline="0">
                          <a:ln>
                            <a:noFill/>
                          </a:ln>
                          <a:solidFill>
                            <a:schemeClr val="tx1"/>
                          </a:solidFill>
                          <a:effectLst/>
                          <a:latin typeface="Arial" charset="0"/>
                        </a:rPr>
                        <a:t>a</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2000" b="0" i="0" u="none" strike="noStrike" cap="none" normalizeH="0" baseline="0">
                          <a:ln>
                            <a:noFill/>
                          </a:ln>
                          <a:solidFill>
                            <a:schemeClr val="tx1"/>
                          </a:solidFill>
                          <a:effectLst/>
                          <a:latin typeface="Arial" charset="0"/>
                        </a:rPr>
                        <a:t>b</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774700">
                <a:tc vMerge="1">
                  <a:txBody>
                    <a:bodyPr/>
                    <a:lstStyle/>
                    <a:p>
                      <a:endParaRPr lang="en-US"/>
                    </a:p>
                  </a:txBody>
                  <a:tcPr/>
                </a:tc>
                <a:tc>
                  <a:txBody>
                    <a:bodyPr/>
                    <a:lstStyle/>
                    <a:p>
                      <a:pPr marL="0" marR="0" lvl="0" indent="0" algn="l"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2000" b="0" i="0" u="none" strike="noStrike" cap="none" normalizeH="0" baseline="0">
                          <a:ln>
                            <a:noFill/>
                          </a:ln>
                          <a:solidFill>
                            <a:schemeClr val="tx1"/>
                          </a:solidFill>
                          <a:effectLst/>
                          <a:latin typeface="Arial" charset="0"/>
                        </a:rPr>
                        <a:t>Class=No</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2000" b="0" i="0" u="none" strike="noStrike" cap="none" normalizeH="0" baseline="0">
                          <a:ln>
                            <a:noFill/>
                          </a:ln>
                          <a:solidFill>
                            <a:schemeClr val="tx1"/>
                          </a:solidFill>
                          <a:effectLst/>
                          <a:latin typeface="Arial" charset="0"/>
                        </a:rPr>
                        <a:t>c</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2000" b="0" i="0" u="none" strike="noStrike" cap="none" normalizeH="0" baseline="0">
                          <a:ln>
                            <a:noFill/>
                          </a:ln>
                          <a:solidFill>
                            <a:schemeClr val="tx1"/>
                          </a:solidFill>
                          <a:effectLst/>
                          <a:latin typeface="Arial" charset="0"/>
                        </a:rPr>
                        <a:t>d</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
        <p:nvSpPr>
          <p:cNvPr id="5147" name="Text Box 27"/>
          <p:cNvSpPr txBox="1">
            <a:spLocks noChangeArrowheads="1"/>
          </p:cNvSpPr>
          <p:nvPr/>
        </p:nvSpPr>
        <p:spPr bwMode="auto">
          <a:xfrm>
            <a:off x="3048000" y="4876800"/>
            <a:ext cx="2209800" cy="1262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8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4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spcBef>
                <a:spcPct val="50000"/>
              </a:spcBef>
              <a:spcAft>
                <a:spcPct val="0"/>
              </a:spcAft>
              <a:buClrTx/>
              <a:buSzTx/>
              <a:buFontTx/>
              <a:buNone/>
            </a:pPr>
            <a:r>
              <a:rPr lang="en-US" altLang="en-US" sz="1400"/>
              <a:t>a: TP (true positive)</a:t>
            </a:r>
          </a:p>
          <a:p>
            <a:pPr>
              <a:spcBef>
                <a:spcPct val="50000"/>
              </a:spcBef>
              <a:spcAft>
                <a:spcPct val="0"/>
              </a:spcAft>
              <a:buClrTx/>
              <a:buSzTx/>
              <a:buFontTx/>
              <a:buNone/>
            </a:pPr>
            <a:r>
              <a:rPr lang="en-US" altLang="en-US" sz="1400"/>
              <a:t>b: FN (false negative)</a:t>
            </a:r>
          </a:p>
          <a:p>
            <a:pPr>
              <a:spcBef>
                <a:spcPct val="50000"/>
              </a:spcBef>
              <a:spcAft>
                <a:spcPct val="0"/>
              </a:spcAft>
              <a:buClrTx/>
              <a:buSzTx/>
              <a:buFontTx/>
              <a:buNone/>
            </a:pPr>
            <a:r>
              <a:rPr lang="en-US" altLang="en-US" sz="1400"/>
              <a:t>c: FP (false positive)</a:t>
            </a:r>
          </a:p>
          <a:p>
            <a:pPr>
              <a:spcBef>
                <a:spcPct val="50000"/>
              </a:spcBef>
              <a:spcAft>
                <a:spcPct val="0"/>
              </a:spcAft>
              <a:buClrTx/>
              <a:buSzTx/>
              <a:buFontTx/>
              <a:buNone/>
            </a:pPr>
            <a:r>
              <a:rPr lang="en-US" altLang="en-US" sz="1400"/>
              <a:t>d: TN (true negative)</a:t>
            </a:r>
          </a:p>
        </p:txBody>
      </p:sp>
    </p:spTree>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r>
              <a:rPr lang="en-US" altLang="en-US"/>
              <a:t>Accuracy</a:t>
            </a:r>
          </a:p>
        </p:txBody>
      </p:sp>
      <p:sp>
        <p:nvSpPr>
          <p:cNvPr id="6147" name="Rectangle 3"/>
          <p:cNvSpPr>
            <a:spLocks noGrp="1" noChangeArrowheads="1"/>
          </p:cNvSpPr>
          <p:nvPr>
            <p:ph type="body" idx="1"/>
          </p:nvPr>
        </p:nvSpPr>
        <p:spPr/>
        <p:txBody>
          <a:bodyPr/>
          <a:lstStyle/>
          <a:p>
            <a:endParaRPr lang="en-US" altLang="en-US"/>
          </a:p>
          <a:p>
            <a:endParaRPr lang="en-US" altLang="en-US"/>
          </a:p>
          <a:p>
            <a:endParaRPr lang="en-US" altLang="en-US"/>
          </a:p>
          <a:p>
            <a:endParaRPr lang="en-US" altLang="en-US"/>
          </a:p>
          <a:p>
            <a:endParaRPr lang="en-US" altLang="en-US"/>
          </a:p>
          <a:p>
            <a:endParaRPr lang="en-US" altLang="en-US"/>
          </a:p>
          <a:p>
            <a:r>
              <a:rPr lang="en-US" altLang="en-US"/>
              <a:t>Most widely-used metric:</a:t>
            </a:r>
          </a:p>
          <a:p>
            <a:endParaRPr lang="en-US" altLang="en-US"/>
          </a:p>
        </p:txBody>
      </p:sp>
      <p:graphicFrame>
        <p:nvGraphicFramePr>
          <p:cNvPr id="1323012" name="Group 4"/>
          <p:cNvGraphicFramePr>
            <a:graphicFrameLocks noGrp="1"/>
          </p:cNvGraphicFramePr>
          <p:nvPr/>
        </p:nvGraphicFramePr>
        <p:xfrm>
          <a:off x="1524000" y="1219200"/>
          <a:ext cx="6096000" cy="2822575"/>
        </p:xfrm>
        <a:graphic>
          <a:graphicData uri="http://schemas.openxmlformats.org/drawingml/2006/table">
            <a:tbl>
              <a:tblPr/>
              <a:tblGrid>
                <a:gridCol w="1524000">
                  <a:extLst>
                    <a:ext uri="{9D8B030D-6E8A-4147-A177-3AD203B41FA5}">
                      <a16:colId xmlns:a16="http://schemas.microsoft.com/office/drawing/2014/main" val="20000"/>
                    </a:ext>
                  </a:extLst>
                </a:gridCol>
                <a:gridCol w="1524000">
                  <a:extLst>
                    <a:ext uri="{9D8B030D-6E8A-4147-A177-3AD203B41FA5}">
                      <a16:colId xmlns:a16="http://schemas.microsoft.com/office/drawing/2014/main" val="20001"/>
                    </a:ext>
                  </a:extLst>
                </a:gridCol>
                <a:gridCol w="1524000">
                  <a:extLst>
                    <a:ext uri="{9D8B030D-6E8A-4147-A177-3AD203B41FA5}">
                      <a16:colId xmlns:a16="http://schemas.microsoft.com/office/drawing/2014/main" val="20002"/>
                    </a:ext>
                  </a:extLst>
                </a:gridCol>
                <a:gridCol w="1524000">
                  <a:extLst>
                    <a:ext uri="{9D8B030D-6E8A-4147-A177-3AD203B41FA5}">
                      <a16:colId xmlns:a16="http://schemas.microsoft.com/office/drawing/2014/main" val="20003"/>
                    </a:ext>
                  </a:extLst>
                </a:gridCol>
              </a:tblGrid>
              <a:tr h="660549">
                <a:tc>
                  <a:txBody>
                    <a:bodyPr/>
                    <a:lstStyle/>
                    <a:p>
                      <a:pPr marL="0" marR="0" lvl="0" indent="0" algn="l"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endParaRPr kumimoji="0" lang="en-US" sz="2400" b="0" i="0" u="none" strike="noStrike" cap="none" normalizeH="0" baseline="0">
                        <a:ln>
                          <a:noFill/>
                        </a:ln>
                        <a:solidFill>
                          <a:schemeClr val="tx1"/>
                        </a:solidFill>
                        <a:effectLst/>
                        <a:latin typeface="Arial" charset="0"/>
                      </a:endParaRPr>
                    </a:p>
                  </a:txBody>
                  <a:tcPr marT="45730" marB="4573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3">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2400" b="0" i="0" u="none" strike="noStrike" cap="none" normalizeH="0" baseline="0">
                          <a:ln>
                            <a:noFill/>
                          </a:ln>
                          <a:solidFill>
                            <a:schemeClr val="tx1"/>
                          </a:solidFill>
                          <a:effectLst/>
                          <a:latin typeface="Arial" charset="0"/>
                        </a:rPr>
                        <a:t>PREDICTED CLASS</a:t>
                      </a:r>
                    </a:p>
                  </a:txBody>
                  <a:tcPr marT="45730" marB="4573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ECFF"/>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685954">
                <a:tc rowSpan="3">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br>
                        <a:rPr kumimoji="0" lang="en-US" sz="2400" b="0" i="0" u="none" strike="noStrike" cap="none" normalizeH="0" baseline="0">
                          <a:ln>
                            <a:noFill/>
                          </a:ln>
                          <a:solidFill>
                            <a:schemeClr val="tx1"/>
                          </a:solidFill>
                          <a:effectLst/>
                          <a:latin typeface="Arial" charset="0"/>
                        </a:rPr>
                      </a:br>
                      <a:endParaRPr kumimoji="0" lang="en-US" sz="2400" b="0" i="0" u="none" strike="noStrike" cap="none" normalizeH="0" baseline="0">
                        <a:ln>
                          <a:noFill/>
                        </a:ln>
                        <a:solidFill>
                          <a:schemeClr val="tx1"/>
                        </a:solidFill>
                        <a:effectLst/>
                        <a:latin typeface="Arial" charset="0"/>
                      </a:endParaRPr>
                    </a:p>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2400" b="0" i="0" u="none" strike="noStrike" cap="none" normalizeH="0" baseline="0">
                          <a:ln>
                            <a:noFill/>
                          </a:ln>
                          <a:solidFill>
                            <a:schemeClr val="tx1"/>
                          </a:solidFill>
                          <a:effectLst/>
                          <a:latin typeface="Arial" charset="0"/>
                        </a:rPr>
                        <a:t>ACTUAL</a:t>
                      </a:r>
                      <a:br>
                        <a:rPr kumimoji="0" lang="en-US" sz="2400" b="0" i="0" u="none" strike="noStrike" cap="none" normalizeH="0" baseline="0">
                          <a:ln>
                            <a:noFill/>
                          </a:ln>
                          <a:solidFill>
                            <a:schemeClr val="tx1"/>
                          </a:solidFill>
                          <a:effectLst/>
                          <a:latin typeface="Arial" charset="0"/>
                        </a:rPr>
                      </a:br>
                      <a:r>
                        <a:rPr kumimoji="0" lang="en-US" sz="2400" b="0" i="0" u="none" strike="noStrike" cap="none" normalizeH="0" baseline="0">
                          <a:ln>
                            <a:noFill/>
                          </a:ln>
                          <a:solidFill>
                            <a:schemeClr val="tx1"/>
                          </a:solidFill>
                          <a:effectLst/>
                          <a:latin typeface="Arial" charset="0"/>
                        </a:rPr>
                        <a:t>CLASS</a:t>
                      </a:r>
                    </a:p>
                  </a:txBody>
                  <a:tcPr marT="45730" marB="4573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ECFF"/>
                    </a:solidFill>
                  </a:tcPr>
                </a:tc>
                <a:tc>
                  <a:txBody>
                    <a:bodyPr/>
                    <a:lstStyle/>
                    <a:p>
                      <a:pPr marL="0" marR="0" lvl="0" indent="0" algn="l"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endParaRPr kumimoji="0" lang="en-US" sz="2000" b="0" i="0" u="none" strike="noStrike" cap="none" normalizeH="0" baseline="0">
                        <a:ln>
                          <a:noFill/>
                        </a:ln>
                        <a:solidFill>
                          <a:schemeClr val="tx1"/>
                        </a:solidFill>
                        <a:effectLst/>
                        <a:latin typeface="Arial" charset="0"/>
                      </a:endParaRPr>
                    </a:p>
                  </a:txBody>
                  <a:tcPr marT="45730" marB="457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2000" b="0" i="0" u="none" strike="noStrike" cap="none" normalizeH="0" baseline="0">
                          <a:ln>
                            <a:noFill/>
                          </a:ln>
                          <a:solidFill>
                            <a:schemeClr val="tx1"/>
                          </a:solidFill>
                          <a:effectLst/>
                          <a:latin typeface="Arial" charset="0"/>
                        </a:rPr>
                        <a:t>Class=Yes</a:t>
                      </a:r>
                    </a:p>
                  </a:txBody>
                  <a:tcPr marT="45730" marB="457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2000" b="0" i="0" u="none" strike="noStrike" cap="none" normalizeH="0" baseline="0">
                          <a:ln>
                            <a:noFill/>
                          </a:ln>
                          <a:solidFill>
                            <a:schemeClr val="tx1"/>
                          </a:solidFill>
                          <a:effectLst/>
                          <a:latin typeface="Arial" charset="0"/>
                        </a:rPr>
                        <a:t>Class=No</a:t>
                      </a:r>
                    </a:p>
                  </a:txBody>
                  <a:tcPr marT="45730" marB="4573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701198">
                <a:tc vMerge="1">
                  <a:txBody>
                    <a:bodyPr/>
                    <a:lstStyle/>
                    <a:p>
                      <a:endParaRPr lang="en-US"/>
                    </a:p>
                  </a:txBody>
                  <a:tcPr/>
                </a:tc>
                <a:tc>
                  <a:txBody>
                    <a:bodyPr/>
                    <a:lstStyle/>
                    <a:p>
                      <a:pPr marL="0" marR="0" lvl="0" indent="0" algn="l"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2000" b="0" i="0" u="none" strike="noStrike" cap="none" normalizeH="0" baseline="0">
                          <a:ln>
                            <a:noFill/>
                          </a:ln>
                          <a:solidFill>
                            <a:schemeClr val="tx1"/>
                          </a:solidFill>
                          <a:effectLst/>
                          <a:latin typeface="Arial" charset="0"/>
                        </a:rPr>
                        <a:t>Class=Yes</a:t>
                      </a:r>
                    </a:p>
                  </a:txBody>
                  <a:tcPr marT="45730" marB="457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2000" b="0" i="0" u="none" strike="noStrike" cap="none" normalizeH="0" baseline="0">
                          <a:ln>
                            <a:noFill/>
                          </a:ln>
                          <a:solidFill>
                            <a:schemeClr val="tx1"/>
                          </a:solidFill>
                          <a:effectLst/>
                          <a:latin typeface="Arial" charset="0"/>
                        </a:rPr>
                        <a:t>a</a:t>
                      </a:r>
                      <a:br>
                        <a:rPr kumimoji="0" lang="en-US" sz="2000" b="0" i="0" u="none" strike="noStrike" cap="none" normalizeH="0" baseline="0">
                          <a:ln>
                            <a:noFill/>
                          </a:ln>
                          <a:solidFill>
                            <a:schemeClr val="tx1"/>
                          </a:solidFill>
                          <a:effectLst/>
                          <a:latin typeface="Arial" charset="0"/>
                        </a:rPr>
                      </a:br>
                      <a:r>
                        <a:rPr kumimoji="0" lang="en-US" sz="2000" b="0" i="0" u="none" strike="noStrike" cap="none" normalizeH="0" baseline="0">
                          <a:ln>
                            <a:noFill/>
                          </a:ln>
                          <a:solidFill>
                            <a:srgbClr val="FF0000"/>
                          </a:solidFill>
                          <a:effectLst/>
                          <a:latin typeface="Arial" charset="0"/>
                        </a:rPr>
                        <a:t>(TP)</a:t>
                      </a:r>
                    </a:p>
                  </a:txBody>
                  <a:tcPr marT="45730" marB="457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2000" b="0" i="0" u="none" strike="noStrike" cap="none" normalizeH="0" baseline="0">
                          <a:ln>
                            <a:noFill/>
                          </a:ln>
                          <a:solidFill>
                            <a:schemeClr val="tx1"/>
                          </a:solidFill>
                          <a:effectLst/>
                          <a:latin typeface="Arial" charset="0"/>
                        </a:rPr>
                        <a:t>b</a:t>
                      </a:r>
                      <a:br>
                        <a:rPr kumimoji="0" lang="en-US" sz="2000" b="0" i="0" u="none" strike="noStrike" cap="none" normalizeH="0" baseline="0">
                          <a:ln>
                            <a:noFill/>
                          </a:ln>
                          <a:solidFill>
                            <a:schemeClr val="tx1"/>
                          </a:solidFill>
                          <a:effectLst/>
                          <a:latin typeface="Arial" charset="0"/>
                        </a:rPr>
                      </a:br>
                      <a:r>
                        <a:rPr kumimoji="0" lang="en-US" sz="2000" b="0" i="0" u="none" strike="noStrike" cap="none" normalizeH="0" baseline="0">
                          <a:ln>
                            <a:noFill/>
                          </a:ln>
                          <a:solidFill>
                            <a:srgbClr val="FF0000"/>
                          </a:solidFill>
                          <a:effectLst/>
                          <a:latin typeface="Arial" charset="0"/>
                        </a:rPr>
                        <a:t>(FN)</a:t>
                      </a:r>
                    </a:p>
                  </a:txBody>
                  <a:tcPr marT="45730" marB="4573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774874">
                <a:tc vMerge="1">
                  <a:txBody>
                    <a:bodyPr/>
                    <a:lstStyle/>
                    <a:p>
                      <a:endParaRPr lang="en-US"/>
                    </a:p>
                  </a:txBody>
                  <a:tcPr/>
                </a:tc>
                <a:tc>
                  <a:txBody>
                    <a:bodyPr/>
                    <a:lstStyle/>
                    <a:p>
                      <a:pPr marL="0" marR="0" lvl="0" indent="0" algn="l"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2000" b="0" i="0" u="none" strike="noStrike" cap="none" normalizeH="0" baseline="0">
                          <a:ln>
                            <a:noFill/>
                          </a:ln>
                          <a:solidFill>
                            <a:schemeClr val="tx1"/>
                          </a:solidFill>
                          <a:effectLst/>
                          <a:latin typeface="Arial" charset="0"/>
                        </a:rPr>
                        <a:t>Class=No</a:t>
                      </a:r>
                    </a:p>
                  </a:txBody>
                  <a:tcPr marT="45730" marB="457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2000" b="0" i="0" u="none" strike="noStrike" cap="none" normalizeH="0" baseline="0">
                          <a:ln>
                            <a:noFill/>
                          </a:ln>
                          <a:solidFill>
                            <a:schemeClr val="tx1"/>
                          </a:solidFill>
                          <a:effectLst/>
                          <a:latin typeface="Arial" charset="0"/>
                        </a:rPr>
                        <a:t>c</a:t>
                      </a:r>
                      <a:br>
                        <a:rPr kumimoji="0" lang="en-US" sz="2000" b="0" i="0" u="none" strike="noStrike" cap="none" normalizeH="0" baseline="0">
                          <a:ln>
                            <a:noFill/>
                          </a:ln>
                          <a:solidFill>
                            <a:schemeClr val="tx1"/>
                          </a:solidFill>
                          <a:effectLst/>
                          <a:latin typeface="Arial" charset="0"/>
                        </a:rPr>
                      </a:br>
                      <a:r>
                        <a:rPr kumimoji="0" lang="en-US" sz="2000" b="0" i="0" u="none" strike="noStrike" cap="none" normalizeH="0" baseline="0">
                          <a:ln>
                            <a:noFill/>
                          </a:ln>
                          <a:solidFill>
                            <a:srgbClr val="FF0000"/>
                          </a:solidFill>
                          <a:effectLst/>
                          <a:latin typeface="Arial" charset="0"/>
                        </a:rPr>
                        <a:t>(FP)</a:t>
                      </a:r>
                    </a:p>
                  </a:txBody>
                  <a:tcPr marT="45730" marB="457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2000" b="0" i="0" u="none" strike="noStrike" cap="none" normalizeH="0" baseline="0">
                          <a:ln>
                            <a:noFill/>
                          </a:ln>
                          <a:solidFill>
                            <a:schemeClr val="tx1"/>
                          </a:solidFill>
                          <a:effectLst/>
                          <a:latin typeface="Arial" charset="0"/>
                        </a:rPr>
                        <a:t>d</a:t>
                      </a:r>
                      <a:br>
                        <a:rPr kumimoji="0" lang="en-US" sz="2000" b="0" i="0" u="none" strike="noStrike" cap="none" normalizeH="0" baseline="0">
                          <a:ln>
                            <a:noFill/>
                          </a:ln>
                          <a:solidFill>
                            <a:schemeClr val="tx1"/>
                          </a:solidFill>
                          <a:effectLst/>
                          <a:latin typeface="Arial" charset="0"/>
                        </a:rPr>
                      </a:br>
                      <a:r>
                        <a:rPr kumimoji="0" lang="en-US" sz="2000" b="0" i="0" u="none" strike="noStrike" cap="none" normalizeH="0" baseline="0">
                          <a:ln>
                            <a:noFill/>
                          </a:ln>
                          <a:solidFill>
                            <a:srgbClr val="FF0000"/>
                          </a:solidFill>
                          <a:effectLst/>
                          <a:latin typeface="Arial" charset="0"/>
                        </a:rPr>
                        <a:t>(TN)</a:t>
                      </a:r>
                    </a:p>
                  </a:txBody>
                  <a:tcPr marT="45730" marB="4573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graphicFrame>
        <p:nvGraphicFramePr>
          <p:cNvPr id="6171" name="Object 27"/>
          <p:cNvGraphicFramePr>
            <a:graphicFrameLocks noChangeAspect="1"/>
          </p:cNvGraphicFramePr>
          <p:nvPr/>
        </p:nvGraphicFramePr>
        <p:xfrm>
          <a:off x="609600" y="5105400"/>
          <a:ext cx="7583488" cy="969963"/>
        </p:xfrm>
        <a:graphic>
          <a:graphicData uri="http://schemas.openxmlformats.org/presentationml/2006/ole">
            <mc:AlternateContent xmlns:mc="http://schemas.openxmlformats.org/markup-compatibility/2006">
              <mc:Choice xmlns:v="urn:schemas-microsoft-com:vml" Requires="v">
                <p:oleObj name="Equation" r:id="rId2" imgW="5664200" imgH="723900" progId="Equation.3">
                  <p:embed/>
                </p:oleObj>
              </mc:Choice>
              <mc:Fallback>
                <p:oleObj name="Equation" r:id="rId2" imgW="5664200" imgH="723900" progId="Equation.3">
                  <p:embed/>
                  <p:pic>
                    <p:nvPicPr>
                      <p:cNvPr id="6171" name="Object 2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5105400"/>
                        <a:ext cx="7583488" cy="969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en-US"/>
              <a:t>Problem with Accuracy</a:t>
            </a:r>
          </a:p>
        </p:txBody>
      </p:sp>
      <p:sp>
        <p:nvSpPr>
          <p:cNvPr id="7171" name="Rectangle 3"/>
          <p:cNvSpPr>
            <a:spLocks noGrp="1" noChangeArrowheads="1"/>
          </p:cNvSpPr>
          <p:nvPr>
            <p:ph type="body" idx="1"/>
          </p:nvPr>
        </p:nvSpPr>
        <p:spPr/>
        <p:txBody>
          <a:bodyPr/>
          <a:lstStyle/>
          <a:p>
            <a:pPr>
              <a:lnSpc>
                <a:spcPct val="90000"/>
              </a:lnSpc>
            </a:pPr>
            <a:r>
              <a:rPr lang="en-US" altLang="en-US"/>
              <a:t>Consider a 2-class problem</a:t>
            </a:r>
          </a:p>
          <a:p>
            <a:pPr lvl="1">
              <a:lnSpc>
                <a:spcPct val="90000"/>
              </a:lnSpc>
            </a:pPr>
            <a:r>
              <a:rPr lang="en-US" altLang="en-US"/>
              <a:t>Number of Class 0 examples = 9990</a:t>
            </a:r>
          </a:p>
          <a:p>
            <a:pPr lvl="1">
              <a:lnSpc>
                <a:spcPct val="90000"/>
              </a:lnSpc>
            </a:pPr>
            <a:r>
              <a:rPr lang="en-US" altLang="en-US"/>
              <a:t>Number of Class 1 examples = 10</a:t>
            </a:r>
          </a:p>
          <a:p>
            <a:pPr lvl="2">
              <a:lnSpc>
                <a:spcPct val="90000"/>
              </a:lnSpc>
            </a:pPr>
            <a:endParaRPr lang="en-US" altLang="en-US"/>
          </a:p>
        </p:txBody>
      </p:sp>
    </p:spTree>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a:t>Problem with Accuracy</a:t>
            </a:r>
          </a:p>
        </p:txBody>
      </p:sp>
      <p:sp>
        <p:nvSpPr>
          <p:cNvPr id="8195" name="Rectangle 3"/>
          <p:cNvSpPr>
            <a:spLocks noGrp="1" noChangeArrowheads="1"/>
          </p:cNvSpPr>
          <p:nvPr>
            <p:ph type="body" idx="1"/>
          </p:nvPr>
        </p:nvSpPr>
        <p:spPr/>
        <p:txBody>
          <a:bodyPr/>
          <a:lstStyle/>
          <a:p>
            <a:pPr>
              <a:lnSpc>
                <a:spcPct val="90000"/>
              </a:lnSpc>
            </a:pPr>
            <a:r>
              <a:rPr lang="en-US" altLang="en-US"/>
              <a:t>Consider a 2-class problem</a:t>
            </a:r>
          </a:p>
          <a:p>
            <a:pPr lvl="1">
              <a:lnSpc>
                <a:spcPct val="90000"/>
              </a:lnSpc>
            </a:pPr>
            <a:r>
              <a:rPr lang="en-US" altLang="en-US"/>
              <a:t>Number of Class NO examples = 990</a:t>
            </a:r>
          </a:p>
          <a:p>
            <a:pPr lvl="1">
              <a:lnSpc>
                <a:spcPct val="90000"/>
              </a:lnSpc>
            </a:pPr>
            <a:r>
              <a:rPr lang="en-US" altLang="en-US"/>
              <a:t>Number of Class YES examples = 10</a:t>
            </a:r>
          </a:p>
          <a:p>
            <a:pPr lvl="2">
              <a:lnSpc>
                <a:spcPct val="90000"/>
              </a:lnSpc>
            </a:pPr>
            <a:endParaRPr lang="en-US" altLang="en-US"/>
          </a:p>
          <a:p>
            <a:pPr>
              <a:lnSpc>
                <a:spcPct val="90000"/>
              </a:lnSpc>
            </a:pPr>
            <a:r>
              <a:rPr lang="en-US" altLang="en-US"/>
              <a:t>If a model predicts everything to be class NO, accuracy is 990/1000 = 99 %</a:t>
            </a:r>
          </a:p>
          <a:p>
            <a:pPr lvl="1">
              <a:lnSpc>
                <a:spcPct val="90000"/>
              </a:lnSpc>
            </a:pPr>
            <a:r>
              <a:rPr lang="en-US" altLang="en-US"/>
              <a:t>This is misleading because the model does not detect any class YES example</a:t>
            </a:r>
          </a:p>
          <a:p>
            <a:pPr lvl="1">
              <a:lnSpc>
                <a:spcPct val="90000"/>
              </a:lnSpc>
            </a:pPr>
            <a:r>
              <a:rPr lang="en-US" altLang="en-US"/>
              <a:t>Detecting the rare class is usually more interesting (e.g., frauds, intrusions, defects, etc)</a:t>
            </a:r>
          </a:p>
        </p:txBody>
      </p:sp>
    </p:spTree>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r>
              <a:rPr lang="en-US" altLang="en-US"/>
              <a:t>Alternative Measures</a:t>
            </a:r>
          </a:p>
        </p:txBody>
      </p:sp>
      <p:graphicFrame>
        <p:nvGraphicFramePr>
          <p:cNvPr id="9219" name="Object 3"/>
          <p:cNvGraphicFramePr>
            <a:graphicFrameLocks noChangeAspect="1"/>
          </p:cNvGraphicFramePr>
          <p:nvPr/>
        </p:nvGraphicFramePr>
        <p:xfrm>
          <a:off x="2514600" y="3581400"/>
          <a:ext cx="4800600" cy="2716213"/>
        </p:xfrm>
        <a:graphic>
          <a:graphicData uri="http://schemas.openxmlformats.org/presentationml/2006/ole">
            <mc:AlternateContent xmlns:mc="http://schemas.openxmlformats.org/markup-compatibility/2006">
              <mc:Choice xmlns:v="urn:schemas-microsoft-com:vml" Requires="v">
                <p:oleObj name="Equation" r:id="rId2" imgW="4241800" imgH="2400300" progId="Equation.3">
                  <p:embed/>
                </p:oleObj>
              </mc:Choice>
              <mc:Fallback>
                <p:oleObj name="Equation" r:id="rId2" imgW="4241800" imgH="2400300" progId="Equation.3">
                  <p:embed/>
                  <p:pic>
                    <p:nvPicPr>
                      <p:cNvPr id="9219" name="Object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4600" y="3581400"/>
                        <a:ext cx="4800600" cy="27162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25060" name="Group 4"/>
          <p:cNvGraphicFramePr>
            <a:graphicFrameLocks noGrp="1"/>
          </p:cNvGraphicFramePr>
          <p:nvPr>
            <p:ph idx="1"/>
          </p:nvPr>
        </p:nvGraphicFramePr>
        <p:xfrm>
          <a:off x="1554163" y="1143000"/>
          <a:ext cx="6065837" cy="2362201"/>
        </p:xfrm>
        <a:graphic>
          <a:graphicData uri="http://schemas.openxmlformats.org/drawingml/2006/table">
            <a:tbl>
              <a:tblPr/>
              <a:tblGrid>
                <a:gridCol w="1516062">
                  <a:extLst>
                    <a:ext uri="{9D8B030D-6E8A-4147-A177-3AD203B41FA5}">
                      <a16:colId xmlns:a16="http://schemas.microsoft.com/office/drawing/2014/main" val="20000"/>
                    </a:ext>
                  </a:extLst>
                </a:gridCol>
                <a:gridCol w="1517650">
                  <a:extLst>
                    <a:ext uri="{9D8B030D-6E8A-4147-A177-3AD203B41FA5}">
                      <a16:colId xmlns:a16="http://schemas.microsoft.com/office/drawing/2014/main" val="20001"/>
                    </a:ext>
                  </a:extLst>
                </a:gridCol>
                <a:gridCol w="1516063">
                  <a:extLst>
                    <a:ext uri="{9D8B030D-6E8A-4147-A177-3AD203B41FA5}">
                      <a16:colId xmlns:a16="http://schemas.microsoft.com/office/drawing/2014/main" val="20002"/>
                    </a:ext>
                  </a:extLst>
                </a:gridCol>
                <a:gridCol w="1516062">
                  <a:extLst>
                    <a:ext uri="{9D8B030D-6E8A-4147-A177-3AD203B41FA5}">
                      <a16:colId xmlns:a16="http://schemas.microsoft.com/office/drawing/2014/main" val="20003"/>
                    </a:ext>
                  </a:extLst>
                </a:gridCol>
              </a:tblGrid>
              <a:tr h="558800">
                <a:tc>
                  <a:txBody>
                    <a:bodyPr/>
                    <a:lstStyle/>
                    <a:p>
                      <a:pPr marL="0" marR="0" lvl="0" indent="0" algn="l"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endParaRPr kumimoji="0" lang="en-US" sz="2400" b="0" i="0" u="none" strike="noStrike" cap="none" normalizeH="0" baseline="0">
                        <a:ln>
                          <a:noFill/>
                        </a:ln>
                        <a:solidFill>
                          <a:schemeClr val="tx1"/>
                        </a:solidFill>
                        <a:effectLst/>
                        <a:latin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3">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2400" b="0" i="0" u="none" strike="noStrike" cap="none" normalizeH="0" baseline="0">
                          <a:ln>
                            <a:noFill/>
                          </a:ln>
                          <a:solidFill>
                            <a:schemeClr val="tx1"/>
                          </a:solidFill>
                          <a:effectLst/>
                          <a:latin typeface="Arial" charset="0"/>
                        </a:rPr>
                        <a:t>PREDICTED CLASS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ECFF"/>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579438">
                <a:tc rowSpan="3">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br>
                        <a:rPr kumimoji="0" lang="en-US" sz="2400" b="0" i="0" u="none" strike="noStrike" cap="none" normalizeH="0" baseline="0">
                          <a:ln>
                            <a:noFill/>
                          </a:ln>
                          <a:solidFill>
                            <a:schemeClr val="tx1"/>
                          </a:solidFill>
                          <a:effectLst/>
                          <a:latin typeface="Arial" charset="0"/>
                        </a:rPr>
                      </a:br>
                      <a:endParaRPr kumimoji="0" lang="en-US" sz="2400" b="0" i="0" u="none" strike="noStrike" cap="none" normalizeH="0" baseline="0">
                        <a:ln>
                          <a:noFill/>
                        </a:ln>
                        <a:solidFill>
                          <a:schemeClr val="tx1"/>
                        </a:solidFill>
                        <a:effectLst/>
                        <a:latin typeface="Arial" charset="0"/>
                      </a:endParaRPr>
                    </a:p>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2400" b="0" i="0" u="none" strike="noStrike" cap="none" normalizeH="0" baseline="0">
                          <a:ln>
                            <a:noFill/>
                          </a:ln>
                          <a:solidFill>
                            <a:schemeClr val="tx1"/>
                          </a:solidFill>
                          <a:effectLst/>
                          <a:latin typeface="Arial" charset="0"/>
                        </a:rPr>
                        <a:t>ACTUAL</a:t>
                      </a:r>
                      <a:br>
                        <a:rPr kumimoji="0" lang="en-US" sz="2400" b="0" i="0" u="none" strike="noStrike" cap="none" normalizeH="0" baseline="0">
                          <a:ln>
                            <a:noFill/>
                          </a:ln>
                          <a:solidFill>
                            <a:schemeClr val="tx1"/>
                          </a:solidFill>
                          <a:effectLst/>
                          <a:latin typeface="Arial" charset="0"/>
                        </a:rPr>
                      </a:br>
                      <a:r>
                        <a:rPr kumimoji="0" lang="en-US" sz="2400" b="0" i="0" u="none" strike="noStrike" cap="none" normalizeH="0" baseline="0">
                          <a:ln>
                            <a:noFill/>
                          </a:ln>
                          <a:solidFill>
                            <a:schemeClr val="tx1"/>
                          </a:solidFill>
                          <a:effectLst/>
                          <a:latin typeface="Arial" charset="0"/>
                        </a:rPr>
                        <a:t>CLASS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ECFF"/>
                    </a:solidFill>
                  </a:tcPr>
                </a:tc>
                <a:tc>
                  <a:txBody>
                    <a:bodyPr/>
                    <a:lstStyle/>
                    <a:p>
                      <a:pPr marL="0" marR="0" lvl="0" indent="0" algn="l"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endParaRPr kumimoji="0" lang="en-US" sz="20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2000" b="0" i="0" u="none" strike="noStrike" cap="none" normalizeH="0" baseline="0">
                          <a:ln>
                            <a:noFill/>
                          </a:ln>
                          <a:solidFill>
                            <a:schemeClr val="tx1"/>
                          </a:solidFill>
                          <a:effectLst/>
                          <a:latin typeface="Arial" charset="0"/>
                        </a:rPr>
                        <a:t>Class=Yes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2000" b="0" i="0" u="none" strike="noStrike" cap="none" normalizeH="0" baseline="0">
                          <a:ln>
                            <a:noFill/>
                          </a:ln>
                          <a:solidFill>
                            <a:schemeClr val="tx1"/>
                          </a:solidFill>
                          <a:effectLst/>
                          <a:latin typeface="Arial" charset="0"/>
                        </a:rPr>
                        <a:t>Class=No</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68325">
                <a:tc vMerge="1">
                  <a:txBody>
                    <a:bodyPr/>
                    <a:lstStyle/>
                    <a:p>
                      <a:endParaRPr lang="en-US"/>
                    </a:p>
                  </a:txBody>
                  <a:tcPr/>
                </a:tc>
                <a:tc>
                  <a:txBody>
                    <a:bodyPr/>
                    <a:lstStyle/>
                    <a:p>
                      <a:pPr marL="0" marR="0" lvl="0" indent="0" algn="l"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2000" b="0" i="0" u="none" strike="noStrike" cap="none" normalizeH="0" baseline="0">
                          <a:ln>
                            <a:noFill/>
                          </a:ln>
                          <a:solidFill>
                            <a:schemeClr val="tx1"/>
                          </a:solidFill>
                          <a:effectLst/>
                          <a:latin typeface="Arial" charset="0"/>
                        </a:rPr>
                        <a:t>Class=Yes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2000" b="0" i="0" u="none" strike="noStrike" cap="none" normalizeH="0" baseline="0">
                          <a:ln>
                            <a:noFill/>
                          </a:ln>
                          <a:solidFill>
                            <a:schemeClr val="tx1"/>
                          </a:solidFill>
                          <a:effectLst/>
                          <a:latin typeface="Arial" charset="0"/>
                        </a:rPr>
                        <a:t>a</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2000" b="0" i="0" u="none" strike="noStrike" cap="none" normalizeH="0" baseline="0">
                          <a:ln>
                            <a:noFill/>
                          </a:ln>
                          <a:solidFill>
                            <a:schemeClr val="tx1"/>
                          </a:solidFill>
                          <a:effectLst/>
                          <a:latin typeface="Arial" charset="0"/>
                        </a:rPr>
                        <a:t>b</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655638">
                <a:tc vMerge="1">
                  <a:txBody>
                    <a:bodyPr/>
                    <a:lstStyle/>
                    <a:p>
                      <a:endParaRPr lang="en-US"/>
                    </a:p>
                  </a:txBody>
                  <a:tcPr/>
                </a:tc>
                <a:tc>
                  <a:txBody>
                    <a:bodyPr/>
                    <a:lstStyle/>
                    <a:p>
                      <a:pPr marL="0" marR="0" lvl="0" indent="0" algn="l"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2000" b="0" i="0" u="none" strike="noStrike" cap="none" normalizeH="0" baseline="0">
                          <a:ln>
                            <a:noFill/>
                          </a:ln>
                          <a:solidFill>
                            <a:schemeClr val="tx1"/>
                          </a:solidFill>
                          <a:effectLst/>
                          <a:latin typeface="Arial" charset="0"/>
                        </a:rPr>
                        <a:t>Class=No</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2000" b="0" i="0" u="none" strike="noStrike" cap="none" normalizeH="0" baseline="0">
                          <a:ln>
                            <a:noFill/>
                          </a:ln>
                          <a:solidFill>
                            <a:schemeClr val="tx1"/>
                          </a:solidFill>
                          <a:effectLst/>
                          <a:latin typeface="Arial" charset="0"/>
                        </a:rPr>
                        <a:t>c</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2000" b="0" i="0" u="none" strike="noStrike" cap="none" normalizeH="0" baseline="0">
                          <a:ln>
                            <a:noFill/>
                          </a:ln>
                          <a:solidFill>
                            <a:schemeClr val="tx1"/>
                          </a:solidFill>
                          <a:effectLst/>
                          <a:latin typeface="Arial" charset="0"/>
                        </a:rPr>
                        <a:t>d</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Tree>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altLang="en-US"/>
              <a:t>Alternative Measures</a:t>
            </a:r>
          </a:p>
        </p:txBody>
      </p:sp>
      <p:graphicFrame>
        <p:nvGraphicFramePr>
          <p:cNvPr id="10243" name="Object 3"/>
          <p:cNvGraphicFramePr>
            <a:graphicFrameLocks noChangeAspect="1"/>
          </p:cNvGraphicFramePr>
          <p:nvPr/>
        </p:nvGraphicFramePr>
        <p:xfrm>
          <a:off x="5645150" y="1103313"/>
          <a:ext cx="2989263" cy="2363787"/>
        </p:xfrm>
        <a:graphic>
          <a:graphicData uri="http://schemas.openxmlformats.org/presentationml/2006/ole">
            <mc:AlternateContent xmlns:mc="http://schemas.openxmlformats.org/markup-compatibility/2006">
              <mc:Choice xmlns:v="urn:schemas-microsoft-com:vml" Requires="v">
                <p:oleObj name="Equation" r:id="rId2" imgW="2057400" imgH="1625400" progId="Equation.3">
                  <p:embed/>
                </p:oleObj>
              </mc:Choice>
              <mc:Fallback>
                <p:oleObj name="Equation" r:id="rId2" imgW="2057400" imgH="1625400" progId="Equation.3">
                  <p:embed/>
                  <p:pic>
                    <p:nvPicPr>
                      <p:cNvPr id="10243" name="Object 3"/>
                      <p:cNvPicPr>
                        <a:picLocks noChangeAspect="1" noChangeArrowheads="1"/>
                      </p:cNvPicPr>
                      <p:nvPr/>
                    </p:nvPicPr>
                    <p:blipFill>
                      <a:blip r:embed="rId3"/>
                      <a:srcRect/>
                      <a:stretch>
                        <a:fillRect/>
                      </a:stretch>
                    </p:blipFill>
                    <p:spPr bwMode="auto">
                      <a:xfrm>
                        <a:off x="5645150" y="1103313"/>
                        <a:ext cx="2989263" cy="2363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325060" name="Group 4"/>
          <p:cNvGraphicFramePr>
            <a:graphicFrameLocks noGrp="1"/>
          </p:cNvGraphicFramePr>
          <p:nvPr>
            <p:ph idx="1"/>
          </p:nvPr>
        </p:nvGraphicFramePr>
        <p:xfrm>
          <a:off x="304800" y="1295400"/>
          <a:ext cx="4953000" cy="1904999"/>
        </p:xfrm>
        <a:graphic>
          <a:graphicData uri="http://schemas.openxmlformats.org/drawingml/2006/table">
            <a:tbl>
              <a:tblPr/>
              <a:tblGrid>
                <a:gridCol w="1237926">
                  <a:extLst>
                    <a:ext uri="{9D8B030D-6E8A-4147-A177-3AD203B41FA5}">
                      <a16:colId xmlns:a16="http://schemas.microsoft.com/office/drawing/2014/main" val="20000"/>
                    </a:ext>
                  </a:extLst>
                </a:gridCol>
                <a:gridCol w="1239222">
                  <a:extLst>
                    <a:ext uri="{9D8B030D-6E8A-4147-A177-3AD203B41FA5}">
                      <a16:colId xmlns:a16="http://schemas.microsoft.com/office/drawing/2014/main" val="20001"/>
                    </a:ext>
                  </a:extLst>
                </a:gridCol>
                <a:gridCol w="1237926">
                  <a:extLst>
                    <a:ext uri="{9D8B030D-6E8A-4147-A177-3AD203B41FA5}">
                      <a16:colId xmlns:a16="http://schemas.microsoft.com/office/drawing/2014/main" val="20002"/>
                    </a:ext>
                  </a:extLst>
                </a:gridCol>
                <a:gridCol w="1237926">
                  <a:extLst>
                    <a:ext uri="{9D8B030D-6E8A-4147-A177-3AD203B41FA5}">
                      <a16:colId xmlns:a16="http://schemas.microsoft.com/office/drawing/2014/main" val="20003"/>
                    </a:ext>
                  </a:extLst>
                </a:gridCol>
              </a:tblGrid>
              <a:tr h="450645">
                <a:tc>
                  <a:txBody>
                    <a:bodyPr/>
                    <a:lstStyle/>
                    <a:p>
                      <a:pPr marL="0" marR="0" lvl="0" indent="0" algn="l"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endParaRPr kumimoji="0" lang="en-US" sz="1800" b="0" i="0" u="none" strike="noStrike" cap="none" normalizeH="0" baseline="0" dirty="0">
                        <a:ln>
                          <a:noFill/>
                        </a:ln>
                        <a:solidFill>
                          <a:schemeClr val="tx1"/>
                        </a:solidFill>
                        <a:effectLst/>
                        <a:latin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3">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800" b="0" i="0" u="none" strike="noStrike" cap="none" normalizeH="0" baseline="0" dirty="0">
                          <a:ln>
                            <a:noFill/>
                          </a:ln>
                          <a:solidFill>
                            <a:schemeClr val="tx1"/>
                          </a:solidFill>
                          <a:effectLst/>
                          <a:latin typeface="Arial" charset="0"/>
                        </a:rPr>
                        <a:t>PREDICTED CLASS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ECFF"/>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467288">
                <a:tc rowSpan="3">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br>
                        <a:rPr kumimoji="0" lang="en-US" sz="1800" b="0" i="0" u="none" strike="noStrike" cap="none" normalizeH="0" baseline="0">
                          <a:ln>
                            <a:noFill/>
                          </a:ln>
                          <a:solidFill>
                            <a:schemeClr val="tx1"/>
                          </a:solidFill>
                          <a:effectLst/>
                          <a:latin typeface="Arial" charset="0"/>
                        </a:rPr>
                      </a:br>
                      <a:endParaRPr kumimoji="0" lang="en-US" sz="1800" b="0" i="0" u="none" strike="noStrike" cap="none" normalizeH="0" baseline="0">
                        <a:ln>
                          <a:noFill/>
                        </a:ln>
                        <a:solidFill>
                          <a:schemeClr val="tx1"/>
                        </a:solidFill>
                        <a:effectLst/>
                        <a:latin typeface="Arial" charset="0"/>
                      </a:endParaRPr>
                    </a:p>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800" b="0" i="0" u="none" strike="noStrike" cap="none" normalizeH="0" baseline="0">
                          <a:ln>
                            <a:noFill/>
                          </a:ln>
                          <a:solidFill>
                            <a:schemeClr val="tx1"/>
                          </a:solidFill>
                          <a:effectLst/>
                          <a:latin typeface="Arial" charset="0"/>
                        </a:rPr>
                        <a:t>ACTUAL</a:t>
                      </a:r>
                      <a:br>
                        <a:rPr kumimoji="0" lang="en-US" sz="1800" b="0" i="0" u="none" strike="noStrike" cap="none" normalizeH="0" baseline="0">
                          <a:ln>
                            <a:noFill/>
                          </a:ln>
                          <a:solidFill>
                            <a:schemeClr val="tx1"/>
                          </a:solidFill>
                          <a:effectLst/>
                          <a:latin typeface="Arial" charset="0"/>
                        </a:rPr>
                      </a:br>
                      <a:r>
                        <a:rPr kumimoji="0" lang="en-US" sz="1800" b="0" i="0" u="none" strike="noStrike" cap="none" normalizeH="0" baseline="0">
                          <a:ln>
                            <a:noFill/>
                          </a:ln>
                          <a:solidFill>
                            <a:schemeClr val="tx1"/>
                          </a:solidFill>
                          <a:effectLst/>
                          <a:latin typeface="Arial" charset="0"/>
                        </a:rPr>
                        <a:t>CLASS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ECFF"/>
                    </a:solidFill>
                  </a:tcPr>
                </a:tc>
                <a:tc>
                  <a:txBody>
                    <a:bodyPr/>
                    <a:lstStyle/>
                    <a:p>
                      <a:pPr marL="0" marR="0" lvl="0" indent="0" algn="l"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endParaRPr kumimoji="0" lang="en-US" sz="1600" b="0" i="0" u="none" strike="noStrike" cap="none" normalizeH="0" baseline="0" dirty="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600" b="0" i="0" u="none" strike="noStrike" cap="none" normalizeH="0" baseline="0" dirty="0">
                          <a:ln>
                            <a:noFill/>
                          </a:ln>
                          <a:solidFill>
                            <a:schemeClr val="tx1"/>
                          </a:solidFill>
                          <a:effectLst/>
                          <a:latin typeface="Arial" charset="0"/>
                        </a:rPr>
                        <a:t>Class=Yes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600" b="0" i="0" u="none" strike="noStrike" cap="none" normalizeH="0" baseline="0" dirty="0">
                          <a:ln>
                            <a:noFill/>
                          </a:ln>
                          <a:solidFill>
                            <a:schemeClr val="tx1"/>
                          </a:solidFill>
                          <a:effectLst/>
                          <a:latin typeface="Arial" charset="0"/>
                        </a:rPr>
                        <a:t>Class=No</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58326">
                <a:tc vMerge="1">
                  <a:txBody>
                    <a:bodyPr/>
                    <a:lstStyle/>
                    <a:p>
                      <a:endParaRPr lang="en-US"/>
                    </a:p>
                  </a:txBody>
                  <a:tcPr/>
                </a:tc>
                <a:tc>
                  <a:txBody>
                    <a:bodyPr/>
                    <a:lstStyle/>
                    <a:p>
                      <a:pPr marL="0" marR="0" lvl="0" indent="0" algn="l"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600" b="0" i="0" u="none" strike="noStrike" cap="none" normalizeH="0" baseline="0" dirty="0">
                          <a:ln>
                            <a:noFill/>
                          </a:ln>
                          <a:solidFill>
                            <a:schemeClr val="tx1"/>
                          </a:solidFill>
                          <a:effectLst/>
                          <a:latin typeface="Arial" charset="0"/>
                        </a:rPr>
                        <a:t>Class=Yes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600" b="0" i="0" u="none" strike="noStrike" cap="none" normalizeH="0" baseline="0" dirty="0">
                          <a:ln>
                            <a:noFill/>
                          </a:ln>
                          <a:solidFill>
                            <a:schemeClr val="tx1"/>
                          </a:solidFill>
                          <a:effectLst/>
                          <a:latin typeface="Arial" charset="0"/>
                        </a:rPr>
                        <a:t>10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600" b="0" i="0" u="none" strike="noStrike" cap="none" normalizeH="0" baseline="0" dirty="0">
                          <a:ln>
                            <a:noFill/>
                          </a:ln>
                          <a:solidFill>
                            <a:schemeClr val="tx1"/>
                          </a:solidFill>
                          <a:effectLst/>
                          <a:latin typeface="Arial" charset="0"/>
                        </a:rPr>
                        <a:t>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28740">
                <a:tc vMerge="1">
                  <a:txBody>
                    <a:bodyPr/>
                    <a:lstStyle/>
                    <a:p>
                      <a:endParaRPr lang="en-US"/>
                    </a:p>
                  </a:txBody>
                  <a:tcPr/>
                </a:tc>
                <a:tc>
                  <a:txBody>
                    <a:bodyPr/>
                    <a:lstStyle/>
                    <a:p>
                      <a:pPr marL="0" marR="0" lvl="0" indent="0" algn="l"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600" b="0" i="0" u="none" strike="noStrike" cap="none" normalizeH="0" baseline="0" dirty="0">
                          <a:ln>
                            <a:noFill/>
                          </a:ln>
                          <a:solidFill>
                            <a:schemeClr val="tx1"/>
                          </a:solidFill>
                          <a:effectLst/>
                          <a:latin typeface="Arial" charset="0"/>
                        </a:rPr>
                        <a:t>Class=No</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600" b="0" i="0" u="none" strike="noStrike" cap="none" normalizeH="0" baseline="0" dirty="0">
                          <a:ln>
                            <a:noFill/>
                          </a:ln>
                          <a:solidFill>
                            <a:schemeClr val="tx1"/>
                          </a:solidFill>
                          <a:effectLst/>
                          <a:latin typeface="Arial" charset="0"/>
                        </a:rPr>
                        <a:t>10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600" b="0" i="0" u="none" strike="noStrike" cap="none" normalizeH="0" baseline="0" dirty="0">
                          <a:ln>
                            <a:noFill/>
                          </a:ln>
                          <a:solidFill>
                            <a:schemeClr val="tx1"/>
                          </a:solidFill>
                          <a:effectLst/>
                          <a:latin typeface="Arial" charset="0"/>
                        </a:rPr>
                        <a:t> 980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Tree>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r>
              <a:rPr lang="en-US" altLang="en-US"/>
              <a:t>Alternative Measures</a:t>
            </a:r>
          </a:p>
        </p:txBody>
      </p:sp>
      <p:graphicFrame>
        <p:nvGraphicFramePr>
          <p:cNvPr id="11267" name="Object 3"/>
          <p:cNvGraphicFramePr>
            <a:graphicFrameLocks noChangeAspect="1"/>
          </p:cNvGraphicFramePr>
          <p:nvPr/>
        </p:nvGraphicFramePr>
        <p:xfrm>
          <a:off x="5645150" y="1103313"/>
          <a:ext cx="2989263" cy="2363787"/>
        </p:xfrm>
        <a:graphic>
          <a:graphicData uri="http://schemas.openxmlformats.org/presentationml/2006/ole">
            <mc:AlternateContent xmlns:mc="http://schemas.openxmlformats.org/markup-compatibility/2006">
              <mc:Choice xmlns:v="urn:schemas-microsoft-com:vml" Requires="v">
                <p:oleObj name="Equation" r:id="rId2" imgW="2057400" imgH="1625400" progId="Equation.3">
                  <p:embed/>
                </p:oleObj>
              </mc:Choice>
              <mc:Fallback>
                <p:oleObj name="Equation" r:id="rId2" imgW="2057400" imgH="1625400" progId="Equation.3">
                  <p:embed/>
                  <p:pic>
                    <p:nvPicPr>
                      <p:cNvPr id="11267" name="Object 3"/>
                      <p:cNvPicPr>
                        <a:picLocks noChangeAspect="1" noChangeArrowheads="1"/>
                      </p:cNvPicPr>
                      <p:nvPr/>
                    </p:nvPicPr>
                    <p:blipFill>
                      <a:blip r:embed="rId3"/>
                      <a:srcRect/>
                      <a:stretch>
                        <a:fillRect/>
                      </a:stretch>
                    </p:blipFill>
                    <p:spPr bwMode="auto">
                      <a:xfrm>
                        <a:off x="5645150" y="1103313"/>
                        <a:ext cx="2989263" cy="2363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325060" name="Group 4"/>
          <p:cNvGraphicFramePr>
            <a:graphicFrameLocks noGrp="1"/>
          </p:cNvGraphicFramePr>
          <p:nvPr>
            <p:ph idx="1"/>
          </p:nvPr>
        </p:nvGraphicFramePr>
        <p:xfrm>
          <a:off x="304800" y="1295400"/>
          <a:ext cx="4953000" cy="1904999"/>
        </p:xfrm>
        <a:graphic>
          <a:graphicData uri="http://schemas.openxmlformats.org/drawingml/2006/table">
            <a:tbl>
              <a:tblPr/>
              <a:tblGrid>
                <a:gridCol w="1237926">
                  <a:extLst>
                    <a:ext uri="{9D8B030D-6E8A-4147-A177-3AD203B41FA5}">
                      <a16:colId xmlns:a16="http://schemas.microsoft.com/office/drawing/2014/main" val="20000"/>
                    </a:ext>
                  </a:extLst>
                </a:gridCol>
                <a:gridCol w="1239222">
                  <a:extLst>
                    <a:ext uri="{9D8B030D-6E8A-4147-A177-3AD203B41FA5}">
                      <a16:colId xmlns:a16="http://schemas.microsoft.com/office/drawing/2014/main" val="20001"/>
                    </a:ext>
                  </a:extLst>
                </a:gridCol>
                <a:gridCol w="1237926">
                  <a:extLst>
                    <a:ext uri="{9D8B030D-6E8A-4147-A177-3AD203B41FA5}">
                      <a16:colId xmlns:a16="http://schemas.microsoft.com/office/drawing/2014/main" val="20002"/>
                    </a:ext>
                  </a:extLst>
                </a:gridCol>
                <a:gridCol w="1237926">
                  <a:extLst>
                    <a:ext uri="{9D8B030D-6E8A-4147-A177-3AD203B41FA5}">
                      <a16:colId xmlns:a16="http://schemas.microsoft.com/office/drawing/2014/main" val="20003"/>
                    </a:ext>
                  </a:extLst>
                </a:gridCol>
              </a:tblGrid>
              <a:tr h="450645">
                <a:tc>
                  <a:txBody>
                    <a:bodyPr/>
                    <a:lstStyle/>
                    <a:p>
                      <a:pPr marL="0" marR="0" lvl="0" indent="0" algn="l"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endParaRPr kumimoji="0" lang="en-US" sz="1800" b="0" i="0" u="none" strike="noStrike" cap="none" normalizeH="0" baseline="0" dirty="0">
                        <a:ln>
                          <a:noFill/>
                        </a:ln>
                        <a:solidFill>
                          <a:schemeClr val="tx1"/>
                        </a:solidFill>
                        <a:effectLst/>
                        <a:latin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3">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800" b="0" i="0" u="none" strike="noStrike" cap="none" normalizeH="0" baseline="0" dirty="0">
                          <a:ln>
                            <a:noFill/>
                          </a:ln>
                          <a:solidFill>
                            <a:schemeClr val="tx1"/>
                          </a:solidFill>
                          <a:effectLst/>
                          <a:latin typeface="Arial" charset="0"/>
                        </a:rPr>
                        <a:t>PREDICTED CLASS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ECFF"/>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467288">
                <a:tc rowSpan="3">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br>
                        <a:rPr kumimoji="0" lang="en-US" sz="1800" b="0" i="0" u="none" strike="noStrike" cap="none" normalizeH="0" baseline="0">
                          <a:ln>
                            <a:noFill/>
                          </a:ln>
                          <a:solidFill>
                            <a:schemeClr val="tx1"/>
                          </a:solidFill>
                          <a:effectLst/>
                          <a:latin typeface="Arial" charset="0"/>
                        </a:rPr>
                      </a:br>
                      <a:endParaRPr kumimoji="0" lang="en-US" sz="1800" b="0" i="0" u="none" strike="noStrike" cap="none" normalizeH="0" baseline="0">
                        <a:ln>
                          <a:noFill/>
                        </a:ln>
                        <a:solidFill>
                          <a:schemeClr val="tx1"/>
                        </a:solidFill>
                        <a:effectLst/>
                        <a:latin typeface="Arial" charset="0"/>
                      </a:endParaRPr>
                    </a:p>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800" b="0" i="0" u="none" strike="noStrike" cap="none" normalizeH="0" baseline="0">
                          <a:ln>
                            <a:noFill/>
                          </a:ln>
                          <a:solidFill>
                            <a:schemeClr val="tx1"/>
                          </a:solidFill>
                          <a:effectLst/>
                          <a:latin typeface="Arial" charset="0"/>
                        </a:rPr>
                        <a:t>ACTUAL</a:t>
                      </a:r>
                      <a:br>
                        <a:rPr kumimoji="0" lang="en-US" sz="1800" b="0" i="0" u="none" strike="noStrike" cap="none" normalizeH="0" baseline="0">
                          <a:ln>
                            <a:noFill/>
                          </a:ln>
                          <a:solidFill>
                            <a:schemeClr val="tx1"/>
                          </a:solidFill>
                          <a:effectLst/>
                          <a:latin typeface="Arial" charset="0"/>
                        </a:rPr>
                      </a:br>
                      <a:r>
                        <a:rPr kumimoji="0" lang="en-US" sz="1800" b="0" i="0" u="none" strike="noStrike" cap="none" normalizeH="0" baseline="0">
                          <a:ln>
                            <a:noFill/>
                          </a:ln>
                          <a:solidFill>
                            <a:schemeClr val="tx1"/>
                          </a:solidFill>
                          <a:effectLst/>
                          <a:latin typeface="Arial" charset="0"/>
                        </a:rPr>
                        <a:t>CLASS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ECFF"/>
                    </a:solidFill>
                  </a:tcPr>
                </a:tc>
                <a:tc>
                  <a:txBody>
                    <a:bodyPr/>
                    <a:lstStyle/>
                    <a:p>
                      <a:pPr marL="0" marR="0" lvl="0" indent="0" algn="l"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endParaRPr kumimoji="0" lang="en-US" sz="1600" b="0" i="0" u="none" strike="noStrike" cap="none" normalizeH="0" baseline="0" dirty="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600" b="0" i="0" u="none" strike="noStrike" cap="none" normalizeH="0" baseline="0" dirty="0">
                          <a:ln>
                            <a:noFill/>
                          </a:ln>
                          <a:solidFill>
                            <a:schemeClr val="tx1"/>
                          </a:solidFill>
                          <a:effectLst/>
                          <a:latin typeface="Arial" charset="0"/>
                        </a:rPr>
                        <a:t>Class=Yes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600" b="0" i="0" u="none" strike="noStrike" cap="none" normalizeH="0" baseline="0" dirty="0">
                          <a:ln>
                            <a:noFill/>
                          </a:ln>
                          <a:solidFill>
                            <a:schemeClr val="tx1"/>
                          </a:solidFill>
                          <a:effectLst/>
                          <a:latin typeface="Arial" charset="0"/>
                        </a:rPr>
                        <a:t>Class=No</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58326">
                <a:tc vMerge="1">
                  <a:txBody>
                    <a:bodyPr/>
                    <a:lstStyle/>
                    <a:p>
                      <a:endParaRPr lang="en-US"/>
                    </a:p>
                  </a:txBody>
                  <a:tcPr/>
                </a:tc>
                <a:tc>
                  <a:txBody>
                    <a:bodyPr/>
                    <a:lstStyle/>
                    <a:p>
                      <a:pPr marL="0" marR="0" lvl="0" indent="0" algn="l"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600" b="0" i="0" u="none" strike="noStrike" cap="none" normalizeH="0" baseline="0" dirty="0">
                          <a:ln>
                            <a:noFill/>
                          </a:ln>
                          <a:solidFill>
                            <a:schemeClr val="tx1"/>
                          </a:solidFill>
                          <a:effectLst/>
                          <a:latin typeface="Arial" charset="0"/>
                        </a:rPr>
                        <a:t>Class=Yes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600" b="0" i="0" u="none" strike="noStrike" cap="none" normalizeH="0" baseline="0" dirty="0">
                          <a:ln>
                            <a:noFill/>
                          </a:ln>
                          <a:solidFill>
                            <a:schemeClr val="tx1"/>
                          </a:solidFill>
                          <a:effectLst/>
                          <a:latin typeface="Arial" charset="0"/>
                        </a:rPr>
                        <a:t>10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600" b="0" i="0" u="none" strike="noStrike" cap="none" normalizeH="0" baseline="0" dirty="0">
                          <a:ln>
                            <a:noFill/>
                          </a:ln>
                          <a:solidFill>
                            <a:schemeClr val="tx1"/>
                          </a:solidFill>
                          <a:effectLst/>
                          <a:latin typeface="Arial" charset="0"/>
                        </a:rPr>
                        <a:t>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28740">
                <a:tc vMerge="1">
                  <a:txBody>
                    <a:bodyPr/>
                    <a:lstStyle/>
                    <a:p>
                      <a:endParaRPr lang="en-US"/>
                    </a:p>
                  </a:txBody>
                  <a:tcPr/>
                </a:tc>
                <a:tc>
                  <a:txBody>
                    <a:bodyPr/>
                    <a:lstStyle/>
                    <a:p>
                      <a:pPr marL="0" marR="0" lvl="0" indent="0" algn="l"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600" b="0" i="0" u="none" strike="noStrike" cap="none" normalizeH="0" baseline="0" dirty="0">
                          <a:ln>
                            <a:noFill/>
                          </a:ln>
                          <a:solidFill>
                            <a:schemeClr val="tx1"/>
                          </a:solidFill>
                          <a:effectLst/>
                          <a:latin typeface="Arial" charset="0"/>
                        </a:rPr>
                        <a:t>Class=No</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600" b="0" i="0" u="none" strike="noStrike" cap="none" normalizeH="0" baseline="0" dirty="0">
                          <a:ln>
                            <a:noFill/>
                          </a:ln>
                          <a:solidFill>
                            <a:schemeClr val="tx1"/>
                          </a:solidFill>
                          <a:effectLst/>
                          <a:latin typeface="Arial" charset="0"/>
                        </a:rPr>
                        <a:t>10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600" b="0" i="0" u="none" strike="noStrike" cap="none" normalizeH="0" baseline="0" dirty="0">
                          <a:ln>
                            <a:noFill/>
                          </a:ln>
                          <a:solidFill>
                            <a:schemeClr val="tx1"/>
                          </a:solidFill>
                          <a:effectLst/>
                          <a:latin typeface="Arial" charset="0"/>
                        </a:rPr>
                        <a:t> 980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graphicFrame>
        <p:nvGraphicFramePr>
          <p:cNvPr id="5" name="Group 4"/>
          <p:cNvGraphicFramePr>
            <a:graphicFrameLocks/>
          </p:cNvGraphicFramePr>
          <p:nvPr/>
        </p:nvGraphicFramePr>
        <p:xfrm>
          <a:off x="304800" y="3962400"/>
          <a:ext cx="4953000" cy="1904999"/>
        </p:xfrm>
        <a:graphic>
          <a:graphicData uri="http://schemas.openxmlformats.org/drawingml/2006/table">
            <a:tbl>
              <a:tblPr/>
              <a:tblGrid>
                <a:gridCol w="1237926">
                  <a:extLst>
                    <a:ext uri="{9D8B030D-6E8A-4147-A177-3AD203B41FA5}">
                      <a16:colId xmlns:a16="http://schemas.microsoft.com/office/drawing/2014/main" val="20000"/>
                    </a:ext>
                  </a:extLst>
                </a:gridCol>
                <a:gridCol w="1239222">
                  <a:extLst>
                    <a:ext uri="{9D8B030D-6E8A-4147-A177-3AD203B41FA5}">
                      <a16:colId xmlns:a16="http://schemas.microsoft.com/office/drawing/2014/main" val="20001"/>
                    </a:ext>
                  </a:extLst>
                </a:gridCol>
                <a:gridCol w="1237926">
                  <a:extLst>
                    <a:ext uri="{9D8B030D-6E8A-4147-A177-3AD203B41FA5}">
                      <a16:colId xmlns:a16="http://schemas.microsoft.com/office/drawing/2014/main" val="20002"/>
                    </a:ext>
                  </a:extLst>
                </a:gridCol>
                <a:gridCol w="1237926">
                  <a:extLst>
                    <a:ext uri="{9D8B030D-6E8A-4147-A177-3AD203B41FA5}">
                      <a16:colId xmlns:a16="http://schemas.microsoft.com/office/drawing/2014/main" val="20003"/>
                    </a:ext>
                  </a:extLst>
                </a:gridCol>
              </a:tblGrid>
              <a:tr h="450645">
                <a:tc>
                  <a:txBody>
                    <a:bodyPr/>
                    <a:lstStyle/>
                    <a:p>
                      <a:pPr marL="0" marR="0" lvl="0" indent="0" algn="l"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endParaRPr kumimoji="0" lang="en-US" sz="1800" b="0" i="0" u="none" strike="noStrike" cap="none" normalizeH="0" baseline="0" dirty="0">
                        <a:ln>
                          <a:noFill/>
                        </a:ln>
                        <a:solidFill>
                          <a:schemeClr val="tx1"/>
                        </a:solidFill>
                        <a:effectLst/>
                        <a:latin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3">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800" b="0" i="0" u="none" strike="noStrike" cap="none" normalizeH="0" baseline="0" dirty="0">
                          <a:ln>
                            <a:noFill/>
                          </a:ln>
                          <a:solidFill>
                            <a:schemeClr val="tx1"/>
                          </a:solidFill>
                          <a:effectLst/>
                          <a:latin typeface="Arial" charset="0"/>
                        </a:rPr>
                        <a:t>PREDICTED CLASS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ECFF"/>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467288">
                <a:tc rowSpan="3">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br>
                        <a:rPr kumimoji="0" lang="en-US" sz="1800" b="0" i="0" u="none" strike="noStrike" cap="none" normalizeH="0" baseline="0">
                          <a:ln>
                            <a:noFill/>
                          </a:ln>
                          <a:solidFill>
                            <a:schemeClr val="tx1"/>
                          </a:solidFill>
                          <a:effectLst/>
                          <a:latin typeface="Arial" charset="0"/>
                        </a:rPr>
                      </a:br>
                      <a:endParaRPr kumimoji="0" lang="en-US" sz="1800" b="0" i="0" u="none" strike="noStrike" cap="none" normalizeH="0" baseline="0">
                        <a:ln>
                          <a:noFill/>
                        </a:ln>
                        <a:solidFill>
                          <a:schemeClr val="tx1"/>
                        </a:solidFill>
                        <a:effectLst/>
                        <a:latin typeface="Arial" charset="0"/>
                      </a:endParaRPr>
                    </a:p>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800" b="0" i="0" u="none" strike="noStrike" cap="none" normalizeH="0" baseline="0">
                          <a:ln>
                            <a:noFill/>
                          </a:ln>
                          <a:solidFill>
                            <a:schemeClr val="tx1"/>
                          </a:solidFill>
                          <a:effectLst/>
                          <a:latin typeface="Arial" charset="0"/>
                        </a:rPr>
                        <a:t>ACTUAL</a:t>
                      </a:r>
                      <a:br>
                        <a:rPr kumimoji="0" lang="en-US" sz="1800" b="0" i="0" u="none" strike="noStrike" cap="none" normalizeH="0" baseline="0">
                          <a:ln>
                            <a:noFill/>
                          </a:ln>
                          <a:solidFill>
                            <a:schemeClr val="tx1"/>
                          </a:solidFill>
                          <a:effectLst/>
                          <a:latin typeface="Arial" charset="0"/>
                        </a:rPr>
                      </a:br>
                      <a:r>
                        <a:rPr kumimoji="0" lang="en-US" sz="1800" b="0" i="0" u="none" strike="noStrike" cap="none" normalizeH="0" baseline="0">
                          <a:ln>
                            <a:noFill/>
                          </a:ln>
                          <a:solidFill>
                            <a:schemeClr val="tx1"/>
                          </a:solidFill>
                          <a:effectLst/>
                          <a:latin typeface="Arial" charset="0"/>
                        </a:rPr>
                        <a:t>CLASS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ECFF"/>
                    </a:solidFill>
                  </a:tcPr>
                </a:tc>
                <a:tc>
                  <a:txBody>
                    <a:bodyPr/>
                    <a:lstStyle/>
                    <a:p>
                      <a:pPr marL="0" marR="0" lvl="0" indent="0" algn="l"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endParaRPr kumimoji="0" lang="en-US" sz="1600" b="0" i="0" u="none" strike="noStrike" cap="none" normalizeH="0" baseline="0" dirty="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600" b="0" i="0" u="none" strike="noStrike" cap="none" normalizeH="0" baseline="0" dirty="0">
                          <a:ln>
                            <a:noFill/>
                          </a:ln>
                          <a:solidFill>
                            <a:schemeClr val="tx1"/>
                          </a:solidFill>
                          <a:effectLst/>
                          <a:latin typeface="Arial" charset="0"/>
                        </a:rPr>
                        <a:t>Class=Yes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600" b="0" i="0" u="none" strike="noStrike" cap="none" normalizeH="0" baseline="0" dirty="0">
                          <a:ln>
                            <a:noFill/>
                          </a:ln>
                          <a:solidFill>
                            <a:schemeClr val="tx1"/>
                          </a:solidFill>
                          <a:effectLst/>
                          <a:latin typeface="Arial" charset="0"/>
                        </a:rPr>
                        <a:t>Class=No</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58326">
                <a:tc vMerge="1">
                  <a:txBody>
                    <a:bodyPr/>
                    <a:lstStyle/>
                    <a:p>
                      <a:endParaRPr lang="en-US"/>
                    </a:p>
                  </a:txBody>
                  <a:tcPr/>
                </a:tc>
                <a:tc>
                  <a:txBody>
                    <a:bodyPr/>
                    <a:lstStyle/>
                    <a:p>
                      <a:pPr marL="0" marR="0" lvl="0" indent="0" algn="l"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600" b="0" i="0" u="none" strike="noStrike" cap="none" normalizeH="0" baseline="0" dirty="0">
                          <a:ln>
                            <a:noFill/>
                          </a:ln>
                          <a:solidFill>
                            <a:schemeClr val="tx1"/>
                          </a:solidFill>
                          <a:effectLst/>
                          <a:latin typeface="Arial" charset="0"/>
                        </a:rPr>
                        <a:t>Class=Yes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600" b="0" i="0" u="none" strike="noStrike" cap="none" normalizeH="0" baseline="0" dirty="0">
                          <a:ln>
                            <a:noFill/>
                          </a:ln>
                          <a:solidFill>
                            <a:schemeClr val="tx1"/>
                          </a:solidFill>
                          <a:effectLst/>
                          <a:latin typeface="Arial" charset="0"/>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600" b="0" i="0" u="none" strike="noStrike" cap="none" normalizeH="0" baseline="0" dirty="0">
                          <a:ln>
                            <a:noFill/>
                          </a:ln>
                          <a:solidFill>
                            <a:schemeClr val="tx1"/>
                          </a:solidFill>
                          <a:effectLst/>
                          <a:latin typeface="Arial" charset="0"/>
                        </a:rPr>
                        <a:t>9</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28740">
                <a:tc vMerge="1">
                  <a:txBody>
                    <a:bodyPr/>
                    <a:lstStyle/>
                    <a:p>
                      <a:endParaRPr lang="en-US"/>
                    </a:p>
                  </a:txBody>
                  <a:tcPr/>
                </a:tc>
                <a:tc>
                  <a:txBody>
                    <a:bodyPr/>
                    <a:lstStyle/>
                    <a:p>
                      <a:pPr marL="0" marR="0" lvl="0" indent="0" algn="l"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600" b="0" i="0" u="none" strike="noStrike" cap="none" normalizeH="0" baseline="0" dirty="0">
                          <a:ln>
                            <a:noFill/>
                          </a:ln>
                          <a:solidFill>
                            <a:schemeClr val="tx1"/>
                          </a:solidFill>
                          <a:effectLst/>
                          <a:latin typeface="Arial" charset="0"/>
                        </a:rPr>
                        <a:t>Class=No</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600" b="0" i="0" u="none" strike="noStrike" cap="none" normalizeH="0" baseline="0" dirty="0">
                          <a:ln>
                            <a:noFill/>
                          </a:ln>
                          <a:solidFill>
                            <a:schemeClr val="tx1"/>
                          </a:solidFill>
                          <a:effectLst/>
                          <a:latin typeface="Arial" charset="0"/>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600" b="0" i="0" u="none" strike="noStrike" cap="none" normalizeH="0" baseline="0" dirty="0">
                          <a:ln>
                            <a:noFill/>
                          </a:ln>
                          <a:solidFill>
                            <a:schemeClr val="tx1"/>
                          </a:solidFill>
                          <a:effectLst/>
                          <a:latin typeface="Arial" charset="0"/>
                        </a:rPr>
                        <a:t> 990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graphicFrame>
        <p:nvGraphicFramePr>
          <p:cNvPr id="11314" name="Object 1"/>
          <p:cNvGraphicFramePr>
            <a:graphicFrameLocks noChangeAspect="1"/>
          </p:cNvGraphicFramePr>
          <p:nvPr/>
        </p:nvGraphicFramePr>
        <p:xfrm>
          <a:off x="5648325" y="3962400"/>
          <a:ext cx="2970213" cy="2363788"/>
        </p:xfrm>
        <a:graphic>
          <a:graphicData uri="http://schemas.openxmlformats.org/presentationml/2006/ole">
            <mc:AlternateContent xmlns:mc="http://schemas.openxmlformats.org/markup-compatibility/2006">
              <mc:Choice xmlns:v="urn:schemas-microsoft-com:vml" Requires="v">
                <p:oleObj name="Equation" r:id="rId4" imgW="2044440" imgH="1625400" progId="Equation.3">
                  <p:embed/>
                </p:oleObj>
              </mc:Choice>
              <mc:Fallback>
                <p:oleObj name="Equation" r:id="rId4" imgW="2044440" imgH="1625400" progId="Equation.3">
                  <p:embed/>
                  <p:pic>
                    <p:nvPicPr>
                      <p:cNvPr id="11314" name="Object 1"/>
                      <p:cNvPicPr>
                        <a:picLocks noChangeAspect="1" noChangeArrowheads="1"/>
                      </p:cNvPicPr>
                      <p:nvPr/>
                    </p:nvPicPr>
                    <p:blipFill>
                      <a:blip r:embed="rId5"/>
                      <a:srcRect/>
                      <a:stretch>
                        <a:fillRect/>
                      </a:stretch>
                    </p:blipFill>
                    <p:spPr bwMode="auto">
                      <a:xfrm>
                        <a:off x="5648325" y="3962400"/>
                        <a:ext cx="2970213" cy="2363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r>
              <a:rPr lang="en-US" altLang="en-US"/>
              <a:t>Alternative Measures</a:t>
            </a:r>
          </a:p>
        </p:txBody>
      </p:sp>
      <p:graphicFrame>
        <p:nvGraphicFramePr>
          <p:cNvPr id="12291" name="Object 3"/>
          <p:cNvGraphicFramePr>
            <a:graphicFrameLocks noChangeAspect="1"/>
          </p:cNvGraphicFramePr>
          <p:nvPr/>
        </p:nvGraphicFramePr>
        <p:xfrm>
          <a:off x="6207125" y="1638300"/>
          <a:ext cx="1863725" cy="1292225"/>
        </p:xfrm>
        <a:graphic>
          <a:graphicData uri="http://schemas.openxmlformats.org/presentationml/2006/ole">
            <mc:AlternateContent xmlns:mc="http://schemas.openxmlformats.org/markup-compatibility/2006">
              <mc:Choice xmlns:v="urn:schemas-microsoft-com:vml" Requires="v">
                <p:oleObj name="Equation" r:id="rId2" imgW="1282700" imgH="889000" progId="Equation.3">
                  <p:embed/>
                </p:oleObj>
              </mc:Choice>
              <mc:Fallback>
                <p:oleObj name="Equation" r:id="rId2" imgW="1282700" imgH="889000" progId="Equation.3">
                  <p:embed/>
                  <p:pic>
                    <p:nvPicPr>
                      <p:cNvPr id="12291" name="Object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07125" y="1638300"/>
                        <a:ext cx="1863725" cy="1292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325060" name="Group 4"/>
          <p:cNvGraphicFramePr>
            <a:graphicFrameLocks noGrp="1"/>
          </p:cNvGraphicFramePr>
          <p:nvPr>
            <p:ph idx="1"/>
          </p:nvPr>
        </p:nvGraphicFramePr>
        <p:xfrm>
          <a:off x="304800" y="1295400"/>
          <a:ext cx="4953000" cy="1904999"/>
        </p:xfrm>
        <a:graphic>
          <a:graphicData uri="http://schemas.openxmlformats.org/drawingml/2006/table">
            <a:tbl>
              <a:tblPr/>
              <a:tblGrid>
                <a:gridCol w="1237926">
                  <a:extLst>
                    <a:ext uri="{9D8B030D-6E8A-4147-A177-3AD203B41FA5}">
                      <a16:colId xmlns:a16="http://schemas.microsoft.com/office/drawing/2014/main" val="20000"/>
                    </a:ext>
                  </a:extLst>
                </a:gridCol>
                <a:gridCol w="1239222">
                  <a:extLst>
                    <a:ext uri="{9D8B030D-6E8A-4147-A177-3AD203B41FA5}">
                      <a16:colId xmlns:a16="http://schemas.microsoft.com/office/drawing/2014/main" val="20001"/>
                    </a:ext>
                  </a:extLst>
                </a:gridCol>
                <a:gridCol w="1237926">
                  <a:extLst>
                    <a:ext uri="{9D8B030D-6E8A-4147-A177-3AD203B41FA5}">
                      <a16:colId xmlns:a16="http://schemas.microsoft.com/office/drawing/2014/main" val="20002"/>
                    </a:ext>
                  </a:extLst>
                </a:gridCol>
                <a:gridCol w="1237926">
                  <a:extLst>
                    <a:ext uri="{9D8B030D-6E8A-4147-A177-3AD203B41FA5}">
                      <a16:colId xmlns:a16="http://schemas.microsoft.com/office/drawing/2014/main" val="20003"/>
                    </a:ext>
                  </a:extLst>
                </a:gridCol>
              </a:tblGrid>
              <a:tr h="450645">
                <a:tc>
                  <a:txBody>
                    <a:bodyPr/>
                    <a:lstStyle/>
                    <a:p>
                      <a:pPr marL="0" marR="0" lvl="0" indent="0" algn="l"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endParaRPr kumimoji="0" lang="en-US" sz="1800" b="0" i="0" u="none" strike="noStrike" cap="none" normalizeH="0" baseline="0" dirty="0">
                        <a:ln>
                          <a:noFill/>
                        </a:ln>
                        <a:solidFill>
                          <a:schemeClr val="tx1"/>
                        </a:solidFill>
                        <a:effectLst/>
                        <a:latin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3">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800" b="0" i="0" u="none" strike="noStrike" cap="none" normalizeH="0" baseline="0" dirty="0">
                          <a:ln>
                            <a:noFill/>
                          </a:ln>
                          <a:solidFill>
                            <a:schemeClr val="tx1"/>
                          </a:solidFill>
                          <a:effectLst/>
                          <a:latin typeface="Arial" charset="0"/>
                        </a:rPr>
                        <a:t>PREDICTED CLASS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ECFF"/>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467288">
                <a:tc rowSpan="3">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br>
                        <a:rPr kumimoji="0" lang="en-US" sz="1800" b="0" i="0" u="none" strike="noStrike" cap="none" normalizeH="0" baseline="0">
                          <a:ln>
                            <a:noFill/>
                          </a:ln>
                          <a:solidFill>
                            <a:schemeClr val="tx1"/>
                          </a:solidFill>
                          <a:effectLst/>
                          <a:latin typeface="Arial" charset="0"/>
                        </a:rPr>
                      </a:br>
                      <a:endParaRPr kumimoji="0" lang="en-US" sz="1800" b="0" i="0" u="none" strike="noStrike" cap="none" normalizeH="0" baseline="0">
                        <a:ln>
                          <a:noFill/>
                        </a:ln>
                        <a:solidFill>
                          <a:schemeClr val="tx1"/>
                        </a:solidFill>
                        <a:effectLst/>
                        <a:latin typeface="Arial" charset="0"/>
                      </a:endParaRPr>
                    </a:p>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800" b="0" i="0" u="none" strike="noStrike" cap="none" normalizeH="0" baseline="0">
                          <a:ln>
                            <a:noFill/>
                          </a:ln>
                          <a:solidFill>
                            <a:schemeClr val="tx1"/>
                          </a:solidFill>
                          <a:effectLst/>
                          <a:latin typeface="Arial" charset="0"/>
                        </a:rPr>
                        <a:t>ACTUAL</a:t>
                      </a:r>
                      <a:br>
                        <a:rPr kumimoji="0" lang="en-US" sz="1800" b="0" i="0" u="none" strike="noStrike" cap="none" normalizeH="0" baseline="0">
                          <a:ln>
                            <a:noFill/>
                          </a:ln>
                          <a:solidFill>
                            <a:schemeClr val="tx1"/>
                          </a:solidFill>
                          <a:effectLst/>
                          <a:latin typeface="Arial" charset="0"/>
                        </a:rPr>
                      </a:br>
                      <a:r>
                        <a:rPr kumimoji="0" lang="en-US" sz="1800" b="0" i="0" u="none" strike="noStrike" cap="none" normalizeH="0" baseline="0">
                          <a:ln>
                            <a:noFill/>
                          </a:ln>
                          <a:solidFill>
                            <a:schemeClr val="tx1"/>
                          </a:solidFill>
                          <a:effectLst/>
                          <a:latin typeface="Arial" charset="0"/>
                        </a:rPr>
                        <a:t>CLASS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ECFF"/>
                    </a:solidFill>
                  </a:tcPr>
                </a:tc>
                <a:tc>
                  <a:txBody>
                    <a:bodyPr/>
                    <a:lstStyle/>
                    <a:p>
                      <a:pPr marL="0" marR="0" lvl="0" indent="0" algn="l"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endParaRPr kumimoji="0" lang="en-US" sz="1600" b="0" i="0" u="none" strike="noStrike" cap="none" normalizeH="0" baseline="0" dirty="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600" b="0" i="0" u="none" strike="noStrike" cap="none" normalizeH="0" baseline="0" dirty="0">
                          <a:ln>
                            <a:noFill/>
                          </a:ln>
                          <a:solidFill>
                            <a:schemeClr val="tx1"/>
                          </a:solidFill>
                          <a:effectLst/>
                          <a:latin typeface="Arial" charset="0"/>
                        </a:rPr>
                        <a:t>Class=Yes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600" b="0" i="0" u="none" strike="noStrike" cap="none" normalizeH="0" baseline="0" dirty="0">
                          <a:ln>
                            <a:noFill/>
                          </a:ln>
                          <a:solidFill>
                            <a:schemeClr val="tx1"/>
                          </a:solidFill>
                          <a:effectLst/>
                          <a:latin typeface="Arial" charset="0"/>
                        </a:rPr>
                        <a:t>Class=No</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58326">
                <a:tc vMerge="1">
                  <a:txBody>
                    <a:bodyPr/>
                    <a:lstStyle/>
                    <a:p>
                      <a:endParaRPr lang="en-US"/>
                    </a:p>
                  </a:txBody>
                  <a:tcPr/>
                </a:tc>
                <a:tc>
                  <a:txBody>
                    <a:bodyPr/>
                    <a:lstStyle/>
                    <a:p>
                      <a:pPr marL="0" marR="0" lvl="0" indent="0" algn="l"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600" b="0" i="0" u="none" strike="noStrike" cap="none" normalizeH="0" baseline="0" dirty="0">
                          <a:ln>
                            <a:noFill/>
                          </a:ln>
                          <a:solidFill>
                            <a:schemeClr val="tx1"/>
                          </a:solidFill>
                          <a:effectLst/>
                          <a:latin typeface="Arial" charset="0"/>
                        </a:rPr>
                        <a:t>Class=Yes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600" b="0" i="0" u="none" strike="noStrike" cap="none" normalizeH="0" baseline="0" dirty="0">
                          <a:ln>
                            <a:noFill/>
                          </a:ln>
                          <a:solidFill>
                            <a:schemeClr val="tx1"/>
                          </a:solidFill>
                          <a:effectLst/>
                          <a:latin typeface="Arial" charset="0"/>
                        </a:rPr>
                        <a:t>40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600" b="0" i="0" u="none" strike="noStrike" cap="none" normalizeH="0" baseline="0" dirty="0">
                          <a:ln>
                            <a:noFill/>
                          </a:ln>
                          <a:solidFill>
                            <a:schemeClr val="tx1"/>
                          </a:solidFill>
                          <a:effectLst/>
                          <a:latin typeface="Arial" charset="0"/>
                        </a:rPr>
                        <a:t>10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28740">
                <a:tc vMerge="1">
                  <a:txBody>
                    <a:bodyPr/>
                    <a:lstStyle/>
                    <a:p>
                      <a:endParaRPr lang="en-US"/>
                    </a:p>
                  </a:txBody>
                  <a:tcPr/>
                </a:tc>
                <a:tc>
                  <a:txBody>
                    <a:bodyPr/>
                    <a:lstStyle/>
                    <a:p>
                      <a:pPr marL="0" marR="0" lvl="0" indent="0" algn="l"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600" b="0" i="0" u="none" strike="noStrike" cap="none" normalizeH="0" baseline="0" dirty="0">
                          <a:ln>
                            <a:noFill/>
                          </a:ln>
                          <a:solidFill>
                            <a:schemeClr val="tx1"/>
                          </a:solidFill>
                          <a:effectLst/>
                          <a:latin typeface="Arial" charset="0"/>
                        </a:rPr>
                        <a:t>Class=No</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600" b="0" i="0" u="none" strike="noStrike" cap="none" normalizeH="0" baseline="0" dirty="0">
                          <a:ln>
                            <a:noFill/>
                          </a:ln>
                          <a:solidFill>
                            <a:schemeClr val="tx1"/>
                          </a:solidFill>
                          <a:effectLst/>
                          <a:latin typeface="Arial" charset="0"/>
                        </a:rPr>
                        <a:t>10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600" b="0" i="0" u="none" strike="noStrike" cap="none" normalizeH="0" baseline="0" dirty="0">
                          <a:ln>
                            <a:noFill/>
                          </a:ln>
                          <a:solidFill>
                            <a:schemeClr val="tx1"/>
                          </a:solidFill>
                          <a:effectLst/>
                          <a:latin typeface="Arial" charset="0"/>
                        </a:rPr>
                        <a:t> 40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2146" name="Rectangle 2"/>
          <p:cNvSpPr>
            <a:spLocks noGrp="1" noChangeArrowheads="1"/>
          </p:cNvSpPr>
          <p:nvPr>
            <p:ph type="title"/>
          </p:nvPr>
        </p:nvSpPr>
        <p:spPr/>
        <p:txBody>
          <a:bodyPr/>
          <a:lstStyle/>
          <a:p>
            <a:r>
              <a:rPr lang="en-US"/>
              <a:t>Techniques Used In Data Exploration  </a:t>
            </a:r>
          </a:p>
        </p:txBody>
      </p:sp>
      <p:sp>
        <p:nvSpPr>
          <p:cNvPr id="902147" name="Rectangle 3"/>
          <p:cNvSpPr>
            <a:spLocks noGrp="1" noChangeArrowheads="1"/>
          </p:cNvSpPr>
          <p:nvPr>
            <p:ph type="body" sz="half" idx="1"/>
          </p:nvPr>
        </p:nvSpPr>
        <p:spPr>
          <a:xfrm>
            <a:off x="411163" y="1219200"/>
            <a:ext cx="8351837" cy="5029200"/>
          </a:xfrm>
        </p:spPr>
        <p:txBody>
          <a:bodyPr/>
          <a:lstStyle/>
          <a:p>
            <a:pPr>
              <a:lnSpc>
                <a:spcPct val="90000"/>
              </a:lnSpc>
            </a:pPr>
            <a:r>
              <a:rPr lang="en-US"/>
              <a:t>In EDA, as originally defined by Tukey</a:t>
            </a:r>
          </a:p>
          <a:p>
            <a:pPr lvl="1">
              <a:lnSpc>
                <a:spcPct val="90000"/>
              </a:lnSpc>
            </a:pPr>
            <a:r>
              <a:rPr lang="en-US"/>
              <a:t>The focus was on visualization</a:t>
            </a:r>
          </a:p>
          <a:p>
            <a:pPr lvl="1">
              <a:lnSpc>
                <a:spcPct val="90000"/>
              </a:lnSpc>
            </a:pPr>
            <a:r>
              <a:rPr lang="en-US"/>
              <a:t>Clustering and anomaly detection were viewed as exploratory techniques</a:t>
            </a:r>
          </a:p>
          <a:p>
            <a:pPr lvl="1">
              <a:lnSpc>
                <a:spcPct val="90000"/>
              </a:lnSpc>
            </a:pPr>
            <a:r>
              <a:rPr lang="en-US"/>
              <a:t>In data mining, clustering and anomaly detection are major areas of interest, and not thought of as just exploratory</a:t>
            </a:r>
          </a:p>
          <a:p>
            <a:pPr lvl="1">
              <a:lnSpc>
                <a:spcPct val="90000"/>
              </a:lnSpc>
            </a:pPr>
            <a:endParaRPr lang="en-US" sz="1800"/>
          </a:p>
          <a:p>
            <a:pPr>
              <a:lnSpc>
                <a:spcPct val="90000"/>
              </a:lnSpc>
            </a:pPr>
            <a:r>
              <a:rPr lang="en-US"/>
              <a:t>In our discussion of data exploration, we focus on</a:t>
            </a:r>
          </a:p>
          <a:p>
            <a:pPr lvl="1">
              <a:lnSpc>
                <a:spcPct val="90000"/>
              </a:lnSpc>
            </a:pPr>
            <a:r>
              <a:rPr lang="en-US"/>
              <a:t>Summary statistics</a:t>
            </a:r>
          </a:p>
          <a:p>
            <a:pPr lvl="1">
              <a:lnSpc>
                <a:spcPct val="90000"/>
              </a:lnSpc>
            </a:pPr>
            <a:r>
              <a:rPr lang="en-US"/>
              <a:t>Visualization</a:t>
            </a:r>
          </a:p>
          <a:p>
            <a:pPr lvl="1">
              <a:lnSpc>
                <a:spcPct val="90000"/>
              </a:lnSpc>
            </a:pPr>
            <a:r>
              <a:rPr lang="en-US"/>
              <a:t>Online Analytical Processing (OLAP) </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5874" name="Rectangle 1026"/>
          <p:cNvSpPr>
            <a:spLocks noGrp="1" noChangeArrowheads="1"/>
          </p:cNvSpPr>
          <p:nvPr>
            <p:ph type="title"/>
          </p:nvPr>
        </p:nvSpPr>
        <p:spPr/>
        <p:txBody>
          <a:bodyPr/>
          <a:lstStyle/>
          <a:p>
            <a:r>
              <a:rPr lang="en-US"/>
              <a:t>Other Visualization Techniques</a:t>
            </a:r>
          </a:p>
        </p:txBody>
      </p:sp>
      <p:sp>
        <p:nvSpPr>
          <p:cNvPr id="975875" name="Rectangle 1027"/>
          <p:cNvSpPr>
            <a:spLocks noGrp="1" noChangeArrowheads="1"/>
          </p:cNvSpPr>
          <p:nvPr>
            <p:ph type="body" idx="1"/>
          </p:nvPr>
        </p:nvSpPr>
        <p:spPr>
          <a:xfrm>
            <a:off x="381000" y="1143000"/>
            <a:ext cx="8428038" cy="5334000"/>
          </a:xfrm>
        </p:spPr>
        <p:txBody>
          <a:bodyPr/>
          <a:lstStyle/>
          <a:p>
            <a:pPr>
              <a:lnSpc>
                <a:spcPct val="90000"/>
              </a:lnSpc>
            </a:pPr>
            <a:r>
              <a:rPr lang="en-US"/>
              <a:t>Star Plots </a:t>
            </a:r>
          </a:p>
          <a:p>
            <a:pPr lvl="1">
              <a:lnSpc>
                <a:spcPct val="90000"/>
              </a:lnSpc>
            </a:pPr>
            <a:r>
              <a:rPr lang="en-US"/>
              <a:t>Similar approach to parallel coordinates, but axes radiate from a central point</a:t>
            </a:r>
          </a:p>
          <a:p>
            <a:pPr lvl="1">
              <a:lnSpc>
                <a:spcPct val="90000"/>
              </a:lnSpc>
            </a:pPr>
            <a:r>
              <a:rPr lang="en-US"/>
              <a:t>The line connecting the values of an object is a polygon</a:t>
            </a:r>
          </a:p>
          <a:p>
            <a:pPr>
              <a:lnSpc>
                <a:spcPct val="90000"/>
              </a:lnSpc>
            </a:pPr>
            <a:r>
              <a:rPr lang="en-US"/>
              <a:t>Chernoff Faces</a:t>
            </a:r>
          </a:p>
          <a:p>
            <a:pPr lvl="1">
              <a:lnSpc>
                <a:spcPct val="90000"/>
              </a:lnSpc>
            </a:pPr>
            <a:r>
              <a:rPr lang="en-US"/>
              <a:t>Approach created by Herman Chernoff</a:t>
            </a:r>
          </a:p>
          <a:p>
            <a:pPr lvl="1">
              <a:lnSpc>
                <a:spcPct val="90000"/>
              </a:lnSpc>
            </a:pPr>
            <a:r>
              <a:rPr lang="en-US"/>
              <a:t>This approach associates each attribute with a characteristic of a face</a:t>
            </a:r>
          </a:p>
          <a:p>
            <a:pPr lvl="1">
              <a:lnSpc>
                <a:spcPct val="90000"/>
              </a:lnSpc>
            </a:pPr>
            <a:r>
              <a:rPr lang="en-US"/>
              <a:t>The values of each attribute determine the appearance of the corresponding facial characteristic	</a:t>
            </a:r>
          </a:p>
          <a:p>
            <a:pPr lvl="1">
              <a:lnSpc>
                <a:spcPct val="90000"/>
              </a:lnSpc>
            </a:pPr>
            <a:r>
              <a:rPr lang="en-US"/>
              <a:t>Each object becomes a separate face</a:t>
            </a:r>
          </a:p>
          <a:p>
            <a:pPr lvl="1">
              <a:lnSpc>
                <a:spcPct val="90000"/>
              </a:lnSpc>
            </a:pPr>
            <a:r>
              <a:rPr lang="en-US"/>
              <a:t>Relies on human’s ability to distinguish faces</a:t>
            </a:r>
          </a:p>
        </p:txBody>
      </p:sp>
    </p:spTree>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r>
              <a:rPr lang="en-US" altLang="en-US"/>
              <a:t>Alternative Measures</a:t>
            </a:r>
          </a:p>
        </p:txBody>
      </p:sp>
      <p:graphicFrame>
        <p:nvGraphicFramePr>
          <p:cNvPr id="13315" name="Object 3"/>
          <p:cNvGraphicFramePr>
            <a:graphicFrameLocks noChangeAspect="1"/>
          </p:cNvGraphicFramePr>
          <p:nvPr/>
        </p:nvGraphicFramePr>
        <p:xfrm>
          <a:off x="6207125" y="1638300"/>
          <a:ext cx="1863725" cy="1292225"/>
        </p:xfrm>
        <a:graphic>
          <a:graphicData uri="http://schemas.openxmlformats.org/presentationml/2006/ole">
            <mc:AlternateContent xmlns:mc="http://schemas.openxmlformats.org/markup-compatibility/2006">
              <mc:Choice xmlns:v="urn:schemas-microsoft-com:vml" Requires="v">
                <p:oleObj name="Equation" r:id="rId2" imgW="1282700" imgH="889000" progId="Equation.3">
                  <p:embed/>
                </p:oleObj>
              </mc:Choice>
              <mc:Fallback>
                <p:oleObj name="Equation" r:id="rId2" imgW="1282700" imgH="889000" progId="Equation.3">
                  <p:embed/>
                  <p:pic>
                    <p:nvPicPr>
                      <p:cNvPr id="13315" name="Object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07125" y="1638300"/>
                        <a:ext cx="1863725" cy="1292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325060" name="Group 4"/>
          <p:cNvGraphicFramePr>
            <a:graphicFrameLocks noGrp="1"/>
          </p:cNvGraphicFramePr>
          <p:nvPr>
            <p:ph idx="1"/>
          </p:nvPr>
        </p:nvGraphicFramePr>
        <p:xfrm>
          <a:off x="304800" y="1295400"/>
          <a:ext cx="4953000" cy="1904999"/>
        </p:xfrm>
        <a:graphic>
          <a:graphicData uri="http://schemas.openxmlformats.org/drawingml/2006/table">
            <a:tbl>
              <a:tblPr/>
              <a:tblGrid>
                <a:gridCol w="1237926">
                  <a:extLst>
                    <a:ext uri="{9D8B030D-6E8A-4147-A177-3AD203B41FA5}">
                      <a16:colId xmlns:a16="http://schemas.microsoft.com/office/drawing/2014/main" val="20000"/>
                    </a:ext>
                  </a:extLst>
                </a:gridCol>
                <a:gridCol w="1239222">
                  <a:extLst>
                    <a:ext uri="{9D8B030D-6E8A-4147-A177-3AD203B41FA5}">
                      <a16:colId xmlns:a16="http://schemas.microsoft.com/office/drawing/2014/main" val="20001"/>
                    </a:ext>
                  </a:extLst>
                </a:gridCol>
                <a:gridCol w="1237926">
                  <a:extLst>
                    <a:ext uri="{9D8B030D-6E8A-4147-A177-3AD203B41FA5}">
                      <a16:colId xmlns:a16="http://schemas.microsoft.com/office/drawing/2014/main" val="20002"/>
                    </a:ext>
                  </a:extLst>
                </a:gridCol>
                <a:gridCol w="1237926">
                  <a:extLst>
                    <a:ext uri="{9D8B030D-6E8A-4147-A177-3AD203B41FA5}">
                      <a16:colId xmlns:a16="http://schemas.microsoft.com/office/drawing/2014/main" val="20003"/>
                    </a:ext>
                  </a:extLst>
                </a:gridCol>
              </a:tblGrid>
              <a:tr h="450645">
                <a:tc>
                  <a:txBody>
                    <a:bodyPr/>
                    <a:lstStyle/>
                    <a:p>
                      <a:pPr marL="0" marR="0" lvl="0" indent="0" algn="l"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endParaRPr kumimoji="0" lang="en-US" sz="1800" b="0" i="0" u="none" strike="noStrike" cap="none" normalizeH="0" baseline="0" dirty="0">
                        <a:ln>
                          <a:noFill/>
                        </a:ln>
                        <a:solidFill>
                          <a:schemeClr val="tx1"/>
                        </a:solidFill>
                        <a:effectLst/>
                        <a:latin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3">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800" b="0" i="0" u="none" strike="noStrike" cap="none" normalizeH="0" baseline="0" dirty="0">
                          <a:ln>
                            <a:noFill/>
                          </a:ln>
                          <a:solidFill>
                            <a:schemeClr val="tx1"/>
                          </a:solidFill>
                          <a:effectLst/>
                          <a:latin typeface="Arial" charset="0"/>
                        </a:rPr>
                        <a:t>PREDICTED CLASS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ECFF"/>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467288">
                <a:tc rowSpan="3">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br>
                        <a:rPr kumimoji="0" lang="en-US" sz="1800" b="0" i="0" u="none" strike="noStrike" cap="none" normalizeH="0" baseline="0">
                          <a:ln>
                            <a:noFill/>
                          </a:ln>
                          <a:solidFill>
                            <a:schemeClr val="tx1"/>
                          </a:solidFill>
                          <a:effectLst/>
                          <a:latin typeface="Arial" charset="0"/>
                        </a:rPr>
                      </a:br>
                      <a:endParaRPr kumimoji="0" lang="en-US" sz="1800" b="0" i="0" u="none" strike="noStrike" cap="none" normalizeH="0" baseline="0">
                        <a:ln>
                          <a:noFill/>
                        </a:ln>
                        <a:solidFill>
                          <a:schemeClr val="tx1"/>
                        </a:solidFill>
                        <a:effectLst/>
                        <a:latin typeface="Arial" charset="0"/>
                      </a:endParaRPr>
                    </a:p>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800" b="0" i="0" u="none" strike="noStrike" cap="none" normalizeH="0" baseline="0">
                          <a:ln>
                            <a:noFill/>
                          </a:ln>
                          <a:solidFill>
                            <a:schemeClr val="tx1"/>
                          </a:solidFill>
                          <a:effectLst/>
                          <a:latin typeface="Arial" charset="0"/>
                        </a:rPr>
                        <a:t>ACTUAL</a:t>
                      </a:r>
                      <a:br>
                        <a:rPr kumimoji="0" lang="en-US" sz="1800" b="0" i="0" u="none" strike="noStrike" cap="none" normalizeH="0" baseline="0">
                          <a:ln>
                            <a:noFill/>
                          </a:ln>
                          <a:solidFill>
                            <a:schemeClr val="tx1"/>
                          </a:solidFill>
                          <a:effectLst/>
                          <a:latin typeface="Arial" charset="0"/>
                        </a:rPr>
                      </a:br>
                      <a:r>
                        <a:rPr kumimoji="0" lang="en-US" sz="1800" b="0" i="0" u="none" strike="noStrike" cap="none" normalizeH="0" baseline="0">
                          <a:ln>
                            <a:noFill/>
                          </a:ln>
                          <a:solidFill>
                            <a:schemeClr val="tx1"/>
                          </a:solidFill>
                          <a:effectLst/>
                          <a:latin typeface="Arial" charset="0"/>
                        </a:rPr>
                        <a:t>CLASS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ECFF"/>
                    </a:solidFill>
                  </a:tcPr>
                </a:tc>
                <a:tc>
                  <a:txBody>
                    <a:bodyPr/>
                    <a:lstStyle/>
                    <a:p>
                      <a:pPr marL="0" marR="0" lvl="0" indent="0" algn="l"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endParaRPr kumimoji="0" lang="en-US" sz="1600" b="0" i="0" u="none" strike="noStrike" cap="none" normalizeH="0" baseline="0" dirty="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600" b="0" i="0" u="none" strike="noStrike" cap="none" normalizeH="0" baseline="0" dirty="0">
                          <a:ln>
                            <a:noFill/>
                          </a:ln>
                          <a:solidFill>
                            <a:schemeClr val="tx1"/>
                          </a:solidFill>
                          <a:effectLst/>
                          <a:latin typeface="Arial" charset="0"/>
                        </a:rPr>
                        <a:t>Class=Yes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600" b="0" i="0" u="none" strike="noStrike" cap="none" normalizeH="0" baseline="0" dirty="0">
                          <a:ln>
                            <a:noFill/>
                          </a:ln>
                          <a:solidFill>
                            <a:schemeClr val="tx1"/>
                          </a:solidFill>
                          <a:effectLst/>
                          <a:latin typeface="Arial" charset="0"/>
                        </a:rPr>
                        <a:t>Class=No</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58326">
                <a:tc vMerge="1">
                  <a:txBody>
                    <a:bodyPr/>
                    <a:lstStyle/>
                    <a:p>
                      <a:endParaRPr lang="en-US"/>
                    </a:p>
                  </a:txBody>
                  <a:tcPr/>
                </a:tc>
                <a:tc>
                  <a:txBody>
                    <a:bodyPr/>
                    <a:lstStyle/>
                    <a:p>
                      <a:pPr marL="0" marR="0" lvl="0" indent="0" algn="l"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600" b="0" i="0" u="none" strike="noStrike" cap="none" normalizeH="0" baseline="0" dirty="0">
                          <a:ln>
                            <a:noFill/>
                          </a:ln>
                          <a:solidFill>
                            <a:schemeClr val="tx1"/>
                          </a:solidFill>
                          <a:effectLst/>
                          <a:latin typeface="Arial" charset="0"/>
                        </a:rPr>
                        <a:t>Class=Yes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600" b="0" i="0" u="none" strike="noStrike" cap="none" normalizeH="0" baseline="0" dirty="0">
                          <a:ln>
                            <a:noFill/>
                          </a:ln>
                          <a:solidFill>
                            <a:schemeClr val="tx1"/>
                          </a:solidFill>
                          <a:effectLst/>
                          <a:latin typeface="Arial" charset="0"/>
                        </a:rPr>
                        <a:t>40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600" b="0" i="0" u="none" strike="noStrike" cap="none" normalizeH="0" baseline="0" dirty="0">
                          <a:ln>
                            <a:noFill/>
                          </a:ln>
                          <a:solidFill>
                            <a:schemeClr val="tx1"/>
                          </a:solidFill>
                          <a:effectLst/>
                          <a:latin typeface="Arial" charset="0"/>
                        </a:rPr>
                        <a:t>10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28740">
                <a:tc vMerge="1">
                  <a:txBody>
                    <a:bodyPr/>
                    <a:lstStyle/>
                    <a:p>
                      <a:endParaRPr lang="en-US"/>
                    </a:p>
                  </a:txBody>
                  <a:tcPr/>
                </a:tc>
                <a:tc>
                  <a:txBody>
                    <a:bodyPr/>
                    <a:lstStyle/>
                    <a:p>
                      <a:pPr marL="0" marR="0" lvl="0" indent="0" algn="l"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600" b="0" i="0" u="none" strike="noStrike" cap="none" normalizeH="0" baseline="0" dirty="0">
                          <a:ln>
                            <a:noFill/>
                          </a:ln>
                          <a:solidFill>
                            <a:schemeClr val="tx1"/>
                          </a:solidFill>
                          <a:effectLst/>
                          <a:latin typeface="Arial" charset="0"/>
                        </a:rPr>
                        <a:t>Class=No</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600" b="0" i="0" u="none" strike="noStrike" cap="none" normalizeH="0" baseline="0" dirty="0">
                          <a:ln>
                            <a:noFill/>
                          </a:ln>
                          <a:solidFill>
                            <a:schemeClr val="tx1"/>
                          </a:solidFill>
                          <a:effectLst/>
                          <a:latin typeface="Arial" charset="0"/>
                        </a:rPr>
                        <a:t>10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600" b="0" i="0" u="none" strike="noStrike" cap="none" normalizeH="0" baseline="0" dirty="0">
                          <a:ln>
                            <a:noFill/>
                          </a:ln>
                          <a:solidFill>
                            <a:schemeClr val="tx1"/>
                          </a:solidFill>
                          <a:effectLst/>
                          <a:latin typeface="Arial" charset="0"/>
                        </a:rPr>
                        <a:t> 40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graphicFrame>
        <p:nvGraphicFramePr>
          <p:cNvPr id="5" name="Group 4"/>
          <p:cNvGraphicFramePr>
            <a:graphicFrameLocks/>
          </p:cNvGraphicFramePr>
          <p:nvPr/>
        </p:nvGraphicFramePr>
        <p:xfrm>
          <a:off x="304800" y="3962400"/>
          <a:ext cx="4953000" cy="1904999"/>
        </p:xfrm>
        <a:graphic>
          <a:graphicData uri="http://schemas.openxmlformats.org/drawingml/2006/table">
            <a:tbl>
              <a:tblPr/>
              <a:tblGrid>
                <a:gridCol w="1237926">
                  <a:extLst>
                    <a:ext uri="{9D8B030D-6E8A-4147-A177-3AD203B41FA5}">
                      <a16:colId xmlns:a16="http://schemas.microsoft.com/office/drawing/2014/main" val="20000"/>
                    </a:ext>
                  </a:extLst>
                </a:gridCol>
                <a:gridCol w="1239222">
                  <a:extLst>
                    <a:ext uri="{9D8B030D-6E8A-4147-A177-3AD203B41FA5}">
                      <a16:colId xmlns:a16="http://schemas.microsoft.com/office/drawing/2014/main" val="20001"/>
                    </a:ext>
                  </a:extLst>
                </a:gridCol>
                <a:gridCol w="1237926">
                  <a:extLst>
                    <a:ext uri="{9D8B030D-6E8A-4147-A177-3AD203B41FA5}">
                      <a16:colId xmlns:a16="http://schemas.microsoft.com/office/drawing/2014/main" val="20002"/>
                    </a:ext>
                  </a:extLst>
                </a:gridCol>
                <a:gridCol w="1237926">
                  <a:extLst>
                    <a:ext uri="{9D8B030D-6E8A-4147-A177-3AD203B41FA5}">
                      <a16:colId xmlns:a16="http://schemas.microsoft.com/office/drawing/2014/main" val="20003"/>
                    </a:ext>
                  </a:extLst>
                </a:gridCol>
              </a:tblGrid>
              <a:tr h="450645">
                <a:tc>
                  <a:txBody>
                    <a:bodyPr/>
                    <a:lstStyle/>
                    <a:p>
                      <a:pPr marL="0" marR="0" lvl="0" indent="0" algn="l"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endParaRPr kumimoji="0" lang="en-US" sz="1800" b="0" i="0" u="none" strike="noStrike" cap="none" normalizeH="0" baseline="0" dirty="0">
                        <a:ln>
                          <a:noFill/>
                        </a:ln>
                        <a:solidFill>
                          <a:schemeClr val="tx1"/>
                        </a:solidFill>
                        <a:effectLst/>
                        <a:latin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3">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800" b="0" i="0" u="none" strike="noStrike" cap="none" normalizeH="0" baseline="0" dirty="0">
                          <a:ln>
                            <a:noFill/>
                          </a:ln>
                          <a:solidFill>
                            <a:schemeClr val="tx1"/>
                          </a:solidFill>
                          <a:effectLst/>
                          <a:latin typeface="Arial" charset="0"/>
                        </a:rPr>
                        <a:t>PREDICTED CLASS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ECFF"/>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467288">
                <a:tc rowSpan="3">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br>
                        <a:rPr kumimoji="0" lang="en-US" sz="1800" b="0" i="0" u="none" strike="noStrike" cap="none" normalizeH="0" baseline="0">
                          <a:ln>
                            <a:noFill/>
                          </a:ln>
                          <a:solidFill>
                            <a:schemeClr val="tx1"/>
                          </a:solidFill>
                          <a:effectLst/>
                          <a:latin typeface="Arial" charset="0"/>
                        </a:rPr>
                      </a:br>
                      <a:endParaRPr kumimoji="0" lang="en-US" sz="1800" b="0" i="0" u="none" strike="noStrike" cap="none" normalizeH="0" baseline="0">
                        <a:ln>
                          <a:noFill/>
                        </a:ln>
                        <a:solidFill>
                          <a:schemeClr val="tx1"/>
                        </a:solidFill>
                        <a:effectLst/>
                        <a:latin typeface="Arial" charset="0"/>
                      </a:endParaRPr>
                    </a:p>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800" b="0" i="0" u="none" strike="noStrike" cap="none" normalizeH="0" baseline="0">
                          <a:ln>
                            <a:noFill/>
                          </a:ln>
                          <a:solidFill>
                            <a:schemeClr val="tx1"/>
                          </a:solidFill>
                          <a:effectLst/>
                          <a:latin typeface="Arial" charset="0"/>
                        </a:rPr>
                        <a:t>ACTUAL</a:t>
                      </a:r>
                      <a:br>
                        <a:rPr kumimoji="0" lang="en-US" sz="1800" b="0" i="0" u="none" strike="noStrike" cap="none" normalizeH="0" baseline="0">
                          <a:ln>
                            <a:noFill/>
                          </a:ln>
                          <a:solidFill>
                            <a:schemeClr val="tx1"/>
                          </a:solidFill>
                          <a:effectLst/>
                          <a:latin typeface="Arial" charset="0"/>
                        </a:rPr>
                      </a:br>
                      <a:r>
                        <a:rPr kumimoji="0" lang="en-US" sz="1800" b="0" i="0" u="none" strike="noStrike" cap="none" normalizeH="0" baseline="0">
                          <a:ln>
                            <a:noFill/>
                          </a:ln>
                          <a:solidFill>
                            <a:schemeClr val="tx1"/>
                          </a:solidFill>
                          <a:effectLst/>
                          <a:latin typeface="Arial" charset="0"/>
                        </a:rPr>
                        <a:t>CLASS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ECFF"/>
                    </a:solidFill>
                  </a:tcPr>
                </a:tc>
                <a:tc>
                  <a:txBody>
                    <a:bodyPr/>
                    <a:lstStyle/>
                    <a:p>
                      <a:pPr marL="0" marR="0" lvl="0" indent="0" algn="l"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endParaRPr kumimoji="0" lang="en-US" sz="1600" b="0" i="0" u="none" strike="noStrike" cap="none" normalizeH="0" baseline="0" dirty="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600" b="0" i="0" u="none" strike="noStrike" cap="none" normalizeH="0" baseline="0" dirty="0">
                          <a:ln>
                            <a:noFill/>
                          </a:ln>
                          <a:solidFill>
                            <a:schemeClr val="tx1"/>
                          </a:solidFill>
                          <a:effectLst/>
                          <a:latin typeface="Arial" charset="0"/>
                        </a:rPr>
                        <a:t>Class=Yes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600" b="0" i="0" u="none" strike="noStrike" cap="none" normalizeH="0" baseline="0" dirty="0">
                          <a:ln>
                            <a:noFill/>
                          </a:ln>
                          <a:solidFill>
                            <a:schemeClr val="tx1"/>
                          </a:solidFill>
                          <a:effectLst/>
                          <a:latin typeface="Arial" charset="0"/>
                        </a:rPr>
                        <a:t>Class=No</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58326">
                <a:tc vMerge="1">
                  <a:txBody>
                    <a:bodyPr/>
                    <a:lstStyle/>
                    <a:p>
                      <a:endParaRPr lang="en-US"/>
                    </a:p>
                  </a:txBody>
                  <a:tcPr/>
                </a:tc>
                <a:tc>
                  <a:txBody>
                    <a:bodyPr/>
                    <a:lstStyle/>
                    <a:p>
                      <a:pPr marL="0" marR="0" lvl="0" indent="0" algn="l"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600" b="0" i="0" u="none" strike="noStrike" cap="none" normalizeH="0" baseline="0" dirty="0">
                          <a:ln>
                            <a:noFill/>
                          </a:ln>
                          <a:solidFill>
                            <a:schemeClr val="tx1"/>
                          </a:solidFill>
                          <a:effectLst/>
                          <a:latin typeface="Arial" charset="0"/>
                        </a:rPr>
                        <a:t>Class=Yes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600" b="0" i="0" u="none" strike="noStrike" cap="none" normalizeH="0" baseline="0" dirty="0">
                          <a:ln>
                            <a:noFill/>
                          </a:ln>
                          <a:solidFill>
                            <a:schemeClr val="tx1"/>
                          </a:solidFill>
                          <a:effectLst/>
                          <a:latin typeface="Arial" charset="0"/>
                        </a:rPr>
                        <a:t>40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600" b="0" i="0" u="none" strike="noStrike" cap="none" normalizeH="0" baseline="0" dirty="0">
                          <a:ln>
                            <a:noFill/>
                          </a:ln>
                          <a:solidFill>
                            <a:schemeClr val="tx1"/>
                          </a:solidFill>
                          <a:effectLst/>
                          <a:latin typeface="Arial" charset="0"/>
                        </a:rPr>
                        <a:t>10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28740">
                <a:tc vMerge="1">
                  <a:txBody>
                    <a:bodyPr/>
                    <a:lstStyle/>
                    <a:p>
                      <a:endParaRPr lang="en-US"/>
                    </a:p>
                  </a:txBody>
                  <a:tcPr/>
                </a:tc>
                <a:tc>
                  <a:txBody>
                    <a:bodyPr/>
                    <a:lstStyle/>
                    <a:p>
                      <a:pPr marL="0" marR="0" lvl="0" indent="0" algn="l"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600" b="0" i="0" u="none" strike="noStrike" cap="none" normalizeH="0" baseline="0" dirty="0">
                          <a:ln>
                            <a:noFill/>
                          </a:ln>
                          <a:solidFill>
                            <a:schemeClr val="tx1"/>
                          </a:solidFill>
                          <a:effectLst/>
                          <a:latin typeface="Arial" charset="0"/>
                        </a:rPr>
                        <a:t>Class=No</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600" b="0" i="0" u="none" strike="noStrike" cap="none" normalizeH="0" baseline="0" dirty="0">
                          <a:ln>
                            <a:noFill/>
                          </a:ln>
                          <a:solidFill>
                            <a:schemeClr val="tx1"/>
                          </a:solidFill>
                          <a:effectLst/>
                          <a:latin typeface="Arial" charset="0"/>
                        </a:rPr>
                        <a:t>1000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600" b="0" i="0" u="none" strike="noStrike" cap="none" normalizeH="0" baseline="0" dirty="0">
                          <a:ln>
                            <a:noFill/>
                          </a:ln>
                          <a:solidFill>
                            <a:schemeClr val="tx1"/>
                          </a:solidFill>
                          <a:effectLst/>
                          <a:latin typeface="Arial" charset="0"/>
                        </a:rPr>
                        <a:t> 4000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graphicFrame>
        <p:nvGraphicFramePr>
          <p:cNvPr id="13362" name="Object 1"/>
          <p:cNvGraphicFramePr>
            <a:graphicFrameLocks noChangeAspect="1"/>
          </p:cNvGraphicFramePr>
          <p:nvPr/>
        </p:nvGraphicFramePr>
        <p:xfrm>
          <a:off x="6081713" y="4497388"/>
          <a:ext cx="2103437" cy="1292225"/>
        </p:xfrm>
        <a:graphic>
          <a:graphicData uri="http://schemas.openxmlformats.org/presentationml/2006/ole">
            <mc:AlternateContent xmlns:mc="http://schemas.openxmlformats.org/markup-compatibility/2006">
              <mc:Choice xmlns:v="urn:schemas-microsoft-com:vml" Requires="v">
                <p:oleObj name="Equation" r:id="rId4" imgW="1447560" imgH="888840" progId="Equation.3">
                  <p:embed/>
                </p:oleObj>
              </mc:Choice>
              <mc:Fallback>
                <p:oleObj name="Equation" r:id="rId4" imgW="1447560" imgH="888840" progId="Equation.3">
                  <p:embed/>
                  <p:pic>
                    <p:nvPicPr>
                      <p:cNvPr id="13362" name="Object 1"/>
                      <p:cNvPicPr>
                        <a:picLocks noChangeAspect="1" noChangeArrowheads="1"/>
                      </p:cNvPicPr>
                      <p:nvPr/>
                    </p:nvPicPr>
                    <p:blipFill>
                      <a:blip r:embed="rId5"/>
                      <a:srcRect/>
                      <a:stretch>
                        <a:fillRect/>
                      </a:stretch>
                    </p:blipFill>
                    <p:spPr bwMode="auto">
                      <a:xfrm>
                        <a:off x="6081713" y="4497388"/>
                        <a:ext cx="2103437" cy="1292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228600" y="76200"/>
            <a:ext cx="8686800" cy="715963"/>
          </a:xfrm>
        </p:spPr>
        <p:txBody>
          <a:bodyPr/>
          <a:lstStyle/>
          <a:p>
            <a:pPr eaLnBrk="1" hangingPunct="1"/>
            <a:r>
              <a:rPr lang="en-US" altLang="en-US"/>
              <a:t>Measures of Classification Performance</a:t>
            </a:r>
          </a:p>
        </p:txBody>
      </p:sp>
      <p:graphicFrame>
        <p:nvGraphicFramePr>
          <p:cNvPr id="763908" name="Group 4"/>
          <p:cNvGraphicFramePr>
            <a:graphicFrameLocks noGrp="1"/>
          </p:cNvGraphicFramePr>
          <p:nvPr/>
        </p:nvGraphicFramePr>
        <p:xfrm>
          <a:off x="63500" y="1676400"/>
          <a:ext cx="3149600" cy="1387476"/>
        </p:xfrm>
        <a:graphic>
          <a:graphicData uri="http://schemas.openxmlformats.org/drawingml/2006/table">
            <a:tbl>
              <a:tblPr/>
              <a:tblGrid>
                <a:gridCol w="982251">
                  <a:extLst>
                    <a:ext uri="{9D8B030D-6E8A-4147-A177-3AD203B41FA5}">
                      <a16:colId xmlns:a16="http://schemas.microsoft.com/office/drawing/2014/main" val="20000"/>
                    </a:ext>
                  </a:extLst>
                </a:gridCol>
                <a:gridCol w="567907">
                  <a:extLst>
                    <a:ext uri="{9D8B030D-6E8A-4147-A177-3AD203B41FA5}">
                      <a16:colId xmlns:a16="http://schemas.microsoft.com/office/drawing/2014/main" val="20001"/>
                    </a:ext>
                  </a:extLst>
                </a:gridCol>
                <a:gridCol w="685475">
                  <a:extLst>
                    <a:ext uri="{9D8B030D-6E8A-4147-A177-3AD203B41FA5}">
                      <a16:colId xmlns:a16="http://schemas.microsoft.com/office/drawing/2014/main" val="20002"/>
                    </a:ext>
                  </a:extLst>
                </a:gridCol>
                <a:gridCol w="913967">
                  <a:extLst>
                    <a:ext uri="{9D8B030D-6E8A-4147-A177-3AD203B41FA5}">
                      <a16:colId xmlns:a16="http://schemas.microsoft.com/office/drawing/2014/main" val="20003"/>
                    </a:ext>
                  </a:extLst>
                </a:gridCol>
              </a:tblGrid>
              <a:tr h="335434">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600" b="0" i="0" u="none" strike="noStrike" cap="none" normalizeH="0" baseline="0" dirty="0">
                        <a:ln>
                          <a:noFill/>
                        </a:ln>
                        <a:solidFill>
                          <a:schemeClr val="tx1"/>
                        </a:solidFill>
                        <a:effectLst/>
                        <a:latin typeface="Arial" charset="0"/>
                      </a:endParaRPr>
                    </a:p>
                  </a:txBody>
                  <a:tcPr marL="91397" marR="91397" marT="45741" marB="4574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3">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PREDICTED CLASS</a:t>
                      </a:r>
                    </a:p>
                  </a:txBody>
                  <a:tcPr marL="91397" marR="91397" marT="45741" marB="4574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ECFF"/>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81174">
                <a:tc rowSpan="3">
                  <a:txBody>
                    <a:bodyPr/>
                    <a:lstStyle/>
                    <a:p>
                      <a:pPr marL="0" marR="0" lvl="0" indent="0" algn="ctr" defTabSz="914400" rtl="0" eaLnBrk="1" fontAlgn="base" latinLnBrk="0" hangingPunct="1">
                        <a:lnSpc>
                          <a:spcPct val="100000"/>
                        </a:lnSpc>
                        <a:spcBef>
                          <a:spcPct val="20000"/>
                        </a:spcBef>
                        <a:spcAft>
                          <a:spcPct val="0"/>
                        </a:spcAft>
                        <a:buClrTx/>
                        <a:buSzTx/>
                        <a:buFontTx/>
                        <a:buNone/>
                        <a:tabLst/>
                      </a:pPr>
                      <a:br>
                        <a:rPr kumimoji="0" lang="en-US" sz="1600" b="0" i="0" u="none" strike="noStrike" cap="none" normalizeH="0" baseline="0" dirty="0">
                          <a:ln>
                            <a:noFill/>
                          </a:ln>
                          <a:solidFill>
                            <a:schemeClr val="tx1"/>
                          </a:solidFill>
                          <a:effectLst/>
                          <a:latin typeface="Arial" charset="0"/>
                        </a:rPr>
                      </a:br>
                      <a:r>
                        <a:rPr kumimoji="0" lang="en-US" sz="1600" b="0" i="0" u="none" strike="noStrike" cap="none" normalizeH="0" baseline="0" dirty="0">
                          <a:ln>
                            <a:noFill/>
                          </a:ln>
                          <a:solidFill>
                            <a:schemeClr val="tx1"/>
                          </a:solidFill>
                          <a:effectLst/>
                          <a:latin typeface="Arial" charset="0"/>
                        </a:rPr>
                        <a:t>ACTUAL</a:t>
                      </a:r>
                      <a:br>
                        <a:rPr kumimoji="0" lang="en-US" sz="1600" b="0" i="0" u="none" strike="noStrike" cap="none" normalizeH="0" baseline="0" dirty="0">
                          <a:ln>
                            <a:noFill/>
                          </a:ln>
                          <a:solidFill>
                            <a:schemeClr val="tx1"/>
                          </a:solidFill>
                          <a:effectLst/>
                          <a:latin typeface="Arial" charset="0"/>
                        </a:rPr>
                      </a:br>
                      <a:r>
                        <a:rPr kumimoji="0" lang="en-US" sz="1600" b="0" i="0" u="none" strike="noStrike" cap="none" normalizeH="0" baseline="0" dirty="0">
                          <a:ln>
                            <a:noFill/>
                          </a:ln>
                          <a:solidFill>
                            <a:schemeClr val="tx1"/>
                          </a:solidFill>
                          <a:effectLst/>
                          <a:latin typeface="Arial" charset="0"/>
                        </a:rPr>
                        <a:t>CLASS</a:t>
                      </a:r>
                    </a:p>
                  </a:txBody>
                  <a:tcPr marL="91397" marR="91397" marT="45741" marB="4574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EC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600" b="0" i="0" u="none" strike="noStrike" cap="none" normalizeH="0" baseline="0" dirty="0">
                        <a:ln>
                          <a:noFill/>
                        </a:ln>
                        <a:solidFill>
                          <a:schemeClr val="tx1"/>
                        </a:solidFill>
                        <a:effectLst/>
                        <a:latin typeface="Arial" charset="0"/>
                      </a:endParaRPr>
                    </a:p>
                  </a:txBody>
                  <a:tcPr marL="91397" marR="91397" marT="45741" marB="4574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Yes</a:t>
                      </a:r>
                    </a:p>
                  </a:txBody>
                  <a:tcPr marL="91397" marR="91397" marT="45741" marB="4574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No</a:t>
                      </a:r>
                    </a:p>
                  </a:txBody>
                  <a:tcPr marL="91397" marR="91397" marT="45741" marB="4574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35434">
                <a:tc vMerge="1">
                  <a:txBody>
                    <a:bodyPr/>
                    <a:lstStyle/>
                    <a:p>
                      <a:endParaRPr lang="en-US"/>
                    </a:p>
                  </a:txBody>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Yes</a:t>
                      </a:r>
                    </a:p>
                  </a:txBody>
                  <a:tcPr marL="91397" marR="91397" marT="45741" marB="4574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a:ln>
                            <a:noFill/>
                          </a:ln>
                          <a:solidFill>
                            <a:srgbClr val="FF0000"/>
                          </a:solidFill>
                          <a:effectLst/>
                          <a:latin typeface="Arial" charset="0"/>
                        </a:rPr>
                        <a:t>TP</a:t>
                      </a:r>
                    </a:p>
                  </a:txBody>
                  <a:tcPr marL="91397" marR="91397" marT="45741" marB="4574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a:ln>
                            <a:noFill/>
                          </a:ln>
                          <a:solidFill>
                            <a:srgbClr val="FF0000"/>
                          </a:solidFill>
                          <a:effectLst/>
                          <a:latin typeface="Arial" charset="0"/>
                        </a:rPr>
                        <a:t>FN</a:t>
                      </a:r>
                    </a:p>
                  </a:txBody>
                  <a:tcPr marL="91397" marR="91397" marT="45741" marB="4574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35434">
                <a:tc vMerge="1">
                  <a:txBody>
                    <a:bodyPr/>
                    <a:lstStyle/>
                    <a:p>
                      <a:endParaRPr lang="en-US"/>
                    </a:p>
                  </a:txBody>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No</a:t>
                      </a:r>
                    </a:p>
                  </a:txBody>
                  <a:tcPr marL="91397" marR="91397" marT="45741" marB="4574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a:ln>
                            <a:noFill/>
                          </a:ln>
                          <a:solidFill>
                            <a:srgbClr val="FF0000"/>
                          </a:solidFill>
                          <a:effectLst/>
                          <a:latin typeface="Arial" charset="0"/>
                        </a:rPr>
                        <a:t>FP</a:t>
                      </a:r>
                    </a:p>
                  </a:txBody>
                  <a:tcPr marL="91397" marR="91397" marT="45741" marB="4574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a:ln>
                            <a:noFill/>
                          </a:ln>
                          <a:solidFill>
                            <a:srgbClr val="FF0000"/>
                          </a:solidFill>
                          <a:effectLst/>
                          <a:latin typeface="Arial" charset="0"/>
                        </a:rPr>
                        <a:t>TN</a:t>
                      </a:r>
                    </a:p>
                  </a:txBody>
                  <a:tcPr marL="91397" marR="91397" marT="45741" marB="4574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
        <p:nvSpPr>
          <p:cNvPr id="5" name="TextBox 4"/>
          <p:cNvSpPr txBox="1">
            <a:spLocks noRot="1" noChangeAspect="1" noMove="1" noResize="1" noEditPoints="1" noAdjustHandles="1" noChangeArrowheads="1" noChangeShapeType="1" noTextEdit="1"/>
          </p:cNvSpPr>
          <p:nvPr/>
        </p:nvSpPr>
        <p:spPr>
          <a:xfrm>
            <a:off x="3581400" y="1295400"/>
            <a:ext cx="5562600" cy="5099088"/>
          </a:xfrm>
          <a:prstGeom prst="rect">
            <a:avLst/>
          </a:prstGeom>
          <a:blipFill rotWithShape="1">
            <a:blip r:embed="rId3"/>
            <a:stretch>
              <a:fillRect/>
            </a:stretch>
          </a:blipFill>
        </p:spPr>
        <p:txBody>
          <a:bodyPr/>
          <a:lstStyle/>
          <a:p>
            <a:pPr>
              <a:defRPr/>
            </a:pPr>
            <a:r>
              <a:rPr lang="en-US">
                <a:noFill/>
              </a:rPr>
              <a:t> </a:t>
            </a:r>
          </a:p>
        </p:txBody>
      </p:sp>
      <p:sp>
        <p:nvSpPr>
          <p:cNvPr id="14363" name="TextBox 15"/>
          <p:cNvSpPr txBox="1">
            <a:spLocks noChangeArrowheads="1"/>
          </p:cNvSpPr>
          <p:nvPr/>
        </p:nvSpPr>
        <p:spPr bwMode="auto">
          <a:xfrm>
            <a:off x="152400" y="3276600"/>
            <a:ext cx="2971800" cy="314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8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4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spcBef>
                <a:spcPct val="0"/>
              </a:spcBef>
              <a:spcAft>
                <a:spcPct val="0"/>
              </a:spcAft>
              <a:buClrTx/>
              <a:buSzTx/>
              <a:buFontTx/>
              <a:buNone/>
            </a:pPr>
            <a:r>
              <a:rPr lang="en-US" altLang="en-US" sz="1400">
                <a:sym typeface="Symbol" pitchFamily="18" charset="2"/>
              </a:rPr>
              <a:t></a:t>
            </a:r>
            <a:r>
              <a:rPr lang="en-US" altLang="en-US" sz="1400"/>
              <a:t> is the probability that we reject the null hypothesis when it is true. This is a Type I error or a false positive (FP).</a:t>
            </a:r>
          </a:p>
          <a:p>
            <a:pPr>
              <a:spcBef>
                <a:spcPct val="0"/>
              </a:spcBef>
              <a:spcAft>
                <a:spcPct val="0"/>
              </a:spcAft>
              <a:buClrTx/>
              <a:buSzTx/>
              <a:buFontTx/>
              <a:buNone/>
            </a:pPr>
            <a:endParaRPr lang="en-US" altLang="en-US" sz="1400"/>
          </a:p>
          <a:p>
            <a:pPr>
              <a:spcBef>
                <a:spcPct val="0"/>
              </a:spcBef>
              <a:spcAft>
                <a:spcPct val="0"/>
              </a:spcAft>
              <a:buClrTx/>
              <a:buSzTx/>
              <a:buFontTx/>
              <a:buNone/>
            </a:pPr>
            <a:r>
              <a:rPr lang="en-US" altLang="en-US" sz="1400">
                <a:sym typeface="Symbol" pitchFamily="18" charset="2"/>
              </a:rPr>
              <a:t></a:t>
            </a:r>
            <a:r>
              <a:rPr lang="en-US" altLang="en-US" sz="1400"/>
              <a:t> is the probability that we accept the null hypothesis when it is false. This is a Type II error or a false negative (FN). </a:t>
            </a:r>
          </a:p>
        </p:txBody>
      </p:sp>
    </p:spTree>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r>
              <a:rPr lang="en-US" altLang="en-US"/>
              <a:t>Alternative Measures</a:t>
            </a:r>
          </a:p>
        </p:txBody>
      </p:sp>
      <p:graphicFrame>
        <p:nvGraphicFramePr>
          <p:cNvPr id="15363" name="Object 3"/>
          <p:cNvGraphicFramePr>
            <a:graphicFrameLocks noChangeAspect="1"/>
          </p:cNvGraphicFramePr>
          <p:nvPr/>
        </p:nvGraphicFramePr>
        <p:xfrm>
          <a:off x="6132513" y="1306513"/>
          <a:ext cx="2011362" cy="1957387"/>
        </p:xfrm>
        <a:graphic>
          <a:graphicData uri="http://schemas.openxmlformats.org/presentationml/2006/ole">
            <mc:AlternateContent xmlns:mc="http://schemas.openxmlformats.org/markup-compatibility/2006">
              <mc:Choice xmlns:v="urn:schemas-microsoft-com:vml" Requires="v">
                <p:oleObj name="Equation" r:id="rId2" imgW="1384300" imgH="1346200" progId="Equation.3">
                  <p:embed/>
                </p:oleObj>
              </mc:Choice>
              <mc:Fallback>
                <p:oleObj name="Equation" r:id="rId2" imgW="1384300" imgH="1346200" progId="Equation.3">
                  <p:embed/>
                  <p:pic>
                    <p:nvPicPr>
                      <p:cNvPr id="15363" name="Object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32513" y="1306513"/>
                        <a:ext cx="2011362" cy="1957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325060" name="Group 4"/>
          <p:cNvGraphicFramePr>
            <a:graphicFrameLocks noGrp="1"/>
          </p:cNvGraphicFramePr>
          <p:nvPr>
            <p:ph idx="1"/>
          </p:nvPr>
        </p:nvGraphicFramePr>
        <p:xfrm>
          <a:off x="304800" y="1295400"/>
          <a:ext cx="4953000" cy="1904999"/>
        </p:xfrm>
        <a:graphic>
          <a:graphicData uri="http://schemas.openxmlformats.org/drawingml/2006/table">
            <a:tbl>
              <a:tblPr/>
              <a:tblGrid>
                <a:gridCol w="1237926">
                  <a:extLst>
                    <a:ext uri="{9D8B030D-6E8A-4147-A177-3AD203B41FA5}">
                      <a16:colId xmlns:a16="http://schemas.microsoft.com/office/drawing/2014/main" val="20000"/>
                    </a:ext>
                  </a:extLst>
                </a:gridCol>
                <a:gridCol w="1239222">
                  <a:extLst>
                    <a:ext uri="{9D8B030D-6E8A-4147-A177-3AD203B41FA5}">
                      <a16:colId xmlns:a16="http://schemas.microsoft.com/office/drawing/2014/main" val="20001"/>
                    </a:ext>
                  </a:extLst>
                </a:gridCol>
                <a:gridCol w="1237926">
                  <a:extLst>
                    <a:ext uri="{9D8B030D-6E8A-4147-A177-3AD203B41FA5}">
                      <a16:colId xmlns:a16="http://schemas.microsoft.com/office/drawing/2014/main" val="20002"/>
                    </a:ext>
                  </a:extLst>
                </a:gridCol>
                <a:gridCol w="1237926">
                  <a:extLst>
                    <a:ext uri="{9D8B030D-6E8A-4147-A177-3AD203B41FA5}">
                      <a16:colId xmlns:a16="http://schemas.microsoft.com/office/drawing/2014/main" val="20003"/>
                    </a:ext>
                  </a:extLst>
                </a:gridCol>
              </a:tblGrid>
              <a:tr h="450645">
                <a:tc>
                  <a:txBody>
                    <a:bodyPr/>
                    <a:lstStyle/>
                    <a:p>
                      <a:pPr marL="0" marR="0" lvl="0" indent="0" algn="l"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endParaRPr kumimoji="0" lang="en-US" sz="1800" b="0" i="0" u="none" strike="noStrike" cap="none" normalizeH="0" baseline="0" dirty="0">
                        <a:ln>
                          <a:noFill/>
                        </a:ln>
                        <a:solidFill>
                          <a:schemeClr val="tx1"/>
                        </a:solidFill>
                        <a:effectLst/>
                        <a:latin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3">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800" b="0" i="0" u="none" strike="noStrike" cap="none" normalizeH="0" baseline="0" dirty="0">
                          <a:ln>
                            <a:noFill/>
                          </a:ln>
                          <a:solidFill>
                            <a:schemeClr val="tx1"/>
                          </a:solidFill>
                          <a:effectLst/>
                          <a:latin typeface="Arial" charset="0"/>
                        </a:rPr>
                        <a:t>PREDICTED CLASS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ECFF"/>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467288">
                <a:tc rowSpan="3">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br>
                        <a:rPr kumimoji="0" lang="en-US" sz="1800" b="0" i="0" u="none" strike="noStrike" cap="none" normalizeH="0" baseline="0">
                          <a:ln>
                            <a:noFill/>
                          </a:ln>
                          <a:solidFill>
                            <a:schemeClr val="tx1"/>
                          </a:solidFill>
                          <a:effectLst/>
                          <a:latin typeface="Arial" charset="0"/>
                        </a:rPr>
                      </a:br>
                      <a:endParaRPr kumimoji="0" lang="en-US" sz="1800" b="0" i="0" u="none" strike="noStrike" cap="none" normalizeH="0" baseline="0">
                        <a:ln>
                          <a:noFill/>
                        </a:ln>
                        <a:solidFill>
                          <a:schemeClr val="tx1"/>
                        </a:solidFill>
                        <a:effectLst/>
                        <a:latin typeface="Arial" charset="0"/>
                      </a:endParaRPr>
                    </a:p>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800" b="0" i="0" u="none" strike="noStrike" cap="none" normalizeH="0" baseline="0">
                          <a:ln>
                            <a:noFill/>
                          </a:ln>
                          <a:solidFill>
                            <a:schemeClr val="tx1"/>
                          </a:solidFill>
                          <a:effectLst/>
                          <a:latin typeface="Arial" charset="0"/>
                        </a:rPr>
                        <a:t>ACTUAL</a:t>
                      </a:r>
                      <a:br>
                        <a:rPr kumimoji="0" lang="en-US" sz="1800" b="0" i="0" u="none" strike="noStrike" cap="none" normalizeH="0" baseline="0">
                          <a:ln>
                            <a:noFill/>
                          </a:ln>
                          <a:solidFill>
                            <a:schemeClr val="tx1"/>
                          </a:solidFill>
                          <a:effectLst/>
                          <a:latin typeface="Arial" charset="0"/>
                        </a:rPr>
                      </a:br>
                      <a:r>
                        <a:rPr kumimoji="0" lang="en-US" sz="1800" b="0" i="0" u="none" strike="noStrike" cap="none" normalizeH="0" baseline="0">
                          <a:ln>
                            <a:noFill/>
                          </a:ln>
                          <a:solidFill>
                            <a:schemeClr val="tx1"/>
                          </a:solidFill>
                          <a:effectLst/>
                          <a:latin typeface="Arial" charset="0"/>
                        </a:rPr>
                        <a:t>CLASS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ECFF"/>
                    </a:solidFill>
                  </a:tcPr>
                </a:tc>
                <a:tc>
                  <a:txBody>
                    <a:bodyPr/>
                    <a:lstStyle/>
                    <a:p>
                      <a:pPr marL="0" marR="0" lvl="0" indent="0" algn="l"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endParaRPr kumimoji="0" lang="en-US" sz="1600" b="0" i="0" u="none" strike="noStrike" cap="none" normalizeH="0" baseline="0" dirty="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600" b="0" i="0" u="none" strike="noStrike" cap="none" normalizeH="0" baseline="0" dirty="0">
                          <a:ln>
                            <a:noFill/>
                          </a:ln>
                          <a:solidFill>
                            <a:schemeClr val="tx1"/>
                          </a:solidFill>
                          <a:effectLst/>
                          <a:latin typeface="Arial" charset="0"/>
                        </a:rPr>
                        <a:t>Class=Yes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600" b="0" i="0" u="none" strike="noStrike" cap="none" normalizeH="0" baseline="0" dirty="0">
                          <a:ln>
                            <a:noFill/>
                          </a:ln>
                          <a:solidFill>
                            <a:schemeClr val="tx1"/>
                          </a:solidFill>
                          <a:effectLst/>
                          <a:latin typeface="Arial" charset="0"/>
                        </a:rPr>
                        <a:t>Class=No</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58326">
                <a:tc vMerge="1">
                  <a:txBody>
                    <a:bodyPr/>
                    <a:lstStyle/>
                    <a:p>
                      <a:endParaRPr lang="en-US"/>
                    </a:p>
                  </a:txBody>
                  <a:tcPr/>
                </a:tc>
                <a:tc>
                  <a:txBody>
                    <a:bodyPr/>
                    <a:lstStyle/>
                    <a:p>
                      <a:pPr marL="0" marR="0" lvl="0" indent="0" algn="l"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600" b="0" i="0" u="none" strike="noStrike" cap="none" normalizeH="0" baseline="0" dirty="0">
                          <a:ln>
                            <a:noFill/>
                          </a:ln>
                          <a:solidFill>
                            <a:schemeClr val="tx1"/>
                          </a:solidFill>
                          <a:effectLst/>
                          <a:latin typeface="Arial" charset="0"/>
                        </a:rPr>
                        <a:t>Class=Yes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600" b="0" i="0" u="none" strike="noStrike" cap="none" normalizeH="0" baseline="0" dirty="0">
                          <a:ln>
                            <a:noFill/>
                          </a:ln>
                          <a:solidFill>
                            <a:schemeClr val="tx1"/>
                          </a:solidFill>
                          <a:effectLst/>
                          <a:latin typeface="Arial" charset="0"/>
                        </a:rPr>
                        <a:t>40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600" b="0" i="0" u="none" strike="noStrike" cap="none" normalizeH="0" baseline="0" dirty="0">
                          <a:ln>
                            <a:noFill/>
                          </a:ln>
                          <a:solidFill>
                            <a:schemeClr val="tx1"/>
                          </a:solidFill>
                          <a:effectLst/>
                          <a:latin typeface="Arial" charset="0"/>
                        </a:rPr>
                        <a:t>10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28740">
                <a:tc vMerge="1">
                  <a:txBody>
                    <a:bodyPr/>
                    <a:lstStyle/>
                    <a:p>
                      <a:endParaRPr lang="en-US"/>
                    </a:p>
                  </a:txBody>
                  <a:tcPr/>
                </a:tc>
                <a:tc>
                  <a:txBody>
                    <a:bodyPr/>
                    <a:lstStyle/>
                    <a:p>
                      <a:pPr marL="0" marR="0" lvl="0" indent="0" algn="l"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600" b="0" i="0" u="none" strike="noStrike" cap="none" normalizeH="0" baseline="0" dirty="0">
                          <a:ln>
                            <a:noFill/>
                          </a:ln>
                          <a:solidFill>
                            <a:schemeClr val="tx1"/>
                          </a:solidFill>
                          <a:effectLst/>
                          <a:latin typeface="Arial" charset="0"/>
                        </a:rPr>
                        <a:t>Class=No</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600" b="0" i="0" u="none" strike="noStrike" cap="none" normalizeH="0" baseline="0" dirty="0">
                          <a:ln>
                            <a:noFill/>
                          </a:ln>
                          <a:solidFill>
                            <a:schemeClr val="tx1"/>
                          </a:solidFill>
                          <a:effectLst/>
                          <a:latin typeface="Arial" charset="0"/>
                        </a:rPr>
                        <a:t>10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600" b="0" i="0" u="none" strike="noStrike" cap="none" normalizeH="0" baseline="0" dirty="0">
                          <a:ln>
                            <a:noFill/>
                          </a:ln>
                          <a:solidFill>
                            <a:schemeClr val="tx1"/>
                          </a:solidFill>
                          <a:effectLst/>
                          <a:latin typeface="Arial" charset="0"/>
                        </a:rPr>
                        <a:t> 40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graphicFrame>
        <p:nvGraphicFramePr>
          <p:cNvPr id="5" name="Group 4"/>
          <p:cNvGraphicFramePr>
            <a:graphicFrameLocks/>
          </p:cNvGraphicFramePr>
          <p:nvPr/>
        </p:nvGraphicFramePr>
        <p:xfrm>
          <a:off x="304800" y="3962400"/>
          <a:ext cx="4953000" cy="1904999"/>
        </p:xfrm>
        <a:graphic>
          <a:graphicData uri="http://schemas.openxmlformats.org/drawingml/2006/table">
            <a:tbl>
              <a:tblPr/>
              <a:tblGrid>
                <a:gridCol w="1237926">
                  <a:extLst>
                    <a:ext uri="{9D8B030D-6E8A-4147-A177-3AD203B41FA5}">
                      <a16:colId xmlns:a16="http://schemas.microsoft.com/office/drawing/2014/main" val="20000"/>
                    </a:ext>
                  </a:extLst>
                </a:gridCol>
                <a:gridCol w="1239222">
                  <a:extLst>
                    <a:ext uri="{9D8B030D-6E8A-4147-A177-3AD203B41FA5}">
                      <a16:colId xmlns:a16="http://schemas.microsoft.com/office/drawing/2014/main" val="20001"/>
                    </a:ext>
                  </a:extLst>
                </a:gridCol>
                <a:gridCol w="1237926">
                  <a:extLst>
                    <a:ext uri="{9D8B030D-6E8A-4147-A177-3AD203B41FA5}">
                      <a16:colId xmlns:a16="http://schemas.microsoft.com/office/drawing/2014/main" val="20002"/>
                    </a:ext>
                  </a:extLst>
                </a:gridCol>
                <a:gridCol w="1237926">
                  <a:extLst>
                    <a:ext uri="{9D8B030D-6E8A-4147-A177-3AD203B41FA5}">
                      <a16:colId xmlns:a16="http://schemas.microsoft.com/office/drawing/2014/main" val="20003"/>
                    </a:ext>
                  </a:extLst>
                </a:gridCol>
              </a:tblGrid>
              <a:tr h="450645">
                <a:tc>
                  <a:txBody>
                    <a:bodyPr/>
                    <a:lstStyle/>
                    <a:p>
                      <a:pPr marL="0" marR="0" lvl="0" indent="0" algn="l"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endParaRPr kumimoji="0" lang="en-US" sz="1800" b="0" i="0" u="none" strike="noStrike" cap="none" normalizeH="0" baseline="0" dirty="0">
                        <a:ln>
                          <a:noFill/>
                        </a:ln>
                        <a:solidFill>
                          <a:schemeClr val="tx1"/>
                        </a:solidFill>
                        <a:effectLst/>
                        <a:latin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3">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800" b="0" i="0" u="none" strike="noStrike" cap="none" normalizeH="0" baseline="0" dirty="0">
                          <a:ln>
                            <a:noFill/>
                          </a:ln>
                          <a:solidFill>
                            <a:schemeClr val="tx1"/>
                          </a:solidFill>
                          <a:effectLst/>
                          <a:latin typeface="Arial" charset="0"/>
                        </a:rPr>
                        <a:t>PREDICTED CLASS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ECFF"/>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467288">
                <a:tc rowSpan="3">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br>
                        <a:rPr kumimoji="0" lang="en-US" sz="1800" b="0" i="0" u="none" strike="noStrike" cap="none" normalizeH="0" baseline="0">
                          <a:ln>
                            <a:noFill/>
                          </a:ln>
                          <a:solidFill>
                            <a:schemeClr val="tx1"/>
                          </a:solidFill>
                          <a:effectLst/>
                          <a:latin typeface="Arial" charset="0"/>
                        </a:rPr>
                      </a:br>
                      <a:endParaRPr kumimoji="0" lang="en-US" sz="1800" b="0" i="0" u="none" strike="noStrike" cap="none" normalizeH="0" baseline="0">
                        <a:ln>
                          <a:noFill/>
                        </a:ln>
                        <a:solidFill>
                          <a:schemeClr val="tx1"/>
                        </a:solidFill>
                        <a:effectLst/>
                        <a:latin typeface="Arial" charset="0"/>
                      </a:endParaRPr>
                    </a:p>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800" b="0" i="0" u="none" strike="noStrike" cap="none" normalizeH="0" baseline="0">
                          <a:ln>
                            <a:noFill/>
                          </a:ln>
                          <a:solidFill>
                            <a:schemeClr val="tx1"/>
                          </a:solidFill>
                          <a:effectLst/>
                          <a:latin typeface="Arial" charset="0"/>
                        </a:rPr>
                        <a:t>ACTUAL</a:t>
                      </a:r>
                      <a:br>
                        <a:rPr kumimoji="0" lang="en-US" sz="1800" b="0" i="0" u="none" strike="noStrike" cap="none" normalizeH="0" baseline="0">
                          <a:ln>
                            <a:noFill/>
                          </a:ln>
                          <a:solidFill>
                            <a:schemeClr val="tx1"/>
                          </a:solidFill>
                          <a:effectLst/>
                          <a:latin typeface="Arial" charset="0"/>
                        </a:rPr>
                      </a:br>
                      <a:r>
                        <a:rPr kumimoji="0" lang="en-US" sz="1800" b="0" i="0" u="none" strike="noStrike" cap="none" normalizeH="0" baseline="0">
                          <a:ln>
                            <a:noFill/>
                          </a:ln>
                          <a:solidFill>
                            <a:schemeClr val="tx1"/>
                          </a:solidFill>
                          <a:effectLst/>
                          <a:latin typeface="Arial" charset="0"/>
                        </a:rPr>
                        <a:t>CLASS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ECFF"/>
                    </a:solidFill>
                  </a:tcPr>
                </a:tc>
                <a:tc>
                  <a:txBody>
                    <a:bodyPr/>
                    <a:lstStyle/>
                    <a:p>
                      <a:pPr marL="0" marR="0" lvl="0" indent="0" algn="l"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endParaRPr kumimoji="0" lang="en-US" sz="1600" b="0" i="0" u="none" strike="noStrike" cap="none" normalizeH="0" baseline="0" dirty="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600" b="0" i="0" u="none" strike="noStrike" cap="none" normalizeH="0" baseline="0" dirty="0">
                          <a:ln>
                            <a:noFill/>
                          </a:ln>
                          <a:solidFill>
                            <a:schemeClr val="tx1"/>
                          </a:solidFill>
                          <a:effectLst/>
                          <a:latin typeface="Arial" charset="0"/>
                        </a:rPr>
                        <a:t>Class=Yes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600" b="0" i="0" u="none" strike="noStrike" cap="none" normalizeH="0" baseline="0" dirty="0">
                          <a:ln>
                            <a:noFill/>
                          </a:ln>
                          <a:solidFill>
                            <a:schemeClr val="tx1"/>
                          </a:solidFill>
                          <a:effectLst/>
                          <a:latin typeface="Arial" charset="0"/>
                        </a:rPr>
                        <a:t>Class=No</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58326">
                <a:tc vMerge="1">
                  <a:txBody>
                    <a:bodyPr/>
                    <a:lstStyle/>
                    <a:p>
                      <a:endParaRPr lang="en-US"/>
                    </a:p>
                  </a:txBody>
                  <a:tcPr/>
                </a:tc>
                <a:tc>
                  <a:txBody>
                    <a:bodyPr/>
                    <a:lstStyle/>
                    <a:p>
                      <a:pPr marL="0" marR="0" lvl="0" indent="0" algn="l"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600" b="0" i="0" u="none" strike="noStrike" cap="none" normalizeH="0" baseline="0" dirty="0">
                          <a:ln>
                            <a:noFill/>
                          </a:ln>
                          <a:solidFill>
                            <a:schemeClr val="tx1"/>
                          </a:solidFill>
                          <a:effectLst/>
                          <a:latin typeface="Arial" charset="0"/>
                        </a:rPr>
                        <a:t>Class=Yes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600" b="0" i="0" u="none" strike="noStrike" cap="none" normalizeH="0" baseline="0" dirty="0">
                          <a:ln>
                            <a:noFill/>
                          </a:ln>
                          <a:solidFill>
                            <a:schemeClr val="tx1"/>
                          </a:solidFill>
                          <a:effectLst/>
                          <a:latin typeface="Arial" charset="0"/>
                        </a:rPr>
                        <a:t>40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600" b="0" i="0" u="none" strike="noStrike" cap="none" normalizeH="0" baseline="0" dirty="0">
                          <a:ln>
                            <a:noFill/>
                          </a:ln>
                          <a:solidFill>
                            <a:schemeClr val="tx1"/>
                          </a:solidFill>
                          <a:effectLst/>
                          <a:latin typeface="Arial" charset="0"/>
                        </a:rPr>
                        <a:t>10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28740">
                <a:tc vMerge="1">
                  <a:txBody>
                    <a:bodyPr/>
                    <a:lstStyle/>
                    <a:p>
                      <a:endParaRPr lang="en-US"/>
                    </a:p>
                  </a:txBody>
                  <a:tcPr/>
                </a:tc>
                <a:tc>
                  <a:txBody>
                    <a:bodyPr/>
                    <a:lstStyle/>
                    <a:p>
                      <a:pPr marL="0" marR="0" lvl="0" indent="0" algn="l"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600" b="0" i="0" u="none" strike="noStrike" cap="none" normalizeH="0" baseline="0" dirty="0">
                          <a:ln>
                            <a:noFill/>
                          </a:ln>
                          <a:solidFill>
                            <a:schemeClr val="tx1"/>
                          </a:solidFill>
                          <a:effectLst/>
                          <a:latin typeface="Arial" charset="0"/>
                        </a:rPr>
                        <a:t>Class=No</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600" b="0" i="0" u="none" strike="noStrike" cap="none" normalizeH="0" baseline="0" dirty="0">
                          <a:ln>
                            <a:noFill/>
                          </a:ln>
                          <a:solidFill>
                            <a:schemeClr val="tx1"/>
                          </a:solidFill>
                          <a:effectLst/>
                          <a:latin typeface="Arial" charset="0"/>
                        </a:rPr>
                        <a:t>1000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600" b="0" i="0" u="none" strike="noStrike" cap="none" normalizeH="0" baseline="0" dirty="0">
                          <a:ln>
                            <a:noFill/>
                          </a:ln>
                          <a:solidFill>
                            <a:schemeClr val="tx1"/>
                          </a:solidFill>
                          <a:effectLst/>
                          <a:latin typeface="Arial" charset="0"/>
                        </a:rPr>
                        <a:t> 4000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graphicFrame>
        <p:nvGraphicFramePr>
          <p:cNvPr id="15410" name="Object 1"/>
          <p:cNvGraphicFramePr>
            <a:graphicFrameLocks noChangeAspect="1"/>
          </p:cNvGraphicFramePr>
          <p:nvPr/>
        </p:nvGraphicFramePr>
        <p:xfrm>
          <a:off x="6081713" y="4330700"/>
          <a:ext cx="2103437" cy="1625600"/>
        </p:xfrm>
        <a:graphic>
          <a:graphicData uri="http://schemas.openxmlformats.org/presentationml/2006/ole">
            <mc:AlternateContent xmlns:mc="http://schemas.openxmlformats.org/markup-compatibility/2006">
              <mc:Choice xmlns:v="urn:schemas-microsoft-com:vml" Requires="v">
                <p:oleObj name="Equation" r:id="rId4" imgW="1447560" imgH="1117440" progId="Equation.3">
                  <p:embed/>
                </p:oleObj>
              </mc:Choice>
              <mc:Fallback>
                <p:oleObj name="Equation" r:id="rId4" imgW="1447560" imgH="1117440" progId="Equation.3">
                  <p:embed/>
                  <p:pic>
                    <p:nvPicPr>
                      <p:cNvPr id="15410" name="Object 1"/>
                      <p:cNvPicPr>
                        <a:picLocks noChangeAspect="1" noChangeArrowheads="1"/>
                      </p:cNvPicPr>
                      <p:nvPr/>
                    </p:nvPicPr>
                    <p:blipFill>
                      <a:blip r:embed="rId5"/>
                      <a:srcRect/>
                      <a:stretch>
                        <a:fillRect/>
                      </a:stretch>
                    </p:blipFill>
                    <p:spPr bwMode="auto">
                      <a:xfrm>
                        <a:off x="6081713" y="4330700"/>
                        <a:ext cx="2103437" cy="162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r>
              <a:rPr lang="en-US" altLang="en-US"/>
              <a:t>Alternative Measures</a:t>
            </a:r>
          </a:p>
        </p:txBody>
      </p:sp>
      <p:graphicFrame>
        <p:nvGraphicFramePr>
          <p:cNvPr id="16387" name="Object 3"/>
          <p:cNvGraphicFramePr>
            <a:graphicFrameLocks noChangeAspect="1"/>
          </p:cNvGraphicFramePr>
          <p:nvPr/>
        </p:nvGraphicFramePr>
        <p:xfrm>
          <a:off x="5778500" y="1536700"/>
          <a:ext cx="2420938" cy="901700"/>
        </p:xfrm>
        <a:graphic>
          <a:graphicData uri="http://schemas.openxmlformats.org/presentationml/2006/ole">
            <mc:AlternateContent xmlns:mc="http://schemas.openxmlformats.org/markup-compatibility/2006">
              <mc:Choice xmlns:v="urn:schemas-microsoft-com:vml" Requires="v">
                <p:oleObj name="Equation" r:id="rId2" imgW="1384300" imgH="635000" progId="Equation.3">
                  <p:embed/>
                </p:oleObj>
              </mc:Choice>
              <mc:Fallback>
                <p:oleObj name="Equation" r:id="rId2" imgW="1384300" imgH="635000" progId="Equation.3">
                  <p:embed/>
                  <p:pic>
                    <p:nvPicPr>
                      <p:cNvPr id="16387" name="Object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78500" y="1536700"/>
                        <a:ext cx="2420938" cy="901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325060" name="Group 4"/>
          <p:cNvGraphicFramePr>
            <a:graphicFrameLocks noGrp="1"/>
          </p:cNvGraphicFramePr>
          <p:nvPr>
            <p:ph idx="1"/>
          </p:nvPr>
        </p:nvGraphicFramePr>
        <p:xfrm>
          <a:off x="304800" y="1295400"/>
          <a:ext cx="4876800" cy="1371599"/>
        </p:xfrm>
        <a:graphic>
          <a:graphicData uri="http://schemas.openxmlformats.org/drawingml/2006/table">
            <a:tbl>
              <a:tblPr/>
              <a:tblGrid>
                <a:gridCol w="1218881">
                  <a:extLst>
                    <a:ext uri="{9D8B030D-6E8A-4147-A177-3AD203B41FA5}">
                      <a16:colId xmlns:a16="http://schemas.microsoft.com/office/drawing/2014/main" val="20000"/>
                    </a:ext>
                  </a:extLst>
                </a:gridCol>
                <a:gridCol w="1220157">
                  <a:extLst>
                    <a:ext uri="{9D8B030D-6E8A-4147-A177-3AD203B41FA5}">
                      <a16:colId xmlns:a16="http://schemas.microsoft.com/office/drawing/2014/main" val="20001"/>
                    </a:ext>
                  </a:extLst>
                </a:gridCol>
                <a:gridCol w="1218881">
                  <a:extLst>
                    <a:ext uri="{9D8B030D-6E8A-4147-A177-3AD203B41FA5}">
                      <a16:colId xmlns:a16="http://schemas.microsoft.com/office/drawing/2014/main" val="20002"/>
                    </a:ext>
                  </a:extLst>
                </a:gridCol>
                <a:gridCol w="1218881">
                  <a:extLst>
                    <a:ext uri="{9D8B030D-6E8A-4147-A177-3AD203B41FA5}">
                      <a16:colId xmlns:a16="http://schemas.microsoft.com/office/drawing/2014/main" val="20003"/>
                    </a:ext>
                  </a:extLst>
                </a:gridCol>
              </a:tblGrid>
              <a:tr h="324464">
                <a:tc>
                  <a:txBody>
                    <a:bodyPr/>
                    <a:lstStyle/>
                    <a:p>
                      <a:pPr marL="0" marR="0" lvl="0" indent="0" algn="l"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endParaRPr kumimoji="0" lang="en-US" sz="1400" b="0" i="0" u="none" strike="noStrike" cap="none" normalizeH="0" baseline="0" dirty="0">
                        <a:ln>
                          <a:noFill/>
                        </a:ln>
                        <a:solidFill>
                          <a:schemeClr val="tx1"/>
                        </a:solidFill>
                        <a:effectLst/>
                        <a:latin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3">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400" b="0" i="0" u="none" strike="noStrike" cap="none" normalizeH="0" baseline="0" dirty="0">
                          <a:ln>
                            <a:noFill/>
                          </a:ln>
                          <a:solidFill>
                            <a:schemeClr val="tx1"/>
                          </a:solidFill>
                          <a:effectLst/>
                          <a:latin typeface="Arial" charset="0"/>
                        </a:rPr>
                        <a:t>PREDICTED CLASS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ECFF"/>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36447">
                <a:tc rowSpan="3">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br>
                        <a:rPr kumimoji="0" lang="en-US" sz="1400" b="0" i="0" u="none" strike="noStrike" cap="none" normalizeH="0" baseline="0">
                          <a:ln>
                            <a:noFill/>
                          </a:ln>
                          <a:solidFill>
                            <a:schemeClr val="tx1"/>
                          </a:solidFill>
                          <a:effectLst/>
                          <a:latin typeface="Arial" charset="0"/>
                        </a:rPr>
                      </a:br>
                      <a:endParaRPr kumimoji="0" lang="en-US" sz="1400" b="0" i="0" u="none" strike="noStrike" cap="none" normalizeH="0" baseline="0">
                        <a:ln>
                          <a:noFill/>
                        </a:ln>
                        <a:solidFill>
                          <a:schemeClr val="tx1"/>
                        </a:solidFill>
                        <a:effectLst/>
                        <a:latin typeface="Arial" charset="0"/>
                      </a:endParaRPr>
                    </a:p>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400" b="0" i="0" u="none" strike="noStrike" cap="none" normalizeH="0" baseline="0">
                          <a:ln>
                            <a:noFill/>
                          </a:ln>
                          <a:solidFill>
                            <a:schemeClr val="tx1"/>
                          </a:solidFill>
                          <a:effectLst/>
                          <a:latin typeface="Arial" charset="0"/>
                        </a:rPr>
                        <a:t>ACTUAL</a:t>
                      </a:r>
                      <a:br>
                        <a:rPr kumimoji="0" lang="en-US" sz="1400" b="0" i="0" u="none" strike="noStrike" cap="none" normalizeH="0" baseline="0">
                          <a:ln>
                            <a:noFill/>
                          </a:ln>
                          <a:solidFill>
                            <a:schemeClr val="tx1"/>
                          </a:solidFill>
                          <a:effectLst/>
                          <a:latin typeface="Arial" charset="0"/>
                        </a:rPr>
                      </a:br>
                      <a:r>
                        <a:rPr kumimoji="0" lang="en-US" sz="1400" b="0" i="0" u="none" strike="noStrike" cap="none" normalizeH="0" baseline="0">
                          <a:ln>
                            <a:noFill/>
                          </a:ln>
                          <a:solidFill>
                            <a:schemeClr val="tx1"/>
                          </a:solidFill>
                          <a:effectLst/>
                          <a:latin typeface="Arial" charset="0"/>
                        </a:rPr>
                        <a:t>CLASS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ECFF"/>
                    </a:solidFill>
                  </a:tcPr>
                </a:tc>
                <a:tc>
                  <a:txBody>
                    <a:bodyPr/>
                    <a:lstStyle/>
                    <a:p>
                      <a:pPr marL="0" marR="0" lvl="0" indent="0" algn="l"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endParaRPr kumimoji="0" lang="en-US" sz="1200" b="0" i="0" u="none" strike="noStrike" cap="none" normalizeH="0" baseline="0" dirty="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200" b="0" i="0" u="none" strike="noStrike" cap="none" normalizeH="0" baseline="0" dirty="0">
                          <a:ln>
                            <a:noFill/>
                          </a:ln>
                          <a:solidFill>
                            <a:schemeClr val="tx1"/>
                          </a:solidFill>
                          <a:effectLst/>
                          <a:latin typeface="Arial" charset="0"/>
                        </a:rPr>
                        <a:t>Class=Yes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200" b="0" i="0" u="none" strike="noStrike" cap="none" normalizeH="0" baseline="0" dirty="0">
                          <a:ln>
                            <a:noFill/>
                          </a:ln>
                          <a:solidFill>
                            <a:schemeClr val="tx1"/>
                          </a:solidFill>
                          <a:effectLst/>
                          <a:latin typeface="Arial" charset="0"/>
                        </a:rPr>
                        <a:t>Class=No</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29995">
                <a:tc vMerge="1">
                  <a:txBody>
                    <a:bodyPr/>
                    <a:lstStyle/>
                    <a:p>
                      <a:endParaRPr lang="en-US"/>
                    </a:p>
                  </a:txBody>
                  <a:tcPr/>
                </a:tc>
                <a:tc>
                  <a:txBody>
                    <a:bodyPr/>
                    <a:lstStyle/>
                    <a:p>
                      <a:pPr marL="0" marR="0" lvl="0" indent="0" algn="l"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200" b="0" i="0" u="none" strike="noStrike" cap="none" normalizeH="0" baseline="0" dirty="0">
                          <a:ln>
                            <a:noFill/>
                          </a:ln>
                          <a:solidFill>
                            <a:schemeClr val="tx1"/>
                          </a:solidFill>
                          <a:effectLst/>
                          <a:latin typeface="Arial" charset="0"/>
                        </a:rPr>
                        <a:t>Class=Yes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200" b="0" i="0" u="none" strike="noStrike" cap="none" normalizeH="0" baseline="0" dirty="0">
                          <a:ln>
                            <a:noFill/>
                          </a:ln>
                          <a:solidFill>
                            <a:schemeClr val="tx1"/>
                          </a:solidFill>
                          <a:effectLst/>
                          <a:latin typeface="Arial" charset="0"/>
                        </a:rPr>
                        <a:t>10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200" b="0" i="0" u="none" strike="noStrike" cap="none" normalizeH="0" baseline="0" dirty="0">
                          <a:ln>
                            <a:noFill/>
                          </a:ln>
                          <a:solidFill>
                            <a:schemeClr val="tx1"/>
                          </a:solidFill>
                          <a:effectLst/>
                          <a:latin typeface="Arial" charset="0"/>
                        </a:rPr>
                        <a:t>40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80693">
                <a:tc vMerge="1">
                  <a:txBody>
                    <a:bodyPr/>
                    <a:lstStyle/>
                    <a:p>
                      <a:endParaRPr lang="en-US"/>
                    </a:p>
                  </a:txBody>
                  <a:tcPr/>
                </a:tc>
                <a:tc>
                  <a:txBody>
                    <a:bodyPr/>
                    <a:lstStyle/>
                    <a:p>
                      <a:pPr marL="0" marR="0" lvl="0" indent="0" algn="l"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200" b="0" i="0" u="none" strike="noStrike" cap="none" normalizeH="0" baseline="0" dirty="0">
                          <a:ln>
                            <a:noFill/>
                          </a:ln>
                          <a:solidFill>
                            <a:schemeClr val="tx1"/>
                          </a:solidFill>
                          <a:effectLst/>
                          <a:latin typeface="Arial" charset="0"/>
                        </a:rPr>
                        <a:t>Class=No</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200" b="0" i="0" u="none" strike="noStrike" cap="none" normalizeH="0" baseline="0" dirty="0">
                          <a:ln>
                            <a:noFill/>
                          </a:ln>
                          <a:solidFill>
                            <a:schemeClr val="tx1"/>
                          </a:solidFill>
                          <a:effectLst/>
                          <a:latin typeface="Arial" charset="0"/>
                        </a:rPr>
                        <a:t>10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200" b="0" i="0" u="none" strike="noStrike" cap="none" normalizeH="0" baseline="0" dirty="0">
                          <a:ln>
                            <a:noFill/>
                          </a:ln>
                          <a:solidFill>
                            <a:schemeClr val="tx1"/>
                          </a:solidFill>
                          <a:effectLst/>
                          <a:latin typeface="Arial" charset="0"/>
                        </a:rPr>
                        <a:t> 40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graphicFrame>
        <p:nvGraphicFramePr>
          <p:cNvPr id="5" name="Group 4"/>
          <p:cNvGraphicFramePr>
            <a:graphicFrameLocks/>
          </p:cNvGraphicFramePr>
          <p:nvPr/>
        </p:nvGraphicFramePr>
        <p:xfrm>
          <a:off x="304800" y="3124200"/>
          <a:ext cx="4876800" cy="1323976"/>
        </p:xfrm>
        <a:graphic>
          <a:graphicData uri="http://schemas.openxmlformats.org/drawingml/2006/table">
            <a:tbl>
              <a:tblPr/>
              <a:tblGrid>
                <a:gridCol w="1218881">
                  <a:extLst>
                    <a:ext uri="{9D8B030D-6E8A-4147-A177-3AD203B41FA5}">
                      <a16:colId xmlns:a16="http://schemas.microsoft.com/office/drawing/2014/main" val="20000"/>
                    </a:ext>
                  </a:extLst>
                </a:gridCol>
                <a:gridCol w="1220157">
                  <a:extLst>
                    <a:ext uri="{9D8B030D-6E8A-4147-A177-3AD203B41FA5}">
                      <a16:colId xmlns:a16="http://schemas.microsoft.com/office/drawing/2014/main" val="20001"/>
                    </a:ext>
                  </a:extLst>
                </a:gridCol>
                <a:gridCol w="1218881">
                  <a:extLst>
                    <a:ext uri="{9D8B030D-6E8A-4147-A177-3AD203B41FA5}">
                      <a16:colId xmlns:a16="http://schemas.microsoft.com/office/drawing/2014/main" val="20002"/>
                    </a:ext>
                  </a:extLst>
                </a:gridCol>
                <a:gridCol w="1218881">
                  <a:extLst>
                    <a:ext uri="{9D8B030D-6E8A-4147-A177-3AD203B41FA5}">
                      <a16:colId xmlns:a16="http://schemas.microsoft.com/office/drawing/2014/main" val="20003"/>
                    </a:ext>
                  </a:extLst>
                </a:gridCol>
              </a:tblGrid>
              <a:tr h="306559">
                <a:tc>
                  <a:txBody>
                    <a:bodyPr/>
                    <a:lstStyle/>
                    <a:p>
                      <a:pPr marL="0" marR="0" lvl="0" indent="0" algn="l"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endParaRPr kumimoji="0" lang="en-US" sz="1400" b="0" i="0" u="none" strike="noStrike" cap="none" normalizeH="0" baseline="0" dirty="0">
                        <a:ln>
                          <a:noFill/>
                        </a:ln>
                        <a:solidFill>
                          <a:schemeClr val="tx1"/>
                        </a:solidFill>
                        <a:effectLst/>
                        <a:latin typeface="Arial" charset="0"/>
                      </a:endParaRPr>
                    </a:p>
                  </a:txBody>
                  <a:tcPr marT="45738" marB="4573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3">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400" b="0" i="0" u="none" strike="noStrike" cap="none" normalizeH="0" baseline="0" dirty="0">
                          <a:ln>
                            <a:noFill/>
                          </a:ln>
                          <a:solidFill>
                            <a:schemeClr val="tx1"/>
                          </a:solidFill>
                          <a:effectLst/>
                          <a:latin typeface="Arial" charset="0"/>
                        </a:rPr>
                        <a:t>PREDICTED CLASS</a:t>
                      </a:r>
                    </a:p>
                  </a:txBody>
                  <a:tcPr marT="45738" marB="4573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ECFF"/>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17881">
                <a:tc rowSpan="3">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br>
                        <a:rPr kumimoji="0" lang="en-US" sz="1400" b="0" i="0" u="none" strike="noStrike" cap="none" normalizeH="0" baseline="0">
                          <a:ln>
                            <a:noFill/>
                          </a:ln>
                          <a:solidFill>
                            <a:schemeClr val="tx1"/>
                          </a:solidFill>
                          <a:effectLst/>
                          <a:latin typeface="Arial" charset="0"/>
                        </a:rPr>
                      </a:br>
                      <a:endParaRPr kumimoji="0" lang="en-US" sz="1400" b="0" i="0" u="none" strike="noStrike" cap="none" normalizeH="0" baseline="0">
                        <a:ln>
                          <a:noFill/>
                        </a:ln>
                        <a:solidFill>
                          <a:schemeClr val="tx1"/>
                        </a:solidFill>
                        <a:effectLst/>
                        <a:latin typeface="Arial" charset="0"/>
                      </a:endParaRPr>
                    </a:p>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400" b="0" i="0" u="none" strike="noStrike" cap="none" normalizeH="0" baseline="0">
                          <a:ln>
                            <a:noFill/>
                          </a:ln>
                          <a:solidFill>
                            <a:schemeClr val="tx1"/>
                          </a:solidFill>
                          <a:effectLst/>
                          <a:latin typeface="Arial" charset="0"/>
                        </a:rPr>
                        <a:t>ACTUAL</a:t>
                      </a:r>
                      <a:br>
                        <a:rPr kumimoji="0" lang="en-US" sz="1400" b="0" i="0" u="none" strike="noStrike" cap="none" normalizeH="0" baseline="0">
                          <a:ln>
                            <a:noFill/>
                          </a:ln>
                          <a:solidFill>
                            <a:schemeClr val="tx1"/>
                          </a:solidFill>
                          <a:effectLst/>
                          <a:latin typeface="Arial" charset="0"/>
                        </a:rPr>
                      </a:br>
                      <a:r>
                        <a:rPr kumimoji="0" lang="en-US" sz="1400" b="0" i="0" u="none" strike="noStrike" cap="none" normalizeH="0" baseline="0">
                          <a:ln>
                            <a:noFill/>
                          </a:ln>
                          <a:solidFill>
                            <a:schemeClr val="tx1"/>
                          </a:solidFill>
                          <a:effectLst/>
                          <a:latin typeface="Arial" charset="0"/>
                        </a:rPr>
                        <a:t>CLASS</a:t>
                      </a:r>
                    </a:p>
                  </a:txBody>
                  <a:tcPr marT="45738" marB="4573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ECFF"/>
                    </a:solidFill>
                  </a:tcPr>
                </a:tc>
                <a:tc>
                  <a:txBody>
                    <a:bodyPr/>
                    <a:lstStyle/>
                    <a:p>
                      <a:pPr marL="0" marR="0" lvl="0" indent="0" algn="l"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endParaRPr kumimoji="0" lang="en-US" sz="1200" b="0" i="0" u="none" strike="noStrike" cap="none" normalizeH="0" baseline="0" dirty="0">
                        <a:ln>
                          <a:noFill/>
                        </a:ln>
                        <a:solidFill>
                          <a:schemeClr val="tx1"/>
                        </a:solidFill>
                        <a:effectLst/>
                        <a:latin typeface="Arial" charset="0"/>
                      </a:endParaRPr>
                    </a:p>
                  </a:txBody>
                  <a:tcPr marT="45738" marB="4573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200" b="0" i="0" u="none" strike="noStrike" cap="none" normalizeH="0" baseline="0" dirty="0">
                          <a:ln>
                            <a:noFill/>
                          </a:ln>
                          <a:solidFill>
                            <a:schemeClr val="tx1"/>
                          </a:solidFill>
                          <a:effectLst/>
                          <a:latin typeface="Arial" charset="0"/>
                        </a:rPr>
                        <a:t>Class=Yes</a:t>
                      </a:r>
                    </a:p>
                  </a:txBody>
                  <a:tcPr marT="45738" marB="4573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200" b="0" i="0" u="none" strike="noStrike" cap="none" normalizeH="0" baseline="0" dirty="0">
                          <a:ln>
                            <a:noFill/>
                          </a:ln>
                          <a:solidFill>
                            <a:schemeClr val="tx1"/>
                          </a:solidFill>
                          <a:effectLst/>
                          <a:latin typeface="Arial" charset="0"/>
                        </a:rPr>
                        <a:t>Class=No</a:t>
                      </a:r>
                    </a:p>
                  </a:txBody>
                  <a:tcPr marT="45738" marB="4573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11785">
                <a:tc vMerge="1">
                  <a:txBody>
                    <a:bodyPr/>
                    <a:lstStyle/>
                    <a:p>
                      <a:endParaRPr lang="en-US"/>
                    </a:p>
                  </a:txBody>
                  <a:tcPr/>
                </a:tc>
                <a:tc>
                  <a:txBody>
                    <a:bodyPr/>
                    <a:lstStyle/>
                    <a:p>
                      <a:pPr marL="0" marR="0" lvl="0" indent="0" algn="l"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200" b="0" i="0" u="none" strike="noStrike" cap="none" normalizeH="0" baseline="0" dirty="0">
                          <a:ln>
                            <a:noFill/>
                          </a:ln>
                          <a:solidFill>
                            <a:schemeClr val="tx1"/>
                          </a:solidFill>
                          <a:effectLst/>
                          <a:latin typeface="Arial" charset="0"/>
                        </a:rPr>
                        <a:t>Class=Yes</a:t>
                      </a:r>
                    </a:p>
                  </a:txBody>
                  <a:tcPr marT="45738" marB="4573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200" b="0" i="0" u="none" strike="noStrike" cap="none" normalizeH="0" baseline="0" dirty="0">
                          <a:ln>
                            <a:noFill/>
                          </a:ln>
                          <a:solidFill>
                            <a:schemeClr val="tx1"/>
                          </a:solidFill>
                          <a:effectLst/>
                          <a:latin typeface="Arial" charset="0"/>
                        </a:rPr>
                        <a:t>25</a:t>
                      </a:r>
                    </a:p>
                  </a:txBody>
                  <a:tcPr marT="45738" marB="4573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200" b="0" i="0" u="none" strike="noStrike" cap="none" normalizeH="0" baseline="0" dirty="0">
                          <a:ln>
                            <a:noFill/>
                          </a:ln>
                          <a:solidFill>
                            <a:schemeClr val="tx1"/>
                          </a:solidFill>
                          <a:effectLst/>
                          <a:latin typeface="Arial" charset="0"/>
                        </a:rPr>
                        <a:t>25</a:t>
                      </a:r>
                    </a:p>
                  </a:txBody>
                  <a:tcPr marT="45738" marB="4573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87751">
                <a:tc vMerge="1">
                  <a:txBody>
                    <a:bodyPr/>
                    <a:lstStyle/>
                    <a:p>
                      <a:endParaRPr lang="en-US"/>
                    </a:p>
                  </a:txBody>
                  <a:tcPr/>
                </a:tc>
                <a:tc>
                  <a:txBody>
                    <a:bodyPr/>
                    <a:lstStyle/>
                    <a:p>
                      <a:pPr marL="0" marR="0" lvl="0" indent="0" algn="l"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200" b="0" i="0" u="none" strike="noStrike" cap="none" normalizeH="0" baseline="0" dirty="0">
                          <a:ln>
                            <a:noFill/>
                          </a:ln>
                          <a:solidFill>
                            <a:schemeClr val="tx1"/>
                          </a:solidFill>
                          <a:effectLst/>
                          <a:latin typeface="Arial" charset="0"/>
                        </a:rPr>
                        <a:t>Class=No</a:t>
                      </a:r>
                    </a:p>
                  </a:txBody>
                  <a:tcPr marT="45738" marB="4573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200" b="0" i="0" u="none" strike="noStrike" cap="none" normalizeH="0" baseline="0" dirty="0">
                          <a:ln>
                            <a:noFill/>
                          </a:ln>
                          <a:solidFill>
                            <a:schemeClr val="tx1"/>
                          </a:solidFill>
                          <a:effectLst/>
                          <a:latin typeface="Arial" charset="0"/>
                        </a:rPr>
                        <a:t>25</a:t>
                      </a:r>
                    </a:p>
                  </a:txBody>
                  <a:tcPr marT="45738" marB="4573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200" b="0" i="0" u="none" strike="noStrike" cap="none" normalizeH="0" baseline="0" dirty="0">
                          <a:ln>
                            <a:noFill/>
                          </a:ln>
                          <a:solidFill>
                            <a:schemeClr val="tx1"/>
                          </a:solidFill>
                          <a:effectLst/>
                          <a:latin typeface="Arial" charset="0"/>
                        </a:rPr>
                        <a:t> 25</a:t>
                      </a:r>
                    </a:p>
                  </a:txBody>
                  <a:tcPr marT="45738" marB="4573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graphicFrame>
        <p:nvGraphicFramePr>
          <p:cNvPr id="7" name="Group 4"/>
          <p:cNvGraphicFramePr>
            <a:graphicFrameLocks/>
          </p:cNvGraphicFramePr>
          <p:nvPr/>
        </p:nvGraphicFramePr>
        <p:xfrm>
          <a:off x="304800" y="4953000"/>
          <a:ext cx="4876800" cy="1371600"/>
        </p:xfrm>
        <a:graphic>
          <a:graphicData uri="http://schemas.openxmlformats.org/drawingml/2006/table">
            <a:tbl>
              <a:tblPr/>
              <a:tblGrid>
                <a:gridCol w="1218881">
                  <a:extLst>
                    <a:ext uri="{9D8B030D-6E8A-4147-A177-3AD203B41FA5}">
                      <a16:colId xmlns:a16="http://schemas.microsoft.com/office/drawing/2014/main" val="20000"/>
                    </a:ext>
                  </a:extLst>
                </a:gridCol>
                <a:gridCol w="1220157">
                  <a:extLst>
                    <a:ext uri="{9D8B030D-6E8A-4147-A177-3AD203B41FA5}">
                      <a16:colId xmlns:a16="http://schemas.microsoft.com/office/drawing/2014/main" val="20001"/>
                    </a:ext>
                  </a:extLst>
                </a:gridCol>
                <a:gridCol w="1218881">
                  <a:extLst>
                    <a:ext uri="{9D8B030D-6E8A-4147-A177-3AD203B41FA5}">
                      <a16:colId xmlns:a16="http://schemas.microsoft.com/office/drawing/2014/main" val="20002"/>
                    </a:ext>
                  </a:extLst>
                </a:gridCol>
                <a:gridCol w="1218881">
                  <a:extLst>
                    <a:ext uri="{9D8B030D-6E8A-4147-A177-3AD203B41FA5}">
                      <a16:colId xmlns:a16="http://schemas.microsoft.com/office/drawing/2014/main" val="20003"/>
                    </a:ext>
                  </a:extLst>
                </a:gridCol>
              </a:tblGrid>
              <a:tr h="324465">
                <a:tc>
                  <a:txBody>
                    <a:bodyPr/>
                    <a:lstStyle/>
                    <a:p>
                      <a:pPr marL="0" marR="0" lvl="0" indent="0" algn="l"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endParaRPr kumimoji="0" lang="en-US" sz="1400" b="0" i="0" u="none" strike="noStrike" cap="none" normalizeH="0" baseline="0" dirty="0">
                        <a:ln>
                          <a:noFill/>
                        </a:ln>
                        <a:solidFill>
                          <a:schemeClr val="tx1"/>
                        </a:solidFill>
                        <a:effectLst/>
                        <a:latin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3">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400" b="0" i="0" u="none" strike="noStrike" cap="none" normalizeH="0" baseline="0" dirty="0">
                          <a:ln>
                            <a:noFill/>
                          </a:ln>
                          <a:solidFill>
                            <a:schemeClr val="tx1"/>
                          </a:solidFill>
                          <a:effectLst/>
                          <a:latin typeface="Arial" charset="0"/>
                        </a:rPr>
                        <a:t>PREDICTED CLASS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ECFF"/>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36447">
                <a:tc rowSpan="3">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br>
                        <a:rPr kumimoji="0" lang="en-US" sz="1400" b="0" i="0" u="none" strike="noStrike" cap="none" normalizeH="0" baseline="0">
                          <a:ln>
                            <a:noFill/>
                          </a:ln>
                          <a:solidFill>
                            <a:schemeClr val="tx1"/>
                          </a:solidFill>
                          <a:effectLst/>
                          <a:latin typeface="Arial" charset="0"/>
                        </a:rPr>
                      </a:br>
                      <a:endParaRPr kumimoji="0" lang="en-US" sz="1400" b="0" i="0" u="none" strike="noStrike" cap="none" normalizeH="0" baseline="0">
                        <a:ln>
                          <a:noFill/>
                        </a:ln>
                        <a:solidFill>
                          <a:schemeClr val="tx1"/>
                        </a:solidFill>
                        <a:effectLst/>
                        <a:latin typeface="Arial" charset="0"/>
                      </a:endParaRPr>
                    </a:p>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400" b="0" i="0" u="none" strike="noStrike" cap="none" normalizeH="0" baseline="0">
                          <a:ln>
                            <a:noFill/>
                          </a:ln>
                          <a:solidFill>
                            <a:schemeClr val="tx1"/>
                          </a:solidFill>
                          <a:effectLst/>
                          <a:latin typeface="Arial" charset="0"/>
                        </a:rPr>
                        <a:t>ACTUAL</a:t>
                      </a:r>
                      <a:br>
                        <a:rPr kumimoji="0" lang="en-US" sz="1400" b="0" i="0" u="none" strike="noStrike" cap="none" normalizeH="0" baseline="0">
                          <a:ln>
                            <a:noFill/>
                          </a:ln>
                          <a:solidFill>
                            <a:schemeClr val="tx1"/>
                          </a:solidFill>
                          <a:effectLst/>
                          <a:latin typeface="Arial" charset="0"/>
                        </a:rPr>
                      </a:br>
                      <a:r>
                        <a:rPr kumimoji="0" lang="en-US" sz="1400" b="0" i="0" u="none" strike="noStrike" cap="none" normalizeH="0" baseline="0">
                          <a:ln>
                            <a:noFill/>
                          </a:ln>
                          <a:solidFill>
                            <a:schemeClr val="tx1"/>
                          </a:solidFill>
                          <a:effectLst/>
                          <a:latin typeface="Arial" charset="0"/>
                        </a:rPr>
                        <a:t>CLASS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ECFF"/>
                    </a:solidFill>
                  </a:tcPr>
                </a:tc>
                <a:tc>
                  <a:txBody>
                    <a:bodyPr/>
                    <a:lstStyle/>
                    <a:p>
                      <a:pPr marL="0" marR="0" lvl="0" indent="0" algn="l"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endParaRPr kumimoji="0" lang="en-US" sz="1200" b="0" i="0" u="none" strike="noStrike" cap="none" normalizeH="0" baseline="0" dirty="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200" b="0" i="0" u="none" strike="noStrike" cap="none" normalizeH="0" baseline="0" dirty="0">
                          <a:ln>
                            <a:noFill/>
                          </a:ln>
                          <a:solidFill>
                            <a:schemeClr val="tx1"/>
                          </a:solidFill>
                          <a:effectLst/>
                          <a:latin typeface="Arial" charset="0"/>
                        </a:rPr>
                        <a:t>Class=Yes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200" b="0" i="0" u="none" strike="noStrike" cap="none" normalizeH="0" baseline="0" dirty="0">
                          <a:ln>
                            <a:noFill/>
                          </a:ln>
                          <a:solidFill>
                            <a:schemeClr val="tx1"/>
                          </a:solidFill>
                          <a:effectLst/>
                          <a:latin typeface="Arial" charset="0"/>
                        </a:rPr>
                        <a:t>Class=No</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29995">
                <a:tc vMerge="1">
                  <a:txBody>
                    <a:bodyPr/>
                    <a:lstStyle/>
                    <a:p>
                      <a:endParaRPr lang="en-US"/>
                    </a:p>
                  </a:txBody>
                  <a:tcPr/>
                </a:tc>
                <a:tc>
                  <a:txBody>
                    <a:bodyPr/>
                    <a:lstStyle/>
                    <a:p>
                      <a:pPr marL="0" marR="0" lvl="0" indent="0" algn="l"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200" b="0" i="0" u="none" strike="noStrike" cap="none" normalizeH="0" baseline="0" dirty="0">
                          <a:ln>
                            <a:noFill/>
                          </a:ln>
                          <a:solidFill>
                            <a:schemeClr val="tx1"/>
                          </a:solidFill>
                          <a:effectLst/>
                          <a:latin typeface="Arial" charset="0"/>
                        </a:rPr>
                        <a:t>Class=Yes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200" b="0" i="0" u="none" strike="noStrike" cap="none" normalizeH="0" baseline="0" dirty="0">
                          <a:ln>
                            <a:noFill/>
                          </a:ln>
                          <a:solidFill>
                            <a:schemeClr val="tx1"/>
                          </a:solidFill>
                          <a:effectLst/>
                          <a:latin typeface="Arial" charset="0"/>
                        </a:rPr>
                        <a:t>40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200" b="0" i="0" u="none" strike="noStrike" cap="none" normalizeH="0" baseline="0" dirty="0">
                          <a:ln>
                            <a:noFill/>
                          </a:ln>
                          <a:solidFill>
                            <a:schemeClr val="tx1"/>
                          </a:solidFill>
                          <a:effectLst/>
                          <a:latin typeface="Arial" charset="0"/>
                        </a:rPr>
                        <a:t>10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80693">
                <a:tc vMerge="1">
                  <a:txBody>
                    <a:bodyPr/>
                    <a:lstStyle/>
                    <a:p>
                      <a:endParaRPr lang="en-US"/>
                    </a:p>
                  </a:txBody>
                  <a:tcPr/>
                </a:tc>
                <a:tc>
                  <a:txBody>
                    <a:bodyPr/>
                    <a:lstStyle/>
                    <a:p>
                      <a:pPr marL="0" marR="0" lvl="0" indent="0" algn="l"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200" b="0" i="0" u="none" strike="noStrike" cap="none" normalizeH="0" baseline="0" dirty="0">
                          <a:ln>
                            <a:noFill/>
                          </a:ln>
                          <a:solidFill>
                            <a:schemeClr val="tx1"/>
                          </a:solidFill>
                          <a:effectLst/>
                          <a:latin typeface="Arial" charset="0"/>
                        </a:rPr>
                        <a:t>Class=No</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200" b="0" i="0" u="none" strike="noStrike" cap="none" normalizeH="0" baseline="0" dirty="0">
                          <a:ln>
                            <a:noFill/>
                          </a:ln>
                          <a:solidFill>
                            <a:schemeClr val="tx1"/>
                          </a:solidFill>
                          <a:effectLst/>
                          <a:latin typeface="Arial" charset="0"/>
                        </a:rPr>
                        <a:t>40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200" b="0" i="0" u="none" strike="noStrike" cap="none" normalizeH="0" baseline="0" dirty="0">
                          <a:ln>
                            <a:noFill/>
                          </a:ln>
                          <a:solidFill>
                            <a:schemeClr val="tx1"/>
                          </a:solidFill>
                          <a:effectLst/>
                          <a:latin typeface="Arial" charset="0"/>
                        </a:rPr>
                        <a:t> 10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graphicFrame>
        <p:nvGraphicFramePr>
          <p:cNvPr id="16457" name="Object 2"/>
          <p:cNvGraphicFramePr>
            <a:graphicFrameLocks noChangeAspect="1"/>
          </p:cNvGraphicFramePr>
          <p:nvPr/>
        </p:nvGraphicFramePr>
        <p:xfrm>
          <a:off x="5943600" y="3276600"/>
          <a:ext cx="2454275" cy="914400"/>
        </p:xfrm>
        <a:graphic>
          <a:graphicData uri="http://schemas.openxmlformats.org/presentationml/2006/ole">
            <mc:AlternateContent xmlns:mc="http://schemas.openxmlformats.org/markup-compatibility/2006">
              <mc:Choice xmlns:v="urn:schemas-microsoft-com:vml" Requires="v">
                <p:oleObj name="Equation" r:id="rId4" imgW="1384300" imgH="635000" progId="Equation.3">
                  <p:embed/>
                </p:oleObj>
              </mc:Choice>
              <mc:Fallback>
                <p:oleObj name="Equation" r:id="rId4" imgW="1384300" imgH="635000" progId="Equation.3">
                  <p:embed/>
                  <p:pic>
                    <p:nvPicPr>
                      <p:cNvPr id="16457"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43600" y="3276600"/>
                        <a:ext cx="2454275"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6458" name="Object 3"/>
          <p:cNvGraphicFramePr>
            <a:graphicFrameLocks noChangeAspect="1"/>
          </p:cNvGraphicFramePr>
          <p:nvPr/>
        </p:nvGraphicFramePr>
        <p:xfrm>
          <a:off x="5867400" y="5029200"/>
          <a:ext cx="2659063" cy="990600"/>
        </p:xfrm>
        <a:graphic>
          <a:graphicData uri="http://schemas.openxmlformats.org/presentationml/2006/ole">
            <mc:AlternateContent xmlns:mc="http://schemas.openxmlformats.org/markup-compatibility/2006">
              <mc:Choice xmlns:v="urn:schemas-microsoft-com:vml" Requires="v">
                <p:oleObj name="Equation" r:id="rId6" imgW="1384300" imgH="635000" progId="Equation.3">
                  <p:embed/>
                </p:oleObj>
              </mc:Choice>
              <mc:Fallback>
                <p:oleObj name="Equation" r:id="rId6" imgW="1384300" imgH="635000" progId="Equation.3">
                  <p:embed/>
                  <p:pic>
                    <p:nvPicPr>
                      <p:cNvPr id="16458"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867400" y="5029200"/>
                        <a:ext cx="2659063"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6"/>
          <p:cNvSpPr>
            <a:spLocks noGrp="1" noChangeArrowheads="1"/>
          </p:cNvSpPr>
          <p:nvPr>
            <p:ph type="title"/>
          </p:nvPr>
        </p:nvSpPr>
        <p:spPr>
          <a:xfrm>
            <a:off x="381000" y="152400"/>
            <a:ext cx="8610600" cy="533400"/>
          </a:xfrm>
        </p:spPr>
        <p:txBody>
          <a:bodyPr/>
          <a:lstStyle/>
          <a:p>
            <a:r>
              <a:rPr lang="en-US" altLang="en-US"/>
              <a:t>ROC (Receiver Operating Characteristic)</a:t>
            </a:r>
          </a:p>
        </p:txBody>
      </p:sp>
      <p:sp>
        <p:nvSpPr>
          <p:cNvPr id="17411" name="Rectangle 7"/>
          <p:cNvSpPr>
            <a:spLocks noGrp="1" noChangeArrowheads="1"/>
          </p:cNvSpPr>
          <p:nvPr>
            <p:ph type="body" idx="1"/>
          </p:nvPr>
        </p:nvSpPr>
        <p:spPr/>
        <p:txBody>
          <a:bodyPr/>
          <a:lstStyle/>
          <a:p>
            <a:r>
              <a:rPr lang="en-US" altLang="en-US"/>
              <a:t>A graphical approach for displaying trade-off between detection rate and false alarm rate</a:t>
            </a:r>
          </a:p>
          <a:p>
            <a:r>
              <a:rPr lang="en-US" altLang="en-US"/>
              <a:t>Developed in 1950s for signal detection theory to analyze noisy signals </a:t>
            </a:r>
          </a:p>
          <a:p>
            <a:r>
              <a:rPr lang="en-US" altLang="en-US"/>
              <a:t>ROC curve plots TPR against FPR</a:t>
            </a:r>
          </a:p>
          <a:p>
            <a:pPr lvl="1"/>
            <a:r>
              <a:rPr lang="en-US" altLang="en-US"/>
              <a:t>Performance of a model represented as a point in an ROC curve</a:t>
            </a:r>
          </a:p>
          <a:p>
            <a:pPr lvl="1"/>
            <a:r>
              <a:rPr lang="en-US" altLang="en-US"/>
              <a:t>Changing the threshold parameter of classifier changes the location of the point</a:t>
            </a:r>
          </a:p>
        </p:txBody>
      </p:sp>
    </p:spTree>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r>
              <a:rPr lang="en-US" altLang="en-US"/>
              <a:t>ROC Curve</a:t>
            </a:r>
          </a:p>
        </p:txBody>
      </p:sp>
      <p:sp>
        <p:nvSpPr>
          <p:cNvPr id="18435" name="Rectangle 3"/>
          <p:cNvSpPr>
            <a:spLocks noGrp="1" noChangeArrowheads="1"/>
          </p:cNvSpPr>
          <p:nvPr>
            <p:ph type="body" idx="1"/>
          </p:nvPr>
        </p:nvSpPr>
        <p:spPr>
          <a:xfrm>
            <a:off x="304800" y="1143000"/>
            <a:ext cx="4343400" cy="5181600"/>
          </a:xfrm>
        </p:spPr>
        <p:txBody>
          <a:bodyPr/>
          <a:lstStyle/>
          <a:p>
            <a:pPr>
              <a:buFont typeface="Monotype Sorts" pitchFamily="2" charset="2"/>
              <a:buNone/>
            </a:pPr>
            <a:r>
              <a:rPr lang="en-US" altLang="en-US" sz="2400" dirty="0"/>
              <a:t>(TPR,FPR):</a:t>
            </a:r>
          </a:p>
          <a:p>
            <a:r>
              <a:rPr lang="en-US" altLang="en-US" sz="2400" dirty="0"/>
              <a:t>(0,0): declare everything</a:t>
            </a:r>
            <a:br>
              <a:rPr lang="en-US" altLang="en-US" sz="2400" dirty="0"/>
            </a:br>
            <a:r>
              <a:rPr lang="en-US" altLang="en-US" sz="2400" dirty="0"/>
              <a:t>          to be negative class</a:t>
            </a:r>
          </a:p>
          <a:p>
            <a:r>
              <a:rPr lang="en-US" altLang="en-US" sz="2400" dirty="0"/>
              <a:t>(1,1): declare everything</a:t>
            </a:r>
            <a:br>
              <a:rPr lang="en-US" altLang="en-US" sz="2400" dirty="0"/>
            </a:br>
            <a:r>
              <a:rPr lang="en-US" altLang="en-US" sz="2400" dirty="0"/>
              <a:t>         to be positive class</a:t>
            </a:r>
          </a:p>
          <a:p>
            <a:r>
              <a:rPr lang="en-US" altLang="en-US" sz="2400" dirty="0"/>
              <a:t>(1,0): ideal</a:t>
            </a:r>
          </a:p>
          <a:p>
            <a:pPr>
              <a:buFont typeface="Monotype Sorts" pitchFamily="2" charset="2"/>
              <a:buNone/>
            </a:pPr>
            <a:endParaRPr lang="en-US" altLang="en-US" sz="2400" dirty="0"/>
          </a:p>
          <a:p>
            <a:r>
              <a:rPr lang="en-US" altLang="en-US" sz="2400" dirty="0"/>
              <a:t>Diagonal line:</a:t>
            </a:r>
          </a:p>
          <a:p>
            <a:pPr lvl="1"/>
            <a:r>
              <a:rPr lang="en-US" altLang="en-US" sz="2400" dirty="0"/>
              <a:t>Random guessing</a:t>
            </a:r>
          </a:p>
          <a:p>
            <a:pPr lvl="1"/>
            <a:r>
              <a:rPr lang="en-US" altLang="en-US" sz="2400" dirty="0"/>
              <a:t>Below diagonal line:</a:t>
            </a:r>
          </a:p>
          <a:p>
            <a:pPr marL="1255713" lvl="2" indent="-341313"/>
            <a:r>
              <a:rPr lang="en-US" altLang="en-US" sz="2000" dirty="0"/>
              <a:t>prediction is opposite </a:t>
            </a:r>
            <a:br>
              <a:rPr lang="en-US" altLang="en-US" sz="2000" dirty="0"/>
            </a:br>
            <a:r>
              <a:rPr lang="en-US" altLang="en-US" sz="2000" dirty="0"/>
              <a:t>of the true class</a:t>
            </a:r>
          </a:p>
        </p:txBody>
      </p:sp>
      <p:pic>
        <p:nvPicPr>
          <p:cNvPr id="18436" name="Picture 4"/>
          <p:cNvPicPr>
            <a:picLocks noChangeAspect="1" noChangeArrowheads="1"/>
          </p:cNvPicPr>
          <p:nvPr/>
        </p:nvPicPr>
        <p:blipFill>
          <a:blip r:embed="rId2">
            <a:extLst>
              <a:ext uri="{28A0092B-C50C-407E-A947-70E740481C1C}">
                <a14:useLocalDpi xmlns:a14="http://schemas.microsoft.com/office/drawing/2010/main" val="0"/>
              </a:ext>
            </a:extLst>
          </a:blip>
          <a:srcRect l="3069" r="6557"/>
          <a:stretch>
            <a:fillRect/>
          </a:stretch>
        </p:blipFill>
        <p:spPr bwMode="auto">
          <a:xfrm>
            <a:off x="4267200" y="1143000"/>
            <a:ext cx="4800600" cy="480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381000" y="152400"/>
            <a:ext cx="8458200" cy="533400"/>
          </a:xfrm>
        </p:spPr>
        <p:txBody>
          <a:bodyPr/>
          <a:lstStyle/>
          <a:p>
            <a:r>
              <a:rPr lang="en-US" altLang="en-US"/>
              <a:t>ROC (Receiver Operating Characteristic)</a:t>
            </a:r>
          </a:p>
        </p:txBody>
      </p:sp>
      <p:sp>
        <p:nvSpPr>
          <p:cNvPr id="19459" name="Rectangle 3"/>
          <p:cNvSpPr>
            <a:spLocks noGrp="1" noChangeArrowheads="1"/>
          </p:cNvSpPr>
          <p:nvPr>
            <p:ph type="body" idx="1"/>
          </p:nvPr>
        </p:nvSpPr>
        <p:spPr/>
        <p:txBody>
          <a:bodyPr/>
          <a:lstStyle/>
          <a:p>
            <a:r>
              <a:rPr lang="en-US" altLang="en-US" dirty="0"/>
              <a:t>To draw ROC curve, classifier must produce continuous-valued output </a:t>
            </a:r>
          </a:p>
          <a:p>
            <a:pPr lvl="1"/>
            <a:r>
              <a:rPr lang="en-US" altLang="en-US" sz="2400" dirty="0"/>
              <a:t>Outputs are used to rank test records, from the most likely positive class record to the least likely positive class record</a:t>
            </a:r>
          </a:p>
          <a:p>
            <a:pPr lvl="1"/>
            <a:endParaRPr lang="en-US" altLang="en-US" sz="2400" dirty="0"/>
          </a:p>
          <a:p>
            <a:r>
              <a:rPr lang="en-US" altLang="en-US" sz="2400" dirty="0"/>
              <a:t>Many classifiers produce only discrete outputs (i.e., predicted class)</a:t>
            </a:r>
          </a:p>
          <a:p>
            <a:pPr lvl="1"/>
            <a:r>
              <a:rPr lang="en-US" altLang="en-US" sz="2400" dirty="0"/>
              <a:t>How to get continuous-valued outputs?</a:t>
            </a:r>
          </a:p>
          <a:p>
            <a:pPr marL="1255713" lvl="2" indent="-341313"/>
            <a:r>
              <a:rPr lang="en-US" altLang="en-US" sz="2000" dirty="0"/>
              <a:t>Decision trees, rule-based classifiers, neural networks, Bayesian classifiers, k-nearest neighbors, SVM</a:t>
            </a:r>
          </a:p>
          <a:p>
            <a:pPr lvl="1"/>
            <a:endParaRPr lang="en-US" altLang="en-US" sz="2400" dirty="0"/>
          </a:p>
        </p:txBody>
      </p:sp>
    </p:spTree>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altLang="en-US"/>
              <a:t>Example: Decision Trees</a:t>
            </a:r>
          </a:p>
        </p:txBody>
      </p:sp>
      <p:graphicFrame>
        <p:nvGraphicFramePr>
          <p:cNvPr id="20483" name="Object 3"/>
          <p:cNvGraphicFramePr>
            <a:graphicFrameLocks noGrp="1" noChangeAspect="1"/>
          </p:cNvGraphicFramePr>
          <p:nvPr>
            <p:ph sz="half" idx="4294967295"/>
          </p:nvPr>
        </p:nvGraphicFramePr>
        <p:xfrm>
          <a:off x="4648200" y="2771775"/>
          <a:ext cx="4495800" cy="3451225"/>
        </p:xfrm>
        <a:graphic>
          <a:graphicData uri="http://schemas.openxmlformats.org/presentationml/2006/ole">
            <mc:AlternateContent xmlns:mc="http://schemas.openxmlformats.org/markup-compatibility/2006">
              <mc:Choice xmlns:v="urn:schemas-microsoft-com:vml" Requires="v">
                <p:oleObj name="Visio" r:id="rId2" imgW="8039049" imgH="5411111" progId="Visio.Drawing.6">
                  <p:embed/>
                </p:oleObj>
              </mc:Choice>
              <mc:Fallback>
                <p:oleObj name="Visio" r:id="rId2" imgW="8039049" imgH="5411111" progId="Visio.Drawing.6">
                  <p:embed/>
                  <p:pic>
                    <p:nvPicPr>
                      <p:cNvPr id="20483" name="Object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8200" y="2771775"/>
                        <a:ext cx="4495800" cy="3451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0484" name="Object 4"/>
          <p:cNvGraphicFramePr>
            <a:graphicFrameLocks noGrp="1" noChangeAspect="1"/>
          </p:cNvGraphicFramePr>
          <p:nvPr>
            <p:ph sz="half" idx="4294967295"/>
          </p:nvPr>
        </p:nvGraphicFramePr>
        <p:xfrm>
          <a:off x="152400" y="1722438"/>
          <a:ext cx="4191000" cy="3078162"/>
        </p:xfrm>
        <a:graphic>
          <a:graphicData uri="http://schemas.openxmlformats.org/presentationml/2006/ole">
            <mc:AlternateContent xmlns:mc="http://schemas.openxmlformats.org/markup-compatibility/2006">
              <mc:Choice xmlns:v="urn:schemas-microsoft-com:vml" Requires="v">
                <p:oleObj name="Visio" r:id="rId4" imgW="8039049" imgH="5369367" progId="Visio.Drawing.6">
                  <p:embed/>
                </p:oleObj>
              </mc:Choice>
              <mc:Fallback>
                <p:oleObj name="Visio" r:id="rId4" imgW="8039049" imgH="5369367" progId="Visio.Drawing.6">
                  <p:embed/>
                  <p:pic>
                    <p:nvPicPr>
                      <p:cNvPr id="20484"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2400" y="1722438"/>
                        <a:ext cx="4191000" cy="3078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0485" name="Text Box 5"/>
          <p:cNvSpPr txBox="1">
            <a:spLocks noChangeArrowheads="1"/>
          </p:cNvSpPr>
          <p:nvPr/>
        </p:nvSpPr>
        <p:spPr bwMode="auto">
          <a:xfrm>
            <a:off x="1066800" y="1066800"/>
            <a:ext cx="24384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8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4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spcBef>
                <a:spcPct val="50000"/>
              </a:spcBef>
              <a:spcAft>
                <a:spcPct val="0"/>
              </a:spcAft>
              <a:buClrTx/>
              <a:buSzTx/>
              <a:buFontTx/>
              <a:buNone/>
            </a:pPr>
            <a:r>
              <a:rPr lang="en-US" altLang="en-US" sz="2000">
                <a:solidFill>
                  <a:srgbClr val="FF0000"/>
                </a:solidFill>
              </a:rPr>
              <a:t>Decision Tree</a:t>
            </a:r>
          </a:p>
        </p:txBody>
      </p:sp>
      <p:sp>
        <p:nvSpPr>
          <p:cNvPr id="20486" name="Text Box 6"/>
          <p:cNvSpPr txBox="1">
            <a:spLocks noChangeArrowheads="1"/>
          </p:cNvSpPr>
          <p:nvPr/>
        </p:nvSpPr>
        <p:spPr bwMode="auto">
          <a:xfrm>
            <a:off x="5105400" y="2133600"/>
            <a:ext cx="35814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8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4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spcBef>
                <a:spcPct val="50000"/>
              </a:spcBef>
              <a:spcAft>
                <a:spcPct val="0"/>
              </a:spcAft>
              <a:buClrTx/>
              <a:buSzTx/>
              <a:buFontTx/>
              <a:buNone/>
            </a:pPr>
            <a:r>
              <a:rPr lang="en-US" altLang="en-US" sz="2000">
                <a:solidFill>
                  <a:srgbClr val="FF0000"/>
                </a:solidFill>
              </a:rPr>
              <a:t>Continuous-valued outputs</a:t>
            </a:r>
          </a:p>
        </p:txBody>
      </p:sp>
      <p:sp>
        <p:nvSpPr>
          <p:cNvPr id="20487" name="Line 7"/>
          <p:cNvSpPr>
            <a:spLocks noChangeShapeType="1"/>
          </p:cNvSpPr>
          <p:nvPr/>
        </p:nvSpPr>
        <p:spPr bwMode="auto">
          <a:xfrm>
            <a:off x="3505200" y="1524000"/>
            <a:ext cx="1219200" cy="533400"/>
          </a:xfrm>
          <a:prstGeom prst="line">
            <a:avLst/>
          </a:prstGeom>
          <a:noFill/>
          <a:ln w="31750">
            <a:solidFill>
              <a:srgbClr val="0000FF"/>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Tree>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altLang="en-US"/>
              <a:t>ROC Curve Example</a:t>
            </a:r>
          </a:p>
        </p:txBody>
      </p:sp>
      <p:graphicFrame>
        <p:nvGraphicFramePr>
          <p:cNvPr id="21507" name="Object 3"/>
          <p:cNvGraphicFramePr>
            <a:graphicFrameLocks noGrp="1" noChangeAspect="1"/>
          </p:cNvGraphicFramePr>
          <p:nvPr>
            <p:ph sz="half" idx="1"/>
          </p:nvPr>
        </p:nvGraphicFramePr>
        <p:xfrm>
          <a:off x="152400" y="1295400"/>
          <a:ext cx="5334000" cy="3592513"/>
        </p:xfrm>
        <a:graphic>
          <a:graphicData uri="http://schemas.openxmlformats.org/presentationml/2006/ole">
            <mc:AlternateContent xmlns:mc="http://schemas.openxmlformats.org/markup-compatibility/2006">
              <mc:Choice xmlns:v="urn:schemas-microsoft-com:vml" Requires="v">
                <p:oleObj name="Visio" r:id="rId2" imgW="8039049" imgH="5411111" progId="Visio.Drawing.6">
                  <p:embed/>
                </p:oleObj>
              </mc:Choice>
              <mc:Fallback>
                <p:oleObj name="Visio" r:id="rId2" imgW="8039049" imgH="5411111" progId="Visio.Drawing.6">
                  <p:embed/>
                  <p:pic>
                    <p:nvPicPr>
                      <p:cNvPr id="21507" name="Object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1295400"/>
                        <a:ext cx="5334000" cy="3592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21508" name="Picture 4"/>
          <p:cNvPicPr>
            <a:picLocks noGrp="1" noChangeAspect="1" noChangeArrowheads="1"/>
          </p:cNvPicPr>
          <p:nvPr>
            <p:ph sz="quarter" idx="2"/>
          </p:nvPr>
        </p:nvPicPr>
        <p:blipFill>
          <a:blip r:embed="rId4">
            <a:extLst>
              <a:ext uri="{28A0092B-C50C-407E-A947-70E740481C1C}">
                <a14:useLocalDpi xmlns:a14="http://schemas.microsoft.com/office/drawing/2010/main" val="0"/>
              </a:ext>
            </a:extLst>
          </a:blip>
          <a:srcRect/>
          <a:stretch>
            <a:fillRect/>
          </a:stretch>
        </p:blipFill>
        <p:spPr>
          <a:xfrm>
            <a:off x="609600" y="5105400"/>
            <a:ext cx="8001000" cy="1085850"/>
          </a:xfrm>
          <a:noFill/>
        </p:spPr>
      </p:pic>
      <p:pic>
        <p:nvPicPr>
          <p:cNvPr id="21509" name="Picture 5"/>
          <p:cNvPicPr>
            <a:picLocks noGrp="1" noChangeAspect="1" noChangeArrowheads="1"/>
          </p:cNvPicPr>
          <p:nvPr>
            <p:ph sz="quarter" idx="3"/>
          </p:nvPr>
        </p:nvPicPr>
        <p:blipFill>
          <a:blip r:embed="rId5">
            <a:extLst>
              <a:ext uri="{28A0092B-C50C-407E-A947-70E740481C1C}">
                <a14:useLocalDpi xmlns:a14="http://schemas.microsoft.com/office/drawing/2010/main" val="0"/>
              </a:ext>
            </a:extLst>
          </a:blip>
          <a:srcRect l="3847" r="6410"/>
          <a:stretch>
            <a:fillRect/>
          </a:stretch>
        </p:blipFill>
        <p:spPr>
          <a:xfrm>
            <a:off x="5181600" y="990600"/>
            <a:ext cx="3886200" cy="2914650"/>
          </a:xfrm>
          <a:noFill/>
        </p:spPr>
      </p:pic>
    </p:spTree>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r>
              <a:rPr lang="en-US" altLang="en-US"/>
              <a:t>ROC Curve Example</a:t>
            </a:r>
          </a:p>
        </p:txBody>
      </p:sp>
      <p:pic>
        <p:nvPicPr>
          <p:cNvPr id="22531" name="Picture 3"/>
          <p:cNvPicPr>
            <a:picLocks noChangeAspect="1" noChangeArrowheads="1"/>
          </p:cNvPicPr>
          <p:nvPr/>
        </p:nvPicPr>
        <p:blipFill>
          <a:blip r:embed="rId2">
            <a:extLst>
              <a:ext uri="{28A0092B-C50C-407E-A947-70E740481C1C}">
                <a14:useLocalDpi xmlns:a14="http://schemas.microsoft.com/office/drawing/2010/main" val="0"/>
              </a:ext>
            </a:extLst>
          </a:blip>
          <a:srcRect l="4286" r="5714"/>
          <a:stretch>
            <a:fillRect/>
          </a:stretch>
        </p:blipFill>
        <p:spPr bwMode="auto">
          <a:xfrm>
            <a:off x="0" y="1828800"/>
            <a:ext cx="4343400" cy="361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22532" name="Oval 4"/>
          <p:cNvSpPr>
            <a:spLocks noChangeArrowheads="1"/>
          </p:cNvSpPr>
          <p:nvPr/>
        </p:nvSpPr>
        <p:spPr bwMode="auto">
          <a:xfrm>
            <a:off x="5273675" y="3886200"/>
            <a:ext cx="76200" cy="76200"/>
          </a:xfrm>
          <a:prstGeom prst="ellipse">
            <a:avLst/>
          </a:prstGeom>
          <a:solidFill>
            <a:srgbClr val="000000"/>
          </a:solidFill>
          <a:ln w="12700">
            <a:solidFill>
              <a:schemeClr val="tx1"/>
            </a:solidFill>
            <a:round/>
            <a:headEnd/>
            <a:tailEnd/>
          </a:ln>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8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4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spcBef>
                <a:spcPct val="0"/>
              </a:spcBef>
              <a:spcAft>
                <a:spcPct val="0"/>
              </a:spcAft>
              <a:buClrTx/>
              <a:buSzTx/>
              <a:buFontTx/>
              <a:buNone/>
            </a:pPr>
            <a:endParaRPr lang="en-US" altLang="en-US" sz="1400"/>
          </a:p>
        </p:txBody>
      </p:sp>
      <p:grpSp>
        <p:nvGrpSpPr>
          <p:cNvPr id="2" name="Group 5"/>
          <p:cNvGrpSpPr>
            <a:grpSpLocks/>
          </p:cNvGrpSpPr>
          <p:nvPr/>
        </p:nvGrpSpPr>
        <p:grpSpPr bwMode="auto">
          <a:xfrm>
            <a:off x="381000" y="1752600"/>
            <a:ext cx="8534400" cy="4648200"/>
            <a:chOff x="288" y="1056"/>
            <a:chExt cx="5376" cy="2928"/>
          </a:xfrm>
        </p:grpSpPr>
        <p:pic>
          <p:nvPicPr>
            <p:cNvPr id="22535" name="Picture 6"/>
            <p:cNvPicPr>
              <a:picLocks noChangeAspect="1" noChangeArrowheads="1"/>
            </p:cNvPicPr>
            <p:nvPr/>
          </p:nvPicPr>
          <p:blipFill>
            <a:blip r:embed="rId3">
              <a:extLst>
                <a:ext uri="{28A0092B-C50C-407E-A947-70E740481C1C}">
                  <a14:useLocalDpi xmlns:a14="http://schemas.microsoft.com/office/drawing/2010/main" val="0"/>
                </a:ext>
              </a:extLst>
            </a:blip>
            <a:srcRect l="3069" r="6557"/>
            <a:stretch>
              <a:fillRect/>
            </a:stretch>
          </p:blipFill>
          <p:spPr bwMode="auto">
            <a:xfrm>
              <a:off x="2736" y="1056"/>
              <a:ext cx="2928" cy="29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22536" name="Text Box 7"/>
            <p:cNvSpPr txBox="1">
              <a:spLocks noChangeArrowheads="1"/>
            </p:cNvSpPr>
            <p:nvPr/>
          </p:nvSpPr>
          <p:spPr bwMode="auto">
            <a:xfrm>
              <a:off x="288" y="3408"/>
              <a:ext cx="3360" cy="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8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4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spcBef>
                  <a:spcPct val="50000"/>
                </a:spcBef>
                <a:spcAft>
                  <a:spcPct val="0"/>
                </a:spcAft>
                <a:buClrTx/>
                <a:buSzTx/>
                <a:buFontTx/>
                <a:buNone/>
              </a:pPr>
              <a:r>
                <a:rPr lang="en-US" altLang="en-US" sz="2000" dirty="0"/>
                <a:t>At threshold t:</a:t>
              </a:r>
            </a:p>
            <a:p>
              <a:pPr>
                <a:spcBef>
                  <a:spcPct val="50000"/>
                </a:spcBef>
                <a:spcAft>
                  <a:spcPct val="0"/>
                </a:spcAft>
                <a:buClrTx/>
                <a:buSzTx/>
                <a:buFontTx/>
                <a:buNone/>
              </a:pPr>
              <a:r>
                <a:rPr lang="en-US" altLang="en-US" sz="2000" dirty="0"/>
                <a:t>TPR=0.5, FNR=0.5, FPR=0.12, TNR=0.88</a:t>
              </a:r>
            </a:p>
          </p:txBody>
        </p:sp>
        <p:sp>
          <p:nvSpPr>
            <p:cNvPr id="22537" name="Line 8"/>
            <p:cNvSpPr>
              <a:spLocks noChangeShapeType="1"/>
            </p:cNvSpPr>
            <p:nvPr/>
          </p:nvSpPr>
          <p:spPr bwMode="auto">
            <a:xfrm flipV="1">
              <a:off x="2160" y="2544"/>
              <a:ext cx="1104" cy="1104"/>
            </a:xfrm>
            <a:prstGeom prst="line">
              <a:avLst/>
            </a:prstGeom>
            <a:noFill/>
            <a:ln w="38100">
              <a:solidFill>
                <a:schemeClr val="tx1"/>
              </a:solidFill>
              <a:prstDash val="sysDot"/>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pSp>
      <p:sp>
        <p:nvSpPr>
          <p:cNvPr id="22534" name="Text Box 9"/>
          <p:cNvSpPr txBox="1">
            <a:spLocks noChangeArrowheads="1"/>
          </p:cNvSpPr>
          <p:nvPr/>
        </p:nvSpPr>
        <p:spPr bwMode="auto">
          <a:xfrm>
            <a:off x="228600" y="1066800"/>
            <a:ext cx="8229600" cy="779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8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4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spcBef>
                <a:spcPct val="50000"/>
              </a:spcBef>
              <a:spcAft>
                <a:spcPct val="0"/>
              </a:spcAft>
              <a:buClrTx/>
              <a:buSzTx/>
              <a:buFontTx/>
              <a:buNone/>
            </a:pPr>
            <a:r>
              <a:rPr lang="en-US" altLang="en-US" sz="1800"/>
              <a:t>- 1-dimensional data set containing 2 classes (positive and negative)</a:t>
            </a:r>
          </a:p>
          <a:p>
            <a:pPr>
              <a:spcBef>
                <a:spcPct val="50000"/>
              </a:spcBef>
              <a:spcAft>
                <a:spcPct val="0"/>
              </a:spcAft>
              <a:buClrTx/>
              <a:buSzTx/>
              <a:buFontTx/>
              <a:buNone/>
            </a:pPr>
            <a:r>
              <a:rPr lang="en-US" altLang="en-US" sz="1800"/>
              <a:t>- Any points located at x &gt; t is classified as positive</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7922" name="Rectangle 1026"/>
          <p:cNvSpPr>
            <a:spLocks noGrp="1" noChangeArrowheads="1"/>
          </p:cNvSpPr>
          <p:nvPr>
            <p:ph type="title"/>
          </p:nvPr>
        </p:nvSpPr>
        <p:spPr>
          <a:xfrm>
            <a:off x="152400" y="152400"/>
            <a:ext cx="8991600" cy="533400"/>
          </a:xfrm>
        </p:spPr>
        <p:txBody>
          <a:bodyPr/>
          <a:lstStyle/>
          <a:p>
            <a:r>
              <a:rPr lang="en-US"/>
              <a:t>Star Plots for Iris Data</a:t>
            </a:r>
          </a:p>
        </p:txBody>
      </p:sp>
      <p:pic>
        <p:nvPicPr>
          <p:cNvPr id="977924" name="Picture 1028"/>
          <p:cNvPicPr>
            <a:picLocks noChangeAspect="1" noChangeArrowheads="1"/>
          </p:cNvPicPr>
          <p:nvPr/>
        </p:nvPicPr>
        <p:blipFill>
          <a:blip r:embed="rId3">
            <a:extLst>
              <a:ext uri="{28A0092B-C50C-407E-A947-70E740481C1C}">
                <a14:useLocalDpi xmlns:a14="http://schemas.microsoft.com/office/drawing/2010/main" val="0"/>
              </a:ext>
            </a:extLst>
          </a:blip>
          <a:srcRect l="13716" t="18285" r="6215" b="17870"/>
          <a:stretch>
            <a:fillRect/>
          </a:stretch>
        </p:blipFill>
        <p:spPr bwMode="auto">
          <a:xfrm>
            <a:off x="533400" y="1600200"/>
            <a:ext cx="7138988"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77925" name="Rectangle 1029"/>
          <p:cNvSpPr>
            <a:spLocks noGrp="1" noChangeArrowheads="1"/>
          </p:cNvSpPr>
          <p:nvPr>
            <p:ph type="body" idx="1"/>
          </p:nvPr>
        </p:nvSpPr>
        <p:spPr>
          <a:xfrm>
            <a:off x="7086600" y="1828800"/>
            <a:ext cx="2057400" cy="3505200"/>
          </a:xfrm>
          <a:noFill/>
          <a:ln/>
        </p:spPr>
        <p:txBody>
          <a:bodyPr/>
          <a:lstStyle/>
          <a:p>
            <a:pPr>
              <a:lnSpc>
                <a:spcPct val="90000"/>
              </a:lnSpc>
              <a:buFont typeface="Monotype Sorts" charset="2"/>
              <a:buNone/>
            </a:pPr>
            <a:r>
              <a:rPr lang="en-US" sz="2400"/>
              <a:t>Setosa</a:t>
            </a:r>
          </a:p>
          <a:p>
            <a:pPr>
              <a:lnSpc>
                <a:spcPct val="90000"/>
              </a:lnSpc>
              <a:buFont typeface="Monotype Sorts" charset="2"/>
              <a:buNone/>
            </a:pPr>
            <a:endParaRPr lang="en-US" sz="2400"/>
          </a:p>
          <a:p>
            <a:pPr>
              <a:lnSpc>
                <a:spcPct val="90000"/>
              </a:lnSpc>
              <a:buFont typeface="Monotype Sorts" charset="2"/>
              <a:buNone/>
            </a:pPr>
            <a:endParaRPr lang="en-US" sz="2400"/>
          </a:p>
          <a:p>
            <a:pPr>
              <a:lnSpc>
                <a:spcPct val="90000"/>
              </a:lnSpc>
              <a:buFont typeface="Monotype Sorts" charset="2"/>
              <a:buNone/>
            </a:pPr>
            <a:endParaRPr lang="en-US" sz="2400"/>
          </a:p>
          <a:p>
            <a:pPr>
              <a:lnSpc>
                <a:spcPct val="90000"/>
              </a:lnSpc>
              <a:buFont typeface="Monotype Sorts" charset="2"/>
              <a:buNone/>
            </a:pPr>
            <a:r>
              <a:rPr lang="en-US" sz="2400"/>
              <a:t>Versicolour</a:t>
            </a:r>
          </a:p>
          <a:p>
            <a:pPr>
              <a:lnSpc>
                <a:spcPct val="90000"/>
              </a:lnSpc>
              <a:buFont typeface="Monotype Sorts" charset="2"/>
              <a:buNone/>
            </a:pPr>
            <a:endParaRPr lang="en-US" sz="2400"/>
          </a:p>
          <a:p>
            <a:pPr>
              <a:lnSpc>
                <a:spcPct val="90000"/>
              </a:lnSpc>
              <a:buFont typeface="Monotype Sorts" charset="2"/>
              <a:buNone/>
            </a:pPr>
            <a:endParaRPr lang="en-US" sz="2400"/>
          </a:p>
          <a:p>
            <a:pPr>
              <a:lnSpc>
                <a:spcPct val="90000"/>
              </a:lnSpc>
              <a:buFont typeface="Monotype Sorts" charset="2"/>
              <a:buNone/>
            </a:pPr>
            <a:r>
              <a:rPr lang="en-US" sz="2400"/>
              <a:t>Virginica</a:t>
            </a:r>
          </a:p>
          <a:p>
            <a:pPr>
              <a:lnSpc>
                <a:spcPct val="90000"/>
              </a:lnSpc>
              <a:buFont typeface="Monotype Sorts" charset="2"/>
              <a:buNone/>
            </a:pPr>
            <a:endParaRPr lang="en-US" sz="2400"/>
          </a:p>
          <a:p>
            <a:pPr>
              <a:lnSpc>
                <a:spcPct val="90000"/>
              </a:lnSpc>
              <a:buFont typeface="Monotype Sorts" charset="2"/>
              <a:buNone/>
            </a:pPr>
            <a:endParaRPr lang="en-US" sz="2400"/>
          </a:p>
          <a:p>
            <a:pPr>
              <a:lnSpc>
                <a:spcPct val="90000"/>
              </a:lnSpc>
              <a:buFont typeface="Monotype Sorts" charset="2"/>
              <a:buNone/>
            </a:pPr>
            <a:endParaRPr lang="en-US" sz="2400"/>
          </a:p>
        </p:txBody>
      </p:sp>
    </p:spTree>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altLang="en-US"/>
              <a:t>Using ROC for Model Comparison</a:t>
            </a:r>
          </a:p>
        </p:txBody>
      </p:sp>
      <p:pic>
        <p:nvPicPr>
          <p:cNvPr id="23555" name="Picture 3"/>
          <p:cNvPicPr>
            <a:picLocks noChangeAspect="1" noChangeArrowheads="1"/>
          </p:cNvPicPr>
          <p:nvPr/>
        </p:nvPicPr>
        <p:blipFill>
          <a:blip r:embed="rId2">
            <a:extLst>
              <a:ext uri="{28A0092B-C50C-407E-A947-70E740481C1C}">
                <a14:useLocalDpi xmlns:a14="http://schemas.microsoft.com/office/drawing/2010/main" val="0"/>
              </a:ext>
            </a:extLst>
          </a:blip>
          <a:srcRect l="5362" r="8220"/>
          <a:stretch>
            <a:fillRect/>
          </a:stretch>
        </p:blipFill>
        <p:spPr bwMode="auto">
          <a:xfrm>
            <a:off x="76200" y="1219200"/>
            <a:ext cx="5257800" cy="4562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23556" name="Rectangle 4"/>
          <p:cNvSpPr>
            <a:spLocks noChangeArrowheads="1"/>
          </p:cNvSpPr>
          <p:nvPr/>
        </p:nvSpPr>
        <p:spPr bwMode="auto">
          <a:xfrm>
            <a:off x="5410200" y="1143000"/>
            <a:ext cx="3581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lstStyle>
            <a:lvl1pPr marL="292100" indent="-292100">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800100" indent="-342900">
              <a:spcBef>
                <a:spcPct val="10000"/>
              </a:spcBef>
              <a:spcAft>
                <a:spcPts val="400"/>
              </a:spcAft>
              <a:buClr>
                <a:srgbClr val="0C7B9C"/>
              </a:buClr>
              <a:buSzPct val="100000"/>
              <a:buFont typeface="Arial" charset="0"/>
              <a:buChar char="–"/>
              <a:defRPr sz="2800">
                <a:solidFill>
                  <a:schemeClr val="tx1"/>
                </a:solidFill>
                <a:latin typeface="Arial" charset="0"/>
              </a:defRPr>
            </a:lvl2pPr>
            <a:lvl3pPr>
              <a:spcBef>
                <a:spcPct val="10000"/>
              </a:spcBef>
              <a:spcAft>
                <a:spcPts val="400"/>
              </a:spcAft>
              <a:buClr>
                <a:srgbClr val="0C7B9C"/>
              </a:buClr>
              <a:buSzPct val="70000"/>
              <a:buFont typeface="Wingdings" pitchFamily="2" charset="2"/>
              <a:buChar char="u"/>
              <a:defRPr sz="24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r>
              <a:rPr lang="en-US" altLang="en-US" sz="2400" b="0"/>
              <a:t>No model consistently outperform the other</a:t>
            </a:r>
          </a:p>
          <a:p>
            <a:pPr lvl="1">
              <a:buSzPct val="75000"/>
              <a:buFont typeface="Monotype Sorts" pitchFamily="2" charset="2"/>
              <a:buChar char="l"/>
            </a:pPr>
            <a:r>
              <a:rPr lang="en-US" altLang="en-US" sz="2400" b="0"/>
              <a:t>M</a:t>
            </a:r>
            <a:r>
              <a:rPr lang="en-US" altLang="en-US" sz="2400" b="0" baseline="-25000"/>
              <a:t>1</a:t>
            </a:r>
            <a:r>
              <a:rPr lang="en-US" altLang="en-US" sz="2400" b="0"/>
              <a:t> is better for small FPR</a:t>
            </a:r>
          </a:p>
          <a:p>
            <a:pPr lvl="1">
              <a:buSzPct val="75000"/>
              <a:buFont typeface="Monotype Sorts" pitchFamily="2" charset="2"/>
              <a:buChar char="l"/>
            </a:pPr>
            <a:r>
              <a:rPr lang="en-US" altLang="en-US" sz="2400" b="0"/>
              <a:t>M</a:t>
            </a:r>
            <a:r>
              <a:rPr lang="en-US" altLang="en-US" sz="2400" b="0" baseline="-25000"/>
              <a:t>2</a:t>
            </a:r>
            <a:r>
              <a:rPr lang="en-US" altLang="en-US" sz="2400" b="0"/>
              <a:t> is better for large FPR</a:t>
            </a:r>
          </a:p>
          <a:p>
            <a:pPr lvl="1">
              <a:buSzPct val="75000"/>
              <a:buFont typeface="Monotype Sorts" pitchFamily="2" charset="2"/>
              <a:buNone/>
            </a:pPr>
            <a:endParaRPr lang="en-US" altLang="en-US" sz="1000" b="0"/>
          </a:p>
          <a:p>
            <a:r>
              <a:rPr lang="en-US" altLang="en-US" sz="2400" b="0"/>
              <a:t>Area Under the ROC curve</a:t>
            </a:r>
          </a:p>
          <a:p>
            <a:pPr lvl="1">
              <a:buSzPct val="75000"/>
              <a:buFont typeface="Monotype Sorts" pitchFamily="2" charset="2"/>
              <a:buChar char="l"/>
            </a:pPr>
            <a:r>
              <a:rPr lang="en-US" altLang="en-US" sz="1800" b="0"/>
              <a:t>Ideal: </a:t>
            </a:r>
          </a:p>
          <a:p>
            <a:pPr lvl="2">
              <a:buClr>
                <a:schemeClr val="tx1"/>
              </a:buClr>
              <a:buSzPct val="75000"/>
              <a:buFont typeface="Wingdings" pitchFamily="2" charset="2"/>
              <a:buChar char="§"/>
            </a:pPr>
            <a:r>
              <a:rPr lang="en-US" altLang="en-US" sz="1800" b="0"/>
              <a:t> Area = 1</a:t>
            </a:r>
          </a:p>
          <a:p>
            <a:pPr lvl="1">
              <a:buSzPct val="75000"/>
              <a:buFont typeface="Monotype Sorts" pitchFamily="2" charset="2"/>
              <a:buChar char="l"/>
            </a:pPr>
            <a:r>
              <a:rPr lang="en-US" altLang="en-US" sz="1800" b="0"/>
              <a:t>Random guess:</a:t>
            </a:r>
          </a:p>
          <a:p>
            <a:pPr lvl="2">
              <a:buClr>
                <a:schemeClr val="tx1"/>
              </a:buClr>
              <a:buSzPct val="75000"/>
              <a:buFont typeface="Wingdings" pitchFamily="2" charset="2"/>
              <a:buChar char="§"/>
            </a:pPr>
            <a:r>
              <a:rPr lang="en-US" altLang="en-US" sz="1800" b="0"/>
              <a:t> Area = 0.5</a:t>
            </a:r>
          </a:p>
        </p:txBody>
      </p:sp>
    </p:spTree>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r>
              <a:rPr lang="en-US" altLang="en-US"/>
              <a:t>How to Construct an ROC curve</a:t>
            </a:r>
          </a:p>
        </p:txBody>
      </p:sp>
      <p:graphicFrame>
        <p:nvGraphicFramePr>
          <p:cNvPr id="1332227" name="Group 3"/>
          <p:cNvGraphicFramePr>
            <a:graphicFrameLocks noGrp="1"/>
          </p:cNvGraphicFramePr>
          <p:nvPr/>
        </p:nvGraphicFramePr>
        <p:xfrm>
          <a:off x="381000" y="1295400"/>
          <a:ext cx="3886200" cy="4064004"/>
        </p:xfrm>
        <a:graphic>
          <a:graphicData uri="http://schemas.openxmlformats.org/drawingml/2006/table">
            <a:tbl>
              <a:tblPr/>
              <a:tblGrid>
                <a:gridCol w="1295400">
                  <a:extLst>
                    <a:ext uri="{9D8B030D-6E8A-4147-A177-3AD203B41FA5}">
                      <a16:colId xmlns:a16="http://schemas.microsoft.com/office/drawing/2014/main" val="20000"/>
                    </a:ext>
                  </a:extLst>
                </a:gridCol>
                <a:gridCol w="1295400">
                  <a:extLst>
                    <a:ext uri="{9D8B030D-6E8A-4147-A177-3AD203B41FA5}">
                      <a16:colId xmlns:a16="http://schemas.microsoft.com/office/drawing/2014/main" val="20001"/>
                    </a:ext>
                  </a:extLst>
                </a:gridCol>
                <a:gridCol w="1295400">
                  <a:extLst>
                    <a:ext uri="{9D8B030D-6E8A-4147-A177-3AD203B41FA5}">
                      <a16:colId xmlns:a16="http://schemas.microsoft.com/office/drawing/2014/main" val="20002"/>
                    </a:ext>
                  </a:extLst>
                </a:gridCol>
              </a:tblGrid>
              <a:tr h="369888">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800" b="0" i="0" u="none" strike="noStrike" cap="none" normalizeH="0" baseline="0" dirty="0">
                          <a:ln>
                            <a:noFill/>
                          </a:ln>
                          <a:solidFill>
                            <a:schemeClr val="tx1"/>
                          </a:solidFill>
                          <a:effectLst/>
                          <a:latin typeface="Arial" charset="0"/>
                        </a:rPr>
                        <a:t>Instance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800" b="0" i="0" u="none" strike="noStrike" cap="none" normalizeH="0" baseline="0" dirty="0">
                          <a:ln>
                            <a:noFill/>
                          </a:ln>
                          <a:solidFill>
                            <a:schemeClr val="tx1"/>
                          </a:solidFill>
                          <a:effectLst/>
                          <a:latin typeface="Arial" charset="0"/>
                        </a:rPr>
                        <a:t>Score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800" b="0" i="0" u="none" strike="noStrike" cap="none" normalizeH="0" baseline="0">
                          <a:ln>
                            <a:noFill/>
                          </a:ln>
                          <a:solidFill>
                            <a:schemeClr val="tx1"/>
                          </a:solidFill>
                          <a:effectLst/>
                          <a:latin typeface="Arial" charset="0"/>
                        </a:rPr>
                        <a:t>True Class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68300">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800" b="0" i="0" u="none" strike="noStrike" cap="none" normalizeH="0" baseline="0">
                          <a:ln>
                            <a:noFill/>
                          </a:ln>
                          <a:solidFill>
                            <a:schemeClr val="tx1"/>
                          </a:solidFill>
                          <a:effectLst/>
                          <a:latin typeface="Arial" charset="0"/>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800" b="0" i="0" u="none" strike="noStrike" cap="none" normalizeH="0" baseline="0">
                          <a:ln>
                            <a:noFill/>
                          </a:ln>
                          <a:solidFill>
                            <a:schemeClr val="tx1"/>
                          </a:solidFill>
                          <a:effectLst/>
                          <a:latin typeface="Arial" charset="0"/>
                        </a:rPr>
                        <a:t>0.95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800" b="0" i="0" u="none" strike="noStrike" cap="none" normalizeH="0" baseline="0">
                          <a:ln>
                            <a:noFill/>
                          </a:ln>
                          <a:solidFill>
                            <a:schemeClr val="tx1"/>
                          </a:solidFill>
                          <a:effectLst/>
                          <a:latin typeface="Arial" charset="0"/>
                        </a:rPr>
                        <a: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69888">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800" b="0" i="0" u="none" strike="noStrike" cap="none" normalizeH="0" baseline="0" dirty="0">
                          <a:ln>
                            <a:noFill/>
                          </a:ln>
                          <a:solidFill>
                            <a:schemeClr val="tx1"/>
                          </a:solidFill>
                          <a:effectLst/>
                          <a:latin typeface="Arial" charset="0"/>
                        </a:rPr>
                        <a:t>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800" b="0" i="0" u="none" strike="noStrike" cap="none" normalizeH="0" baseline="0">
                          <a:ln>
                            <a:noFill/>
                          </a:ln>
                          <a:solidFill>
                            <a:schemeClr val="tx1"/>
                          </a:solidFill>
                          <a:effectLst/>
                          <a:latin typeface="Arial" charset="0"/>
                        </a:rPr>
                        <a:t>0.93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800" b="0" i="0" u="none" strike="noStrike" cap="none" normalizeH="0" baseline="0">
                          <a:ln>
                            <a:noFill/>
                          </a:ln>
                          <a:solidFill>
                            <a:schemeClr val="tx1"/>
                          </a:solidFill>
                          <a:effectLst/>
                          <a:latin typeface="Arial" charset="0"/>
                        </a:rPr>
                        <a: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69888">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800" b="0" i="0" u="none" strike="noStrike" cap="none" normalizeH="0" baseline="0">
                          <a:ln>
                            <a:noFill/>
                          </a:ln>
                          <a:solidFill>
                            <a:schemeClr val="tx1"/>
                          </a:solidFill>
                          <a:effectLst/>
                          <a:latin typeface="Arial" charset="0"/>
                        </a:rPr>
                        <a:t>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800" b="0" i="0" u="none" strike="noStrike" cap="none" normalizeH="0" baseline="0">
                          <a:ln>
                            <a:noFill/>
                          </a:ln>
                          <a:solidFill>
                            <a:schemeClr val="tx1"/>
                          </a:solidFill>
                          <a:effectLst/>
                          <a:latin typeface="Arial" charset="0"/>
                        </a:rPr>
                        <a:t>0.87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800" b="0" i="0" u="none" strike="noStrike" cap="none" normalizeH="0" baseline="0">
                          <a:ln>
                            <a:noFill/>
                          </a:ln>
                          <a:solidFill>
                            <a:schemeClr val="tx1"/>
                          </a:solidFill>
                          <a:effectLst/>
                          <a:latin typeface="Arial" charset="0"/>
                        </a:rPr>
                        <a: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69888">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800" b="0" i="0" u="none" strike="noStrike" cap="none" normalizeH="0" baseline="0">
                          <a:ln>
                            <a:noFill/>
                          </a:ln>
                          <a:solidFill>
                            <a:schemeClr val="tx1"/>
                          </a:solidFill>
                          <a:effectLst/>
                          <a:latin typeface="Arial" charset="0"/>
                        </a:rPr>
                        <a:t>4</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800" b="0" i="0" u="none" strike="noStrike" cap="none" normalizeH="0" baseline="0">
                          <a:ln>
                            <a:noFill/>
                          </a:ln>
                          <a:solidFill>
                            <a:schemeClr val="tx1"/>
                          </a:solidFill>
                          <a:effectLst/>
                          <a:latin typeface="Arial" charset="0"/>
                        </a:rPr>
                        <a:t>0.85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800" b="0" i="0" u="none" strike="noStrike" cap="none" normalizeH="0" baseline="0">
                          <a:ln>
                            <a:noFill/>
                          </a:ln>
                          <a:solidFill>
                            <a:schemeClr val="tx1"/>
                          </a:solidFill>
                          <a:effectLst/>
                          <a:latin typeface="Arial" charset="0"/>
                        </a:rPr>
                        <a: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68300">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800" b="0" i="0" u="none" strike="noStrike" cap="none" normalizeH="0" baseline="0">
                          <a:ln>
                            <a:noFill/>
                          </a:ln>
                          <a:solidFill>
                            <a:schemeClr val="tx1"/>
                          </a:solidFill>
                          <a:effectLst/>
                          <a:latin typeface="Arial" charset="0"/>
                        </a:rPr>
                        <a:t>5</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800" b="0" i="0" u="none" strike="noStrike" cap="none" normalizeH="0" baseline="0">
                          <a:ln>
                            <a:noFill/>
                          </a:ln>
                          <a:solidFill>
                            <a:schemeClr val="tx1"/>
                          </a:solidFill>
                          <a:effectLst/>
                          <a:latin typeface="Arial" charset="0"/>
                        </a:rPr>
                        <a:t>0.85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800" b="0" i="0" u="none" strike="noStrike" cap="none" normalizeH="0" baseline="0">
                          <a:ln>
                            <a:noFill/>
                          </a:ln>
                          <a:solidFill>
                            <a:schemeClr val="tx1"/>
                          </a:solidFill>
                          <a:effectLst/>
                          <a:latin typeface="Arial" charset="0"/>
                        </a:rPr>
                        <a: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69888">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800" b="0" i="0" u="none" strike="noStrike" cap="none" normalizeH="0" baseline="0">
                          <a:ln>
                            <a:noFill/>
                          </a:ln>
                          <a:solidFill>
                            <a:schemeClr val="tx1"/>
                          </a:solidFill>
                          <a:effectLst/>
                          <a:latin typeface="Arial" charset="0"/>
                        </a:rPr>
                        <a:t>6</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800" b="0" i="0" u="none" strike="noStrike" cap="none" normalizeH="0" baseline="0">
                          <a:ln>
                            <a:noFill/>
                          </a:ln>
                          <a:solidFill>
                            <a:schemeClr val="tx1"/>
                          </a:solidFill>
                          <a:effectLst/>
                          <a:latin typeface="Arial" charset="0"/>
                        </a:rPr>
                        <a:t>0.85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800" b="0" i="0" u="none" strike="noStrike" cap="none" normalizeH="0" baseline="0">
                          <a:ln>
                            <a:noFill/>
                          </a:ln>
                          <a:solidFill>
                            <a:schemeClr val="tx1"/>
                          </a:solidFill>
                          <a:effectLst/>
                          <a:latin typeface="Arial" charset="0"/>
                        </a:rPr>
                        <a: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69888">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800" b="0" i="0" u="none" strike="noStrike" cap="none" normalizeH="0" baseline="0">
                          <a:ln>
                            <a:noFill/>
                          </a:ln>
                          <a:solidFill>
                            <a:schemeClr val="tx1"/>
                          </a:solidFill>
                          <a:effectLst/>
                          <a:latin typeface="Arial" charset="0"/>
                        </a:rPr>
                        <a:t>7</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800" b="0" i="0" u="none" strike="noStrike" cap="none" normalizeH="0" baseline="0">
                          <a:ln>
                            <a:noFill/>
                          </a:ln>
                          <a:solidFill>
                            <a:schemeClr val="tx1"/>
                          </a:solidFill>
                          <a:effectLst/>
                          <a:latin typeface="Arial" charset="0"/>
                        </a:rPr>
                        <a:t>0.76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800" b="0" i="0" u="none" strike="noStrike" cap="none" normalizeH="0" baseline="0">
                          <a:ln>
                            <a:noFill/>
                          </a:ln>
                          <a:solidFill>
                            <a:schemeClr val="tx1"/>
                          </a:solidFill>
                          <a:effectLst/>
                          <a:latin typeface="Arial" charset="0"/>
                        </a:rPr>
                        <a: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69888">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800" b="0" i="0" u="none" strike="noStrike" cap="none" normalizeH="0" baseline="0">
                          <a:ln>
                            <a:noFill/>
                          </a:ln>
                          <a:solidFill>
                            <a:schemeClr val="tx1"/>
                          </a:solidFill>
                          <a:effectLst/>
                          <a:latin typeface="Arial" charset="0"/>
                        </a:rPr>
                        <a:t>8</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800" b="0" i="0" u="none" strike="noStrike" cap="none" normalizeH="0" baseline="0">
                          <a:ln>
                            <a:noFill/>
                          </a:ln>
                          <a:solidFill>
                            <a:schemeClr val="tx1"/>
                          </a:solidFill>
                          <a:effectLst/>
                          <a:latin typeface="Arial" charset="0"/>
                        </a:rPr>
                        <a:t>0.53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800" b="0" i="0" u="none" strike="noStrike" cap="none" normalizeH="0" baseline="0">
                          <a:ln>
                            <a:noFill/>
                          </a:ln>
                          <a:solidFill>
                            <a:schemeClr val="tx1"/>
                          </a:solidFill>
                          <a:effectLst/>
                          <a:latin typeface="Arial" charset="0"/>
                        </a:rPr>
                        <a: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68300">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800" b="0" i="0" u="none" strike="noStrike" cap="none" normalizeH="0" baseline="0">
                          <a:ln>
                            <a:noFill/>
                          </a:ln>
                          <a:solidFill>
                            <a:schemeClr val="tx1"/>
                          </a:solidFill>
                          <a:effectLst/>
                          <a:latin typeface="Arial" charset="0"/>
                        </a:rPr>
                        <a:t>9</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800" b="0" i="0" u="none" strike="noStrike" cap="none" normalizeH="0" baseline="0">
                          <a:ln>
                            <a:noFill/>
                          </a:ln>
                          <a:solidFill>
                            <a:schemeClr val="tx1"/>
                          </a:solidFill>
                          <a:effectLst/>
                          <a:latin typeface="Arial" charset="0"/>
                        </a:rPr>
                        <a:t>0.43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800" b="0" i="0" u="none" strike="noStrike" cap="none" normalizeH="0" baseline="0">
                          <a:ln>
                            <a:noFill/>
                          </a:ln>
                          <a:solidFill>
                            <a:schemeClr val="tx1"/>
                          </a:solidFill>
                          <a:effectLst/>
                          <a:latin typeface="Arial" charset="0"/>
                        </a:rPr>
                        <a: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369888">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800" b="0" i="0" u="none" strike="noStrike" cap="none" normalizeH="0" baseline="0">
                          <a:ln>
                            <a:noFill/>
                          </a:ln>
                          <a:solidFill>
                            <a:schemeClr val="tx1"/>
                          </a:solidFill>
                          <a:effectLst/>
                          <a:latin typeface="Arial" charset="0"/>
                        </a:rPr>
                        <a:t>10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800" b="0" i="0" u="none" strike="noStrike" cap="none" normalizeH="0" baseline="0">
                          <a:ln>
                            <a:noFill/>
                          </a:ln>
                          <a:solidFill>
                            <a:schemeClr val="tx1"/>
                          </a:solidFill>
                          <a:effectLst/>
                          <a:latin typeface="Arial" charset="0"/>
                        </a:rPr>
                        <a:t>0.25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800" b="0" i="0" u="none" strike="noStrike" cap="none" normalizeH="0" baseline="0" dirty="0">
                          <a:ln>
                            <a:noFill/>
                          </a:ln>
                          <a:solidFill>
                            <a:schemeClr val="tx1"/>
                          </a:solidFill>
                          <a:effectLst/>
                          <a:latin typeface="Arial" charset="0"/>
                        </a:rPr>
                        <a: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bl>
          </a:graphicData>
        </a:graphic>
      </p:graphicFrame>
      <p:sp>
        <p:nvSpPr>
          <p:cNvPr id="24629" name="Text Box 53"/>
          <p:cNvSpPr txBox="1">
            <a:spLocks noChangeArrowheads="1"/>
          </p:cNvSpPr>
          <p:nvPr/>
        </p:nvSpPr>
        <p:spPr bwMode="auto">
          <a:xfrm>
            <a:off x="4419600" y="1066800"/>
            <a:ext cx="4648200" cy="50629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a:spcBef>
                <a:spcPct val="10000"/>
              </a:spcBef>
              <a:spcAft>
                <a:spcPts val="400"/>
              </a:spcAft>
              <a:buClr>
                <a:srgbClr val="0C7B9C"/>
              </a:buClr>
              <a:buSzPct val="100000"/>
              <a:buFont typeface="Arial" charset="0"/>
              <a:buChar char="–"/>
              <a:defRPr sz="28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4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marL="347663" indent="-347663">
              <a:spcBef>
                <a:spcPts val="500"/>
              </a:spcBef>
              <a:spcAft>
                <a:spcPct val="0"/>
              </a:spcAft>
              <a:buClrTx/>
              <a:buSzTx/>
              <a:buFontTx/>
              <a:buChar char="•"/>
            </a:pPr>
            <a:r>
              <a:rPr lang="en-US" altLang="en-US" sz="2200" b="0" dirty="0"/>
              <a:t>Use a classifier that produces a continuous-valued score for each instance</a:t>
            </a:r>
          </a:p>
          <a:p>
            <a:pPr marL="804863" lvl="1" indent="-347663">
              <a:spcBef>
                <a:spcPts val="500"/>
              </a:spcBef>
              <a:spcAft>
                <a:spcPct val="0"/>
              </a:spcAft>
              <a:buClrTx/>
              <a:buSzTx/>
              <a:buFontTx/>
              <a:buChar char="•"/>
            </a:pPr>
            <a:r>
              <a:rPr lang="en-US" altLang="en-US" sz="2000" b="0" dirty="0"/>
              <a:t>The more likely it is for the instance to be in the + class, the higher the score</a:t>
            </a:r>
          </a:p>
          <a:p>
            <a:pPr marL="347663" indent="-347663">
              <a:spcBef>
                <a:spcPts val="500"/>
              </a:spcBef>
              <a:spcAft>
                <a:spcPct val="0"/>
              </a:spcAft>
              <a:buClrTx/>
              <a:buSzTx/>
              <a:buFontTx/>
              <a:buChar char="•"/>
            </a:pPr>
            <a:r>
              <a:rPr lang="en-US" altLang="en-US" sz="2200" b="0" dirty="0"/>
              <a:t>Sort the instances in decreasing order according to the score </a:t>
            </a:r>
          </a:p>
          <a:p>
            <a:pPr marL="347663" indent="-347663">
              <a:spcBef>
                <a:spcPts val="500"/>
              </a:spcBef>
              <a:spcAft>
                <a:spcPct val="0"/>
              </a:spcAft>
              <a:buClrTx/>
              <a:buSzTx/>
              <a:buFontTx/>
              <a:buChar char="•"/>
            </a:pPr>
            <a:r>
              <a:rPr lang="en-US" altLang="en-US" sz="2200" b="0"/>
              <a:t>Apply a threshold </a:t>
            </a:r>
            <a:r>
              <a:rPr lang="en-US" altLang="en-US" sz="2200" b="0" dirty="0"/>
              <a:t>at each unique value of the score</a:t>
            </a:r>
          </a:p>
          <a:p>
            <a:pPr marL="347663" indent="-347663">
              <a:spcBef>
                <a:spcPts val="500"/>
              </a:spcBef>
              <a:spcAft>
                <a:spcPct val="0"/>
              </a:spcAft>
              <a:buClrTx/>
              <a:buSzTx/>
              <a:buFontTx/>
              <a:buChar char="•"/>
            </a:pPr>
            <a:r>
              <a:rPr lang="en-US" altLang="en-US" sz="2200" b="0" dirty="0"/>
              <a:t>Count the number of TP, FP, </a:t>
            </a:r>
            <a:br>
              <a:rPr lang="en-US" altLang="en-US" sz="2200" b="0" dirty="0"/>
            </a:br>
            <a:r>
              <a:rPr lang="en-US" altLang="en-US" sz="2200" b="0" dirty="0"/>
              <a:t>TN, FN at each threshold</a:t>
            </a:r>
          </a:p>
          <a:p>
            <a:pPr marL="685800" lvl="1" indent="-228600">
              <a:spcBef>
                <a:spcPts val="500"/>
              </a:spcBef>
              <a:spcAft>
                <a:spcPct val="0"/>
              </a:spcAft>
              <a:buClrTx/>
              <a:buSzTx/>
              <a:buFontTx/>
              <a:buChar char="•"/>
            </a:pPr>
            <a:r>
              <a:rPr lang="en-US" altLang="en-US" sz="2000" b="0" dirty="0"/>
              <a:t>TPR = TP/(TP+FN)</a:t>
            </a:r>
          </a:p>
          <a:p>
            <a:pPr marL="685800" lvl="1" indent="-228600">
              <a:spcBef>
                <a:spcPts val="500"/>
              </a:spcBef>
              <a:spcAft>
                <a:spcPct val="0"/>
              </a:spcAft>
              <a:buClrTx/>
              <a:buSzTx/>
              <a:buFontTx/>
              <a:buChar char="•"/>
            </a:pPr>
            <a:r>
              <a:rPr lang="en-US" altLang="en-US" sz="2000" b="0" dirty="0"/>
              <a:t>FPR = FP/(FP + TN)</a:t>
            </a:r>
          </a:p>
        </p:txBody>
      </p:sp>
    </p:spTree>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en-US" altLang="en-US"/>
              <a:t>How to construct an ROC curve</a:t>
            </a:r>
          </a:p>
        </p:txBody>
      </p:sp>
      <p:graphicFrame>
        <p:nvGraphicFramePr>
          <p:cNvPr id="25603" name="Object 3"/>
          <p:cNvGraphicFramePr>
            <a:graphicFrameLocks noChangeAspect="1"/>
          </p:cNvGraphicFramePr>
          <p:nvPr/>
        </p:nvGraphicFramePr>
        <p:xfrm>
          <a:off x="1390650" y="1066800"/>
          <a:ext cx="6457950" cy="2381250"/>
        </p:xfrm>
        <a:graphic>
          <a:graphicData uri="http://schemas.openxmlformats.org/presentationml/2006/ole">
            <mc:AlternateContent xmlns:mc="http://schemas.openxmlformats.org/markup-compatibility/2006">
              <mc:Choice xmlns:v="urn:schemas-microsoft-com:vml" Requires="v">
                <p:oleObj name="Document" r:id="rId2" imgW="10594848" imgH="3913632" progId="Word.Document.8">
                  <p:embed/>
                </p:oleObj>
              </mc:Choice>
              <mc:Fallback>
                <p:oleObj name="Document" r:id="rId2" imgW="10594848" imgH="3913632" progId="Word.Document.8">
                  <p:embed/>
                  <p:pic>
                    <p:nvPicPr>
                      <p:cNvPr id="25603" name="Object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0650" y="1066800"/>
                        <a:ext cx="6457950" cy="2381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25604" name="Picture 4"/>
          <p:cNvPicPr>
            <a:picLocks noChangeAspect="1" noChangeArrowheads="1"/>
          </p:cNvPicPr>
          <p:nvPr/>
        </p:nvPicPr>
        <p:blipFill>
          <a:blip r:embed="rId4">
            <a:extLst>
              <a:ext uri="{28A0092B-C50C-407E-A947-70E740481C1C}">
                <a14:useLocalDpi xmlns:a14="http://schemas.microsoft.com/office/drawing/2010/main" val="0"/>
              </a:ext>
            </a:extLst>
          </a:blip>
          <a:srcRect l="5769" t="5128" r="3847" b="5128"/>
          <a:stretch>
            <a:fillRect/>
          </a:stretch>
        </p:blipFill>
        <p:spPr bwMode="auto">
          <a:xfrm>
            <a:off x="2819400" y="3449638"/>
            <a:ext cx="3962400" cy="2951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25605" name="Text Box 5"/>
          <p:cNvSpPr txBox="1">
            <a:spLocks noChangeArrowheads="1"/>
          </p:cNvSpPr>
          <p:nvPr/>
        </p:nvSpPr>
        <p:spPr bwMode="auto">
          <a:xfrm>
            <a:off x="609600" y="1399401"/>
            <a:ext cx="12954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8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4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spcBef>
                <a:spcPct val="50000"/>
              </a:spcBef>
              <a:spcAft>
                <a:spcPct val="0"/>
              </a:spcAft>
              <a:buClrTx/>
              <a:buSzTx/>
              <a:buFontTx/>
              <a:buNone/>
            </a:pPr>
            <a:r>
              <a:rPr lang="en-US" altLang="en-US" sz="1200" dirty="0"/>
              <a:t>Threshold &gt;= </a:t>
            </a:r>
          </a:p>
        </p:txBody>
      </p:sp>
      <p:sp>
        <p:nvSpPr>
          <p:cNvPr id="25606" name="Text Box 6"/>
          <p:cNvSpPr txBox="1">
            <a:spLocks noChangeArrowheads="1"/>
          </p:cNvSpPr>
          <p:nvPr/>
        </p:nvSpPr>
        <p:spPr bwMode="auto">
          <a:xfrm>
            <a:off x="990600" y="4572000"/>
            <a:ext cx="18288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8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4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spcBef>
                <a:spcPct val="50000"/>
              </a:spcBef>
              <a:spcAft>
                <a:spcPct val="0"/>
              </a:spcAft>
              <a:buClrTx/>
              <a:buSzTx/>
              <a:buFontTx/>
              <a:buNone/>
            </a:pPr>
            <a:r>
              <a:rPr lang="en-US" altLang="en-US" sz="2000"/>
              <a:t>ROC Curve:</a:t>
            </a:r>
          </a:p>
        </p:txBody>
      </p:sp>
      <p:sp>
        <p:nvSpPr>
          <p:cNvPr id="25607" name="Line 7"/>
          <p:cNvSpPr>
            <a:spLocks noChangeShapeType="1"/>
          </p:cNvSpPr>
          <p:nvPr/>
        </p:nvSpPr>
        <p:spPr bwMode="auto">
          <a:xfrm>
            <a:off x="1066800" y="2895600"/>
            <a:ext cx="304800"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5608" name="Line 8"/>
          <p:cNvSpPr>
            <a:spLocks noChangeShapeType="1"/>
          </p:cNvSpPr>
          <p:nvPr/>
        </p:nvSpPr>
        <p:spPr bwMode="auto">
          <a:xfrm>
            <a:off x="1066800" y="3200400"/>
            <a:ext cx="304800"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Tree>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r>
              <a:rPr lang="en-US" altLang="en-US"/>
              <a:t>Handling Class Imbalanced Problem</a:t>
            </a:r>
          </a:p>
        </p:txBody>
      </p:sp>
      <p:sp>
        <p:nvSpPr>
          <p:cNvPr id="26627" name="Rectangle 3"/>
          <p:cNvSpPr>
            <a:spLocks noGrp="1" noChangeArrowheads="1"/>
          </p:cNvSpPr>
          <p:nvPr>
            <p:ph type="body" idx="1"/>
          </p:nvPr>
        </p:nvSpPr>
        <p:spPr/>
        <p:txBody>
          <a:bodyPr/>
          <a:lstStyle/>
          <a:p>
            <a:r>
              <a:rPr lang="en-US" altLang="en-US"/>
              <a:t>Class-based ordering (e.g. RIPPER)</a:t>
            </a:r>
          </a:p>
          <a:p>
            <a:pPr lvl="1"/>
            <a:r>
              <a:rPr lang="en-US" altLang="en-US"/>
              <a:t>Rules for rare class have higher priority </a:t>
            </a:r>
          </a:p>
          <a:p>
            <a:endParaRPr lang="en-US" altLang="en-US"/>
          </a:p>
          <a:p>
            <a:r>
              <a:rPr lang="en-US" altLang="en-US"/>
              <a:t>Cost-sensitive classification</a:t>
            </a:r>
          </a:p>
          <a:p>
            <a:pPr lvl="1"/>
            <a:r>
              <a:rPr lang="en-US" altLang="en-US"/>
              <a:t>Misclassifying rare class as majority class is more expensive than misclassifying majority as rare class</a:t>
            </a:r>
          </a:p>
          <a:p>
            <a:pPr lvl="1"/>
            <a:endParaRPr lang="en-US" altLang="en-US"/>
          </a:p>
          <a:p>
            <a:r>
              <a:rPr lang="en-US" altLang="en-US"/>
              <a:t>Sampling-based approaches</a:t>
            </a:r>
          </a:p>
        </p:txBody>
      </p:sp>
    </p:spTree>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r>
              <a:rPr lang="en-US" altLang="en-US"/>
              <a:t>Cost Matrix</a:t>
            </a:r>
          </a:p>
        </p:txBody>
      </p:sp>
      <p:graphicFrame>
        <p:nvGraphicFramePr>
          <p:cNvPr id="1334275" name="Group 3"/>
          <p:cNvGraphicFramePr>
            <a:graphicFrameLocks noGrp="1"/>
          </p:cNvGraphicFramePr>
          <p:nvPr>
            <p:ph sz="half" idx="1"/>
          </p:nvPr>
        </p:nvGraphicFramePr>
        <p:xfrm>
          <a:off x="304800" y="1143000"/>
          <a:ext cx="5151438" cy="2362201"/>
        </p:xfrm>
        <a:graphic>
          <a:graphicData uri="http://schemas.openxmlformats.org/drawingml/2006/table">
            <a:tbl>
              <a:tblPr/>
              <a:tblGrid>
                <a:gridCol w="1139825">
                  <a:extLst>
                    <a:ext uri="{9D8B030D-6E8A-4147-A177-3AD203B41FA5}">
                      <a16:colId xmlns:a16="http://schemas.microsoft.com/office/drawing/2014/main" val="20000"/>
                    </a:ext>
                  </a:extLst>
                </a:gridCol>
                <a:gridCol w="1338263">
                  <a:extLst>
                    <a:ext uri="{9D8B030D-6E8A-4147-A177-3AD203B41FA5}">
                      <a16:colId xmlns:a16="http://schemas.microsoft.com/office/drawing/2014/main" val="20001"/>
                    </a:ext>
                  </a:extLst>
                </a:gridCol>
                <a:gridCol w="1336675">
                  <a:extLst>
                    <a:ext uri="{9D8B030D-6E8A-4147-A177-3AD203B41FA5}">
                      <a16:colId xmlns:a16="http://schemas.microsoft.com/office/drawing/2014/main" val="20002"/>
                    </a:ext>
                  </a:extLst>
                </a:gridCol>
                <a:gridCol w="1336675">
                  <a:extLst>
                    <a:ext uri="{9D8B030D-6E8A-4147-A177-3AD203B41FA5}">
                      <a16:colId xmlns:a16="http://schemas.microsoft.com/office/drawing/2014/main" val="20003"/>
                    </a:ext>
                  </a:extLst>
                </a:gridCol>
              </a:tblGrid>
              <a:tr h="558800">
                <a:tc>
                  <a:txBody>
                    <a:bodyPr/>
                    <a:lstStyle/>
                    <a:p>
                      <a:pPr marL="0" marR="0" lvl="0" indent="0" algn="l"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endParaRPr kumimoji="0" lang="en-US" sz="1800" b="0" i="0" u="none" strike="noStrike" cap="none" normalizeH="0" baseline="0">
                        <a:ln>
                          <a:noFill/>
                        </a:ln>
                        <a:solidFill>
                          <a:schemeClr val="tx1"/>
                        </a:solidFill>
                        <a:effectLst/>
                        <a:latin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3">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800" b="0" i="0" u="none" strike="noStrike" cap="none" normalizeH="0" baseline="0">
                          <a:ln>
                            <a:noFill/>
                          </a:ln>
                          <a:solidFill>
                            <a:schemeClr val="tx1"/>
                          </a:solidFill>
                          <a:effectLst/>
                          <a:latin typeface="Arial" charset="0"/>
                        </a:rPr>
                        <a:t>PREDICTED CLASS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ECFF"/>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579438">
                <a:tc rowSpan="3">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br>
                        <a:rPr kumimoji="0" lang="en-US" sz="1800" b="0" i="0" u="none" strike="noStrike" cap="none" normalizeH="0" baseline="0">
                          <a:ln>
                            <a:noFill/>
                          </a:ln>
                          <a:solidFill>
                            <a:schemeClr val="tx1"/>
                          </a:solidFill>
                          <a:effectLst/>
                          <a:latin typeface="Arial" charset="0"/>
                        </a:rPr>
                      </a:br>
                      <a:r>
                        <a:rPr kumimoji="0" lang="en-US" sz="1800" b="0" i="0" u="none" strike="noStrike" cap="none" normalizeH="0" baseline="0">
                          <a:ln>
                            <a:noFill/>
                          </a:ln>
                          <a:solidFill>
                            <a:schemeClr val="tx1"/>
                          </a:solidFill>
                          <a:effectLst/>
                          <a:latin typeface="Arial" charset="0"/>
                        </a:rPr>
                        <a:t>ACTUAL</a:t>
                      </a:r>
                      <a:br>
                        <a:rPr kumimoji="0" lang="en-US" sz="1800" b="0" i="0" u="none" strike="noStrike" cap="none" normalizeH="0" baseline="0">
                          <a:ln>
                            <a:noFill/>
                          </a:ln>
                          <a:solidFill>
                            <a:schemeClr val="tx1"/>
                          </a:solidFill>
                          <a:effectLst/>
                          <a:latin typeface="Arial" charset="0"/>
                        </a:rPr>
                      </a:br>
                      <a:r>
                        <a:rPr kumimoji="0" lang="en-US" sz="1800" b="0" i="0" u="none" strike="noStrike" cap="none" normalizeH="0" baseline="0">
                          <a:ln>
                            <a:noFill/>
                          </a:ln>
                          <a:solidFill>
                            <a:schemeClr val="tx1"/>
                          </a:solidFill>
                          <a:effectLst/>
                          <a:latin typeface="Arial" charset="0"/>
                        </a:rPr>
                        <a:t>CLASS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ECFF"/>
                    </a:solidFill>
                  </a:tcPr>
                </a:tc>
                <a:tc>
                  <a:txBody>
                    <a:bodyPr/>
                    <a:lstStyle/>
                    <a:p>
                      <a:pPr marL="0" marR="0" lvl="0" indent="0" algn="l"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endParaRPr kumimoji="0" lang="en-US" sz="16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600" b="0" i="0" u="none" strike="noStrike" cap="none" normalizeH="0" baseline="0">
                          <a:ln>
                            <a:noFill/>
                          </a:ln>
                          <a:solidFill>
                            <a:schemeClr val="tx1"/>
                          </a:solidFill>
                          <a:effectLst/>
                          <a:latin typeface="Arial" charset="0"/>
                        </a:rPr>
                        <a:t>Class=Yes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600" b="0" i="0" u="none" strike="noStrike" cap="none" normalizeH="0" baseline="0">
                          <a:ln>
                            <a:noFill/>
                          </a:ln>
                          <a:solidFill>
                            <a:schemeClr val="tx1"/>
                          </a:solidFill>
                          <a:effectLst/>
                          <a:latin typeface="Arial" charset="0"/>
                        </a:rPr>
                        <a:t>Class=No</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68325">
                <a:tc vMerge="1">
                  <a:txBody>
                    <a:bodyPr/>
                    <a:lstStyle/>
                    <a:p>
                      <a:endParaRPr lang="en-US"/>
                    </a:p>
                  </a:txBody>
                  <a:tcPr/>
                </a:tc>
                <a:tc>
                  <a:txBody>
                    <a:bodyPr/>
                    <a:lstStyle/>
                    <a:p>
                      <a:pPr marL="0" marR="0" lvl="0" indent="0" algn="l"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600" b="0" i="0" u="none" strike="noStrike" cap="none" normalizeH="0" baseline="0">
                          <a:ln>
                            <a:noFill/>
                          </a:ln>
                          <a:solidFill>
                            <a:schemeClr val="tx1"/>
                          </a:solidFill>
                          <a:effectLst/>
                          <a:latin typeface="Arial" charset="0"/>
                        </a:rPr>
                        <a:t>Class=Yes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600" b="0" i="0" u="none" strike="noStrike" cap="none" normalizeH="0" baseline="0">
                          <a:ln>
                            <a:noFill/>
                          </a:ln>
                          <a:solidFill>
                            <a:schemeClr val="tx1"/>
                          </a:solidFill>
                          <a:effectLst/>
                          <a:latin typeface="Arial" charset="0"/>
                        </a:rPr>
                        <a:t>f(Yes, Yes)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600" b="0" i="0" u="none" strike="noStrike" cap="none" normalizeH="0" baseline="0">
                          <a:ln>
                            <a:noFill/>
                          </a:ln>
                          <a:solidFill>
                            <a:schemeClr val="tx1"/>
                          </a:solidFill>
                          <a:effectLst/>
                          <a:latin typeface="Arial" charset="0"/>
                        </a:rPr>
                        <a:t>f(Yes,No)</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655638">
                <a:tc vMerge="1">
                  <a:txBody>
                    <a:bodyPr/>
                    <a:lstStyle/>
                    <a:p>
                      <a:endParaRPr lang="en-US"/>
                    </a:p>
                  </a:txBody>
                  <a:tcPr/>
                </a:tc>
                <a:tc>
                  <a:txBody>
                    <a:bodyPr/>
                    <a:lstStyle/>
                    <a:p>
                      <a:pPr marL="0" marR="0" lvl="0" indent="0" algn="l"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600" b="0" i="0" u="none" strike="noStrike" cap="none" normalizeH="0" baseline="0">
                          <a:ln>
                            <a:noFill/>
                          </a:ln>
                          <a:solidFill>
                            <a:schemeClr val="tx1"/>
                          </a:solidFill>
                          <a:effectLst/>
                          <a:latin typeface="Arial" charset="0"/>
                        </a:rPr>
                        <a:t>Class=No</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600" b="0" i="0" u="none" strike="noStrike" cap="none" normalizeH="0" baseline="0">
                          <a:ln>
                            <a:noFill/>
                          </a:ln>
                          <a:solidFill>
                            <a:schemeClr val="tx1"/>
                          </a:solidFill>
                          <a:effectLst/>
                          <a:latin typeface="Arial" charset="0"/>
                        </a:rPr>
                        <a:t>f(No, Yes)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600" b="0" i="0" u="none" strike="noStrike" cap="none" normalizeH="0" baseline="0">
                          <a:ln>
                            <a:noFill/>
                          </a:ln>
                          <a:solidFill>
                            <a:schemeClr val="tx1"/>
                          </a:solidFill>
                          <a:effectLst/>
                          <a:latin typeface="Arial" charset="0"/>
                        </a:rPr>
                        <a:t>f(No, No)</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graphicFrame>
        <p:nvGraphicFramePr>
          <p:cNvPr id="1334298" name="Group 26"/>
          <p:cNvGraphicFramePr>
            <a:graphicFrameLocks noGrp="1"/>
          </p:cNvGraphicFramePr>
          <p:nvPr/>
        </p:nvGraphicFramePr>
        <p:xfrm>
          <a:off x="304800" y="3810000"/>
          <a:ext cx="5181600" cy="2308226"/>
        </p:xfrm>
        <a:graphic>
          <a:graphicData uri="http://schemas.openxmlformats.org/drawingml/2006/table">
            <a:tbl>
              <a:tblPr/>
              <a:tblGrid>
                <a:gridCol w="1295400">
                  <a:extLst>
                    <a:ext uri="{9D8B030D-6E8A-4147-A177-3AD203B41FA5}">
                      <a16:colId xmlns:a16="http://schemas.microsoft.com/office/drawing/2014/main" val="20000"/>
                    </a:ext>
                  </a:extLst>
                </a:gridCol>
                <a:gridCol w="1295400">
                  <a:extLst>
                    <a:ext uri="{9D8B030D-6E8A-4147-A177-3AD203B41FA5}">
                      <a16:colId xmlns:a16="http://schemas.microsoft.com/office/drawing/2014/main" val="20001"/>
                    </a:ext>
                  </a:extLst>
                </a:gridCol>
                <a:gridCol w="1295400">
                  <a:extLst>
                    <a:ext uri="{9D8B030D-6E8A-4147-A177-3AD203B41FA5}">
                      <a16:colId xmlns:a16="http://schemas.microsoft.com/office/drawing/2014/main" val="20002"/>
                    </a:ext>
                  </a:extLst>
                </a:gridCol>
                <a:gridCol w="1295400">
                  <a:extLst>
                    <a:ext uri="{9D8B030D-6E8A-4147-A177-3AD203B41FA5}">
                      <a16:colId xmlns:a16="http://schemas.microsoft.com/office/drawing/2014/main" val="20003"/>
                    </a:ext>
                  </a:extLst>
                </a:gridCol>
              </a:tblGrid>
              <a:tr h="640063">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800" b="0" i="0" u="none" strike="noStrike" cap="none" normalizeH="0" baseline="0">
                          <a:ln>
                            <a:noFill/>
                          </a:ln>
                          <a:solidFill>
                            <a:srgbClr val="FF0000"/>
                          </a:solidFill>
                          <a:effectLst/>
                          <a:latin typeface="Arial" charset="0"/>
                        </a:rPr>
                        <a:t>Cost Matrix</a:t>
                      </a:r>
                    </a:p>
                  </a:txBody>
                  <a:tcPr marT="45712" marB="4571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3">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800" b="0" i="0" u="none" strike="noStrike" cap="none" normalizeH="0" baseline="0">
                          <a:ln>
                            <a:noFill/>
                          </a:ln>
                          <a:solidFill>
                            <a:schemeClr val="tx1"/>
                          </a:solidFill>
                          <a:effectLst/>
                          <a:latin typeface="Arial" charset="0"/>
                        </a:rPr>
                        <a:t>      PREDICTED CLASS</a:t>
                      </a:r>
                    </a:p>
                  </a:txBody>
                  <a:tcPr marT="45712" marB="4571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ECFF"/>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536478">
                <a:tc rowSpan="3">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br>
                        <a:rPr kumimoji="0" lang="en-US" sz="1800" b="0" i="0" u="none" strike="noStrike" cap="none" normalizeH="0" baseline="0">
                          <a:ln>
                            <a:noFill/>
                          </a:ln>
                          <a:solidFill>
                            <a:schemeClr val="tx1"/>
                          </a:solidFill>
                          <a:effectLst/>
                          <a:latin typeface="Arial" charset="0"/>
                        </a:rPr>
                      </a:br>
                      <a:endParaRPr kumimoji="0" lang="en-US" sz="1800" b="0" i="0" u="none" strike="noStrike" cap="none" normalizeH="0" baseline="0">
                        <a:ln>
                          <a:noFill/>
                        </a:ln>
                        <a:solidFill>
                          <a:schemeClr val="tx1"/>
                        </a:solidFill>
                        <a:effectLst/>
                        <a:latin typeface="Arial" charset="0"/>
                      </a:endParaRPr>
                    </a:p>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800" b="0" i="0" u="none" strike="noStrike" cap="none" normalizeH="0" baseline="0">
                          <a:ln>
                            <a:noFill/>
                          </a:ln>
                          <a:solidFill>
                            <a:schemeClr val="tx1"/>
                          </a:solidFill>
                          <a:effectLst/>
                          <a:latin typeface="Arial" charset="0"/>
                        </a:rPr>
                        <a:t>ACTUAL</a:t>
                      </a:r>
                      <a:br>
                        <a:rPr kumimoji="0" lang="en-US" sz="1800" b="0" i="0" u="none" strike="noStrike" cap="none" normalizeH="0" baseline="0">
                          <a:ln>
                            <a:noFill/>
                          </a:ln>
                          <a:solidFill>
                            <a:schemeClr val="tx1"/>
                          </a:solidFill>
                          <a:effectLst/>
                          <a:latin typeface="Arial" charset="0"/>
                        </a:rPr>
                      </a:br>
                      <a:r>
                        <a:rPr kumimoji="0" lang="en-US" sz="1800" b="0" i="0" u="none" strike="noStrike" cap="none" normalizeH="0" baseline="0">
                          <a:ln>
                            <a:noFill/>
                          </a:ln>
                          <a:solidFill>
                            <a:schemeClr val="tx1"/>
                          </a:solidFill>
                          <a:effectLst/>
                          <a:latin typeface="Arial" charset="0"/>
                        </a:rPr>
                        <a:t>CLASS</a:t>
                      </a:r>
                    </a:p>
                  </a:txBody>
                  <a:tcPr marT="45712" marB="4571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ECFF"/>
                    </a:solid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600" b="0" i="0" u="none" strike="noStrike" cap="none" normalizeH="0" baseline="0">
                          <a:ln>
                            <a:noFill/>
                          </a:ln>
                          <a:solidFill>
                            <a:schemeClr val="tx1"/>
                          </a:solidFill>
                          <a:effectLst/>
                          <a:latin typeface="Arial" charset="0"/>
                        </a:rPr>
                        <a:t>C(i, j)</a:t>
                      </a: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600" b="0" i="0" u="none" strike="noStrike" cap="none" normalizeH="0" baseline="0">
                          <a:ln>
                            <a:noFill/>
                          </a:ln>
                          <a:solidFill>
                            <a:schemeClr val="tx1"/>
                          </a:solidFill>
                          <a:effectLst/>
                          <a:latin typeface="Arial" charset="0"/>
                        </a:rPr>
                        <a:t>Class=Yes</a:t>
                      </a: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600" b="0" i="0" u="none" strike="noStrike" cap="none" normalizeH="0" baseline="0">
                          <a:ln>
                            <a:noFill/>
                          </a:ln>
                          <a:solidFill>
                            <a:schemeClr val="tx1"/>
                          </a:solidFill>
                          <a:effectLst/>
                          <a:latin typeface="Arial" charset="0"/>
                        </a:rPr>
                        <a:t>Class=No</a:t>
                      </a:r>
                    </a:p>
                  </a:txBody>
                  <a:tcPr marT="45712" marB="4571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extLst>
                  <a:ext uri="{0D108BD9-81ED-4DB2-BD59-A6C34878D82A}">
                    <a16:rowId xmlns:a16="http://schemas.microsoft.com/office/drawing/2014/main" val="10001"/>
                  </a:ext>
                </a:extLst>
              </a:tr>
              <a:tr h="525369">
                <a:tc vMerge="1">
                  <a:txBody>
                    <a:bodyPr/>
                    <a:lstStyle/>
                    <a:p>
                      <a:endParaRPr lang="en-US"/>
                    </a:p>
                  </a:txBody>
                  <a:tcPr/>
                </a:tc>
                <a:tc>
                  <a:txBody>
                    <a:bodyPr/>
                    <a:lstStyle/>
                    <a:p>
                      <a:pPr marL="0" marR="0" lvl="0" indent="0" algn="l"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600" b="0" i="0" u="none" strike="noStrike" cap="none" normalizeH="0" baseline="0">
                          <a:ln>
                            <a:noFill/>
                          </a:ln>
                          <a:solidFill>
                            <a:schemeClr val="tx1"/>
                          </a:solidFill>
                          <a:effectLst/>
                          <a:latin typeface="Arial" charset="0"/>
                        </a:rPr>
                        <a:t>Class=Yes</a:t>
                      </a: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600" b="0" i="0" u="none" strike="noStrike" cap="none" normalizeH="0" baseline="0">
                          <a:ln>
                            <a:noFill/>
                          </a:ln>
                          <a:solidFill>
                            <a:schemeClr val="tx1"/>
                          </a:solidFill>
                          <a:effectLst/>
                          <a:latin typeface="Arial" charset="0"/>
                        </a:rPr>
                        <a:t>C(Yes, Yes)</a:t>
                      </a: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600" b="0" i="0" u="none" strike="noStrike" cap="none" normalizeH="0" baseline="0">
                          <a:ln>
                            <a:noFill/>
                          </a:ln>
                          <a:solidFill>
                            <a:schemeClr val="tx1"/>
                          </a:solidFill>
                          <a:effectLst/>
                          <a:latin typeface="Arial" charset="0"/>
                        </a:rPr>
                        <a:t>C(Yes, No)</a:t>
                      </a:r>
                    </a:p>
                  </a:txBody>
                  <a:tcPr marT="45712" marB="4571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606315">
                <a:tc vMerge="1">
                  <a:txBody>
                    <a:bodyPr/>
                    <a:lstStyle/>
                    <a:p>
                      <a:endParaRPr lang="en-US"/>
                    </a:p>
                  </a:txBody>
                  <a:tcPr/>
                </a:tc>
                <a:tc>
                  <a:txBody>
                    <a:bodyPr/>
                    <a:lstStyle/>
                    <a:p>
                      <a:pPr marL="0" marR="0" lvl="0" indent="0" algn="l"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600" b="0" i="0" u="none" strike="noStrike" cap="none" normalizeH="0" baseline="0">
                          <a:ln>
                            <a:noFill/>
                          </a:ln>
                          <a:solidFill>
                            <a:schemeClr val="tx1"/>
                          </a:solidFill>
                          <a:effectLst/>
                          <a:latin typeface="Arial" charset="0"/>
                        </a:rPr>
                        <a:t>Class=No</a:t>
                      </a: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600" b="0" i="0" u="none" strike="noStrike" cap="none" normalizeH="0" baseline="0">
                          <a:ln>
                            <a:noFill/>
                          </a:ln>
                          <a:solidFill>
                            <a:schemeClr val="tx1"/>
                          </a:solidFill>
                          <a:effectLst/>
                          <a:latin typeface="Arial" charset="0"/>
                        </a:rPr>
                        <a:t>C(No, Yes)</a:t>
                      </a: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600" b="0" i="0" u="none" strike="noStrike" cap="none" normalizeH="0" baseline="0">
                          <a:ln>
                            <a:noFill/>
                          </a:ln>
                          <a:solidFill>
                            <a:schemeClr val="tx1"/>
                          </a:solidFill>
                          <a:effectLst/>
                          <a:latin typeface="Arial" charset="0"/>
                        </a:rPr>
                        <a:t>C(No, No)</a:t>
                      </a:r>
                    </a:p>
                  </a:txBody>
                  <a:tcPr marT="45712" marB="4571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
        <p:nvSpPr>
          <p:cNvPr id="27697" name="Rectangle 49"/>
          <p:cNvSpPr>
            <a:spLocks noChangeArrowheads="1"/>
          </p:cNvSpPr>
          <p:nvPr/>
        </p:nvSpPr>
        <p:spPr bwMode="auto">
          <a:xfrm>
            <a:off x="5562600" y="2590800"/>
            <a:ext cx="3429000"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lstStyle>
            <a:lvl1pPr marL="292100" indent="-292100">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8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4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spcBef>
                <a:spcPct val="50000"/>
              </a:spcBef>
              <a:spcAft>
                <a:spcPct val="0"/>
              </a:spcAft>
              <a:buClrTx/>
              <a:buSzTx/>
              <a:buFontTx/>
              <a:buNone/>
            </a:pPr>
            <a:r>
              <a:rPr lang="en-US" altLang="en-US" sz="2400" b="0"/>
              <a:t>C(i,j): Cost of misclassifying class i example as class j</a:t>
            </a:r>
          </a:p>
        </p:txBody>
      </p:sp>
      <p:graphicFrame>
        <p:nvGraphicFramePr>
          <p:cNvPr id="27698" name="Object 50"/>
          <p:cNvGraphicFramePr>
            <a:graphicFrameLocks noGrp="1" noChangeAspect="1"/>
          </p:cNvGraphicFramePr>
          <p:nvPr>
            <p:ph sz="half" idx="2"/>
          </p:nvPr>
        </p:nvGraphicFramePr>
        <p:xfrm>
          <a:off x="5715000" y="4419600"/>
          <a:ext cx="3168650" cy="511175"/>
        </p:xfrm>
        <a:graphic>
          <a:graphicData uri="http://schemas.openxmlformats.org/presentationml/2006/ole">
            <mc:AlternateContent xmlns:mc="http://schemas.openxmlformats.org/markup-compatibility/2006">
              <mc:Choice xmlns:v="urn:schemas-microsoft-com:vml" Requires="v">
                <p:oleObj name="Equation" r:id="rId2" imgW="1574800" imgH="254000" progId="Equation.3">
                  <p:embed/>
                </p:oleObj>
              </mc:Choice>
              <mc:Fallback>
                <p:oleObj name="Equation" r:id="rId2" imgW="1574800" imgH="254000" progId="Equation.3">
                  <p:embed/>
                  <p:pic>
                    <p:nvPicPr>
                      <p:cNvPr id="27698" name="Object 5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5000" y="4419600"/>
                        <a:ext cx="3168650" cy="511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r>
              <a:rPr lang="en-US" altLang="en-US"/>
              <a:t>Computing Cost of Classification</a:t>
            </a:r>
          </a:p>
        </p:txBody>
      </p:sp>
      <p:graphicFrame>
        <p:nvGraphicFramePr>
          <p:cNvPr id="1335299" name="Group 3"/>
          <p:cNvGraphicFramePr>
            <a:graphicFrameLocks noGrp="1"/>
          </p:cNvGraphicFramePr>
          <p:nvPr/>
        </p:nvGraphicFramePr>
        <p:xfrm>
          <a:off x="2895600" y="1143000"/>
          <a:ext cx="3581400" cy="1830451"/>
        </p:xfrm>
        <a:graphic>
          <a:graphicData uri="http://schemas.openxmlformats.org/drawingml/2006/table">
            <a:tbl>
              <a:tblPr/>
              <a:tblGrid>
                <a:gridCol w="1143000">
                  <a:extLst>
                    <a:ext uri="{9D8B030D-6E8A-4147-A177-3AD203B41FA5}">
                      <a16:colId xmlns:a16="http://schemas.microsoft.com/office/drawing/2014/main" val="20000"/>
                    </a:ext>
                  </a:extLst>
                </a:gridCol>
                <a:gridCol w="838200">
                  <a:extLst>
                    <a:ext uri="{9D8B030D-6E8A-4147-A177-3AD203B41FA5}">
                      <a16:colId xmlns:a16="http://schemas.microsoft.com/office/drawing/2014/main" val="20001"/>
                    </a:ext>
                  </a:extLst>
                </a:gridCol>
                <a:gridCol w="762000">
                  <a:extLst>
                    <a:ext uri="{9D8B030D-6E8A-4147-A177-3AD203B41FA5}">
                      <a16:colId xmlns:a16="http://schemas.microsoft.com/office/drawing/2014/main" val="20002"/>
                    </a:ext>
                  </a:extLst>
                </a:gridCol>
                <a:gridCol w="838200">
                  <a:extLst>
                    <a:ext uri="{9D8B030D-6E8A-4147-A177-3AD203B41FA5}">
                      <a16:colId xmlns:a16="http://schemas.microsoft.com/office/drawing/2014/main" val="20003"/>
                    </a:ext>
                  </a:extLst>
                </a:gridCol>
              </a:tblGrid>
              <a:tr h="639972">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800" b="0" i="0" u="none" strike="noStrike" cap="none" normalizeH="0" baseline="0">
                          <a:ln>
                            <a:noFill/>
                          </a:ln>
                          <a:solidFill>
                            <a:srgbClr val="FF0000"/>
                          </a:solidFill>
                          <a:effectLst/>
                          <a:latin typeface="Arial" charset="0"/>
                        </a:rPr>
                        <a:t>Cost Matrix</a:t>
                      </a:r>
                    </a:p>
                  </a:txBody>
                  <a:tcPr marT="45681" marB="4568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3">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800" b="0" i="0" u="none" strike="noStrike" cap="none" normalizeH="0" baseline="0">
                          <a:ln>
                            <a:noFill/>
                          </a:ln>
                          <a:solidFill>
                            <a:schemeClr val="tx1"/>
                          </a:solidFill>
                          <a:effectLst/>
                          <a:latin typeface="Arial" charset="0"/>
                        </a:rPr>
                        <a:t>PREDICTED CLASS</a:t>
                      </a:r>
                    </a:p>
                  </a:txBody>
                  <a:tcPr marT="45681" marB="4568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ECFF"/>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96145">
                <a:tc rowSpan="3">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br>
                        <a:rPr kumimoji="0" lang="en-US" sz="2000" b="0" i="0" u="none" strike="noStrike" cap="none" normalizeH="0" baseline="0">
                          <a:ln>
                            <a:noFill/>
                          </a:ln>
                          <a:solidFill>
                            <a:schemeClr val="tx1"/>
                          </a:solidFill>
                          <a:effectLst/>
                          <a:latin typeface="Arial" charset="0"/>
                        </a:rPr>
                      </a:br>
                      <a:r>
                        <a:rPr kumimoji="0" lang="en-US" sz="1800" b="0" i="0" u="none" strike="noStrike" cap="none" normalizeH="0" baseline="0">
                          <a:ln>
                            <a:noFill/>
                          </a:ln>
                          <a:solidFill>
                            <a:schemeClr val="tx1"/>
                          </a:solidFill>
                          <a:effectLst/>
                          <a:latin typeface="Arial" charset="0"/>
                        </a:rPr>
                        <a:t>ACTUAL</a:t>
                      </a:r>
                      <a:br>
                        <a:rPr kumimoji="0" lang="en-US" sz="1800" b="0" i="0" u="none" strike="noStrike" cap="none" normalizeH="0" baseline="0">
                          <a:ln>
                            <a:noFill/>
                          </a:ln>
                          <a:solidFill>
                            <a:schemeClr val="tx1"/>
                          </a:solidFill>
                          <a:effectLst/>
                          <a:latin typeface="Arial" charset="0"/>
                        </a:rPr>
                      </a:br>
                      <a:r>
                        <a:rPr kumimoji="0" lang="en-US" sz="1800" b="0" i="0" u="none" strike="noStrike" cap="none" normalizeH="0" baseline="0">
                          <a:ln>
                            <a:noFill/>
                          </a:ln>
                          <a:solidFill>
                            <a:schemeClr val="tx1"/>
                          </a:solidFill>
                          <a:effectLst/>
                          <a:latin typeface="Arial" charset="0"/>
                        </a:rPr>
                        <a:t>CLASS</a:t>
                      </a:r>
                    </a:p>
                  </a:txBody>
                  <a:tcPr marT="45681" marB="4568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ECFF"/>
                    </a:solid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800" b="0" i="0" u="none" strike="noStrike" cap="none" normalizeH="0" baseline="0">
                          <a:ln>
                            <a:noFill/>
                          </a:ln>
                          <a:solidFill>
                            <a:schemeClr val="tx1"/>
                          </a:solidFill>
                          <a:effectLst/>
                          <a:latin typeface="Arial" charset="0"/>
                        </a:rPr>
                        <a:t>C(i,j)</a:t>
                      </a:r>
                    </a:p>
                  </a:txBody>
                  <a:tcPr marT="45681" marB="4568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2000" b="1" i="0" u="none" strike="noStrike" cap="none" normalizeH="0" baseline="0">
                          <a:ln>
                            <a:noFill/>
                          </a:ln>
                          <a:solidFill>
                            <a:schemeClr val="tx1"/>
                          </a:solidFill>
                          <a:effectLst/>
                          <a:latin typeface="Arial" charset="0"/>
                        </a:rPr>
                        <a:t>+</a:t>
                      </a:r>
                    </a:p>
                  </a:txBody>
                  <a:tcPr marT="45681" marB="4568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2000" b="1" i="0" u="none" strike="noStrike" cap="none" normalizeH="0" baseline="0">
                          <a:ln>
                            <a:noFill/>
                          </a:ln>
                          <a:solidFill>
                            <a:schemeClr val="tx1"/>
                          </a:solidFill>
                          <a:effectLst/>
                          <a:latin typeface="Arial" charset="0"/>
                        </a:rPr>
                        <a:t>-</a:t>
                      </a:r>
                    </a:p>
                  </a:txBody>
                  <a:tcPr marT="45681" marB="4568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extLst>
                  <a:ext uri="{0D108BD9-81ED-4DB2-BD59-A6C34878D82A}">
                    <a16:rowId xmlns:a16="http://schemas.microsoft.com/office/drawing/2014/main" val="10001"/>
                  </a:ext>
                </a:extLst>
              </a:tr>
              <a:tr h="396145">
                <a:tc vMerge="1">
                  <a:txBody>
                    <a:bodyPr/>
                    <a:lstStyle/>
                    <a:p>
                      <a:endParaRPr lang="en-US"/>
                    </a:p>
                  </a:txBody>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2000" b="1" i="0" u="none" strike="noStrike" cap="none" normalizeH="0" baseline="0">
                          <a:ln>
                            <a:noFill/>
                          </a:ln>
                          <a:solidFill>
                            <a:schemeClr val="tx1"/>
                          </a:solidFill>
                          <a:effectLst/>
                          <a:latin typeface="Arial" charset="0"/>
                        </a:rPr>
                        <a:t>+</a:t>
                      </a:r>
                    </a:p>
                  </a:txBody>
                  <a:tcPr marT="45681" marB="4568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2000" b="0" i="0" u="none" strike="noStrike" cap="none" normalizeH="0" baseline="0">
                          <a:ln>
                            <a:noFill/>
                          </a:ln>
                          <a:solidFill>
                            <a:schemeClr val="tx1"/>
                          </a:solidFill>
                          <a:effectLst/>
                          <a:latin typeface="Arial" charset="0"/>
                        </a:rPr>
                        <a:t>-1</a:t>
                      </a:r>
                    </a:p>
                  </a:txBody>
                  <a:tcPr marT="45681" marB="4568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2000" b="0" i="0" u="none" strike="noStrike" cap="none" normalizeH="0" baseline="0">
                          <a:ln>
                            <a:noFill/>
                          </a:ln>
                          <a:solidFill>
                            <a:schemeClr val="tx1"/>
                          </a:solidFill>
                          <a:effectLst/>
                          <a:latin typeface="Arial" charset="0"/>
                        </a:rPr>
                        <a:t>100</a:t>
                      </a:r>
                    </a:p>
                  </a:txBody>
                  <a:tcPr marT="45681" marB="4568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98125">
                <a:tc vMerge="1">
                  <a:txBody>
                    <a:bodyPr/>
                    <a:lstStyle/>
                    <a:p>
                      <a:endParaRPr lang="en-US"/>
                    </a:p>
                  </a:txBody>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2000" b="1" i="0" u="none" strike="noStrike" cap="none" normalizeH="0" baseline="0">
                          <a:ln>
                            <a:noFill/>
                          </a:ln>
                          <a:solidFill>
                            <a:schemeClr val="tx1"/>
                          </a:solidFill>
                          <a:effectLst/>
                          <a:latin typeface="Arial" charset="0"/>
                        </a:rPr>
                        <a:t>-</a:t>
                      </a:r>
                    </a:p>
                  </a:txBody>
                  <a:tcPr marT="45681" marB="4568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2000" b="0" i="0" u="none" strike="noStrike" cap="none" normalizeH="0" baseline="0">
                          <a:ln>
                            <a:noFill/>
                          </a:ln>
                          <a:solidFill>
                            <a:schemeClr val="tx1"/>
                          </a:solidFill>
                          <a:effectLst/>
                          <a:latin typeface="Arial" charset="0"/>
                        </a:rPr>
                        <a:t>1</a:t>
                      </a:r>
                    </a:p>
                  </a:txBody>
                  <a:tcPr marT="45681" marB="4568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2000" b="0" i="0" u="none" strike="noStrike" cap="none" normalizeH="0" baseline="0">
                          <a:ln>
                            <a:noFill/>
                          </a:ln>
                          <a:solidFill>
                            <a:schemeClr val="tx1"/>
                          </a:solidFill>
                          <a:effectLst/>
                          <a:latin typeface="Arial" charset="0"/>
                        </a:rPr>
                        <a:t>0</a:t>
                      </a:r>
                    </a:p>
                  </a:txBody>
                  <a:tcPr marT="45681" marB="4568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graphicFrame>
        <p:nvGraphicFramePr>
          <p:cNvPr id="1335322" name="Group 26"/>
          <p:cNvGraphicFramePr>
            <a:graphicFrameLocks noGrp="1"/>
          </p:cNvGraphicFramePr>
          <p:nvPr/>
        </p:nvGraphicFramePr>
        <p:xfrm>
          <a:off x="685800" y="3276600"/>
          <a:ext cx="3581400" cy="1830451"/>
        </p:xfrm>
        <a:graphic>
          <a:graphicData uri="http://schemas.openxmlformats.org/drawingml/2006/table">
            <a:tbl>
              <a:tblPr/>
              <a:tblGrid>
                <a:gridCol w="1143000">
                  <a:extLst>
                    <a:ext uri="{9D8B030D-6E8A-4147-A177-3AD203B41FA5}">
                      <a16:colId xmlns:a16="http://schemas.microsoft.com/office/drawing/2014/main" val="20000"/>
                    </a:ext>
                  </a:extLst>
                </a:gridCol>
                <a:gridCol w="838200">
                  <a:extLst>
                    <a:ext uri="{9D8B030D-6E8A-4147-A177-3AD203B41FA5}">
                      <a16:colId xmlns:a16="http://schemas.microsoft.com/office/drawing/2014/main" val="20001"/>
                    </a:ext>
                  </a:extLst>
                </a:gridCol>
                <a:gridCol w="762000">
                  <a:extLst>
                    <a:ext uri="{9D8B030D-6E8A-4147-A177-3AD203B41FA5}">
                      <a16:colId xmlns:a16="http://schemas.microsoft.com/office/drawing/2014/main" val="20002"/>
                    </a:ext>
                  </a:extLst>
                </a:gridCol>
                <a:gridCol w="838200">
                  <a:extLst>
                    <a:ext uri="{9D8B030D-6E8A-4147-A177-3AD203B41FA5}">
                      <a16:colId xmlns:a16="http://schemas.microsoft.com/office/drawing/2014/main" val="20003"/>
                    </a:ext>
                  </a:extLst>
                </a:gridCol>
              </a:tblGrid>
              <a:tr h="639972">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800" b="0" i="0" u="none" strike="noStrike" cap="none" normalizeH="0" baseline="0">
                          <a:ln>
                            <a:noFill/>
                          </a:ln>
                          <a:solidFill>
                            <a:srgbClr val="FF0000"/>
                          </a:solidFill>
                          <a:effectLst/>
                          <a:latin typeface="Arial" charset="0"/>
                        </a:rPr>
                        <a:t>Model M</a:t>
                      </a:r>
                      <a:r>
                        <a:rPr kumimoji="0" lang="en-US" sz="1800" b="0" i="0" u="none" strike="noStrike" cap="none" normalizeH="0" baseline="-25000">
                          <a:ln>
                            <a:noFill/>
                          </a:ln>
                          <a:solidFill>
                            <a:srgbClr val="FF0000"/>
                          </a:solidFill>
                          <a:effectLst/>
                          <a:latin typeface="Arial" charset="0"/>
                        </a:rPr>
                        <a:t>1</a:t>
                      </a:r>
                    </a:p>
                  </a:txBody>
                  <a:tcPr marT="45681" marB="4568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3">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800" b="0" i="0" u="none" strike="noStrike" cap="none" normalizeH="0" baseline="0">
                          <a:ln>
                            <a:noFill/>
                          </a:ln>
                          <a:solidFill>
                            <a:schemeClr val="tx1"/>
                          </a:solidFill>
                          <a:effectLst/>
                          <a:latin typeface="Arial" charset="0"/>
                        </a:rPr>
                        <a:t>PREDICTED CLASS</a:t>
                      </a:r>
                    </a:p>
                  </a:txBody>
                  <a:tcPr marT="45681" marB="4568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ECFF"/>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96145">
                <a:tc rowSpan="3">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br>
                        <a:rPr kumimoji="0" lang="en-US" sz="2000" b="0" i="0" u="none" strike="noStrike" cap="none" normalizeH="0" baseline="0">
                          <a:ln>
                            <a:noFill/>
                          </a:ln>
                          <a:solidFill>
                            <a:schemeClr val="tx1"/>
                          </a:solidFill>
                          <a:effectLst/>
                          <a:latin typeface="Arial" charset="0"/>
                        </a:rPr>
                      </a:br>
                      <a:r>
                        <a:rPr kumimoji="0" lang="en-US" sz="1800" b="0" i="0" u="none" strike="noStrike" cap="none" normalizeH="0" baseline="0">
                          <a:ln>
                            <a:noFill/>
                          </a:ln>
                          <a:solidFill>
                            <a:schemeClr val="tx1"/>
                          </a:solidFill>
                          <a:effectLst/>
                          <a:latin typeface="Arial" charset="0"/>
                        </a:rPr>
                        <a:t>ACTUAL</a:t>
                      </a:r>
                      <a:br>
                        <a:rPr kumimoji="0" lang="en-US" sz="1800" b="0" i="0" u="none" strike="noStrike" cap="none" normalizeH="0" baseline="0">
                          <a:ln>
                            <a:noFill/>
                          </a:ln>
                          <a:solidFill>
                            <a:schemeClr val="tx1"/>
                          </a:solidFill>
                          <a:effectLst/>
                          <a:latin typeface="Arial" charset="0"/>
                        </a:rPr>
                      </a:br>
                      <a:r>
                        <a:rPr kumimoji="0" lang="en-US" sz="1800" b="0" i="0" u="none" strike="noStrike" cap="none" normalizeH="0" baseline="0">
                          <a:ln>
                            <a:noFill/>
                          </a:ln>
                          <a:solidFill>
                            <a:schemeClr val="tx1"/>
                          </a:solidFill>
                          <a:effectLst/>
                          <a:latin typeface="Arial" charset="0"/>
                        </a:rPr>
                        <a:t>CLASS</a:t>
                      </a:r>
                    </a:p>
                  </a:txBody>
                  <a:tcPr marT="45681" marB="4568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ECFF"/>
                    </a:solid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endParaRPr kumimoji="0" lang="en-US" sz="1800" b="0" i="0" u="none" strike="noStrike" cap="none" normalizeH="0" baseline="0">
                        <a:ln>
                          <a:noFill/>
                        </a:ln>
                        <a:solidFill>
                          <a:schemeClr val="tx1"/>
                        </a:solidFill>
                        <a:effectLst/>
                        <a:latin typeface="Arial" charset="0"/>
                      </a:endParaRPr>
                    </a:p>
                  </a:txBody>
                  <a:tcPr marT="45681" marB="4568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2000" b="1" i="0" u="none" strike="noStrike" cap="none" normalizeH="0" baseline="0">
                          <a:ln>
                            <a:noFill/>
                          </a:ln>
                          <a:solidFill>
                            <a:schemeClr val="tx1"/>
                          </a:solidFill>
                          <a:effectLst/>
                          <a:latin typeface="Arial" charset="0"/>
                        </a:rPr>
                        <a:t>+</a:t>
                      </a:r>
                    </a:p>
                  </a:txBody>
                  <a:tcPr marT="45681" marB="4568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2000" b="1" i="0" u="none" strike="noStrike" cap="none" normalizeH="0" baseline="0">
                          <a:ln>
                            <a:noFill/>
                          </a:ln>
                          <a:solidFill>
                            <a:schemeClr val="tx1"/>
                          </a:solidFill>
                          <a:effectLst/>
                          <a:latin typeface="Arial" charset="0"/>
                        </a:rPr>
                        <a:t>-</a:t>
                      </a:r>
                    </a:p>
                  </a:txBody>
                  <a:tcPr marT="45681" marB="4568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extLst>
                  <a:ext uri="{0D108BD9-81ED-4DB2-BD59-A6C34878D82A}">
                    <a16:rowId xmlns:a16="http://schemas.microsoft.com/office/drawing/2014/main" val="10001"/>
                  </a:ext>
                </a:extLst>
              </a:tr>
              <a:tr h="396145">
                <a:tc vMerge="1">
                  <a:txBody>
                    <a:bodyPr/>
                    <a:lstStyle/>
                    <a:p>
                      <a:endParaRPr lang="en-US"/>
                    </a:p>
                  </a:txBody>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2000" b="1" i="0" u="none" strike="noStrike" cap="none" normalizeH="0" baseline="0">
                          <a:ln>
                            <a:noFill/>
                          </a:ln>
                          <a:solidFill>
                            <a:schemeClr val="tx1"/>
                          </a:solidFill>
                          <a:effectLst/>
                          <a:latin typeface="Arial" charset="0"/>
                        </a:rPr>
                        <a:t>+</a:t>
                      </a:r>
                    </a:p>
                  </a:txBody>
                  <a:tcPr marT="45681" marB="4568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2000" b="0" i="0" u="none" strike="noStrike" cap="none" normalizeH="0" baseline="0">
                          <a:ln>
                            <a:noFill/>
                          </a:ln>
                          <a:solidFill>
                            <a:schemeClr val="tx1"/>
                          </a:solidFill>
                          <a:effectLst/>
                          <a:latin typeface="Arial" charset="0"/>
                        </a:rPr>
                        <a:t>150</a:t>
                      </a:r>
                    </a:p>
                  </a:txBody>
                  <a:tcPr marT="45681" marB="4568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2000" b="0" i="0" u="none" strike="noStrike" cap="none" normalizeH="0" baseline="0">
                          <a:ln>
                            <a:noFill/>
                          </a:ln>
                          <a:solidFill>
                            <a:schemeClr val="tx1"/>
                          </a:solidFill>
                          <a:effectLst/>
                          <a:latin typeface="Arial" charset="0"/>
                        </a:rPr>
                        <a:t>40</a:t>
                      </a:r>
                    </a:p>
                  </a:txBody>
                  <a:tcPr marT="45681" marB="4568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98125">
                <a:tc vMerge="1">
                  <a:txBody>
                    <a:bodyPr/>
                    <a:lstStyle/>
                    <a:p>
                      <a:endParaRPr lang="en-US"/>
                    </a:p>
                  </a:txBody>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2000" b="1" i="0" u="none" strike="noStrike" cap="none" normalizeH="0" baseline="0">
                          <a:ln>
                            <a:noFill/>
                          </a:ln>
                          <a:solidFill>
                            <a:schemeClr val="tx1"/>
                          </a:solidFill>
                          <a:effectLst/>
                          <a:latin typeface="Arial" charset="0"/>
                        </a:rPr>
                        <a:t>-</a:t>
                      </a:r>
                    </a:p>
                  </a:txBody>
                  <a:tcPr marT="45681" marB="4568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2000" b="0" i="0" u="none" strike="noStrike" cap="none" normalizeH="0" baseline="0">
                          <a:ln>
                            <a:noFill/>
                          </a:ln>
                          <a:solidFill>
                            <a:schemeClr val="tx1"/>
                          </a:solidFill>
                          <a:effectLst/>
                          <a:latin typeface="Arial" charset="0"/>
                        </a:rPr>
                        <a:t>60</a:t>
                      </a:r>
                    </a:p>
                  </a:txBody>
                  <a:tcPr marT="45681" marB="4568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2000" b="0" i="0" u="none" strike="noStrike" cap="none" normalizeH="0" baseline="0">
                          <a:ln>
                            <a:noFill/>
                          </a:ln>
                          <a:solidFill>
                            <a:schemeClr val="tx1"/>
                          </a:solidFill>
                          <a:effectLst/>
                          <a:latin typeface="Arial" charset="0"/>
                        </a:rPr>
                        <a:t>250</a:t>
                      </a:r>
                    </a:p>
                  </a:txBody>
                  <a:tcPr marT="45681" marB="4568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graphicFrame>
        <p:nvGraphicFramePr>
          <p:cNvPr id="1335345" name="Group 49"/>
          <p:cNvGraphicFramePr>
            <a:graphicFrameLocks noGrp="1"/>
          </p:cNvGraphicFramePr>
          <p:nvPr/>
        </p:nvGraphicFramePr>
        <p:xfrm>
          <a:off x="4953000" y="3276600"/>
          <a:ext cx="3581400" cy="1830451"/>
        </p:xfrm>
        <a:graphic>
          <a:graphicData uri="http://schemas.openxmlformats.org/drawingml/2006/table">
            <a:tbl>
              <a:tblPr/>
              <a:tblGrid>
                <a:gridCol w="1143000">
                  <a:extLst>
                    <a:ext uri="{9D8B030D-6E8A-4147-A177-3AD203B41FA5}">
                      <a16:colId xmlns:a16="http://schemas.microsoft.com/office/drawing/2014/main" val="20000"/>
                    </a:ext>
                  </a:extLst>
                </a:gridCol>
                <a:gridCol w="838200">
                  <a:extLst>
                    <a:ext uri="{9D8B030D-6E8A-4147-A177-3AD203B41FA5}">
                      <a16:colId xmlns:a16="http://schemas.microsoft.com/office/drawing/2014/main" val="20001"/>
                    </a:ext>
                  </a:extLst>
                </a:gridCol>
                <a:gridCol w="762000">
                  <a:extLst>
                    <a:ext uri="{9D8B030D-6E8A-4147-A177-3AD203B41FA5}">
                      <a16:colId xmlns:a16="http://schemas.microsoft.com/office/drawing/2014/main" val="20002"/>
                    </a:ext>
                  </a:extLst>
                </a:gridCol>
                <a:gridCol w="838200">
                  <a:extLst>
                    <a:ext uri="{9D8B030D-6E8A-4147-A177-3AD203B41FA5}">
                      <a16:colId xmlns:a16="http://schemas.microsoft.com/office/drawing/2014/main" val="20003"/>
                    </a:ext>
                  </a:extLst>
                </a:gridCol>
              </a:tblGrid>
              <a:tr h="639972">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800" b="0" i="0" u="none" strike="noStrike" cap="none" normalizeH="0" baseline="0">
                          <a:ln>
                            <a:noFill/>
                          </a:ln>
                          <a:solidFill>
                            <a:srgbClr val="FF0000"/>
                          </a:solidFill>
                          <a:effectLst/>
                          <a:latin typeface="Arial" charset="0"/>
                        </a:rPr>
                        <a:t>Model M</a:t>
                      </a:r>
                      <a:r>
                        <a:rPr kumimoji="0" lang="en-US" sz="1800" b="0" i="0" u="none" strike="noStrike" cap="none" normalizeH="0" baseline="-25000">
                          <a:ln>
                            <a:noFill/>
                          </a:ln>
                          <a:solidFill>
                            <a:srgbClr val="FF0000"/>
                          </a:solidFill>
                          <a:effectLst/>
                          <a:latin typeface="Arial" charset="0"/>
                        </a:rPr>
                        <a:t>2</a:t>
                      </a:r>
                    </a:p>
                  </a:txBody>
                  <a:tcPr marT="45681" marB="4568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3">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800" b="0" i="0" u="none" strike="noStrike" cap="none" normalizeH="0" baseline="0">
                          <a:ln>
                            <a:noFill/>
                          </a:ln>
                          <a:solidFill>
                            <a:schemeClr val="tx1"/>
                          </a:solidFill>
                          <a:effectLst/>
                          <a:latin typeface="Arial" charset="0"/>
                        </a:rPr>
                        <a:t>PREDICTED CLASS</a:t>
                      </a:r>
                    </a:p>
                  </a:txBody>
                  <a:tcPr marT="45681" marB="4568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ECFF"/>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96145">
                <a:tc rowSpan="3">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br>
                        <a:rPr kumimoji="0" lang="en-US" sz="2000" b="0" i="0" u="none" strike="noStrike" cap="none" normalizeH="0" baseline="0">
                          <a:ln>
                            <a:noFill/>
                          </a:ln>
                          <a:solidFill>
                            <a:schemeClr val="tx1"/>
                          </a:solidFill>
                          <a:effectLst/>
                          <a:latin typeface="Arial" charset="0"/>
                        </a:rPr>
                      </a:br>
                      <a:r>
                        <a:rPr kumimoji="0" lang="en-US" sz="1800" b="0" i="0" u="none" strike="noStrike" cap="none" normalizeH="0" baseline="0">
                          <a:ln>
                            <a:noFill/>
                          </a:ln>
                          <a:solidFill>
                            <a:schemeClr val="tx1"/>
                          </a:solidFill>
                          <a:effectLst/>
                          <a:latin typeface="Arial" charset="0"/>
                        </a:rPr>
                        <a:t>ACTUAL</a:t>
                      </a:r>
                      <a:br>
                        <a:rPr kumimoji="0" lang="en-US" sz="1800" b="0" i="0" u="none" strike="noStrike" cap="none" normalizeH="0" baseline="0">
                          <a:ln>
                            <a:noFill/>
                          </a:ln>
                          <a:solidFill>
                            <a:schemeClr val="tx1"/>
                          </a:solidFill>
                          <a:effectLst/>
                          <a:latin typeface="Arial" charset="0"/>
                        </a:rPr>
                      </a:br>
                      <a:r>
                        <a:rPr kumimoji="0" lang="en-US" sz="1800" b="0" i="0" u="none" strike="noStrike" cap="none" normalizeH="0" baseline="0">
                          <a:ln>
                            <a:noFill/>
                          </a:ln>
                          <a:solidFill>
                            <a:schemeClr val="tx1"/>
                          </a:solidFill>
                          <a:effectLst/>
                          <a:latin typeface="Arial" charset="0"/>
                        </a:rPr>
                        <a:t>CLASS</a:t>
                      </a:r>
                    </a:p>
                  </a:txBody>
                  <a:tcPr marT="45681" marB="4568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ECFF"/>
                    </a:solid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endParaRPr kumimoji="0" lang="en-US" sz="1800" b="0" i="0" u="none" strike="noStrike" cap="none" normalizeH="0" baseline="0">
                        <a:ln>
                          <a:noFill/>
                        </a:ln>
                        <a:solidFill>
                          <a:schemeClr val="tx1"/>
                        </a:solidFill>
                        <a:effectLst/>
                        <a:latin typeface="Arial" charset="0"/>
                      </a:endParaRPr>
                    </a:p>
                  </a:txBody>
                  <a:tcPr marT="45681" marB="4568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2000" b="1" i="0" u="none" strike="noStrike" cap="none" normalizeH="0" baseline="0">
                          <a:ln>
                            <a:noFill/>
                          </a:ln>
                          <a:solidFill>
                            <a:schemeClr val="tx1"/>
                          </a:solidFill>
                          <a:effectLst/>
                          <a:latin typeface="Arial" charset="0"/>
                        </a:rPr>
                        <a:t>+</a:t>
                      </a:r>
                    </a:p>
                  </a:txBody>
                  <a:tcPr marT="45681" marB="4568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2000" b="1" i="0" u="none" strike="noStrike" cap="none" normalizeH="0" baseline="0">
                          <a:ln>
                            <a:noFill/>
                          </a:ln>
                          <a:solidFill>
                            <a:schemeClr val="tx1"/>
                          </a:solidFill>
                          <a:effectLst/>
                          <a:latin typeface="Arial" charset="0"/>
                        </a:rPr>
                        <a:t>-</a:t>
                      </a:r>
                    </a:p>
                  </a:txBody>
                  <a:tcPr marT="45681" marB="4568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extLst>
                  <a:ext uri="{0D108BD9-81ED-4DB2-BD59-A6C34878D82A}">
                    <a16:rowId xmlns:a16="http://schemas.microsoft.com/office/drawing/2014/main" val="10001"/>
                  </a:ext>
                </a:extLst>
              </a:tr>
              <a:tr h="396145">
                <a:tc vMerge="1">
                  <a:txBody>
                    <a:bodyPr/>
                    <a:lstStyle/>
                    <a:p>
                      <a:endParaRPr lang="en-US"/>
                    </a:p>
                  </a:txBody>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2000" b="1" i="0" u="none" strike="noStrike" cap="none" normalizeH="0" baseline="0">
                          <a:ln>
                            <a:noFill/>
                          </a:ln>
                          <a:solidFill>
                            <a:schemeClr val="tx1"/>
                          </a:solidFill>
                          <a:effectLst/>
                          <a:latin typeface="Arial" charset="0"/>
                        </a:rPr>
                        <a:t>+</a:t>
                      </a:r>
                    </a:p>
                  </a:txBody>
                  <a:tcPr marT="45681" marB="4568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2000" b="0" i="0" u="none" strike="noStrike" cap="none" normalizeH="0" baseline="0">
                          <a:ln>
                            <a:noFill/>
                          </a:ln>
                          <a:solidFill>
                            <a:schemeClr val="tx1"/>
                          </a:solidFill>
                          <a:effectLst/>
                          <a:latin typeface="Arial" charset="0"/>
                        </a:rPr>
                        <a:t>250</a:t>
                      </a:r>
                    </a:p>
                  </a:txBody>
                  <a:tcPr marT="45681" marB="4568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2000" b="0" i="0" u="none" strike="noStrike" cap="none" normalizeH="0" baseline="0">
                          <a:ln>
                            <a:noFill/>
                          </a:ln>
                          <a:solidFill>
                            <a:schemeClr val="tx1"/>
                          </a:solidFill>
                          <a:effectLst/>
                          <a:latin typeface="Arial" charset="0"/>
                        </a:rPr>
                        <a:t>45</a:t>
                      </a:r>
                    </a:p>
                  </a:txBody>
                  <a:tcPr marT="45681" marB="4568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98125">
                <a:tc vMerge="1">
                  <a:txBody>
                    <a:bodyPr/>
                    <a:lstStyle/>
                    <a:p>
                      <a:endParaRPr lang="en-US"/>
                    </a:p>
                  </a:txBody>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2000" b="1" i="0" u="none" strike="noStrike" cap="none" normalizeH="0" baseline="0">
                          <a:ln>
                            <a:noFill/>
                          </a:ln>
                          <a:solidFill>
                            <a:schemeClr val="tx1"/>
                          </a:solidFill>
                          <a:effectLst/>
                          <a:latin typeface="Arial" charset="0"/>
                        </a:rPr>
                        <a:t>-</a:t>
                      </a:r>
                    </a:p>
                  </a:txBody>
                  <a:tcPr marT="45681" marB="4568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2000" b="0" i="0" u="none" strike="noStrike" cap="none" normalizeH="0" baseline="0">
                          <a:ln>
                            <a:noFill/>
                          </a:ln>
                          <a:solidFill>
                            <a:schemeClr val="tx1"/>
                          </a:solidFill>
                          <a:effectLst/>
                          <a:latin typeface="Arial" charset="0"/>
                        </a:rPr>
                        <a:t>5</a:t>
                      </a:r>
                    </a:p>
                  </a:txBody>
                  <a:tcPr marT="45681" marB="4568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2000" b="0" i="0" u="none" strike="noStrike" cap="none" normalizeH="0" baseline="0">
                          <a:ln>
                            <a:noFill/>
                          </a:ln>
                          <a:solidFill>
                            <a:schemeClr val="tx1"/>
                          </a:solidFill>
                          <a:effectLst/>
                          <a:latin typeface="Arial" charset="0"/>
                        </a:rPr>
                        <a:t>200</a:t>
                      </a:r>
                    </a:p>
                  </a:txBody>
                  <a:tcPr marT="45681" marB="4568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
        <p:nvSpPr>
          <p:cNvPr id="28744" name="Rectangle 72"/>
          <p:cNvSpPr>
            <a:spLocks noChangeArrowheads="1"/>
          </p:cNvSpPr>
          <p:nvPr/>
        </p:nvSpPr>
        <p:spPr bwMode="auto">
          <a:xfrm>
            <a:off x="762000" y="5334000"/>
            <a:ext cx="30480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lstStyle>
            <a:lvl1pPr marL="292100" indent="-292100">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8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4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buFont typeface="Monotype Sorts" pitchFamily="2" charset="2"/>
              <a:buNone/>
            </a:pPr>
            <a:r>
              <a:rPr lang="en-US" altLang="en-US" sz="2400" b="0"/>
              <a:t>Accuracy = 80%</a:t>
            </a:r>
          </a:p>
          <a:p>
            <a:pPr>
              <a:buFont typeface="Monotype Sorts" pitchFamily="2" charset="2"/>
              <a:buNone/>
            </a:pPr>
            <a:r>
              <a:rPr lang="en-US" altLang="en-US" sz="2400" b="0"/>
              <a:t>Cost = 3910</a:t>
            </a:r>
          </a:p>
        </p:txBody>
      </p:sp>
      <p:sp>
        <p:nvSpPr>
          <p:cNvPr id="28745" name="Rectangle 73"/>
          <p:cNvSpPr>
            <a:spLocks noChangeArrowheads="1"/>
          </p:cNvSpPr>
          <p:nvPr/>
        </p:nvSpPr>
        <p:spPr bwMode="auto">
          <a:xfrm>
            <a:off x="5181600" y="5334000"/>
            <a:ext cx="30480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lstStyle>
            <a:lvl1pPr marL="292100" indent="-292100">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8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4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buFont typeface="Monotype Sorts" pitchFamily="2" charset="2"/>
              <a:buNone/>
            </a:pPr>
            <a:r>
              <a:rPr lang="en-US" altLang="en-US" sz="2400" b="0"/>
              <a:t>Accuracy = 90%</a:t>
            </a:r>
          </a:p>
          <a:p>
            <a:pPr>
              <a:buFont typeface="Monotype Sorts" pitchFamily="2" charset="2"/>
              <a:buNone/>
            </a:pPr>
            <a:r>
              <a:rPr lang="en-US" altLang="en-US" sz="2400" b="0"/>
              <a:t>Cost = 4255</a:t>
            </a:r>
          </a:p>
        </p:txBody>
      </p:sp>
    </p:spTree>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r>
              <a:rPr lang="en-US" altLang="en-US"/>
              <a:t>Cost Sensitive Classification</a:t>
            </a:r>
          </a:p>
        </p:txBody>
      </p:sp>
      <p:sp>
        <p:nvSpPr>
          <p:cNvPr id="29699" name="Rectangle 3"/>
          <p:cNvSpPr>
            <a:spLocks noGrp="1" noChangeArrowheads="1"/>
          </p:cNvSpPr>
          <p:nvPr>
            <p:ph type="body" idx="1"/>
          </p:nvPr>
        </p:nvSpPr>
        <p:spPr/>
        <p:txBody>
          <a:bodyPr/>
          <a:lstStyle/>
          <a:p>
            <a:r>
              <a:rPr lang="en-US" altLang="en-US"/>
              <a:t>Example: Bayesian classifer</a:t>
            </a:r>
          </a:p>
          <a:p>
            <a:pPr lvl="1"/>
            <a:r>
              <a:rPr lang="en-US" altLang="en-US"/>
              <a:t>Given a test record x:</a:t>
            </a:r>
          </a:p>
          <a:p>
            <a:pPr lvl="2"/>
            <a:r>
              <a:rPr lang="en-US" altLang="en-US"/>
              <a:t> Compute p(i|x) for each class </a:t>
            </a:r>
            <a:r>
              <a:rPr lang="en-US" altLang="en-US" i="1"/>
              <a:t>i</a:t>
            </a:r>
          </a:p>
          <a:p>
            <a:pPr lvl="2"/>
            <a:r>
              <a:rPr lang="en-US" altLang="en-US"/>
              <a:t> Decision rule: classify node as class </a:t>
            </a:r>
            <a:r>
              <a:rPr lang="en-US" altLang="en-US" i="1">
                <a:latin typeface="Times New Roman" pitchFamily="18" charset="0"/>
              </a:rPr>
              <a:t>k</a:t>
            </a:r>
            <a:r>
              <a:rPr lang="en-US" altLang="en-US"/>
              <a:t> if </a:t>
            </a:r>
          </a:p>
          <a:p>
            <a:pPr lvl="4"/>
            <a:endParaRPr lang="en-US" altLang="en-US"/>
          </a:p>
          <a:p>
            <a:pPr lvl="1">
              <a:buFont typeface="Arial" charset="0"/>
              <a:buNone/>
            </a:pPr>
            <a:endParaRPr lang="en-US" altLang="en-US"/>
          </a:p>
          <a:p>
            <a:pPr lvl="1"/>
            <a:endParaRPr lang="en-US" altLang="en-US"/>
          </a:p>
          <a:p>
            <a:pPr lvl="1"/>
            <a:r>
              <a:rPr lang="en-US" altLang="en-US"/>
              <a:t>For 2-class, classify x as + if p(+|x) &gt; p(-|x)</a:t>
            </a:r>
          </a:p>
          <a:p>
            <a:pPr lvl="2"/>
            <a:r>
              <a:rPr lang="en-US" altLang="en-US"/>
              <a:t> This decision rule implicitly assumes that </a:t>
            </a:r>
            <a:br>
              <a:rPr lang="en-US" altLang="en-US"/>
            </a:br>
            <a:r>
              <a:rPr lang="en-US" altLang="en-US"/>
              <a:t>        C(+|+) = C(-|-) = 0 and C(+|-) = C(-|+)</a:t>
            </a:r>
          </a:p>
        </p:txBody>
      </p:sp>
      <p:graphicFrame>
        <p:nvGraphicFramePr>
          <p:cNvPr id="29700" name="Object 4"/>
          <p:cNvGraphicFramePr>
            <a:graphicFrameLocks noGrp="1" noChangeAspect="1"/>
          </p:cNvGraphicFramePr>
          <p:nvPr>
            <p:ph sz="half" idx="4294967295"/>
          </p:nvPr>
        </p:nvGraphicFramePr>
        <p:xfrm>
          <a:off x="3124200" y="3305175"/>
          <a:ext cx="3200400" cy="808038"/>
        </p:xfrm>
        <a:graphic>
          <a:graphicData uri="http://schemas.openxmlformats.org/presentationml/2006/ole">
            <mc:AlternateContent xmlns:mc="http://schemas.openxmlformats.org/markup-compatibility/2006">
              <mc:Choice xmlns:v="urn:schemas-microsoft-com:vml" Requires="v">
                <p:oleObj name="Equation" r:id="rId2" imgW="1205977" imgH="304668" progId="Equation.3">
                  <p:embed/>
                </p:oleObj>
              </mc:Choice>
              <mc:Fallback>
                <p:oleObj name="Equation" r:id="rId2" imgW="1205977" imgH="304668" progId="Equation.3">
                  <p:embed/>
                  <p:pic>
                    <p:nvPicPr>
                      <p:cNvPr id="29700" name="Object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4200" y="3305175"/>
                        <a:ext cx="3200400" cy="8080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r>
              <a:rPr lang="en-US" altLang="en-US"/>
              <a:t>Cost Sensitive Classification</a:t>
            </a:r>
          </a:p>
        </p:txBody>
      </p:sp>
      <p:sp>
        <p:nvSpPr>
          <p:cNvPr id="30723" name="Rectangle 3"/>
          <p:cNvSpPr>
            <a:spLocks noGrp="1" noChangeArrowheads="1"/>
          </p:cNvSpPr>
          <p:nvPr>
            <p:ph type="body" idx="1"/>
          </p:nvPr>
        </p:nvSpPr>
        <p:spPr>
          <a:xfrm>
            <a:off x="228600" y="1143000"/>
            <a:ext cx="8763000" cy="5181600"/>
          </a:xfrm>
        </p:spPr>
        <p:txBody>
          <a:bodyPr/>
          <a:lstStyle/>
          <a:p>
            <a:r>
              <a:rPr lang="en-US" altLang="en-US"/>
              <a:t>General decision rule: </a:t>
            </a:r>
          </a:p>
          <a:p>
            <a:pPr lvl="1"/>
            <a:r>
              <a:rPr lang="en-US" altLang="en-US"/>
              <a:t>Classify test record x as class k if</a:t>
            </a:r>
          </a:p>
          <a:p>
            <a:endParaRPr lang="en-US" altLang="en-US"/>
          </a:p>
          <a:p>
            <a:pPr lvl="3"/>
            <a:endParaRPr lang="en-US" altLang="en-US"/>
          </a:p>
          <a:p>
            <a:r>
              <a:rPr lang="en-US" altLang="en-US"/>
              <a:t>2-class:</a:t>
            </a:r>
          </a:p>
          <a:p>
            <a:pPr lvl="1"/>
            <a:r>
              <a:rPr lang="en-US" altLang="en-US"/>
              <a:t>Cost(+) = p(+|x) C(+,+) + p(-|x) C(-,+)</a:t>
            </a:r>
          </a:p>
          <a:p>
            <a:pPr lvl="1"/>
            <a:r>
              <a:rPr lang="en-US" altLang="en-US"/>
              <a:t>Cost(-) = p(+|x) C(+,-) + p(-|x) C(-,-)</a:t>
            </a:r>
          </a:p>
          <a:p>
            <a:pPr lvl="1"/>
            <a:r>
              <a:rPr lang="en-US" altLang="en-US"/>
              <a:t>Decision rule: classify x as + if Cost(+) &lt; Cost(-)</a:t>
            </a:r>
          </a:p>
          <a:p>
            <a:pPr lvl="2"/>
            <a:r>
              <a:rPr lang="en-US" altLang="en-US"/>
              <a:t> if C(+,+) = C(-,-) = 0:           </a:t>
            </a:r>
          </a:p>
        </p:txBody>
      </p:sp>
      <p:graphicFrame>
        <p:nvGraphicFramePr>
          <p:cNvPr id="30724" name="Object 5"/>
          <p:cNvGraphicFramePr>
            <a:graphicFrameLocks noGrp="1" noChangeAspect="1"/>
          </p:cNvGraphicFramePr>
          <p:nvPr>
            <p:ph sz="half" idx="4294967295"/>
          </p:nvPr>
        </p:nvGraphicFramePr>
        <p:xfrm>
          <a:off x="2362200" y="2362200"/>
          <a:ext cx="4495800" cy="820738"/>
        </p:xfrm>
        <a:graphic>
          <a:graphicData uri="http://schemas.openxmlformats.org/presentationml/2006/ole">
            <mc:AlternateContent xmlns:mc="http://schemas.openxmlformats.org/markup-compatibility/2006">
              <mc:Choice xmlns:v="urn:schemas-microsoft-com:vml" Requires="v">
                <p:oleObj name="Equation" r:id="rId2" imgW="1879600" imgH="342900" progId="Equation.3">
                  <p:embed/>
                </p:oleObj>
              </mc:Choice>
              <mc:Fallback>
                <p:oleObj name="Equation" r:id="rId2" imgW="1879600" imgH="342900" progId="Equation.3">
                  <p:embed/>
                  <p:pic>
                    <p:nvPicPr>
                      <p:cNvPr id="30724" name="Object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2200" y="2362200"/>
                        <a:ext cx="4495800" cy="8207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0725" name="Object 6"/>
          <p:cNvGraphicFramePr>
            <a:graphicFrameLocks noGrp="1" noChangeAspect="1"/>
          </p:cNvGraphicFramePr>
          <p:nvPr>
            <p:ph sz="half" idx="4294967295"/>
          </p:nvPr>
        </p:nvGraphicFramePr>
        <p:xfrm>
          <a:off x="4343400" y="5334000"/>
          <a:ext cx="3962400" cy="982663"/>
        </p:xfrm>
        <a:graphic>
          <a:graphicData uri="http://schemas.openxmlformats.org/presentationml/2006/ole">
            <mc:AlternateContent xmlns:mc="http://schemas.openxmlformats.org/markup-compatibility/2006">
              <mc:Choice xmlns:v="urn:schemas-microsoft-com:vml" Requires="v">
                <p:oleObj name="Equation" r:id="rId4" imgW="1689100" imgH="419100" progId="Equation.3">
                  <p:embed/>
                </p:oleObj>
              </mc:Choice>
              <mc:Fallback>
                <p:oleObj name="Equation" r:id="rId4" imgW="1689100" imgH="419100" progId="Equation.3">
                  <p:embed/>
                  <p:pic>
                    <p:nvPicPr>
                      <p:cNvPr id="30725"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43400" y="5334000"/>
                        <a:ext cx="3962400" cy="9826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r>
              <a:rPr lang="en-US" altLang="en-US"/>
              <a:t>Sampling-based Approaches</a:t>
            </a:r>
          </a:p>
        </p:txBody>
      </p:sp>
      <p:sp>
        <p:nvSpPr>
          <p:cNvPr id="31747" name="Rectangle 3"/>
          <p:cNvSpPr>
            <a:spLocks noGrp="1" noChangeArrowheads="1"/>
          </p:cNvSpPr>
          <p:nvPr>
            <p:ph type="body" idx="1"/>
          </p:nvPr>
        </p:nvSpPr>
        <p:spPr/>
        <p:txBody>
          <a:bodyPr/>
          <a:lstStyle/>
          <a:p>
            <a:r>
              <a:rPr lang="en-US" altLang="en-US"/>
              <a:t>Modify the distribution of training data so that rare class is well-represented in training set</a:t>
            </a:r>
          </a:p>
          <a:p>
            <a:pPr lvl="1"/>
            <a:r>
              <a:rPr lang="en-US" altLang="en-US"/>
              <a:t>Undersample the majority class</a:t>
            </a:r>
          </a:p>
          <a:p>
            <a:pPr lvl="1"/>
            <a:r>
              <a:rPr lang="en-US" altLang="en-US"/>
              <a:t>Oversample the rare class</a:t>
            </a:r>
          </a:p>
          <a:p>
            <a:pPr lvl="1"/>
            <a:endParaRPr lang="en-US" altLang="en-US"/>
          </a:p>
          <a:p>
            <a:r>
              <a:rPr lang="en-US" altLang="en-US"/>
              <a:t>Advantages and disadvantages</a:t>
            </a:r>
          </a:p>
          <a:p>
            <a:endParaRPr lang="en-US" altLang="en-US"/>
          </a:p>
        </p:txBody>
      </p:sp>
    </p:spTree>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1026"/>
          <p:cNvSpPr>
            <a:spLocks noGrp="1" noChangeArrowheads="1"/>
          </p:cNvSpPr>
          <p:nvPr>
            <p:ph type="title"/>
          </p:nvPr>
        </p:nvSpPr>
        <p:spPr>
          <a:xfrm>
            <a:off x="228600" y="152400"/>
            <a:ext cx="8763000" cy="838200"/>
          </a:xfrm>
        </p:spPr>
        <p:txBody>
          <a:bodyPr/>
          <a:lstStyle/>
          <a:p>
            <a:pPr algn="ctr"/>
            <a:r>
              <a:rPr lang="en-US" altLang="en-US"/>
              <a:t>Data Mining </a:t>
            </a:r>
            <a:br>
              <a:rPr lang="en-US" altLang="en-US"/>
            </a:br>
            <a:r>
              <a:rPr lang="en-US" altLang="en-US"/>
              <a:t>Classification: Alternative Techniques</a:t>
            </a:r>
          </a:p>
        </p:txBody>
      </p:sp>
      <p:sp>
        <p:nvSpPr>
          <p:cNvPr id="2051" name="Rectangle 1027"/>
          <p:cNvSpPr>
            <a:spLocks noChangeArrowheads="1"/>
          </p:cNvSpPr>
          <p:nvPr/>
        </p:nvSpPr>
        <p:spPr bwMode="auto">
          <a:xfrm>
            <a:off x="381000" y="1340710"/>
            <a:ext cx="8229600" cy="50290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pPr algn="ctr" eaLnBrk="1" hangingPunct="1">
              <a:spcBef>
                <a:spcPct val="20000"/>
              </a:spcBef>
              <a:buClr>
                <a:schemeClr val="folHlink"/>
              </a:buClr>
              <a:buSzPct val="60000"/>
              <a:buFont typeface="Wingdings" pitchFamily="2" charset="2"/>
              <a:buNone/>
            </a:pPr>
            <a:r>
              <a:rPr lang="en-US" altLang="en-US" sz="3200" b="0" dirty="0"/>
              <a:t>Lecture Notes for Chapter 4</a:t>
            </a:r>
          </a:p>
          <a:p>
            <a:pPr algn="ctr" eaLnBrk="1" hangingPunct="1">
              <a:spcBef>
                <a:spcPct val="20000"/>
              </a:spcBef>
              <a:buClr>
                <a:schemeClr val="folHlink"/>
              </a:buClr>
              <a:buSzPct val="60000"/>
              <a:buFont typeface="Wingdings" pitchFamily="2" charset="2"/>
              <a:buNone/>
            </a:pPr>
            <a:endParaRPr lang="en-US" altLang="en-US" sz="3200" b="0" dirty="0"/>
          </a:p>
          <a:p>
            <a:pPr algn="ctr" eaLnBrk="1" hangingPunct="1">
              <a:spcBef>
                <a:spcPct val="20000"/>
              </a:spcBef>
              <a:buClr>
                <a:schemeClr val="folHlink"/>
              </a:buClr>
              <a:buSzPct val="60000"/>
              <a:buFont typeface="Wingdings" pitchFamily="2" charset="2"/>
              <a:buNone/>
            </a:pPr>
            <a:r>
              <a:rPr lang="en-US" altLang="en-US" sz="3200" b="0" dirty="0"/>
              <a:t>Instance-Based Learning</a:t>
            </a:r>
          </a:p>
          <a:p>
            <a:pPr algn="ctr" eaLnBrk="1" hangingPunct="1">
              <a:spcBef>
                <a:spcPct val="20000"/>
              </a:spcBef>
              <a:buClr>
                <a:schemeClr val="folHlink"/>
              </a:buClr>
              <a:buSzPct val="60000"/>
              <a:buFont typeface="Wingdings" pitchFamily="2" charset="2"/>
              <a:buNone/>
            </a:pPr>
            <a:endParaRPr lang="en-US" altLang="en-US" sz="3200" b="0" dirty="0"/>
          </a:p>
          <a:p>
            <a:pPr algn="ctr" eaLnBrk="1" hangingPunct="1">
              <a:spcBef>
                <a:spcPct val="20000"/>
              </a:spcBef>
              <a:buClr>
                <a:schemeClr val="folHlink"/>
              </a:buClr>
              <a:buSzPct val="60000"/>
              <a:buFont typeface="Wingdings" pitchFamily="2" charset="2"/>
              <a:buNone/>
            </a:pPr>
            <a:r>
              <a:rPr lang="en-US" altLang="en-US" sz="3200" b="0" dirty="0"/>
              <a:t>Introduction to Data Mining , 2</a:t>
            </a:r>
            <a:r>
              <a:rPr lang="en-US" altLang="en-US" sz="3200" b="0" baseline="30000" dirty="0"/>
              <a:t>nd</a:t>
            </a:r>
            <a:r>
              <a:rPr lang="en-US" altLang="en-US" sz="3200" b="0" dirty="0"/>
              <a:t> Edition</a:t>
            </a:r>
          </a:p>
          <a:p>
            <a:pPr algn="ctr" eaLnBrk="1" hangingPunct="1">
              <a:spcBef>
                <a:spcPct val="20000"/>
              </a:spcBef>
              <a:buClr>
                <a:schemeClr val="folHlink"/>
              </a:buClr>
              <a:buSzPct val="60000"/>
              <a:buFont typeface="Wingdings" pitchFamily="2" charset="2"/>
              <a:buNone/>
            </a:pPr>
            <a:r>
              <a:rPr lang="en-US" altLang="en-US" sz="2800" b="0" dirty="0"/>
              <a:t>by</a:t>
            </a:r>
          </a:p>
          <a:p>
            <a:pPr algn="ctr" eaLnBrk="1" hangingPunct="1">
              <a:spcBef>
                <a:spcPct val="20000"/>
              </a:spcBef>
              <a:buClr>
                <a:schemeClr val="folHlink"/>
              </a:buClr>
              <a:buSzPct val="60000"/>
              <a:buFont typeface="Wingdings" pitchFamily="2" charset="2"/>
              <a:buNone/>
            </a:pPr>
            <a:r>
              <a:rPr lang="en-US" altLang="en-US" sz="2800" b="0" dirty="0"/>
              <a:t>Tan, Steinbach, Karpatne, Kumar</a:t>
            </a:r>
          </a:p>
          <a:p>
            <a:pPr algn="ctr"/>
            <a:endParaRPr lang="en-US" altLang="en-US" sz="1600" b="0" dirty="0"/>
          </a:p>
          <a:p>
            <a:pPr algn="ctr"/>
            <a:endParaRPr lang="en-US" altLang="en-US" sz="1600" b="0" dirty="0"/>
          </a:p>
          <a:p>
            <a:pPr algn="ctr"/>
            <a:endParaRPr lang="en-US" altLang="en-US" sz="1600" b="0" dirty="0"/>
          </a:p>
          <a:p>
            <a:endParaRPr lang="en-US" altLang="en-US" sz="2000" b="0" dirty="0"/>
          </a:p>
        </p:txBody>
      </p:sp>
      <p:grpSp>
        <p:nvGrpSpPr>
          <p:cNvPr id="2052" name="Group 2052"/>
          <p:cNvGrpSpPr>
            <a:grpSpLocks/>
          </p:cNvGrpSpPr>
          <p:nvPr/>
        </p:nvGrpSpPr>
        <p:grpSpPr bwMode="auto">
          <a:xfrm>
            <a:off x="304800" y="990600"/>
            <a:ext cx="8534400" cy="152400"/>
            <a:chOff x="264" y="788"/>
            <a:chExt cx="5232" cy="124"/>
          </a:xfrm>
        </p:grpSpPr>
        <p:sp>
          <p:nvSpPr>
            <p:cNvPr id="2053" name="Rectangle 2053"/>
            <p:cNvSpPr>
              <a:spLocks noChangeArrowheads="1"/>
            </p:cNvSpPr>
            <p:nvPr/>
          </p:nvSpPr>
          <p:spPr bwMode="auto">
            <a:xfrm>
              <a:off x="264" y="788"/>
              <a:ext cx="5232" cy="61"/>
            </a:xfrm>
            <a:prstGeom prst="rect">
              <a:avLst/>
            </a:prstGeom>
            <a:gradFill rotWithShape="0">
              <a:gsLst>
                <a:gs pos="0">
                  <a:srgbClr val="0E9BBA"/>
                </a:gs>
                <a:gs pos="50000">
                  <a:srgbClr val="12C2E9"/>
                </a:gs>
                <a:gs pos="100000">
                  <a:srgbClr val="0E9BBA"/>
                </a:gs>
              </a:gsLst>
              <a:lin ang="540000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endParaRPr lang="en-US" altLang="en-US"/>
            </a:p>
          </p:txBody>
        </p:sp>
        <p:sp>
          <p:nvSpPr>
            <p:cNvPr id="2054" name="Rectangle 2054"/>
            <p:cNvSpPr>
              <a:spLocks noChangeArrowheads="1"/>
            </p:cNvSpPr>
            <p:nvPr/>
          </p:nvSpPr>
          <p:spPr bwMode="auto">
            <a:xfrm>
              <a:off x="264" y="881"/>
              <a:ext cx="5232" cy="31"/>
            </a:xfrm>
            <a:prstGeom prst="rect">
              <a:avLst/>
            </a:prstGeom>
            <a:gradFill rotWithShape="0">
              <a:gsLst>
                <a:gs pos="0">
                  <a:srgbClr val="B200B2"/>
                </a:gs>
                <a:gs pos="50000">
                  <a:srgbClr val="FF00FF"/>
                </a:gs>
                <a:gs pos="100000">
                  <a:srgbClr val="B200B2"/>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endParaRPr lang="en-US" altLang="en-US"/>
            </a:p>
          </p:txBody>
        </p:sp>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9970" name="Rectangle 2"/>
          <p:cNvSpPr>
            <a:spLocks noGrp="1" noChangeArrowheads="1"/>
          </p:cNvSpPr>
          <p:nvPr>
            <p:ph type="title"/>
          </p:nvPr>
        </p:nvSpPr>
        <p:spPr>
          <a:xfrm>
            <a:off x="152400" y="152400"/>
            <a:ext cx="8991600" cy="533400"/>
          </a:xfrm>
        </p:spPr>
        <p:txBody>
          <a:bodyPr/>
          <a:lstStyle/>
          <a:p>
            <a:r>
              <a:rPr lang="en-US"/>
              <a:t>Chernoff Faces for Iris Data</a:t>
            </a:r>
          </a:p>
        </p:txBody>
      </p:sp>
      <p:pic>
        <p:nvPicPr>
          <p:cNvPr id="979972" name="Picture 4"/>
          <p:cNvPicPr>
            <a:picLocks noChangeAspect="1" noChangeArrowheads="1"/>
          </p:cNvPicPr>
          <p:nvPr/>
        </p:nvPicPr>
        <p:blipFill>
          <a:blip r:embed="rId3">
            <a:extLst>
              <a:ext uri="{28A0092B-C50C-407E-A947-70E740481C1C}">
                <a14:useLocalDpi xmlns:a14="http://schemas.microsoft.com/office/drawing/2010/main" val="0"/>
              </a:ext>
            </a:extLst>
          </a:blip>
          <a:srcRect l="18523" t="24202" r="14157" b="19345"/>
          <a:stretch>
            <a:fillRect/>
          </a:stretch>
        </p:blipFill>
        <p:spPr bwMode="auto">
          <a:xfrm>
            <a:off x="0" y="1295400"/>
            <a:ext cx="7391400" cy="464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79974" name="Rectangle 6"/>
          <p:cNvSpPr>
            <a:spLocks noGrp="1" noChangeArrowheads="1"/>
          </p:cNvSpPr>
          <p:nvPr>
            <p:ph type="body" idx="1"/>
          </p:nvPr>
        </p:nvSpPr>
        <p:spPr>
          <a:xfrm>
            <a:off x="7391400" y="1447800"/>
            <a:ext cx="2057400" cy="4114800"/>
          </a:xfrm>
          <a:noFill/>
          <a:ln/>
        </p:spPr>
        <p:txBody>
          <a:bodyPr/>
          <a:lstStyle/>
          <a:p>
            <a:pPr>
              <a:lnSpc>
                <a:spcPct val="80000"/>
              </a:lnSpc>
              <a:buFont typeface="Monotype Sorts" charset="2"/>
              <a:buNone/>
            </a:pPr>
            <a:r>
              <a:rPr lang="en-US" sz="2400"/>
              <a:t>Setosa</a:t>
            </a:r>
          </a:p>
          <a:p>
            <a:pPr>
              <a:lnSpc>
                <a:spcPct val="80000"/>
              </a:lnSpc>
            </a:pPr>
            <a:endParaRPr lang="en-US" sz="2400"/>
          </a:p>
          <a:p>
            <a:pPr>
              <a:lnSpc>
                <a:spcPct val="80000"/>
              </a:lnSpc>
            </a:pPr>
            <a:endParaRPr lang="en-US" sz="2400"/>
          </a:p>
          <a:p>
            <a:pPr>
              <a:lnSpc>
                <a:spcPct val="80000"/>
              </a:lnSpc>
            </a:pPr>
            <a:endParaRPr lang="en-US" sz="2400"/>
          </a:p>
          <a:p>
            <a:pPr>
              <a:lnSpc>
                <a:spcPct val="80000"/>
              </a:lnSpc>
              <a:buFont typeface="Monotype Sorts" charset="2"/>
              <a:buNone/>
            </a:pPr>
            <a:r>
              <a:rPr lang="en-US" sz="2400"/>
              <a:t>Versicolour</a:t>
            </a:r>
          </a:p>
          <a:p>
            <a:pPr>
              <a:lnSpc>
                <a:spcPct val="80000"/>
              </a:lnSpc>
            </a:pPr>
            <a:endParaRPr lang="en-US" sz="2400"/>
          </a:p>
          <a:p>
            <a:pPr>
              <a:lnSpc>
                <a:spcPct val="80000"/>
              </a:lnSpc>
            </a:pPr>
            <a:endParaRPr lang="en-US" sz="2400"/>
          </a:p>
          <a:p>
            <a:pPr>
              <a:lnSpc>
                <a:spcPct val="80000"/>
              </a:lnSpc>
              <a:buFont typeface="Monotype Sorts" charset="2"/>
              <a:buNone/>
            </a:pPr>
            <a:endParaRPr lang="en-US" sz="2400"/>
          </a:p>
          <a:p>
            <a:pPr>
              <a:lnSpc>
                <a:spcPct val="80000"/>
              </a:lnSpc>
              <a:buFont typeface="Monotype Sorts" charset="2"/>
              <a:buNone/>
            </a:pPr>
            <a:endParaRPr lang="en-US" sz="2400"/>
          </a:p>
          <a:p>
            <a:pPr>
              <a:lnSpc>
                <a:spcPct val="80000"/>
              </a:lnSpc>
              <a:buFont typeface="Monotype Sorts" charset="2"/>
              <a:buNone/>
            </a:pPr>
            <a:r>
              <a:rPr lang="en-US" sz="2400"/>
              <a:t>Virginica</a:t>
            </a:r>
          </a:p>
          <a:p>
            <a:pPr>
              <a:lnSpc>
                <a:spcPct val="80000"/>
              </a:lnSpc>
            </a:pPr>
            <a:endParaRPr lang="en-US" sz="2400"/>
          </a:p>
          <a:p>
            <a:pPr>
              <a:lnSpc>
                <a:spcPct val="80000"/>
              </a:lnSpc>
            </a:pPr>
            <a:endParaRPr lang="en-US" sz="2400"/>
          </a:p>
          <a:p>
            <a:pPr>
              <a:lnSpc>
                <a:spcPct val="80000"/>
              </a:lnSpc>
              <a:buFont typeface="Monotype Sorts" charset="2"/>
              <a:buNone/>
            </a:pPr>
            <a:endParaRPr lang="en-US" sz="2400"/>
          </a:p>
        </p:txBody>
      </p:sp>
    </p:spTree>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p:txBody>
          <a:bodyPr/>
          <a:lstStyle/>
          <a:p>
            <a:r>
              <a:rPr lang="en-US" altLang="en-US"/>
              <a:t>Instance Based Classifiers</a:t>
            </a:r>
          </a:p>
        </p:txBody>
      </p:sp>
      <p:sp>
        <p:nvSpPr>
          <p:cNvPr id="37891" name="Rectangle 3"/>
          <p:cNvSpPr>
            <a:spLocks noGrp="1" noChangeArrowheads="1"/>
          </p:cNvSpPr>
          <p:nvPr>
            <p:ph type="body" idx="1"/>
          </p:nvPr>
        </p:nvSpPr>
        <p:spPr/>
        <p:txBody>
          <a:bodyPr/>
          <a:lstStyle/>
          <a:p>
            <a:r>
              <a:rPr lang="en-US" altLang="en-US" dirty="0"/>
              <a:t>Examples:</a:t>
            </a:r>
          </a:p>
          <a:p>
            <a:pPr lvl="1"/>
            <a:r>
              <a:rPr lang="en-US" altLang="en-US" dirty="0"/>
              <a:t>Rote-learner</a:t>
            </a:r>
          </a:p>
          <a:p>
            <a:pPr marL="1258888" lvl="2" indent="-344488"/>
            <a:r>
              <a:rPr lang="en-US" altLang="en-US" dirty="0"/>
              <a:t>Memorizes entire training data and performs classification only if attributes of record match one of the training examples exactly</a:t>
            </a:r>
          </a:p>
          <a:p>
            <a:pPr lvl="1"/>
            <a:endParaRPr lang="en-US" altLang="en-US" dirty="0"/>
          </a:p>
          <a:p>
            <a:pPr lvl="1"/>
            <a:r>
              <a:rPr lang="en-US" altLang="en-US" dirty="0"/>
              <a:t>Nearest neighbor</a:t>
            </a:r>
          </a:p>
          <a:p>
            <a:pPr marL="1258888" lvl="2" indent="-344488"/>
            <a:r>
              <a:rPr lang="en-US" altLang="en-US" dirty="0"/>
              <a:t>Uses k “closest” points (nearest neighbors) for performing classification</a:t>
            </a:r>
          </a:p>
          <a:p>
            <a:pPr marL="1258888" lvl="2" indent="-344488">
              <a:buFont typeface="Wingdings" pitchFamily="2" charset="2"/>
              <a:buNone/>
            </a:pPr>
            <a:endParaRPr lang="en-US" altLang="en-US" dirty="0"/>
          </a:p>
        </p:txBody>
      </p:sp>
    </p:spTree>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lstStyle/>
          <a:p>
            <a:r>
              <a:rPr lang="en-US" altLang="en-US"/>
              <a:t>Nearest Neighbor Classifiers</a:t>
            </a:r>
          </a:p>
        </p:txBody>
      </p:sp>
      <p:sp>
        <p:nvSpPr>
          <p:cNvPr id="38915" name="Rectangle 3"/>
          <p:cNvSpPr>
            <a:spLocks noGrp="1" noChangeArrowheads="1"/>
          </p:cNvSpPr>
          <p:nvPr>
            <p:ph type="body" idx="1"/>
          </p:nvPr>
        </p:nvSpPr>
        <p:spPr/>
        <p:txBody>
          <a:bodyPr/>
          <a:lstStyle/>
          <a:p>
            <a:r>
              <a:rPr lang="en-US" altLang="en-US"/>
              <a:t>Basic idea:</a:t>
            </a:r>
          </a:p>
          <a:p>
            <a:pPr lvl="1"/>
            <a:r>
              <a:rPr lang="en-US" altLang="en-US"/>
              <a:t>If it walks like a duck, quacks like a duck, then it’s probably a duck</a:t>
            </a:r>
          </a:p>
        </p:txBody>
      </p:sp>
      <p:grpSp>
        <p:nvGrpSpPr>
          <p:cNvPr id="2" name="Group 4"/>
          <p:cNvGrpSpPr>
            <a:grpSpLocks/>
          </p:cNvGrpSpPr>
          <p:nvPr/>
        </p:nvGrpSpPr>
        <p:grpSpPr bwMode="auto">
          <a:xfrm>
            <a:off x="304800" y="2819400"/>
            <a:ext cx="8229600" cy="3429000"/>
            <a:chOff x="192" y="1776"/>
            <a:chExt cx="5184" cy="2160"/>
          </a:xfrm>
        </p:grpSpPr>
        <p:pic>
          <p:nvPicPr>
            <p:cNvPr id="38930" name="Picture 5" descr="j034580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96" y="2160"/>
              <a:ext cx="528" cy="4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31" name="Picture 6" descr="j023958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56" y="2640"/>
              <a:ext cx="720" cy="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32" name="Picture 7" descr="j035038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256" y="1968"/>
              <a:ext cx="444"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33" name="Picture 8" descr="j033063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52" y="2976"/>
              <a:ext cx="373" cy="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34" name="Picture 9" descr="j0350389"/>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208" y="3168"/>
              <a:ext cx="624" cy="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35" name="Picture 10" descr="j0350356"/>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776" y="2448"/>
              <a:ext cx="720" cy="6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36" name="Oval 11"/>
            <p:cNvSpPr>
              <a:spLocks noChangeArrowheads="1"/>
            </p:cNvSpPr>
            <p:nvPr/>
          </p:nvSpPr>
          <p:spPr bwMode="auto">
            <a:xfrm>
              <a:off x="816" y="1776"/>
              <a:ext cx="2544" cy="2160"/>
            </a:xfrm>
            <a:prstGeom prst="ellipse">
              <a:avLst/>
            </a:prstGeom>
            <a:noFill/>
            <a:ln w="12700">
              <a:solidFill>
                <a:srgbClr val="FF0000"/>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endParaRPr lang="en-US" altLang="en-US"/>
            </a:p>
          </p:txBody>
        </p:sp>
        <p:sp>
          <p:nvSpPr>
            <p:cNvPr id="38937" name="Text Box 12"/>
            <p:cNvSpPr txBox="1">
              <a:spLocks noChangeArrowheads="1"/>
            </p:cNvSpPr>
            <p:nvPr/>
          </p:nvSpPr>
          <p:spPr bwMode="auto">
            <a:xfrm>
              <a:off x="192" y="3312"/>
              <a:ext cx="864"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pPr>
                <a:spcBef>
                  <a:spcPct val="50000"/>
                </a:spcBef>
              </a:pPr>
              <a:r>
                <a:rPr lang="en-US" altLang="en-US" sz="1800"/>
                <a:t>Training Records</a:t>
              </a:r>
            </a:p>
          </p:txBody>
        </p:sp>
        <p:sp>
          <p:nvSpPr>
            <p:cNvPr id="38938" name="Text Box 13"/>
            <p:cNvSpPr txBox="1">
              <a:spLocks noChangeArrowheads="1"/>
            </p:cNvSpPr>
            <p:nvPr/>
          </p:nvSpPr>
          <p:spPr bwMode="auto">
            <a:xfrm>
              <a:off x="4512" y="2064"/>
              <a:ext cx="864"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pPr algn="ctr">
                <a:spcBef>
                  <a:spcPct val="50000"/>
                </a:spcBef>
              </a:pPr>
              <a:r>
                <a:rPr lang="en-US" altLang="en-US" sz="1800"/>
                <a:t>Test Record</a:t>
              </a:r>
            </a:p>
          </p:txBody>
        </p:sp>
      </p:grpSp>
      <p:grpSp>
        <p:nvGrpSpPr>
          <p:cNvPr id="3" name="Group 14"/>
          <p:cNvGrpSpPr>
            <a:grpSpLocks/>
          </p:cNvGrpSpPr>
          <p:nvPr/>
        </p:nvGrpSpPr>
        <p:grpSpPr bwMode="auto">
          <a:xfrm>
            <a:off x="2667000" y="3048000"/>
            <a:ext cx="4572000" cy="2286000"/>
            <a:chOff x="1680" y="1920"/>
            <a:chExt cx="2880" cy="1440"/>
          </a:xfrm>
        </p:grpSpPr>
        <p:sp>
          <p:nvSpPr>
            <p:cNvPr id="38923" name="Text Box 15"/>
            <p:cNvSpPr txBox="1">
              <a:spLocks noChangeArrowheads="1"/>
            </p:cNvSpPr>
            <p:nvPr/>
          </p:nvSpPr>
          <p:spPr bwMode="auto">
            <a:xfrm>
              <a:off x="3312" y="1920"/>
              <a:ext cx="864"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pPr>
                <a:spcBef>
                  <a:spcPct val="50000"/>
                </a:spcBef>
              </a:pPr>
              <a:r>
                <a:rPr lang="en-US" altLang="en-US" sz="1800"/>
                <a:t>Compute Distance</a:t>
              </a:r>
            </a:p>
          </p:txBody>
        </p:sp>
        <p:grpSp>
          <p:nvGrpSpPr>
            <p:cNvPr id="38924" name="Group 16"/>
            <p:cNvGrpSpPr>
              <a:grpSpLocks/>
            </p:cNvGrpSpPr>
            <p:nvPr/>
          </p:nvGrpSpPr>
          <p:grpSpPr bwMode="auto">
            <a:xfrm>
              <a:off x="1680" y="2256"/>
              <a:ext cx="2880" cy="1104"/>
              <a:chOff x="1680" y="2256"/>
              <a:chExt cx="2880" cy="1104"/>
            </a:xfrm>
          </p:grpSpPr>
          <p:sp>
            <p:nvSpPr>
              <p:cNvPr id="38925" name="Line 17"/>
              <p:cNvSpPr>
                <a:spLocks noChangeShapeType="1"/>
              </p:cNvSpPr>
              <p:nvPr/>
            </p:nvSpPr>
            <p:spPr bwMode="auto">
              <a:xfrm>
                <a:off x="2832" y="2256"/>
                <a:ext cx="1680" cy="576"/>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8926" name="Line 18"/>
              <p:cNvSpPr>
                <a:spLocks noChangeShapeType="1"/>
              </p:cNvSpPr>
              <p:nvPr/>
            </p:nvSpPr>
            <p:spPr bwMode="auto">
              <a:xfrm>
                <a:off x="2544" y="2880"/>
                <a:ext cx="2016" cy="48"/>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8927" name="Line 19"/>
              <p:cNvSpPr>
                <a:spLocks noChangeShapeType="1"/>
              </p:cNvSpPr>
              <p:nvPr/>
            </p:nvSpPr>
            <p:spPr bwMode="auto">
              <a:xfrm flipV="1">
                <a:off x="2928" y="3072"/>
                <a:ext cx="1584" cy="288"/>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8928" name="Line 20"/>
              <p:cNvSpPr>
                <a:spLocks noChangeShapeType="1"/>
              </p:cNvSpPr>
              <p:nvPr/>
            </p:nvSpPr>
            <p:spPr bwMode="auto">
              <a:xfrm flipV="1">
                <a:off x="1680" y="3024"/>
                <a:ext cx="2832" cy="192"/>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8929" name="Line 21"/>
              <p:cNvSpPr>
                <a:spLocks noChangeShapeType="1"/>
              </p:cNvSpPr>
              <p:nvPr/>
            </p:nvSpPr>
            <p:spPr bwMode="auto">
              <a:xfrm>
                <a:off x="1920" y="2352"/>
                <a:ext cx="2544" cy="528"/>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pSp>
      </p:grpSp>
      <p:grpSp>
        <p:nvGrpSpPr>
          <p:cNvPr id="5" name="Group 22"/>
          <p:cNvGrpSpPr>
            <a:grpSpLocks/>
          </p:cNvGrpSpPr>
          <p:nvPr/>
        </p:nvGrpSpPr>
        <p:grpSpPr bwMode="auto">
          <a:xfrm>
            <a:off x="4038600" y="4572000"/>
            <a:ext cx="3352800" cy="1327150"/>
            <a:chOff x="2544" y="2880"/>
            <a:chExt cx="2112" cy="836"/>
          </a:xfrm>
        </p:grpSpPr>
        <p:sp>
          <p:nvSpPr>
            <p:cNvPr id="38919" name="Text Box 23"/>
            <p:cNvSpPr txBox="1">
              <a:spLocks noChangeArrowheads="1"/>
            </p:cNvSpPr>
            <p:nvPr/>
          </p:nvSpPr>
          <p:spPr bwMode="auto">
            <a:xfrm>
              <a:off x="3264" y="3312"/>
              <a:ext cx="1392"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pPr>
                <a:spcBef>
                  <a:spcPct val="50000"/>
                </a:spcBef>
              </a:pPr>
              <a:r>
                <a:rPr lang="en-US" altLang="en-US" sz="1800"/>
                <a:t>Choose k of the “nearest” records</a:t>
              </a:r>
            </a:p>
          </p:txBody>
        </p:sp>
        <p:grpSp>
          <p:nvGrpSpPr>
            <p:cNvPr id="38920" name="Group 24"/>
            <p:cNvGrpSpPr>
              <a:grpSpLocks/>
            </p:cNvGrpSpPr>
            <p:nvPr/>
          </p:nvGrpSpPr>
          <p:grpSpPr bwMode="auto">
            <a:xfrm>
              <a:off x="2544" y="2880"/>
              <a:ext cx="2016" cy="480"/>
              <a:chOff x="2544" y="2880"/>
              <a:chExt cx="2016" cy="480"/>
            </a:xfrm>
          </p:grpSpPr>
          <p:sp>
            <p:nvSpPr>
              <p:cNvPr id="38921" name="Line 25"/>
              <p:cNvSpPr>
                <a:spLocks noChangeShapeType="1"/>
              </p:cNvSpPr>
              <p:nvPr/>
            </p:nvSpPr>
            <p:spPr bwMode="auto">
              <a:xfrm>
                <a:off x="2544" y="2880"/>
                <a:ext cx="2016" cy="48"/>
              </a:xfrm>
              <a:prstGeom prst="line">
                <a:avLst/>
              </a:prstGeom>
              <a:noFill/>
              <a:ln w="44450">
                <a:solidFill>
                  <a:srgbClr val="0000FF"/>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8922" name="Line 26"/>
              <p:cNvSpPr>
                <a:spLocks noChangeShapeType="1"/>
              </p:cNvSpPr>
              <p:nvPr/>
            </p:nvSpPr>
            <p:spPr bwMode="auto">
              <a:xfrm flipV="1">
                <a:off x="2928" y="3072"/>
                <a:ext cx="1584" cy="288"/>
              </a:xfrm>
              <a:prstGeom prst="line">
                <a:avLst/>
              </a:prstGeom>
              <a:noFill/>
              <a:ln w="44450">
                <a:solidFill>
                  <a:srgbClr val="0000FF"/>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3"/>
                                        </p:tgtEl>
                                        <p:attrNameLst>
                                          <p:attrName>style.visibility</p:attrName>
                                        </p:attrNameLst>
                                      </p:cBhvr>
                                      <p:to>
                                        <p:strVal val="visible"/>
                                      </p:to>
                                    </p:set>
                                  </p:childTnLst>
                                  <p:subTnLst>
                                    <p:set>
                                      <p:cBhvr override="childStyle">
                                        <p:cTn dur="1" fill="hold" display="0" masterRel="nextClick" afterEffect="1"/>
                                        <p:tgtEl>
                                          <p:spTgt spid="3"/>
                                        </p:tgtEl>
                                        <p:attrNameLst>
                                          <p:attrName>style.visibility</p:attrName>
                                        </p:attrNameLst>
                                      </p:cBhvr>
                                      <p:to>
                                        <p:strVal val="hidden"/>
                                      </p:to>
                                    </p:set>
                                  </p:sub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lstStyle/>
          <a:p>
            <a:r>
              <a:rPr lang="en-US" altLang="en-US"/>
              <a:t>Nearest-Neighbor Classifiers</a:t>
            </a:r>
          </a:p>
        </p:txBody>
      </p:sp>
      <p:sp>
        <p:nvSpPr>
          <p:cNvPr id="39939" name="Rectangle 3"/>
          <p:cNvSpPr>
            <a:spLocks noChangeArrowheads="1"/>
          </p:cNvSpPr>
          <p:nvPr/>
        </p:nvSpPr>
        <p:spPr bwMode="auto">
          <a:xfrm>
            <a:off x="5029200" y="1143000"/>
            <a:ext cx="3962400" cy="502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pPr>
              <a:spcBef>
                <a:spcPct val="10000"/>
              </a:spcBef>
              <a:spcAft>
                <a:spcPts val="400"/>
              </a:spcAft>
              <a:buClr>
                <a:srgbClr val="0C7B9C"/>
              </a:buClr>
              <a:buSzPct val="75000"/>
              <a:buFont typeface="Monotype Sorts" pitchFamily="2" charset="2"/>
              <a:buChar char="l"/>
            </a:pPr>
            <a:r>
              <a:rPr lang="en-US" altLang="en-US" sz="1800" b="0" dirty="0"/>
              <a:t>Requires three things</a:t>
            </a:r>
          </a:p>
          <a:p>
            <a:pPr lvl="1">
              <a:spcBef>
                <a:spcPct val="10000"/>
              </a:spcBef>
              <a:spcAft>
                <a:spcPts val="400"/>
              </a:spcAft>
              <a:buClr>
                <a:srgbClr val="0C7B9C"/>
              </a:buClr>
              <a:buSzPct val="100000"/>
              <a:buFont typeface="Arial" charset="0"/>
              <a:buChar char="–"/>
            </a:pPr>
            <a:r>
              <a:rPr lang="en-US" altLang="en-US" sz="1800" b="0" dirty="0"/>
              <a:t>The set of labeled records</a:t>
            </a:r>
          </a:p>
          <a:p>
            <a:pPr lvl="1">
              <a:spcBef>
                <a:spcPct val="10000"/>
              </a:spcBef>
              <a:spcAft>
                <a:spcPts val="400"/>
              </a:spcAft>
              <a:buClr>
                <a:srgbClr val="0C7B9C"/>
              </a:buClr>
              <a:buSzPct val="100000"/>
              <a:buFont typeface="Arial" charset="0"/>
              <a:buChar char="–"/>
            </a:pPr>
            <a:r>
              <a:rPr lang="en-US" altLang="en-US" sz="1800" b="0" dirty="0"/>
              <a:t>Distance Metric to compute distance between records</a:t>
            </a:r>
          </a:p>
          <a:p>
            <a:pPr lvl="1">
              <a:spcBef>
                <a:spcPct val="10000"/>
              </a:spcBef>
              <a:spcAft>
                <a:spcPts val="400"/>
              </a:spcAft>
              <a:buClr>
                <a:srgbClr val="0C7B9C"/>
              </a:buClr>
              <a:buSzPct val="100000"/>
              <a:buFont typeface="Arial" charset="0"/>
              <a:buChar char="–"/>
            </a:pPr>
            <a:r>
              <a:rPr lang="en-US" altLang="en-US" sz="1800" b="0" dirty="0"/>
              <a:t>The value of </a:t>
            </a:r>
            <a:r>
              <a:rPr lang="en-US" altLang="en-US" sz="1800" b="0" i="1" dirty="0"/>
              <a:t>k</a:t>
            </a:r>
            <a:r>
              <a:rPr lang="en-US" altLang="en-US" sz="1800" b="0" dirty="0"/>
              <a:t>, the number of nearest neighbors to retrieve</a:t>
            </a:r>
          </a:p>
          <a:p>
            <a:pPr lvl="1">
              <a:spcBef>
                <a:spcPct val="10000"/>
              </a:spcBef>
              <a:spcAft>
                <a:spcPts val="400"/>
              </a:spcAft>
              <a:buClr>
                <a:srgbClr val="0C7B9C"/>
              </a:buClr>
              <a:buSzPct val="100000"/>
              <a:buFont typeface="Arial" charset="0"/>
              <a:buChar char="–"/>
            </a:pPr>
            <a:endParaRPr lang="en-US" altLang="en-US" sz="1800" b="0" dirty="0"/>
          </a:p>
          <a:p>
            <a:pPr>
              <a:spcBef>
                <a:spcPct val="10000"/>
              </a:spcBef>
              <a:spcAft>
                <a:spcPts val="400"/>
              </a:spcAft>
              <a:buClr>
                <a:srgbClr val="0C7B9C"/>
              </a:buClr>
              <a:buSzPct val="75000"/>
              <a:buFont typeface="Monotype Sorts" pitchFamily="2" charset="2"/>
              <a:buChar char="l"/>
            </a:pPr>
            <a:r>
              <a:rPr lang="en-US" altLang="en-US" sz="1800" b="0" dirty="0"/>
              <a:t>To classify an unknown record:</a:t>
            </a:r>
          </a:p>
          <a:p>
            <a:pPr lvl="1">
              <a:spcBef>
                <a:spcPct val="10000"/>
              </a:spcBef>
              <a:spcAft>
                <a:spcPts val="400"/>
              </a:spcAft>
              <a:buClr>
                <a:srgbClr val="0C7B9C"/>
              </a:buClr>
              <a:buSzPct val="100000"/>
              <a:buFont typeface="Arial" charset="0"/>
              <a:buChar char="–"/>
            </a:pPr>
            <a:r>
              <a:rPr lang="en-US" altLang="en-US" sz="1800" b="0" dirty="0"/>
              <a:t>Compute distance to other training records</a:t>
            </a:r>
          </a:p>
          <a:p>
            <a:pPr lvl="1">
              <a:spcBef>
                <a:spcPct val="10000"/>
              </a:spcBef>
              <a:spcAft>
                <a:spcPts val="400"/>
              </a:spcAft>
              <a:buClr>
                <a:srgbClr val="0C7B9C"/>
              </a:buClr>
              <a:buSzPct val="100000"/>
              <a:buFont typeface="Arial" charset="0"/>
              <a:buChar char="–"/>
            </a:pPr>
            <a:r>
              <a:rPr lang="en-US" altLang="en-US" sz="1800" b="0" dirty="0"/>
              <a:t>Identify </a:t>
            </a:r>
            <a:r>
              <a:rPr lang="en-US" altLang="en-US" sz="1800" b="0" i="1" dirty="0"/>
              <a:t>k</a:t>
            </a:r>
            <a:r>
              <a:rPr lang="en-US" altLang="en-US" sz="1800" b="0" dirty="0"/>
              <a:t> nearest neighbors </a:t>
            </a:r>
          </a:p>
          <a:p>
            <a:pPr lvl="1">
              <a:spcBef>
                <a:spcPct val="10000"/>
              </a:spcBef>
              <a:spcAft>
                <a:spcPts val="400"/>
              </a:spcAft>
              <a:buClr>
                <a:srgbClr val="0C7B9C"/>
              </a:buClr>
              <a:buSzPct val="100000"/>
              <a:buFont typeface="Arial" charset="0"/>
              <a:buChar char="–"/>
            </a:pPr>
            <a:r>
              <a:rPr lang="en-US" altLang="en-US" sz="1800" b="0" dirty="0"/>
              <a:t>Use class labels of nearest neighbors to determine the class label of unknown record (e.g., by taking majority vote)</a:t>
            </a:r>
          </a:p>
        </p:txBody>
      </p:sp>
      <p:graphicFrame>
        <p:nvGraphicFramePr>
          <p:cNvPr id="39940" name="Object 4"/>
          <p:cNvGraphicFramePr>
            <a:graphicFrameLocks noChangeAspect="1"/>
          </p:cNvGraphicFramePr>
          <p:nvPr/>
        </p:nvGraphicFramePr>
        <p:xfrm>
          <a:off x="457200" y="1143000"/>
          <a:ext cx="4316413" cy="5105400"/>
        </p:xfrm>
        <a:graphic>
          <a:graphicData uri="http://schemas.openxmlformats.org/presentationml/2006/ole">
            <mc:AlternateContent xmlns:mc="http://schemas.openxmlformats.org/markup-compatibility/2006">
              <mc:Choice xmlns:v="urn:schemas-microsoft-com:vml" Requires="v">
                <p:oleObj name="Visio" r:id="rId2" imgW="7007454" imgH="8108144" progId="Visio.Drawing.6">
                  <p:embed/>
                </p:oleObj>
              </mc:Choice>
              <mc:Fallback>
                <p:oleObj name="Visio" r:id="rId2" imgW="7007454" imgH="8108144" progId="Visio.Drawing.6">
                  <p:embed/>
                  <p:pic>
                    <p:nvPicPr>
                      <p:cNvPr id="39940" name="Object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143000"/>
                        <a:ext cx="4316413"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r>
              <a:rPr lang="en-US" altLang="en-US"/>
              <a:t>Definition of Nearest Neighbor</a:t>
            </a:r>
          </a:p>
        </p:txBody>
      </p:sp>
      <p:graphicFrame>
        <p:nvGraphicFramePr>
          <p:cNvPr id="40963" name="Object 3"/>
          <p:cNvGraphicFramePr>
            <a:graphicFrameLocks noChangeAspect="1"/>
          </p:cNvGraphicFramePr>
          <p:nvPr/>
        </p:nvGraphicFramePr>
        <p:xfrm>
          <a:off x="533400" y="1600200"/>
          <a:ext cx="7848600" cy="3640138"/>
        </p:xfrm>
        <a:graphic>
          <a:graphicData uri="http://schemas.openxmlformats.org/presentationml/2006/ole">
            <mc:AlternateContent xmlns:mc="http://schemas.openxmlformats.org/markup-compatibility/2006">
              <mc:Choice xmlns:v="urn:schemas-microsoft-com:vml" Requires="v">
                <p:oleObj name="VISIO" r:id="rId2" imgW="9761220" imgH="4517136" progId="Visio.Drawing.6">
                  <p:embed/>
                </p:oleObj>
              </mc:Choice>
              <mc:Fallback>
                <p:oleObj name="VISIO" r:id="rId2" imgW="9761220" imgH="4517136" progId="Visio.Drawing.6">
                  <p:embed/>
                  <p:pic>
                    <p:nvPicPr>
                      <p:cNvPr id="40963" name="Object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1600200"/>
                        <a:ext cx="7848600" cy="3640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0964" name="Rectangle 4"/>
          <p:cNvSpPr>
            <a:spLocks noChangeArrowheads="1"/>
          </p:cNvSpPr>
          <p:nvPr/>
        </p:nvSpPr>
        <p:spPr bwMode="auto">
          <a:xfrm>
            <a:off x="762000" y="5257800"/>
            <a:ext cx="76962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pPr>
              <a:spcBef>
                <a:spcPct val="10000"/>
              </a:spcBef>
              <a:spcAft>
                <a:spcPts val="400"/>
              </a:spcAft>
              <a:buClr>
                <a:srgbClr val="0C7B9C"/>
              </a:buClr>
              <a:buSzPct val="75000"/>
              <a:buFont typeface="Monotype Sorts" pitchFamily="2" charset="2"/>
              <a:buNone/>
            </a:pPr>
            <a:r>
              <a:rPr lang="en-US" altLang="en-US" sz="2400" b="0" dirty="0"/>
              <a:t>    K-nearest neighbors of a record x are data points that have the k smallest distances to x</a:t>
            </a:r>
          </a:p>
        </p:txBody>
      </p:sp>
    </p:spTree>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r>
              <a:rPr lang="en-US" altLang="en-US"/>
              <a:t>1 nearest-neighbor</a:t>
            </a:r>
          </a:p>
        </p:txBody>
      </p:sp>
      <p:pic>
        <p:nvPicPr>
          <p:cNvPr id="4198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6400" y="1447800"/>
            <a:ext cx="6172200" cy="487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41988" name="Rectangle 4"/>
          <p:cNvSpPr>
            <a:spLocks noChangeArrowheads="1"/>
          </p:cNvSpPr>
          <p:nvPr/>
        </p:nvSpPr>
        <p:spPr bwMode="auto">
          <a:xfrm>
            <a:off x="381000" y="1143000"/>
            <a:ext cx="38354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pPr>
              <a:spcBef>
                <a:spcPct val="10000"/>
              </a:spcBef>
              <a:spcAft>
                <a:spcPts val="400"/>
              </a:spcAft>
              <a:buClr>
                <a:srgbClr val="0C7B9C"/>
              </a:buClr>
              <a:buSzPct val="75000"/>
              <a:buFont typeface="Monotype Sorts" pitchFamily="2" charset="2"/>
              <a:buNone/>
            </a:pPr>
            <a:r>
              <a:rPr lang="en-US" altLang="en-US" sz="2400" b="0"/>
              <a:t>Voronoi Diagram</a:t>
            </a:r>
          </a:p>
        </p:txBody>
      </p:sp>
    </p:spTree>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p:txBody>
          <a:bodyPr/>
          <a:lstStyle/>
          <a:p>
            <a:r>
              <a:rPr lang="en-US" altLang="en-US"/>
              <a:t>Nearest Neighbor Classification</a:t>
            </a:r>
          </a:p>
        </p:txBody>
      </p:sp>
      <p:sp>
        <p:nvSpPr>
          <p:cNvPr id="43011" name="Rectangle 3"/>
          <p:cNvSpPr>
            <a:spLocks noGrp="1" noChangeArrowheads="1"/>
          </p:cNvSpPr>
          <p:nvPr>
            <p:ph type="body" idx="1"/>
          </p:nvPr>
        </p:nvSpPr>
        <p:spPr/>
        <p:txBody>
          <a:bodyPr/>
          <a:lstStyle/>
          <a:p>
            <a:r>
              <a:rPr lang="en-US" altLang="en-US" dirty="0"/>
              <a:t>Compute distance between two points:</a:t>
            </a:r>
          </a:p>
          <a:p>
            <a:pPr lvl="1"/>
            <a:r>
              <a:rPr lang="en-US" altLang="en-US" dirty="0"/>
              <a:t>Euclidean distance </a:t>
            </a:r>
          </a:p>
          <a:p>
            <a:pPr lvl="1"/>
            <a:endParaRPr lang="en-US" altLang="en-US" dirty="0"/>
          </a:p>
          <a:p>
            <a:pPr lvl="1"/>
            <a:endParaRPr lang="en-US" altLang="en-US" dirty="0"/>
          </a:p>
          <a:p>
            <a:pPr>
              <a:buFont typeface="Monotype Sorts" pitchFamily="2" charset="2"/>
              <a:buNone/>
            </a:pPr>
            <a:endParaRPr lang="en-US" altLang="en-US" dirty="0"/>
          </a:p>
          <a:p>
            <a:r>
              <a:rPr lang="en-US" altLang="en-US" dirty="0"/>
              <a:t>Determine the class from nearest neighbor list</a:t>
            </a:r>
          </a:p>
          <a:p>
            <a:pPr lvl="1"/>
            <a:r>
              <a:rPr lang="en-US" altLang="en-US" dirty="0"/>
              <a:t>Take the majority vote of class labels among the k-nearest neighbors</a:t>
            </a:r>
          </a:p>
          <a:p>
            <a:pPr lvl="1"/>
            <a:r>
              <a:rPr lang="en-US" altLang="en-US" dirty="0"/>
              <a:t>Weigh the vote according to distance</a:t>
            </a:r>
          </a:p>
          <a:p>
            <a:pPr lvl="2"/>
            <a:r>
              <a:rPr lang="en-US" altLang="en-US" dirty="0"/>
              <a:t> weight factor, w = 1/d</a:t>
            </a:r>
            <a:r>
              <a:rPr lang="en-US" altLang="en-US" baseline="30000" dirty="0"/>
              <a:t>2</a:t>
            </a:r>
          </a:p>
        </p:txBody>
      </p:sp>
      <p:graphicFrame>
        <p:nvGraphicFramePr>
          <p:cNvPr id="43012" name="Object 4"/>
          <p:cNvGraphicFramePr>
            <a:graphicFrameLocks noChangeAspect="1"/>
          </p:cNvGraphicFramePr>
          <p:nvPr/>
        </p:nvGraphicFramePr>
        <p:xfrm>
          <a:off x="1905000" y="2438400"/>
          <a:ext cx="4876800" cy="823913"/>
        </p:xfrm>
        <a:graphic>
          <a:graphicData uri="http://schemas.openxmlformats.org/presentationml/2006/ole">
            <mc:AlternateContent xmlns:mc="http://schemas.openxmlformats.org/markup-compatibility/2006">
              <mc:Choice xmlns:v="urn:schemas-microsoft-com:vml" Requires="v">
                <p:oleObj name="Equation" r:id="rId2" imgW="2705100" imgH="457200" progId="Equation.3">
                  <p:embed/>
                </p:oleObj>
              </mc:Choice>
              <mc:Fallback>
                <p:oleObj name="Equation" r:id="rId2" imgW="2705100" imgH="457200" progId="Equation.3">
                  <p:embed/>
                  <p:pic>
                    <p:nvPicPr>
                      <p:cNvPr id="43012" name="Object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000" y="2438400"/>
                        <a:ext cx="4876800" cy="823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p:txBody>
          <a:bodyPr/>
          <a:lstStyle/>
          <a:p>
            <a:r>
              <a:rPr lang="en-US" altLang="en-US"/>
              <a:t>Nearest Neighbor Classification…</a:t>
            </a:r>
          </a:p>
        </p:txBody>
      </p:sp>
      <p:sp>
        <p:nvSpPr>
          <p:cNvPr id="44035" name="Rectangle 3"/>
          <p:cNvSpPr>
            <a:spLocks noGrp="1" noChangeArrowheads="1"/>
          </p:cNvSpPr>
          <p:nvPr>
            <p:ph type="body" idx="1"/>
          </p:nvPr>
        </p:nvSpPr>
        <p:spPr/>
        <p:txBody>
          <a:bodyPr/>
          <a:lstStyle/>
          <a:p>
            <a:r>
              <a:rPr lang="en-US" altLang="en-US"/>
              <a:t>Choosing the value of k:</a:t>
            </a:r>
          </a:p>
          <a:p>
            <a:pPr lvl="1"/>
            <a:r>
              <a:rPr lang="en-US" altLang="en-US" sz="2400"/>
              <a:t>If k is too small, sensitive to noise points</a:t>
            </a:r>
          </a:p>
          <a:p>
            <a:pPr lvl="1"/>
            <a:r>
              <a:rPr lang="en-US" altLang="en-US" sz="2400"/>
              <a:t>If k is too large, neighborhood may include points from other classes</a:t>
            </a:r>
          </a:p>
        </p:txBody>
      </p:sp>
      <p:graphicFrame>
        <p:nvGraphicFramePr>
          <p:cNvPr id="44036" name="Object 4"/>
          <p:cNvGraphicFramePr>
            <a:graphicFrameLocks noChangeAspect="1"/>
          </p:cNvGraphicFramePr>
          <p:nvPr/>
        </p:nvGraphicFramePr>
        <p:xfrm>
          <a:off x="3657600" y="3078163"/>
          <a:ext cx="3738563" cy="3170237"/>
        </p:xfrm>
        <a:graphic>
          <a:graphicData uri="http://schemas.openxmlformats.org/presentationml/2006/ole">
            <mc:AlternateContent xmlns:mc="http://schemas.openxmlformats.org/markup-compatibility/2006">
              <mc:Choice xmlns:v="urn:schemas-microsoft-com:vml" Requires="v">
                <p:oleObj name="Visio" r:id="rId2" imgW="6582512" imgH="5298053" progId="Visio.Drawing.6">
                  <p:embed/>
                </p:oleObj>
              </mc:Choice>
              <mc:Fallback>
                <p:oleObj name="Visio" r:id="rId2" imgW="6582512" imgH="5298053" progId="Visio.Drawing.6">
                  <p:embed/>
                  <p:pic>
                    <p:nvPicPr>
                      <p:cNvPr id="44036" name="Object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7600" y="3078163"/>
                        <a:ext cx="3738563" cy="3170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p:txBody>
          <a:bodyPr/>
          <a:lstStyle/>
          <a:p>
            <a:r>
              <a:rPr lang="en-US" altLang="en-US"/>
              <a:t>Nearest Neighbor Classification…</a:t>
            </a:r>
          </a:p>
        </p:txBody>
      </p:sp>
      <p:sp>
        <p:nvSpPr>
          <p:cNvPr id="45059" name="Rectangle 3"/>
          <p:cNvSpPr>
            <a:spLocks noGrp="1" noChangeArrowheads="1"/>
          </p:cNvSpPr>
          <p:nvPr>
            <p:ph type="body" idx="1"/>
          </p:nvPr>
        </p:nvSpPr>
        <p:spPr/>
        <p:txBody>
          <a:bodyPr/>
          <a:lstStyle/>
          <a:p>
            <a:r>
              <a:rPr lang="en-US" altLang="en-US"/>
              <a:t>Scaling issues</a:t>
            </a:r>
          </a:p>
          <a:p>
            <a:pPr lvl="1"/>
            <a:r>
              <a:rPr lang="en-US" altLang="en-US"/>
              <a:t>Attributes may have to be scaled to prevent distance measures from being dominated by one of the attributes</a:t>
            </a:r>
          </a:p>
          <a:p>
            <a:pPr lvl="1"/>
            <a:r>
              <a:rPr lang="en-US" altLang="en-US"/>
              <a:t>Example:</a:t>
            </a:r>
          </a:p>
          <a:p>
            <a:pPr lvl="2"/>
            <a:r>
              <a:rPr lang="en-US" altLang="en-US"/>
              <a:t> height of a person may vary from 1.5m to 1.8m</a:t>
            </a:r>
          </a:p>
          <a:p>
            <a:pPr lvl="2"/>
            <a:r>
              <a:rPr lang="en-US" altLang="en-US"/>
              <a:t> weight of a person may vary from 90lb to 300lb</a:t>
            </a:r>
          </a:p>
          <a:p>
            <a:pPr lvl="2"/>
            <a:r>
              <a:rPr lang="en-US" altLang="en-US"/>
              <a:t> income of a person may vary from $10K to $1M</a:t>
            </a:r>
          </a:p>
        </p:txBody>
      </p:sp>
    </p:spTree>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p:txBody>
          <a:bodyPr/>
          <a:lstStyle/>
          <a:p>
            <a:r>
              <a:rPr lang="en-US" altLang="en-US"/>
              <a:t>Nearest Neighbor Classification…</a:t>
            </a:r>
          </a:p>
        </p:txBody>
      </p:sp>
      <p:sp>
        <p:nvSpPr>
          <p:cNvPr id="46083" name="Rectangle 3"/>
          <p:cNvSpPr>
            <a:spLocks noGrp="1" noChangeArrowheads="1"/>
          </p:cNvSpPr>
          <p:nvPr>
            <p:ph type="body" idx="1"/>
          </p:nvPr>
        </p:nvSpPr>
        <p:spPr/>
        <p:txBody>
          <a:bodyPr/>
          <a:lstStyle/>
          <a:p>
            <a:r>
              <a:rPr lang="en-US" altLang="en-US" dirty="0"/>
              <a:t>Selection of the right similarity measure is critical:</a:t>
            </a:r>
          </a:p>
          <a:p>
            <a:pPr lvl="1"/>
            <a:endParaRPr lang="en-US" altLang="en-US" dirty="0"/>
          </a:p>
          <a:p>
            <a:pPr lvl="1"/>
            <a:endParaRPr lang="en-US" altLang="en-US" dirty="0"/>
          </a:p>
          <a:p>
            <a:pPr lvl="1"/>
            <a:endParaRPr lang="en-US" altLang="en-US" dirty="0"/>
          </a:p>
          <a:p>
            <a:pPr lvl="1"/>
            <a:endParaRPr lang="en-US" altLang="en-US" dirty="0"/>
          </a:p>
        </p:txBody>
      </p:sp>
      <p:sp>
        <p:nvSpPr>
          <p:cNvPr id="46084" name="Text Box 4"/>
          <p:cNvSpPr txBox="1">
            <a:spLocks noChangeArrowheads="1"/>
          </p:cNvSpPr>
          <p:nvPr/>
        </p:nvSpPr>
        <p:spPr bwMode="auto">
          <a:xfrm>
            <a:off x="457200" y="2422525"/>
            <a:ext cx="3200400" cy="4699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pPr>
              <a:spcBef>
                <a:spcPct val="50000"/>
              </a:spcBef>
            </a:pPr>
            <a:r>
              <a:rPr lang="en-US" altLang="en-US" sz="2400" dirty="0"/>
              <a:t>1 1 1 1 1 1 1 1 1 1 1 0</a:t>
            </a:r>
          </a:p>
        </p:txBody>
      </p:sp>
      <p:sp>
        <p:nvSpPr>
          <p:cNvPr id="46085" name="Text Box 5"/>
          <p:cNvSpPr txBox="1">
            <a:spLocks noChangeArrowheads="1"/>
          </p:cNvSpPr>
          <p:nvPr/>
        </p:nvSpPr>
        <p:spPr bwMode="auto">
          <a:xfrm>
            <a:off x="457200" y="3108325"/>
            <a:ext cx="3200400" cy="4699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pPr>
              <a:spcBef>
                <a:spcPct val="50000"/>
              </a:spcBef>
            </a:pPr>
            <a:r>
              <a:rPr lang="en-US" altLang="en-US" sz="2400"/>
              <a:t>0 1 1 1 1 1 1 1 1 1 1 1</a:t>
            </a:r>
          </a:p>
        </p:txBody>
      </p:sp>
      <p:sp>
        <p:nvSpPr>
          <p:cNvPr id="46086" name="Text Box 6"/>
          <p:cNvSpPr txBox="1">
            <a:spLocks noChangeArrowheads="1"/>
          </p:cNvSpPr>
          <p:nvPr/>
        </p:nvSpPr>
        <p:spPr bwMode="auto">
          <a:xfrm>
            <a:off x="4876800" y="2435225"/>
            <a:ext cx="3200400" cy="4699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pPr>
              <a:spcBef>
                <a:spcPct val="50000"/>
              </a:spcBef>
            </a:pPr>
            <a:r>
              <a:rPr lang="en-US" altLang="en-US" sz="2400" dirty="0"/>
              <a:t>0 0 0 0 0 0 0 0 0 0 0 1</a:t>
            </a:r>
          </a:p>
        </p:txBody>
      </p:sp>
      <p:sp>
        <p:nvSpPr>
          <p:cNvPr id="46087" name="Text Box 7"/>
          <p:cNvSpPr txBox="1">
            <a:spLocks noChangeArrowheads="1"/>
          </p:cNvSpPr>
          <p:nvPr/>
        </p:nvSpPr>
        <p:spPr bwMode="auto">
          <a:xfrm>
            <a:off x="4876800" y="3121025"/>
            <a:ext cx="3200400" cy="4699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pPr>
              <a:spcBef>
                <a:spcPct val="50000"/>
              </a:spcBef>
            </a:pPr>
            <a:r>
              <a:rPr lang="en-US" altLang="en-US" sz="2400" dirty="0"/>
              <a:t>1 0 0 0 0 0 0 0 0 0 0 0</a:t>
            </a:r>
          </a:p>
        </p:txBody>
      </p:sp>
      <p:sp>
        <p:nvSpPr>
          <p:cNvPr id="46088" name="Rectangle 8"/>
          <p:cNvSpPr>
            <a:spLocks noChangeArrowheads="1"/>
          </p:cNvSpPr>
          <p:nvPr/>
        </p:nvSpPr>
        <p:spPr bwMode="auto">
          <a:xfrm>
            <a:off x="3962400" y="2740025"/>
            <a:ext cx="5588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pPr>
              <a:spcBef>
                <a:spcPct val="10000"/>
              </a:spcBef>
              <a:spcAft>
                <a:spcPts val="400"/>
              </a:spcAft>
              <a:buClr>
                <a:srgbClr val="0C7B9C"/>
              </a:buClr>
              <a:buSzPct val="75000"/>
              <a:buFont typeface="Monotype Sorts" pitchFamily="2" charset="2"/>
              <a:buNone/>
            </a:pPr>
            <a:r>
              <a:rPr lang="en-US" altLang="en-US" sz="2400" b="0"/>
              <a:t>vs</a:t>
            </a:r>
          </a:p>
        </p:txBody>
      </p:sp>
      <p:sp>
        <p:nvSpPr>
          <p:cNvPr id="1061897" name="Text Box 9"/>
          <p:cNvSpPr txBox="1">
            <a:spLocks noChangeArrowheads="1"/>
          </p:cNvSpPr>
          <p:nvPr/>
        </p:nvSpPr>
        <p:spPr bwMode="auto">
          <a:xfrm>
            <a:off x="1460500" y="3917980"/>
            <a:ext cx="55626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pPr>
              <a:spcBef>
                <a:spcPct val="50000"/>
              </a:spcBef>
            </a:pPr>
            <a:r>
              <a:rPr lang="en-US" altLang="en-US" sz="2000" b="0" dirty="0"/>
              <a:t>Euclidean distance = 1.4142  for both pairs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06189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1897" grpId="0" autoUpdateAnimBg="0"/>
    </p:bldLst>
  </p:timing>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p:txBody>
          <a:bodyPr/>
          <a:lstStyle/>
          <a:p>
            <a:r>
              <a:rPr lang="en-US" altLang="en-US"/>
              <a:t>Nearest neighbor Classification…</a:t>
            </a:r>
          </a:p>
        </p:txBody>
      </p:sp>
      <p:sp>
        <p:nvSpPr>
          <p:cNvPr id="47107" name="Rectangle 3"/>
          <p:cNvSpPr>
            <a:spLocks noGrp="1" noChangeArrowheads="1"/>
          </p:cNvSpPr>
          <p:nvPr>
            <p:ph type="body" idx="1"/>
          </p:nvPr>
        </p:nvSpPr>
        <p:spPr>
          <a:xfrm>
            <a:off x="457200" y="1447800"/>
            <a:ext cx="8318500" cy="5181600"/>
          </a:xfrm>
        </p:spPr>
        <p:txBody>
          <a:bodyPr/>
          <a:lstStyle/>
          <a:p>
            <a:r>
              <a:rPr lang="en-US" altLang="en-US" sz="2400" dirty="0"/>
              <a:t>k-NN classifiers are lazy learners since they do not build models explicitly</a:t>
            </a:r>
          </a:p>
          <a:p>
            <a:r>
              <a:rPr lang="en-US" altLang="en-US" sz="2400" dirty="0"/>
              <a:t>Classifying unknown records are relatively expensive</a:t>
            </a:r>
          </a:p>
          <a:p>
            <a:r>
              <a:rPr lang="en-US" altLang="en-US" sz="2400" dirty="0"/>
              <a:t>Can produce arbitrarily shaped decision boundaries</a:t>
            </a:r>
          </a:p>
          <a:p>
            <a:r>
              <a:rPr lang="en-US" altLang="en-US" sz="2400" dirty="0"/>
              <a:t>Easy to handle variable interactions since the decisions are based on local information</a:t>
            </a:r>
          </a:p>
          <a:p>
            <a:r>
              <a:rPr lang="en-US" altLang="en-US" sz="2400" dirty="0"/>
              <a:t>Selection of right proximity measure is essential</a:t>
            </a:r>
          </a:p>
          <a:p>
            <a:r>
              <a:rPr lang="en-US" altLang="en-US" sz="2400" dirty="0"/>
              <a:t>Superfluous or redundant attributes can create problems</a:t>
            </a:r>
          </a:p>
          <a:p>
            <a:r>
              <a:rPr lang="en-US" altLang="en-US" sz="2400" dirty="0"/>
              <a:t>Missing attributes are hard to handle</a:t>
            </a:r>
          </a:p>
          <a:p>
            <a:pPr lvl="1"/>
            <a:endParaRPr lang="en-US" altLang="en-US" sz="2400"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4434" name="Rectangle 2"/>
          <p:cNvSpPr>
            <a:spLocks noGrp="1" noChangeArrowheads="1"/>
          </p:cNvSpPr>
          <p:nvPr>
            <p:ph type="title"/>
          </p:nvPr>
        </p:nvSpPr>
        <p:spPr/>
        <p:txBody>
          <a:bodyPr/>
          <a:lstStyle/>
          <a:p>
            <a:r>
              <a:rPr lang="en-US"/>
              <a:t>OLAP</a:t>
            </a:r>
          </a:p>
        </p:txBody>
      </p:sp>
      <p:sp>
        <p:nvSpPr>
          <p:cNvPr id="914435" name="Rectangle 3"/>
          <p:cNvSpPr>
            <a:spLocks noGrp="1" noChangeArrowheads="1"/>
          </p:cNvSpPr>
          <p:nvPr>
            <p:ph type="body" idx="1"/>
          </p:nvPr>
        </p:nvSpPr>
        <p:spPr>
          <a:xfrm>
            <a:off x="411163" y="1143000"/>
            <a:ext cx="8428037" cy="5181600"/>
          </a:xfrm>
        </p:spPr>
        <p:txBody>
          <a:bodyPr/>
          <a:lstStyle/>
          <a:p>
            <a:pPr>
              <a:lnSpc>
                <a:spcPct val="90000"/>
              </a:lnSpc>
              <a:spcBef>
                <a:spcPct val="15000"/>
              </a:spcBef>
            </a:pPr>
            <a:r>
              <a:rPr lang="en-US"/>
              <a:t>On-Line Analytical Processing (OLAP) was proposed by E. F. Codd, the father of the relational database.</a:t>
            </a:r>
          </a:p>
          <a:p>
            <a:pPr>
              <a:lnSpc>
                <a:spcPct val="90000"/>
              </a:lnSpc>
              <a:spcBef>
                <a:spcPct val="15000"/>
              </a:spcBef>
            </a:pPr>
            <a:r>
              <a:rPr lang="en-US"/>
              <a:t>Relational databases put data into tables, while OLAP uses a multidimensional array representation. </a:t>
            </a:r>
          </a:p>
          <a:p>
            <a:pPr lvl="1">
              <a:lnSpc>
                <a:spcPct val="90000"/>
              </a:lnSpc>
              <a:spcBef>
                <a:spcPct val="15000"/>
              </a:spcBef>
            </a:pPr>
            <a:r>
              <a:rPr lang="en-US"/>
              <a:t>Such representations of data previously existed in statistics and other fields</a:t>
            </a:r>
          </a:p>
          <a:p>
            <a:pPr>
              <a:lnSpc>
                <a:spcPct val="90000"/>
              </a:lnSpc>
              <a:spcBef>
                <a:spcPct val="15000"/>
              </a:spcBef>
            </a:pPr>
            <a:r>
              <a:rPr lang="en-US"/>
              <a:t>There are a number of data analysis and data exploration operations that are easier with such a data representation.  </a:t>
            </a:r>
          </a:p>
          <a:p>
            <a:pPr lvl="2">
              <a:lnSpc>
                <a:spcPct val="90000"/>
              </a:lnSpc>
              <a:buFont typeface="Wingdings" pitchFamily="2" charset="2"/>
              <a:buNone/>
            </a:pPr>
            <a:endParaRPr lang="en-US"/>
          </a:p>
        </p:txBody>
      </p:sp>
    </p:spTree>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Improving KNN Efficiency</a:t>
            </a:r>
          </a:p>
        </p:txBody>
      </p:sp>
      <p:sp>
        <p:nvSpPr>
          <p:cNvPr id="3" name="Content Placeholder 2"/>
          <p:cNvSpPr>
            <a:spLocks noGrp="1"/>
          </p:cNvSpPr>
          <p:nvPr>
            <p:ph idx="1"/>
          </p:nvPr>
        </p:nvSpPr>
        <p:spPr/>
        <p:txBody>
          <a:bodyPr/>
          <a:lstStyle/>
          <a:p>
            <a:r>
              <a:rPr lang="en-US" dirty="0"/>
              <a:t>Avoid having to compute distance to all objects in the training set</a:t>
            </a:r>
          </a:p>
          <a:p>
            <a:pPr lvl="1"/>
            <a:r>
              <a:rPr lang="en-US" dirty="0"/>
              <a:t>Multi-dimensional access methods (k-d trees)  </a:t>
            </a:r>
          </a:p>
          <a:p>
            <a:pPr lvl="1"/>
            <a:r>
              <a:rPr lang="en-US" dirty="0"/>
              <a:t>Fast approximate similarity search</a:t>
            </a:r>
          </a:p>
          <a:p>
            <a:pPr lvl="1"/>
            <a:r>
              <a:rPr lang="en-US" dirty="0"/>
              <a:t>Locality Sensitive Hashing (LSH) </a:t>
            </a:r>
          </a:p>
          <a:p>
            <a:r>
              <a:rPr lang="en-US" dirty="0"/>
              <a:t>Condensing</a:t>
            </a:r>
          </a:p>
          <a:p>
            <a:pPr lvl="1"/>
            <a:r>
              <a:rPr lang="en-US" dirty="0"/>
              <a:t>Determine a smaller set of objects that give the same performance</a:t>
            </a:r>
          </a:p>
          <a:p>
            <a:r>
              <a:rPr lang="en-US" dirty="0"/>
              <a:t>Editing</a:t>
            </a:r>
          </a:p>
          <a:p>
            <a:pPr lvl="1"/>
            <a:r>
              <a:rPr lang="en-US" dirty="0"/>
              <a:t>Remove objects to improve efficiency </a:t>
            </a:r>
          </a:p>
        </p:txBody>
      </p:sp>
    </p:spTree>
    <p:extLst>
      <p:ext uri="{BB962C8B-B14F-4D97-AF65-F5344CB8AC3E}">
        <p14:creationId xmlns:p14="http://schemas.microsoft.com/office/powerpoint/2010/main" val="4139069402"/>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KNN and Proximity Graphs</a:t>
            </a:r>
          </a:p>
        </p:txBody>
      </p:sp>
      <p:sp>
        <p:nvSpPr>
          <p:cNvPr id="3" name="Content Placeholder 2"/>
          <p:cNvSpPr>
            <a:spLocks noGrp="1"/>
          </p:cNvSpPr>
          <p:nvPr>
            <p:ph idx="1"/>
          </p:nvPr>
        </p:nvSpPr>
        <p:spPr/>
        <p:txBody>
          <a:bodyPr>
            <a:normAutofit fontScale="77500" lnSpcReduction="20000"/>
          </a:bodyPr>
          <a:lstStyle/>
          <a:p>
            <a:r>
              <a:rPr lang="en-US" dirty="0"/>
              <a:t>Proximity graphs</a:t>
            </a:r>
          </a:p>
          <a:p>
            <a:pPr lvl="1"/>
            <a:r>
              <a:rPr lang="en-US" dirty="0"/>
              <a:t>a graph in which two vertices are connected by an edge if and only if the vertices satisfy particular geometric requirements </a:t>
            </a:r>
          </a:p>
          <a:p>
            <a:pPr lvl="1"/>
            <a:r>
              <a:rPr lang="en-US" dirty="0"/>
              <a:t>nearest neighbor graphs, </a:t>
            </a:r>
          </a:p>
          <a:p>
            <a:pPr lvl="1"/>
            <a:r>
              <a:rPr lang="en-US" dirty="0"/>
              <a:t>minimum spanning trees</a:t>
            </a:r>
          </a:p>
          <a:p>
            <a:pPr lvl="1"/>
            <a:r>
              <a:rPr lang="en-US" dirty="0"/>
              <a:t>Delaunay triangulations</a:t>
            </a:r>
          </a:p>
          <a:p>
            <a:pPr lvl="1"/>
            <a:r>
              <a:rPr lang="en-US" dirty="0"/>
              <a:t>relative neighborhood graphs</a:t>
            </a:r>
          </a:p>
          <a:p>
            <a:pPr lvl="1"/>
            <a:r>
              <a:rPr lang="en-US" dirty="0"/>
              <a:t>Gabriel graphs </a:t>
            </a:r>
          </a:p>
          <a:p>
            <a:r>
              <a:rPr lang="en-US" dirty="0"/>
              <a:t>See recent papers by Toussaint</a:t>
            </a:r>
          </a:p>
          <a:p>
            <a:pPr lvl="1"/>
            <a:r>
              <a:rPr lang="en-US" sz="2200" dirty="0"/>
              <a:t>G. T. Toussaint. Proximity graphs for nearest neighbor decision rules: recent progress. In Interface-2002, 34th Symposium on Computing and Statistics, </a:t>
            </a:r>
            <a:r>
              <a:rPr lang="en-US" sz="2200" dirty="0" err="1"/>
              <a:t>ontreal</a:t>
            </a:r>
            <a:r>
              <a:rPr lang="en-US" sz="2200" dirty="0"/>
              <a:t>, Canada, April 17–20 2002.</a:t>
            </a:r>
          </a:p>
          <a:p>
            <a:pPr lvl="1"/>
            <a:r>
              <a:rPr lang="en-US" sz="2200" dirty="0"/>
              <a:t>G. T. Toussaint. Open problems in geometric methods for instance based learning. In Discrete and Computational Geometry, volume 2866 of Lecture Notes in Computer Science, pages 273–283, December 6-9, 2003.</a:t>
            </a:r>
          </a:p>
          <a:p>
            <a:pPr lvl="1"/>
            <a:r>
              <a:rPr lang="en-US" sz="2200" dirty="0"/>
              <a:t>G. T. Toussaint. Geometric proximity graphs for improving nearest neighbor methods in instance-based learning and data mining. Int. J. </a:t>
            </a:r>
            <a:r>
              <a:rPr lang="en-US" sz="2200" dirty="0" err="1"/>
              <a:t>Comput</a:t>
            </a:r>
            <a:r>
              <a:rPr lang="en-US" sz="2200" dirty="0"/>
              <a:t>. Geometry Appl., 15(2):101–150, 2005.</a:t>
            </a:r>
          </a:p>
        </p:txBody>
      </p:sp>
    </p:spTree>
    <p:extLst>
      <p:ext uri="{BB962C8B-B14F-4D97-AF65-F5344CB8AC3E}">
        <p14:creationId xmlns:p14="http://schemas.microsoft.com/office/powerpoint/2010/main" val="770308774"/>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2">
            <a:extLst>
              <a:ext uri="{FF2B5EF4-FFF2-40B4-BE49-F238E27FC236}">
                <a16:creationId xmlns:a16="http://schemas.microsoft.com/office/drawing/2014/main" id="{29D3BE0E-3F82-3128-F62E-098807F44CEA}"/>
              </a:ext>
            </a:extLst>
          </p:cNvPr>
          <p:cNvSpPr>
            <a:spLocks noChangeArrowheads="1"/>
          </p:cNvSpPr>
          <p:nvPr/>
        </p:nvSpPr>
        <p:spPr bwMode="auto">
          <a:xfrm>
            <a:off x="381000" y="1857375"/>
            <a:ext cx="8229600" cy="3995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eaLnBrk="1" hangingPunct="1">
              <a:spcBef>
                <a:spcPct val="20000"/>
              </a:spcBef>
              <a:spcAft>
                <a:spcPct val="0"/>
              </a:spcAft>
              <a:buClr>
                <a:schemeClr val="folHlink"/>
              </a:buClr>
              <a:buSzPct val="60000"/>
              <a:buFont typeface="Wingdings" panose="05000000000000000000" pitchFamily="2" charset="2"/>
              <a:buNone/>
            </a:pPr>
            <a:r>
              <a:rPr lang="en-US" altLang="en-US" sz="3200" b="0"/>
              <a:t>Bayesian Classifiers</a:t>
            </a:r>
          </a:p>
          <a:p>
            <a:pPr algn="ctr" eaLnBrk="1" hangingPunct="1">
              <a:spcBef>
                <a:spcPct val="20000"/>
              </a:spcBef>
              <a:spcAft>
                <a:spcPct val="0"/>
              </a:spcAft>
              <a:buClr>
                <a:schemeClr val="folHlink"/>
              </a:buClr>
              <a:buSzPct val="60000"/>
              <a:buFont typeface="Wingdings" panose="05000000000000000000" pitchFamily="2" charset="2"/>
              <a:buNone/>
            </a:pPr>
            <a:endParaRPr lang="en-US" altLang="en-US" sz="3200" b="0"/>
          </a:p>
          <a:p>
            <a:pPr algn="ctr" eaLnBrk="1" hangingPunct="1">
              <a:spcBef>
                <a:spcPct val="20000"/>
              </a:spcBef>
              <a:spcAft>
                <a:spcPct val="0"/>
              </a:spcAft>
              <a:buClr>
                <a:schemeClr val="folHlink"/>
              </a:buClr>
              <a:buSzPct val="60000"/>
              <a:buFont typeface="Monotype Sorts" pitchFamily="2" charset="2"/>
              <a:buNone/>
            </a:pPr>
            <a:r>
              <a:rPr lang="en-US" altLang="en-US" sz="3200" b="0">
                <a:solidFill>
                  <a:srgbClr val="000000"/>
                </a:solidFill>
              </a:rPr>
              <a:t>Introduction to Data Mining, 2</a:t>
            </a:r>
            <a:r>
              <a:rPr lang="en-US" altLang="en-US" sz="3200" b="0" baseline="30000">
                <a:solidFill>
                  <a:srgbClr val="000000"/>
                </a:solidFill>
              </a:rPr>
              <a:t>nd</a:t>
            </a:r>
            <a:r>
              <a:rPr lang="en-US" altLang="en-US" sz="3200" b="0">
                <a:solidFill>
                  <a:srgbClr val="000000"/>
                </a:solidFill>
              </a:rPr>
              <a:t> Edition</a:t>
            </a:r>
          </a:p>
          <a:p>
            <a:pPr algn="ctr" eaLnBrk="1" hangingPunct="1">
              <a:spcBef>
                <a:spcPct val="20000"/>
              </a:spcBef>
              <a:spcAft>
                <a:spcPct val="0"/>
              </a:spcAft>
              <a:buClr>
                <a:schemeClr val="folHlink"/>
              </a:buClr>
              <a:buSzPct val="60000"/>
              <a:buFont typeface="Monotype Sorts" pitchFamily="2" charset="2"/>
              <a:buNone/>
            </a:pPr>
            <a:r>
              <a:rPr lang="en-US" altLang="en-US" sz="3200" b="0">
                <a:solidFill>
                  <a:srgbClr val="000000"/>
                </a:solidFill>
              </a:rPr>
              <a:t>by</a:t>
            </a:r>
          </a:p>
          <a:p>
            <a:pPr algn="ctr" eaLnBrk="1" hangingPunct="1">
              <a:spcBef>
                <a:spcPct val="20000"/>
              </a:spcBef>
              <a:spcAft>
                <a:spcPct val="0"/>
              </a:spcAft>
              <a:buClr>
                <a:schemeClr val="folHlink"/>
              </a:buClr>
              <a:buSzPct val="60000"/>
              <a:buFont typeface="Monotype Sorts" pitchFamily="2" charset="2"/>
              <a:buNone/>
            </a:pPr>
            <a:r>
              <a:rPr lang="en-US" altLang="en-US" sz="3200" b="0">
                <a:solidFill>
                  <a:srgbClr val="000000"/>
                </a:solidFill>
              </a:rPr>
              <a:t>Tan, Steinbach, Karpatne, Kumar</a:t>
            </a:r>
            <a:endParaRPr lang="en-US" altLang="en-US" sz="1600" b="0">
              <a:solidFill>
                <a:srgbClr val="0000FF"/>
              </a:solidFill>
            </a:endParaRPr>
          </a:p>
          <a:p>
            <a:pPr algn="ctr">
              <a:spcBef>
                <a:spcPct val="0"/>
              </a:spcBef>
              <a:spcAft>
                <a:spcPct val="0"/>
              </a:spcAft>
              <a:buClrTx/>
              <a:buSzTx/>
              <a:buFontTx/>
              <a:buNone/>
            </a:pPr>
            <a:endParaRPr lang="en-US" altLang="en-US" sz="1600" b="0"/>
          </a:p>
          <a:p>
            <a:pPr algn="ctr">
              <a:spcBef>
                <a:spcPct val="0"/>
              </a:spcBef>
              <a:spcAft>
                <a:spcPct val="0"/>
              </a:spcAft>
              <a:buClrTx/>
              <a:buSzTx/>
              <a:buFontTx/>
              <a:buNone/>
            </a:pPr>
            <a:endParaRPr lang="en-US" altLang="en-US" sz="1600" b="0"/>
          </a:p>
          <a:p>
            <a:pPr algn="ctr">
              <a:spcBef>
                <a:spcPct val="0"/>
              </a:spcBef>
              <a:spcAft>
                <a:spcPct val="0"/>
              </a:spcAft>
              <a:buClrTx/>
              <a:buSzTx/>
              <a:buFontTx/>
              <a:buNone/>
            </a:pPr>
            <a:endParaRPr lang="en-US" altLang="en-US" sz="1600" b="0"/>
          </a:p>
          <a:p>
            <a:pPr>
              <a:spcBef>
                <a:spcPct val="0"/>
              </a:spcBef>
              <a:spcAft>
                <a:spcPct val="0"/>
              </a:spcAft>
              <a:buClrTx/>
              <a:buSzTx/>
              <a:buFontTx/>
              <a:buNone/>
            </a:pPr>
            <a:endParaRPr lang="en-US" altLang="en-US" sz="2000" b="0"/>
          </a:p>
        </p:txBody>
      </p:sp>
      <p:grpSp>
        <p:nvGrpSpPr>
          <p:cNvPr id="18434" name="Group 6">
            <a:extLst>
              <a:ext uri="{FF2B5EF4-FFF2-40B4-BE49-F238E27FC236}">
                <a16:creationId xmlns:a16="http://schemas.microsoft.com/office/drawing/2014/main" id="{EC5E2299-1322-4665-5481-13B60F5C99A2}"/>
              </a:ext>
            </a:extLst>
          </p:cNvPr>
          <p:cNvGrpSpPr>
            <a:grpSpLocks/>
          </p:cNvGrpSpPr>
          <p:nvPr/>
        </p:nvGrpSpPr>
        <p:grpSpPr bwMode="auto">
          <a:xfrm>
            <a:off x="304800" y="1143000"/>
            <a:ext cx="8534400" cy="152400"/>
            <a:chOff x="264" y="788"/>
            <a:chExt cx="5232" cy="124"/>
          </a:xfrm>
        </p:grpSpPr>
        <p:sp>
          <p:nvSpPr>
            <p:cNvPr id="18436" name="Rectangle 7">
              <a:extLst>
                <a:ext uri="{FF2B5EF4-FFF2-40B4-BE49-F238E27FC236}">
                  <a16:creationId xmlns:a16="http://schemas.microsoft.com/office/drawing/2014/main" id="{84FC66D9-4873-29E5-D76D-1DFC82B97447}"/>
                </a:ext>
              </a:extLst>
            </p:cNvPr>
            <p:cNvSpPr>
              <a:spLocks noChangeArrowheads="1"/>
            </p:cNvSpPr>
            <p:nvPr/>
          </p:nvSpPr>
          <p:spPr bwMode="auto">
            <a:xfrm>
              <a:off x="264" y="788"/>
              <a:ext cx="5232" cy="61"/>
            </a:xfrm>
            <a:prstGeom prst="rect">
              <a:avLst/>
            </a:prstGeom>
            <a:gradFill rotWithShape="0">
              <a:gsLst>
                <a:gs pos="0">
                  <a:srgbClr val="0E9BBA"/>
                </a:gs>
                <a:gs pos="50000">
                  <a:srgbClr val="12C2E9"/>
                </a:gs>
                <a:gs pos="100000">
                  <a:srgbClr val="0E9BBA"/>
                </a:gs>
              </a:gsLst>
              <a:lin ang="540000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spcAft>
                  <a:spcPct val="0"/>
                </a:spcAft>
                <a:buClrTx/>
                <a:buSzTx/>
                <a:buFontTx/>
                <a:buNone/>
              </a:pPr>
              <a:endParaRPr lang="en-US" altLang="en-US" sz="1400"/>
            </a:p>
          </p:txBody>
        </p:sp>
        <p:sp>
          <p:nvSpPr>
            <p:cNvPr id="18437" name="Rectangle 8">
              <a:extLst>
                <a:ext uri="{FF2B5EF4-FFF2-40B4-BE49-F238E27FC236}">
                  <a16:creationId xmlns:a16="http://schemas.microsoft.com/office/drawing/2014/main" id="{97684CD7-1A4A-C2B2-BA52-1AD1ACC08D97}"/>
                </a:ext>
              </a:extLst>
            </p:cNvPr>
            <p:cNvSpPr>
              <a:spLocks noChangeArrowheads="1"/>
            </p:cNvSpPr>
            <p:nvPr/>
          </p:nvSpPr>
          <p:spPr bwMode="auto">
            <a:xfrm>
              <a:off x="264" y="881"/>
              <a:ext cx="5232" cy="31"/>
            </a:xfrm>
            <a:prstGeom prst="rect">
              <a:avLst/>
            </a:prstGeom>
            <a:gradFill rotWithShape="0">
              <a:gsLst>
                <a:gs pos="0">
                  <a:srgbClr val="B200B2"/>
                </a:gs>
                <a:gs pos="50000">
                  <a:srgbClr val="FF00FF"/>
                </a:gs>
                <a:gs pos="100000">
                  <a:srgbClr val="B200B2"/>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spcAft>
                  <a:spcPct val="0"/>
                </a:spcAft>
                <a:buClrTx/>
                <a:buSzTx/>
                <a:buFontTx/>
                <a:buNone/>
              </a:pPr>
              <a:endParaRPr lang="en-US" altLang="en-US" sz="1400"/>
            </a:p>
          </p:txBody>
        </p:sp>
      </p:grpSp>
      <p:sp>
        <p:nvSpPr>
          <p:cNvPr id="5124" name="Rectangle 11">
            <a:extLst>
              <a:ext uri="{FF2B5EF4-FFF2-40B4-BE49-F238E27FC236}">
                <a16:creationId xmlns:a16="http://schemas.microsoft.com/office/drawing/2014/main" id="{8E5BEB11-4BE1-4D6A-DECE-610BB45C9860}"/>
              </a:ext>
            </a:extLst>
          </p:cNvPr>
          <p:cNvSpPr>
            <a:spLocks noGrp="1" noChangeArrowheads="1"/>
          </p:cNvSpPr>
          <p:nvPr>
            <p:ph type="title" idx="4294967295"/>
          </p:nvPr>
        </p:nvSpPr>
        <p:spPr>
          <a:xfrm>
            <a:off x="228600" y="152400"/>
            <a:ext cx="8763000" cy="838200"/>
          </a:xfrm>
        </p:spPr>
        <p:txBody>
          <a:bodyPr/>
          <a:lstStyle/>
          <a:p>
            <a:pPr algn="ctr">
              <a:defRPr/>
            </a:pPr>
            <a:r>
              <a:rPr lang="en-US" dirty="0">
                <a:cs typeface="+mj-cs"/>
              </a:rPr>
              <a:t>Data Mining </a:t>
            </a:r>
            <a:br>
              <a:rPr lang="en-US" dirty="0">
                <a:cs typeface="+mj-cs"/>
              </a:rPr>
            </a:br>
            <a:r>
              <a:rPr lang="en-US" dirty="0">
                <a:cs typeface="+mj-cs"/>
              </a:rPr>
              <a:t>Classification: Alternative Techniques</a:t>
            </a:r>
          </a:p>
        </p:txBody>
      </p:sp>
    </p:spTree>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BDCA6CE3-56F8-786D-A3D4-E75DED34D6CA}"/>
              </a:ext>
            </a:extLst>
          </p:cNvPr>
          <p:cNvSpPr>
            <a:spLocks noGrp="1" noChangeArrowheads="1"/>
          </p:cNvSpPr>
          <p:nvPr>
            <p:ph type="title"/>
          </p:nvPr>
        </p:nvSpPr>
        <p:spPr/>
        <p:txBody>
          <a:bodyPr/>
          <a:lstStyle/>
          <a:p>
            <a:pPr>
              <a:defRPr/>
            </a:pPr>
            <a:r>
              <a:rPr lang="en-US">
                <a:cs typeface="+mj-cs"/>
              </a:rPr>
              <a:t>Bayes Classifier</a:t>
            </a:r>
          </a:p>
        </p:txBody>
      </p:sp>
      <p:sp>
        <p:nvSpPr>
          <p:cNvPr id="6147" name="Rectangle 3">
            <a:extLst>
              <a:ext uri="{FF2B5EF4-FFF2-40B4-BE49-F238E27FC236}">
                <a16:creationId xmlns:a16="http://schemas.microsoft.com/office/drawing/2014/main" id="{45C66744-B45A-DA94-4566-C6D1A3450BCC}"/>
              </a:ext>
            </a:extLst>
          </p:cNvPr>
          <p:cNvSpPr>
            <a:spLocks noGrp="1" noChangeArrowheads="1"/>
          </p:cNvSpPr>
          <p:nvPr>
            <p:ph type="body" idx="1"/>
          </p:nvPr>
        </p:nvSpPr>
        <p:spPr/>
        <p:txBody>
          <a:bodyPr/>
          <a:lstStyle/>
          <a:p>
            <a:pPr>
              <a:buFont typeface="Monotype Sorts" pitchFamily="-84" charset="2"/>
              <a:buChar char="l"/>
              <a:defRPr/>
            </a:pPr>
            <a:r>
              <a:rPr lang="en-US" dirty="0">
                <a:cs typeface="+mn-cs"/>
              </a:rPr>
              <a:t>A probabilistic framework for solving classification problems</a:t>
            </a:r>
          </a:p>
          <a:p>
            <a:pPr>
              <a:buFont typeface="Monotype Sorts" charset="0"/>
              <a:buChar char="l"/>
              <a:defRPr/>
            </a:pPr>
            <a:r>
              <a:rPr lang="en-US" dirty="0">
                <a:cs typeface="+mn-cs"/>
              </a:rPr>
              <a:t>Conditional Probability:</a:t>
            </a:r>
          </a:p>
          <a:p>
            <a:pPr>
              <a:buFont typeface="Monotype Sorts" charset="0"/>
              <a:buChar char="l"/>
              <a:defRPr/>
            </a:pPr>
            <a:endParaRPr lang="en-US" dirty="0">
              <a:cs typeface="+mn-cs"/>
            </a:endParaRPr>
          </a:p>
          <a:p>
            <a:pPr>
              <a:buFont typeface="Monotype Sorts" charset="0"/>
              <a:buChar char="l"/>
              <a:defRPr/>
            </a:pPr>
            <a:endParaRPr lang="en-US" dirty="0">
              <a:cs typeface="+mn-cs"/>
            </a:endParaRPr>
          </a:p>
          <a:p>
            <a:pPr>
              <a:buFont typeface="Monotype Sorts" charset="0"/>
              <a:buChar char="l"/>
              <a:defRPr/>
            </a:pPr>
            <a:endParaRPr lang="en-US" dirty="0">
              <a:cs typeface="+mn-cs"/>
            </a:endParaRPr>
          </a:p>
          <a:p>
            <a:pPr>
              <a:buFont typeface="Monotype Sorts" charset="0"/>
              <a:buChar char="l"/>
              <a:defRPr/>
            </a:pPr>
            <a:r>
              <a:rPr lang="en-US" dirty="0">
                <a:cs typeface="+mn-cs"/>
              </a:rPr>
              <a:t> Bayes theorem:</a:t>
            </a:r>
          </a:p>
        </p:txBody>
      </p:sp>
      <p:graphicFrame>
        <p:nvGraphicFramePr>
          <p:cNvPr id="20483" name="Object 4">
            <a:extLst>
              <a:ext uri="{FF2B5EF4-FFF2-40B4-BE49-F238E27FC236}">
                <a16:creationId xmlns:a16="http://schemas.microsoft.com/office/drawing/2014/main" id="{56139AA6-6857-2045-4CE2-7A93A2CCBC2C}"/>
              </a:ext>
            </a:extLst>
          </p:cNvPr>
          <p:cNvGraphicFramePr>
            <a:graphicFrameLocks noChangeAspect="1"/>
          </p:cNvGraphicFramePr>
          <p:nvPr/>
        </p:nvGraphicFramePr>
        <p:xfrm>
          <a:off x="2644775" y="4770438"/>
          <a:ext cx="4365625" cy="1144587"/>
        </p:xfrm>
        <a:graphic>
          <a:graphicData uri="http://schemas.openxmlformats.org/presentationml/2006/ole">
            <mc:AlternateContent xmlns:mc="http://schemas.openxmlformats.org/markup-compatibility/2006">
              <mc:Choice xmlns:v="urn:schemas-microsoft-com:vml" Requires="v">
                <p:oleObj name="Equation" r:id="rId2" imgW="1600200" imgH="419100" progId="Equation.3">
                  <p:embed/>
                </p:oleObj>
              </mc:Choice>
              <mc:Fallback>
                <p:oleObj name="Equation" r:id="rId2" imgW="1600200" imgH="419100" progId="Equation.3">
                  <p:embed/>
                  <p:pic>
                    <p:nvPicPr>
                      <p:cNvPr id="20483" name="Object 4">
                        <a:extLst>
                          <a:ext uri="{FF2B5EF4-FFF2-40B4-BE49-F238E27FC236}">
                            <a16:creationId xmlns:a16="http://schemas.microsoft.com/office/drawing/2014/main" id="{56139AA6-6857-2045-4CE2-7A93A2CCBC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44775" y="4770438"/>
                        <a:ext cx="4365625" cy="11445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20484" name="Object 5">
            <a:extLst>
              <a:ext uri="{FF2B5EF4-FFF2-40B4-BE49-F238E27FC236}">
                <a16:creationId xmlns:a16="http://schemas.microsoft.com/office/drawing/2014/main" id="{C3F65BCF-B183-33CC-2475-453866458CF4}"/>
              </a:ext>
            </a:extLst>
          </p:cNvPr>
          <p:cNvGraphicFramePr>
            <a:graphicFrameLocks noChangeAspect="1"/>
          </p:cNvGraphicFramePr>
          <p:nvPr/>
        </p:nvGraphicFramePr>
        <p:xfrm>
          <a:off x="4953000" y="2057400"/>
          <a:ext cx="3048000" cy="2093913"/>
        </p:xfrm>
        <a:graphic>
          <a:graphicData uri="http://schemas.openxmlformats.org/presentationml/2006/ole">
            <mc:AlternateContent xmlns:mc="http://schemas.openxmlformats.org/markup-compatibility/2006">
              <mc:Choice xmlns:v="urn:schemas-microsoft-com:vml" Requires="v">
                <p:oleObj name="Equation" r:id="rId4" imgW="1256755" imgH="863225" progId="Equation.3">
                  <p:embed/>
                </p:oleObj>
              </mc:Choice>
              <mc:Fallback>
                <p:oleObj name="Equation" r:id="rId4" imgW="1256755" imgH="863225" progId="Equation.3">
                  <p:embed/>
                  <p:pic>
                    <p:nvPicPr>
                      <p:cNvPr id="20484" name="Object 5">
                        <a:extLst>
                          <a:ext uri="{FF2B5EF4-FFF2-40B4-BE49-F238E27FC236}">
                            <a16:creationId xmlns:a16="http://schemas.microsoft.com/office/drawing/2014/main" id="{C3F65BCF-B183-33CC-2475-453866458CF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53000" y="2057400"/>
                        <a:ext cx="3048000" cy="2093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Tree>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9E11C97D-DBC5-570B-38BD-4F2865606620}"/>
              </a:ext>
            </a:extLst>
          </p:cNvPr>
          <p:cNvSpPr>
            <a:spLocks noGrp="1" noChangeArrowheads="1"/>
          </p:cNvSpPr>
          <p:nvPr>
            <p:ph type="title"/>
          </p:nvPr>
        </p:nvSpPr>
        <p:spPr/>
        <p:txBody>
          <a:bodyPr/>
          <a:lstStyle/>
          <a:p>
            <a:pPr>
              <a:defRPr/>
            </a:pPr>
            <a:r>
              <a:rPr lang="en-US">
                <a:cs typeface="+mj-cs"/>
              </a:rPr>
              <a:t>Example of Bayes Theorem</a:t>
            </a:r>
          </a:p>
        </p:txBody>
      </p:sp>
      <p:sp>
        <p:nvSpPr>
          <p:cNvPr id="7171" name="Rectangle 3">
            <a:extLst>
              <a:ext uri="{FF2B5EF4-FFF2-40B4-BE49-F238E27FC236}">
                <a16:creationId xmlns:a16="http://schemas.microsoft.com/office/drawing/2014/main" id="{7BF44FA9-D657-DA84-2A02-4B2ED1307000}"/>
              </a:ext>
            </a:extLst>
          </p:cNvPr>
          <p:cNvSpPr>
            <a:spLocks noGrp="1" noChangeArrowheads="1"/>
          </p:cNvSpPr>
          <p:nvPr>
            <p:ph type="body" idx="1"/>
          </p:nvPr>
        </p:nvSpPr>
        <p:spPr>
          <a:xfrm>
            <a:off x="411163" y="1143000"/>
            <a:ext cx="8580437" cy="5181600"/>
          </a:xfrm>
        </p:spPr>
        <p:txBody>
          <a:bodyPr/>
          <a:lstStyle/>
          <a:p>
            <a:pPr>
              <a:buFont typeface="Monotype Sorts" pitchFamily="-84" charset="2"/>
              <a:buChar char="l"/>
              <a:defRPr/>
            </a:pPr>
            <a:r>
              <a:rPr lang="en-US" altLang="en-US">
                <a:ea typeface="ＭＳ Ｐゴシック" pitchFamily="34" charset="-128"/>
              </a:rPr>
              <a:t>Given: </a:t>
            </a:r>
          </a:p>
          <a:p>
            <a:pPr lvl="1">
              <a:defRPr/>
            </a:pPr>
            <a:r>
              <a:rPr lang="en-US" altLang="en-US" sz="2200">
                <a:ea typeface="ＭＳ Ｐゴシック" pitchFamily="34" charset="-128"/>
              </a:rPr>
              <a:t>A doctor knows that meningitis causes stiff neck 50% of the time</a:t>
            </a:r>
          </a:p>
          <a:p>
            <a:pPr lvl="1">
              <a:defRPr/>
            </a:pPr>
            <a:r>
              <a:rPr lang="en-US" altLang="en-US" sz="2200">
                <a:ea typeface="ＭＳ Ｐゴシック" pitchFamily="34" charset="-128"/>
              </a:rPr>
              <a:t>Prior probability of any patient having meningitis is 1/50,000</a:t>
            </a:r>
          </a:p>
          <a:p>
            <a:pPr lvl="1">
              <a:defRPr/>
            </a:pPr>
            <a:r>
              <a:rPr lang="en-US" altLang="en-US" sz="2200">
                <a:ea typeface="ＭＳ Ｐゴシック" pitchFamily="34" charset="-128"/>
              </a:rPr>
              <a:t>Prior probability of any patient having stiff neck is 1/20</a:t>
            </a:r>
          </a:p>
          <a:p>
            <a:pPr lvl="1">
              <a:buFont typeface="Arial" panose="020B0604020202020204" pitchFamily="34" charset="0"/>
              <a:buNone/>
              <a:defRPr/>
            </a:pPr>
            <a:endParaRPr lang="en-US" altLang="en-US" sz="2200">
              <a:ea typeface="ＭＳ Ｐゴシック" pitchFamily="34" charset="-128"/>
            </a:endParaRPr>
          </a:p>
          <a:p>
            <a:pPr>
              <a:buFont typeface="Monotype Sorts" pitchFamily="-84" charset="2"/>
              <a:buChar char="l"/>
              <a:defRPr/>
            </a:pPr>
            <a:r>
              <a:rPr lang="en-US" altLang="en-US">
                <a:ea typeface="ＭＳ Ｐゴシック" pitchFamily="34" charset="-128"/>
              </a:rPr>
              <a:t> If a patient has stiff neck, what</a:t>
            </a:r>
            <a:r>
              <a:rPr lang="ja-JP" altLang="en-US">
                <a:ea typeface="ＭＳ Ｐゴシック" pitchFamily="34" charset="-128"/>
              </a:rPr>
              <a:t>’</a:t>
            </a:r>
            <a:r>
              <a:rPr lang="en-US" altLang="ja-JP">
                <a:ea typeface="ＭＳ Ｐゴシック" pitchFamily="34" charset="-128"/>
              </a:rPr>
              <a:t>s the probability he/she has meningitis?</a:t>
            </a:r>
            <a:endParaRPr lang="en-US" altLang="ja-JP" sz="2200">
              <a:ea typeface="ＭＳ Ｐゴシック" pitchFamily="34" charset="-128"/>
            </a:endParaRPr>
          </a:p>
          <a:p>
            <a:pPr>
              <a:buFont typeface="Monotype Sorts" pitchFamily="-84" charset="2"/>
              <a:buChar char="l"/>
              <a:defRPr/>
            </a:pPr>
            <a:endParaRPr lang="en-US" altLang="en-US">
              <a:ea typeface="ＭＳ Ｐゴシック" pitchFamily="34" charset="-128"/>
            </a:endParaRPr>
          </a:p>
        </p:txBody>
      </p:sp>
      <p:graphicFrame>
        <p:nvGraphicFramePr>
          <p:cNvPr id="21507" name="Object 4">
            <a:extLst>
              <a:ext uri="{FF2B5EF4-FFF2-40B4-BE49-F238E27FC236}">
                <a16:creationId xmlns:a16="http://schemas.microsoft.com/office/drawing/2014/main" id="{28443835-7ADD-D0B9-D4CE-40DA344C49AD}"/>
              </a:ext>
            </a:extLst>
          </p:cNvPr>
          <p:cNvGraphicFramePr>
            <a:graphicFrameLocks noChangeAspect="1"/>
          </p:cNvGraphicFramePr>
          <p:nvPr/>
        </p:nvGraphicFramePr>
        <p:xfrm>
          <a:off x="609600" y="4800600"/>
          <a:ext cx="7772400" cy="962025"/>
        </p:xfrm>
        <a:graphic>
          <a:graphicData uri="http://schemas.openxmlformats.org/presentationml/2006/ole">
            <mc:AlternateContent xmlns:mc="http://schemas.openxmlformats.org/markup-compatibility/2006">
              <mc:Choice xmlns:v="urn:schemas-microsoft-com:vml" Requires="v">
                <p:oleObj name="Equation" r:id="rId2" imgW="6362700" imgH="787400" progId="Equation.3">
                  <p:embed/>
                </p:oleObj>
              </mc:Choice>
              <mc:Fallback>
                <p:oleObj name="Equation" r:id="rId2" imgW="6362700" imgH="787400" progId="Equation.3">
                  <p:embed/>
                  <p:pic>
                    <p:nvPicPr>
                      <p:cNvPr id="21507" name="Object 4">
                        <a:extLst>
                          <a:ext uri="{FF2B5EF4-FFF2-40B4-BE49-F238E27FC236}">
                            <a16:creationId xmlns:a16="http://schemas.microsoft.com/office/drawing/2014/main" id="{28443835-7ADD-D0B9-D4CE-40DA344C49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4800600"/>
                        <a:ext cx="7772400" cy="9620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Tree>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DA48D425-6041-9358-4BB2-BD00D962B64C}"/>
              </a:ext>
            </a:extLst>
          </p:cNvPr>
          <p:cNvSpPr>
            <a:spLocks noGrp="1" noChangeArrowheads="1"/>
          </p:cNvSpPr>
          <p:nvPr>
            <p:ph type="title"/>
          </p:nvPr>
        </p:nvSpPr>
        <p:spPr/>
        <p:txBody>
          <a:bodyPr/>
          <a:lstStyle/>
          <a:p>
            <a:pPr>
              <a:defRPr/>
            </a:pPr>
            <a:r>
              <a:rPr lang="en-US">
                <a:cs typeface="+mj-cs"/>
              </a:rPr>
              <a:t>Using Bayes Theorem for Classification</a:t>
            </a:r>
          </a:p>
        </p:txBody>
      </p:sp>
      <p:sp>
        <p:nvSpPr>
          <p:cNvPr id="8195" name="Rectangle 3">
            <a:extLst>
              <a:ext uri="{FF2B5EF4-FFF2-40B4-BE49-F238E27FC236}">
                <a16:creationId xmlns:a16="http://schemas.microsoft.com/office/drawing/2014/main" id="{5A9FF559-BBFC-04E2-6F8F-4BD15DF4E76A}"/>
              </a:ext>
            </a:extLst>
          </p:cNvPr>
          <p:cNvSpPr>
            <a:spLocks noGrp="1" noChangeArrowheads="1"/>
          </p:cNvSpPr>
          <p:nvPr>
            <p:ph type="body" idx="1"/>
          </p:nvPr>
        </p:nvSpPr>
        <p:spPr>
          <a:xfrm>
            <a:off x="228600" y="1066800"/>
            <a:ext cx="8686800" cy="5105400"/>
          </a:xfrm>
        </p:spPr>
        <p:txBody>
          <a:bodyPr/>
          <a:lstStyle/>
          <a:p>
            <a:pPr>
              <a:buFont typeface="Monotype Sorts" pitchFamily="-84" charset="2"/>
              <a:buChar char="l"/>
              <a:defRPr/>
            </a:pPr>
            <a:r>
              <a:rPr lang="en-US" altLang="en-US">
                <a:ea typeface="ＭＳ Ｐゴシック" pitchFamily="34" charset="-128"/>
              </a:rPr>
              <a:t>Consider each attribute and class label as random variables</a:t>
            </a:r>
          </a:p>
          <a:p>
            <a:pPr lvl="1">
              <a:buFont typeface="Arial" panose="020B0604020202020204" pitchFamily="34" charset="0"/>
              <a:buNone/>
              <a:defRPr/>
            </a:pPr>
            <a:endParaRPr lang="en-US" altLang="en-US">
              <a:ea typeface="ＭＳ Ｐゴシック" pitchFamily="34" charset="-128"/>
            </a:endParaRPr>
          </a:p>
          <a:p>
            <a:pPr>
              <a:buFont typeface="Monotype Sorts" pitchFamily="-84" charset="2"/>
              <a:buChar char="l"/>
              <a:defRPr/>
            </a:pPr>
            <a:r>
              <a:rPr lang="en-US" altLang="en-US">
                <a:ea typeface="ＭＳ Ｐゴシック" pitchFamily="34" charset="-128"/>
              </a:rPr>
              <a:t>Given a record with attributes (X</a:t>
            </a:r>
            <a:r>
              <a:rPr lang="en-US" altLang="en-US" baseline="-25000">
                <a:ea typeface="ＭＳ Ｐゴシック" pitchFamily="34" charset="-128"/>
              </a:rPr>
              <a:t>1</a:t>
            </a:r>
            <a:r>
              <a:rPr lang="en-US" altLang="en-US">
                <a:ea typeface="ＭＳ Ｐゴシック" pitchFamily="34" charset="-128"/>
              </a:rPr>
              <a:t>, X</a:t>
            </a:r>
            <a:r>
              <a:rPr lang="en-US" altLang="en-US" baseline="-25000">
                <a:ea typeface="ＭＳ Ｐゴシック" pitchFamily="34" charset="-128"/>
              </a:rPr>
              <a:t>2</a:t>
            </a:r>
            <a:r>
              <a:rPr lang="en-US" altLang="en-US">
                <a:ea typeface="ＭＳ Ｐゴシック" pitchFamily="34" charset="-128"/>
              </a:rPr>
              <a:t>,…, X</a:t>
            </a:r>
            <a:r>
              <a:rPr lang="en-US" altLang="en-US" baseline="-25000">
                <a:ea typeface="ＭＳ Ｐゴシック" pitchFamily="34" charset="-128"/>
              </a:rPr>
              <a:t>d</a:t>
            </a:r>
            <a:r>
              <a:rPr lang="en-US" altLang="en-US">
                <a:ea typeface="ＭＳ Ｐゴシック" pitchFamily="34" charset="-128"/>
              </a:rPr>
              <a:t>) </a:t>
            </a:r>
          </a:p>
          <a:p>
            <a:pPr lvl="1">
              <a:defRPr/>
            </a:pPr>
            <a:r>
              <a:rPr lang="en-US" altLang="en-US">
                <a:ea typeface="ＭＳ Ｐゴシック" pitchFamily="34" charset="-128"/>
              </a:rPr>
              <a:t>Goal is to predict class Y</a:t>
            </a:r>
          </a:p>
          <a:p>
            <a:pPr lvl="1">
              <a:defRPr/>
            </a:pPr>
            <a:r>
              <a:rPr lang="en-US" altLang="en-US">
                <a:ea typeface="ＭＳ Ｐゴシック" pitchFamily="34" charset="-128"/>
              </a:rPr>
              <a:t>Specifically, we want to find the value of Y that maximizes P(Y| X</a:t>
            </a:r>
            <a:r>
              <a:rPr lang="en-US" altLang="en-US" baseline="-25000">
                <a:ea typeface="ＭＳ Ｐゴシック" pitchFamily="34" charset="-128"/>
              </a:rPr>
              <a:t>1</a:t>
            </a:r>
            <a:r>
              <a:rPr lang="en-US" altLang="en-US">
                <a:ea typeface="ＭＳ Ｐゴシック" pitchFamily="34" charset="-128"/>
              </a:rPr>
              <a:t>, X</a:t>
            </a:r>
            <a:r>
              <a:rPr lang="en-US" altLang="en-US" baseline="-25000">
                <a:ea typeface="ＭＳ Ｐゴシック" pitchFamily="34" charset="-128"/>
              </a:rPr>
              <a:t>2</a:t>
            </a:r>
            <a:r>
              <a:rPr lang="en-US" altLang="en-US">
                <a:ea typeface="ＭＳ Ｐゴシック" pitchFamily="34" charset="-128"/>
              </a:rPr>
              <a:t>,…, X</a:t>
            </a:r>
            <a:r>
              <a:rPr lang="en-US" altLang="en-US" baseline="-25000">
                <a:ea typeface="ＭＳ Ｐゴシック" pitchFamily="34" charset="-128"/>
              </a:rPr>
              <a:t>d </a:t>
            </a:r>
            <a:r>
              <a:rPr lang="en-US" altLang="en-US">
                <a:ea typeface="ＭＳ Ｐゴシック" pitchFamily="34" charset="-128"/>
              </a:rPr>
              <a:t>)</a:t>
            </a:r>
          </a:p>
          <a:p>
            <a:pPr lvl="1">
              <a:defRPr/>
            </a:pPr>
            <a:endParaRPr lang="en-US" altLang="en-US">
              <a:ea typeface="ＭＳ Ｐゴシック" pitchFamily="34" charset="-128"/>
            </a:endParaRPr>
          </a:p>
          <a:p>
            <a:pPr>
              <a:buFont typeface="Monotype Sorts" pitchFamily="-84" charset="2"/>
              <a:buChar char="l"/>
              <a:defRPr/>
            </a:pPr>
            <a:r>
              <a:rPr lang="en-US" altLang="en-US">
                <a:ea typeface="ＭＳ Ｐゴシック" pitchFamily="34" charset="-128"/>
              </a:rPr>
              <a:t>Can we estimate P(Y| X</a:t>
            </a:r>
            <a:r>
              <a:rPr lang="en-US" altLang="en-US" baseline="-25000">
                <a:ea typeface="ＭＳ Ｐゴシック" pitchFamily="34" charset="-128"/>
              </a:rPr>
              <a:t>1</a:t>
            </a:r>
            <a:r>
              <a:rPr lang="en-US" altLang="en-US">
                <a:ea typeface="ＭＳ Ｐゴシック" pitchFamily="34" charset="-128"/>
              </a:rPr>
              <a:t>, X</a:t>
            </a:r>
            <a:r>
              <a:rPr lang="en-US" altLang="en-US" baseline="-25000">
                <a:ea typeface="ＭＳ Ｐゴシック" pitchFamily="34" charset="-128"/>
              </a:rPr>
              <a:t>2</a:t>
            </a:r>
            <a:r>
              <a:rPr lang="en-US" altLang="en-US">
                <a:ea typeface="ＭＳ Ｐゴシック" pitchFamily="34" charset="-128"/>
              </a:rPr>
              <a:t>,…, X</a:t>
            </a:r>
            <a:r>
              <a:rPr lang="en-US" altLang="en-US" baseline="-25000">
                <a:ea typeface="ＭＳ Ｐゴシック" pitchFamily="34" charset="-128"/>
              </a:rPr>
              <a:t>d </a:t>
            </a:r>
            <a:r>
              <a:rPr lang="en-US" altLang="en-US">
                <a:ea typeface="ＭＳ Ｐゴシック" pitchFamily="34" charset="-128"/>
              </a:rPr>
              <a:t>) directly from data?</a:t>
            </a:r>
          </a:p>
        </p:txBody>
      </p:sp>
    </p:spTree>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a:extLst>
              <a:ext uri="{FF2B5EF4-FFF2-40B4-BE49-F238E27FC236}">
                <a16:creationId xmlns:a16="http://schemas.microsoft.com/office/drawing/2014/main" id="{8E9F32FE-28A1-1BB1-93CC-89E1814CAB11}"/>
              </a:ext>
            </a:extLst>
          </p:cNvPr>
          <p:cNvSpPr>
            <a:spLocks noGrp="1" noChangeArrowheads="1"/>
          </p:cNvSpPr>
          <p:nvPr>
            <p:ph type="title"/>
          </p:nvPr>
        </p:nvSpPr>
        <p:spPr>
          <a:xfrm>
            <a:off x="304800" y="152400"/>
            <a:ext cx="8686800" cy="533400"/>
          </a:xfrm>
        </p:spPr>
        <p:txBody>
          <a:bodyPr/>
          <a:lstStyle/>
          <a:p>
            <a:pPr>
              <a:defRPr/>
            </a:pPr>
            <a:r>
              <a:rPr lang="en-US" dirty="0">
                <a:cs typeface="+mj-cs"/>
              </a:rPr>
              <a:t>Example Data</a:t>
            </a:r>
          </a:p>
        </p:txBody>
      </p:sp>
      <p:graphicFrame>
        <p:nvGraphicFramePr>
          <p:cNvPr id="23554" name="Object 5">
            <a:extLst>
              <a:ext uri="{FF2B5EF4-FFF2-40B4-BE49-F238E27FC236}">
                <a16:creationId xmlns:a16="http://schemas.microsoft.com/office/drawing/2014/main" id="{B3C5F1EB-048F-6003-1089-1A92BEE01CE2}"/>
              </a:ext>
            </a:extLst>
          </p:cNvPr>
          <p:cNvGraphicFramePr>
            <a:graphicFrameLocks noChangeAspect="1"/>
          </p:cNvGraphicFramePr>
          <p:nvPr/>
        </p:nvGraphicFramePr>
        <p:xfrm>
          <a:off x="228600" y="2057400"/>
          <a:ext cx="2971800" cy="3536950"/>
        </p:xfrm>
        <a:graphic>
          <a:graphicData uri="http://schemas.openxmlformats.org/presentationml/2006/ole">
            <mc:AlternateContent xmlns:mc="http://schemas.openxmlformats.org/markup-compatibility/2006">
              <mc:Choice xmlns:v="urn:schemas-microsoft-com:vml" Requires="v">
                <p:oleObj name="VISIO" r:id="rId2" imgW="4392168" imgH="5334000" progId="Visio.Drawing.6">
                  <p:embed/>
                </p:oleObj>
              </mc:Choice>
              <mc:Fallback>
                <p:oleObj name="VISIO" r:id="rId2" imgW="4392168" imgH="5334000" progId="Visio.Drawing.6">
                  <p:embed/>
                  <p:pic>
                    <p:nvPicPr>
                      <p:cNvPr id="23554" name="Object 5">
                        <a:extLst>
                          <a:ext uri="{FF2B5EF4-FFF2-40B4-BE49-F238E27FC236}">
                            <a16:creationId xmlns:a16="http://schemas.microsoft.com/office/drawing/2014/main" id="{B3C5F1EB-048F-6003-1089-1A92BEE01C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19971"/>
                      <a:stretch>
                        <a:fillRect/>
                      </a:stretch>
                    </p:blipFill>
                    <p:spPr bwMode="auto">
                      <a:xfrm>
                        <a:off x="228600" y="2057400"/>
                        <a:ext cx="2971800" cy="3536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3555" name="Object 4">
            <a:extLst>
              <a:ext uri="{FF2B5EF4-FFF2-40B4-BE49-F238E27FC236}">
                <a16:creationId xmlns:a16="http://schemas.microsoft.com/office/drawing/2014/main" id="{42A3BC10-F134-6B53-D230-CA87DF2236A2}"/>
              </a:ext>
            </a:extLst>
          </p:cNvPr>
          <p:cNvGraphicFramePr>
            <a:graphicFrameLocks noChangeAspect="1"/>
          </p:cNvGraphicFramePr>
          <p:nvPr/>
        </p:nvGraphicFramePr>
        <p:xfrm>
          <a:off x="1981200" y="1447800"/>
          <a:ext cx="5227638" cy="374650"/>
        </p:xfrm>
        <a:graphic>
          <a:graphicData uri="http://schemas.openxmlformats.org/presentationml/2006/ole">
            <mc:AlternateContent xmlns:mc="http://schemas.openxmlformats.org/markup-compatibility/2006">
              <mc:Choice xmlns:v="urn:schemas-microsoft-com:vml" Requires="v">
                <p:oleObj name="Equation" r:id="rId4" imgW="2832100" imgH="203200" progId="Equation.3">
                  <p:embed/>
                </p:oleObj>
              </mc:Choice>
              <mc:Fallback>
                <p:oleObj name="Equation" r:id="rId4" imgW="2832100" imgH="203200" progId="Equation.3">
                  <p:embed/>
                  <p:pic>
                    <p:nvPicPr>
                      <p:cNvPr id="23555" name="Object 4">
                        <a:extLst>
                          <a:ext uri="{FF2B5EF4-FFF2-40B4-BE49-F238E27FC236}">
                            <a16:creationId xmlns:a16="http://schemas.microsoft.com/office/drawing/2014/main" id="{42A3BC10-F134-6B53-D230-CA87DF2236A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81200" y="1447800"/>
                        <a:ext cx="5227638" cy="37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 name="Text Box 6">
            <a:extLst>
              <a:ext uri="{FF2B5EF4-FFF2-40B4-BE49-F238E27FC236}">
                <a16:creationId xmlns:a16="http://schemas.microsoft.com/office/drawing/2014/main" id="{569981D7-19BB-6164-A6B2-B70295071E88}"/>
              </a:ext>
            </a:extLst>
          </p:cNvPr>
          <p:cNvSpPr txBox="1">
            <a:spLocks noChangeArrowheads="1"/>
          </p:cNvSpPr>
          <p:nvPr/>
        </p:nvSpPr>
        <p:spPr bwMode="auto">
          <a:xfrm>
            <a:off x="228600" y="990600"/>
            <a:ext cx="2743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spAutoFit/>
          </a:bodyPr>
          <a:lstStyle>
            <a:lvl1pPr>
              <a:defRPr sz="1400" b="1">
                <a:solidFill>
                  <a:schemeClr val="tx1"/>
                </a:solidFill>
                <a:latin typeface="Arial" charset="0"/>
                <a:ea typeface="ＭＳ Ｐゴシック" charset="0"/>
              </a:defRPr>
            </a:lvl1pPr>
            <a:lvl2pPr marL="742950" indent="-285750">
              <a:defRPr sz="1400" b="1">
                <a:solidFill>
                  <a:schemeClr val="tx1"/>
                </a:solidFill>
                <a:latin typeface="Arial" charset="0"/>
                <a:ea typeface="ＭＳ Ｐゴシック" charset="0"/>
              </a:defRPr>
            </a:lvl2pPr>
            <a:lvl3pPr marL="1143000" indent="-228600">
              <a:defRPr sz="1400" b="1">
                <a:solidFill>
                  <a:schemeClr val="tx1"/>
                </a:solidFill>
                <a:latin typeface="Arial" charset="0"/>
                <a:ea typeface="ＭＳ Ｐゴシック" charset="0"/>
              </a:defRPr>
            </a:lvl3pPr>
            <a:lvl4pPr marL="1600200" indent="-228600">
              <a:defRPr sz="1400" b="1">
                <a:solidFill>
                  <a:schemeClr val="tx1"/>
                </a:solidFill>
                <a:latin typeface="Arial" charset="0"/>
                <a:ea typeface="ＭＳ Ｐゴシック" charset="0"/>
              </a:defRPr>
            </a:lvl4pPr>
            <a:lvl5pPr marL="2057400" indent="-228600">
              <a:defRPr sz="1400" b="1">
                <a:solidFill>
                  <a:schemeClr val="tx1"/>
                </a:solidFill>
                <a:latin typeface="Arial" charset="0"/>
                <a:ea typeface="ＭＳ Ｐゴシック" charset="0"/>
              </a:defRPr>
            </a:lvl5pPr>
            <a:lvl6pPr marL="2514600" indent="-228600" eaLnBrk="0" fontAlgn="base" hangingPunct="0">
              <a:spcBef>
                <a:spcPct val="0"/>
              </a:spcBef>
              <a:spcAft>
                <a:spcPct val="0"/>
              </a:spcAft>
              <a:defRPr sz="1400" b="1">
                <a:solidFill>
                  <a:schemeClr val="tx1"/>
                </a:solidFill>
                <a:latin typeface="Arial" charset="0"/>
                <a:ea typeface="ＭＳ Ｐゴシック" charset="0"/>
              </a:defRPr>
            </a:lvl6pPr>
            <a:lvl7pPr marL="2971800" indent="-228600" eaLnBrk="0" fontAlgn="base" hangingPunct="0">
              <a:spcBef>
                <a:spcPct val="0"/>
              </a:spcBef>
              <a:spcAft>
                <a:spcPct val="0"/>
              </a:spcAft>
              <a:defRPr sz="1400" b="1">
                <a:solidFill>
                  <a:schemeClr val="tx1"/>
                </a:solidFill>
                <a:latin typeface="Arial" charset="0"/>
                <a:ea typeface="ＭＳ Ｐゴシック" charset="0"/>
              </a:defRPr>
            </a:lvl7pPr>
            <a:lvl8pPr marL="3429000" indent="-228600" eaLnBrk="0" fontAlgn="base" hangingPunct="0">
              <a:spcBef>
                <a:spcPct val="0"/>
              </a:spcBef>
              <a:spcAft>
                <a:spcPct val="0"/>
              </a:spcAft>
              <a:defRPr sz="1400" b="1">
                <a:solidFill>
                  <a:schemeClr val="tx1"/>
                </a:solidFill>
                <a:latin typeface="Arial" charset="0"/>
                <a:ea typeface="ＭＳ Ｐゴシック" charset="0"/>
              </a:defRPr>
            </a:lvl8pPr>
            <a:lvl9pPr marL="3886200" indent="-228600" eaLnBrk="0" fontAlgn="base" hangingPunct="0">
              <a:spcBef>
                <a:spcPct val="0"/>
              </a:spcBef>
              <a:spcAft>
                <a:spcPct val="0"/>
              </a:spcAft>
              <a:defRPr sz="1400" b="1">
                <a:solidFill>
                  <a:schemeClr val="tx1"/>
                </a:solidFill>
                <a:latin typeface="Arial" charset="0"/>
                <a:ea typeface="ＭＳ Ｐゴシック" charset="0"/>
              </a:defRPr>
            </a:lvl9pPr>
          </a:lstStyle>
          <a:p>
            <a:pPr>
              <a:spcBef>
                <a:spcPct val="50000"/>
              </a:spcBef>
              <a:defRPr/>
            </a:pPr>
            <a:r>
              <a:rPr lang="en-US" sz="1800">
                <a:solidFill>
                  <a:srgbClr val="FF0000"/>
                </a:solidFill>
              </a:rPr>
              <a:t>Given a Test Record:</a:t>
            </a:r>
          </a:p>
        </p:txBody>
      </p:sp>
      <p:sp>
        <p:nvSpPr>
          <p:cNvPr id="9" name="Rectangle 3">
            <a:extLst>
              <a:ext uri="{FF2B5EF4-FFF2-40B4-BE49-F238E27FC236}">
                <a16:creationId xmlns:a16="http://schemas.microsoft.com/office/drawing/2014/main" id="{B0422199-CEBD-FCDF-C30D-F5D3562C44F9}"/>
              </a:ext>
            </a:extLst>
          </p:cNvPr>
          <p:cNvSpPr txBox="1">
            <a:spLocks noChangeArrowheads="1"/>
          </p:cNvSpPr>
          <p:nvPr/>
        </p:nvSpPr>
        <p:spPr bwMode="auto">
          <a:xfrm>
            <a:off x="2971800" y="2057400"/>
            <a:ext cx="61722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lIns="90488" tIns="44450" rIns="90488" bIns="44450"/>
          <a:lstStyle>
            <a:lvl1pPr marL="292100" indent="-292100">
              <a:spcBef>
                <a:spcPct val="10000"/>
              </a:spcBef>
              <a:spcAft>
                <a:spcPts val="400"/>
              </a:spcAft>
              <a:buClr>
                <a:srgbClr val="0C7B9C"/>
              </a:buClr>
              <a:buSzPct val="75000"/>
              <a:buFont typeface="Monotype Sorts" charset="2"/>
              <a:buChar char="l"/>
              <a:defRPr sz="2800">
                <a:solidFill>
                  <a:schemeClr val="tx1"/>
                </a:solidFill>
                <a:latin typeface="Arial" charset="0"/>
                <a:ea typeface="ＭＳ Ｐゴシック" charset="-128"/>
              </a:defRPr>
            </a:lvl1pPr>
            <a:lvl2pPr marL="800100" indent="-342900">
              <a:spcBef>
                <a:spcPct val="10000"/>
              </a:spcBef>
              <a:spcAft>
                <a:spcPts val="400"/>
              </a:spcAft>
              <a:buClr>
                <a:srgbClr val="0C7B9C"/>
              </a:buClr>
              <a:buSzPct val="100000"/>
              <a:buFont typeface="Arial" charset="0"/>
              <a:buChar char="–"/>
              <a:defRPr sz="2800">
                <a:solidFill>
                  <a:schemeClr val="tx1"/>
                </a:solidFill>
                <a:latin typeface="Arial" charset="0"/>
                <a:ea typeface="ＭＳ Ｐゴシック" charset="-128"/>
              </a:defRPr>
            </a:lvl2pPr>
            <a:lvl3pPr marL="1143000" indent="-228600">
              <a:spcBef>
                <a:spcPct val="10000"/>
              </a:spcBef>
              <a:spcAft>
                <a:spcPts val="400"/>
              </a:spcAft>
              <a:buClr>
                <a:srgbClr val="0C7B9C"/>
              </a:buClr>
              <a:buSzPct val="70000"/>
              <a:buFont typeface="Wingdings" charset="2"/>
              <a:buChar char="u"/>
              <a:defRPr sz="2400">
                <a:solidFill>
                  <a:schemeClr val="tx1"/>
                </a:solidFill>
                <a:latin typeface="Arial" charset="0"/>
                <a:ea typeface="ＭＳ Ｐゴシック" charset="-128"/>
              </a:defRPr>
            </a:lvl3pPr>
            <a:lvl4pPr marL="1600200" indent="-228600">
              <a:spcBef>
                <a:spcPct val="20000"/>
              </a:spcBef>
              <a:buSzPct val="100000"/>
              <a:buChar char="–"/>
              <a:defRPr sz="2000">
                <a:solidFill>
                  <a:schemeClr val="tx1"/>
                </a:solidFill>
                <a:latin typeface="Times New Roman" charset="0"/>
                <a:ea typeface="ＭＳ Ｐゴシック" charset="-128"/>
              </a:defRPr>
            </a:lvl4pPr>
            <a:lvl5pPr marL="2057400" indent="-228600">
              <a:spcBef>
                <a:spcPct val="20000"/>
              </a:spcBef>
              <a:buSzPct val="100000"/>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SzPct val="100000"/>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SzPct val="100000"/>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SzPct val="100000"/>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SzPct val="100000"/>
              <a:buChar char="•"/>
              <a:defRPr sz="2000">
                <a:solidFill>
                  <a:schemeClr val="tx1"/>
                </a:solidFill>
                <a:latin typeface="Times New Roman" charset="0"/>
                <a:ea typeface="ＭＳ Ｐゴシック" charset="-128"/>
              </a:defRPr>
            </a:lvl9pPr>
          </a:lstStyle>
          <a:p>
            <a:pPr>
              <a:defRPr/>
            </a:pPr>
            <a:r>
              <a:rPr lang="en-US" altLang="en-US" sz="2400" b="0"/>
              <a:t>Can we estimate</a:t>
            </a:r>
          </a:p>
          <a:p>
            <a:pPr lvl="1">
              <a:buFont typeface="Arial" charset="0"/>
              <a:buNone/>
              <a:defRPr/>
            </a:pPr>
            <a:r>
              <a:rPr lang="en-US" altLang="en-US" sz="2200" b="0"/>
              <a:t>P(Evade = Yes | X) and P(Evade = No | X)?</a:t>
            </a:r>
          </a:p>
          <a:p>
            <a:pPr lvl="1">
              <a:buFont typeface="Arial" charset="0"/>
              <a:buNone/>
              <a:defRPr/>
            </a:pPr>
            <a:endParaRPr lang="en-US" altLang="en-US" sz="2200" b="0"/>
          </a:p>
          <a:p>
            <a:pPr lvl="1">
              <a:buFont typeface="Arial" charset="0"/>
              <a:buNone/>
              <a:defRPr/>
            </a:pPr>
            <a:r>
              <a:rPr lang="en-US" altLang="en-US" sz="2200" b="0"/>
              <a:t>In the following we will replace </a:t>
            </a:r>
          </a:p>
          <a:p>
            <a:pPr lvl="1">
              <a:buFont typeface="Arial" charset="0"/>
              <a:buNone/>
              <a:defRPr/>
            </a:pPr>
            <a:r>
              <a:rPr lang="en-US" altLang="en-US" sz="2200" b="0"/>
              <a:t>	Evade = Yes by Yes, and </a:t>
            </a:r>
          </a:p>
          <a:p>
            <a:pPr lvl="1">
              <a:buFont typeface="Arial" charset="0"/>
              <a:buNone/>
              <a:defRPr/>
            </a:pPr>
            <a:r>
              <a:rPr lang="en-US" altLang="en-US" sz="2200" b="0"/>
              <a:t>	Evade = No by No</a:t>
            </a:r>
          </a:p>
          <a:p>
            <a:pPr>
              <a:lnSpc>
                <a:spcPct val="200000"/>
              </a:lnSpc>
              <a:buFont typeface="Arial" charset="0"/>
              <a:buNone/>
              <a:defRPr/>
            </a:pPr>
            <a:r>
              <a:rPr lang="en-US" altLang="en-US" sz="2400"/>
              <a:t>	</a:t>
            </a:r>
            <a:endParaRPr lang="en-US" altLang="en-US" sz="2400" b="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a:extLst>
              <a:ext uri="{FF2B5EF4-FFF2-40B4-BE49-F238E27FC236}">
                <a16:creationId xmlns:a16="http://schemas.microsoft.com/office/drawing/2014/main" id="{4B59B2E6-4A0D-48B0-1A9F-A183FEDBA491}"/>
              </a:ext>
            </a:extLst>
          </p:cNvPr>
          <p:cNvSpPr>
            <a:spLocks noGrp="1" noChangeArrowheads="1"/>
          </p:cNvSpPr>
          <p:nvPr>
            <p:ph type="title"/>
          </p:nvPr>
        </p:nvSpPr>
        <p:spPr/>
        <p:txBody>
          <a:bodyPr/>
          <a:lstStyle/>
          <a:p>
            <a:pPr>
              <a:defRPr/>
            </a:pPr>
            <a:r>
              <a:rPr lang="en-US">
                <a:cs typeface="+mj-cs"/>
              </a:rPr>
              <a:t>Using Bayes Theorem for Classification</a:t>
            </a:r>
          </a:p>
        </p:txBody>
      </p:sp>
      <p:sp>
        <p:nvSpPr>
          <p:cNvPr id="9219" name="Rectangle 3">
            <a:extLst>
              <a:ext uri="{FF2B5EF4-FFF2-40B4-BE49-F238E27FC236}">
                <a16:creationId xmlns:a16="http://schemas.microsoft.com/office/drawing/2014/main" id="{7FF3CD27-EDAF-FBAF-89E4-2D3C194A343C}"/>
              </a:ext>
            </a:extLst>
          </p:cNvPr>
          <p:cNvSpPr>
            <a:spLocks noGrp="1" noChangeArrowheads="1"/>
          </p:cNvSpPr>
          <p:nvPr>
            <p:ph type="body" idx="1"/>
          </p:nvPr>
        </p:nvSpPr>
        <p:spPr>
          <a:xfrm>
            <a:off x="411163" y="1143000"/>
            <a:ext cx="8580437" cy="5181600"/>
          </a:xfrm>
        </p:spPr>
        <p:txBody>
          <a:bodyPr/>
          <a:lstStyle/>
          <a:p>
            <a:pPr>
              <a:lnSpc>
                <a:spcPct val="90000"/>
              </a:lnSpc>
              <a:buFont typeface="Monotype Sorts" pitchFamily="-84" charset="2"/>
              <a:buChar char="l"/>
              <a:defRPr/>
            </a:pPr>
            <a:r>
              <a:rPr lang="en-US" altLang="en-US" sz="2400">
                <a:ea typeface="ＭＳ Ｐゴシック" pitchFamily="34" charset="-128"/>
              </a:rPr>
              <a:t>Approach:</a:t>
            </a:r>
          </a:p>
          <a:p>
            <a:pPr lvl="1">
              <a:lnSpc>
                <a:spcPct val="90000"/>
              </a:lnSpc>
              <a:defRPr/>
            </a:pPr>
            <a:r>
              <a:rPr lang="en-US" altLang="en-US" sz="2400">
                <a:ea typeface="ＭＳ Ｐゴシック" pitchFamily="34" charset="-128"/>
              </a:rPr>
              <a:t>compute posterior probability P(Y | X</a:t>
            </a:r>
            <a:r>
              <a:rPr lang="en-US" altLang="en-US" sz="2400" baseline="-25000">
                <a:ea typeface="ＭＳ Ｐゴシック" pitchFamily="34" charset="-128"/>
              </a:rPr>
              <a:t>1</a:t>
            </a:r>
            <a:r>
              <a:rPr lang="en-US" altLang="en-US" sz="2400">
                <a:ea typeface="ＭＳ Ｐゴシック" pitchFamily="34" charset="-128"/>
              </a:rPr>
              <a:t>, X</a:t>
            </a:r>
            <a:r>
              <a:rPr lang="en-US" altLang="en-US" sz="2400" baseline="-25000">
                <a:ea typeface="ＭＳ Ｐゴシック" pitchFamily="34" charset="-128"/>
              </a:rPr>
              <a:t>2</a:t>
            </a:r>
            <a:r>
              <a:rPr lang="en-US" altLang="en-US" sz="2400">
                <a:ea typeface="ＭＳ Ｐゴシック" pitchFamily="34" charset="-128"/>
              </a:rPr>
              <a:t>, …, X</a:t>
            </a:r>
            <a:r>
              <a:rPr lang="en-US" altLang="en-US" sz="2400" baseline="-25000">
                <a:ea typeface="ＭＳ Ｐゴシック" pitchFamily="34" charset="-128"/>
              </a:rPr>
              <a:t>d</a:t>
            </a:r>
            <a:r>
              <a:rPr lang="en-US" altLang="en-US" sz="2400">
                <a:ea typeface="ＭＳ Ｐゴシック" pitchFamily="34" charset="-128"/>
              </a:rPr>
              <a:t>) using the Bayes theorem</a:t>
            </a:r>
          </a:p>
          <a:p>
            <a:pPr lvl="1">
              <a:lnSpc>
                <a:spcPct val="90000"/>
              </a:lnSpc>
              <a:defRPr/>
            </a:pPr>
            <a:endParaRPr lang="en-US" altLang="en-US" sz="2400">
              <a:ea typeface="ＭＳ Ｐゴシック" pitchFamily="34" charset="-128"/>
            </a:endParaRPr>
          </a:p>
          <a:p>
            <a:pPr lvl="1">
              <a:lnSpc>
                <a:spcPct val="90000"/>
              </a:lnSpc>
              <a:defRPr/>
            </a:pPr>
            <a:endParaRPr lang="en-US" altLang="en-US" sz="2400">
              <a:ea typeface="ＭＳ Ｐゴシック" pitchFamily="34" charset="-128"/>
            </a:endParaRPr>
          </a:p>
          <a:p>
            <a:pPr lvl="1">
              <a:lnSpc>
                <a:spcPct val="90000"/>
              </a:lnSpc>
              <a:buFont typeface="Arial" panose="020B0604020202020204" pitchFamily="34" charset="0"/>
              <a:buNone/>
              <a:defRPr/>
            </a:pPr>
            <a:endParaRPr lang="en-US" altLang="en-US" sz="2400">
              <a:ea typeface="ＭＳ Ｐゴシック" pitchFamily="34" charset="-128"/>
            </a:endParaRPr>
          </a:p>
          <a:p>
            <a:pPr lvl="1">
              <a:lnSpc>
                <a:spcPct val="90000"/>
              </a:lnSpc>
              <a:defRPr/>
            </a:pPr>
            <a:r>
              <a:rPr lang="en-US" altLang="en-US" sz="2400" i="1">
                <a:ea typeface="ＭＳ Ｐゴシック" pitchFamily="34" charset="-128"/>
              </a:rPr>
              <a:t>Maximum a-posteriori</a:t>
            </a:r>
            <a:r>
              <a:rPr lang="en-US" altLang="en-US" sz="2400">
                <a:ea typeface="ＭＳ Ｐゴシック" pitchFamily="34" charset="-128"/>
              </a:rPr>
              <a:t>: Choose Y that maximizes </a:t>
            </a:r>
            <a:br>
              <a:rPr lang="en-US" altLang="en-US" sz="2400">
                <a:ea typeface="ＭＳ Ｐゴシック" pitchFamily="34" charset="-128"/>
              </a:rPr>
            </a:br>
            <a:r>
              <a:rPr lang="en-US" altLang="en-US" sz="2400">
                <a:ea typeface="ＭＳ Ｐゴシック" pitchFamily="34" charset="-128"/>
              </a:rPr>
              <a:t>		P(Y | X</a:t>
            </a:r>
            <a:r>
              <a:rPr lang="en-US" altLang="en-US" sz="2400" baseline="-25000">
                <a:ea typeface="ＭＳ Ｐゴシック" pitchFamily="34" charset="-128"/>
              </a:rPr>
              <a:t>1</a:t>
            </a:r>
            <a:r>
              <a:rPr lang="en-US" altLang="en-US" sz="2400">
                <a:ea typeface="ＭＳ Ｐゴシック" pitchFamily="34" charset="-128"/>
              </a:rPr>
              <a:t>, X</a:t>
            </a:r>
            <a:r>
              <a:rPr lang="en-US" altLang="en-US" sz="2400" baseline="-25000">
                <a:ea typeface="ＭＳ Ｐゴシック" pitchFamily="34" charset="-128"/>
              </a:rPr>
              <a:t>2</a:t>
            </a:r>
            <a:r>
              <a:rPr lang="en-US" altLang="en-US" sz="2400">
                <a:ea typeface="ＭＳ Ｐゴシック" pitchFamily="34" charset="-128"/>
              </a:rPr>
              <a:t>, …, X</a:t>
            </a:r>
            <a:r>
              <a:rPr lang="en-US" altLang="en-US" sz="2400" baseline="-25000">
                <a:ea typeface="ＭＳ Ｐゴシック" pitchFamily="34" charset="-128"/>
              </a:rPr>
              <a:t>d</a:t>
            </a:r>
            <a:r>
              <a:rPr lang="en-US" altLang="en-US" sz="2400">
                <a:ea typeface="ＭＳ Ｐゴシック" pitchFamily="34" charset="-128"/>
              </a:rPr>
              <a:t>)</a:t>
            </a:r>
            <a:br>
              <a:rPr lang="en-US" altLang="en-US" sz="2400">
                <a:ea typeface="ＭＳ Ｐゴシック" pitchFamily="34" charset="-128"/>
              </a:rPr>
            </a:br>
            <a:r>
              <a:rPr lang="en-US" altLang="en-US" sz="2400">
                <a:ea typeface="ＭＳ Ｐゴシック" pitchFamily="34" charset="-128"/>
              </a:rPr>
              <a:t>  </a:t>
            </a:r>
          </a:p>
          <a:p>
            <a:pPr lvl="1">
              <a:lnSpc>
                <a:spcPct val="90000"/>
              </a:lnSpc>
              <a:defRPr/>
            </a:pPr>
            <a:r>
              <a:rPr lang="en-US" altLang="en-US" sz="2400">
                <a:ea typeface="ＭＳ Ｐゴシック" pitchFamily="34" charset="-128"/>
              </a:rPr>
              <a:t>Equivalent to choosing value of Y that maximizes</a:t>
            </a:r>
            <a:br>
              <a:rPr lang="en-US" altLang="en-US" sz="2400">
                <a:ea typeface="ＭＳ Ｐゴシック" pitchFamily="34" charset="-128"/>
              </a:rPr>
            </a:br>
            <a:r>
              <a:rPr lang="en-US" altLang="en-US" sz="2400">
                <a:ea typeface="ＭＳ Ｐゴシック" pitchFamily="34" charset="-128"/>
              </a:rPr>
              <a:t>     	P(X</a:t>
            </a:r>
            <a:r>
              <a:rPr lang="en-US" altLang="en-US" sz="2400" baseline="-25000">
                <a:ea typeface="ＭＳ Ｐゴシック" pitchFamily="34" charset="-128"/>
              </a:rPr>
              <a:t>1</a:t>
            </a:r>
            <a:r>
              <a:rPr lang="en-US" altLang="en-US" sz="2400">
                <a:ea typeface="ＭＳ Ｐゴシック" pitchFamily="34" charset="-128"/>
              </a:rPr>
              <a:t>, X</a:t>
            </a:r>
            <a:r>
              <a:rPr lang="en-US" altLang="en-US" sz="2400" baseline="-25000">
                <a:ea typeface="ＭＳ Ｐゴシック" pitchFamily="34" charset="-128"/>
              </a:rPr>
              <a:t>2</a:t>
            </a:r>
            <a:r>
              <a:rPr lang="en-US" altLang="en-US" sz="2400">
                <a:ea typeface="ＭＳ Ｐゴシック" pitchFamily="34" charset="-128"/>
              </a:rPr>
              <a:t>, …, X</a:t>
            </a:r>
            <a:r>
              <a:rPr lang="en-US" altLang="en-US" sz="2400" baseline="-25000">
                <a:ea typeface="ＭＳ Ｐゴシック" pitchFamily="34" charset="-128"/>
              </a:rPr>
              <a:t>d</a:t>
            </a:r>
            <a:r>
              <a:rPr lang="en-US" altLang="en-US" sz="2400">
                <a:ea typeface="ＭＳ Ｐゴシック" pitchFamily="34" charset="-128"/>
              </a:rPr>
              <a:t>|Y) P(Y)</a:t>
            </a:r>
          </a:p>
          <a:p>
            <a:pPr lvl="1">
              <a:lnSpc>
                <a:spcPct val="90000"/>
              </a:lnSpc>
              <a:buFont typeface="Arial" panose="020B0604020202020204" pitchFamily="34" charset="0"/>
              <a:buNone/>
              <a:defRPr/>
            </a:pPr>
            <a:endParaRPr lang="en-US" altLang="en-US" sz="2400">
              <a:ea typeface="ＭＳ Ｐゴシック" pitchFamily="34" charset="-128"/>
            </a:endParaRPr>
          </a:p>
          <a:p>
            <a:pPr>
              <a:lnSpc>
                <a:spcPct val="90000"/>
              </a:lnSpc>
              <a:buFont typeface="Monotype Sorts" pitchFamily="-84" charset="2"/>
              <a:buChar char="l"/>
              <a:defRPr/>
            </a:pPr>
            <a:r>
              <a:rPr lang="en-US" altLang="en-US" sz="2400">
                <a:ea typeface="ＭＳ Ｐゴシック" pitchFamily="34" charset="-128"/>
              </a:rPr>
              <a:t>How to estimate P(X</a:t>
            </a:r>
            <a:r>
              <a:rPr lang="en-US" altLang="en-US" sz="2400" baseline="-25000">
                <a:ea typeface="ＭＳ Ｐゴシック" pitchFamily="34" charset="-128"/>
              </a:rPr>
              <a:t>1</a:t>
            </a:r>
            <a:r>
              <a:rPr lang="en-US" altLang="en-US" sz="2400">
                <a:ea typeface="ＭＳ Ｐゴシック" pitchFamily="34" charset="-128"/>
              </a:rPr>
              <a:t>, X</a:t>
            </a:r>
            <a:r>
              <a:rPr lang="en-US" altLang="en-US" sz="2400" baseline="-25000">
                <a:ea typeface="ＭＳ Ｐゴシック" pitchFamily="34" charset="-128"/>
              </a:rPr>
              <a:t>2</a:t>
            </a:r>
            <a:r>
              <a:rPr lang="en-US" altLang="en-US" sz="2400">
                <a:ea typeface="ＭＳ Ｐゴシック" pitchFamily="34" charset="-128"/>
              </a:rPr>
              <a:t>, …, X</a:t>
            </a:r>
            <a:r>
              <a:rPr lang="en-US" altLang="en-US" sz="2400" baseline="-25000">
                <a:ea typeface="ＭＳ Ｐゴシック" pitchFamily="34" charset="-128"/>
              </a:rPr>
              <a:t>d </a:t>
            </a:r>
            <a:r>
              <a:rPr lang="en-US" altLang="en-US" sz="2400">
                <a:ea typeface="ＭＳ Ｐゴシック" pitchFamily="34" charset="-128"/>
              </a:rPr>
              <a:t>| Y )?</a:t>
            </a:r>
          </a:p>
        </p:txBody>
      </p:sp>
      <p:graphicFrame>
        <p:nvGraphicFramePr>
          <p:cNvPr id="24579" name="Object 4">
            <a:extLst>
              <a:ext uri="{FF2B5EF4-FFF2-40B4-BE49-F238E27FC236}">
                <a16:creationId xmlns:a16="http://schemas.microsoft.com/office/drawing/2014/main" id="{390DD846-8CC1-DEA5-4353-C7B3C0481D98}"/>
              </a:ext>
            </a:extLst>
          </p:cNvPr>
          <p:cNvGraphicFramePr>
            <a:graphicFrameLocks noChangeAspect="1"/>
          </p:cNvGraphicFramePr>
          <p:nvPr/>
        </p:nvGraphicFramePr>
        <p:xfrm>
          <a:off x="2057400" y="2522538"/>
          <a:ext cx="6172200" cy="820737"/>
        </p:xfrm>
        <a:graphic>
          <a:graphicData uri="http://schemas.openxmlformats.org/presentationml/2006/ole">
            <mc:AlternateContent xmlns:mc="http://schemas.openxmlformats.org/markup-compatibility/2006">
              <mc:Choice xmlns:v="urn:schemas-microsoft-com:vml" Requires="v">
                <p:oleObj name="Equation" r:id="rId2" imgW="2717800" imgH="431800" progId="Equation.3">
                  <p:embed/>
                </p:oleObj>
              </mc:Choice>
              <mc:Fallback>
                <p:oleObj name="Equation" r:id="rId2" imgW="2717800" imgH="431800" progId="Equation.3">
                  <p:embed/>
                  <p:pic>
                    <p:nvPicPr>
                      <p:cNvPr id="24579" name="Object 4">
                        <a:extLst>
                          <a:ext uri="{FF2B5EF4-FFF2-40B4-BE49-F238E27FC236}">
                            <a16:creationId xmlns:a16="http://schemas.microsoft.com/office/drawing/2014/main" id="{390DD846-8CC1-DEA5-4353-C7B3C0481D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7400" y="2522538"/>
                        <a:ext cx="6172200" cy="820737"/>
                      </a:xfrm>
                      <a:prstGeom prst="rect">
                        <a:avLst/>
                      </a:prstGeom>
                      <a:noFill/>
                      <a:ln w="57150" cmpd="thickThin">
                        <a:solidFill>
                          <a:srgbClr val="FF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Tree>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a:extLst>
              <a:ext uri="{FF2B5EF4-FFF2-40B4-BE49-F238E27FC236}">
                <a16:creationId xmlns:a16="http://schemas.microsoft.com/office/drawing/2014/main" id="{15921E4E-1EDB-D0D4-7CDA-341C37E61839}"/>
              </a:ext>
            </a:extLst>
          </p:cNvPr>
          <p:cNvSpPr>
            <a:spLocks noGrp="1" noChangeArrowheads="1"/>
          </p:cNvSpPr>
          <p:nvPr>
            <p:ph type="title"/>
          </p:nvPr>
        </p:nvSpPr>
        <p:spPr>
          <a:xfrm>
            <a:off x="304800" y="152400"/>
            <a:ext cx="8686800" cy="533400"/>
          </a:xfrm>
        </p:spPr>
        <p:txBody>
          <a:bodyPr/>
          <a:lstStyle/>
          <a:p>
            <a:pPr>
              <a:defRPr/>
            </a:pPr>
            <a:r>
              <a:rPr lang="en-US" dirty="0">
                <a:cs typeface="+mj-cs"/>
              </a:rPr>
              <a:t>Example Data</a:t>
            </a:r>
          </a:p>
        </p:txBody>
      </p:sp>
      <p:graphicFrame>
        <p:nvGraphicFramePr>
          <p:cNvPr id="25602" name="Object 5">
            <a:extLst>
              <a:ext uri="{FF2B5EF4-FFF2-40B4-BE49-F238E27FC236}">
                <a16:creationId xmlns:a16="http://schemas.microsoft.com/office/drawing/2014/main" id="{97BB6B69-F858-9FFC-D549-D6819246E050}"/>
              </a:ext>
            </a:extLst>
          </p:cNvPr>
          <p:cNvGraphicFramePr>
            <a:graphicFrameLocks noChangeAspect="1"/>
          </p:cNvGraphicFramePr>
          <p:nvPr/>
        </p:nvGraphicFramePr>
        <p:xfrm>
          <a:off x="228600" y="2057400"/>
          <a:ext cx="2971800" cy="3536950"/>
        </p:xfrm>
        <a:graphic>
          <a:graphicData uri="http://schemas.openxmlformats.org/presentationml/2006/ole">
            <mc:AlternateContent xmlns:mc="http://schemas.openxmlformats.org/markup-compatibility/2006">
              <mc:Choice xmlns:v="urn:schemas-microsoft-com:vml" Requires="v">
                <p:oleObj name="VISIO" r:id="rId2" imgW="4392168" imgH="5334000" progId="Visio.Drawing.6">
                  <p:embed/>
                </p:oleObj>
              </mc:Choice>
              <mc:Fallback>
                <p:oleObj name="VISIO" r:id="rId2" imgW="4392168" imgH="5334000" progId="Visio.Drawing.6">
                  <p:embed/>
                  <p:pic>
                    <p:nvPicPr>
                      <p:cNvPr id="25602" name="Object 5">
                        <a:extLst>
                          <a:ext uri="{FF2B5EF4-FFF2-40B4-BE49-F238E27FC236}">
                            <a16:creationId xmlns:a16="http://schemas.microsoft.com/office/drawing/2014/main" id="{97BB6B69-F858-9FFC-D549-D6819246E0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19971"/>
                      <a:stretch>
                        <a:fillRect/>
                      </a:stretch>
                    </p:blipFill>
                    <p:spPr bwMode="auto">
                      <a:xfrm>
                        <a:off x="228600" y="2057400"/>
                        <a:ext cx="2971800" cy="3536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5603" name="Object 4">
            <a:extLst>
              <a:ext uri="{FF2B5EF4-FFF2-40B4-BE49-F238E27FC236}">
                <a16:creationId xmlns:a16="http://schemas.microsoft.com/office/drawing/2014/main" id="{34708C8E-BFBF-5E0A-77C0-8028F5EB66D9}"/>
              </a:ext>
            </a:extLst>
          </p:cNvPr>
          <p:cNvGraphicFramePr>
            <a:graphicFrameLocks noChangeAspect="1"/>
          </p:cNvGraphicFramePr>
          <p:nvPr/>
        </p:nvGraphicFramePr>
        <p:xfrm>
          <a:off x="2057400" y="1447800"/>
          <a:ext cx="5227638" cy="374650"/>
        </p:xfrm>
        <a:graphic>
          <a:graphicData uri="http://schemas.openxmlformats.org/presentationml/2006/ole">
            <mc:AlternateContent xmlns:mc="http://schemas.openxmlformats.org/markup-compatibility/2006">
              <mc:Choice xmlns:v="urn:schemas-microsoft-com:vml" Requires="v">
                <p:oleObj name="Equation" r:id="rId4" imgW="2832100" imgH="203200" progId="Equation.3">
                  <p:embed/>
                </p:oleObj>
              </mc:Choice>
              <mc:Fallback>
                <p:oleObj name="Equation" r:id="rId4" imgW="2832100" imgH="203200" progId="Equation.3">
                  <p:embed/>
                  <p:pic>
                    <p:nvPicPr>
                      <p:cNvPr id="25603" name="Object 4">
                        <a:extLst>
                          <a:ext uri="{FF2B5EF4-FFF2-40B4-BE49-F238E27FC236}">
                            <a16:creationId xmlns:a16="http://schemas.microsoft.com/office/drawing/2014/main" id="{34708C8E-BFBF-5E0A-77C0-8028F5EB66D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57400" y="1447800"/>
                        <a:ext cx="5227638" cy="37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 name="Text Box 6">
            <a:extLst>
              <a:ext uri="{FF2B5EF4-FFF2-40B4-BE49-F238E27FC236}">
                <a16:creationId xmlns:a16="http://schemas.microsoft.com/office/drawing/2014/main" id="{C01B0343-745C-DCA7-9669-C20D4BD9F29F}"/>
              </a:ext>
            </a:extLst>
          </p:cNvPr>
          <p:cNvSpPr txBox="1">
            <a:spLocks noChangeArrowheads="1"/>
          </p:cNvSpPr>
          <p:nvPr/>
        </p:nvSpPr>
        <p:spPr bwMode="auto">
          <a:xfrm>
            <a:off x="228600" y="990600"/>
            <a:ext cx="2743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spAutoFit/>
          </a:bodyPr>
          <a:lstStyle>
            <a:lvl1pPr>
              <a:defRPr sz="1400" b="1">
                <a:solidFill>
                  <a:schemeClr val="tx1"/>
                </a:solidFill>
                <a:latin typeface="Arial" charset="0"/>
                <a:ea typeface="ＭＳ Ｐゴシック" charset="0"/>
              </a:defRPr>
            </a:lvl1pPr>
            <a:lvl2pPr marL="742950" indent="-285750">
              <a:defRPr sz="1400" b="1">
                <a:solidFill>
                  <a:schemeClr val="tx1"/>
                </a:solidFill>
                <a:latin typeface="Arial" charset="0"/>
                <a:ea typeface="ＭＳ Ｐゴシック" charset="0"/>
              </a:defRPr>
            </a:lvl2pPr>
            <a:lvl3pPr marL="1143000" indent="-228600">
              <a:defRPr sz="1400" b="1">
                <a:solidFill>
                  <a:schemeClr val="tx1"/>
                </a:solidFill>
                <a:latin typeface="Arial" charset="0"/>
                <a:ea typeface="ＭＳ Ｐゴシック" charset="0"/>
              </a:defRPr>
            </a:lvl3pPr>
            <a:lvl4pPr marL="1600200" indent="-228600">
              <a:defRPr sz="1400" b="1">
                <a:solidFill>
                  <a:schemeClr val="tx1"/>
                </a:solidFill>
                <a:latin typeface="Arial" charset="0"/>
                <a:ea typeface="ＭＳ Ｐゴシック" charset="0"/>
              </a:defRPr>
            </a:lvl4pPr>
            <a:lvl5pPr marL="2057400" indent="-228600">
              <a:defRPr sz="1400" b="1">
                <a:solidFill>
                  <a:schemeClr val="tx1"/>
                </a:solidFill>
                <a:latin typeface="Arial" charset="0"/>
                <a:ea typeface="ＭＳ Ｐゴシック" charset="0"/>
              </a:defRPr>
            </a:lvl5pPr>
            <a:lvl6pPr marL="2514600" indent="-228600" eaLnBrk="0" fontAlgn="base" hangingPunct="0">
              <a:spcBef>
                <a:spcPct val="0"/>
              </a:spcBef>
              <a:spcAft>
                <a:spcPct val="0"/>
              </a:spcAft>
              <a:defRPr sz="1400" b="1">
                <a:solidFill>
                  <a:schemeClr val="tx1"/>
                </a:solidFill>
                <a:latin typeface="Arial" charset="0"/>
                <a:ea typeface="ＭＳ Ｐゴシック" charset="0"/>
              </a:defRPr>
            </a:lvl6pPr>
            <a:lvl7pPr marL="2971800" indent="-228600" eaLnBrk="0" fontAlgn="base" hangingPunct="0">
              <a:spcBef>
                <a:spcPct val="0"/>
              </a:spcBef>
              <a:spcAft>
                <a:spcPct val="0"/>
              </a:spcAft>
              <a:defRPr sz="1400" b="1">
                <a:solidFill>
                  <a:schemeClr val="tx1"/>
                </a:solidFill>
                <a:latin typeface="Arial" charset="0"/>
                <a:ea typeface="ＭＳ Ｐゴシック" charset="0"/>
              </a:defRPr>
            </a:lvl7pPr>
            <a:lvl8pPr marL="3429000" indent="-228600" eaLnBrk="0" fontAlgn="base" hangingPunct="0">
              <a:spcBef>
                <a:spcPct val="0"/>
              </a:spcBef>
              <a:spcAft>
                <a:spcPct val="0"/>
              </a:spcAft>
              <a:defRPr sz="1400" b="1">
                <a:solidFill>
                  <a:schemeClr val="tx1"/>
                </a:solidFill>
                <a:latin typeface="Arial" charset="0"/>
                <a:ea typeface="ＭＳ Ｐゴシック" charset="0"/>
              </a:defRPr>
            </a:lvl8pPr>
            <a:lvl9pPr marL="3886200" indent="-228600" eaLnBrk="0" fontAlgn="base" hangingPunct="0">
              <a:spcBef>
                <a:spcPct val="0"/>
              </a:spcBef>
              <a:spcAft>
                <a:spcPct val="0"/>
              </a:spcAft>
              <a:defRPr sz="1400" b="1">
                <a:solidFill>
                  <a:schemeClr val="tx1"/>
                </a:solidFill>
                <a:latin typeface="Arial" charset="0"/>
                <a:ea typeface="ＭＳ Ｐゴシック" charset="0"/>
              </a:defRPr>
            </a:lvl9pPr>
          </a:lstStyle>
          <a:p>
            <a:pPr>
              <a:spcBef>
                <a:spcPct val="50000"/>
              </a:spcBef>
              <a:defRPr/>
            </a:pPr>
            <a:r>
              <a:rPr lang="en-US" sz="1800">
                <a:solidFill>
                  <a:srgbClr val="FF0000"/>
                </a:solidFill>
              </a:rPr>
              <a:t>Given a Test Record:</a:t>
            </a:r>
          </a:p>
        </p:txBody>
      </p:sp>
      <p:sp>
        <p:nvSpPr>
          <p:cNvPr id="9" name="Rectangle 3">
            <a:extLst>
              <a:ext uri="{FF2B5EF4-FFF2-40B4-BE49-F238E27FC236}">
                <a16:creationId xmlns:a16="http://schemas.microsoft.com/office/drawing/2014/main" id="{4FCE8734-3CC6-708E-2A0E-BFCBA62F5EB3}"/>
              </a:ext>
            </a:extLst>
          </p:cNvPr>
          <p:cNvSpPr txBox="1">
            <a:spLocks noRot="1" noChangeAspect="1" noMove="1" noResize="1" noEditPoints="1" noAdjustHandles="1" noChangeArrowheads="1" noChangeShapeType="1" noTextEdit="1"/>
          </p:cNvSpPr>
          <p:nvPr/>
        </p:nvSpPr>
        <p:spPr bwMode="auto">
          <a:xfrm>
            <a:off x="2971800" y="2057400"/>
            <a:ext cx="6172200" cy="5105400"/>
          </a:xfrm>
          <a:prstGeom prst="rect">
            <a:avLst/>
          </a:prstGeom>
          <a:blipFill rotWithShape="1">
            <a:blip r:embed="rId6"/>
            <a:stretch>
              <a:fillRect l="-692"/>
            </a:stretch>
          </a:blip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r>
              <a:rPr lang="en-US">
                <a:noFill/>
              </a:rPr>
              <a:t> </a:t>
            </a:r>
          </a:p>
        </p:txBody>
      </p:sp>
    </p:spTree>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a:extLst>
              <a:ext uri="{FF2B5EF4-FFF2-40B4-BE49-F238E27FC236}">
                <a16:creationId xmlns:a16="http://schemas.microsoft.com/office/drawing/2014/main" id="{264C69E9-F446-74A8-99AE-53CE401DA067}"/>
              </a:ext>
            </a:extLst>
          </p:cNvPr>
          <p:cNvSpPr>
            <a:spLocks noGrp="1" noChangeArrowheads="1"/>
          </p:cNvSpPr>
          <p:nvPr>
            <p:ph type="title"/>
          </p:nvPr>
        </p:nvSpPr>
        <p:spPr/>
        <p:txBody>
          <a:bodyPr/>
          <a:lstStyle/>
          <a:p>
            <a:pPr>
              <a:defRPr/>
            </a:pPr>
            <a:r>
              <a:rPr lang="en-US" altLang="en-US">
                <a:ea typeface="ＭＳ Ｐゴシック" pitchFamily="34" charset="-128"/>
              </a:rPr>
              <a:t>Naïve Bayes Classifier</a:t>
            </a:r>
          </a:p>
        </p:txBody>
      </p:sp>
      <p:sp>
        <p:nvSpPr>
          <p:cNvPr id="10243" name="Rectangle 3">
            <a:extLst>
              <a:ext uri="{FF2B5EF4-FFF2-40B4-BE49-F238E27FC236}">
                <a16:creationId xmlns:a16="http://schemas.microsoft.com/office/drawing/2014/main" id="{BC702123-78FC-EA9C-FB76-FAEC58F1E6DF}"/>
              </a:ext>
            </a:extLst>
          </p:cNvPr>
          <p:cNvSpPr>
            <a:spLocks noGrp="1" noChangeArrowheads="1"/>
          </p:cNvSpPr>
          <p:nvPr>
            <p:ph type="body" idx="1"/>
          </p:nvPr>
        </p:nvSpPr>
        <p:spPr/>
        <p:txBody>
          <a:bodyPr/>
          <a:lstStyle/>
          <a:p>
            <a:pPr>
              <a:buFont typeface="Monotype Sorts" pitchFamily="-84" charset="2"/>
              <a:buChar char="l"/>
              <a:defRPr/>
            </a:pPr>
            <a:r>
              <a:rPr lang="en-US" altLang="en-US" sz="2400" dirty="0">
                <a:ea typeface="ＭＳ Ｐゴシック" pitchFamily="34" charset="-128"/>
              </a:rPr>
              <a:t>Assume independence among attributes X</a:t>
            </a:r>
            <a:r>
              <a:rPr lang="en-US" altLang="en-US" baseline="-25000" dirty="0">
                <a:ea typeface="ＭＳ Ｐゴシック" pitchFamily="34" charset="-128"/>
              </a:rPr>
              <a:t>i</a:t>
            </a:r>
            <a:r>
              <a:rPr lang="en-US" altLang="en-US" sz="2400" dirty="0">
                <a:ea typeface="ＭＳ Ｐゴシック" pitchFamily="34" charset="-128"/>
              </a:rPr>
              <a:t> when class is given:    </a:t>
            </a:r>
          </a:p>
          <a:p>
            <a:pPr lvl="1">
              <a:defRPr/>
            </a:pPr>
            <a:r>
              <a:rPr lang="en-US" altLang="en-US" sz="2400" dirty="0">
                <a:ea typeface="ＭＳ Ｐゴシック" pitchFamily="34" charset="-128"/>
              </a:rPr>
              <a:t>P(X</a:t>
            </a:r>
            <a:r>
              <a:rPr lang="en-US" altLang="en-US" sz="2400" baseline="-25000" dirty="0">
                <a:ea typeface="ＭＳ Ｐゴシック" pitchFamily="34" charset="-128"/>
              </a:rPr>
              <a:t>1</a:t>
            </a:r>
            <a:r>
              <a:rPr lang="en-US" altLang="en-US" sz="2400" dirty="0">
                <a:ea typeface="ＭＳ Ｐゴシック" pitchFamily="34" charset="-128"/>
              </a:rPr>
              <a:t>, X</a:t>
            </a:r>
            <a:r>
              <a:rPr lang="en-US" altLang="en-US" sz="2400" baseline="-25000" dirty="0">
                <a:ea typeface="ＭＳ Ｐゴシック" pitchFamily="34" charset="-128"/>
              </a:rPr>
              <a:t>2</a:t>
            </a:r>
            <a:r>
              <a:rPr lang="en-US" altLang="en-US" sz="2400" dirty="0">
                <a:ea typeface="ＭＳ Ｐゴシック" pitchFamily="34" charset="-128"/>
              </a:rPr>
              <a:t>, …, </a:t>
            </a:r>
            <a:r>
              <a:rPr lang="en-US" altLang="en-US" sz="2400" dirty="0" err="1">
                <a:ea typeface="ＭＳ Ｐゴシック" pitchFamily="34" charset="-128"/>
              </a:rPr>
              <a:t>X</a:t>
            </a:r>
            <a:r>
              <a:rPr lang="en-US" altLang="en-US" sz="2400" baseline="-25000" dirty="0" err="1">
                <a:ea typeface="ＭＳ Ｐゴシック" pitchFamily="34" charset="-128"/>
              </a:rPr>
              <a:t>d</a:t>
            </a:r>
            <a:r>
              <a:rPr lang="en-US" altLang="en-US" sz="2400" baseline="-25000" dirty="0">
                <a:ea typeface="ＭＳ Ｐゴシック" pitchFamily="34" charset="-128"/>
              </a:rPr>
              <a:t> </a:t>
            </a:r>
            <a:r>
              <a:rPr lang="en-US" altLang="en-US" sz="2400" dirty="0">
                <a:ea typeface="ＭＳ Ｐゴシック" pitchFamily="34" charset="-128"/>
              </a:rPr>
              <a:t>|</a:t>
            </a:r>
            <a:r>
              <a:rPr lang="en-US" altLang="en-US" sz="2400" dirty="0" err="1">
                <a:ea typeface="ＭＳ Ｐゴシック" pitchFamily="34" charset="-128"/>
              </a:rPr>
              <a:t>Y</a:t>
            </a:r>
            <a:r>
              <a:rPr lang="en-US" altLang="en-US" sz="2400" baseline="-25000" dirty="0" err="1">
                <a:ea typeface="ＭＳ Ｐゴシック" pitchFamily="34" charset="-128"/>
              </a:rPr>
              <a:t>j</a:t>
            </a:r>
            <a:r>
              <a:rPr lang="en-US" altLang="en-US" sz="2400" dirty="0">
                <a:ea typeface="ＭＳ Ｐゴシック" pitchFamily="34" charset="-128"/>
              </a:rPr>
              <a:t>) = P(X</a:t>
            </a:r>
            <a:r>
              <a:rPr lang="en-US" altLang="en-US" sz="2400" baseline="-25000" dirty="0">
                <a:ea typeface="ＭＳ Ｐゴシック" pitchFamily="34" charset="-128"/>
              </a:rPr>
              <a:t>1</a:t>
            </a:r>
            <a:r>
              <a:rPr lang="en-US" altLang="en-US" sz="2400" dirty="0">
                <a:ea typeface="ＭＳ Ｐゴシック" pitchFamily="34" charset="-128"/>
              </a:rPr>
              <a:t>| </a:t>
            </a:r>
            <a:r>
              <a:rPr lang="en-US" altLang="en-US" sz="2400" dirty="0" err="1">
                <a:ea typeface="ＭＳ Ｐゴシック" pitchFamily="34" charset="-128"/>
              </a:rPr>
              <a:t>Y</a:t>
            </a:r>
            <a:r>
              <a:rPr lang="en-US" altLang="en-US" sz="2400" baseline="-25000" dirty="0" err="1">
                <a:ea typeface="ＭＳ Ｐゴシック" pitchFamily="34" charset="-128"/>
              </a:rPr>
              <a:t>j</a:t>
            </a:r>
            <a:r>
              <a:rPr lang="en-US" altLang="en-US" sz="2400" dirty="0">
                <a:ea typeface="ＭＳ Ｐゴシック" pitchFamily="34" charset="-128"/>
              </a:rPr>
              <a:t>) P(X</a:t>
            </a:r>
            <a:r>
              <a:rPr lang="en-US" altLang="en-US" sz="2400" baseline="-25000" dirty="0">
                <a:ea typeface="ＭＳ Ｐゴシック" pitchFamily="34" charset="-128"/>
              </a:rPr>
              <a:t>2</a:t>
            </a:r>
            <a:r>
              <a:rPr lang="en-US" altLang="en-US" sz="2400" dirty="0">
                <a:ea typeface="ＭＳ Ｐゴシック" pitchFamily="34" charset="-128"/>
              </a:rPr>
              <a:t>| </a:t>
            </a:r>
            <a:r>
              <a:rPr lang="en-US" altLang="en-US" sz="2400" dirty="0" err="1">
                <a:ea typeface="ＭＳ Ｐゴシック" pitchFamily="34" charset="-128"/>
              </a:rPr>
              <a:t>Y</a:t>
            </a:r>
            <a:r>
              <a:rPr lang="en-US" altLang="en-US" sz="2400" baseline="-25000" dirty="0" err="1">
                <a:ea typeface="ＭＳ Ｐゴシック" pitchFamily="34" charset="-128"/>
              </a:rPr>
              <a:t>j</a:t>
            </a:r>
            <a:r>
              <a:rPr lang="en-US" altLang="en-US" sz="2400" dirty="0">
                <a:ea typeface="ＭＳ Ｐゴシック" pitchFamily="34" charset="-128"/>
              </a:rPr>
              <a:t>)… P(</a:t>
            </a:r>
            <a:r>
              <a:rPr lang="en-US" altLang="en-US" sz="2400" dirty="0" err="1">
                <a:ea typeface="ＭＳ Ｐゴシック" pitchFamily="34" charset="-128"/>
              </a:rPr>
              <a:t>X</a:t>
            </a:r>
            <a:r>
              <a:rPr lang="en-US" altLang="en-US" sz="2400" baseline="-25000" dirty="0" err="1">
                <a:ea typeface="ＭＳ Ｐゴシック" pitchFamily="34" charset="-128"/>
              </a:rPr>
              <a:t>d</a:t>
            </a:r>
            <a:r>
              <a:rPr lang="en-US" altLang="en-US" sz="2400" dirty="0">
                <a:ea typeface="ＭＳ Ｐゴシック" pitchFamily="34" charset="-128"/>
              </a:rPr>
              <a:t>| </a:t>
            </a:r>
            <a:r>
              <a:rPr lang="en-US" altLang="en-US" sz="2400" dirty="0" err="1">
                <a:ea typeface="ＭＳ Ｐゴシック" pitchFamily="34" charset="-128"/>
              </a:rPr>
              <a:t>Y</a:t>
            </a:r>
            <a:r>
              <a:rPr lang="en-US" altLang="en-US" sz="2400" baseline="-25000" dirty="0" err="1">
                <a:ea typeface="ＭＳ Ｐゴシック" pitchFamily="34" charset="-128"/>
              </a:rPr>
              <a:t>j</a:t>
            </a:r>
            <a:r>
              <a:rPr lang="en-US" altLang="en-US" sz="2400" dirty="0">
                <a:ea typeface="ＭＳ Ｐゴシック" pitchFamily="34" charset="-128"/>
              </a:rPr>
              <a:t>)</a:t>
            </a:r>
          </a:p>
          <a:p>
            <a:pPr lvl="1">
              <a:buFont typeface="Arial" panose="020B0604020202020204" pitchFamily="34" charset="0"/>
              <a:buNone/>
              <a:defRPr/>
            </a:pPr>
            <a:r>
              <a:rPr lang="en-US" altLang="en-US" sz="2400" dirty="0">
                <a:ea typeface="ＭＳ Ｐゴシック" pitchFamily="34" charset="-128"/>
              </a:rPr>
              <a:t> </a:t>
            </a:r>
          </a:p>
          <a:p>
            <a:pPr lvl="1">
              <a:defRPr/>
            </a:pPr>
            <a:r>
              <a:rPr lang="en-US" altLang="en-US" sz="2400" dirty="0">
                <a:ea typeface="ＭＳ Ｐゴシック" pitchFamily="34" charset="-128"/>
              </a:rPr>
              <a:t>Now we can estimate P(X</a:t>
            </a:r>
            <a:r>
              <a:rPr lang="en-US" altLang="en-US" baseline="-25000" dirty="0">
                <a:ea typeface="ＭＳ Ｐゴシック" pitchFamily="34" charset="-128"/>
              </a:rPr>
              <a:t>i</a:t>
            </a:r>
            <a:r>
              <a:rPr lang="en-US" altLang="en-US" sz="2400" dirty="0">
                <a:ea typeface="ＭＳ Ｐゴシック" pitchFamily="34" charset="-128"/>
              </a:rPr>
              <a:t>| </a:t>
            </a:r>
            <a:r>
              <a:rPr lang="en-US" altLang="en-US" sz="2400" dirty="0" err="1">
                <a:ea typeface="ＭＳ Ｐゴシック" pitchFamily="34" charset="-128"/>
              </a:rPr>
              <a:t>Y</a:t>
            </a:r>
            <a:r>
              <a:rPr lang="en-US" altLang="en-US" baseline="-25000" dirty="0" err="1">
                <a:ea typeface="ＭＳ Ｐゴシック" pitchFamily="34" charset="-128"/>
              </a:rPr>
              <a:t>j</a:t>
            </a:r>
            <a:r>
              <a:rPr lang="en-US" altLang="en-US" sz="2400" dirty="0">
                <a:ea typeface="ＭＳ Ｐゴシック" pitchFamily="34" charset="-128"/>
              </a:rPr>
              <a:t>) for all X</a:t>
            </a:r>
            <a:r>
              <a:rPr lang="en-US" altLang="en-US" baseline="-25000" dirty="0">
                <a:ea typeface="ＭＳ Ｐゴシック" pitchFamily="34" charset="-128"/>
              </a:rPr>
              <a:t>i</a:t>
            </a:r>
            <a:r>
              <a:rPr lang="en-US" altLang="en-US" sz="2400" dirty="0">
                <a:ea typeface="ＭＳ Ｐゴシック" pitchFamily="34" charset="-128"/>
              </a:rPr>
              <a:t> and </a:t>
            </a:r>
            <a:r>
              <a:rPr lang="en-US" altLang="en-US" sz="2400" dirty="0" err="1">
                <a:ea typeface="ＭＳ Ｐゴシック" pitchFamily="34" charset="-128"/>
              </a:rPr>
              <a:t>Y</a:t>
            </a:r>
            <a:r>
              <a:rPr lang="en-US" altLang="en-US" baseline="-25000" dirty="0" err="1">
                <a:ea typeface="ＭＳ Ｐゴシック" pitchFamily="34" charset="-128"/>
              </a:rPr>
              <a:t>j</a:t>
            </a:r>
            <a:r>
              <a:rPr lang="en-US" altLang="en-US" sz="2400" dirty="0">
                <a:ea typeface="ＭＳ Ｐゴシック" pitchFamily="34" charset="-128"/>
              </a:rPr>
              <a:t> combinations from the training data</a:t>
            </a:r>
          </a:p>
          <a:p>
            <a:pPr lvl="1">
              <a:buFont typeface="Arial" panose="020B0604020202020204" pitchFamily="34" charset="0"/>
              <a:buNone/>
              <a:defRPr/>
            </a:pPr>
            <a:endParaRPr lang="en-US" altLang="en-US" sz="2400" dirty="0">
              <a:ea typeface="ＭＳ Ｐゴシック" pitchFamily="34" charset="-128"/>
            </a:endParaRPr>
          </a:p>
          <a:p>
            <a:pPr lvl="1">
              <a:defRPr/>
            </a:pPr>
            <a:r>
              <a:rPr lang="en-US" altLang="en-US" sz="2400" dirty="0">
                <a:ea typeface="ＭＳ Ｐゴシック" pitchFamily="34" charset="-128"/>
              </a:rPr>
              <a:t>New point is classified to </a:t>
            </a:r>
            <a:r>
              <a:rPr lang="en-US" altLang="en-US" sz="2400" dirty="0" err="1">
                <a:ea typeface="ＭＳ Ｐゴシック" pitchFamily="34" charset="-128"/>
              </a:rPr>
              <a:t>Y</a:t>
            </a:r>
            <a:r>
              <a:rPr lang="en-US" altLang="en-US" sz="2400" baseline="-25000" dirty="0" err="1">
                <a:ea typeface="ＭＳ Ｐゴシック" pitchFamily="34" charset="-128"/>
              </a:rPr>
              <a:t>j</a:t>
            </a:r>
            <a:r>
              <a:rPr lang="en-US" altLang="en-US" sz="2400" dirty="0">
                <a:ea typeface="ＭＳ Ｐゴシック" pitchFamily="34" charset="-128"/>
              </a:rPr>
              <a:t> if  P(</a:t>
            </a:r>
            <a:r>
              <a:rPr lang="en-US" altLang="en-US" sz="2400" dirty="0" err="1">
                <a:ea typeface="ＭＳ Ｐゴシック" pitchFamily="34" charset="-128"/>
              </a:rPr>
              <a:t>Y</a:t>
            </a:r>
            <a:r>
              <a:rPr lang="en-US" altLang="en-US" sz="2400" baseline="-25000" dirty="0" err="1">
                <a:ea typeface="ＭＳ Ｐゴシック" pitchFamily="34" charset="-128"/>
              </a:rPr>
              <a:t>j</a:t>
            </a:r>
            <a:r>
              <a:rPr lang="en-US" altLang="en-US" sz="2400" dirty="0">
                <a:ea typeface="ＭＳ Ｐゴシック" pitchFamily="34" charset="-128"/>
              </a:rPr>
              <a:t>) </a:t>
            </a:r>
            <a:r>
              <a:rPr lang="en-US" altLang="en-US" sz="2400" dirty="0">
                <a:ea typeface="ＭＳ Ｐゴシック" pitchFamily="34" charset="-128"/>
                <a:sym typeface="Symbol" pitchFamily="18" charset="2"/>
              </a:rPr>
              <a:t></a:t>
            </a:r>
            <a:r>
              <a:rPr lang="en-US" altLang="en-US" sz="2400" dirty="0">
                <a:ea typeface="ＭＳ Ｐゴシック" pitchFamily="34" charset="-128"/>
              </a:rPr>
              <a:t> P(X</a:t>
            </a:r>
            <a:r>
              <a:rPr lang="en-US" altLang="en-US" sz="2400" baseline="-25000" dirty="0">
                <a:ea typeface="ＭＳ Ｐゴシック" pitchFamily="34" charset="-128"/>
              </a:rPr>
              <a:t>i</a:t>
            </a:r>
            <a:r>
              <a:rPr lang="en-US" altLang="en-US" sz="2400" dirty="0">
                <a:ea typeface="ＭＳ Ｐゴシック" pitchFamily="34" charset="-128"/>
              </a:rPr>
              <a:t>| </a:t>
            </a:r>
            <a:r>
              <a:rPr lang="en-US" altLang="en-US" sz="2400" dirty="0" err="1">
                <a:ea typeface="ＭＳ Ｐゴシック" pitchFamily="34" charset="-128"/>
              </a:rPr>
              <a:t>Y</a:t>
            </a:r>
            <a:r>
              <a:rPr lang="en-US" altLang="en-US" sz="2400" baseline="-25000" dirty="0" err="1">
                <a:ea typeface="ＭＳ Ｐゴシック" pitchFamily="34" charset="-128"/>
              </a:rPr>
              <a:t>j</a:t>
            </a:r>
            <a:r>
              <a:rPr lang="en-US" altLang="en-US" sz="2400" dirty="0">
                <a:ea typeface="ＭＳ Ｐゴシック" pitchFamily="34" charset="-128"/>
              </a:rPr>
              <a:t>)  is maximal.</a:t>
            </a:r>
            <a:endParaRPr lang="en-US" altLang="en-US" dirty="0">
              <a:ea typeface="ＭＳ Ｐゴシック" pitchFamily="34" charset="-128"/>
            </a:endParaRPr>
          </a:p>
          <a:p>
            <a:pPr>
              <a:buFont typeface="Monotype Sorts" pitchFamily="-84" charset="2"/>
              <a:buNone/>
              <a:defRPr/>
            </a:pPr>
            <a:endParaRPr lang="en-US" altLang="en-US" dirty="0">
              <a:ea typeface="ＭＳ Ｐゴシック" pitchFamily="34" charset="-128"/>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6482" name="Rectangle 2"/>
          <p:cNvSpPr>
            <a:spLocks noGrp="1" noChangeArrowheads="1"/>
          </p:cNvSpPr>
          <p:nvPr>
            <p:ph type="title"/>
          </p:nvPr>
        </p:nvSpPr>
        <p:spPr/>
        <p:txBody>
          <a:bodyPr/>
          <a:lstStyle/>
          <a:p>
            <a:r>
              <a:rPr lang="en-US"/>
              <a:t>Creating a Multidimensional Array</a:t>
            </a:r>
          </a:p>
        </p:txBody>
      </p:sp>
      <p:sp>
        <p:nvSpPr>
          <p:cNvPr id="916483" name="Rectangle 3"/>
          <p:cNvSpPr>
            <a:spLocks noGrp="1" noChangeArrowheads="1"/>
          </p:cNvSpPr>
          <p:nvPr>
            <p:ph type="body" idx="1"/>
          </p:nvPr>
        </p:nvSpPr>
        <p:spPr>
          <a:xfrm>
            <a:off x="411163" y="1143000"/>
            <a:ext cx="8656637" cy="5181600"/>
          </a:xfrm>
        </p:spPr>
        <p:txBody>
          <a:bodyPr/>
          <a:lstStyle/>
          <a:p>
            <a:r>
              <a:rPr lang="en-US" sz="2400"/>
              <a:t>Converting tabular data into a multidimensional array:</a:t>
            </a:r>
          </a:p>
          <a:p>
            <a:pPr marL="749300" lvl="1"/>
            <a:r>
              <a:rPr lang="en-US"/>
              <a:t>Identify which attributes are to be the dimensions and which attribute is to be the target attribute </a:t>
            </a:r>
          </a:p>
          <a:p>
            <a:pPr marL="1206500" lvl="2" indent="-292100"/>
            <a:r>
              <a:rPr lang="en-US" sz="2200"/>
              <a:t>Attributes used as dimensions must have discrete values</a:t>
            </a:r>
          </a:p>
          <a:p>
            <a:pPr marL="1206500" lvl="2" indent="-292100"/>
            <a:r>
              <a:rPr lang="en-US" sz="2200"/>
              <a:t>Values of target variable appear as entries in the array</a:t>
            </a:r>
          </a:p>
          <a:p>
            <a:pPr marL="1206500" lvl="2" indent="-292100"/>
            <a:r>
              <a:rPr lang="en-US" sz="2200"/>
              <a:t>The target value is typically a count or continuous value</a:t>
            </a:r>
          </a:p>
          <a:p>
            <a:pPr marL="1206500" lvl="2" indent="-292100"/>
            <a:r>
              <a:rPr lang="en-US" sz="2200"/>
              <a:t>Can have no target variable at all except the count of objects that have the same set of attribute values</a:t>
            </a:r>
          </a:p>
          <a:p>
            <a:pPr marL="749300" lvl="1"/>
            <a:r>
              <a:rPr lang="en-US"/>
              <a:t>Find the value of each entry in the multidimensional array by summing the values (of the target attribute) or the count of all objects that have the attribute values corresponding to that entry.</a:t>
            </a:r>
          </a:p>
        </p:txBody>
      </p:sp>
    </p:spTree>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a:extLst>
              <a:ext uri="{FF2B5EF4-FFF2-40B4-BE49-F238E27FC236}">
                <a16:creationId xmlns:a16="http://schemas.microsoft.com/office/drawing/2014/main" id="{D3C1BFA3-2F6B-CDDF-0CBD-3A68FB05B3A6}"/>
              </a:ext>
            </a:extLst>
          </p:cNvPr>
          <p:cNvSpPr>
            <a:spLocks noGrp="1" noChangeArrowheads="1"/>
          </p:cNvSpPr>
          <p:nvPr>
            <p:ph type="title"/>
          </p:nvPr>
        </p:nvSpPr>
        <p:spPr/>
        <p:txBody>
          <a:bodyPr/>
          <a:lstStyle/>
          <a:p>
            <a:pPr>
              <a:defRPr/>
            </a:pPr>
            <a:r>
              <a:rPr lang="en-US">
                <a:cs typeface="+mj-cs"/>
              </a:rPr>
              <a:t>Conditional Independence</a:t>
            </a:r>
          </a:p>
        </p:txBody>
      </p:sp>
      <p:sp>
        <p:nvSpPr>
          <p:cNvPr id="11267" name="Rectangle 3">
            <a:extLst>
              <a:ext uri="{FF2B5EF4-FFF2-40B4-BE49-F238E27FC236}">
                <a16:creationId xmlns:a16="http://schemas.microsoft.com/office/drawing/2014/main" id="{A1455D46-D6F5-DCF5-A89E-ADCDFF5864AE}"/>
              </a:ext>
            </a:extLst>
          </p:cNvPr>
          <p:cNvSpPr>
            <a:spLocks noGrp="1" noChangeArrowheads="1"/>
          </p:cNvSpPr>
          <p:nvPr>
            <p:ph type="body" idx="1"/>
          </p:nvPr>
        </p:nvSpPr>
        <p:spPr/>
        <p:txBody>
          <a:bodyPr/>
          <a:lstStyle/>
          <a:p>
            <a:pPr>
              <a:buFont typeface="Monotype Sorts" charset="0"/>
              <a:buChar char="l"/>
              <a:defRPr/>
            </a:pPr>
            <a:r>
              <a:rPr lang="en-US" b="1">
                <a:cs typeface="+mn-cs"/>
              </a:rPr>
              <a:t>X</a:t>
            </a:r>
            <a:r>
              <a:rPr lang="en-US">
                <a:cs typeface="+mn-cs"/>
              </a:rPr>
              <a:t> and </a:t>
            </a:r>
            <a:r>
              <a:rPr lang="en-US" b="1">
                <a:cs typeface="+mn-cs"/>
              </a:rPr>
              <a:t>Y</a:t>
            </a:r>
            <a:r>
              <a:rPr lang="en-US">
                <a:cs typeface="+mn-cs"/>
              </a:rPr>
              <a:t> are conditionally independent given </a:t>
            </a:r>
            <a:r>
              <a:rPr lang="en-US" b="1">
                <a:cs typeface="+mn-cs"/>
              </a:rPr>
              <a:t>Z</a:t>
            </a:r>
            <a:r>
              <a:rPr lang="en-US">
                <a:cs typeface="+mn-cs"/>
              </a:rPr>
              <a:t> if P(</a:t>
            </a:r>
            <a:r>
              <a:rPr lang="en-US" b="1">
                <a:cs typeface="+mn-cs"/>
              </a:rPr>
              <a:t>X</a:t>
            </a:r>
            <a:r>
              <a:rPr lang="en-US">
                <a:cs typeface="+mn-cs"/>
              </a:rPr>
              <a:t>|</a:t>
            </a:r>
            <a:r>
              <a:rPr lang="en-US" b="1">
                <a:cs typeface="+mn-cs"/>
              </a:rPr>
              <a:t>YZ</a:t>
            </a:r>
            <a:r>
              <a:rPr lang="en-US">
                <a:cs typeface="+mn-cs"/>
              </a:rPr>
              <a:t>) = P(</a:t>
            </a:r>
            <a:r>
              <a:rPr lang="en-US" b="1">
                <a:cs typeface="+mn-cs"/>
              </a:rPr>
              <a:t>X</a:t>
            </a:r>
            <a:r>
              <a:rPr lang="en-US">
                <a:cs typeface="+mn-cs"/>
              </a:rPr>
              <a:t>|</a:t>
            </a:r>
            <a:r>
              <a:rPr lang="en-US" b="1">
                <a:cs typeface="+mn-cs"/>
              </a:rPr>
              <a:t>Z</a:t>
            </a:r>
            <a:r>
              <a:rPr lang="en-US">
                <a:cs typeface="+mn-cs"/>
              </a:rPr>
              <a:t>)</a:t>
            </a:r>
          </a:p>
          <a:p>
            <a:pPr>
              <a:buFont typeface="Monotype Sorts" charset="0"/>
              <a:buChar char="l"/>
              <a:defRPr/>
            </a:pPr>
            <a:endParaRPr lang="en-US">
              <a:cs typeface="+mn-cs"/>
            </a:endParaRPr>
          </a:p>
          <a:p>
            <a:pPr>
              <a:buFont typeface="Monotype Sorts" charset="0"/>
              <a:buChar char="l"/>
              <a:defRPr/>
            </a:pPr>
            <a:r>
              <a:rPr lang="en-US">
                <a:cs typeface="+mn-cs"/>
              </a:rPr>
              <a:t>Example: Arm length and reading skills </a:t>
            </a:r>
          </a:p>
          <a:p>
            <a:pPr lvl="1">
              <a:buFont typeface="Arial" charset="0"/>
              <a:buChar char="–"/>
              <a:defRPr/>
            </a:pPr>
            <a:r>
              <a:rPr lang="en-US"/>
              <a:t>Young child has shorter arm length and limited reading skills, compared to adults</a:t>
            </a:r>
          </a:p>
          <a:p>
            <a:pPr lvl="1">
              <a:buFont typeface="Arial" charset="0"/>
              <a:buChar char="–"/>
              <a:defRPr/>
            </a:pPr>
            <a:r>
              <a:rPr lang="en-US"/>
              <a:t>If age is fixed, no apparent relationship between arm length and reading skills</a:t>
            </a:r>
          </a:p>
          <a:p>
            <a:pPr lvl="1">
              <a:buFont typeface="Arial" charset="0"/>
              <a:buChar char="–"/>
              <a:defRPr/>
            </a:pPr>
            <a:r>
              <a:rPr lang="en-US"/>
              <a:t>Arm length and reading skills are conditionally independent given age</a:t>
            </a:r>
          </a:p>
        </p:txBody>
      </p:sp>
    </p:spTree>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a:extLst>
              <a:ext uri="{FF2B5EF4-FFF2-40B4-BE49-F238E27FC236}">
                <a16:creationId xmlns:a16="http://schemas.microsoft.com/office/drawing/2014/main" id="{787E634E-D1F4-1B22-B25A-52123B6EF127}"/>
              </a:ext>
            </a:extLst>
          </p:cNvPr>
          <p:cNvSpPr>
            <a:spLocks noGrp="1" noChangeArrowheads="1"/>
          </p:cNvSpPr>
          <p:nvPr>
            <p:ph type="title"/>
          </p:nvPr>
        </p:nvSpPr>
        <p:spPr>
          <a:xfrm>
            <a:off x="304800" y="152400"/>
            <a:ext cx="8686800" cy="533400"/>
          </a:xfrm>
        </p:spPr>
        <p:txBody>
          <a:bodyPr/>
          <a:lstStyle/>
          <a:p>
            <a:pPr>
              <a:defRPr/>
            </a:pPr>
            <a:r>
              <a:rPr lang="en-US" dirty="0">
                <a:cs typeface="+mj-cs"/>
              </a:rPr>
              <a:t>Naïve Bayes on Example Data</a:t>
            </a:r>
          </a:p>
        </p:txBody>
      </p:sp>
      <p:graphicFrame>
        <p:nvGraphicFramePr>
          <p:cNvPr id="28674" name="Object 5">
            <a:extLst>
              <a:ext uri="{FF2B5EF4-FFF2-40B4-BE49-F238E27FC236}">
                <a16:creationId xmlns:a16="http://schemas.microsoft.com/office/drawing/2014/main" id="{5ECE2EDD-2D34-EB5E-59BF-FDC668C0E8AC}"/>
              </a:ext>
            </a:extLst>
          </p:cNvPr>
          <p:cNvGraphicFramePr>
            <a:graphicFrameLocks noChangeAspect="1"/>
          </p:cNvGraphicFramePr>
          <p:nvPr/>
        </p:nvGraphicFramePr>
        <p:xfrm>
          <a:off x="228600" y="2057400"/>
          <a:ext cx="2971800" cy="3536950"/>
        </p:xfrm>
        <a:graphic>
          <a:graphicData uri="http://schemas.openxmlformats.org/presentationml/2006/ole">
            <mc:AlternateContent xmlns:mc="http://schemas.openxmlformats.org/markup-compatibility/2006">
              <mc:Choice xmlns:v="urn:schemas-microsoft-com:vml" Requires="v">
                <p:oleObj name="VISIO" r:id="rId2" imgW="4392168" imgH="5334000" progId="Visio.Drawing.6">
                  <p:embed/>
                </p:oleObj>
              </mc:Choice>
              <mc:Fallback>
                <p:oleObj name="VISIO" r:id="rId2" imgW="4392168" imgH="5334000" progId="Visio.Drawing.6">
                  <p:embed/>
                  <p:pic>
                    <p:nvPicPr>
                      <p:cNvPr id="28674" name="Object 5">
                        <a:extLst>
                          <a:ext uri="{FF2B5EF4-FFF2-40B4-BE49-F238E27FC236}">
                            <a16:creationId xmlns:a16="http://schemas.microsoft.com/office/drawing/2014/main" id="{5ECE2EDD-2D34-EB5E-59BF-FDC668C0E8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19971"/>
                      <a:stretch>
                        <a:fillRect/>
                      </a:stretch>
                    </p:blipFill>
                    <p:spPr bwMode="auto">
                      <a:xfrm>
                        <a:off x="228600" y="2057400"/>
                        <a:ext cx="2971800" cy="3536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8675" name="Object 4">
            <a:extLst>
              <a:ext uri="{FF2B5EF4-FFF2-40B4-BE49-F238E27FC236}">
                <a16:creationId xmlns:a16="http://schemas.microsoft.com/office/drawing/2014/main" id="{1C9C2D74-DAC4-28E1-F24C-D7B68E71753C}"/>
              </a:ext>
            </a:extLst>
          </p:cNvPr>
          <p:cNvGraphicFramePr>
            <a:graphicFrameLocks noChangeAspect="1"/>
          </p:cNvGraphicFramePr>
          <p:nvPr/>
        </p:nvGraphicFramePr>
        <p:xfrm>
          <a:off x="1981200" y="1447800"/>
          <a:ext cx="5227638" cy="374650"/>
        </p:xfrm>
        <a:graphic>
          <a:graphicData uri="http://schemas.openxmlformats.org/presentationml/2006/ole">
            <mc:AlternateContent xmlns:mc="http://schemas.openxmlformats.org/markup-compatibility/2006">
              <mc:Choice xmlns:v="urn:schemas-microsoft-com:vml" Requires="v">
                <p:oleObj name="Equation" r:id="rId4" imgW="2832100" imgH="203200" progId="Equation.3">
                  <p:embed/>
                </p:oleObj>
              </mc:Choice>
              <mc:Fallback>
                <p:oleObj name="Equation" r:id="rId4" imgW="2832100" imgH="203200" progId="Equation.3">
                  <p:embed/>
                  <p:pic>
                    <p:nvPicPr>
                      <p:cNvPr id="28675" name="Object 4">
                        <a:extLst>
                          <a:ext uri="{FF2B5EF4-FFF2-40B4-BE49-F238E27FC236}">
                            <a16:creationId xmlns:a16="http://schemas.microsoft.com/office/drawing/2014/main" id="{1C9C2D74-DAC4-28E1-F24C-D7B68E71753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81200" y="1447800"/>
                        <a:ext cx="5227638" cy="37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 name="Text Box 6">
            <a:extLst>
              <a:ext uri="{FF2B5EF4-FFF2-40B4-BE49-F238E27FC236}">
                <a16:creationId xmlns:a16="http://schemas.microsoft.com/office/drawing/2014/main" id="{33A64059-89D5-0337-DD3B-D876A0638B18}"/>
              </a:ext>
            </a:extLst>
          </p:cNvPr>
          <p:cNvSpPr txBox="1">
            <a:spLocks noChangeArrowheads="1"/>
          </p:cNvSpPr>
          <p:nvPr/>
        </p:nvSpPr>
        <p:spPr bwMode="auto">
          <a:xfrm>
            <a:off x="228600" y="990600"/>
            <a:ext cx="2743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spAutoFit/>
          </a:bodyPr>
          <a:lstStyle>
            <a:lvl1pPr>
              <a:defRPr sz="1400" b="1">
                <a:solidFill>
                  <a:schemeClr val="tx1"/>
                </a:solidFill>
                <a:latin typeface="Arial" charset="0"/>
                <a:ea typeface="ＭＳ Ｐゴシック" charset="0"/>
              </a:defRPr>
            </a:lvl1pPr>
            <a:lvl2pPr marL="742950" indent="-285750">
              <a:defRPr sz="1400" b="1">
                <a:solidFill>
                  <a:schemeClr val="tx1"/>
                </a:solidFill>
                <a:latin typeface="Arial" charset="0"/>
                <a:ea typeface="ＭＳ Ｐゴシック" charset="0"/>
              </a:defRPr>
            </a:lvl2pPr>
            <a:lvl3pPr marL="1143000" indent="-228600">
              <a:defRPr sz="1400" b="1">
                <a:solidFill>
                  <a:schemeClr val="tx1"/>
                </a:solidFill>
                <a:latin typeface="Arial" charset="0"/>
                <a:ea typeface="ＭＳ Ｐゴシック" charset="0"/>
              </a:defRPr>
            </a:lvl3pPr>
            <a:lvl4pPr marL="1600200" indent="-228600">
              <a:defRPr sz="1400" b="1">
                <a:solidFill>
                  <a:schemeClr val="tx1"/>
                </a:solidFill>
                <a:latin typeface="Arial" charset="0"/>
                <a:ea typeface="ＭＳ Ｐゴシック" charset="0"/>
              </a:defRPr>
            </a:lvl4pPr>
            <a:lvl5pPr marL="2057400" indent="-228600">
              <a:defRPr sz="1400" b="1">
                <a:solidFill>
                  <a:schemeClr val="tx1"/>
                </a:solidFill>
                <a:latin typeface="Arial" charset="0"/>
                <a:ea typeface="ＭＳ Ｐゴシック" charset="0"/>
              </a:defRPr>
            </a:lvl5pPr>
            <a:lvl6pPr marL="2514600" indent="-228600" eaLnBrk="0" fontAlgn="base" hangingPunct="0">
              <a:spcBef>
                <a:spcPct val="0"/>
              </a:spcBef>
              <a:spcAft>
                <a:spcPct val="0"/>
              </a:spcAft>
              <a:defRPr sz="1400" b="1">
                <a:solidFill>
                  <a:schemeClr val="tx1"/>
                </a:solidFill>
                <a:latin typeface="Arial" charset="0"/>
                <a:ea typeface="ＭＳ Ｐゴシック" charset="0"/>
              </a:defRPr>
            </a:lvl6pPr>
            <a:lvl7pPr marL="2971800" indent="-228600" eaLnBrk="0" fontAlgn="base" hangingPunct="0">
              <a:spcBef>
                <a:spcPct val="0"/>
              </a:spcBef>
              <a:spcAft>
                <a:spcPct val="0"/>
              </a:spcAft>
              <a:defRPr sz="1400" b="1">
                <a:solidFill>
                  <a:schemeClr val="tx1"/>
                </a:solidFill>
                <a:latin typeface="Arial" charset="0"/>
                <a:ea typeface="ＭＳ Ｐゴシック" charset="0"/>
              </a:defRPr>
            </a:lvl7pPr>
            <a:lvl8pPr marL="3429000" indent="-228600" eaLnBrk="0" fontAlgn="base" hangingPunct="0">
              <a:spcBef>
                <a:spcPct val="0"/>
              </a:spcBef>
              <a:spcAft>
                <a:spcPct val="0"/>
              </a:spcAft>
              <a:defRPr sz="1400" b="1">
                <a:solidFill>
                  <a:schemeClr val="tx1"/>
                </a:solidFill>
                <a:latin typeface="Arial" charset="0"/>
                <a:ea typeface="ＭＳ Ｐゴシック" charset="0"/>
              </a:defRPr>
            </a:lvl8pPr>
            <a:lvl9pPr marL="3886200" indent="-228600" eaLnBrk="0" fontAlgn="base" hangingPunct="0">
              <a:spcBef>
                <a:spcPct val="0"/>
              </a:spcBef>
              <a:spcAft>
                <a:spcPct val="0"/>
              </a:spcAft>
              <a:defRPr sz="1400" b="1">
                <a:solidFill>
                  <a:schemeClr val="tx1"/>
                </a:solidFill>
                <a:latin typeface="Arial" charset="0"/>
                <a:ea typeface="ＭＳ Ｐゴシック" charset="0"/>
              </a:defRPr>
            </a:lvl9pPr>
          </a:lstStyle>
          <a:p>
            <a:pPr>
              <a:spcBef>
                <a:spcPct val="50000"/>
              </a:spcBef>
              <a:defRPr/>
            </a:pPr>
            <a:r>
              <a:rPr lang="en-US" sz="1800" dirty="0">
                <a:solidFill>
                  <a:srgbClr val="FF0000"/>
                </a:solidFill>
              </a:rPr>
              <a:t>Given a Test Record:</a:t>
            </a:r>
          </a:p>
        </p:txBody>
      </p:sp>
      <p:sp>
        <p:nvSpPr>
          <p:cNvPr id="9" name="Rectangle 3">
            <a:extLst>
              <a:ext uri="{FF2B5EF4-FFF2-40B4-BE49-F238E27FC236}">
                <a16:creationId xmlns:a16="http://schemas.microsoft.com/office/drawing/2014/main" id="{7C2FD3FB-25DB-5DA3-FED6-C1E102A88C73}"/>
              </a:ext>
            </a:extLst>
          </p:cNvPr>
          <p:cNvSpPr txBox="1">
            <a:spLocks noChangeArrowheads="1"/>
          </p:cNvSpPr>
          <p:nvPr/>
        </p:nvSpPr>
        <p:spPr bwMode="auto">
          <a:xfrm>
            <a:off x="2971800" y="2209800"/>
            <a:ext cx="61722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lIns="90488" tIns="44450" rIns="90488" bIns="44450"/>
          <a:lstStyle>
            <a:lvl1pPr marL="292100" indent="-292100">
              <a:spcBef>
                <a:spcPct val="10000"/>
              </a:spcBef>
              <a:spcAft>
                <a:spcPts val="400"/>
              </a:spcAft>
              <a:buClr>
                <a:srgbClr val="0C7B9C"/>
              </a:buClr>
              <a:buSzPct val="75000"/>
              <a:buFont typeface="Monotype Sorts" charset="2"/>
              <a:buChar char="l"/>
              <a:defRPr sz="2800">
                <a:solidFill>
                  <a:schemeClr val="tx1"/>
                </a:solidFill>
                <a:latin typeface="Arial" charset="0"/>
                <a:ea typeface="ＭＳ Ｐゴシック" charset="-128"/>
              </a:defRPr>
            </a:lvl1pPr>
            <a:lvl2pPr marL="292100" indent="-292100">
              <a:spcBef>
                <a:spcPct val="10000"/>
              </a:spcBef>
              <a:spcAft>
                <a:spcPts val="400"/>
              </a:spcAft>
              <a:buClr>
                <a:srgbClr val="0C7B9C"/>
              </a:buClr>
              <a:buSzPct val="100000"/>
              <a:buFont typeface="Arial" charset="0"/>
              <a:buChar char="–"/>
              <a:defRPr sz="2800">
                <a:solidFill>
                  <a:schemeClr val="tx1"/>
                </a:solidFill>
                <a:latin typeface="Arial" charset="0"/>
                <a:ea typeface="ＭＳ Ｐゴシック" charset="-128"/>
              </a:defRPr>
            </a:lvl2pPr>
            <a:lvl3pPr marL="1143000" indent="-228600">
              <a:spcBef>
                <a:spcPct val="10000"/>
              </a:spcBef>
              <a:spcAft>
                <a:spcPts val="400"/>
              </a:spcAft>
              <a:buClr>
                <a:srgbClr val="0C7B9C"/>
              </a:buClr>
              <a:buSzPct val="70000"/>
              <a:buFont typeface="Wingdings" charset="2"/>
              <a:buChar char="u"/>
              <a:defRPr sz="2400">
                <a:solidFill>
                  <a:schemeClr val="tx1"/>
                </a:solidFill>
                <a:latin typeface="Arial" charset="0"/>
                <a:ea typeface="ＭＳ Ｐゴシック" charset="-128"/>
              </a:defRPr>
            </a:lvl3pPr>
            <a:lvl4pPr marL="1600200" indent="-228600">
              <a:spcBef>
                <a:spcPct val="20000"/>
              </a:spcBef>
              <a:buSzPct val="100000"/>
              <a:buChar char="–"/>
              <a:defRPr sz="2000">
                <a:solidFill>
                  <a:schemeClr val="tx1"/>
                </a:solidFill>
                <a:latin typeface="Times New Roman" charset="0"/>
                <a:ea typeface="ＭＳ Ｐゴシック" charset="-128"/>
              </a:defRPr>
            </a:lvl4pPr>
            <a:lvl5pPr marL="2057400" indent="-228600">
              <a:spcBef>
                <a:spcPct val="20000"/>
              </a:spcBef>
              <a:buSzPct val="100000"/>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SzPct val="100000"/>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SzPct val="100000"/>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SzPct val="100000"/>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SzPct val="100000"/>
              <a:buChar char="•"/>
              <a:defRPr sz="2000">
                <a:solidFill>
                  <a:schemeClr val="tx1"/>
                </a:solidFill>
                <a:latin typeface="Times New Roman" charset="0"/>
                <a:ea typeface="ＭＳ Ｐゴシック" charset="-128"/>
              </a:defRPr>
            </a:lvl9pPr>
          </a:lstStyle>
          <a:p>
            <a:pPr lvl="1">
              <a:buSzPct val="75000"/>
              <a:buFont typeface="Monotype Sorts" charset="2"/>
              <a:buChar char="l"/>
              <a:defRPr/>
            </a:pPr>
            <a:r>
              <a:rPr lang="en-US" altLang="en-US" sz="2000" b="0"/>
              <a:t>P(X | Yes) = </a:t>
            </a:r>
          </a:p>
          <a:p>
            <a:pPr lvl="1">
              <a:buSzPct val="75000"/>
              <a:buFont typeface="Arial" charset="0"/>
              <a:buNone/>
              <a:defRPr/>
            </a:pPr>
            <a:r>
              <a:rPr lang="en-US" altLang="en-US" sz="2000" b="0"/>
              <a:t>		P(Refund = No | Yes) x </a:t>
            </a:r>
          </a:p>
          <a:p>
            <a:pPr lvl="1">
              <a:buSzPct val="75000"/>
              <a:buFont typeface="Arial" charset="0"/>
              <a:buNone/>
              <a:defRPr/>
            </a:pPr>
            <a:r>
              <a:rPr lang="en-US" altLang="en-US" sz="2000" b="0"/>
              <a:t>		P(Divorced | Yes) x </a:t>
            </a:r>
          </a:p>
          <a:p>
            <a:pPr lvl="1">
              <a:buSzPct val="75000"/>
              <a:buFont typeface="Arial" charset="0"/>
              <a:buNone/>
              <a:defRPr/>
            </a:pPr>
            <a:r>
              <a:rPr lang="en-US" altLang="en-US" sz="2000" b="0"/>
              <a:t>		P(Income = 120K | Yes)</a:t>
            </a:r>
          </a:p>
          <a:p>
            <a:pPr lvl="1">
              <a:buSzPct val="75000"/>
              <a:buFont typeface="Arial" charset="0"/>
              <a:buNone/>
              <a:defRPr/>
            </a:pPr>
            <a:endParaRPr lang="en-US" altLang="en-US" sz="2000" b="0"/>
          </a:p>
          <a:p>
            <a:pPr lvl="1">
              <a:buSzPct val="75000"/>
              <a:buFont typeface="Monotype Sorts" charset="2"/>
              <a:buChar char="l"/>
              <a:defRPr/>
            </a:pPr>
            <a:r>
              <a:rPr lang="en-US" altLang="en-US" sz="2000" b="0"/>
              <a:t>P(X | No) = </a:t>
            </a:r>
          </a:p>
          <a:p>
            <a:pPr lvl="1">
              <a:buSzPct val="75000"/>
              <a:buFont typeface="Arial" charset="0"/>
              <a:buNone/>
              <a:defRPr/>
            </a:pPr>
            <a:r>
              <a:rPr lang="en-US" altLang="en-US" sz="2000" b="0"/>
              <a:t>		P(Refund = No | No) x </a:t>
            </a:r>
          </a:p>
          <a:p>
            <a:pPr lvl="1">
              <a:buSzPct val="75000"/>
              <a:buFont typeface="Arial" charset="0"/>
              <a:buNone/>
              <a:defRPr/>
            </a:pPr>
            <a:r>
              <a:rPr lang="en-US" altLang="en-US" sz="2000" b="0"/>
              <a:t>		P(Divorced | No) x </a:t>
            </a:r>
          </a:p>
          <a:p>
            <a:pPr lvl="1">
              <a:buSzPct val="75000"/>
              <a:buFont typeface="Arial" charset="0"/>
              <a:buNone/>
              <a:defRPr/>
            </a:pPr>
            <a:r>
              <a:rPr lang="en-US" altLang="en-US" sz="2000" b="0"/>
              <a:t>		P(Income = 120K | No)</a:t>
            </a:r>
          </a:p>
        </p:txBody>
      </p:sp>
    </p:spTree>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a:extLst>
              <a:ext uri="{FF2B5EF4-FFF2-40B4-BE49-F238E27FC236}">
                <a16:creationId xmlns:a16="http://schemas.microsoft.com/office/drawing/2014/main" id="{3A4E1E52-2B8C-99FC-4FA2-A9DFD9178CA9}"/>
              </a:ext>
            </a:extLst>
          </p:cNvPr>
          <p:cNvSpPr>
            <a:spLocks noGrp="1" noChangeArrowheads="1"/>
          </p:cNvSpPr>
          <p:nvPr>
            <p:ph type="title"/>
          </p:nvPr>
        </p:nvSpPr>
        <p:spPr>
          <a:xfrm>
            <a:off x="304800" y="152400"/>
            <a:ext cx="8686800" cy="533400"/>
          </a:xfrm>
        </p:spPr>
        <p:txBody>
          <a:bodyPr/>
          <a:lstStyle/>
          <a:p>
            <a:pPr>
              <a:defRPr/>
            </a:pPr>
            <a:r>
              <a:rPr lang="en-US">
                <a:cs typeface="+mj-cs"/>
              </a:rPr>
              <a:t>Estimate Probabilities from Data</a:t>
            </a:r>
          </a:p>
        </p:txBody>
      </p:sp>
      <p:sp>
        <p:nvSpPr>
          <p:cNvPr id="12291" name="Rectangle 3">
            <a:extLst>
              <a:ext uri="{FF2B5EF4-FFF2-40B4-BE49-F238E27FC236}">
                <a16:creationId xmlns:a16="http://schemas.microsoft.com/office/drawing/2014/main" id="{C4814DCE-9EAF-E864-BDF2-2AD8F1E84D6B}"/>
              </a:ext>
            </a:extLst>
          </p:cNvPr>
          <p:cNvSpPr>
            <a:spLocks noGrp="1" noChangeArrowheads="1"/>
          </p:cNvSpPr>
          <p:nvPr>
            <p:ph type="body" idx="1"/>
          </p:nvPr>
        </p:nvSpPr>
        <p:spPr>
          <a:xfrm>
            <a:off x="4343400" y="1066800"/>
            <a:ext cx="4572000" cy="5181600"/>
          </a:xfrm>
        </p:spPr>
        <p:txBody>
          <a:bodyPr/>
          <a:lstStyle/>
          <a:p>
            <a:pPr>
              <a:lnSpc>
                <a:spcPct val="90000"/>
              </a:lnSpc>
              <a:buFont typeface="Monotype Sorts" charset="0"/>
              <a:buChar char="l"/>
              <a:defRPr/>
            </a:pPr>
            <a:r>
              <a:rPr lang="en-US" dirty="0">
                <a:cs typeface="+mn-cs"/>
              </a:rPr>
              <a:t>Class:  P(Y) = </a:t>
            </a:r>
            <a:r>
              <a:rPr lang="en-US" dirty="0" err="1">
                <a:cs typeface="+mn-cs"/>
              </a:rPr>
              <a:t>N</a:t>
            </a:r>
            <a:r>
              <a:rPr lang="en-US" baseline="-25000" dirty="0" err="1">
                <a:cs typeface="+mn-cs"/>
              </a:rPr>
              <a:t>c</a:t>
            </a:r>
            <a:r>
              <a:rPr lang="en-US" dirty="0">
                <a:cs typeface="+mn-cs"/>
              </a:rPr>
              <a:t>/N</a:t>
            </a:r>
          </a:p>
          <a:p>
            <a:pPr lvl="1">
              <a:lnSpc>
                <a:spcPct val="90000"/>
              </a:lnSpc>
              <a:buFont typeface="Arial" charset="0"/>
              <a:buChar char="–"/>
              <a:defRPr/>
            </a:pPr>
            <a:r>
              <a:rPr lang="en-US" sz="2000" dirty="0"/>
              <a:t>e.g.,  P(No) = 7/10, </a:t>
            </a:r>
            <a:br>
              <a:rPr lang="en-US" sz="2000" dirty="0"/>
            </a:br>
            <a:r>
              <a:rPr lang="en-US" sz="2000" dirty="0"/>
              <a:t>	        P(Yes) = 3/10</a:t>
            </a:r>
          </a:p>
          <a:p>
            <a:pPr lvl="1">
              <a:lnSpc>
                <a:spcPct val="90000"/>
              </a:lnSpc>
              <a:buFont typeface="Arial" charset="0"/>
              <a:buNone/>
              <a:defRPr/>
            </a:pPr>
            <a:endParaRPr lang="en-US" sz="2000" dirty="0"/>
          </a:p>
          <a:p>
            <a:pPr>
              <a:lnSpc>
                <a:spcPct val="90000"/>
              </a:lnSpc>
              <a:buFont typeface="Monotype Sorts" charset="0"/>
              <a:buChar char="l"/>
              <a:defRPr/>
            </a:pPr>
            <a:r>
              <a:rPr lang="en-US" dirty="0">
                <a:cs typeface="+mn-cs"/>
              </a:rPr>
              <a:t>For categorical attributes:</a:t>
            </a:r>
            <a:br>
              <a:rPr lang="en-US" dirty="0">
                <a:cs typeface="+mn-cs"/>
              </a:rPr>
            </a:br>
            <a:r>
              <a:rPr lang="en-US" sz="900" dirty="0">
                <a:cs typeface="+mn-cs"/>
              </a:rPr>
              <a:t>  </a:t>
            </a:r>
            <a:br>
              <a:rPr lang="en-US" sz="900" dirty="0">
                <a:cs typeface="+mn-cs"/>
              </a:rPr>
            </a:br>
            <a:r>
              <a:rPr lang="en-US" dirty="0">
                <a:cs typeface="+mn-cs"/>
              </a:rPr>
              <a:t>     P(X</a:t>
            </a:r>
            <a:r>
              <a:rPr lang="en-US" baseline="-25000" dirty="0">
                <a:cs typeface="+mn-cs"/>
              </a:rPr>
              <a:t>i</a:t>
            </a:r>
            <a:r>
              <a:rPr lang="en-US" dirty="0">
                <a:cs typeface="+mn-cs"/>
              </a:rPr>
              <a:t> | </a:t>
            </a:r>
            <a:r>
              <a:rPr lang="en-US" dirty="0" err="1">
                <a:cs typeface="+mn-cs"/>
              </a:rPr>
              <a:t>Y</a:t>
            </a:r>
            <a:r>
              <a:rPr lang="en-US" baseline="-25000" dirty="0" err="1">
                <a:cs typeface="+mn-cs"/>
              </a:rPr>
              <a:t>k</a:t>
            </a:r>
            <a:r>
              <a:rPr lang="en-US" dirty="0">
                <a:cs typeface="+mn-cs"/>
              </a:rPr>
              <a:t>) = |</a:t>
            </a:r>
            <a:r>
              <a:rPr lang="en-US" dirty="0" err="1">
                <a:cs typeface="+mn-cs"/>
              </a:rPr>
              <a:t>X</a:t>
            </a:r>
            <a:r>
              <a:rPr lang="en-US" baseline="-25000" dirty="0" err="1">
                <a:cs typeface="+mn-cs"/>
              </a:rPr>
              <a:t>ik</a:t>
            </a:r>
            <a:r>
              <a:rPr lang="en-US" dirty="0">
                <a:cs typeface="+mn-cs"/>
              </a:rPr>
              <a:t>|/ </a:t>
            </a:r>
            <a:r>
              <a:rPr lang="en-US" dirty="0" err="1">
                <a:cs typeface="+mn-cs"/>
              </a:rPr>
              <a:t>N</a:t>
            </a:r>
            <a:r>
              <a:rPr lang="en-US" baseline="-25000" dirty="0" err="1">
                <a:cs typeface="+mn-cs"/>
              </a:rPr>
              <a:t>c</a:t>
            </a:r>
            <a:r>
              <a:rPr lang="en-US" baseline="-25000" dirty="0">
                <a:cs typeface="+mn-cs"/>
              </a:rPr>
              <a:t> </a:t>
            </a:r>
          </a:p>
          <a:p>
            <a:pPr lvl="1">
              <a:lnSpc>
                <a:spcPct val="90000"/>
              </a:lnSpc>
              <a:buFont typeface="Arial" charset="0"/>
              <a:buChar char="–"/>
              <a:defRPr/>
            </a:pPr>
            <a:endParaRPr lang="en-US" sz="800" dirty="0"/>
          </a:p>
          <a:p>
            <a:pPr lvl="1">
              <a:lnSpc>
                <a:spcPct val="90000"/>
              </a:lnSpc>
              <a:buFont typeface="Arial" charset="0"/>
              <a:buChar char="–"/>
              <a:defRPr/>
            </a:pPr>
            <a:r>
              <a:rPr lang="en-US" sz="2400" dirty="0"/>
              <a:t>where |</a:t>
            </a:r>
            <a:r>
              <a:rPr lang="en-US" sz="2400" dirty="0" err="1"/>
              <a:t>X</a:t>
            </a:r>
            <a:r>
              <a:rPr lang="en-US" sz="2400" baseline="-25000" dirty="0" err="1"/>
              <a:t>ik</a:t>
            </a:r>
            <a:r>
              <a:rPr lang="en-US" sz="2400" dirty="0"/>
              <a:t>| is number of instances having attribute value X</a:t>
            </a:r>
            <a:r>
              <a:rPr lang="en-US" sz="2400" baseline="-25000" dirty="0"/>
              <a:t>i</a:t>
            </a:r>
            <a:r>
              <a:rPr lang="en-US" sz="2400" dirty="0"/>
              <a:t> and belonging to class </a:t>
            </a:r>
            <a:r>
              <a:rPr lang="en-US" sz="2400" dirty="0" err="1"/>
              <a:t>Y</a:t>
            </a:r>
            <a:r>
              <a:rPr lang="en-US" sz="2400" baseline="-25000" dirty="0" err="1"/>
              <a:t>k</a:t>
            </a:r>
            <a:endParaRPr lang="en-US" sz="2400" dirty="0"/>
          </a:p>
          <a:p>
            <a:pPr lvl="1">
              <a:lnSpc>
                <a:spcPct val="90000"/>
              </a:lnSpc>
              <a:buFont typeface="Arial" charset="0"/>
              <a:buChar char="–"/>
              <a:defRPr/>
            </a:pPr>
            <a:r>
              <a:rPr lang="en-US" sz="2400" dirty="0"/>
              <a:t>Examples:</a:t>
            </a:r>
            <a:br>
              <a:rPr lang="en-US" sz="2400" dirty="0"/>
            </a:br>
            <a:endParaRPr lang="en-US" sz="800" dirty="0"/>
          </a:p>
          <a:p>
            <a:pPr lvl="1">
              <a:lnSpc>
                <a:spcPct val="90000"/>
              </a:lnSpc>
              <a:buFont typeface="Arial" charset="0"/>
              <a:buNone/>
              <a:defRPr/>
            </a:pPr>
            <a:r>
              <a:rPr lang="en-US" sz="2000" dirty="0"/>
              <a:t>	P(Status=</a:t>
            </a:r>
            <a:r>
              <a:rPr lang="en-US" sz="2000" dirty="0" err="1"/>
              <a:t>Married|No</a:t>
            </a:r>
            <a:r>
              <a:rPr lang="en-US" sz="2000" dirty="0"/>
              <a:t>) = 4/7</a:t>
            </a:r>
            <a:br>
              <a:rPr lang="en-US" sz="2000" baseline="-25000" dirty="0"/>
            </a:br>
            <a:r>
              <a:rPr lang="en-US" sz="2000" dirty="0"/>
              <a:t>P(Refund=</a:t>
            </a:r>
            <a:r>
              <a:rPr lang="en-US" sz="2000" dirty="0" err="1"/>
              <a:t>Yes|Yes</a:t>
            </a:r>
            <a:r>
              <a:rPr lang="en-US" sz="2000" dirty="0"/>
              <a:t>)=0</a:t>
            </a:r>
            <a:endParaRPr lang="en-US" sz="2000" baseline="-25000" dirty="0"/>
          </a:p>
        </p:txBody>
      </p:sp>
      <p:sp>
        <p:nvSpPr>
          <p:cNvPr id="12292" name="Text Box 4">
            <a:extLst>
              <a:ext uri="{FF2B5EF4-FFF2-40B4-BE49-F238E27FC236}">
                <a16:creationId xmlns:a16="http://schemas.microsoft.com/office/drawing/2014/main" id="{24C829FD-17AF-EA16-5C45-877D435A8F66}"/>
              </a:ext>
            </a:extLst>
          </p:cNvPr>
          <p:cNvSpPr txBox="1">
            <a:spLocks noChangeArrowheads="1"/>
          </p:cNvSpPr>
          <p:nvPr/>
        </p:nvSpPr>
        <p:spPr bwMode="auto">
          <a:xfrm>
            <a:off x="8153400" y="3276600"/>
            <a:ext cx="228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spAutoFit/>
          </a:bodyPr>
          <a:lstStyle>
            <a:lvl1pPr>
              <a:defRPr sz="1400" b="1">
                <a:solidFill>
                  <a:schemeClr val="tx1"/>
                </a:solidFill>
                <a:latin typeface="Arial" charset="0"/>
                <a:ea typeface="ＭＳ Ｐゴシック" charset="0"/>
              </a:defRPr>
            </a:lvl1pPr>
            <a:lvl2pPr marL="742950" indent="-285750">
              <a:defRPr sz="1400" b="1">
                <a:solidFill>
                  <a:schemeClr val="tx1"/>
                </a:solidFill>
                <a:latin typeface="Arial" charset="0"/>
                <a:ea typeface="ＭＳ Ｐゴシック" charset="0"/>
              </a:defRPr>
            </a:lvl2pPr>
            <a:lvl3pPr marL="1143000" indent="-228600">
              <a:defRPr sz="1400" b="1">
                <a:solidFill>
                  <a:schemeClr val="tx1"/>
                </a:solidFill>
                <a:latin typeface="Arial" charset="0"/>
                <a:ea typeface="ＭＳ Ｐゴシック" charset="0"/>
              </a:defRPr>
            </a:lvl3pPr>
            <a:lvl4pPr marL="1600200" indent="-228600">
              <a:defRPr sz="1400" b="1">
                <a:solidFill>
                  <a:schemeClr val="tx1"/>
                </a:solidFill>
                <a:latin typeface="Arial" charset="0"/>
                <a:ea typeface="ＭＳ Ｐゴシック" charset="0"/>
              </a:defRPr>
            </a:lvl4pPr>
            <a:lvl5pPr marL="2057400" indent="-228600">
              <a:defRPr sz="1400" b="1">
                <a:solidFill>
                  <a:schemeClr val="tx1"/>
                </a:solidFill>
                <a:latin typeface="Arial" charset="0"/>
                <a:ea typeface="ＭＳ Ｐゴシック" charset="0"/>
              </a:defRPr>
            </a:lvl5pPr>
            <a:lvl6pPr marL="2514600" indent="-228600" eaLnBrk="0" fontAlgn="base" hangingPunct="0">
              <a:spcBef>
                <a:spcPct val="0"/>
              </a:spcBef>
              <a:spcAft>
                <a:spcPct val="0"/>
              </a:spcAft>
              <a:defRPr sz="1400" b="1">
                <a:solidFill>
                  <a:schemeClr val="tx1"/>
                </a:solidFill>
                <a:latin typeface="Arial" charset="0"/>
                <a:ea typeface="ＭＳ Ｐゴシック" charset="0"/>
              </a:defRPr>
            </a:lvl6pPr>
            <a:lvl7pPr marL="2971800" indent="-228600" eaLnBrk="0" fontAlgn="base" hangingPunct="0">
              <a:spcBef>
                <a:spcPct val="0"/>
              </a:spcBef>
              <a:spcAft>
                <a:spcPct val="0"/>
              </a:spcAft>
              <a:defRPr sz="1400" b="1">
                <a:solidFill>
                  <a:schemeClr val="tx1"/>
                </a:solidFill>
                <a:latin typeface="Arial" charset="0"/>
                <a:ea typeface="ＭＳ Ｐゴシック" charset="0"/>
              </a:defRPr>
            </a:lvl7pPr>
            <a:lvl8pPr marL="3429000" indent="-228600" eaLnBrk="0" fontAlgn="base" hangingPunct="0">
              <a:spcBef>
                <a:spcPct val="0"/>
              </a:spcBef>
              <a:spcAft>
                <a:spcPct val="0"/>
              </a:spcAft>
              <a:defRPr sz="1400" b="1">
                <a:solidFill>
                  <a:schemeClr val="tx1"/>
                </a:solidFill>
                <a:latin typeface="Arial" charset="0"/>
                <a:ea typeface="ＭＳ Ｐゴシック" charset="0"/>
              </a:defRPr>
            </a:lvl8pPr>
            <a:lvl9pPr marL="3886200" indent="-228600" eaLnBrk="0" fontAlgn="base" hangingPunct="0">
              <a:spcBef>
                <a:spcPct val="0"/>
              </a:spcBef>
              <a:spcAft>
                <a:spcPct val="0"/>
              </a:spcAft>
              <a:defRPr sz="1400" b="1">
                <a:solidFill>
                  <a:schemeClr val="tx1"/>
                </a:solidFill>
                <a:latin typeface="Arial" charset="0"/>
                <a:ea typeface="ＭＳ Ｐゴシック" charset="0"/>
              </a:defRPr>
            </a:lvl9pPr>
          </a:lstStyle>
          <a:p>
            <a:pPr>
              <a:spcBef>
                <a:spcPct val="50000"/>
              </a:spcBef>
              <a:defRPr/>
            </a:pPr>
            <a:r>
              <a:rPr lang="en-US"/>
              <a:t>k</a:t>
            </a:r>
          </a:p>
        </p:txBody>
      </p:sp>
      <p:graphicFrame>
        <p:nvGraphicFramePr>
          <p:cNvPr id="29700" name="Object 5">
            <a:extLst>
              <a:ext uri="{FF2B5EF4-FFF2-40B4-BE49-F238E27FC236}">
                <a16:creationId xmlns:a16="http://schemas.microsoft.com/office/drawing/2014/main" id="{E7EC7A79-2E84-27E4-2A7E-CE9F79EFB6E7}"/>
              </a:ext>
            </a:extLst>
          </p:cNvPr>
          <p:cNvGraphicFramePr>
            <a:graphicFrameLocks noChangeAspect="1"/>
          </p:cNvGraphicFramePr>
          <p:nvPr/>
        </p:nvGraphicFramePr>
        <p:xfrm>
          <a:off x="152400" y="1524000"/>
          <a:ext cx="4389438" cy="4275138"/>
        </p:xfrm>
        <a:graphic>
          <a:graphicData uri="http://schemas.openxmlformats.org/presentationml/2006/ole">
            <mc:AlternateContent xmlns:mc="http://schemas.openxmlformats.org/markup-compatibility/2006">
              <mc:Choice xmlns:v="urn:schemas-microsoft-com:vml" Requires="v">
                <p:oleObj name="VISIO" r:id="rId2" imgW="4392168" imgH="5334000" progId="Visio.Drawing.6">
                  <p:embed/>
                </p:oleObj>
              </mc:Choice>
              <mc:Fallback>
                <p:oleObj name="VISIO" r:id="rId2" imgW="4392168" imgH="5334000" progId="Visio.Drawing.6">
                  <p:embed/>
                  <p:pic>
                    <p:nvPicPr>
                      <p:cNvPr id="29700" name="Object 5">
                        <a:extLst>
                          <a:ext uri="{FF2B5EF4-FFF2-40B4-BE49-F238E27FC236}">
                            <a16:creationId xmlns:a16="http://schemas.microsoft.com/office/drawing/2014/main" id="{E7EC7A79-2E84-27E4-2A7E-CE9F79EFB6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19971"/>
                      <a:stretch>
                        <a:fillRect/>
                      </a:stretch>
                    </p:blipFill>
                    <p:spPr bwMode="auto">
                      <a:xfrm>
                        <a:off x="152400" y="1524000"/>
                        <a:ext cx="4389438" cy="427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Tree>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a:extLst>
              <a:ext uri="{FF2B5EF4-FFF2-40B4-BE49-F238E27FC236}">
                <a16:creationId xmlns:a16="http://schemas.microsoft.com/office/drawing/2014/main" id="{520F1964-4925-9002-0F54-7665CFB341C4}"/>
              </a:ext>
            </a:extLst>
          </p:cNvPr>
          <p:cNvSpPr>
            <a:spLocks noGrp="1" noChangeArrowheads="1"/>
          </p:cNvSpPr>
          <p:nvPr>
            <p:ph type="title"/>
          </p:nvPr>
        </p:nvSpPr>
        <p:spPr>
          <a:xfrm>
            <a:off x="304800" y="152400"/>
            <a:ext cx="8686800" cy="533400"/>
          </a:xfrm>
        </p:spPr>
        <p:txBody>
          <a:bodyPr/>
          <a:lstStyle/>
          <a:p>
            <a:pPr>
              <a:defRPr/>
            </a:pPr>
            <a:r>
              <a:rPr lang="en-US">
                <a:cs typeface="+mj-cs"/>
              </a:rPr>
              <a:t>Estimate Probabilities from Data</a:t>
            </a:r>
          </a:p>
        </p:txBody>
      </p:sp>
      <p:sp>
        <p:nvSpPr>
          <p:cNvPr id="13315" name="Rectangle 3">
            <a:extLst>
              <a:ext uri="{FF2B5EF4-FFF2-40B4-BE49-F238E27FC236}">
                <a16:creationId xmlns:a16="http://schemas.microsoft.com/office/drawing/2014/main" id="{31F25D30-2D08-0DD9-2F93-3F4891802F08}"/>
              </a:ext>
            </a:extLst>
          </p:cNvPr>
          <p:cNvSpPr>
            <a:spLocks noGrp="1" noChangeArrowheads="1"/>
          </p:cNvSpPr>
          <p:nvPr>
            <p:ph type="body" idx="1"/>
          </p:nvPr>
        </p:nvSpPr>
        <p:spPr/>
        <p:txBody>
          <a:bodyPr/>
          <a:lstStyle/>
          <a:p>
            <a:pPr marL="533400" indent="-533400">
              <a:buFont typeface="Monotype Sorts" charset="0"/>
              <a:buChar char="l"/>
              <a:defRPr/>
            </a:pPr>
            <a:r>
              <a:rPr lang="en-US">
                <a:cs typeface="+mn-cs"/>
              </a:rPr>
              <a:t>For continuous attributes: </a:t>
            </a:r>
          </a:p>
          <a:p>
            <a:pPr marL="990600" lvl="1" indent="-533400">
              <a:buFont typeface="Arial" charset="0"/>
              <a:buChar char="–"/>
              <a:defRPr/>
            </a:pPr>
            <a:r>
              <a:rPr lang="en-US">
                <a:solidFill>
                  <a:srgbClr val="FF0000"/>
                </a:solidFill>
              </a:rPr>
              <a:t>Discretization:</a:t>
            </a:r>
            <a:r>
              <a:rPr lang="en-US"/>
              <a:t> Partition the range into bins:</a:t>
            </a:r>
          </a:p>
          <a:p>
            <a:pPr marL="1371600" lvl="2" indent="-457200">
              <a:buFont typeface="Wingdings" charset="0"/>
              <a:buChar char="u"/>
              <a:defRPr/>
            </a:pPr>
            <a:r>
              <a:rPr lang="en-US"/>
              <a:t>Replace continuous value with bin value</a:t>
            </a:r>
          </a:p>
          <a:p>
            <a:pPr marL="1752600" lvl="3" indent="-381000">
              <a:defRPr/>
            </a:pPr>
            <a:r>
              <a:rPr lang="en-US">
                <a:latin typeface="Times New Roman" charset="0"/>
              </a:rPr>
              <a:t>Attribute changed from continuous to ordinal</a:t>
            </a:r>
          </a:p>
          <a:p>
            <a:pPr marL="1752600" lvl="3" indent="-381000">
              <a:defRPr/>
            </a:pPr>
            <a:endParaRPr lang="en-US">
              <a:latin typeface="Times New Roman" charset="0"/>
            </a:endParaRPr>
          </a:p>
          <a:p>
            <a:pPr marL="990600" lvl="1" indent="-533400">
              <a:buFont typeface="Arial" charset="0"/>
              <a:buChar char="–"/>
              <a:defRPr/>
            </a:pPr>
            <a:r>
              <a:rPr lang="en-US">
                <a:solidFill>
                  <a:srgbClr val="FF0000"/>
                </a:solidFill>
              </a:rPr>
              <a:t>Probability density estimation:</a:t>
            </a:r>
          </a:p>
          <a:p>
            <a:pPr marL="1371600" lvl="2" indent="-457200">
              <a:buFont typeface="Wingdings" charset="0"/>
              <a:buChar char="u"/>
              <a:defRPr/>
            </a:pPr>
            <a:r>
              <a:rPr lang="en-US"/>
              <a:t>Assume attribute follows a normal distribution</a:t>
            </a:r>
          </a:p>
          <a:p>
            <a:pPr marL="1371600" lvl="2" indent="-457200">
              <a:buFont typeface="Wingdings" charset="0"/>
              <a:buChar char="u"/>
              <a:defRPr/>
            </a:pPr>
            <a:r>
              <a:rPr lang="en-US"/>
              <a:t>Use data to estimate parameters of distribution </a:t>
            </a:r>
            <a:br>
              <a:rPr lang="en-US"/>
            </a:br>
            <a:r>
              <a:rPr lang="en-US"/>
              <a:t>   (e.g., mean and standard deviation)</a:t>
            </a:r>
          </a:p>
          <a:p>
            <a:pPr marL="1371600" lvl="2" indent="-457200">
              <a:buFont typeface="Wingdings" charset="0"/>
              <a:buChar char="u"/>
              <a:defRPr/>
            </a:pPr>
            <a:r>
              <a:rPr lang="en-US"/>
              <a:t>Once probability distribution is known, use it to estimate the conditional probability P(X</a:t>
            </a:r>
            <a:r>
              <a:rPr lang="en-US" baseline="-25000"/>
              <a:t>i</a:t>
            </a:r>
            <a:r>
              <a:rPr lang="en-US"/>
              <a:t>|Y)</a:t>
            </a:r>
          </a:p>
        </p:txBody>
      </p:sp>
      <p:sp>
        <p:nvSpPr>
          <p:cNvPr id="13316" name="Text Box 4">
            <a:extLst>
              <a:ext uri="{FF2B5EF4-FFF2-40B4-BE49-F238E27FC236}">
                <a16:creationId xmlns:a16="http://schemas.microsoft.com/office/drawing/2014/main" id="{FB3A150A-C216-A87A-90FC-374281DF9888}"/>
              </a:ext>
            </a:extLst>
          </p:cNvPr>
          <p:cNvSpPr txBox="1">
            <a:spLocks noChangeArrowheads="1"/>
          </p:cNvSpPr>
          <p:nvPr/>
        </p:nvSpPr>
        <p:spPr bwMode="auto">
          <a:xfrm>
            <a:off x="6781800" y="2514600"/>
            <a:ext cx="228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spAutoFit/>
          </a:bodyPr>
          <a:lstStyle>
            <a:lvl1pPr>
              <a:defRPr sz="1400" b="1">
                <a:solidFill>
                  <a:schemeClr val="tx1"/>
                </a:solidFill>
                <a:latin typeface="Arial" charset="0"/>
                <a:ea typeface="ＭＳ Ｐゴシック" charset="0"/>
              </a:defRPr>
            </a:lvl1pPr>
            <a:lvl2pPr marL="742950" indent="-285750">
              <a:defRPr sz="1400" b="1">
                <a:solidFill>
                  <a:schemeClr val="tx1"/>
                </a:solidFill>
                <a:latin typeface="Arial" charset="0"/>
                <a:ea typeface="ＭＳ Ｐゴシック" charset="0"/>
              </a:defRPr>
            </a:lvl2pPr>
            <a:lvl3pPr marL="1143000" indent="-228600">
              <a:defRPr sz="1400" b="1">
                <a:solidFill>
                  <a:schemeClr val="tx1"/>
                </a:solidFill>
                <a:latin typeface="Arial" charset="0"/>
                <a:ea typeface="ＭＳ Ｐゴシック" charset="0"/>
              </a:defRPr>
            </a:lvl3pPr>
            <a:lvl4pPr marL="1600200" indent="-228600">
              <a:defRPr sz="1400" b="1">
                <a:solidFill>
                  <a:schemeClr val="tx1"/>
                </a:solidFill>
                <a:latin typeface="Arial" charset="0"/>
                <a:ea typeface="ＭＳ Ｐゴシック" charset="0"/>
              </a:defRPr>
            </a:lvl4pPr>
            <a:lvl5pPr marL="2057400" indent="-228600">
              <a:defRPr sz="1400" b="1">
                <a:solidFill>
                  <a:schemeClr val="tx1"/>
                </a:solidFill>
                <a:latin typeface="Arial" charset="0"/>
                <a:ea typeface="ＭＳ Ｐゴシック" charset="0"/>
              </a:defRPr>
            </a:lvl5pPr>
            <a:lvl6pPr marL="2514600" indent="-228600" eaLnBrk="0" fontAlgn="base" hangingPunct="0">
              <a:spcBef>
                <a:spcPct val="0"/>
              </a:spcBef>
              <a:spcAft>
                <a:spcPct val="0"/>
              </a:spcAft>
              <a:defRPr sz="1400" b="1">
                <a:solidFill>
                  <a:schemeClr val="tx1"/>
                </a:solidFill>
                <a:latin typeface="Arial" charset="0"/>
                <a:ea typeface="ＭＳ Ｐゴシック" charset="0"/>
              </a:defRPr>
            </a:lvl6pPr>
            <a:lvl7pPr marL="2971800" indent="-228600" eaLnBrk="0" fontAlgn="base" hangingPunct="0">
              <a:spcBef>
                <a:spcPct val="0"/>
              </a:spcBef>
              <a:spcAft>
                <a:spcPct val="0"/>
              </a:spcAft>
              <a:defRPr sz="1400" b="1">
                <a:solidFill>
                  <a:schemeClr val="tx1"/>
                </a:solidFill>
                <a:latin typeface="Arial" charset="0"/>
                <a:ea typeface="ＭＳ Ｐゴシック" charset="0"/>
              </a:defRPr>
            </a:lvl7pPr>
            <a:lvl8pPr marL="3429000" indent="-228600" eaLnBrk="0" fontAlgn="base" hangingPunct="0">
              <a:spcBef>
                <a:spcPct val="0"/>
              </a:spcBef>
              <a:spcAft>
                <a:spcPct val="0"/>
              </a:spcAft>
              <a:defRPr sz="1400" b="1">
                <a:solidFill>
                  <a:schemeClr val="tx1"/>
                </a:solidFill>
                <a:latin typeface="Arial" charset="0"/>
                <a:ea typeface="ＭＳ Ｐゴシック" charset="0"/>
              </a:defRPr>
            </a:lvl8pPr>
            <a:lvl9pPr marL="3886200" indent="-228600" eaLnBrk="0" fontAlgn="base" hangingPunct="0">
              <a:spcBef>
                <a:spcPct val="0"/>
              </a:spcBef>
              <a:spcAft>
                <a:spcPct val="0"/>
              </a:spcAft>
              <a:defRPr sz="1400" b="1">
                <a:solidFill>
                  <a:schemeClr val="tx1"/>
                </a:solidFill>
                <a:latin typeface="Arial" charset="0"/>
                <a:ea typeface="ＭＳ Ｐゴシック" charset="0"/>
              </a:defRPr>
            </a:lvl9pPr>
          </a:lstStyle>
          <a:p>
            <a:pPr>
              <a:spcBef>
                <a:spcPct val="50000"/>
              </a:spcBef>
              <a:defRPr/>
            </a:pPr>
            <a:r>
              <a:rPr lang="en-US"/>
              <a:t>k</a:t>
            </a:r>
          </a:p>
        </p:txBody>
      </p:sp>
    </p:spTree>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a:extLst>
              <a:ext uri="{FF2B5EF4-FFF2-40B4-BE49-F238E27FC236}">
                <a16:creationId xmlns:a16="http://schemas.microsoft.com/office/drawing/2014/main" id="{FE68E3C6-8979-1571-6AAF-A0DAC0DF704B}"/>
              </a:ext>
            </a:extLst>
          </p:cNvPr>
          <p:cNvSpPr>
            <a:spLocks noGrp="1" noChangeArrowheads="1"/>
          </p:cNvSpPr>
          <p:nvPr>
            <p:ph type="title"/>
          </p:nvPr>
        </p:nvSpPr>
        <p:spPr>
          <a:xfrm>
            <a:off x="304800" y="152400"/>
            <a:ext cx="8686800" cy="533400"/>
          </a:xfrm>
        </p:spPr>
        <p:txBody>
          <a:bodyPr/>
          <a:lstStyle/>
          <a:p>
            <a:pPr>
              <a:defRPr/>
            </a:pPr>
            <a:r>
              <a:rPr lang="en-US">
                <a:cs typeface="+mj-cs"/>
              </a:rPr>
              <a:t>Estimate Probabilities from Data</a:t>
            </a:r>
          </a:p>
        </p:txBody>
      </p:sp>
      <p:sp>
        <p:nvSpPr>
          <p:cNvPr id="14339" name="Rectangle 3">
            <a:extLst>
              <a:ext uri="{FF2B5EF4-FFF2-40B4-BE49-F238E27FC236}">
                <a16:creationId xmlns:a16="http://schemas.microsoft.com/office/drawing/2014/main" id="{D1AE524A-EEB6-A3F0-88EC-81F40E59ABBE}"/>
              </a:ext>
            </a:extLst>
          </p:cNvPr>
          <p:cNvSpPr>
            <a:spLocks noGrp="1" noChangeArrowheads="1"/>
          </p:cNvSpPr>
          <p:nvPr>
            <p:ph type="body" idx="1"/>
          </p:nvPr>
        </p:nvSpPr>
        <p:spPr>
          <a:xfrm>
            <a:off x="4495800" y="1066800"/>
            <a:ext cx="4419600" cy="5181600"/>
          </a:xfrm>
        </p:spPr>
        <p:txBody>
          <a:bodyPr/>
          <a:lstStyle/>
          <a:p>
            <a:pPr>
              <a:buFont typeface="Monotype Sorts" charset="0"/>
              <a:buChar char="l"/>
              <a:defRPr/>
            </a:pPr>
            <a:r>
              <a:rPr lang="en-US" sz="2400">
                <a:cs typeface="+mn-cs"/>
              </a:rPr>
              <a:t>Normal distribution:</a:t>
            </a:r>
          </a:p>
          <a:p>
            <a:pPr lvl="1">
              <a:buFont typeface="Arial" charset="0"/>
              <a:buChar char="–"/>
              <a:defRPr/>
            </a:pPr>
            <a:endParaRPr lang="en-US" sz="2400"/>
          </a:p>
          <a:p>
            <a:pPr lvl="1">
              <a:buFont typeface="Arial" charset="0"/>
              <a:buChar char="–"/>
              <a:defRPr/>
            </a:pPr>
            <a:endParaRPr lang="en-US" sz="2400"/>
          </a:p>
          <a:p>
            <a:pPr lvl="1">
              <a:buFont typeface="Arial" charset="0"/>
              <a:buChar char="–"/>
              <a:defRPr/>
            </a:pPr>
            <a:endParaRPr lang="en-US" sz="1000"/>
          </a:p>
          <a:p>
            <a:pPr lvl="1">
              <a:buFont typeface="Arial" charset="0"/>
              <a:buChar char="–"/>
              <a:defRPr/>
            </a:pPr>
            <a:r>
              <a:rPr lang="en-US" sz="2400"/>
              <a:t>One for each (X</a:t>
            </a:r>
            <a:r>
              <a:rPr lang="en-US" sz="2400" baseline="-25000"/>
              <a:t>i</a:t>
            </a:r>
            <a:r>
              <a:rPr lang="en-US" sz="2400"/>
              <a:t>,Y</a:t>
            </a:r>
            <a:r>
              <a:rPr lang="en-US" sz="2400" baseline="-25000"/>
              <a:t>i</a:t>
            </a:r>
            <a:r>
              <a:rPr lang="en-US" sz="2400"/>
              <a:t>) pair</a:t>
            </a:r>
          </a:p>
          <a:p>
            <a:pPr lvl="1">
              <a:buFont typeface="Arial" charset="0"/>
              <a:buChar char="–"/>
              <a:defRPr/>
            </a:pPr>
            <a:endParaRPr lang="en-US" sz="800"/>
          </a:p>
          <a:p>
            <a:pPr>
              <a:buFont typeface="Monotype Sorts" charset="0"/>
              <a:buChar char="l"/>
              <a:defRPr/>
            </a:pPr>
            <a:r>
              <a:rPr lang="en-US" sz="2400">
                <a:cs typeface="+mn-cs"/>
              </a:rPr>
              <a:t>For (Income, Class=No):</a:t>
            </a:r>
          </a:p>
          <a:p>
            <a:pPr lvl="1">
              <a:buFont typeface="Arial" charset="0"/>
              <a:buChar char="–"/>
              <a:defRPr/>
            </a:pPr>
            <a:r>
              <a:rPr lang="en-US" sz="2400"/>
              <a:t>If Class=No</a:t>
            </a:r>
          </a:p>
          <a:p>
            <a:pPr lvl="2">
              <a:buFont typeface="Wingdings" charset="0"/>
              <a:buChar char="u"/>
              <a:defRPr/>
            </a:pPr>
            <a:r>
              <a:rPr lang="en-US" sz="2000"/>
              <a:t> sample mean = 110</a:t>
            </a:r>
          </a:p>
          <a:p>
            <a:pPr lvl="2">
              <a:buFont typeface="Wingdings" charset="0"/>
              <a:buChar char="u"/>
              <a:defRPr/>
            </a:pPr>
            <a:r>
              <a:rPr lang="en-US" sz="2000"/>
              <a:t> sample variance = 2975</a:t>
            </a:r>
          </a:p>
          <a:p>
            <a:pPr lvl="1">
              <a:buFont typeface="Arial" charset="0"/>
              <a:buNone/>
              <a:defRPr/>
            </a:pPr>
            <a:endParaRPr lang="en-US" sz="2400"/>
          </a:p>
        </p:txBody>
      </p:sp>
      <p:graphicFrame>
        <p:nvGraphicFramePr>
          <p:cNvPr id="31747" name="Object 4">
            <a:extLst>
              <a:ext uri="{FF2B5EF4-FFF2-40B4-BE49-F238E27FC236}">
                <a16:creationId xmlns:a16="http://schemas.microsoft.com/office/drawing/2014/main" id="{7E0C3DDD-3166-88CF-DDAE-6E788247124F}"/>
              </a:ext>
            </a:extLst>
          </p:cNvPr>
          <p:cNvGraphicFramePr>
            <a:graphicFrameLocks noChangeAspect="1"/>
          </p:cNvGraphicFramePr>
          <p:nvPr/>
        </p:nvGraphicFramePr>
        <p:xfrm>
          <a:off x="304800" y="1143000"/>
          <a:ext cx="4195763" cy="4038600"/>
        </p:xfrm>
        <a:graphic>
          <a:graphicData uri="http://schemas.openxmlformats.org/presentationml/2006/ole">
            <mc:AlternateContent xmlns:mc="http://schemas.openxmlformats.org/markup-compatibility/2006">
              <mc:Choice xmlns:v="urn:schemas-microsoft-com:vml" Requires="v">
                <p:oleObj name="VISIO" r:id="rId2" imgW="4392168" imgH="5334000" progId="Visio.Drawing.6">
                  <p:embed/>
                </p:oleObj>
              </mc:Choice>
              <mc:Fallback>
                <p:oleObj name="VISIO" r:id="rId2" imgW="4392168" imgH="5334000" progId="Visio.Drawing.6">
                  <p:embed/>
                  <p:pic>
                    <p:nvPicPr>
                      <p:cNvPr id="31747" name="Object 4">
                        <a:extLst>
                          <a:ext uri="{FF2B5EF4-FFF2-40B4-BE49-F238E27FC236}">
                            <a16:creationId xmlns:a16="http://schemas.microsoft.com/office/drawing/2014/main" id="{7E0C3DDD-3166-88CF-DDAE-6E78824712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20895"/>
                      <a:stretch>
                        <a:fillRect/>
                      </a:stretch>
                    </p:blipFill>
                    <p:spPr bwMode="auto">
                      <a:xfrm>
                        <a:off x="304800" y="1143000"/>
                        <a:ext cx="4195763"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graphicFrame>
        <p:nvGraphicFramePr>
          <p:cNvPr id="31748" name="Object 5">
            <a:extLst>
              <a:ext uri="{FF2B5EF4-FFF2-40B4-BE49-F238E27FC236}">
                <a16:creationId xmlns:a16="http://schemas.microsoft.com/office/drawing/2014/main" id="{89486350-6A80-19A5-A4F5-41746141EC92}"/>
              </a:ext>
            </a:extLst>
          </p:cNvPr>
          <p:cNvGraphicFramePr>
            <a:graphicFrameLocks noChangeAspect="1"/>
          </p:cNvGraphicFramePr>
          <p:nvPr/>
        </p:nvGraphicFramePr>
        <p:xfrm>
          <a:off x="5181600" y="1512888"/>
          <a:ext cx="3352800" cy="1085850"/>
        </p:xfrm>
        <a:graphic>
          <a:graphicData uri="http://schemas.openxmlformats.org/presentationml/2006/ole">
            <mc:AlternateContent xmlns:mc="http://schemas.openxmlformats.org/markup-compatibility/2006">
              <mc:Choice xmlns:v="urn:schemas-microsoft-com:vml" Requires="v">
                <p:oleObj name="Equation" r:id="rId4" imgW="1803400" imgH="584200" progId="Equation.3">
                  <p:embed/>
                </p:oleObj>
              </mc:Choice>
              <mc:Fallback>
                <p:oleObj name="Equation" r:id="rId4" imgW="1803400" imgH="584200" progId="Equation.3">
                  <p:embed/>
                  <p:pic>
                    <p:nvPicPr>
                      <p:cNvPr id="31748" name="Object 5">
                        <a:extLst>
                          <a:ext uri="{FF2B5EF4-FFF2-40B4-BE49-F238E27FC236}">
                            <a16:creationId xmlns:a16="http://schemas.microsoft.com/office/drawing/2014/main" id="{89486350-6A80-19A5-A4F5-41746141EC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81600" y="1512888"/>
                        <a:ext cx="3352800" cy="10858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31749" name="Object 6">
            <a:extLst>
              <a:ext uri="{FF2B5EF4-FFF2-40B4-BE49-F238E27FC236}">
                <a16:creationId xmlns:a16="http://schemas.microsoft.com/office/drawing/2014/main" id="{A6EE34B7-32D7-2753-CEE5-B87A85D6E29F}"/>
              </a:ext>
            </a:extLst>
          </p:cNvPr>
          <p:cNvGraphicFramePr>
            <a:graphicFrameLocks noChangeAspect="1"/>
          </p:cNvGraphicFramePr>
          <p:nvPr/>
        </p:nvGraphicFramePr>
        <p:xfrm>
          <a:off x="236538" y="5257800"/>
          <a:ext cx="8520112" cy="1055688"/>
        </p:xfrm>
        <a:graphic>
          <a:graphicData uri="http://schemas.openxmlformats.org/presentationml/2006/ole">
            <mc:AlternateContent xmlns:mc="http://schemas.openxmlformats.org/markup-compatibility/2006">
              <mc:Choice xmlns:v="urn:schemas-microsoft-com:vml" Requires="v">
                <p:oleObj name="Equation" r:id="rId6" imgW="6350000" imgH="787400" progId="Equation.3">
                  <p:embed/>
                </p:oleObj>
              </mc:Choice>
              <mc:Fallback>
                <p:oleObj name="Equation" r:id="rId6" imgW="6350000" imgH="787400" progId="Equation.3">
                  <p:embed/>
                  <p:pic>
                    <p:nvPicPr>
                      <p:cNvPr id="31749" name="Object 6">
                        <a:extLst>
                          <a:ext uri="{FF2B5EF4-FFF2-40B4-BE49-F238E27FC236}">
                            <a16:creationId xmlns:a16="http://schemas.microsoft.com/office/drawing/2014/main" id="{A6EE34B7-32D7-2753-CEE5-B87A85D6E29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36538" y="5257800"/>
                        <a:ext cx="8520112" cy="10556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Tree>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FF21F388-5F91-8A36-FC0D-15D1E854DCE4}"/>
              </a:ext>
            </a:extLst>
          </p:cNvPr>
          <p:cNvSpPr>
            <a:spLocks noGrp="1" noChangeArrowheads="1"/>
          </p:cNvSpPr>
          <p:nvPr>
            <p:ph type="title"/>
          </p:nvPr>
        </p:nvSpPr>
        <p:spPr/>
        <p:txBody>
          <a:bodyPr/>
          <a:lstStyle/>
          <a:p>
            <a:pPr>
              <a:defRPr/>
            </a:pPr>
            <a:r>
              <a:rPr lang="en-US" altLang="en-US">
                <a:ea typeface="ＭＳ Ｐゴシック" pitchFamily="34" charset="-128"/>
              </a:rPr>
              <a:t>Example of Naïve Bayes Classifier</a:t>
            </a:r>
          </a:p>
        </p:txBody>
      </p:sp>
      <p:graphicFrame>
        <p:nvGraphicFramePr>
          <p:cNvPr id="32770" name="Object 4">
            <a:extLst>
              <a:ext uri="{FF2B5EF4-FFF2-40B4-BE49-F238E27FC236}">
                <a16:creationId xmlns:a16="http://schemas.microsoft.com/office/drawing/2014/main" id="{14D5BC74-1C83-B7B4-0038-8ECB0F947CFC}"/>
              </a:ext>
            </a:extLst>
          </p:cNvPr>
          <p:cNvGraphicFramePr>
            <a:graphicFrameLocks noChangeAspect="1"/>
          </p:cNvGraphicFramePr>
          <p:nvPr/>
        </p:nvGraphicFramePr>
        <p:xfrm>
          <a:off x="1143000" y="1357313"/>
          <a:ext cx="7354888" cy="527050"/>
        </p:xfrm>
        <a:graphic>
          <a:graphicData uri="http://schemas.openxmlformats.org/presentationml/2006/ole">
            <mc:AlternateContent xmlns:mc="http://schemas.openxmlformats.org/markup-compatibility/2006">
              <mc:Choice xmlns:v="urn:schemas-microsoft-com:vml" Requires="v">
                <p:oleObj name="Equation" r:id="rId2" imgW="2832100" imgH="203200" progId="Equation.3">
                  <p:embed/>
                </p:oleObj>
              </mc:Choice>
              <mc:Fallback>
                <p:oleObj name="Equation" r:id="rId2" imgW="2832100" imgH="203200" progId="Equation.3">
                  <p:embed/>
                  <p:pic>
                    <p:nvPicPr>
                      <p:cNvPr id="32770" name="Object 4">
                        <a:extLst>
                          <a:ext uri="{FF2B5EF4-FFF2-40B4-BE49-F238E27FC236}">
                            <a16:creationId xmlns:a16="http://schemas.microsoft.com/office/drawing/2014/main" id="{14D5BC74-1C83-B7B4-0038-8ECB0F947C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000" y="1357313"/>
                        <a:ext cx="7354888"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5365" name="Rectangle 5">
            <a:extLst>
              <a:ext uri="{FF2B5EF4-FFF2-40B4-BE49-F238E27FC236}">
                <a16:creationId xmlns:a16="http://schemas.microsoft.com/office/drawing/2014/main" id="{F55F878C-EE85-D64F-8561-C230880E15D0}"/>
              </a:ext>
            </a:extLst>
          </p:cNvPr>
          <p:cNvSpPr>
            <a:spLocks noChangeArrowheads="1"/>
          </p:cNvSpPr>
          <p:nvPr/>
        </p:nvSpPr>
        <p:spPr bwMode="auto">
          <a:xfrm>
            <a:off x="3733800" y="2590800"/>
            <a:ext cx="4953000" cy="3581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lIns="90488" tIns="44450" rIns="90488" bIns="44450"/>
          <a:lstStyle>
            <a:lvl1pPr marL="292100" indent="-292100">
              <a:defRPr sz="1400" b="1">
                <a:solidFill>
                  <a:schemeClr val="tx1"/>
                </a:solidFill>
                <a:latin typeface="Arial" charset="0"/>
                <a:ea typeface="ＭＳ Ｐゴシック" charset="-128"/>
              </a:defRPr>
            </a:lvl1pPr>
            <a:lvl2pPr marL="742950" indent="-285750">
              <a:defRPr sz="1400" b="1">
                <a:solidFill>
                  <a:schemeClr val="tx1"/>
                </a:solidFill>
                <a:latin typeface="Arial" charset="0"/>
                <a:ea typeface="ＭＳ Ｐゴシック" charset="-128"/>
              </a:defRPr>
            </a:lvl2pPr>
            <a:lvl3pPr marL="1143000" indent="-228600">
              <a:defRPr sz="1400" b="1">
                <a:solidFill>
                  <a:schemeClr val="tx1"/>
                </a:solidFill>
                <a:latin typeface="Arial" charset="0"/>
                <a:ea typeface="ＭＳ Ｐゴシック" charset="-128"/>
              </a:defRPr>
            </a:lvl3pPr>
            <a:lvl4pPr marL="1600200" indent="-228600">
              <a:defRPr sz="1400" b="1">
                <a:solidFill>
                  <a:schemeClr val="tx1"/>
                </a:solidFill>
                <a:latin typeface="Arial" charset="0"/>
                <a:ea typeface="ＭＳ Ｐゴシック" charset="-128"/>
              </a:defRPr>
            </a:lvl4pPr>
            <a:lvl5pPr marL="2057400" indent="-228600">
              <a:defRPr sz="1400" b="1">
                <a:solidFill>
                  <a:schemeClr val="tx1"/>
                </a:solidFill>
                <a:latin typeface="Arial" charset="0"/>
                <a:ea typeface="ＭＳ Ｐゴシック" charset="-128"/>
              </a:defRPr>
            </a:lvl5pPr>
            <a:lvl6pPr marL="2514600" indent="-228600" eaLnBrk="0" fontAlgn="base" hangingPunct="0">
              <a:spcBef>
                <a:spcPct val="0"/>
              </a:spcBef>
              <a:spcAft>
                <a:spcPct val="0"/>
              </a:spcAft>
              <a:defRPr sz="1400" b="1">
                <a:solidFill>
                  <a:schemeClr val="tx1"/>
                </a:solidFill>
                <a:latin typeface="Arial" charset="0"/>
                <a:ea typeface="ＭＳ Ｐゴシック" charset="-128"/>
              </a:defRPr>
            </a:lvl6pPr>
            <a:lvl7pPr marL="2971800" indent="-228600" eaLnBrk="0" fontAlgn="base" hangingPunct="0">
              <a:spcBef>
                <a:spcPct val="0"/>
              </a:spcBef>
              <a:spcAft>
                <a:spcPct val="0"/>
              </a:spcAft>
              <a:defRPr sz="1400" b="1">
                <a:solidFill>
                  <a:schemeClr val="tx1"/>
                </a:solidFill>
                <a:latin typeface="Arial" charset="0"/>
                <a:ea typeface="ＭＳ Ｐゴシック" charset="-128"/>
              </a:defRPr>
            </a:lvl7pPr>
            <a:lvl8pPr marL="3429000" indent="-228600" eaLnBrk="0" fontAlgn="base" hangingPunct="0">
              <a:spcBef>
                <a:spcPct val="0"/>
              </a:spcBef>
              <a:spcAft>
                <a:spcPct val="0"/>
              </a:spcAft>
              <a:defRPr sz="1400" b="1">
                <a:solidFill>
                  <a:schemeClr val="tx1"/>
                </a:solidFill>
                <a:latin typeface="Arial" charset="0"/>
                <a:ea typeface="ＭＳ Ｐゴシック" charset="-128"/>
              </a:defRPr>
            </a:lvl8pPr>
            <a:lvl9pPr marL="3886200" indent="-228600" eaLnBrk="0" fontAlgn="base" hangingPunct="0">
              <a:spcBef>
                <a:spcPct val="0"/>
              </a:spcBef>
              <a:spcAft>
                <a:spcPct val="0"/>
              </a:spcAft>
              <a:defRPr sz="1400" b="1">
                <a:solidFill>
                  <a:schemeClr val="tx1"/>
                </a:solidFill>
                <a:latin typeface="Arial" charset="0"/>
                <a:ea typeface="ＭＳ Ｐゴシック" charset="-128"/>
              </a:defRPr>
            </a:lvl9pPr>
          </a:lstStyle>
          <a:p>
            <a:pPr>
              <a:spcBef>
                <a:spcPct val="10000"/>
              </a:spcBef>
              <a:spcAft>
                <a:spcPts val="400"/>
              </a:spcAft>
              <a:buClr>
                <a:srgbClr val="0C7B9C"/>
              </a:buClr>
              <a:buSzPct val="75000"/>
              <a:buFont typeface="Monotype Sorts" charset="2"/>
              <a:buChar char="l"/>
              <a:defRPr/>
            </a:pPr>
            <a:r>
              <a:rPr lang="en-US" altLang="en-US" sz="1600" b="0"/>
              <a:t>P(X | No) = P(Refund=No | No)</a:t>
            </a:r>
            <a:br>
              <a:rPr lang="en-US" altLang="en-US" sz="1600" b="0"/>
            </a:br>
            <a:r>
              <a:rPr lang="en-US" altLang="en-US" sz="1600" b="0"/>
              <a:t>		 </a:t>
            </a:r>
            <a:r>
              <a:rPr lang="en-US" altLang="en-US" sz="1600" b="0">
                <a:sym typeface="Symbol" charset="2"/>
              </a:rPr>
              <a:t> P(Divorced | </a:t>
            </a:r>
            <a:r>
              <a:rPr lang="en-US" altLang="en-US" sz="1600" b="0"/>
              <a:t>No)</a:t>
            </a:r>
            <a:br>
              <a:rPr lang="en-US" altLang="en-US" sz="1600" b="0"/>
            </a:br>
            <a:r>
              <a:rPr lang="en-US" altLang="en-US" sz="1600" b="0"/>
              <a:t>		 </a:t>
            </a:r>
            <a:r>
              <a:rPr lang="en-US" altLang="en-US" sz="1600" b="0">
                <a:sym typeface="Symbol" charset="2"/>
              </a:rPr>
              <a:t></a:t>
            </a:r>
            <a:r>
              <a:rPr lang="en-US" altLang="en-US" sz="1600" b="0"/>
              <a:t> P(Income=120K | No)</a:t>
            </a:r>
            <a:br>
              <a:rPr lang="en-US" altLang="en-US" sz="1600" b="0"/>
            </a:br>
            <a:r>
              <a:rPr lang="en-US" altLang="en-US" sz="1600" b="0"/>
              <a:t>	              = 4/7 </a:t>
            </a:r>
            <a:r>
              <a:rPr lang="en-US" altLang="en-US" sz="1600" b="0">
                <a:sym typeface="Symbol" charset="2"/>
              </a:rPr>
              <a:t> 1/7  0.0072 = 0.0006</a:t>
            </a:r>
          </a:p>
          <a:p>
            <a:pPr>
              <a:spcBef>
                <a:spcPct val="10000"/>
              </a:spcBef>
              <a:spcAft>
                <a:spcPts val="400"/>
              </a:spcAft>
              <a:buClr>
                <a:srgbClr val="0C7B9C"/>
              </a:buClr>
              <a:buSzPct val="75000"/>
              <a:buFont typeface="Monotype Sorts" charset="2"/>
              <a:buNone/>
              <a:defRPr/>
            </a:pPr>
            <a:endParaRPr lang="en-US" altLang="en-US" sz="800" b="0">
              <a:sym typeface="Symbol" charset="2"/>
            </a:endParaRPr>
          </a:p>
          <a:p>
            <a:pPr>
              <a:spcBef>
                <a:spcPct val="10000"/>
              </a:spcBef>
              <a:spcAft>
                <a:spcPts val="400"/>
              </a:spcAft>
              <a:buClr>
                <a:srgbClr val="0C7B9C"/>
              </a:buClr>
              <a:buSzPct val="75000"/>
              <a:buFont typeface="Monotype Sorts" charset="2"/>
              <a:buChar char="l"/>
              <a:defRPr/>
            </a:pPr>
            <a:r>
              <a:rPr lang="en-US" altLang="en-US" sz="1600" b="0"/>
              <a:t>P(X | Yes) = P(Refund=No | Yes)</a:t>
            </a:r>
            <a:br>
              <a:rPr lang="en-US" altLang="en-US" sz="1600" b="0"/>
            </a:br>
            <a:r>
              <a:rPr lang="en-US" altLang="en-US" sz="1600" b="0"/>
              <a:t>   	                  </a:t>
            </a:r>
            <a:r>
              <a:rPr lang="en-US" altLang="en-US" sz="1600" b="0">
                <a:sym typeface="Symbol" charset="2"/>
              </a:rPr>
              <a:t> P(Divorced | </a:t>
            </a:r>
            <a:r>
              <a:rPr lang="en-US" altLang="en-US" sz="1600" b="0"/>
              <a:t>Yes)</a:t>
            </a:r>
            <a:br>
              <a:rPr lang="en-US" altLang="en-US" sz="1600" b="0"/>
            </a:br>
            <a:r>
              <a:rPr lang="en-US" altLang="en-US" sz="1600" b="0"/>
              <a:t>   	                  </a:t>
            </a:r>
            <a:r>
              <a:rPr lang="en-US" altLang="en-US" sz="1600" b="0">
                <a:sym typeface="Symbol" charset="2"/>
              </a:rPr>
              <a:t></a:t>
            </a:r>
            <a:r>
              <a:rPr lang="en-US" altLang="en-US" sz="1600" b="0"/>
              <a:t> P(Income=120K | Yes)</a:t>
            </a:r>
            <a:br>
              <a:rPr lang="en-US" altLang="en-US" sz="1600" b="0"/>
            </a:br>
            <a:r>
              <a:rPr lang="en-US" altLang="en-US" sz="1600" b="0"/>
              <a:t>	               = 1 </a:t>
            </a:r>
            <a:r>
              <a:rPr lang="en-US" altLang="en-US" sz="1600" b="0">
                <a:sym typeface="Symbol" charset="2"/>
              </a:rPr>
              <a:t> 1/3  1.2  10</a:t>
            </a:r>
            <a:r>
              <a:rPr lang="en-US" altLang="en-US" sz="1600" b="0" baseline="30000">
                <a:sym typeface="Symbol" charset="2"/>
              </a:rPr>
              <a:t>-9</a:t>
            </a:r>
            <a:r>
              <a:rPr lang="en-US" altLang="en-US" sz="1600" b="0">
                <a:sym typeface="Symbol" charset="2"/>
              </a:rPr>
              <a:t> = 4  10</a:t>
            </a:r>
            <a:r>
              <a:rPr lang="en-US" altLang="en-US" sz="1600" b="0" baseline="30000">
                <a:sym typeface="Symbol" charset="2"/>
              </a:rPr>
              <a:t>-10</a:t>
            </a:r>
          </a:p>
          <a:p>
            <a:pPr>
              <a:spcBef>
                <a:spcPct val="10000"/>
              </a:spcBef>
              <a:spcAft>
                <a:spcPts val="400"/>
              </a:spcAft>
              <a:buClr>
                <a:srgbClr val="0C7B9C"/>
              </a:buClr>
              <a:buSzPct val="75000"/>
              <a:buFont typeface="Monotype Sorts" charset="2"/>
              <a:buNone/>
              <a:defRPr/>
            </a:pPr>
            <a:endParaRPr lang="en-US" altLang="en-US" sz="800" b="0">
              <a:sym typeface="Symbol" charset="2"/>
            </a:endParaRPr>
          </a:p>
          <a:p>
            <a:pPr>
              <a:spcBef>
                <a:spcPct val="10000"/>
              </a:spcBef>
              <a:spcAft>
                <a:spcPts val="400"/>
              </a:spcAft>
              <a:buClr>
                <a:srgbClr val="0C7B9C"/>
              </a:buClr>
              <a:buSzPct val="75000"/>
              <a:buFont typeface="Monotype Sorts" charset="2"/>
              <a:buNone/>
              <a:defRPr/>
            </a:pPr>
            <a:r>
              <a:rPr lang="en-US" altLang="en-US" sz="1800" b="0"/>
              <a:t>Since P(X|No)P(No) &gt; P(X|Yes)P(Yes)</a:t>
            </a:r>
          </a:p>
          <a:p>
            <a:pPr>
              <a:spcBef>
                <a:spcPct val="10000"/>
              </a:spcBef>
              <a:spcAft>
                <a:spcPts val="400"/>
              </a:spcAft>
              <a:buClr>
                <a:srgbClr val="0C7B9C"/>
              </a:buClr>
              <a:buSzPct val="75000"/>
              <a:buFont typeface="Monotype Sorts" charset="2"/>
              <a:buNone/>
              <a:defRPr/>
            </a:pPr>
            <a:r>
              <a:rPr lang="en-US" altLang="en-US" sz="1800" b="0"/>
              <a:t>Therefore P(No|X) &gt; P(Yes|X)</a:t>
            </a:r>
            <a:br>
              <a:rPr lang="en-US" altLang="en-US" sz="1800" b="0"/>
            </a:br>
            <a:r>
              <a:rPr lang="en-US" altLang="en-US" sz="1800" b="0"/>
              <a:t>      </a:t>
            </a:r>
            <a:r>
              <a:rPr lang="en-US" altLang="en-US" sz="2000" b="0">
                <a:sym typeface="Symbol" charset="2"/>
              </a:rPr>
              <a:t>=&gt; Class = No</a:t>
            </a:r>
          </a:p>
        </p:txBody>
      </p:sp>
      <p:sp>
        <p:nvSpPr>
          <p:cNvPr id="15366" name="Text Box 6">
            <a:extLst>
              <a:ext uri="{FF2B5EF4-FFF2-40B4-BE49-F238E27FC236}">
                <a16:creationId xmlns:a16="http://schemas.microsoft.com/office/drawing/2014/main" id="{F4350EC4-7311-4CE3-A821-D8500E9D5DB2}"/>
              </a:ext>
            </a:extLst>
          </p:cNvPr>
          <p:cNvSpPr txBox="1">
            <a:spLocks noChangeArrowheads="1"/>
          </p:cNvSpPr>
          <p:nvPr/>
        </p:nvSpPr>
        <p:spPr bwMode="auto">
          <a:xfrm>
            <a:off x="228600" y="990600"/>
            <a:ext cx="2743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spAutoFit/>
          </a:bodyPr>
          <a:lstStyle>
            <a:lvl1pPr>
              <a:defRPr sz="1400" b="1">
                <a:solidFill>
                  <a:schemeClr val="tx1"/>
                </a:solidFill>
                <a:latin typeface="Arial" charset="0"/>
                <a:ea typeface="ＭＳ Ｐゴシック" charset="0"/>
              </a:defRPr>
            </a:lvl1pPr>
            <a:lvl2pPr marL="742950" indent="-285750">
              <a:defRPr sz="1400" b="1">
                <a:solidFill>
                  <a:schemeClr val="tx1"/>
                </a:solidFill>
                <a:latin typeface="Arial" charset="0"/>
                <a:ea typeface="ＭＳ Ｐゴシック" charset="0"/>
              </a:defRPr>
            </a:lvl2pPr>
            <a:lvl3pPr marL="1143000" indent="-228600">
              <a:defRPr sz="1400" b="1">
                <a:solidFill>
                  <a:schemeClr val="tx1"/>
                </a:solidFill>
                <a:latin typeface="Arial" charset="0"/>
                <a:ea typeface="ＭＳ Ｐゴシック" charset="0"/>
              </a:defRPr>
            </a:lvl3pPr>
            <a:lvl4pPr marL="1600200" indent="-228600">
              <a:defRPr sz="1400" b="1">
                <a:solidFill>
                  <a:schemeClr val="tx1"/>
                </a:solidFill>
                <a:latin typeface="Arial" charset="0"/>
                <a:ea typeface="ＭＳ Ｐゴシック" charset="0"/>
              </a:defRPr>
            </a:lvl4pPr>
            <a:lvl5pPr marL="2057400" indent="-228600">
              <a:defRPr sz="1400" b="1">
                <a:solidFill>
                  <a:schemeClr val="tx1"/>
                </a:solidFill>
                <a:latin typeface="Arial" charset="0"/>
                <a:ea typeface="ＭＳ Ｐゴシック" charset="0"/>
              </a:defRPr>
            </a:lvl5pPr>
            <a:lvl6pPr marL="2514600" indent="-228600" eaLnBrk="0" fontAlgn="base" hangingPunct="0">
              <a:spcBef>
                <a:spcPct val="0"/>
              </a:spcBef>
              <a:spcAft>
                <a:spcPct val="0"/>
              </a:spcAft>
              <a:defRPr sz="1400" b="1">
                <a:solidFill>
                  <a:schemeClr val="tx1"/>
                </a:solidFill>
                <a:latin typeface="Arial" charset="0"/>
                <a:ea typeface="ＭＳ Ｐゴシック" charset="0"/>
              </a:defRPr>
            </a:lvl6pPr>
            <a:lvl7pPr marL="2971800" indent="-228600" eaLnBrk="0" fontAlgn="base" hangingPunct="0">
              <a:spcBef>
                <a:spcPct val="0"/>
              </a:spcBef>
              <a:spcAft>
                <a:spcPct val="0"/>
              </a:spcAft>
              <a:defRPr sz="1400" b="1">
                <a:solidFill>
                  <a:schemeClr val="tx1"/>
                </a:solidFill>
                <a:latin typeface="Arial" charset="0"/>
                <a:ea typeface="ＭＳ Ｐゴシック" charset="0"/>
              </a:defRPr>
            </a:lvl7pPr>
            <a:lvl8pPr marL="3429000" indent="-228600" eaLnBrk="0" fontAlgn="base" hangingPunct="0">
              <a:spcBef>
                <a:spcPct val="0"/>
              </a:spcBef>
              <a:spcAft>
                <a:spcPct val="0"/>
              </a:spcAft>
              <a:defRPr sz="1400" b="1">
                <a:solidFill>
                  <a:schemeClr val="tx1"/>
                </a:solidFill>
                <a:latin typeface="Arial" charset="0"/>
                <a:ea typeface="ＭＳ Ｐゴシック" charset="0"/>
              </a:defRPr>
            </a:lvl8pPr>
            <a:lvl9pPr marL="3886200" indent="-228600" eaLnBrk="0" fontAlgn="base" hangingPunct="0">
              <a:spcBef>
                <a:spcPct val="0"/>
              </a:spcBef>
              <a:spcAft>
                <a:spcPct val="0"/>
              </a:spcAft>
              <a:defRPr sz="1400" b="1">
                <a:solidFill>
                  <a:schemeClr val="tx1"/>
                </a:solidFill>
                <a:latin typeface="Arial" charset="0"/>
                <a:ea typeface="ＭＳ Ｐゴシック" charset="0"/>
              </a:defRPr>
            </a:lvl9pPr>
          </a:lstStyle>
          <a:p>
            <a:pPr>
              <a:spcBef>
                <a:spcPct val="50000"/>
              </a:spcBef>
              <a:defRPr/>
            </a:pPr>
            <a:r>
              <a:rPr lang="en-US" sz="1800">
                <a:solidFill>
                  <a:srgbClr val="FF0000"/>
                </a:solidFill>
              </a:rPr>
              <a:t>Given a Test Record:</a:t>
            </a:r>
          </a:p>
        </p:txBody>
      </p:sp>
      <p:sp>
        <p:nvSpPr>
          <p:cNvPr id="32773" name="TextBox 1">
            <a:extLst>
              <a:ext uri="{FF2B5EF4-FFF2-40B4-BE49-F238E27FC236}">
                <a16:creationId xmlns:a16="http://schemas.microsoft.com/office/drawing/2014/main" id="{6FF3ECD0-1958-DF96-9A77-BA9B04DAE6D6}"/>
              </a:ext>
            </a:extLst>
          </p:cNvPr>
          <p:cNvSpPr txBox="1">
            <a:spLocks noChangeArrowheads="1"/>
          </p:cNvSpPr>
          <p:nvPr/>
        </p:nvSpPr>
        <p:spPr bwMode="auto">
          <a:xfrm>
            <a:off x="228600" y="1981200"/>
            <a:ext cx="3316288" cy="421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spcAft>
                <a:spcPct val="0"/>
              </a:spcAft>
              <a:buClrTx/>
              <a:buSzTx/>
              <a:buFontTx/>
              <a:buNone/>
            </a:pPr>
            <a:r>
              <a:rPr lang="en-US" altLang="en-US" sz="1600"/>
              <a:t>Naïve  Bayes Classifier:</a:t>
            </a:r>
          </a:p>
          <a:p>
            <a:pPr>
              <a:spcBef>
                <a:spcPct val="0"/>
              </a:spcBef>
              <a:spcAft>
                <a:spcPct val="0"/>
              </a:spcAft>
              <a:buClrTx/>
              <a:buSzTx/>
              <a:buFontTx/>
              <a:buNone/>
            </a:pPr>
            <a:endParaRPr lang="en-US" altLang="en-US" sz="1400"/>
          </a:p>
          <a:p>
            <a:pPr>
              <a:spcBef>
                <a:spcPct val="0"/>
              </a:spcBef>
              <a:spcAft>
                <a:spcPct val="0"/>
              </a:spcAft>
              <a:buClrTx/>
              <a:buSzTx/>
              <a:buFontTx/>
              <a:buNone/>
            </a:pPr>
            <a:r>
              <a:rPr lang="en-US" altLang="en-US" sz="1400" b="0"/>
              <a:t>P(Refund = Yes | No) = 3/7</a:t>
            </a:r>
          </a:p>
          <a:p>
            <a:pPr>
              <a:spcBef>
                <a:spcPct val="0"/>
              </a:spcBef>
              <a:spcAft>
                <a:spcPct val="0"/>
              </a:spcAft>
              <a:buClrTx/>
              <a:buSzTx/>
              <a:buFontTx/>
              <a:buNone/>
            </a:pPr>
            <a:r>
              <a:rPr lang="en-US" altLang="en-US" sz="1400" b="0"/>
              <a:t>P(Refund = No | No) = 4/7</a:t>
            </a:r>
          </a:p>
          <a:p>
            <a:pPr>
              <a:spcBef>
                <a:spcPct val="0"/>
              </a:spcBef>
              <a:spcAft>
                <a:spcPct val="0"/>
              </a:spcAft>
              <a:buClrTx/>
              <a:buSzTx/>
              <a:buFontTx/>
              <a:buNone/>
            </a:pPr>
            <a:r>
              <a:rPr lang="en-US" altLang="en-US" sz="1400" b="0"/>
              <a:t>P(Refund = Yes | Yes) = 0</a:t>
            </a:r>
          </a:p>
          <a:p>
            <a:pPr>
              <a:spcBef>
                <a:spcPct val="0"/>
              </a:spcBef>
              <a:spcAft>
                <a:spcPct val="0"/>
              </a:spcAft>
              <a:buClrTx/>
              <a:buSzTx/>
              <a:buFontTx/>
              <a:buNone/>
            </a:pPr>
            <a:r>
              <a:rPr lang="en-US" altLang="en-US" sz="1400" b="0"/>
              <a:t>P(Refund = No | Yes) = 1</a:t>
            </a:r>
          </a:p>
          <a:p>
            <a:pPr>
              <a:spcBef>
                <a:spcPct val="0"/>
              </a:spcBef>
              <a:spcAft>
                <a:spcPct val="0"/>
              </a:spcAft>
              <a:buClrTx/>
              <a:buSzTx/>
              <a:buFontTx/>
              <a:buNone/>
            </a:pPr>
            <a:r>
              <a:rPr lang="en-US" altLang="en-US" sz="1400" b="0"/>
              <a:t>P(Marital Status = Single | No) = 2/7</a:t>
            </a:r>
          </a:p>
          <a:p>
            <a:pPr>
              <a:spcBef>
                <a:spcPct val="0"/>
              </a:spcBef>
              <a:spcAft>
                <a:spcPct val="0"/>
              </a:spcAft>
              <a:buClrTx/>
              <a:buSzTx/>
              <a:buFontTx/>
              <a:buNone/>
            </a:pPr>
            <a:r>
              <a:rPr lang="en-US" altLang="en-US" sz="1400" b="0"/>
              <a:t>P(Marital Status = Divorced | No) = 1/7</a:t>
            </a:r>
          </a:p>
          <a:p>
            <a:pPr>
              <a:spcBef>
                <a:spcPct val="0"/>
              </a:spcBef>
              <a:spcAft>
                <a:spcPct val="0"/>
              </a:spcAft>
              <a:buClrTx/>
              <a:buSzTx/>
              <a:buFontTx/>
              <a:buNone/>
            </a:pPr>
            <a:r>
              <a:rPr lang="en-US" altLang="en-US" sz="1400" b="0"/>
              <a:t>P(Marital Status = Married | No) = 4/7</a:t>
            </a:r>
          </a:p>
          <a:p>
            <a:pPr>
              <a:spcBef>
                <a:spcPct val="0"/>
              </a:spcBef>
              <a:spcAft>
                <a:spcPct val="0"/>
              </a:spcAft>
              <a:buClrTx/>
              <a:buSzTx/>
              <a:buFontTx/>
              <a:buNone/>
            </a:pPr>
            <a:r>
              <a:rPr lang="en-US" altLang="en-US" sz="1400" b="0"/>
              <a:t>P(Marital Status = Single | Yes) = 2/3</a:t>
            </a:r>
          </a:p>
          <a:p>
            <a:pPr>
              <a:spcBef>
                <a:spcPct val="0"/>
              </a:spcBef>
              <a:spcAft>
                <a:spcPct val="0"/>
              </a:spcAft>
              <a:buClrTx/>
              <a:buSzTx/>
              <a:buFontTx/>
              <a:buNone/>
            </a:pPr>
            <a:r>
              <a:rPr lang="en-US" altLang="en-US" sz="1400" b="0"/>
              <a:t>P(Marital Status = Divorced | Yes) = 1/3</a:t>
            </a:r>
          </a:p>
          <a:p>
            <a:pPr>
              <a:spcBef>
                <a:spcPct val="0"/>
              </a:spcBef>
              <a:spcAft>
                <a:spcPct val="0"/>
              </a:spcAft>
              <a:buClrTx/>
              <a:buSzTx/>
              <a:buFontTx/>
              <a:buNone/>
            </a:pPr>
            <a:r>
              <a:rPr lang="en-US" altLang="en-US" sz="1400" b="0"/>
              <a:t>P(Marital Status = Married | Yes) = 0</a:t>
            </a:r>
          </a:p>
          <a:p>
            <a:pPr>
              <a:spcBef>
                <a:spcPct val="0"/>
              </a:spcBef>
              <a:spcAft>
                <a:spcPct val="0"/>
              </a:spcAft>
              <a:buClrTx/>
              <a:buSzTx/>
              <a:buFontTx/>
              <a:buNone/>
            </a:pPr>
            <a:endParaRPr lang="en-US" altLang="en-US" sz="1400" b="0"/>
          </a:p>
          <a:p>
            <a:pPr>
              <a:spcBef>
                <a:spcPct val="0"/>
              </a:spcBef>
              <a:spcAft>
                <a:spcPct val="0"/>
              </a:spcAft>
              <a:buClrTx/>
              <a:buSzTx/>
              <a:buFontTx/>
              <a:buNone/>
            </a:pPr>
            <a:r>
              <a:rPr lang="en-US" altLang="en-US" sz="1400" b="0"/>
              <a:t>For Taxable Income:</a:t>
            </a:r>
          </a:p>
          <a:p>
            <a:pPr>
              <a:spcBef>
                <a:spcPct val="0"/>
              </a:spcBef>
              <a:spcAft>
                <a:spcPct val="0"/>
              </a:spcAft>
              <a:buClrTx/>
              <a:buSzTx/>
              <a:buFontTx/>
              <a:buNone/>
            </a:pPr>
            <a:r>
              <a:rPr lang="en-US" altLang="en-US" sz="1400" b="0"/>
              <a:t>If class = No: sample mean = 110</a:t>
            </a:r>
          </a:p>
          <a:p>
            <a:pPr>
              <a:spcBef>
                <a:spcPct val="0"/>
              </a:spcBef>
              <a:spcAft>
                <a:spcPct val="0"/>
              </a:spcAft>
              <a:buClrTx/>
              <a:buSzTx/>
              <a:buFontTx/>
              <a:buNone/>
            </a:pPr>
            <a:r>
              <a:rPr lang="en-US" altLang="en-US" sz="1400" b="0"/>
              <a:t>	   sample variance = 2975</a:t>
            </a:r>
          </a:p>
          <a:p>
            <a:pPr>
              <a:spcBef>
                <a:spcPct val="0"/>
              </a:spcBef>
              <a:spcAft>
                <a:spcPct val="0"/>
              </a:spcAft>
              <a:buClrTx/>
              <a:buSzTx/>
              <a:buFontTx/>
              <a:buNone/>
            </a:pPr>
            <a:r>
              <a:rPr lang="en-US" altLang="en-US" sz="1400" b="0"/>
              <a:t>If class = Yes: sample mean = 90</a:t>
            </a:r>
          </a:p>
          <a:p>
            <a:pPr>
              <a:spcBef>
                <a:spcPct val="0"/>
              </a:spcBef>
              <a:spcAft>
                <a:spcPct val="0"/>
              </a:spcAft>
              <a:buClrTx/>
              <a:buSzTx/>
              <a:buFontTx/>
              <a:buNone/>
            </a:pPr>
            <a:r>
              <a:rPr lang="en-US" altLang="en-US" sz="1400" b="0"/>
              <a:t>	   sample variance = 25</a:t>
            </a:r>
          </a:p>
          <a:p>
            <a:pPr>
              <a:spcBef>
                <a:spcPct val="0"/>
              </a:spcBef>
              <a:spcAft>
                <a:spcPct val="0"/>
              </a:spcAft>
              <a:buClrTx/>
              <a:buSzTx/>
              <a:buFontTx/>
              <a:buNone/>
            </a:pPr>
            <a:endParaRPr lang="en-US" altLang="en-US" sz="1400" b="0"/>
          </a:p>
        </p:txBody>
      </p:sp>
    </p:spTree>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D3EF4AA8-5C76-28BE-D0D6-DC94CB837882}"/>
              </a:ext>
            </a:extLst>
          </p:cNvPr>
          <p:cNvSpPr>
            <a:spLocks noGrp="1" noChangeArrowheads="1"/>
          </p:cNvSpPr>
          <p:nvPr>
            <p:ph type="title"/>
          </p:nvPr>
        </p:nvSpPr>
        <p:spPr/>
        <p:txBody>
          <a:bodyPr/>
          <a:lstStyle/>
          <a:p>
            <a:pPr>
              <a:defRPr/>
            </a:pPr>
            <a:r>
              <a:rPr lang="en-US" altLang="en-US">
                <a:ea typeface="ＭＳ Ｐゴシック" pitchFamily="34" charset="-128"/>
              </a:rPr>
              <a:t>Example of Naïve Bayes Classifier</a:t>
            </a:r>
          </a:p>
        </p:txBody>
      </p:sp>
      <p:graphicFrame>
        <p:nvGraphicFramePr>
          <p:cNvPr id="33794" name="Object 4">
            <a:extLst>
              <a:ext uri="{FF2B5EF4-FFF2-40B4-BE49-F238E27FC236}">
                <a16:creationId xmlns:a16="http://schemas.microsoft.com/office/drawing/2014/main" id="{320710CE-1E23-D2CE-488F-E96876519B86}"/>
              </a:ext>
            </a:extLst>
          </p:cNvPr>
          <p:cNvGraphicFramePr>
            <a:graphicFrameLocks noChangeAspect="1"/>
          </p:cNvGraphicFramePr>
          <p:nvPr/>
        </p:nvGraphicFramePr>
        <p:xfrm>
          <a:off x="1143000" y="1357313"/>
          <a:ext cx="7354888" cy="527050"/>
        </p:xfrm>
        <a:graphic>
          <a:graphicData uri="http://schemas.openxmlformats.org/presentationml/2006/ole">
            <mc:AlternateContent xmlns:mc="http://schemas.openxmlformats.org/markup-compatibility/2006">
              <mc:Choice xmlns:v="urn:schemas-microsoft-com:vml" Requires="v">
                <p:oleObj name="Equation" r:id="rId2" imgW="2832100" imgH="203200" progId="Equation.3">
                  <p:embed/>
                </p:oleObj>
              </mc:Choice>
              <mc:Fallback>
                <p:oleObj name="Equation" r:id="rId2" imgW="2832100" imgH="203200" progId="Equation.3">
                  <p:embed/>
                  <p:pic>
                    <p:nvPicPr>
                      <p:cNvPr id="33794" name="Object 4">
                        <a:extLst>
                          <a:ext uri="{FF2B5EF4-FFF2-40B4-BE49-F238E27FC236}">
                            <a16:creationId xmlns:a16="http://schemas.microsoft.com/office/drawing/2014/main" id="{320710CE-1E23-D2CE-488F-E96876519B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000" y="1357313"/>
                        <a:ext cx="7354888"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5365" name="Rectangle 5">
            <a:extLst>
              <a:ext uri="{FF2B5EF4-FFF2-40B4-BE49-F238E27FC236}">
                <a16:creationId xmlns:a16="http://schemas.microsoft.com/office/drawing/2014/main" id="{E45622D7-3F57-96BB-3295-0223EB9AE2F1}"/>
              </a:ext>
            </a:extLst>
          </p:cNvPr>
          <p:cNvSpPr>
            <a:spLocks noChangeArrowheads="1"/>
          </p:cNvSpPr>
          <p:nvPr/>
        </p:nvSpPr>
        <p:spPr bwMode="auto">
          <a:xfrm>
            <a:off x="3733800" y="2209800"/>
            <a:ext cx="5410200" cy="3581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lIns="90488" tIns="44450" rIns="90488" bIns="44450"/>
          <a:lstStyle>
            <a:lvl1pPr marL="292100" indent="-292100">
              <a:defRPr sz="1400" b="1">
                <a:solidFill>
                  <a:schemeClr val="tx1"/>
                </a:solidFill>
                <a:latin typeface="Arial" charset="0"/>
                <a:ea typeface="ＭＳ Ｐゴシック" charset="-128"/>
              </a:defRPr>
            </a:lvl1pPr>
            <a:lvl2pPr marL="742950" indent="-285750">
              <a:defRPr sz="1400" b="1">
                <a:solidFill>
                  <a:schemeClr val="tx1"/>
                </a:solidFill>
                <a:latin typeface="Arial" charset="0"/>
                <a:ea typeface="ＭＳ Ｐゴシック" charset="-128"/>
              </a:defRPr>
            </a:lvl2pPr>
            <a:lvl3pPr marL="1143000" indent="-228600">
              <a:defRPr sz="1400" b="1">
                <a:solidFill>
                  <a:schemeClr val="tx1"/>
                </a:solidFill>
                <a:latin typeface="Arial" charset="0"/>
                <a:ea typeface="ＭＳ Ｐゴシック" charset="-128"/>
              </a:defRPr>
            </a:lvl3pPr>
            <a:lvl4pPr marL="1600200" indent="-228600">
              <a:defRPr sz="1400" b="1">
                <a:solidFill>
                  <a:schemeClr val="tx1"/>
                </a:solidFill>
                <a:latin typeface="Arial" charset="0"/>
                <a:ea typeface="ＭＳ Ｐゴシック" charset="-128"/>
              </a:defRPr>
            </a:lvl4pPr>
            <a:lvl5pPr marL="2057400" indent="-228600">
              <a:defRPr sz="1400" b="1">
                <a:solidFill>
                  <a:schemeClr val="tx1"/>
                </a:solidFill>
                <a:latin typeface="Arial" charset="0"/>
                <a:ea typeface="ＭＳ Ｐゴシック" charset="-128"/>
              </a:defRPr>
            </a:lvl5pPr>
            <a:lvl6pPr marL="2514600" indent="-228600" eaLnBrk="0" fontAlgn="base" hangingPunct="0">
              <a:spcBef>
                <a:spcPct val="0"/>
              </a:spcBef>
              <a:spcAft>
                <a:spcPct val="0"/>
              </a:spcAft>
              <a:defRPr sz="1400" b="1">
                <a:solidFill>
                  <a:schemeClr val="tx1"/>
                </a:solidFill>
                <a:latin typeface="Arial" charset="0"/>
                <a:ea typeface="ＭＳ Ｐゴシック" charset="-128"/>
              </a:defRPr>
            </a:lvl6pPr>
            <a:lvl7pPr marL="2971800" indent="-228600" eaLnBrk="0" fontAlgn="base" hangingPunct="0">
              <a:spcBef>
                <a:spcPct val="0"/>
              </a:spcBef>
              <a:spcAft>
                <a:spcPct val="0"/>
              </a:spcAft>
              <a:defRPr sz="1400" b="1">
                <a:solidFill>
                  <a:schemeClr val="tx1"/>
                </a:solidFill>
                <a:latin typeface="Arial" charset="0"/>
                <a:ea typeface="ＭＳ Ｐゴシック" charset="-128"/>
              </a:defRPr>
            </a:lvl7pPr>
            <a:lvl8pPr marL="3429000" indent="-228600" eaLnBrk="0" fontAlgn="base" hangingPunct="0">
              <a:spcBef>
                <a:spcPct val="0"/>
              </a:spcBef>
              <a:spcAft>
                <a:spcPct val="0"/>
              </a:spcAft>
              <a:defRPr sz="1400" b="1">
                <a:solidFill>
                  <a:schemeClr val="tx1"/>
                </a:solidFill>
                <a:latin typeface="Arial" charset="0"/>
                <a:ea typeface="ＭＳ Ｐゴシック" charset="-128"/>
              </a:defRPr>
            </a:lvl8pPr>
            <a:lvl9pPr marL="3886200" indent="-228600" eaLnBrk="0" fontAlgn="base" hangingPunct="0">
              <a:spcBef>
                <a:spcPct val="0"/>
              </a:spcBef>
              <a:spcAft>
                <a:spcPct val="0"/>
              </a:spcAft>
              <a:defRPr sz="1400" b="1">
                <a:solidFill>
                  <a:schemeClr val="tx1"/>
                </a:solidFill>
                <a:latin typeface="Arial" charset="0"/>
                <a:ea typeface="ＭＳ Ｐゴシック" charset="-128"/>
              </a:defRPr>
            </a:lvl9pPr>
          </a:lstStyle>
          <a:p>
            <a:pPr>
              <a:spcBef>
                <a:spcPct val="10000"/>
              </a:spcBef>
              <a:spcAft>
                <a:spcPts val="400"/>
              </a:spcAft>
              <a:buClr>
                <a:srgbClr val="0C7B9C"/>
              </a:buClr>
              <a:buSzPct val="75000"/>
              <a:buFont typeface="Monotype Sorts" charset="2"/>
              <a:buChar char="l"/>
              <a:defRPr/>
            </a:pPr>
            <a:r>
              <a:rPr lang="en-US" altLang="en-US" sz="1600" b="0"/>
              <a:t>P(Yes) = 3/10</a:t>
            </a:r>
          </a:p>
          <a:p>
            <a:pPr>
              <a:spcBef>
                <a:spcPct val="10000"/>
              </a:spcBef>
              <a:spcAft>
                <a:spcPts val="400"/>
              </a:spcAft>
              <a:buClr>
                <a:srgbClr val="0C7B9C"/>
              </a:buClr>
              <a:buSzPct val="75000"/>
              <a:defRPr/>
            </a:pPr>
            <a:r>
              <a:rPr lang="en-US" altLang="en-US" sz="1600" b="0"/>
              <a:t>     P(No) = 7/10</a:t>
            </a:r>
          </a:p>
          <a:p>
            <a:pPr>
              <a:spcBef>
                <a:spcPct val="10000"/>
              </a:spcBef>
              <a:spcAft>
                <a:spcPts val="400"/>
              </a:spcAft>
              <a:buClr>
                <a:srgbClr val="0C7B9C"/>
              </a:buClr>
              <a:buSzPct val="75000"/>
              <a:defRPr/>
            </a:pPr>
            <a:endParaRPr lang="en-US" altLang="en-US" sz="1600" b="0"/>
          </a:p>
          <a:p>
            <a:pPr>
              <a:spcBef>
                <a:spcPct val="10000"/>
              </a:spcBef>
              <a:spcAft>
                <a:spcPts val="400"/>
              </a:spcAft>
              <a:buClr>
                <a:srgbClr val="0C7B9C"/>
              </a:buClr>
              <a:buSzPct val="75000"/>
              <a:buFont typeface="Monotype Sorts" charset="2"/>
              <a:buChar char="l"/>
              <a:defRPr/>
            </a:pPr>
            <a:r>
              <a:rPr lang="en-US" altLang="en-US" sz="1600" b="0"/>
              <a:t>P(Yes | Divorced) = 1/3 x 3/10 / P(Divorced)</a:t>
            </a:r>
          </a:p>
          <a:p>
            <a:pPr>
              <a:spcBef>
                <a:spcPct val="10000"/>
              </a:spcBef>
              <a:spcAft>
                <a:spcPts val="400"/>
              </a:spcAft>
              <a:buClr>
                <a:srgbClr val="0C7B9C"/>
              </a:buClr>
              <a:buSzPct val="75000"/>
              <a:defRPr/>
            </a:pPr>
            <a:r>
              <a:rPr lang="en-US" altLang="en-US" sz="1600" b="0"/>
              <a:t>     P(No | Divorced) = 1/7 x 7/10 / P(Divorced)</a:t>
            </a:r>
          </a:p>
          <a:p>
            <a:pPr>
              <a:spcBef>
                <a:spcPct val="10000"/>
              </a:spcBef>
              <a:spcAft>
                <a:spcPts val="400"/>
              </a:spcAft>
              <a:buClr>
                <a:srgbClr val="0C7B9C"/>
              </a:buClr>
              <a:buSzPct val="75000"/>
              <a:defRPr/>
            </a:pPr>
            <a:endParaRPr lang="en-US" altLang="en-US" sz="800" b="0">
              <a:sym typeface="Symbol" charset="2"/>
            </a:endParaRPr>
          </a:p>
          <a:p>
            <a:pPr>
              <a:spcBef>
                <a:spcPct val="10000"/>
              </a:spcBef>
              <a:spcAft>
                <a:spcPts val="400"/>
              </a:spcAft>
              <a:buClr>
                <a:srgbClr val="0C7B9C"/>
              </a:buClr>
              <a:buSzPct val="75000"/>
              <a:defRPr/>
            </a:pPr>
            <a:endParaRPr lang="en-US" altLang="en-US" sz="800" b="0">
              <a:sym typeface="Symbol" charset="2"/>
            </a:endParaRPr>
          </a:p>
          <a:p>
            <a:pPr>
              <a:spcBef>
                <a:spcPct val="10000"/>
              </a:spcBef>
              <a:spcAft>
                <a:spcPts val="400"/>
              </a:spcAft>
              <a:buClr>
                <a:srgbClr val="0C7B9C"/>
              </a:buClr>
              <a:buSzPct val="75000"/>
              <a:buFont typeface="Monotype Sorts" charset="2"/>
              <a:buChar char="l"/>
              <a:defRPr/>
            </a:pPr>
            <a:r>
              <a:rPr lang="en-US" altLang="en-US" sz="1600" b="0"/>
              <a:t>P(Yes | Refund = No, Divorced) = 1 x 1/3 x 3/10 / 		          P(Divorced, Refund = No)</a:t>
            </a:r>
          </a:p>
          <a:p>
            <a:pPr>
              <a:spcBef>
                <a:spcPct val="10000"/>
              </a:spcBef>
              <a:spcAft>
                <a:spcPts val="400"/>
              </a:spcAft>
              <a:buClr>
                <a:srgbClr val="0C7B9C"/>
              </a:buClr>
              <a:buSzPct val="75000"/>
              <a:defRPr/>
            </a:pPr>
            <a:r>
              <a:rPr lang="en-US" altLang="en-US" sz="1600" b="0">
                <a:solidFill>
                  <a:srgbClr val="000000"/>
                </a:solidFill>
              </a:rPr>
              <a:t>     P(No | Refund = No, Divorced) = 4/7 x 1/7 x 7/10 /    		          </a:t>
            </a:r>
            <a:r>
              <a:rPr lang="en-US" altLang="en-US" sz="1600" b="0"/>
              <a:t>P(Divorced, Refund = No)</a:t>
            </a:r>
          </a:p>
        </p:txBody>
      </p:sp>
      <p:sp>
        <p:nvSpPr>
          <p:cNvPr id="15366" name="Text Box 6">
            <a:extLst>
              <a:ext uri="{FF2B5EF4-FFF2-40B4-BE49-F238E27FC236}">
                <a16:creationId xmlns:a16="http://schemas.microsoft.com/office/drawing/2014/main" id="{712AD31C-8F42-5151-A2DC-85A67C4FD6F7}"/>
              </a:ext>
            </a:extLst>
          </p:cNvPr>
          <p:cNvSpPr txBox="1">
            <a:spLocks noChangeArrowheads="1"/>
          </p:cNvSpPr>
          <p:nvPr/>
        </p:nvSpPr>
        <p:spPr bwMode="auto">
          <a:xfrm>
            <a:off x="228600" y="990600"/>
            <a:ext cx="2743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spAutoFit/>
          </a:bodyPr>
          <a:lstStyle>
            <a:lvl1pPr>
              <a:defRPr sz="1400" b="1">
                <a:solidFill>
                  <a:schemeClr val="tx1"/>
                </a:solidFill>
                <a:latin typeface="Arial" charset="0"/>
                <a:ea typeface="ＭＳ Ｐゴシック" charset="0"/>
              </a:defRPr>
            </a:lvl1pPr>
            <a:lvl2pPr marL="742950" indent="-285750">
              <a:defRPr sz="1400" b="1">
                <a:solidFill>
                  <a:schemeClr val="tx1"/>
                </a:solidFill>
                <a:latin typeface="Arial" charset="0"/>
                <a:ea typeface="ＭＳ Ｐゴシック" charset="0"/>
              </a:defRPr>
            </a:lvl2pPr>
            <a:lvl3pPr marL="1143000" indent="-228600">
              <a:defRPr sz="1400" b="1">
                <a:solidFill>
                  <a:schemeClr val="tx1"/>
                </a:solidFill>
                <a:latin typeface="Arial" charset="0"/>
                <a:ea typeface="ＭＳ Ｐゴシック" charset="0"/>
              </a:defRPr>
            </a:lvl3pPr>
            <a:lvl4pPr marL="1600200" indent="-228600">
              <a:defRPr sz="1400" b="1">
                <a:solidFill>
                  <a:schemeClr val="tx1"/>
                </a:solidFill>
                <a:latin typeface="Arial" charset="0"/>
                <a:ea typeface="ＭＳ Ｐゴシック" charset="0"/>
              </a:defRPr>
            </a:lvl4pPr>
            <a:lvl5pPr marL="2057400" indent="-228600">
              <a:defRPr sz="1400" b="1">
                <a:solidFill>
                  <a:schemeClr val="tx1"/>
                </a:solidFill>
                <a:latin typeface="Arial" charset="0"/>
                <a:ea typeface="ＭＳ Ｐゴシック" charset="0"/>
              </a:defRPr>
            </a:lvl5pPr>
            <a:lvl6pPr marL="2514600" indent="-228600" eaLnBrk="0" fontAlgn="base" hangingPunct="0">
              <a:spcBef>
                <a:spcPct val="0"/>
              </a:spcBef>
              <a:spcAft>
                <a:spcPct val="0"/>
              </a:spcAft>
              <a:defRPr sz="1400" b="1">
                <a:solidFill>
                  <a:schemeClr val="tx1"/>
                </a:solidFill>
                <a:latin typeface="Arial" charset="0"/>
                <a:ea typeface="ＭＳ Ｐゴシック" charset="0"/>
              </a:defRPr>
            </a:lvl6pPr>
            <a:lvl7pPr marL="2971800" indent="-228600" eaLnBrk="0" fontAlgn="base" hangingPunct="0">
              <a:spcBef>
                <a:spcPct val="0"/>
              </a:spcBef>
              <a:spcAft>
                <a:spcPct val="0"/>
              </a:spcAft>
              <a:defRPr sz="1400" b="1">
                <a:solidFill>
                  <a:schemeClr val="tx1"/>
                </a:solidFill>
                <a:latin typeface="Arial" charset="0"/>
                <a:ea typeface="ＭＳ Ｐゴシック" charset="0"/>
              </a:defRPr>
            </a:lvl7pPr>
            <a:lvl8pPr marL="3429000" indent="-228600" eaLnBrk="0" fontAlgn="base" hangingPunct="0">
              <a:spcBef>
                <a:spcPct val="0"/>
              </a:spcBef>
              <a:spcAft>
                <a:spcPct val="0"/>
              </a:spcAft>
              <a:defRPr sz="1400" b="1">
                <a:solidFill>
                  <a:schemeClr val="tx1"/>
                </a:solidFill>
                <a:latin typeface="Arial" charset="0"/>
                <a:ea typeface="ＭＳ Ｐゴシック" charset="0"/>
              </a:defRPr>
            </a:lvl8pPr>
            <a:lvl9pPr marL="3886200" indent="-228600" eaLnBrk="0" fontAlgn="base" hangingPunct="0">
              <a:spcBef>
                <a:spcPct val="0"/>
              </a:spcBef>
              <a:spcAft>
                <a:spcPct val="0"/>
              </a:spcAft>
              <a:defRPr sz="1400" b="1">
                <a:solidFill>
                  <a:schemeClr val="tx1"/>
                </a:solidFill>
                <a:latin typeface="Arial" charset="0"/>
                <a:ea typeface="ＭＳ Ｐゴシック" charset="0"/>
              </a:defRPr>
            </a:lvl9pPr>
          </a:lstStyle>
          <a:p>
            <a:pPr>
              <a:spcBef>
                <a:spcPct val="50000"/>
              </a:spcBef>
              <a:defRPr/>
            </a:pPr>
            <a:r>
              <a:rPr lang="en-US" sz="1800">
                <a:solidFill>
                  <a:srgbClr val="FF0000"/>
                </a:solidFill>
              </a:rPr>
              <a:t>Given a Test Record:</a:t>
            </a:r>
          </a:p>
        </p:txBody>
      </p:sp>
      <p:sp>
        <p:nvSpPr>
          <p:cNvPr id="33797" name="TextBox 1">
            <a:extLst>
              <a:ext uri="{FF2B5EF4-FFF2-40B4-BE49-F238E27FC236}">
                <a16:creationId xmlns:a16="http://schemas.microsoft.com/office/drawing/2014/main" id="{31064796-20B2-3C39-9BE3-641BDBA7D96C}"/>
              </a:ext>
            </a:extLst>
          </p:cNvPr>
          <p:cNvSpPr txBox="1">
            <a:spLocks noChangeArrowheads="1"/>
          </p:cNvSpPr>
          <p:nvPr/>
        </p:nvSpPr>
        <p:spPr bwMode="auto">
          <a:xfrm>
            <a:off x="228600" y="1981200"/>
            <a:ext cx="3316288" cy="421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spcAft>
                <a:spcPct val="0"/>
              </a:spcAft>
              <a:buClrTx/>
              <a:buSzTx/>
              <a:buFontTx/>
              <a:buNone/>
            </a:pPr>
            <a:r>
              <a:rPr lang="en-US" altLang="en-US" sz="1600"/>
              <a:t>Naïve  Bayes Classifier:</a:t>
            </a:r>
          </a:p>
          <a:p>
            <a:pPr>
              <a:spcBef>
                <a:spcPct val="0"/>
              </a:spcBef>
              <a:spcAft>
                <a:spcPct val="0"/>
              </a:spcAft>
              <a:buClrTx/>
              <a:buSzTx/>
              <a:buFontTx/>
              <a:buNone/>
            </a:pPr>
            <a:endParaRPr lang="en-US" altLang="en-US" sz="1400"/>
          </a:p>
          <a:p>
            <a:pPr>
              <a:spcBef>
                <a:spcPct val="0"/>
              </a:spcBef>
              <a:spcAft>
                <a:spcPct val="0"/>
              </a:spcAft>
              <a:buClrTx/>
              <a:buSzTx/>
              <a:buFontTx/>
              <a:buNone/>
            </a:pPr>
            <a:r>
              <a:rPr lang="en-US" altLang="en-US" sz="1400" b="0"/>
              <a:t>P(Refund = Yes | No) = 3/7</a:t>
            </a:r>
          </a:p>
          <a:p>
            <a:pPr>
              <a:spcBef>
                <a:spcPct val="0"/>
              </a:spcBef>
              <a:spcAft>
                <a:spcPct val="0"/>
              </a:spcAft>
              <a:buClrTx/>
              <a:buSzTx/>
              <a:buFontTx/>
              <a:buNone/>
            </a:pPr>
            <a:r>
              <a:rPr lang="en-US" altLang="en-US" sz="1400" b="0"/>
              <a:t>P(Refund = No | No) = 4/7</a:t>
            </a:r>
          </a:p>
          <a:p>
            <a:pPr>
              <a:spcBef>
                <a:spcPct val="0"/>
              </a:spcBef>
              <a:spcAft>
                <a:spcPct val="0"/>
              </a:spcAft>
              <a:buClrTx/>
              <a:buSzTx/>
              <a:buFontTx/>
              <a:buNone/>
            </a:pPr>
            <a:r>
              <a:rPr lang="en-US" altLang="en-US" sz="1400" b="0"/>
              <a:t>P(Refund = Yes | Yes) = 0</a:t>
            </a:r>
          </a:p>
          <a:p>
            <a:pPr>
              <a:spcBef>
                <a:spcPct val="0"/>
              </a:spcBef>
              <a:spcAft>
                <a:spcPct val="0"/>
              </a:spcAft>
              <a:buClrTx/>
              <a:buSzTx/>
              <a:buFontTx/>
              <a:buNone/>
            </a:pPr>
            <a:r>
              <a:rPr lang="en-US" altLang="en-US" sz="1400" b="0"/>
              <a:t>P(Refund = No | Yes) = 1</a:t>
            </a:r>
          </a:p>
          <a:p>
            <a:pPr>
              <a:spcBef>
                <a:spcPct val="0"/>
              </a:spcBef>
              <a:spcAft>
                <a:spcPct val="0"/>
              </a:spcAft>
              <a:buClrTx/>
              <a:buSzTx/>
              <a:buFontTx/>
              <a:buNone/>
            </a:pPr>
            <a:r>
              <a:rPr lang="en-US" altLang="en-US" sz="1400" b="0"/>
              <a:t>P(Marital Status = Single | No) = 2/7</a:t>
            </a:r>
          </a:p>
          <a:p>
            <a:pPr>
              <a:spcBef>
                <a:spcPct val="0"/>
              </a:spcBef>
              <a:spcAft>
                <a:spcPct val="0"/>
              </a:spcAft>
              <a:buClrTx/>
              <a:buSzTx/>
              <a:buFontTx/>
              <a:buNone/>
            </a:pPr>
            <a:r>
              <a:rPr lang="en-US" altLang="en-US" sz="1400" b="0"/>
              <a:t>P(Marital Status = Divorced | No) = 1/7</a:t>
            </a:r>
          </a:p>
          <a:p>
            <a:pPr>
              <a:spcBef>
                <a:spcPct val="0"/>
              </a:spcBef>
              <a:spcAft>
                <a:spcPct val="0"/>
              </a:spcAft>
              <a:buClrTx/>
              <a:buSzTx/>
              <a:buFontTx/>
              <a:buNone/>
            </a:pPr>
            <a:r>
              <a:rPr lang="en-US" altLang="en-US" sz="1400" b="0"/>
              <a:t>P(Marital Status = Married | No) = 4/7</a:t>
            </a:r>
          </a:p>
          <a:p>
            <a:pPr>
              <a:spcBef>
                <a:spcPct val="0"/>
              </a:spcBef>
              <a:spcAft>
                <a:spcPct val="0"/>
              </a:spcAft>
              <a:buClrTx/>
              <a:buSzTx/>
              <a:buFontTx/>
              <a:buNone/>
            </a:pPr>
            <a:r>
              <a:rPr lang="en-US" altLang="en-US" sz="1400" b="0"/>
              <a:t>P(Marital Status = Single | Yes) = 2/3</a:t>
            </a:r>
          </a:p>
          <a:p>
            <a:pPr>
              <a:spcBef>
                <a:spcPct val="0"/>
              </a:spcBef>
              <a:spcAft>
                <a:spcPct val="0"/>
              </a:spcAft>
              <a:buClrTx/>
              <a:buSzTx/>
              <a:buFontTx/>
              <a:buNone/>
            </a:pPr>
            <a:r>
              <a:rPr lang="en-US" altLang="en-US" sz="1400" b="0"/>
              <a:t>P(Marital Status = Divorced | Yes) = 1/3</a:t>
            </a:r>
          </a:p>
          <a:p>
            <a:pPr>
              <a:spcBef>
                <a:spcPct val="0"/>
              </a:spcBef>
              <a:spcAft>
                <a:spcPct val="0"/>
              </a:spcAft>
              <a:buClrTx/>
              <a:buSzTx/>
              <a:buFontTx/>
              <a:buNone/>
            </a:pPr>
            <a:r>
              <a:rPr lang="en-US" altLang="en-US" sz="1400" b="0"/>
              <a:t>P(Marital Status = Married | Yes) = 0</a:t>
            </a:r>
          </a:p>
          <a:p>
            <a:pPr>
              <a:spcBef>
                <a:spcPct val="0"/>
              </a:spcBef>
              <a:spcAft>
                <a:spcPct val="0"/>
              </a:spcAft>
              <a:buClrTx/>
              <a:buSzTx/>
              <a:buFontTx/>
              <a:buNone/>
            </a:pPr>
            <a:endParaRPr lang="en-US" altLang="en-US" sz="1400" b="0"/>
          </a:p>
          <a:p>
            <a:pPr>
              <a:spcBef>
                <a:spcPct val="0"/>
              </a:spcBef>
              <a:spcAft>
                <a:spcPct val="0"/>
              </a:spcAft>
              <a:buClrTx/>
              <a:buSzTx/>
              <a:buFontTx/>
              <a:buNone/>
            </a:pPr>
            <a:r>
              <a:rPr lang="en-US" altLang="en-US" sz="1400" b="0"/>
              <a:t>For Taxable Income:</a:t>
            </a:r>
          </a:p>
          <a:p>
            <a:pPr>
              <a:spcBef>
                <a:spcPct val="0"/>
              </a:spcBef>
              <a:spcAft>
                <a:spcPct val="0"/>
              </a:spcAft>
              <a:buClrTx/>
              <a:buSzTx/>
              <a:buFontTx/>
              <a:buNone/>
            </a:pPr>
            <a:r>
              <a:rPr lang="en-US" altLang="en-US" sz="1400" b="0"/>
              <a:t>If class = No: sample mean = 110</a:t>
            </a:r>
          </a:p>
          <a:p>
            <a:pPr>
              <a:spcBef>
                <a:spcPct val="0"/>
              </a:spcBef>
              <a:spcAft>
                <a:spcPct val="0"/>
              </a:spcAft>
              <a:buClrTx/>
              <a:buSzTx/>
              <a:buFontTx/>
              <a:buNone/>
            </a:pPr>
            <a:r>
              <a:rPr lang="en-US" altLang="en-US" sz="1400" b="0"/>
              <a:t>	   sample variance = 2975</a:t>
            </a:r>
          </a:p>
          <a:p>
            <a:pPr>
              <a:spcBef>
                <a:spcPct val="0"/>
              </a:spcBef>
              <a:spcAft>
                <a:spcPct val="0"/>
              </a:spcAft>
              <a:buClrTx/>
              <a:buSzTx/>
              <a:buFontTx/>
              <a:buNone/>
            </a:pPr>
            <a:r>
              <a:rPr lang="en-US" altLang="en-US" sz="1400" b="0"/>
              <a:t>If class = Yes: sample mean = 90</a:t>
            </a:r>
          </a:p>
          <a:p>
            <a:pPr>
              <a:spcBef>
                <a:spcPct val="0"/>
              </a:spcBef>
              <a:spcAft>
                <a:spcPct val="0"/>
              </a:spcAft>
              <a:buClrTx/>
              <a:buSzTx/>
              <a:buFontTx/>
              <a:buNone/>
            </a:pPr>
            <a:r>
              <a:rPr lang="en-US" altLang="en-US" sz="1400" b="0"/>
              <a:t>	   sample variance = 25</a:t>
            </a:r>
          </a:p>
          <a:p>
            <a:pPr>
              <a:spcBef>
                <a:spcPct val="0"/>
              </a:spcBef>
              <a:spcAft>
                <a:spcPct val="0"/>
              </a:spcAft>
              <a:buClrTx/>
              <a:buSzTx/>
              <a:buFontTx/>
              <a:buNone/>
            </a:pPr>
            <a:endParaRPr lang="en-US" altLang="en-US" sz="1400" b="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5365">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365">
                                            <p:txEl>
                                              <p:pRg st="4" end="4"/>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15365">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36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A0C65D1A-6485-1DD6-05AF-0522981AAE70}"/>
              </a:ext>
            </a:extLst>
          </p:cNvPr>
          <p:cNvSpPr>
            <a:spLocks noGrp="1" noChangeArrowheads="1"/>
          </p:cNvSpPr>
          <p:nvPr>
            <p:ph type="title"/>
          </p:nvPr>
        </p:nvSpPr>
        <p:spPr/>
        <p:txBody>
          <a:bodyPr/>
          <a:lstStyle/>
          <a:p>
            <a:pPr>
              <a:defRPr/>
            </a:pPr>
            <a:r>
              <a:rPr lang="en-US" altLang="en-US" dirty="0">
                <a:ea typeface="ＭＳ Ｐゴシック" pitchFamily="34" charset="-128"/>
              </a:rPr>
              <a:t>Issues with Naïve Bayes Classifier</a:t>
            </a:r>
          </a:p>
        </p:txBody>
      </p:sp>
      <p:sp>
        <p:nvSpPr>
          <p:cNvPr id="15365" name="Rectangle 5">
            <a:extLst>
              <a:ext uri="{FF2B5EF4-FFF2-40B4-BE49-F238E27FC236}">
                <a16:creationId xmlns:a16="http://schemas.microsoft.com/office/drawing/2014/main" id="{246A557F-3AF6-36A4-5A66-BC7A46A3A3E9}"/>
              </a:ext>
            </a:extLst>
          </p:cNvPr>
          <p:cNvSpPr>
            <a:spLocks noChangeArrowheads="1"/>
          </p:cNvSpPr>
          <p:nvPr/>
        </p:nvSpPr>
        <p:spPr bwMode="auto">
          <a:xfrm>
            <a:off x="3886200" y="1676400"/>
            <a:ext cx="5410200" cy="3581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lIns="90488" tIns="44450" rIns="90488" bIns="44450"/>
          <a:lstStyle>
            <a:lvl1pPr marL="292100" indent="-292100">
              <a:defRPr sz="1400" b="1">
                <a:solidFill>
                  <a:schemeClr val="tx1"/>
                </a:solidFill>
                <a:latin typeface="Arial" charset="0"/>
                <a:ea typeface="ＭＳ Ｐゴシック" charset="-128"/>
              </a:defRPr>
            </a:lvl1pPr>
            <a:lvl2pPr marL="742950" indent="-285750">
              <a:defRPr sz="1400" b="1">
                <a:solidFill>
                  <a:schemeClr val="tx1"/>
                </a:solidFill>
                <a:latin typeface="Arial" charset="0"/>
                <a:ea typeface="ＭＳ Ｐゴシック" charset="-128"/>
              </a:defRPr>
            </a:lvl2pPr>
            <a:lvl3pPr marL="1143000" indent="-228600">
              <a:defRPr sz="1400" b="1">
                <a:solidFill>
                  <a:schemeClr val="tx1"/>
                </a:solidFill>
                <a:latin typeface="Arial" charset="0"/>
                <a:ea typeface="ＭＳ Ｐゴシック" charset="-128"/>
              </a:defRPr>
            </a:lvl3pPr>
            <a:lvl4pPr marL="1600200" indent="-228600">
              <a:defRPr sz="1400" b="1">
                <a:solidFill>
                  <a:schemeClr val="tx1"/>
                </a:solidFill>
                <a:latin typeface="Arial" charset="0"/>
                <a:ea typeface="ＭＳ Ｐゴシック" charset="-128"/>
              </a:defRPr>
            </a:lvl4pPr>
            <a:lvl5pPr marL="2057400" indent="-228600">
              <a:defRPr sz="1400" b="1">
                <a:solidFill>
                  <a:schemeClr val="tx1"/>
                </a:solidFill>
                <a:latin typeface="Arial" charset="0"/>
                <a:ea typeface="ＭＳ Ｐゴシック" charset="-128"/>
              </a:defRPr>
            </a:lvl5pPr>
            <a:lvl6pPr marL="2514600" indent="-228600" eaLnBrk="0" fontAlgn="base" hangingPunct="0">
              <a:spcBef>
                <a:spcPct val="0"/>
              </a:spcBef>
              <a:spcAft>
                <a:spcPct val="0"/>
              </a:spcAft>
              <a:defRPr sz="1400" b="1">
                <a:solidFill>
                  <a:schemeClr val="tx1"/>
                </a:solidFill>
                <a:latin typeface="Arial" charset="0"/>
                <a:ea typeface="ＭＳ Ｐゴシック" charset="-128"/>
              </a:defRPr>
            </a:lvl6pPr>
            <a:lvl7pPr marL="2971800" indent="-228600" eaLnBrk="0" fontAlgn="base" hangingPunct="0">
              <a:spcBef>
                <a:spcPct val="0"/>
              </a:spcBef>
              <a:spcAft>
                <a:spcPct val="0"/>
              </a:spcAft>
              <a:defRPr sz="1400" b="1">
                <a:solidFill>
                  <a:schemeClr val="tx1"/>
                </a:solidFill>
                <a:latin typeface="Arial" charset="0"/>
                <a:ea typeface="ＭＳ Ｐゴシック" charset="-128"/>
              </a:defRPr>
            </a:lvl7pPr>
            <a:lvl8pPr marL="3429000" indent="-228600" eaLnBrk="0" fontAlgn="base" hangingPunct="0">
              <a:spcBef>
                <a:spcPct val="0"/>
              </a:spcBef>
              <a:spcAft>
                <a:spcPct val="0"/>
              </a:spcAft>
              <a:defRPr sz="1400" b="1">
                <a:solidFill>
                  <a:schemeClr val="tx1"/>
                </a:solidFill>
                <a:latin typeface="Arial" charset="0"/>
                <a:ea typeface="ＭＳ Ｐゴシック" charset="-128"/>
              </a:defRPr>
            </a:lvl8pPr>
            <a:lvl9pPr marL="3886200" indent="-228600" eaLnBrk="0" fontAlgn="base" hangingPunct="0">
              <a:spcBef>
                <a:spcPct val="0"/>
              </a:spcBef>
              <a:spcAft>
                <a:spcPct val="0"/>
              </a:spcAft>
              <a:defRPr sz="1400" b="1">
                <a:solidFill>
                  <a:schemeClr val="tx1"/>
                </a:solidFill>
                <a:latin typeface="Arial" charset="0"/>
                <a:ea typeface="ＭＳ Ｐゴシック" charset="-128"/>
              </a:defRPr>
            </a:lvl9pPr>
          </a:lstStyle>
          <a:p>
            <a:pPr>
              <a:spcBef>
                <a:spcPct val="10000"/>
              </a:spcBef>
              <a:spcAft>
                <a:spcPts val="400"/>
              </a:spcAft>
              <a:buClr>
                <a:srgbClr val="0C7B9C"/>
              </a:buClr>
              <a:buSzPct val="75000"/>
              <a:buFont typeface="Monotype Sorts" charset="2"/>
              <a:buChar char="l"/>
              <a:defRPr/>
            </a:pPr>
            <a:r>
              <a:rPr lang="en-US" altLang="en-US" sz="1800" b="0"/>
              <a:t>P(Yes) = 3/10</a:t>
            </a:r>
          </a:p>
          <a:p>
            <a:pPr>
              <a:spcBef>
                <a:spcPct val="10000"/>
              </a:spcBef>
              <a:spcAft>
                <a:spcPts val="400"/>
              </a:spcAft>
              <a:buClr>
                <a:srgbClr val="0C7B9C"/>
              </a:buClr>
              <a:buSzPct val="75000"/>
              <a:defRPr/>
            </a:pPr>
            <a:r>
              <a:rPr lang="en-US" altLang="en-US" sz="1800" b="0"/>
              <a:t>     P(No) = 7/10</a:t>
            </a:r>
          </a:p>
          <a:p>
            <a:pPr>
              <a:spcBef>
                <a:spcPct val="10000"/>
              </a:spcBef>
              <a:spcAft>
                <a:spcPts val="400"/>
              </a:spcAft>
              <a:buClr>
                <a:srgbClr val="0C7B9C"/>
              </a:buClr>
              <a:buSzPct val="75000"/>
              <a:defRPr/>
            </a:pPr>
            <a:endParaRPr lang="en-US" altLang="en-US" sz="1800" b="0"/>
          </a:p>
          <a:p>
            <a:pPr>
              <a:spcBef>
                <a:spcPct val="10000"/>
              </a:spcBef>
              <a:spcAft>
                <a:spcPts val="400"/>
              </a:spcAft>
              <a:buClr>
                <a:srgbClr val="0C7B9C"/>
              </a:buClr>
              <a:buSzPct val="75000"/>
              <a:buFont typeface="Monotype Sorts" charset="2"/>
              <a:buChar char="l"/>
              <a:defRPr/>
            </a:pPr>
            <a:r>
              <a:rPr lang="en-US" altLang="en-US" sz="1800" b="0"/>
              <a:t>P(Yes | Married) = 0 x 3/10 / P(Married)</a:t>
            </a:r>
          </a:p>
          <a:p>
            <a:pPr>
              <a:spcBef>
                <a:spcPct val="10000"/>
              </a:spcBef>
              <a:spcAft>
                <a:spcPts val="400"/>
              </a:spcAft>
              <a:buClr>
                <a:srgbClr val="0C7B9C"/>
              </a:buClr>
              <a:buSzPct val="75000"/>
              <a:defRPr/>
            </a:pPr>
            <a:r>
              <a:rPr lang="en-US" altLang="en-US" sz="1800" b="0"/>
              <a:t>     P(No | Married) = 4/7 x 7/10 / P(Married)</a:t>
            </a:r>
          </a:p>
          <a:p>
            <a:pPr>
              <a:spcBef>
                <a:spcPct val="10000"/>
              </a:spcBef>
              <a:spcAft>
                <a:spcPts val="400"/>
              </a:spcAft>
              <a:buClr>
                <a:srgbClr val="0C7B9C"/>
              </a:buClr>
              <a:buSzPct val="75000"/>
              <a:defRPr/>
            </a:pPr>
            <a:endParaRPr lang="en-US" altLang="en-US" sz="900" b="0">
              <a:sym typeface="Symbol" charset="2"/>
            </a:endParaRPr>
          </a:p>
        </p:txBody>
      </p:sp>
      <p:sp>
        <p:nvSpPr>
          <p:cNvPr id="34819" name="TextBox 1">
            <a:extLst>
              <a:ext uri="{FF2B5EF4-FFF2-40B4-BE49-F238E27FC236}">
                <a16:creationId xmlns:a16="http://schemas.microsoft.com/office/drawing/2014/main" id="{2ED391D3-CA3B-BC1B-2A1C-F0F2D4E676B1}"/>
              </a:ext>
            </a:extLst>
          </p:cNvPr>
          <p:cNvSpPr txBox="1">
            <a:spLocks noChangeArrowheads="1"/>
          </p:cNvSpPr>
          <p:nvPr/>
        </p:nvSpPr>
        <p:spPr bwMode="auto">
          <a:xfrm>
            <a:off x="228600" y="1587500"/>
            <a:ext cx="3316288" cy="421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spcAft>
                <a:spcPct val="0"/>
              </a:spcAft>
              <a:buClrTx/>
              <a:buSzTx/>
              <a:buFontTx/>
              <a:buNone/>
            </a:pPr>
            <a:r>
              <a:rPr lang="en-US" altLang="en-US" sz="1600"/>
              <a:t>Naïve  Bayes Classifier:</a:t>
            </a:r>
          </a:p>
          <a:p>
            <a:pPr>
              <a:spcBef>
                <a:spcPct val="0"/>
              </a:spcBef>
              <a:spcAft>
                <a:spcPct val="0"/>
              </a:spcAft>
              <a:buClrTx/>
              <a:buSzTx/>
              <a:buFontTx/>
              <a:buNone/>
            </a:pPr>
            <a:endParaRPr lang="en-US" altLang="en-US" sz="1400"/>
          </a:p>
          <a:p>
            <a:pPr>
              <a:spcBef>
                <a:spcPct val="0"/>
              </a:spcBef>
              <a:spcAft>
                <a:spcPct val="0"/>
              </a:spcAft>
              <a:buClrTx/>
              <a:buSzTx/>
              <a:buFontTx/>
              <a:buNone/>
            </a:pPr>
            <a:r>
              <a:rPr lang="en-US" altLang="en-US" sz="1400" b="0"/>
              <a:t>P(Refund = Yes | No) = 3/7</a:t>
            </a:r>
          </a:p>
          <a:p>
            <a:pPr>
              <a:spcBef>
                <a:spcPct val="0"/>
              </a:spcBef>
              <a:spcAft>
                <a:spcPct val="0"/>
              </a:spcAft>
              <a:buClrTx/>
              <a:buSzTx/>
              <a:buFontTx/>
              <a:buNone/>
            </a:pPr>
            <a:r>
              <a:rPr lang="en-US" altLang="en-US" sz="1400" b="0"/>
              <a:t>P(Refund = No | No) = 4/7</a:t>
            </a:r>
          </a:p>
          <a:p>
            <a:pPr>
              <a:spcBef>
                <a:spcPct val="0"/>
              </a:spcBef>
              <a:spcAft>
                <a:spcPct val="0"/>
              </a:spcAft>
              <a:buClrTx/>
              <a:buSzTx/>
              <a:buFontTx/>
              <a:buNone/>
            </a:pPr>
            <a:r>
              <a:rPr lang="en-US" altLang="en-US" sz="1400" b="0"/>
              <a:t>P(Refund = Yes | Yes) = 0</a:t>
            </a:r>
          </a:p>
          <a:p>
            <a:pPr>
              <a:spcBef>
                <a:spcPct val="0"/>
              </a:spcBef>
              <a:spcAft>
                <a:spcPct val="0"/>
              </a:spcAft>
              <a:buClrTx/>
              <a:buSzTx/>
              <a:buFontTx/>
              <a:buNone/>
            </a:pPr>
            <a:r>
              <a:rPr lang="en-US" altLang="en-US" sz="1400" b="0"/>
              <a:t>P(Refund = No | Yes) = 1</a:t>
            </a:r>
          </a:p>
          <a:p>
            <a:pPr>
              <a:spcBef>
                <a:spcPct val="0"/>
              </a:spcBef>
              <a:spcAft>
                <a:spcPct val="0"/>
              </a:spcAft>
              <a:buClrTx/>
              <a:buSzTx/>
              <a:buFontTx/>
              <a:buNone/>
            </a:pPr>
            <a:r>
              <a:rPr lang="en-US" altLang="en-US" sz="1400" b="0"/>
              <a:t>P(Marital Status = Single | No) = 2/7</a:t>
            </a:r>
          </a:p>
          <a:p>
            <a:pPr>
              <a:spcBef>
                <a:spcPct val="0"/>
              </a:spcBef>
              <a:spcAft>
                <a:spcPct val="0"/>
              </a:spcAft>
              <a:buClrTx/>
              <a:buSzTx/>
              <a:buFontTx/>
              <a:buNone/>
            </a:pPr>
            <a:r>
              <a:rPr lang="en-US" altLang="en-US" sz="1400" b="0"/>
              <a:t>P(Marital Status = Divorced | No) = 1/7</a:t>
            </a:r>
          </a:p>
          <a:p>
            <a:pPr>
              <a:spcBef>
                <a:spcPct val="0"/>
              </a:spcBef>
              <a:spcAft>
                <a:spcPct val="0"/>
              </a:spcAft>
              <a:buClrTx/>
              <a:buSzTx/>
              <a:buFontTx/>
              <a:buNone/>
            </a:pPr>
            <a:r>
              <a:rPr lang="en-US" altLang="en-US" sz="1400" b="0"/>
              <a:t>P(Marital Status = Married | No) = 4/7</a:t>
            </a:r>
          </a:p>
          <a:p>
            <a:pPr>
              <a:spcBef>
                <a:spcPct val="0"/>
              </a:spcBef>
              <a:spcAft>
                <a:spcPct val="0"/>
              </a:spcAft>
              <a:buClrTx/>
              <a:buSzTx/>
              <a:buFontTx/>
              <a:buNone/>
            </a:pPr>
            <a:r>
              <a:rPr lang="en-US" altLang="en-US" sz="1400" b="0"/>
              <a:t>P(Marital Status = Single | Yes) = 2/3</a:t>
            </a:r>
          </a:p>
          <a:p>
            <a:pPr>
              <a:spcBef>
                <a:spcPct val="0"/>
              </a:spcBef>
              <a:spcAft>
                <a:spcPct val="0"/>
              </a:spcAft>
              <a:buClrTx/>
              <a:buSzTx/>
              <a:buFontTx/>
              <a:buNone/>
            </a:pPr>
            <a:r>
              <a:rPr lang="en-US" altLang="en-US" sz="1400" b="0"/>
              <a:t>P(Marital Status = Divorced | Yes) = 1/3</a:t>
            </a:r>
          </a:p>
          <a:p>
            <a:pPr>
              <a:spcBef>
                <a:spcPct val="0"/>
              </a:spcBef>
              <a:spcAft>
                <a:spcPct val="0"/>
              </a:spcAft>
              <a:buClrTx/>
              <a:buSzTx/>
              <a:buFontTx/>
              <a:buNone/>
            </a:pPr>
            <a:r>
              <a:rPr lang="en-US" altLang="en-US" sz="1400" b="0"/>
              <a:t>P(Marital Status = Married | Yes) = 0</a:t>
            </a:r>
          </a:p>
          <a:p>
            <a:pPr>
              <a:spcBef>
                <a:spcPct val="0"/>
              </a:spcBef>
              <a:spcAft>
                <a:spcPct val="0"/>
              </a:spcAft>
              <a:buClrTx/>
              <a:buSzTx/>
              <a:buFontTx/>
              <a:buNone/>
            </a:pPr>
            <a:endParaRPr lang="en-US" altLang="en-US" sz="1400" b="0"/>
          </a:p>
          <a:p>
            <a:pPr>
              <a:spcBef>
                <a:spcPct val="0"/>
              </a:spcBef>
              <a:spcAft>
                <a:spcPct val="0"/>
              </a:spcAft>
              <a:buClrTx/>
              <a:buSzTx/>
              <a:buFontTx/>
              <a:buNone/>
            </a:pPr>
            <a:r>
              <a:rPr lang="en-US" altLang="en-US" sz="1400" b="0"/>
              <a:t>For Taxable Income:</a:t>
            </a:r>
          </a:p>
          <a:p>
            <a:pPr>
              <a:spcBef>
                <a:spcPct val="0"/>
              </a:spcBef>
              <a:spcAft>
                <a:spcPct val="0"/>
              </a:spcAft>
              <a:buClrTx/>
              <a:buSzTx/>
              <a:buFontTx/>
              <a:buNone/>
            </a:pPr>
            <a:r>
              <a:rPr lang="en-US" altLang="en-US" sz="1400" b="0"/>
              <a:t>If class = No: sample mean = 110</a:t>
            </a:r>
          </a:p>
          <a:p>
            <a:pPr>
              <a:spcBef>
                <a:spcPct val="0"/>
              </a:spcBef>
              <a:spcAft>
                <a:spcPct val="0"/>
              </a:spcAft>
              <a:buClrTx/>
              <a:buSzTx/>
              <a:buFontTx/>
              <a:buNone/>
            </a:pPr>
            <a:r>
              <a:rPr lang="en-US" altLang="en-US" sz="1400" b="0"/>
              <a:t>	   sample variance = 2975</a:t>
            </a:r>
          </a:p>
          <a:p>
            <a:pPr>
              <a:spcBef>
                <a:spcPct val="0"/>
              </a:spcBef>
              <a:spcAft>
                <a:spcPct val="0"/>
              </a:spcAft>
              <a:buClrTx/>
              <a:buSzTx/>
              <a:buFontTx/>
              <a:buNone/>
            </a:pPr>
            <a:r>
              <a:rPr lang="en-US" altLang="en-US" sz="1400" b="0"/>
              <a:t>If class = Yes: sample mean = 90</a:t>
            </a:r>
          </a:p>
          <a:p>
            <a:pPr>
              <a:spcBef>
                <a:spcPct val="0"/>
              </a:spcBef>
              <a:spcAft>
                <a:spcPct val="0"/>
              </a:spcAft>
              <a:buClrTx/>
              <a:buSzTx/>
              <a:buFontTx/>
              <a:buNone/>
            </a:pPr>
            <a:r>
              <a:rPr lang="en-US" altLang="en-US" sz="1400" b="0"/>
              <a:t>	   sample variance = 25</a:t>
            </a:r>
          </a:p>
          <a:p>
            <a:pPr>
              <a:spcBef>
                <a:spcPct val="0"/>
              </a:spcBef>
              <a:spcAft>
                <a:spcPct val="0"/>
              </a:spcAft>
              <a:buClrTx/>
              <a:buSzTx/>
              <a:buFontTx/>
              <a:buNone/>
            </a:pPr>
            <a:endParaRPr lang="en-US" altLang="en-US" sz="1400" b="0"/>
          </a:p>
        </p:txBody>
      </p:sp>
    </p:spTree>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59AE07C0-BB8C-0A59-B8FE-FFBBA9C21BB3}"/>
              </a:ext>
            </a:extLst>
          </p:cNvPr>
          <p:cNvSpPr>
            <a:spLocks noGrp="1" noChangeArrowheads="1"/>
          </p:cNvSpPr>
          <p:nvPr>
            <p:ph type="title"/>
          </p:nvPr>
        </p:nvSpPr>
        <p:spPr/>
        <p:txBody>
          <a:bodyPr/>
          <a:lstStyle/>
          <a:p>
            <a:pPr>
              <a:defRPr/>
            </a:pPr>
            <a:r>
              <a:rPr lang="en-US" altLang="en-US" dirty="0">
                <a:ea typeface="ＭＳ Ｐゴシック" pitchFamily="34" charset="-128"/>
              </a:rPr>
              <a:t>Issues with Naïve Bayes Classifier</a:t>
            </a:r>
          </a:p>
        </p:txBody>
      </p:sp>
      <p:sp>
        <p:nvSpPr>
          <p:cNvPr id="16387" name="Rectangle 3">
            <a:extLst>
              <a:ext uri="{FF2B5EF4-FFF2-40B4-BE49-F238E27FC236}">
                <a16:creationId xmlns:a16="http://schemas.microsoft.com/office/drawing/2014/main" id="{4EFA7D06-C309-7FED-4107-CCEF16D8BD9E}"/>
              </a:ext>
            </a:extLst>
          </p:cNvPr>
          <p:cNvSpPr>
            <a:spLocks noGrp="1" noChangeArrowheads="1"/>
          </p:cNvSpPr>
          <p:nvPr>
            <p:ph type="body" idx="1"/>
          </p:nvPr>
        </p:nvSpPr>
        <p:spPr/>
        <p:txBody>
          <a:bodyPr/>
          <a:lstStyle/>
          <a:p>
            <a:pPr marL="0" indent="0">
              <a:lnSpc>
                <a:spcPct val="130000"/>
              </a:lnSpc>
              <a:buFont typeface="Monotype Sorts" pitchFamily="-84" charset="2"/>
              <a:buNone/>
              <a:defRPr/>
            </a:pPr>
            <a:endParaRPr lang="en-US" altLang="en-US" sz="2400" dirty="0">
              <a:ea typeface="ＭＳ Ｐゴシック" pitchFamily="34" charset="-128"/>
            </a:endParaRPr>
          </a:p>
          <a:p>
            <a:pPr>
              <a:lnSpc>
                <a:spcPct val="130000"/>
              </a:lnSpc>
              <a:buFont typeface="Monotype Sorts" pitchFamily="-84" charset="2"/>
              <a:buChar char="l"/>
              <a:defRPr/>
            </a:pPr>
            <a:endParaRPr lang="en-US" altLang="en-US" sz="2400" dirty="0">
              <a:ea typeface="ＭＳ Ｐゴシック" pitchFamily="34" charset="-128"/>
            </a:endParaRPr>
          </a:p>
          <a:p>
            <a:pPr>
              <a:lnSpc>
                <a:spcPct val="130000"/>
              </a:lnSpc>
              <a:buFont typeface="Monotype Sorts" pitchFamily="-84" charset="2"/>
              <a:buChar char="l"/>
              <a:defRPr/>
            </a:pPr>
            <a:endParaRPr lang="en-US" altLang="en-US" sz="2400" dirty="0">
              <a:ea typeface="ＭＳ Ｐゴシック" pitchFamily="34" charset="-128"/>
            </a:endParaRPr>
          </a:p>
          <a:p>
            <a:pPr>
              <a:lnSpc>
                <a:spcPct val="130000"/>
              </a:lnSpc>
              <a:buFont typeface="Monotype Sorts" pitchFamily="-84" charset="2"/>
              <a:buChar char="l"/>
              <a:defRPr/>
            </a:pPr>
            <a:endParaRPr lang="en-US" altLang="en-US" sz="2400" dirty="0">
              <a:ea typeface="ＭＳ Ｐゴシック" pitchFamily="34" charset="-128"/>
            </a:endParaRPr>
          </a:p>
        </p:txBody>
      </p:sp>
      <p:graphicFrame>
        <p:nvGraphicFramePr>
          <p:cNvPr id="35843" name="Object 1">
            <a:extLst>
              <a:ext uri="{FF2B5EF4-FFF2-40B4-BE49-F238E27FC236}">
                <a16:creationId xmlns:a16="http://schemas.microsoft.com/office/drawing/2014/main" id="{E439F6E0-85D0-3D11-430B-C7C33CC5FF84}"/>
              </a:ext>
            </a:extLst>
          </p:cNvPr>
          <p:cNvGraphicFramePr>
            <a:graphicFrameLocks noChangeAspect="1"/>
          </p:cNvGraphicFramePr>
          <p:nvPr/>
        </p:nvGraphicFramePr>
        <p:xfrm>
          <a:off x="409575" y="1441450"/>
          <a:ext cx="3681413" cy="3543300"/>
        </p:xfrm>
        <a:graphic>
          <a:graphicData uri="http://schemas.openxmlformats.org/presentationml/2006/ole">
            <mc:AlternateContent xmlns:mc="http://schemas.openxmlformats.org/markup-compatibility/2006">
              <mc:Choice xmlns:v="urn:schemas-microsoft-com:vml" Requires="v">
                <p:oleObj name="VISIO" r:id="rId2" imgW="4392168" imgH="5334000" progId="Visio.Drawing.6">
                  <p:embed/>
                </p:oleObj>
              </mc:Choice>
              <mc:Fallback>
                <p:oleObj name="VISIO" r:id="rId2" imgW="4392168" imgH="5334000" progId="Visio.Drawing.6">
                  <p:embed/>
                  <p:pic>
                    <p:nvPicPr>
                      <p:cNvPr id="35843" name="Object 1">
                        <a:extLst>
                          <a:ext uri="{FF2B5EF4-FFF2-40B4-BE49-F238E27FC236}">
                            <a16:creationId xmlns:a16="http://schemas.microsoft.com/office/drawing/2014/main" id="{E439F6E0-85D0-3D11-430B-C7C33CC5FF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20895"/>
                      <a:stretch>
                        <a:fillRect/>
                      </a:stretch>
                    </p:blipFill>
                    <p:spPr bwMode="auto">
                      <a:xfrm>
                        <a:off x="409575" y="1441450"/>
                        <a:ext cx="3681413" cy="3543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5844" name="TextBox 4">
            <a:extLst>
              <a:ext uri="{FF2B5EF4-FFF2-40B4-BE49-F238E27FC236}">
                <a16:creationId xmlns:a16="http://schemas.microsoft.com/office/drawing/2014/main" id="{9BF16D13-342D-6C75-EDCB-D7CB1D31368E}"/>
              </a:ext>
            </a:extLst>
          </p:cNvPr>
          <p:cNvSpPr txBox="1">
            <a:spLocks noChangeArrowheads="1"/>
          </p:cNvSpPr>
          <p:nvPr/>
        </p:nvSpPr>
        <p:spPr bwMode="auto">
          <a:xfrm>
            <a:off x="4419600" y="1062038"/>
            <a:ext cx="3316288" cy="4002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spcAft>
                <a:spcPct val="0"/>
              </a:spcAft>
              <a:buClrTx/>
              <a:buSzTx/>
              <a:buFontTx/>
              <a:buNone/>
            </a:pPr>
            <a:r>
              <a:rPr lang="en-US" altLang="en-US" sz="1600"/>
              <a:t>Naïve  Bayes Classifier:</a:t>
            </a:r>
          </a:p>
          <a:p>
            <a:pPr>
              <a:spcBef>
                <a:spcPct val="0"/>
              </a:spcBef>
              <a:spcAft>
                <a:spcPct val="0"/>
              </a:spcAft>
              <a:buClrTx/>
              <a:buSzTx/>
              <a:buFontTx/>
              <a:buNone/>
            </a:pPr>
            <a:endParaRPr lang="en-US" altLang="en-US" sz="1400"/>
          </a:p>
          <a:p>
            <a:pPr>
              <a:spcBef>
                <a:spcPct val="0"/>
              </a:spcBef>
              <a:spcAft>
                <a:spcPct val="0"/>
              </a:spcAft>
              <a:buClrTx/>
              <a:buSzTx/>
              <a:buFontTx/>
              <a:buNone/>
            </a:pPr>
            <a:r>
              <a:rPr lang="en-US" altLang="en-US" sz="1400" b="0"/>
              <a:t>P(Refund = Yes | No) = 2/6</a:t>
            </a:r>
          </a:p>
          <a:p>
            <a:pPr>
              <a:spcBef>
                <a:spcPct val="0"/>
              </a:spcBef>
              <a:spcAft>
                <a:spcPct val="0"/>
              </a:spcAft>
              <a:buClrTx/>
              <a:buSzTx/>
              <a:buFontTx/>
              <a:buNone/>
            </a:pPr>
            <a:r>
              <a:rPr lang="en-US" altLang="en-US" sz="1400" b="0"/>
              <a:t>P(Refund = No | No) = 4/6</a:t>
            </a:r>
          </a:p>
          <a:p>
            <a:pPr>
              <a:spcBef>
                <a:spcPct val="0"/>
              </a:spcBef>
              <a:spcAft>
                <a:spcPct val="0"/>
              </a:spcAft>
              <a:buClrTx/>
              <a:buSzTx/>
              <a:buFontTx/>
              <a:buNone/>
            </a:pPr>
            <a:r>
              <a:rPr lang="en-US" altLang="en-US" sz="1400" b="0"/>
              <a:t>P(Refund = Yes | Yes) = 0</a:t>
            </a:r>
          </a:p>
          <a:p>
            <a:pPr>
              <a:spcBef>
                <a:spcPct val="0"/>
              </a:spcBef>
              <a:spcAft>
                <a:spcPct val="0"/>
              </a:spcAft>
              <a:buClrTx/>
              <a:buSzTx/>
              <a:buFontTx/>
              <a:buNone/>
            </a:pPr>
            <a:r>
              <a:rPr lang="en-US" altLang="en-US" sz="1400" b="0"/>
              <a:t>P(Refund = No | Yes) = 1</a:t>
            </a:r>
          </a:p>
          <a:p>
            <a:pPr>
              <a:spcBef>
                <a:spcPct val="0"/>
              </a:spcBef>
              <a:spcAft>
                <a:spcPct val="0"/>
              </a:spcAft>
              <a:buClrTx/>
              <a:buSzTx/>
              <a:buFontTx/>
              <a:buNone/>
            </a:pPr>
            <a:r>
              <a:rPr lang="en-US" altLang="en-US" sz="1400" b="0"/>
              <a:t>P(Marital Status = Single | No) = 2/6</a:t>
            </a:r>
          </a:p>
          <a:p>
            <a:pPr>
              <a:spcBef>
                <a:spcPct val="0"/>
              </a:spcBef>
              <a:spcAft>
                <a:spcPct val="0"/>
              </a:spcAft>
              <a:buClrTx/>
              <a:buSzTx/>
              <a:buFontTx/>
              <a:buNone/>
            </a:pPr>
            <a:r>
              <a:rPr lang="en-US" altLang="en-US" sz="1400" b="0"/>
              <a:t>P(Marital Status = Divorced | No) = 0</a:t>
            </a:r>
          </a:p>
          <a:p>
            <a:pPr>
              <a:spcBef>
                <a:spcPct val="0"/>
              </a:spcBef>
              <a:spcAft>
                <a:spcPct val="0"/>
              </a:spcAft>
              <a:buClrTx/>
              <a:buSzTx/>
              <a:buFontTx/>
              <a:buNone/>
            </a:pPr>
            <a:r>
              <a:rPr lang="en-US" altLang="en-US" sz="1400" b="0"/>
              <a:t>P(Marital Status = Married | No) = 4/6</a:t>
            </a:r>
          </a:p>
          <a:p>
            <a:pPr>
              <a:spcBef>
                <a:spcPct val="0"/>
              </a:spcBef>
              <a:spcAft>
                <a:spcPct val="0"/>
              </a:spcAft>
              <a:buClrTx/>
              <a:buSzTx/>
              <a:buFontTx/>
              <a:buNone/>
            </a:pPr>
            <a:r>
              <a:rPr lang="en-US" altLang="en-US" sz="1400" b="0"/>
              <a:t>P(Marital Status = Single | Yes) = 2/3</a:t>
            </a:r>
          </a:p>
          <a:p>
            <a:pPr>
              <a:spcBef>
                <a:spcPct val="0"/>
              </a:spcBef>
              <a:spcAft>
                <a:spcPct val="0"/>
              </a:spcAft>
              <a:buClrTx/>
              <a:buSzTx/>
              <a:buFontTx/>
              <a:buNone/>
            </a:pPr>
            <a:r>
              <a:rPr lang="en-US" altLang="en-US" sz="1400" b="0"/>
              <a:t>P(Marital Status = Divorced | Yes) = 1/3</a:t>
            </a:r>
          </a:p>
          <a:p>
            <a:pPr>
              <a:spcBef>
                <a:spcPct val="0"/>
              </a:spcBef>
              <a:spcAft>
                <a:spcPct val="0"/>
              </a:spcAft>
              <a:buClrTx/>
              <a:buSzTx/>
              <a:buFontTx/>
              <a:buNone/>
            </a:pPr>
            <a:r>
              <a:rPr lang="en-US" altLang="en-US" sz="1400" b="0"/>
              <a:t>P(Marital Status = Married | Yes) = 0/3</a:t>
            </a:r>
          </a:p>
          <a:p>
            <a:pPr>
              <a:spcBef>
                <a:spcPct val="0"/>
              </a:spcBef>
              <a:spcAft>
                <a:spcPct val="0"/>
              </a:spcAft>
              <a:buClrTx/>
              <a:buSzTx/>
              <a:buFontTx/>
              <a:buNone/>
            </a:pPr>
            <a:r>
              <a:rPr lang="en-US" altLang="en-US" sz="1400" b="0"/>
              <a:t>For Taxable Income:</a:t>
            </a:r>
          </a:p>
          <a:p>
            <a:pPr>
              <a:spcBef>
                <a:spcPct val="0"/>
              </a:spcBef>
              <a:spcAft>
                <a:spcPct val="0"/>
              </a:spcAft>
              <a:buClrTx/>
              <a:buSzTx/>
              <a:buFontTx/>
              <a:buNone/>
            </a:pPr>
            <a:r>
              <a:rPr lang="en-US" altLang="en-US" sz="1400" b="0"/>
              <a:t>If class = No: sample mean = 91</a:t>
            </a:r>
          </a:p>
          <a:p>
            <a:pPr>
              <a:spcBef>
                <a:spcPct val="0"/>
              </a:spcBef>
              <a:spcAft>
                <a:spcPct val="0"/>
              </a:spcAft>
              <a:buClrTx/>
              <a:buSzTx/>
              <a:buFontTx/>
              <a:buNone/>
            </a:pPr>
            <a:r>
              <a:rPr lang="en-US" altLang="en-US" sz="1400" b="0"/>
              <a:t>	   sample variance = 685</a:t>
            </a:r>
          </a:p>
          <a:p>
            <a:pPr>
              <a:spcBef>
                <a:spcPct val="0"/>
              </a:spcBef>
              <a:spcAft>
                <a:spcPct val="0"/>
              </a:spcAft>
              <a:buClrTx/>
              <a:buSzTx/>
              <a:buFontTx/>
              <a:buNone/>
            </a:pPr>
            <a:r>
              <a:rPr lang="en-US" altLang="en-US" sz="1400" b="0"/>
              <a:t>If class = No: sample mean = 90</a:t>
            </a:r>
          </a:p>
          <a:p>
            <a:pPr>
              <a:spcBef>
                <a:spcPct val="0"/>
              </a:spcBef>
              <a:spcAft>
                <a:spcPct val="0"/>
              </a:spcAft>
              <a:buClrTx/>
              <a:buSzTx/>
              <a:buFontTx/>
              <a:buNone/>
            </a:pPr>
            <a:r>
              <a:rPr lang="en-US" altLang="en-US" sz="1400" b="0"/>
              <a:t>	   sample variance = 25</a:t>
            </a:r>
          </a:p>
          <a:p>
            <a:pPr>
              <a:spcBef>
                <a:spcPct val="0"/>
              </a:spcBef>
              <a:spcAft>
                <a:spcPct val="0"/>
              </a:spcAft>
              <a:buClrTx/>
              <a:buSzTx/>
              <a:buFontTx/>
              <a:buNone/>
            </a:pPr>
            <a:endParaRPr lang="en-US" altLang="en-US" sz="1400" b="0"/>
          </a:p>
        </p:txBody>
      </p:sp>
      <p:sp>
        <p:nvSpPr>
          <p:cNvPr id="6" name="Text Box 6">
            <a:extLst>
              <a:ext uri="{FF2B5EF4-FFF2-40B4-BE49-F238E27FC236}">
                <a16:creationId xmlns:a16="http://schemas.microsoft.com/office/drawing/2014/main" id="{AE2B23D0-7987-52DC-69E4-25117B2FC4A3}"/>
              </a:ext>
            </a:extLst>
          </p:cNvPr>
          <p:cNvSpPr txBox="1">
            <a:spLocks noChangeArrowheads="1"/>
          </p:cNvSpPr>
          <p:nvPr/>
        </p:nvSpPr>
        <p:spPr bwMode="auto">
          <a:xfrm>
            <a:off x="228600" y="1090613"/>
            <a:ext cx="365760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spAutoFit/>
          </a:bodyPr>
          <a:lstStyle>
            <a:lvl1pPr>
              <a:defRPr sz="1400" b="1">
                <a:solidFill>
                  <a:schemeClr val="tx1"/>
                </a:solidFill>
                <a:latin typeface="Arial" charset="0"/>
                <a:ea typeface="ＭＳ Ｐゴシック" charset="0"/>
              </a:defRPr>
            </a:lvl1pPr>
            <a:lvl2pPr marL="742950" indent="-285750">
              <a:defRPr sz="1400" b="1">
                <a:solidFill>
                  <a:schemeClr val="tx1"/>
                </a:solidFill>
                <a:latin typeface="Arial" charset="0"/>
                <a:ea typeface="ＭＳ Ｐゴシック" charset="0"/>
              </a:defRPr>
            </a:lvl2pPr>
            <a:lvl3pPr marL="1143000" indent="-228600">
              <a:defRPr sz="1400" b="1">
                <a:solidFill>
                  <a:schemeClr val="tx1"/>
                </a:solidFill>
                <a:latin typeface="Arial" charset="0"/>
                <a:ea typeface="ＭＳ Ｐゴシック" charset="0"/>
              </a:defRPr>
            </a:lvl3pPr>
            <a:lvl4pPr marL="1600200" indent="-228600">
              <a:defRPr sz="1400" b="1">
                <a:solidFill>
                  <a:schemeClr val="tx1"/>
                </a:solidFill>
                <a:latin typeface="Arial" charset="0"/>
                <a:ea typeface="ＭＳ Ｐゴシック" charset="0"/>
              </a:defRPr>
            </a:lvl4pPr>
            <a:lvl5pPr marL="2057400" indent="-228600">
              <a:defRPr sz="1400" b="1">
                <a:solidFill>
                  <a:schemeClr val="tx1"/>
                </a:solidFill>
                <a:latin typeface="Arial" charset="0"/>
                <a:ea typeface="ＭＳ Ｐゴシック" charset="0"/>
              </a:defRPr>
            </a:lvl5pPr>
            <a:lvl6pPr marL="2514600" indent="-228600" eaLnBrk="0" fontAlgn="base" hangingPunct="0">
              <a:spcBef>
                <a:spcPct val="0"/>
              </a:spcBef>
              <a:spcAft>
                <a:spcPct val="0"/>
              </a:spcAft>
              <a:defRPr sz="1400" b="1">
                <a:solidFill>
                  <a:schemeClr val="tx1"/>
                </a:solidFill>
                <a:latin typeface="Arial" charset="0"/>
                <a:ea typeface="ＭＳ Ｐゴシック" charset="0"/>
              </a:defRPr>
            </a:lvl6pPr>
            <a:lvl7pPr marL="2971800" indent="-228600" eaLnBrk="0" fontAlgn="base" hangingPunct="0">
              <a:spcBef>
                <a:spcPct val="0"/>
              </a:spcBef>
              <a:spcAft>
                <a:spcPct val="0"/>
              </a:spcAft>
              <a:defRPr sz="1400" b="1">
                <a:solidFill>
                  <a:schemeClr val="tx1"/>
                </a:solidFill>
                <a:latin typeface="Arial" charset="0"/>
                <a:ea typeface="ＭＳ Ｐゴシック" charset="0"/>
              </a:defRPr>
            </a:lvl7pPr>
            <a:lvl8pPr marL="3429000" indent="-228600" eaLnBrk="0" fontAlgn="base" hangingPunct="0">
              <a:spcBef>
                <a:spcPct val="0"/>
              </a:spcBef>
              <a:spcAft>
                <a:spcPct val="0"/>
              </a:spcAft>
              <a:defRPr sz="1400" b="1">
                <a:solidFill>
                  <a:schemeClr val="tx1"/>
                </a:solidFill>
                <a:latin typeface="Arial" charset="0"/>
                <a:ea typeface="ＭＳ Ｐゴシック" charset="0"/>
              </a:defRPr>
            </a:lvl8pPr>
            <a:lvl9pPr marL="3886200" indent="-228600" eaLnBrk="0" fontAlgn="base" hangingPunct="0">
              <a:spcBef>
                <a:spcPct val="0"/>
              </a:spcBef>
              <a:spcAft>
                <a:spcPct val="0"/>
              </a:spcAft>
              <a:defRPr sz="1400" b="1">
                <a:solidFill>
                  <a:schemeClr val="tx1"/>
                </a:solidFill>
                <a:latin typeface="Arial" charset="0"/>
                <a:ea typeface="ＭＳ Ｐゴシック" charset="0"/>
              </a:defRPr>
            </a:lvl9pPr>
          </a:lstStyle>
          <a:p>
            <a:pPr algn="ctr">
              <a:spcBef>
                <a:spcPct val="50000"/>
              </a:spcBef>
              <a:defRPr/>
            </a:pPr>
            <a:r>
              <a:rPr lang="en-US" sz="1600" b="0" dirty="0"/>
              <a:t>Consider the table with </a:t>
            </a:r>
            <a:r>
              <a:rPr lang="en-US" sz="1600" b="0" dirty="0" err="1"/>
              <a:t>Tid</a:t>
            </a:r>
            <a:r>
              <a:rPr lang="en-US" sz="1600" b="0" dirty="0"/>
              <a:t> = 7 deleted</a:t>
            </a:r>
          </a:p>
        </p:txBody>
      </p:sp>
      <p:sp>
        <p:nvSpPr>
          <p:cNvPr id="9" name="TextBox 8">
            <a:extLst>
              <a:ext uri="{FF2B5EF4-FFF2-40B4-BE49-F238E27FC236}">
                <a16:creationId xmlns:a16="http://schemas.microsoft.com/office/drawing/2014/main" id="{978D2E9B-B37E-D356-F744-FAB335525A30}"/>
              </a:ext>
            </a:extLst>
          </p:cNvPr>
          <p:cNvSpPr txBox="1">
            <a:spLocks noChangeArrowheads="1"/>
          </p:cNvSpPr>
          <p:nvPr/>
        </p:nvSpPr>
        <p:spPr bwMode="auto">
          <a:xfrm>
            <a:off x="419100" y="5064125"/>
            <a:ext cx="4506913" cy="1354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spcAft>
                <a:spcPct val="0"/>
              </a:spcAft>
              <a:buClrTx/>
              <a:buSzTx/>
              <a:buFontTx/>
              <a:buNone/>
            </a:pPr>
            <a:r>
              <a:rPr lang="en-US" altLang="en-US" sz="1800" b="0"/>
              <a:t>Given X = (Refund = Yes, Divorced, 120K)</a:t>
            </a:r>
          </a:p>
          <a:p>
            <a:pPr>
              <a:lnSpc>
                <a:spcPct val="150000"/>
              </a:lnSpc>
              <a:spcBef>
                <a:spcPct val="0"/>
              </a:spcBef>
              <a:spcAft>
                <a:spcPct val="0"/>
              </a:spcAft>
              <a:buClrTx/>
              <a:buSzTx/>
              <a:buFontTx/>
              <a:buNone/>
            </a:pPr>
            <a:r>
              <a:rPr lang="en-US" altLang="en-US" sz="2000" b="0"/>
              <a:t>P(X | No) = 2/6 X 0 X 0.0083 = 0</a:t>
            </a:r>
          </a:p>
          <a:p>
            <a:pPr>
              <a:spcBef>
                <a:spcPct val="0"/>
              </a:spcBef>
              <a:spcAft>
                <a:spcPct val="0"/>
              </a:spcAft>
              <a:buClrTx/>
              <a:buSzTx/>
              <a:buFontTx/>
              <a:buNone/>
            </a:pPr>
            <a:r>
              <a:rPr lang="en-US" altLang="en-US" sz="2000" b="0"/>
              <a:t>P(X | Yes) = 0 X 1/3 X 1.2 X 10</a:t>
            </a:r>
            <a:r>
              <a:rPr lang="en-US" altLang="en-US" sz="2000" b="0" baseline="30000"/>
              <a:t>-9</a:t>
            </a:r>
            <a:r>
              <a:rPr lang="en-US" altLang="en-US" sz="2000" b="0"/>
              <a:t> = 0</a:t>
            </a:r>
          </a:p>
          <a:p>
            <a:pPr>
              <a:spcBef>
                <a:spcPct val="0"/>
              </a:spcBef>
              <a:spcAft>
                <a:spcPct val="0"/>
              </a:spcAft>
              <a:buClrTx/>
              <a:buSzTx/>
              <a:buFontTx/>
              <a:buNone/>
            </a:pPr>
            <a:endParaRPr lang="en-US" altLang="en-US" sz="1400" b="0"/>
          </a:p>
        </p:txBody>
      </p:sp>
      <p:sp>
        <p:nvSpPr>
          <p:cNvPr id="10" name="Rectangle 9">
            <a:extLst>
              <a:ext uri="{FF2B5EF4-FFF2-40B4-BE49-F238E27FC236}">
                <a16:creationId xmlns:a16="http://schemas.microsoft.com/office/drawing/2014/main" id="{4AEB8F9A-606D-A978-CB51-144A24966120}"/>
              </a:ext>
            </a:extLst>
          </p:cNvPr>
          <p:cNvSpPr>
            <a:spLocks noChangeArrowheads="1"/>
          </p:cNvSpPr>
          <p:nvPr/>
        </p:nvSpPr>
        <p:spPr bwMode="auto">
          <a:xfrm>
            <a:off x="4964113" y="5181600"/>
            <a:ext cx="3810000" cy="77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30000"/>
              </a:lnSpc>
              <a:spcBef>
                <a:spcPct val="0"/>
              </a:spcBef>
              <a:spcAft>
                <a:spcPct val="0"/>
              </a:spcAft>
              <a:buClrTx/>
              <a:buSzTx/>
              <a:buFontTx/>
              <a:buNone/>
            </a:pPr>
            <a:r>
              <a:rPr lang="en-US" altLang="en-US" sz="1800">
                <a:solidFill>
                  <a:srgbClr val="FF0000"/>
                </a:solidFill>
              </a:rPr>
              <a:t>Naïve Bayes will not be able to classify X as Yes or No!</a:t>
            </a:r>
          </a:p>
        </p:txBody>
      </p:sp>
      <p:cxnSp>
        <p:nvCxnSpPr>
          <p:cNvPr id="14" name="Straight Arrow Connector 13">
            <a:extLst>
              <a:ext uri="{FF2B5EF4-FFF2-40B4-BE49-F238E27FC236}">
                <a16:creationId xmlns:a16="http://schemas.microsoft.com/office/drawing/2014/main" id="{584DD5B1-C52D-FF87-05E0-BB7B34EB8474}"/>
              </a:ext>
            </a:extLst>
          </p:cNvPr>
          <p:cNvCxnSpPr>
            <a:cxnSpLocks noChangeShapeType="1"/>
          </p:cNvCxnSpPr>
          <p:nvPr/>
        </p:nvCxnSpPr>
        <p:spPr bwMode="auto">
          <a:xfrm>
            <a:off x="3886200" y="2082800"/>
            <a:ext cx="609600" cy="0"/>
          </a:xfrm>
          <a:prstGeom prst="straightConnector1">
            <a:avLst/>
          </a:prstGeom>
          <a:noFill/>
          <a:ln w="38100">
            <a:solidFill>
              <a:srgbClr val="FF000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7" name="Straight Arrow Connector 16">
            <a:extLst>
              <a:ext uri="{FF2B5EF4-FFF2-40B4-BE49-F238E27FC236}">
                <a16:creationId xmlns:a16="http://schemas.microsoft.com/office/drawing/2014/main" id="{2837EBDE-5810-EA35-26C4-8F1373552BAB}"/>
              </a:ext>
            </a:extLst>
          </p:cNvPr>
          <p:cNvCxnSpPr>
            <a:cxnSpLocks noChangeShapeType="1"/>
          </p:cNvCxnSpPr>
          <p:nvPr/>
        </p:nvCxnSpPr>
        <p:spPr bwMode="auto">
          <a:xfrm>
            <a:off x="3886200" y="2743200"/>
            <a:ext cx="609600" cy="0"/>
          </a:xfrm>
          <a:prstGeom prst="straightConnector1">
            <a:avLst/>
          </a:prstGeom>
          <a:noFill/>
          <a:ln w="38100">
            <a:solidFill>
              <a:srgbClr val="FF000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35850" name="Rectangle 1">
            <a:extLst>
              <a:ext uri="{FF2B5EF4-FFF2-40B4-BE49-F238E27FC236}">
                <a16:creationId xmlns:a16="http://schemas.microsoft.com/office/drawing/2014/main" id="{B8BB9FE5-DD08-183C-F47A-F58FBF464146}"/>
              </a:ext>
            </a:extLst>
          </p:cNvPr>
          <p:cNvSpPr>
            <a:spLocks noChangeArrowheads="1"/>
          </p:cNvSpPr>
          <p:nvPr/>
        </p:nvSpPr>
        <p:spPr bwMode="auto">
          <a:xfrm>
            <a:off x="457200" y="3733800"/>
            <a:ext cx="3314700" cy="228600"/>
          </a:xfrm>
          <a:prstGeom prst="rect">
            <a:avLst/>
          </a:prstGeom>
          <a:solidFill>
            <a:srgbClr val="FF0000"/>
          </a:solidFill>
          <a:ln w="12700">
            <a:solidFill>
              <a:schemeClr val="tx1"/>
            </a:solidFill>
            <a:round/>
            <a:headEnd/>
            <a:tailEnd/>
          </a:ln>
        </p:spPr>
        <p:txBody>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spcAft>
                <a:spcPct val="0"/>
              </a:spcAft>
              <a:buClrTx/>
              <a:buSzTx/>
              <a:buFontTx/>
              <a:buNone/>
            </a:pPr>
            <a:endParaRPr lang="en-US" altLang="en-US" sz="140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CE2ED51D-45C3-D4BC-D814-541120D49758}"/>
              </a:ext>
            </a:extLst>
          </p:cNvPr>
          <p:cNvSpPr>
            <a:spLocks noGrp="1" noChangeArrowheads="1"/>
          </p:cNvSpPr>
          <p:nvPr>
            <p:ph type="title"/>
          </p:nvPr>
        </p:nvSpPr>
        <p:spPr/>
        <p:txBody>
          <a:bodyPr/>
          <a:lstStyle/>
          <a:p>
            <a:pPr>
              <a:defRPr/>
            </a:pPr>
            <a:r>
              <a:rPr lang="en-US" altLang="en-US">
                <a:ea typeface="ＭＳ Ｐゴシック" pitchFamily="34" charset="-128"/>
              </a:rPr>
              <a:t>Issues with Naïve Bayes Classifier</a:t>
            </a:r>
          </a:p>
        </p:txBody>
      </p:sp>
      <p:sp>
        <p:nvSpPr>
          <p:cNvPr id="16387" name="Rectangle 3">
            <a:extLst>
              <a:ext uri="{FF2B5EF4-FFF2-40B4-BE49-F238E27FC236}">
                <a16:creationId xmlns:a16="http://schemas.microsoft.com/office/drawing/2014/main" id="{4C6FE0DB-8EDD-77E2-959B-CCF315BFC943}"/>
              </a:ext>
            </a:extLst>
          </p:cNvPr>
          <p:cNvSpPr>
            <a:spLocks noGrp="1" noChangeArrowheads="1"/>
          </p:cNvSpPr>
          <p:nvPr>
            <p:ph type="body" idx="1"/>
          </p:nvPr>
        </p:nvSpPr>
        <p:spPr/>
        <p:txBody>
          <a:bodyPr/>
          <a:lstStyle/>
          <a:p>
            <a:pPr>
              <a:buFont typeface="Monotype Sorts" pitchFamily="-84" charset="2"/>
              <a:buChar char="l"/>
              <a:defRPr/>
            </a:pPr>
            <a:r>
              <a:rPr lang="en-US" altLang="en-US" dirty="0">
                <a:ea typeface="ＭＳ Ｐゴシック" pitchFamily="34" charset="-128"/>
              </a:rPr>
              <a:t>If one of the conditional probabilities is zero, then the entire expression becomes zero</a:t>
            </a:r>
            <a:endParaRPr lang="en-US" altLang="en-US" sz="2400" dirty="0">
              <a:ea typeface="ＭＳ Ｐゴシック" pitchFamily="34" charset="-128"/>
            </a:endParaRPr>
          </a:p>
          <a:p>
            <a:pPr>
              <a:buFont typeface="Monotype Sorts" pitchFamily="-84" charset="2"/>
              <a:buChar char="l"/>
              <a:defRPr/>
            </a:pPr>
            <a:r>
              <a:rPr lang="en-US" altLang="en-US" sz="2400" dirty="0">
                <a:ea typeface="ＭＳ Ｐゴシック" pitchFamily="34" charset="-128"/>
              </a:rPr>
              <a:t>Need to use other estimates of conditional probabilities than simple fractions</a:t>
            </a:r>
          </a:p>
          <a:p>
            <a:pPr>
              <a:buFont typeface="Monotype Sorts" pitchFamily="-84" charset="2"/>
              <a:buChar char="l"/>
              <a:defRPr/>
            </a:pPr>
            <a:r>
              <a:rPr lang="en-US" altLang="en-US" sz="2400" dirty="0">
                <a:ea typeface="ＭＳ Ｐゴシック" pitchFamily="34" charset="-128"/>
              </a:rPr>
              <a:t>Probability estimation:</a:t>
            </a:r>
          </a:p>
        </p:txBody>
      </p:sp>
      <p:graphicFrame>
        <p:nvGraphicFramePr>
          <p:cNvPr id="36867" name="Object 4">
            <a:extLst>
              <a:ext uri="{FF2B5EF4-FFF2-40B4-BE49-F238E27FC236}">
                <a16:creationId xmlns:a16="http://schemas.microsoft.com/office/drawing/2014/main" id="{DD73246E-9334-5C1B-245C-D481795744E8}"/>
              </a:ext>
            </a:extLst>
          </p:cNvPr>
          <p:cNvGraphicFramePr>
            <a:graphicFrameLocks noChangeAspect="1"/>
          </p:cNvGraphicFramePr>
          <p:nvPr/>
        </p:nvGraphicFramePr>
        <p:xfrm>
          <a:off x="762000" y="3505200"/>
          <a:ext cx="4291013" cy="2728913"/>
        </p:xfrm>
        <a:graphic>
          <a:graphicData uri="http://schemas.openxmlformats.org/presentationml/2006/ole">
            <mc:AlternateContent xmlns:mc="http://schemas.openxmlformats.org/markup-compatibility/2006">
              <mc:Choice xmlns:v="urn:schemas-microsoft-com:vml" Requires="v">
                <p:oleObj name="Equation" r:id="rId2" imgW="2095500" imgH="1333500" progId="Equation.3">
                  <p:embed/>
                </p:oleObj>
              </mc:Choice>
              <mc:Fallback>
                <p:oleObj name="Equation" r:id="rId2" imgW="2095500" imgH="1333500" progId="Equation.3">
                  <p:embed/>
                  <p:pic>
                    <p:nvPicPr>
                      <p:cNvPr id="36867" name="Object 4">
                        <a:extLst>
                          <a:ext uri="{FF2B5EF4-FFF2-40B4-BE49-F238E27FC236}">
                            <a16:creationId xmlns:a16="http://schemas.microsoft.com/office/drawing/2014/main" id="{DD73246E-9334-5C1B-245C-D481795744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3505200"/>
                        <a:ext cx="4291013" cy="2728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5" name="Text Box 5">
            <a:extLst>
              <a:ext uri="{FF2B5EF4-FFF2-40B4-BE49-F238E27FC236}">
                <a16:creationId xmlns:a16="http://schemas.microsoft.com/office/drawing/2014/main" id="{8C8A5ABE-D4F8-D75A-6D55-882C889D63EA}"/>
              </a:ext>
            </a:extLst>
          </p:cNvPr>
          <p:cNvSpPr txBox="1">
            <a:spLocks noChangeArrowheads="1"/>
          </p:cNvSpPr>
          <p:nvPr/>
        </p:nvSpPr>
        <p:spPr bwMode="auto">
          <a:xfrm>
            <a:off x="5867400" y="2616200"/>
            <a:ext cx="2743200" cy="3940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spAutoFit/>
          </a:bodyPr>
          <a:lstStyle>
            <a:lvl1pPr>
              <a:spcBef>
                <a:spcPct val="10000"/>
              </a:spcBef>
              <a:spcAft>
                <a:spcPts val="400"/>
              </a:spcAft>
              <a:buClr>
                <a:srgbClr val="0C7B9C"/>
              </a:buClr>
              <a:buSzPct val="75000"/>
              <a:buFont typeface="Monotype Sorts" charset="2"/>
              <a:buChar char="l"/>
              <a:defRPr sz="2800">
                <a:solidFill>
                  <a:schemeClr val="tx1"/>
                </a:solidFill>
                <a:latin typeface="Arial" charset="0"/>
                <a:ea typeface="ＭＳ Ｐゴシック" charset="-128"/>
              </a:defRPr>
            </a:lvl1pPr>
            <a:lvl2pPr marL="742950" indent="-285750">
              <a:spcBef>
                <a:spcPct val="10000"/>
              </a:spcBef>
              <a:spcAft>
                <a:spcPts val="400"/>
              </a:spcAft>
              <a:buClr>
                <a:srgbClr val="0C7B9C"/>
              </a:buClr>
              <a:buSzPct val="100000"/>
              <a:buFont typeface="Arial" charset="0"/>
              <a:buChar char="–"/>
              <a:defRPr sz="2800">
                <a:solidFill>
                  <a:schemeClr val="tx1"/>
                </a:solidFill>
                <a:latin typeface="Arial" charset="0"/>
                <a:ea typeface="ＭＳ Ｐゴシック" charset="-128"/>
              </a:defRPr>
            </a:lvl2pPr>
            <a:lvl3pPr marL="1143000" indent="-228600">
              <a:spcBef>
                <a:spcPct val="10000"/>
              </a:spcBef>
              <a:spcAft>
                <a:spcPts val="400"/>
              </a:spcAft>
              <a:buClr>
                <a:srgbClr val="0C7B9C"/>
              </a:buClr>
              <a:buSzPct val="70000"/>
              <a:buFont typeface="Wingdings" charset="2"/>
              <a:buChar char="u"/>
              <a:defRPr sz="2400">
                <a:solidFill>
                  <a:schemeClr val="tx1"/>
                </a:solidFill>
                <a:latin typeface="Arial" charset="0"/>
                <a:ea typeface="ＭＳ Ｐゴシック" charset="-128"/>
              </a:defRPr>
            </a:lvl3pPr>
            <a:lvl4pPr marL="1600200" indent="-228600">
              <a:spcBef>
                <a:spcPct val="20000"/>
              </a:spcBef>
              <a:buSzPct val="100000"/>
              <a:buChar char="–"/>
              <a:defRPr sz="2000">
                <a:solidFill>
                  <a:schemeClr val="tx1"/>
                </a:solidFill>
                <a:latin typeface="Times New Roman" charset="0"/>
                <a:ea typeface="ＭＳ Ｐゴシック" charset="-128"/>
              </a:defRPr>
            </a:lvl4pPr>
            <a:lvl5pPr marL="2057400" indent="-228600">
              <a:spcBef>
                <a:spcPct val="20000"/>
              </a:spcBef>
              <a:buSzPct val="100000"/>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SzPct val="100000"/>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SzPct val="100000"/>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SzPct val="100000"/>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SzPct val="100000"/>
              <a:buChar char="•"/>
              <a:defRPr sz="2000">
                <a:solidFill>
                  <a:schemeClr val="tx1"/>
                </a:solidFill>
                <a:latin typeface="Times New Roman" charset="0"/>
                <a:ea typeface="ＭＳ Ｐゴシック" charset="-128"/>
              </a:defRPr>
            </a:lvl9pPr>
          </a:lstStyle>
          <a:p>
            <a:pPr>
              <a:spcBef>
                <a:spcPct val="50000"/>
              </a:spcBef>
              <a:spcAft>
                <a:spcPct val="0"/>
              </a:spcAft>
              <a:buClrTx/>
              <a:buSzTx/>
              <a:buFontTx/>
              <a:buNone/>
              <a:defRPr/>
            </a:pPr>
            <a:r>
              <a:rPr lang="en-US" altLang="en-US" sz="2000" b="0">
                <a:latin typeface="Times New Roman" charset="0"/>
              </a:rPr>
              <a:t>c: number of classes</a:t>
            </a:r>
          </a:p>
          <a:p>
            <a:pPr>
              <a:spcBef>
                <a:spcPct val="50000"/>
              </a:spcBef>
              <a:spcAft>
                <a:spcPct val="0"/>
              </a:spcAft>
              <a:buClrTx/>
              <a:buSzTx/>
              <a:buFontTx/>
              <a:buNone/>
              <a:defRPr/>
            </a:pPr>
            <a:r>
              <a:rPr lang="en-US" altLang="en-US" sz="2000" b="0">
                <a:latin typeface="Times New Roman" charset="0"/>
              </a:rPr>
              <a:t>p: prior probability of the class</a:t>
            </a:r>
          </a:p>
          <a:p>
            <a:pPr>
              <a:spcBef>
                <a:spcPct val="50000"/>
              </a:spcBef>
              <a:spcAft>
                <a:spcPct val="0"/>
              </a:spcAft>
              <a:buClrTx/>
              <a:buSzTx/>
              <a:buFontTx/>
              <a:buNone/>
              <a:defRPr/>
            </a:pPr>
            <a:r>
              <a:rPr lang="en-US" altLang="en-US" sz="2000" b="0">
                <a:latin typeface="Times New Roman" charset="0"/>
              </a:rPr>
              <a:t>m: parameter</a:t>
            </a:r>
            <a:br>
              <a:rPr lang="en-US" altLang="en-US" sz="2000" b="0">
                <a:latin typeface="Times New Roman" charset="0"/>
              </a:rPr>
            </a:br>
            <a:br>
              <a:rPr lang="en-US" altLang="en-US" sz="2000" b="0">
                <a:latin typeface="Times New Roman" charset="0"/>
              </a:rPr>
            </a:br>
            <a:r>
              <a:rPr lang="en-US" altLang="en-US" sz="2000" b="0" i="1">
                <a:latin typeface="Times New Roman" charset="0"/>
              </a:rPr>
              <a:t>N</a:t>
            </a:r>
            <a:r>
              <a:rPr lang="en-US" altLang="en-US" sz="2000" b="0" i="1" baseline="-25000">
                <a:latin typeface="Times New Roman" charset="0"/>
              </a:rPr>
              <a:t>c</a:t>
            </a:r>
            <a:r>
              <a:rPr lang="en-US" altLang="en-US" sz="2000" b="0">
                <a:latin typeface="Times New Roman" charset="0"/>
              </a:rPr>
              <a:t>: number of instances in the class</a:t>
            </a:r>
          </a:p>
          <a:p>
            <a:pPr>
              <a:spcBef>
                <a:spcPct val="50000"/>
              </a:spcBef>
              <a:spcAft>
                <a:spcPct val="0"/>
              </a:spcAft>
              <a:buClrTx/>
              <a:buSzTx/>
              <a:buFontTx/>
              <a:buNone/>
              <a:defRPr/>
            </a:pPr>
            <a:br>
              <a:rPr lang="en-US" altLang="en-US" sz="2000" b="0">
                <a:latin typeface="Times New Roman" charset="0"/>
              </a:rPr>
            </a:br>
            <a:r>
              <a:rPr lang="en-US" altLang="en-US" sz="2000" b="0" i="1">
                <a:latin typeface="Times New Roman" charset="0"/>
              </a:rPr>
              <a:t>N</a:t>
            </a:r>
            <a:r>
              <a:rPr lang="en-US" altLang="en-US" sz="2000" b="0" i="1" baseline="-25000">
                <a:latin typeface="Times New Roman" charset="0"/>
              </a:rPr>
              <a:t>ic</a:t>
            </a:r>
            <a:r>
              <a:rPr lang="en-US" altLang="en-US" sz="2000" b="0">
                <a:latin typeface="Times New Roman" charset="0"/>
              </a:rPr>
              <a:t>: number of instances having attribute value </a:t>
            </a:r>
            <a:r>
              <a:rPr lang="en-US" altLang="en-US" sz="2000" b="0" i="1">
                <a:latin typeface="Times New Roman" charset="0"/>
              </a:rPr>
              <a:t>A</a:t>
            </a:r>
            <a:r>
              <a:rPr lang="en-US" altLang="en-US" sz="2000" b="0" i="1" baseline="-25000">
                <a:latin typeface="Times New Roman" charset="0"/>
              </a:rPr>
              <a:t>i</a:t>
            </a:r>
            <a:r>
              <a:rPr lang="en-US" altLang="en-US" sz="2000" b="0">
                <a:latin typeface="Times New Roman" charset="0"/>
              </a:rPr>
              <a:t> in class </a:t>
            </a:r>
            <a:r>
              <a:rPr lang="en-US" altLang="en-US" sz="2000" b="0" i="1">
                <a:latin typeface="Times New Roman" charset="0"/>
              </a:rPr>
              <a:t>c</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8530" name="Rectangle 2"/>
          <p:cNvSpPr>
            <a:spLocks noGrp="1" noChangeArrowheads="1"/>
          </p:cNvSpPr>
          <p:nvPr>
            <p:ph type="title"/>
          </p:nvPr>
        </p:nvSpPr>
        <p:spPr/>
        <p:txBody>
          <a:bodyPr/>
          <a:lstStyle/>
          <a:p>
            <a:r>
              <a:rPr lang="en-US"/>
              <a:t>Example: Iris data</a:t>
            </a:r>
          </a:p>
        </p:txBody>
      </p:sp>
      <p:sp>
        <p:nvSpPr>
          <p:cNvPr id="918531" name="Rectangle 3"/>
          <p:cNvSpPr>
            <a:spLocks noGrp="1" noChangeArrowheads="1"/>
          </p:cNvSpPr>
          <p:nvPr>
            <p:ph type="body" idx="1"/>
          </p:nvPr>
        </p:nvSpPr>
        <p:spPr>
          <a:xfrm>
            <a:off x="411163" y="1143000"/>
            <a:ext cx="8428037" cy="5181600"/>
          </a:xfrm>
        </p:spPr>
        <p:txBody>
          <a:bodyPr/>
          <a:lstStyle/>
          <a:p>
            <a:pPr>
              <a:lnSpc>
                <a:spcPct val="90000"/>
              </a:lnSpc>
              <a:spcBef>
                <a:spcPct val="15000"/>
              </a:spcBef>
            </a:pPr>
            <a:r>
              <a:rPr lang="en-US" sz="2400"/>
              <a:t>We show how the attributes, petal length, petal width, and species type can be converted to a multidimensional array</a:t>
            </a:r>
          </a:p>
          <a:p>
            <a:pPr marL="749300" lvl="1">
              <a:lnSpc>
                <a:spcPct val="90000"/>
              </a:lnSpc>
              <a:spcBef>
                <a:spcPct val="15000"/>
              </a:spcBef>
            </a:pPr>
            <a:r>
              <a:rPr lang="en-US"/>
              <a:t>First, we discretized the petal width and length to have categorical values: </a:t>
            </a:r>
            <a:r>
              <a:rPr lang="en-US" i="1"/>
              <a:t>low</a:t>
            </a:r>
            <a:r>
              <a:rPr lang="en-US"/>
              <a:t>, </a:t>
            </a:r>
            <a:r>
              <a:rPr lang="en-US" i="1"/>
              <a:t>medium</a:t>
            </a:r>
            <a:r>
              <a:rPr lang="en-US"/>
              <a:t>, and </a:t>
            </a:r>
            <a:r>
              <a:rPr lang="en-US" i="1"/>
              <a:t>high</a:t>
            </a:r>
          </a:p>
        </p:txBody>
      </p:sp>
      <p:pic>
        <p:nvPicPr>
          <p:cNvPr id="918533"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r="-1634"/>
          <a:stretch>
            <a:fillRect/>
          </a:stretch>
        </p:blipFill>
        <p:spPr bwMode="auto">
          <a:xfrm>
            <a:off x="1219200" y="2743200"/>
            <a:ext cx="6019800" cy="3429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Tree>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2E3E06F5-F131-4BBB-A416-0A51CD8A933E}"/>
              </a:ext>
            </a:extLst>
          </p:cNvPr>
          <p:cNvSpPr>
            <a:spLocks noGrp="1" noChangeArrowheads="1"/>
          </p:cNvSpPr>
          <p:nvPr>
            <p:ph type="title"/>
          </p:nvPr>
        </p:nvSpPr>
        <p:spPr/>
        <p:txBody>
          <a:bodyPr/>
          <a:lstStyle/>
          <a:p>
            <a:pPr>
              <a:defRPr/>
            </a:pPr>
            <a:r>
              <a:rPr lang="en-US" altLang="en-US">
                <a:ea typeface="ＭＳ Ｐゴシック" pitchFamily="34" charset="-128"/>
              </a:rPr>
              <a:t>Example of Naïve Bayes Classifier</a:t>
            </a:r>
          </a:p>
        </p:txBody>
      </p:sp>
      <p:graphicFrame>
        <p:nvGraphicFramePr>
          <p:cNvPr id="37890" name="Object 3">
            <a:extLst>
              <a:ext uri="{FF2B5EF4-FFF2-40B4-BE49-F238E27FC236}">
                <a16:creationId xmlns:a16="http://schemas.microsoft.com/office/drawing/2014/main" id="{14813D25-0D37-B0B7-1A83-6999B6226DC1}"/>
              </a:ext>
            </a:extLst>
          </p:cNvPr>
          <p:cNvGraphicFramePr>
            <a:graphicFrameLocks noChangeAspect="1"/>
          </p:cNvGraphicFramePr>
          <p:nvPr/>
        </p:nvGraphicFramePr>
        <p:xfrm>
          <a:off x="152400" y="1295400"/>
          <a:ext cx="5181600" cy="3733800"/>
        </p:xfrm>
        <a:graphic>
          <a:graphicData uri="http://schemas.openxmlformats.org/presentationml/2006/ole">
            <mc:AlternateContent xmlns:mc="http://schemas.openxmlformats.org/markup-compatibility/2006">
              <mc:Choice xmlns:v="urn:schemas-microsoft-com:vml" Requires="v">
                <p:oleObj name="Worksheet" r:id="rId2" imgW="6057900" imgH="4241800" progId="Excel.Sheet.8">
                  <p:embed/>
                </p:oleObj>
              </mc:Choice>
              <mc:Fallback>
                <p:oleObj name="Worksheet" r:id="rId2" imgW="6057900" imgH="4241800" progId="Excel.Sheet.8">
                  <p:embed/>
                  <p:pic>
                    <p:nvPicPr>
                      <p:cNvPr id="37890" name="Object 3">
                        <a:extLst>
                          <a:ext uri="{FF2B5EF4-FFF2-40B4-BE49-F238E27FC236}">
                            <a16:creationId xmlns:a16="http://schemas.microsoft.com/office/drawing/2014/main" id="{14813D25-0D37-B0B7-1A83-6999B6226D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1295400"/>
                        <a:ext cx="5181600"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graphicFrame>
        <p:nvGraphicFramePr>
          <p:cNvPr id="37891" name="Object 4">
            <a:extLst>
              <a:ext uri="{FF2B5EF4-FFF2-40B4-BE49-F238E27FC236}">
                <a16:creationId xmlns:a16="http://schemas.microsoft.com/office/drawing/2014/main" id="{4A05E20F-41B8-EE77-F5F9-B4CA10F4A503}"/>
              </a:ext>
            </a:extLst>
          </p:cNvPr>
          <p:cNvGraphicFramePr>
            <a:graphicFrameLocks noChangeAspect="1"/>
          </p:cNvGraphicFramePr>
          <p:nvPr/>
        </p:nvGraphicFramePr>
        <p:xfrm>
          <a:off x="304800" y="5410200"/>
          <a:ext cx="5153025" cy="438150"/>
        </p:xfrm>
        <a:graphic>
          <a:graphicData uri="http://schemas.openxmlformats.org/presentationml/2006/ole">
            <mc:AlternateContent xmlns:mc="http://schemas.openxmlformats.org/markup-compatibility/2006">
              <mc:Choice xmlns:v="urn:schemas-microsoft-com:vml" Requires="v">
                <p:oleObj name="Worksheet" r:id="rId4" imgW="4876800" imgH="393700" progId="Excel.Sheet.8">
                  <p:embed/>
                </p:oleObj>
              </mc:Choice>
              <mc:Fallback>
                <p:oleObj name="Worksheet" r:id="rId4" imgW="4876800" imgH="393700" progId="Excel.Sheet.8">
                  <p:embed/>
                  <p:pic>
                    <p:nvPicPr>
                      <p:cNvPr id="37891" name="Object 4">
                        <a:extLst>
                          <a:ext uri="{FF2B5EF4-FFF2-40B4-BE49-F238E27FC236}">
                            <a16:creationId xmlns:a16="http://schemas.microsoft.com/office/drawing/2014/main" id="{4A05E20F-41B8-EE77-F5F9-B4CA10F4A50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4800" y="5410200"/>
                        <a:ext cx="5153025" cy="438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graphicFrame>
        <p:nvGraphicFramePr>
          <p:cNvPr id="37892" name="Object 5">
            <a:extLst>
              <a:ext uri="{FF2B5EF4-FFF2-40B4-BE49-F238E27FC236}">
                <a16:creationId xmlns:a16="http://schemas.microsoft.com/office/drawing/2014/main" id="{96BEFD12-974E-8A01-E59F-36D33386A07E}"/>
              </a:ext>
            </a:extLst>
          </p:cNvPr>
          <p:cNvGraphicFramePr>
            <a:graphicFrameLocks noChangeAspect="1"/>
          </p:cNvGraphicFramePr>
          <p:nvPr/>
        </p:nvGraphicFramePr>
        <p:xfrm>
          <a:off x="5487988" y="2362200"/>
          <a:ext cx="3656012" cy="2584450"/>
        </p:xfrm>
        <a:graphic>
          <a:graphicData uri="http://schemas.openxmlformats.org/presentationml/2006/ole">
            <mc:AlternateContent xmlns:mc="http://schemas.openxmlformats.org/markup-compatibility/2006">
              <mc:Choice xmlns:v="urn:schemas-microsoft-com:vml" Requires="v">
                <p:oleObj name="Equation" r:id="rId6" imgW="4457700" imgH="3149600" progId="Equation.3">
                  <p:embed/>
                </p:oleObj>
              </mc:Choice>
              <mc:Fallback>
                <p:oleObj name="Equation" r:id="rId6" imgW="4457700" imgH="3149600" progId="Equation.3">
                  <p:embed/>
                  <p:pic>
                    <p:nvPicPr>
                      <p:cNvPr id="37892" name="Object 5">
                        <a:extLst>
                          <a:ext uri="{FF2B5EF4-FFF2-40B4-BE49-F238E27FC236}">
                            <a16:creationId xmlns:a16="http://schemas.microsoft.com/office/drawing/2014/main" id="{96BEFD12-974E-8A01-E59F-36D33386A07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87988" y="2362200"/>
                        <a:ext cx="3656012" cy="25844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17414" name="Text Box 6">
            <a:extLst>
              <a:ext uri="{FF2B5EF4-FFF2-40B4-BE49-F238E27FC236}">
                <a16:creationId xmlns:a16="http://schemas.microsoft.com/office/drawing/2014/main" id="{067E7925-A153-D04D-3C21-B6B94EF05F01}"/>
              </a:ext>
            </a:extLst>
          </p:cNvPr>
          <p:cNvSpPr txBox="1">
            <a:spLocks noChangeArrowheads="1"/>
          </p:cNvSpPr>
          <p:nvPr/>
        </p:nvSpPr>
        <p:spPr bwMode="auto">
          <a:xfrm>
            <a:off x="5867400" y="1295400"/>
            <a:ext cx="2743200" cy="942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spAutoFit/>
          </a:bodyPr>
          <a:lstStyle>
            <a:lvl1pPr>
              <a:defRPr sz="1400" b="1">
                <a:solidFill>
                  <a:schemeClr val="tx1"/>
                </a:solidFill>
                <a:latin typeface="Arial" charset="0"/>
                <a:ea typeface="ＭＳ Ｐゴシック" charset="0"/>
              </a:defRPr>
            </a:lvl1pPr>
            <a:lvl2pPr marL="742950" indent="-285750">
              <a:defRPr sz="1400" b="1">
                <a:solidFill>
                  <a:schemeClr val="tx1"/>
                </a:solidFill>
                <a:latin typeface="Arial" charset="0"/>
                <a:ea typeface="ＭＳ Ｐゴシック" charset="0"/>
              </a:defRPr>
            </a:lvl2pPr>
            <a:lvl3pPr marL="1143000" indent="-228600">
              <a:defRPr sz="1400" b="1">
                <a:solidFill>
                  <a:schemeClr val="tx1"/>
                </a:solidFill>
                <a:latin typeface="Arial" charset="0"/>
                <a:ea typeface="ＭＳ Ｐゴシック" charset="0"/>
              </a:defRPr>
            </a:lvl3pPr>
            <a:lvl4pPr marL="1600200" indent="-228600">
              <a:defRPr sz="1400" b="1">
                <a:solidFill>
                  <a:schemeClr val="tx1"/>
                </a:solidFill>
                <a:latin typeface="Arial" charset="0"/>
                <a:ea typeface="ＭＳ Ｐゴシック" charset="0"/>
              </a:defRPr>
            </a:lvl4pPr>
            <a:lvl5pPr marL="2057400" indent="-228600">
              <a:defRPr sz="1400" b="1">
                <a:solidFill>
                  <a:schemeClr val="tx1"/>
                </a:solidFill>
                <a:latin typeface="Arial" charset="0"/>
                <a:ea typeface="ＭＳ Ｐゴシック" charset="0"/>
              </a:defRPr>
            </a:lvl5pPr>
            <a:lvl6pPr marL="2514600" indent="-228600" eaLnBrk="0" fontAlgn="base" hangingPunct="0">
              <a:spcBef>
                <a:spcPct val="0"/>
              </a:spcBef>
              <a:spcAft>
                <a:spcPct val="0"/>
              </a:spcAft>
              <a:defRPr sz="1400" b="1">
                <a:solidFill>
                  <a:schemeClr val="tx1"/>
                </a:solidFill>
                <a:latin typeface="Arial" charset="0"/>
                <a:ea typeface="ＭＳ Ｐゴシック" charset="0"/>
              </a:defRPr>
            </a:lvl6pPr>
            <a:lvl7pPr marL="2971800" indent="-228600" eaLnBrk="0" fontAlgn="base" hangingPunct="0">
              <a:spcBef>
                <a:spcPct val="0"/>
              </a:spcBef>
              <a:spcAft>
                <a:spcPct val="0"/>
              </a:spcAft>
              <a:defRPr sz="1400" b="1">
                <a:solidFill>
                  <a:schemeClr val="tx1"/>
                </a:solidFill>
                <a:latin typeface="Arial" charset="0"/>
                <a:ea typeface="ＭＳ Ｐゴシック" charset="0"/>
              </a:defRPr>
            </a:lvl7pPr>
            <a:lvl8pPr marL="3429000" indent="-228600" eaLnBrk="0" fontAlgn="base" hangingPunct="0">
              <a:spcBef>
                <a:spcPct val="0"/>
              </a:spcBef>
              <a:spcAft>
                <a:spcPct val="0"/>
              </a:spcAft>
              <a:defRPr sz="1400" b="1">
                <a:solidFill>
                  <a:schemeClr val="tx1"/>
                </a:solidFill>
                <a:latin typeface="Arial" charset="0"/>
                <a:ea typeface="ＭＳ Ｐゴシック" charset="0"/>
              </a:defRPr>
            </a:lvl8pPr>
            <a:lvl9pPr marL="3886200" indent="-228600" eaLnBrk="0" fontAlgn="base" hangingPunct="0">
              <a:spcBef>
                <a:spcPct val="0"/>
              </a:spcBef>
              <a:spcAft>
                <a:spcPct val="0"/>
              </a:spcAft>
              <a:defRPr sz="1400" b="1">
                <a:solidFill>
                  <a:schemeClr val="tx1"/>
                </a:solidFill>
                <a:latin typeface="Arial" charset="0"/>
                <a:ea typeface="ＭＳ Ｐゴシック" charset="0"/>
              </a:defRPr>
            </a:lvl9pPr>
          </a:lstStyle>
          <a:p>
            <a:pPr>
              <a:spcBef>
                <a:spcPct val="50000"/>
              </a:spcBef>
              <a:defRPr/>
            </a:pPr>
            <a:r>
              <a:rPr lang="en-US"/>
              <a:t>A: attributes</a:t>
            </a:r>
          </a:p>
          <a:p>
            <a:pPr>
              <a:spcBef>
                <a:spcPct val="50000"/>
              </a:spcBef>
              <a:defRPr/>
            </a:pPr>
            <a:r>
              <a:rPr lang="en-US"/>
              <a:t>M: mammals</a:t>
            </a:r>
          </a:p>
          <a:p>
            <a:pPr>
              <a:spcBef>
                <a:spcPct val="50000"/>
              </a:spcBef>
              <a:defRPr/>
            </a:pPr>
            <a:r>
              <a:rPr lang="en-US"/>
              <a:t>N: non-mammals</a:t>
            </a:r>
          </a:p>
        </p:txBody>
      </p:sp>
      <p:sp>
        <p:nvSpPr>
          <p:cNvPr id="17415" name="Text Box 7">
            <a:extLst>
              <a:ext uri="{FF2B5EF4-FFF2-40B4-BE49-F238E27FC236}">
                <a16:creationId xmlns:a16="http://schemas.microsoft.com/office/drawing/2014/main" id="{87631281-62C9-0463-DB31-C6309216F4DF}"/>
              </a:ext>
            </a:extLst>
          </p:cNvPr>
          <p:cNvSpPr txBox="1">
            <a:spLocks noChangeArrowheads="1"/>
          </p:cNvSpPr>
          <p:nvPr/>
        </p:nvSpPr>
        <p:spPr bwMode="auto">
          <a:xfrm>
            <a:off x="5791200" y="5257800"/>
            <a:ext cx="2743200" cy="623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spAutoFit/>
          </a:bodyPr>
          <a:lstStyle>
            <a:lvl1pPr>
              <a:defRPr sz="1400" b="1">
                <a:solidFill>
                  <a:schemeClr val="tx1"/>
                </a:solidFill>
                <a:latin typeface="Arial" charset="0"/>
                <a:ea typeface="ＭＳ Ｐゴシック" charset="0"/>
              </a:defRPr>
            </a:lvl1pPr>
            <a:lvl2pPr marL="742950" indent="-285750">
              <a:defRPr sz="1400" b="1">
                <a:solidFill>
                  <a:schemeClr val="tx1"/>
                </a:solidFill>
                <a:latin typeface="Arial" charset="0"/>
                <a:ea typeface="ＭＳ Ｐゴシック" charset="0"/>
              </a:defRPr>
            </a:lvl2pPr>
            <a:lvl3pPr marL="1143000" indent="-228600">
              <a:defRPr sz="1400" b="1">
                <a:solidFill>
                  <a:schemeClr val="tx1"/>
                </a:solidFill>
                <a:latin typeface="Arial" charset="0"/>
                <a:ea typeface="ＭＳ Ｐゴシック" charset="0"/>
              </a:defRPr>
            </a:lvl3pPr>
            <a:lvl4pPr marL="1600200" indent="-228600">
              <a:defRPr sz="1400" b="1">
                <a:solidFill>
                  <a:schemeClr val="tx1"/>
                </a:solidFill>
                <a:latin typeface="Arial" charset="0"/>
                <a:ea typeface="ＭＳ Ｐゴシック" charset="0"/>
              </a:defRPr>
            </a:lvl4pPr>
            <a:lvl5pPr marL="2057400" indent="-228600">
              <a:defRPr sz="1400" b="1">
                <a:solidFill>
                  <a:schemeClr val="tx1"/>
                </a:solidFill>
                <a:latin typeface="Arial" charset="0"/>
                <a:ea typeface="ＭＳ Ｐゴシック" charset="0"/>
              </a:defRPr>
            </a:lvl5pPr>
            <a:lvl6pPr marL="2514600" indent="-228600" eaLnBrk="0" fontAlgn="base" hangingPunct="0">
              <a:spcBef>
                <a:spcPct val="0"/>
              </a:spcBef>
              <a:spcAft>
                <a:spcPct val="0"/>
              </a:spcAft>
              <a:defRPr sz="1400" b="1">
                <a:solidFill>
                  <a:schemeClr val="tx1"/>
                </a:solidFill>
                <a:latin typeface="Arial" charset="0"/>
                <a:ea typeface="ＭＳ Ｐゴシック" charset="0"/>
              </a:defRPr>
            </a:lvl6pPr>
            <a:lvl7pPr marL="2971800" indent="-228600" eaLnBrk="0" fontAlgn="base" hangingPunct="0">
              <a:spcBef>
                <a:spcPct val="0"/>
              </a:spcBef>
              <a:spcAft>
                <a:spcPct val="0"/>
              </a:spcAft>
              <a:defRPr sz="1400" b="1">
                <a:solidFill>
                  <a:schemeClr val="tx1"/>
                </a:solidFill>
                <a:latin typeface="Arial" charset="0"/>
                <a:ea typeface="ＭＳ Ｐゴシック" charset="0"/>
              </a:defRPr>
            </a:lvl7pPr>
            <a:lvl8pPr marL="3429000" indent="-228600" eaLnBrk="0" fontAlgn="base" hangingPunct="0">
              <a:spcBef>
                <a:spcPct val="0"/>
              </a:spcBef>
              <a:spcAft>
                <a:spcPct val="0"/>
              </a:spcAft>
              <a:defRPr sz="1400" b="1">
                <a:solidFill>
                  <a:schemeClr val="tx1"/>
                </a:solidFill>
                <a:latin typeface="Arial" charset="0"/>
                <a:ea typeface="ＭＳ Ｐゴシック" charset="0"/>
              </a:defRPr>
            </a:lvl8pPr>
            <a:lvl9pPr marL="3886200" indent="-228600" eaLnBrk="0" fontAlgn="base" hangingPunct="0">
              <a:spcBef>
                <a:spcPct val="0"/>
              </a:spcBef>
              <a:spcAft>
                <a:spcPct val="0"/>
              </a:spcAft>
              <a:defRPr sz="1400" b="1">
                <a:solidFill>
                  <a:schemeClr val="tx1"/>
                </a:solidFill>
                <a:latin typeface="Arial" charset="0"/>
                <a:ea typeface="ＭＳ Ｐゴシック" charset="0"/>
              </a:defRPr>
            </a:lvl9pPr>
          </a:lstStyle>
          <a:p>
            <a:pPr>
              <a:spcBef>
                <a:spcPct val="50000"/>
              </a:spcBef>
              <a:defRPr/>
            </a:pPr>
            <a:r>
              <a:rPr lang="en-US"/>
              <a:t>P(A|M)P(M) &gt; P(A|N)P(N)</a:t>
            </a:r>
          </a:p>
          <a:p>
            <a:pPr>
              <a:spcBef>
                <a:spcPct val="50000"/>
              </a:spcBef>
              <a:defRPr/>
            </a:pPr>
            <a:r>
              <a:rPr lang="en-US"/>
              <a:t>=&gt; Mammals</a:t>
            </a:r>
          </a:p>
        </p:txBody>
      </p:sp>
    </p:spTree>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a:extLst>
              <a:ext uri="{FF2B5EF4-FFF2-40B4-BE49-F238E27FC236}">
                <a16:creationId xmlns:a16="http://schemas.microsoft.com/office/drawing/2014/main" id="{4991B1EA-9BD5-C037-A47B-41B04F611A79}"/>
              </a:ext>
            </a:extLst>
          </p:cNvPr>
          <p:cNvSpPr>
            <a:spLocks noGrp="1" noChangeArrowheads="1"/>
          </p:cNvSpPr>
          <p:nvPr>
            <p:ph type="title"/>
          </p:nvPr>
        </p:nvSpPr>
        <p:spPr/>
        <p:txBody>
          <a:bodyPr/>
          <a:lstStyle/>
          <a:p>
            <a:pPr>
              <a:defRPr/>
            </a:pPr>
            <a:r>
              <a:rPr lang="en-US" altLang="en-US">
                <a:ea typeface="ＭＳ Ｐゴシック" pitchFamily="34" charset="-128"/>
              </a:rPr>
              <a:t>Naïve Bayes (Summary)</a:t>
            </a:r>
          </a:p>
        </p:txBody>
      </p:sp>
      <p:sp>
        <p:nvSpPr>
          <p:cNvPr id="18435" name="Rectangle 3">
            <a:extLst>
              <a:ext uri="{FF2B5EF4-FFF2-40B4-BE49-F238E27FC236}">
                <a16:creationId xmlns:a16="http://schemas.microsoft.com/office/drawing/2014/main" id="{28B7F184-D639-BE82-32B5-D2758886F639}"/>
              </a:ext>
            </a:extLst>
          </p:cNvPr>
          <p:cNvSpPr>
            <a:spLocks noGrp="1" noChangeArrowheads="1"/>
          </p:cNvSpPr>
          <p:nvPr>
            <p:ph type="body" idx="1"/>
          </p:nvPr>
        </p:nvSpPr>
        <p:spPr/>
        <p:txBody>
          <a:bodyPr/>
          <a:lstStyle/>
          <a:p>
            <a:pPr>
              <a:lnSpc>
                <a:spcPct val="90000"/>
              </a:lnSpc>
              <a:buFont typeface="Monotype Sorts" charset="0"/>
              <a:buChar char="l"/>
              <a:defRPr/>
            </a:pPr>
            <a:r>
              <a:rPr lang="en-US">
                <a:cs typeface="+mn-cs"/>
              </a:rPr>
              <a:t>Robust to isolated noise points</a:t>
            </a:r>
          </a:p>
          <a:p>
            <a:pPr>
              <a:lnSpc>
                <a:spcPct val="90000"/>
              </a:lnSpc>
              <a:buFont typeface="Monotype Sorts" charset="0"/>
              <a:buChar char="l"/>
              <a:defRPr/>
            </a:pPr>
            <a:endParaRPr lang="en-US">
              <a:cs typeface="+mn-cs"/>
            </a:endParaRPr>
          </a:p>
          <a:p>
            <a:pPr>
              <a:lnSpc>
                <a:spcPct val="90000"/>
              </a:lnSpc>
              <a:buFont typeface="Monotype Sorts" charset="0"/>
              <a:buChar char="l"/>
              <a:defRPr/>
            </a:pPr>
            <a:r>
              <a:rPr lang="en-US">
                <a:cs typeface="+mn-cs"/>
              </a:rPr>
              <a:t>Handle missing values by ignoring the instance during probability estimate calculations</a:t>
            </a:r>
          </a:p>
          <a:p>
            <a:pPr>
              <a:lnSpc>
                <a:spcPct val="90000"/>
              </a:lnSpc>
              <a:buFont typeface="Monotype Sorts" charset="0"/>
              <a:buChar char="l"/>
              <a:defRPr/>
            </a:pPr>
            <a:endParaRPr lang="en-US">
              <a:cs typeface="+mn-cs"/>
            </a:endParaRPr>
          </a:p>
          <a:p>
            <a:pPr>
              <a:lnSpc>
                <a:spcPct val="90000"/>
              </a:lnSpc>
              <a:buFont typeface="Monotype Sorts" charset="0"/>
              <a:buChar char="l"/>
              <a:defRPr/>
            </a:pPr>
            <a:r>
              <a:rPr lang="en-US">
                <a:cs typeface="+mn-cs"/>
              </a:rPr>
              <a:t>Robust to irrelevant attributes</a:t>
            </a:r>
          </a:p>
          <a:p>
            <a:pPr>
              <a:lnSpc>
                <a:spcPct val="90000"/>
              </a:lnSpc>
              <a:buFont typeface="Monotype Sorts" charset="0"/>
              <a:buChar char="l"/>
              <a:defRPr/>
            </a:pPr>
            <a:endParaRPr lang="en-US">
              <a:cs typeface="+mn-cs"/>
            </a:endParaRPr>
          </a:p>
          <a:p>
            <a:pPr>
              <a:lnSpc>
                <a:spcPct val="90000"/>
              </a:lnSpc>
              <a:buFont typeface="Monotype Sorts" charset="0"/>
              <a:buChar char="l"/>
              <a:defRPr/>
            </a:pPr>
            <a:r>
              <a:rPr lang="en-US">
                <a:cs typeface="+mn-cs"/>
              </a:rPr>
              <a:t>Independence assumption may not hold for some attributes</a:t>
            </a:r>
          </a:p>
          <a:p>
            <a:pPr lvl="1">
              <a:lnSpc>
                <a:spcPct val="90000"/>
              </a:lnSpc>
              <a:buFont typeface="Arial" charset="0"/>
              <a:buChar char="–"/>
              <a:defRPr/>
            </a:pPr>
            <a:r>
              <a:rPr lang="en-US"/>
              <a:t>Use other techniques such as Bayesian Belief Networks (BBN)</a:t>
            </a:r>
          </a:p>
        </p:txBody>
      </p:sp>
    </p:spTree>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9083CF-DF0A-DECA-E3D0-775C612BAA6D}"/>
              </a:ext>
            </a:extLst>
          </p:cNvPr>
          <p:cNvSpPr>
            <a:spLocks noGrp="1"/>
          </p:cNvSpPr>
          <p:nvPr>
            <p:ph type="title"/>
          </p:nvPr>
        </p:nvSpPr>
        <p:spPr/>
        <p:txBody>
          <a:bodyPr/>
          <a:lstStyle/>
          <a:p>
            <a:pPr>
              <a:defRPr/>
            </a:pPr>
            <a:r>
              <a:rPr lang="en-US" dirty="0"/>
              <a:t>Naïve Bayes</a:t>
            </a:r>
          </a:p>
        </p:txBody>
      </p:sp>
      <p:sp>
        <p:nvSpPr>
          <p:cNvPr id="3" name="Content Placeholder 2">
            <a:extLst>
              <a:ext uri="{FF2B5EF4-FFF2-40B4-BE49-F238E27FC236}">
                <a16:creationId xmlns:a16="http://schemas.microsoft.com/office/drawing/2014/main" id="{41E8888D-C102-EE46-F5B2-1EFB623653C7}"/>
              </a:ext>
            </a:extLst>
          </p:cNvPr>
          <p:cNvSpPr>
            <a:spLocks noGrp="1"/>
          </p:cNvSpPr>
          <p:nvPr>
            <p:ph idx="1"/>
          </p:nvPr>
        </p:nvSpPr>
        <p:spPr/>
        <p:txBody>
          <a:bodyPr/>
          <a:lstStyle/>
          <a:p>
            <a:pPr>
              <a:buFont typeface="Monotype Sorts" pitchFamily="-84" charset="2"/>
              <a:buChar char="l"/>
              <a:defRPr/>
            </a:pPr>
            <a:r>
              <a:rPr lang="en-US" sz="2000" dirty="0"/>
              <a:t>How does Naïve Bayes perform on the following dataset?</a:t>
            </a:r>
          </a:p>
        </p:txBody>
      </p:sp>
      <p:pic>
        <p:nvPicPr>
          <p:cNvPr id="25604" name="Content Placeholder 1">
            <a:extLst>
              <a:ext uri="{FF2B5EF4-FFF2-40B4-BE49-F238E27FC236}">
                <a16:creationId xmlns:a16="http://schemas.microsoft.com/office/drawing/2014/main" id="{04370B79-6492-B402-6C92-4D9F921384BC}"/>
              </a:ext>
            </a:extLst>
          </p:cNvPr>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9543" b="4614"/>
          <a:stretch>
            <a:fillRect/>
          </a:stretch>
        </p:blipFill>
        <p:spPr bwMode="auto">
          <a:xfrm>
            <a:off x="1858963" y="1676400"/>
            <a:ext cx="5334000" cy="4075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7" name="TextBox 6">
            <a:extLst>
              <a:ext uri="{FF2B5EF4-FFF2-40B4-BE49-F238E27FC236}">
                <a16:creationId xmlns:a16="http://schemas.microsoft.com/office/drawing/2014/main" id="{B43C06DD-3EA4-0CA1-B17C-1004D64D8EAB}"/>
              </a:ext>
            </a:extLst>
          </p:cNvPr>
          <p:cNvSpPr txBox="1">
            <a:spLocks noChangeArrowheads="1"/>
          </p:cNvSpPr>
          <p:nvPr/>
        </p:nvSpPr>
        <p:spPr bwMode="auto">
          <a:xfrm>
            <a:off x="1858963" y="5822950"/>
            <a:ext cx="521176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spcAft>
                <a:spcPct val="0"/>
              </a:spcAft>
              <a:buClrTx/>
              <a:buSzTx/>
              <a:buFontTx/>
              <a:buNone/>
            </a:pPr>
            <a:r>
              <a:rPr lang="en-US" altLang="en-US" sz="1800" b="0"/>
              <a:t>Conditional independence of attributes is violated</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315527-D56D-AB6B-21D2-A1A2B159425F}"/>
              </a:ext>
            </a:extLst>
          </p:cNvPr>
          <p:cNvSpPr>
            <a:spLocks noGrp="1"/>
          </p:cNvSpPr>
          <p:nvPr>
            <p:ph type="title"/>
          </p:nvPr>
        </p:nvSpPr>
        <p:spPr/>
        <p:txBody>
          <a:bodyPr/>
          <a:lstStyle/>
          <a:p>
            <a:pPr>
              <a:defRPr/>
            </a:pPr>
            <a:r>
              <a:rPr lang="en-US" dirty="0"/>
              <a:t>Naïve Bayes</a:t>
            </a:r>
          </a:p>
        </p:txBody>
      </p:sp>
      <p:sp>
        <p:nvSpPr>
          <p:cNvPr id="3" name="Content Placeholder 2">
            <a:extLst>
              <a:ext uri="{FF2B5EF4-FFF2-40B4-BE49-F238E27FC236}">
                <a16:creationId xmlns:a16="http://schemas.microsoft.com/office/drawing/2014/main" id="{39330379-5D99-FFBE-AF2D-B57FA92EAC81}"/>
              </a:ext>
            </a:extLst>
          </p:cNvPr>
          <p:cNvSpPr>
            <a:spLocks noGrp="1"/>
          </p:cNvSpPr>
          <p:nvPr>
            <p:ph idx="1"/>
          </p:nvPr>
        </p:nvSpPr>
        <p:spPr/>
        <p:txBody>
          <a:bodyPr/>
          <a:lstStyle/>
          <a:p>
            <a:pPr>
              <a:buFont typeface="Monotype Sorts" pitchFamily="-84" charset="2"/>
              <a:buChar char="l"/>
              <a:defRPr/>
            </a:pPr>
            <a:r>
              <a:rPr lang="en-US" sz="2000" dirty="0"/>
              <a:t>How does Naïve Bayes perform on the following dataset?</a:t>
            </a:r>
          </a:p>
        </p:txBody>
      </p:sp>
      <p:pic>
        <p:nvPicPr>
          <p:cNvPr id="40963" name="Picture 2" descr="C:\Users\Ankush\Desktop\oblique.png">
            <a:extLst>
              <a:ext uri="{FF2B5EF4-FFF2-40B4-BE49-F238E27FC236}">
                <a16:creationId xmlns:a16="http://schemas.microsoft.com/office/drawing/2014/main" id="{48C3EC61-DFF5-C37A-E08B-113B21E0E809}"/>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600200" y="1506538"/>
            <a:ext cx="5892800" cy="441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8">
            <a:extLst>
              <a:ext uri="{FF2B5EF4-FFF2-40B4-BE49-F238E27FC236}">
                <a16:creationId xmlns:a16="http://schemas.microsoft.com/office/drawing/2014/main" id="{0EC44ADF-DC1E-1518-B193-98244EADF712}"/>
              </a:ext>
            </a:extLst>
          </p:cNvPr>
          <p:cNvSpPr txBox="1">
            <a:spLocks noChangeArrowheads="1"/>
          </p:cNvSpPr>
          <p:nvPr/>
        </p:nvSpPr>
        <p:spPr bwMode="auto">
          <a:xfrm>
            <a:off x="1639888" y="5780088"/>
            <a:ext cx="58531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spcAft>
                <a:spcPct val="0"/>
              </a:spcAft>
              <a:buClrTx/>
              <a:buSzTx/>
              <a:buFontTx/>
              <a:buNone/>
            </a:pPr>
            <a:r>
              <a:rPr lang="en-US" altLang="en-US" sz="1800" b="0"/>
              <a:t>Naïve Bayes can construct oblique decision boundaries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E98EEA-B63D-9462-1E3E-DCE00374A959}"/>
              </a:ext>
            </a:extLst>
          </p:cNvPr>
          <p:cNvSpPr>
            <a:spLocks noGrp="1"/>
          </p:cNvSpPr>
          <p:nvPr>
            <p:ph type="title"/>
          </p:nvPr>
        </p:nvSpPr>
        <p:spPr/>
        <p:txBody>
          <a:bodyPr/>
          <a:lstStyle/>
          <a:p>
            <a:pPr>
              <a:defRPr/>
            </a:pPr>
            <a:r>
              <a:rPr lang="en-US" dirty="0"/>
              <a:t>Naïve Bayes</a:t>
            </a:r>
          </a:p>
        </p:txBody>
      </p:sp>
      <p:sp>
        <p:nvSpPr>
          <p:cNvPr id="3" name="Content Placeholder 2">
            <a:extLst>
              <a:ext uri="{FF2B5EF4-FFF2-40B4-BE49-F238E27FC236}">
                <a16:creationId xmlns:a16="http://schemas.microsoft.com/office/drawing/2014/main" id="{C6E3579E-DF9E-4F52-01C9-24960BE60055}"/>
              </a:ext>
            </a:extLst>
          </p:cNvPr>
          <p:cNvSpPr>
            <a:spLocks noGrp="1"/>
          </p:cNvSpPr>
          <p:nvPr>
            <p:ph idx="1"/>
          </p:nvPr>
        </p:nvSpPr>
        <p:spPr/>
        <p:txBody>
          <a:bodyPr/>
          <a:lstStyle/>
          <a:p>
            <a:pPr>
              <a:buFont typeface="Monotype Sorts" pitchFamily="-84" charset="2"/>
              <a:buChar char="l"/>
              <a:defRPr/>
            </a:pPr>
            <a:r>
              <a:rPr lang="en-US" sz="2000" dirty="0"/>
              <a:t>How does Naïve Bayes perform on the following dataset?</a:t>
            </a:r>
          </a:p>
        </p:txBody>
      </p:sp>
      <p:graphicFrame>
        <p:nvGraphicFramePr>
          <p:cNvPr id="5" name="Table 4">
            <a:extLst>
              <a:ext uri="{FF2B5EF4-FFF2-40B4-BE49-F238E27FC236}">
                <a16:creationId xmlns:a16="http://schemas.microsoft.com/office/drawing/2014/main" id="{8F3D0B14-2277-961A-B22D-50385DACA1C2}"/>
              </a:ext>
            </a:extLst>
          </p:cNvPr>
          <p:cNvGraphicFramePr>
            <a:graphicFrameLocks noGrp="1"/>
          </p:cNvGraphicFramePr>
          <p:nvPr/>
        </p:nvGraphicFramePr>
        <p:xfrm>
          <a:off x="1905000" y="2362200"/>
          <a:ext cx="4724400" cy="2516188"/>
        </p:xfrm>
        <a:graphic>
          <a:graphicData uri="http://schemas.openxmlformats.org/drawingml/2006/table">
            <a:tbl>
              <a:tblPr/>
              <a:tblGrid>
                <a:gridCol w="944563">
                  <a:extLst>
                    <a:ext uri="{9D8B030D-6E8A-4147-A177-3AD203B41FA5}">
                      <a16:colId xmlns:a16="http://schemas.microsoft.com/office/drawing/2014/main" val="20000"/>
                    </a:ext>
                  </a:extLst>
                </a:gridCol>
                <a:gridCol w="944562">
                  <a:extLst>
                    <a:ext uri="{9D8B030D-6E8A-4147-A177-3AD203B41FA5}">
                      <a16:colId xmlns:a16="http://schemas.microsoft.com/office/drawing/2014/main" val="20001"/>
                    </a:ext>
                  </a:extLst>
                </a:gridCol>
                <a:gridCol w="946150">
                  <a:extLst>
                    <a:ext uri="{9D8B030D-6E8A-4147-A177-3AD203B41FA5}">
                      <a16:colId xmlns:a16="http://schemas.microsoft.com/office/drawing/2014/main" val="20002"/>
                    </a:ext>
                  </a:extLst>
                </a:gridCol>
                <a:gridCol w="944563">
                  <a:extLst>
                    <a:ext uri="{9D8B030D-6E8A-4147-A177-3AD203B41FA5}">
                      <a16:colId xmlns:a16="http://schemas.microsoft.com/office/drawing/2014/main" val="20003"/>
                    </a:ext>
                  </a:extLst>
                </a:gridCol>
                <a:gridCol w="944562">
                  <a:extLst>
                    <a:ext uri="{9D8B030D-6E8A-4147-A177-3AD203B41FA5}">
                      <a16:colId xmlns:a16="http://schemas.microsoft.com/office/drawing/2014/main" val="20004"/>
                    </a:ext>
                  </a:extLst>
                </a:gridCol>
              </a:tblGrid>
              <a:tr h="496888">
                <a:tc>
                  <a:txBody>
                    <a:bodyPr/>
                    <a:lstStyle>
                      <a:lvl1pPr>
                        <a:spcBef>
                          <a:spcPct val="10000"/>
                        </a:spcBef>
                        <a:spcAft>
                          <a:spcPts val="400"/>
                        </a:spcAft>
                        <a:buClr>
                          <a:srgbClr val="0C7B9C"/>
                        </a:buClr>
                        <a:buSzPct val="75000"/>
                        <a:buFont typeface="Monotype Sorts" charset="2"/>
                        <a:defRPr sz="2400">
                          <a:solidFill>
                            <a:schemeClr val="tx1"/>
                          </a:solidFill>
                          <a:latin typeface="Arial" charset="0"/>
                          <a:ea typeface="ＭＳ Ｐゴシック" charset="-128"/>
                        </a:defRPr>
                      </a:lvl1pPr>
                      <a:lvl2pPr marL="742950" indent="-285750">
                        <a:spcBef>
                          <a:spcPct val="10000"/>
                        </a:spcBef>
                        <a:spcAft>
                          <a:spcPts val="400"/>
                        </a:spcAft>
                        <a:buClr>
                          <a:srgbClr val="0C7B9C"/>
                        </a:buClr>
                        <a:buSzPct val="100000"/>
                        <a:buFont typeface="Arial" charset="0"/>
                        <a:defRPr sz="2400">
                          <a:solidFill>
                            <a:schemeClr val="tx1"/>
                          </a:solidFill>
                          <a:latin typeface="Arial" charset="0"/>
                          <a:ea typeface="ＭＳ Ｐゴシック" charset="-128"/>
                        </a:defRPr>
                      </a:lvl2pPr>
                      <a:lvl3pPr marL="1143000" indent="-228600">
                        <a:spcBef>
                          <a:spcPct val="10000"/>
                        </a:spcBef>
                        <a:spcAft>
                          <a:spcPts val="400"/>
                        </a:spcAft>
                        <a:buClr>
                          <a:srgbClr val="0C7B9C"/>
                        </a:buClr>
                        <a:buSzPct val="70000"/>
                        <a:buFont typeface="Wingdings" charset="2"/>
                        <a:defRPr sz="2000">
                          <a:solidFill>
                            <a:schemeClr val="tx1"/>
                          </a:solidFill>
                          <a:latin typeface="Arial" charset="0"/>
                          <a:ea typeface="ＭＳ Ｐゴシック" charset="-128"/>
                        </a:defRPr>
                      </a:lvl3pPr>
                      <a:lvl4pPr marL="1600200" indent="-228600">
                        <a:spcBef>
                          <a:spcPct val="20000"/>
                        </a:spcBef>
                        <a:buSzPct val="100000"/>
                        <a:defRPr>
                          <a:solidFill>
                            <a:schemeClr val="tx1"/>
                          </a:solidFill>
                          <a:latin typeface="Times New Roman" charset="0"/>
                          <a:ea typeface="ＭＳ Ｐゴシック" charset="-128"/>
                        </a:defRPr>
                      </a:lvl4pPr>
                      <a:lvl5pPr marL="2057400" indent="-228600">
                        <a:spcBef>
                          <a:spcPct val="20000"/>
                        </a:spcBef>
                        <a:buSzPct val="100000"/>
                        <a:defRPr>
                          <a:solidFill>
                            <a:schemeClr val="tx1"/>
                          </a:solidFill>
                          <a:latin typeface="Times New Roman" charset="0"/>
                          <a:ea typeface="ＭＳ Ｐゴシック" charset="-128"/>
                        </a:defRPr>
                      </a:lvl5pPr>
                      <a:lvl6pPr marL="2514600" indent="-228600" eaLnBrk="0" fontAlgn="base" hangingPunct="0">
                        <a:spcBef>
                          <a:spcPct val="20000"/>
                        </a:spcBef>
                        <a:spcAft>
                          <a:spcPct val="0"/>
                        </a:spcAft>
                        <a:buSzPct val="100000"/>
                        <a:defRPr>
                          <a:solidFill>
                            <a:schemeClr val="tx1"/>
                          </a:solidFill>
                          <a:latin typeface="Times New Roman" charset="0"/>
                          <a:ea typeface="ＭＳ Ｐゴシック" charset="-128"/>
                        </a:defRPr>
                      </a:lvl6pPr>
                      <a:lvl7pPr marL="2971800" indent="-228600" eaLnBrk="0" fontAlgn="base" hangingPunct="0">
                        <a:spcBef>
                          <a:spcPct val="20000"/>
                        </a:spcBef>
                        <a:spcAft>
                          <a:spcPct val="0"/>
                        </a:spcAft>
                        <a:buSzPct val="100000"/>
                        <a:defRPr>
                          <a:solidFill>
                            <a:schemeClr val="tx1"/>
                          </a:solidFill>
                          <a:latin typeface="Times New Roman" charset="0"/>
                          <a:ea typeface="ＭＳ Ｐゴシック" charset="-128"/>
                        </a:defRPr>
                      </a:lvl7pPr>
                      <a:lvl8pPr marL="3429000" indent="-228600" eaLnBrk="0" fontAlgn="base" hangingPunct="0">
                        <a:spcBef>
                          <a:spcPct val="20000"/>
                        </a:spcBef>
                        <a:spcAft>
                          <a:spcPct val="0"/>
                        </a:spcAft>
                        <a:buSzPct val="100000"/>
                        <a:defRPr>
                          <a:solidFill>
                            <a:schemeClr val="tx1"/>
                          </a:solidFill>
                          <a:latin typeface="Times New Roman" charset="0"/>
                          <a:ea typeface="ＭＳ Ｐゴシック" charset="-128"/>
                        </a:defRPr>
                      </a:lvl8pPr>
                      <a:lvl9pPr marL="3886200" indent="-228600" eaLnBrk="0" fontAlgn="base" hangingPunct="0">
                        <a:spcBef>
                          <a:spcPct val="20000"/>
                        </a:spcBef>
                        <a:spcAft>
                          <a:spcPct val="0"/>
                        </a:spcAft>
                        <a:buSzPct val="100000"/>
                        <a:defRPr>
                          <a:solidFill>
                            <a:schemeClr val="tx1"/>
                          </a:solidFill>
                          <a:latin typeface="Times New Roman"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ea typeface="ＭＳ Ｐゴシック" charset="-128"/>
                        </a:rPr>
                        <a:t>Y = 1</a:t>
                      </a:r>
                    </a:p>
                  </a:txBody>
                  <a:tcPr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solidFill>
                      <a:srgbClr val="FFFFFF"/>
                    </a:solidFill>
                  </a:tcPr>
                </a:tc>
                <a:tc>
                  <a:txBody>
                    <a:bodyPr/>
                    <a:lstStyle>
                      <a:lvl1pPr>
                        <a:spcBef>
                          <a:spcPct val="10000"/>
                        </a:spcBef>
                        <a:spcAft>
                          <a:spcPts val="400"/>
                        </a:spcAft>
                        <a:buClr>
                          <a:srgbClr val="0C7B9C"/>
                        </a:buClr>
                        <a:buSzPct val="75000"/>
                        <a:buFont typeface="Monotype Sorts" charset="2"/>
                        <a:defRPr sz="2400">
                          <a:solidFill>
                            <a:schemeClr val="tx1"/>
                          </a:solidFill>
                          <a:latin typeface="Arial" charset="0"/>
                          <a:ea typeface="ＭＳ Ｐゴシック" charset="-128"/>
                        </a:defRPr>
                      </a:lvl1pPr>
                      <a:lvl2pPr marL="742950" indent="-285750">
                        <a:spcBef>
                          <a:spcPct val="10000"/>
                        </a:spcBef>
                        <a:spcAft>
                          <a:spcPts val="400"/>
                        </a:spcAft>
                        <a:buClr>
                          <a:srgbClr val="0C7B9C"/>
                        </a:buClr>
                        <a:buSzPct val="100000"/>
                        <a:buFont typeface="Arial" charset="0"/>
                        <a:defRPr sz="2400">
                          <a:solidFill>
                            <a:schemeClr val="tx1"/>
                          </a:solidFill>
                          <a:latin typeface="Arial" charset="0"/>
                          <a:ea typeface="ＭＳ Ｐゴシック" charset="-128"/>
                        </a:defRPr>
                      </a:lvl2pPr>
                      <a:lvl3pPr marL="1143000" indent="-228600">
                        <a:spcBef>
                          <a:spcPct val="10000"/>
                        </a:spcBef>
                        <a:spcAft>
                          <a:spcPts val="400"/>
                        </a:spcAft>
                        <a:buClr>
                          <a:srgbClr val="0C7B9C"/>
                        </a:buClr>
                        <a:buSzPct val="70000"/>
                        <a:buFont typeface="Wingdings" charset="2"/>
                        <a:defRPr sz="2000">
                          <a:solidFill>
                            <a:schemeClr val="tx1"/>
                          </a:solidFill>
                          <a:latin typeface="Arial" charset="0"/>
                          <a:ea typeface="ＭＳ Ｐゴシック" charset="-128"/>
                        </a:defRPr>
                      </a:lvl3pPr>
                      <a:lvl4pPr marL="1600200" indent="-228600">
                        <a:spcBef>
                          <a:spcPct val="20000"/>
                        </a:spcBef>
                        <a:buSzPct val="100000"/>
                        <a:defRPr>
                          <a:solidFill>
                            <a:schemeClr val="tx1"/>
                          </a:solidFill>
                          <a:latin typeface="Times New Roman" charset="0"/>
                          <a:ea typeface="ＭＳ Ｐゴシック" charset="-128"/>
                        </a:defRPr>
                      </a:lvl4pPr>
                      <a:lvl5pPr marL="2057400" indent="-228600">
                        <a:spcBef>
                          <a:spcPct val="20000"/>
                        </a:spcBef>
                        <a:buSzPct val="100000"/>
                        <a:defRPr>
                          <a:solidFill>
                            <a:schemeClr val="tx1"/>
                          </a:solidFill>
                          <a:latin typeface="Times New Roman" charset="0"/>
                          <a:ea typeface="ＭＳ Ｐゴシック" charset="-128"/>
                        </a:defRPr>
                      </a:lvl5pPr>
                      <a:lvl6pPr marL="2514600" indent="-228600" eaLnBrk="0" fontAlgn="base" hangingPunct="0">
                        <a:spcBef>
                          <a:spcPct val="20000"/>
                        </a:spcBef>
                        <a:spcAft>
                          <a:spcPct val="0"/>
                        </a:spcAft>
                        <a:buSzPct val="100000"/>
                        <a:defRPr>
                          <a:solidFill>
                            <a:schemeClr val="tx1"/>
                          </a:solidFill>
                          <a:latin typeface="Times New Roman" charset="0"/>
                          <a:ea typeface="ＭＳ Ｐゴシック" charset="-128"/>
                        </a:defRPr>
                      </a:lvl6pPr>
                      <a:lvl7pPr marL="2971800" indent="-228600" eaLnBrk="0" fontAlgn="base" hangingPunct="0">
                        <a:spcBef>
                          <a:spcPct val="20000"/>
                        </a:spcBef>
                        <a:spcAft>
                          <a:spcPct val="0"/>
                        </a:spcAft>
                        <a:buSzPct val="100000"/>
                        <a:defRPr>
                          <a:solidFill>
                            <a:schemeClr val="tx1"/>
                          </a:solidFill>
                          <a:latin typeface="Times New Roman" charset="0"/>
                          <a:ea typeface="ＭＳ Ｐゴシック" charset="-128"/>
                        </a:defRPr>
                      </a:lvl7pPr>
                      <a:lvl8pPr marL="3429000" indent="-228600" eaLnBrk="0" fontAlgn="base" hangingPunct="0">
                        <a:spcBef>
                          <a:spcPct val="20000"/>
                        </a:spcBef>
                        <a:spcAft>
                          <a:spcPct val="0"/>
                        </a:spcAft>
                        <a:buSzPct val="100000"/>
                        <a:defRPr>
                          <a:solidFill>
                            <a:schemeClr val="tx1"/>
                          </a:solidFill>
                          <a:latin typeface="Times New Roman" charset="0"/>
                          <a:ea typeface="ＭＳ Ｐゴシック" charset="-128"/>
                        </a:defRPr>
                      </a:lvl8pPr>
                      <a:lvl9pPr marL="3886200" indent="-228600" eaLnBrk="0" fontAlgn="base" hangingPunct="0">
                        <a:spcBef>
                          <a:spcPct val="20000"/>
                        </a:spcBef>
                        <a:spcAft>
                          <a:spcPct val="0"/>
                        </a:spcAft>
                        <a:buSzPct val="100000"/>
                        <a:defRPr>
                          <a:solidFill>
                            <a:schemeClr val="tx1"/>
                          </a:solidFill>
                          <a:latin typeface="Times New Roman"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ea typeface="ＭＳ Ｐゴシック" charset="-128"/>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lvl1pPr>
                        <a:spcBef>
                          <a:spcPct val="10000"/>
                        </a:spcBef>
                        <a:spcAft>
                          <a:spcPts val="400"/>
                        </a:spcAft>
                        <a:buClr>
                          <a:srgbClr val="0C7B9C"/>
                        </a:buClr>
                        <a:buSzPct val="75000"/>
                        <a:buFont typeface="Monotype Sorts" charset="2"/>
                        <a:defRPr sz="2400">
                          <a:solidFill>
                            <a:schemeClr val="tx1"/>
                          </a:solidFill>
                          <a:latin typeface="Arial" charset="0"/>
                          <a:ea typeface="ＭＳ Ｐゴシック" charset="-128"/>
                        </a:defRPr>
                      </a:lvl1pPr>
                      <a:lvl2pPr marL="742950" indent="-285750">
                        <a:spcBef>
                          <a:spcPct val="10000"/>
                        </a:spcBef>
                        <a:spcAft>
                          <a:spcPts val="400"/>
                        </a:spcAft>
                        <a:buClr>
                          <a:srgbClr val="0C7B9C"/>
                        </a:buClr>
                        <a:buSzPct val="100000"/>
                        <a:buFont typeface="Arial" charset="0"/>
                        <a:defRPr sz="2400">
                          <a:solidFill>
                            <a:schemeClr val="tx1"/>
                          </a:solidFill>
                          <a:latin typeface="Arial" charset="0"/>
                          <a:ea typeface="ＭＳ Ｐゴシック" charset="-128"/>
                        </a:defRPr>
                      </a:lvl2pPr>
                      <a:lvl3pPr marL="1143000" indent="-228600">
                        <a:spcBef>
                          <a:spcPct val="10000"/>
                        </a:spcBef>
                        <a:spcAft>
                          <a:spcPts val="400"/>
                        </a:spcAft>
                        <a:buClr>
                          <a:srgbClr val="0C7B9C"/>
                        </a:buClr>
                        <a:buSzPct val="70000"/>
                        <a:buFont typeface="Wingdings" charset="2"/>
                        <a:defRPr sz="2000">
                          <a:solidFill>
                            <a:schemeClr val="tx1"/>
                          </a:solidFill>
                          <a:latin typeface="Arial" charset="0"/>
                          <a:ea typeface="ＭＳ Ｐゴシック" charset="-128"/>
                        </a:defRPr>
                      </a:lvl3pPr>
                      <a:lvl4pPr marL="1600200" indent="-228600">
                        <a:spcBef>
                          <a:spcPct val="20000"/>
                        </a:spcBef>
                        <a:buSzPct val="100000"/>
                        <a:defRPr>
                          <a:solidFill>
                            <a:schemeClr val="tx1"/>
                          </a:solidFill>
                          <a:latin typeface="Times New Roman" charset="0"/>
                          <a:ea typeface="ＭＳ Ｐゴシック" charset="-128"/>
                        </a:defRPr>
                      </a:lvl4pPr>
                      <a:lvl5pPr marL="2057400" indent="-228600">
                        <a:spcBef>
                          <a:spcPct val="20000"/>
                        </a:spcBef>
                        <a:buSzPct val="100000"/>
                        <a:defRPr>
                          <a:solidFill>
                            <a:schemeClr val="tx1"/>
                          </a:solidFill>
                          <a:latin typeface="Times New Roman" charset="0"/>
                          <a:ea typeface="ＭＳ Ｐゴシック" charset="-128"/>
                        </a:defRPr>
                      </a:lvl5pPr>
                      <a:lvl6pPr marL="2514600" indent="-228600" eaLnBrk="0" fontAlgn="base" hangingPunct="0">
                        <a:spcBef>
                          <a:spcPct val="20000"/>
                        </a:spcBef>
                        <a:spcAft>
                          <a:spcPct val="0"/>
                        </a:spcAft>
                        <a:buSzPct val="100000"/>
                        <a:defRPr>
                          <a:solidFill>
                            <a:schemeClr val="tx1"/>
                          </a:solidFill>
                          <a:latin typeface="Times New Roman" charset="0"/>
                          <a:ea typeface="ＭＳ Ｐゴシック" charset="-128"/>
                        </a:defRPr>
                      </a:lvl6pPr>
                      <a:lvl7pPr marL="2971800" indent="-228600" eaLnBrk="0" fontAlgn="base" hangingPunct="0">
                        <a:spcBef>
                          <a:spcPct val="20000"/>
                        </a:spcBef>
                        <a:spcAft>
                          <a:spcPct val="0"/>
                        </a:spcAft>
                        <a:buSzPct val="100000"/>
                        <a:defRPr>
                          <a:solidFill>
                            <a:schemeClr val="tx1"/>
                          </a:solidFill>
                          <a:latin typeface="Times New Roman" charset="0"/>
                          <a:ea typeface="ＭＳ Ｐゴシック" charset="-128"/>
                        </a:defRPr>
                      </a:lvl7pPr>
                      <a:lvl8pPr marL="3429000" indent="-228600" eaLnBrk="0" fontAlgn="base" hangingPunct="0">
                        <a:spcBef>
                          <a:spcPct val="20000"/>
                        </a:spcBef>
                        <a:spcAft>
                          <a:spcPct val="0"/>
                        </a:spcAft>
                        <a:buSzPct val="100000"/>
                        <a:defRPr>
                          <a:solidFill>
                            <a:schemeClr val="tx1"/>
                          </a:solidFill>
                          <a:latin typeface="Times New Roman" charset="0"/>
                          <a:ea typeface="ＭＳ Ｐゴシック" charset="-128"/>
                        </a:defRPr>
                      </a:lvl8pPr>
                      <a:lvl9pPr marL="3886200" indent="-228600" eaLnBrk="0" fontAlgn="base" hangingPunct="0">
                        <a:spcBef>
                          <a:spcPct val="20000"/>
                        </a:spcBef>
                        <a:spcAft>
                          <a:spcPct val="0"/>
                        </a:spcAft>
                        <a:buSzPct val="100000"/>
                        <a:defRPr>
                          <a:solidFill>
                            <a:schemeClr val="tx1"/>
                          </a:solidFill>
                          <a:latin typeface="Times New Roman"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ea typeface="ＭＳ Ｐゴシック" charset="-128"/>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lvl1pPr>
                        <a:spcBef>
                          <a:spcPct val="10000"/>
                        </a:spcBef>
                        <a:spcAft>
                          <a:spcPts val="400"/>
                        </a:spcAft>
                        <a:buClr>
                          <a:srgbClr val="0C7B9C"/>
                        </a:buClr>
                        <a:buSzPct val="75000"/>
                        <a:buFont typeface="Monotype Sorts" charset="2"/>
                        <a:defRPr sz="2400">
                          <a:solidFill>
                            <a:schemeClr val="tx1"/>
                          </a:solidFill>
                          <a:latin typeface="Arial" charset="0"/>
                          <a:ea typeface="ＭＳ Ｐゴシック" charset="-128"/>
                        </a:defRPr>
                      </a:lvl1pPr>
                      <a:lvl2pPr marL="742950" indent="-285750">
                        <a:spcBef>
                          <a:spcPct val="10000"/>
                        </a:spcBef>
                        <a:spcAft>
                          <a:spcPts val="400"/>
                        </a:spcAft>
                        <a:buClr>
                          <a:srgbClr val="0C7B9C"/>
                        </a:buClr>
                        <a:buSzPct val="100000"/>
                        <a:buFont typeface="Arial" charset="0"/>
                        <a:defRPr sz="2400">
                          <a:solidFill>
                            <a:schemeClr val="tx1"/>
                          </a:solidFill>
                          <a:latin typeface="Arial" charset="0"/>
                          <a:ea typeface="ＭＳ Ｐゴシック" charset="-128"/>
                        </a:defRPr>
                      </a:lvl2pPr>
                      <a:lvl3pPr marL="1143000" indent="-228600">
                        <a:spcBef>
                          <a:spcPct val="10000"/>
                        </a:spcBef>
                        <a:spcAft>
                          <a:spcPts val="400"/>
                        </a:spcAft>
                        <a:buClr>
                          <a:srgbClr val="0C7B9C"/>
                        </a:buClr>
                        <a:buSzPct val="70000"/>
                        <a:buFont typeface="Wingdings" charset="2"/>
                        <a:defRPr sz="2000">
                          <a:solidFill>
                            <a:schemeClr val="tx1"/>
                          </a:solidFill>
                          <a:latin typeface="Arial" charset="0"/>
                          <a:ea typeface="ＭＳ Ｐゴシック" charset="-128"/>
                        </a:defRPr>
                      </a:lvl3pPr>
                      <a:lvl4pPr marL="1600200" indent="-228600">
                        <a:spcBef>
                          <a:spcPct val="20000"/>
                        </a:spcBef>
                        <a:buSzPct val="100000"/>
                        <a:defRPr>
                          <a:solidFill>
                            <a:schemeClr val="tx1"/>
                          </a:solidFill>
                          <a:latin typeface="Times New Roman" charset="0"/>
                          <a:ea typeface="ＭＳ Ｐゴシック" charset="-128"/>
                        </a:defRPr>
                      </a:lvl4pPr>
                      <a:lvl5pPr marL="2057400" indent="-228600">
                        <a:spcBef>
                          <a:spcPct val="20000"/>
                        </a:spcBef>
                        <a:buSzPct val="100000"/>
                        <a:defRPr>
                          <a:solidFill>
                            <a:schemeClr val="tx1"/>
                          </a:solidFill>
                          <a:latin typeface="Times New Roman" charset="0"/>
                          <a:ea typeface="ＭＳ Ｐゴシック" charset="-128"/>
                        </a:defRPr>
                      </a:lvl5pPr>
                      <a:lvl6pPr marL="2514600" indent="-228600" eaLnBrk="0" fontAlgn="base" hangingPunct="0">
                        <a:spcBef>
                          <a:spcPct val="20000"/>
                        </a:spcBef>
                        <a:spcAft>
                          <a:spcPct val="0"/>
                        </a:spcAft>
                        <a:buSzPct val="100000"/>
                        <a:defRPr>
                          <a:solidFill>
                            <a:schemeClr val="tx1"/>
                          </a:solidFill>
                          <a:latin typeface="Times New Roman" charset="0"/>
                          <a:ea typeface="ＭＳ Ｐゴシック" charset="-128"/>
                        </a:defRPr>
                      </a:lvl6pPr>
                      <a:lvl7pPr marL="2971800" indent="-228600" eaLnBrk="0" fontAlgn="base" hangingPunct="0">
                        <a:spcBef>
                          <a:spcPct val="20000"/>
                        </a:spcBef>
                        <a:spcAft>
                          <a:spcPct val="0"/>
                        </a:spcAft>
                        <a:buSzPct val="100000"/>
                        <a:defRPr>
                          <a:solidFill>
                            <a:schemeClr val="tx1"/>
                          </a:solidFill>
                          <a:latin typeface="Times New Roman" charset="0"/>
                          <a:ea typeface="ＭＳ Ｐゴシック" charset="-128"/>
                        </a:defRPr>
                      </a:lvl7pPr>
                      <a:lvl8pPr marL="3429000" indent="-228600" eaLnBrk="0" fontAlgn="base" hangingPunct="0">
                        <a:spcBef>
                          <a:spcPct val="20000"/>
                        </a:spcBef>
                        <a:spcAft>
                          <a:spcPct val="0"/>
                        </a:spcAft>
                        <a:buSzPct val="100000"/>
                        <a:defRPr>
                          <a:solidFill>
                            <a:schemeClr val="tx1"/>
                          </a:solidFill>
                          <a:latin typeface="Times New Roman" charset="0"/>
                          <a:ea typeface="ＭＳ Ｐゴシック" charset="-128"/>
                        </a:defRPr>
                      </a:lvl8pPr>
                      <a:lvl9pPr marL="3886200" indent="-228600" eaLnBrk="0" fontAlgn="base" hangingPunct="0">
                        <a:spcBef>
                          <a:spcPct val="20000"/>
                        </a:spcBef>
                        <a:spcAft>
                          <a:spcPct val="0"/>
                        </a:spcAft>
                        <a:buSzPct val="100000"/>
                        <a:defRPr>
                          <a:solidFill>
                            <a:schemeClr val="tx1"/>
                          </a:solidFill>
                          <a:latin typeface="Times New Roman"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ea typeface="ＭＳ Ｐゴシック" charset="-128"/>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lvl1pPr>
                        <a:spcBef>
                          <a:spcPct val="10000"/>
                        </a:spcBef>
                        <a:spcAft>
                          <a:spcPts val="400"/>
                        </a:spcAft>
                        <a:buClr>
                          <a:srgbClr val="0C7B9C"/>
                        </a:buClr>
                        <a:buSzPct val="75000"/>
                        <a:buFont typeface="Monotype Sorts" charset="2"/>
                        <a:defRPr sz="2400">
                          <a:solidFill>
                            <a:schemeClr val="tx1"/>
                          </a:solidFill>
                          <a:latin typeface="Arial" charset="0"/>
                          <a:ea typeface="ＭＳ Ｐゴシック" charset="-128"/>
                        </a:defRPr>
                      </a:lvl1pPr>
                      <a:lvl2pPr marL="742950" indent="-285750">
                        <a:spcBef>
                          <a:spcPct val="10000"/>
                        </a:spcBef>
                        <a:spcAft>
                          <a:spcPts val="400"/>
                        </a:spcAft>
                        <a:buClr>
                          <a:srgbClr val="0C7B9C"/>
                        </a:buClr>
                        <a:buSzPct val="100000"/>
                        <a:buFont typeface="Arial" charset="0"/>
                        <a:defRPr sz="2400">
                          <a:solidFill>
                            <a:schemeClr val="tx1"/>
                          </a:solidFill>
                          <a:latin typeface="Arial" charset="0"/>
                          <a:ea typeface="ＭＳ Ｐゴシック" charset="-128"/>
                        </a:defRPr>
                      </a:lvl2pPr>
                      <a:lvl3pPr marL="1143000" indent="-228600">
                        <a:spcBef>
                          <a:spcPct val="10000"/>
                        </a:spcBef>
                        <a:spcAft>
                          <a:spcPts val="400"/>
                        </a:spcAft>
                        <a:buClr>
                          <a:srgbClr val="0C7B9C"/>
                        </a:buClr>
                        <a:buSzPct val="70000"/>
                        <a:buFont typeface="Wingdings" charset="2"/>
                        <a:defRPr sz="2000">
                          <a:solidFill>
                            <a:schemeClr val="tx1"/>
                          </a:solidFill>
                          <a:latin typeface="Arial" charset="0"/>
                          <a:ea typeface="ＭＳ Ｐゴシック" charset="-128"/>
                        </a:defRPr>
                      </a:lvl3pPr>
                      <a:lvl4pPr marL="1600200" indent="-228600">
                        <a:spcBef>
                          <a:spcPct val="20000"/>
                        </a:spcBef>
                        <a:buSzPct val="100000"/>
                        <a:defRPr>
                          <a:solidFill>
                            <a:schemeClr val="tx1"/>
                          </a:solidFill>
                          <a:latin typeface="Times New Roman" charset="0"/>
                          <a:ea typeface="ＭＳ Ｐゴシック" charset="-128"/>
                        </a:defRPr>
                      </a:lvl4pPr>
                      <a:lvl5pPr marL="2057400" indent="-228600">
                        <a:spcBef>
                          <a:spcPct val="20000"/>
                        </a:spcBef>
                        <a:buSzPct val="100000"/>
                        <a:defRPr>
                          <a:solidFill>
                            <a:schemeClr val="tx1"/>
                          </a:solidFill>
                          <a:latin typeface="Times New Roman" charset="0"/>
                          <a:ea typeface="ＭＳ Ｐゴシック" charset="-128"/>
                        </a:defRPr>
                      </a:lvl5pPr>
                      <a:lvl6pPr marL="2514600" indent="-228600" eaLnBrk="0" fontAlgn="base" hangingPunct="0">
                        <a:spcBef>
                          <a:spcPct val="20000"/>
                        </a:spcBef>
                        <a:spcAft>
                          <a:spcPct val="0"/>
                        </a:spcAft>
                        <a:buSzPct val="100000"/>
                        <a:defRPr>
                          <a:solidFill>
                            <a:schemeClr val="tx1"/>
                          </a:solidFill>
                          <a:latin typeface="Times New Roman" charset="0"/>
                          <a:ea typeface="ＭＳ Ｐゴシック" charset="-128"/>
                        </a:defRPr>
                      </a:lvl6pPr>
                      <a:lvl7pPr marL="2971800" indent="-228600" eaLnBrk="0" fontAlgn="base" hangingPunct="0">
                        <a:spcBef>
                          <a:spcPct val="20000"/>
                        </a:spcBef>
                        <a:spcAft>
                          <a:spcPct val="0"/>
                        </a:spcAft>
                        <a:buSzPct val="100000"/>
                        <a:defRPr>
                          <a:solidFill>
                            <a:schemeClr val="tx1"/>
                          </a:solidFill>
                          <a:latin typeface="Times New Roman" charset="0"/>
                          <a:ea typeface="ＭＳ Ｐゴシック" charset="-128"/>
                        </a:defRPr>
                      </a:lvl7pPr>
                      <a:lvl8pPr marL="3429000" indent="-228600" eaLnBrk="0" fontAlgn="base" hangingPunct="0">
                        <a:spcBef>
                          <a:spcPct val="20000"/>
                        </a:spcBef>
                        <a:spcAft>
                          <a:spcPct val="0"/>
                        </a:spcAft>
                        <a:buSzPct val="100000"/>
                        <a:defRPr>
                          <a:solidFill>
                            <a:schemeClr val="tx1"/>
                          </a:solidFill>
                          <a:latin typeface="Times New Roman" charset="0"/>
                          <a:ea typeface="ＭＳ Ｐゴシック" charset="-128"/>
                        </a:defRPr>
                      </a:lvl8pPr>
                      <a:lvl9pPr marL="3886200" indent="-228600" eaLnBrk="0" fontAlgn="base" hangingPunct="0">
                        <a:spcBef>
                          <a:spcPct val="20000"/>
                        </a:spcBef>
                        <a:spcAft>
                          <a:spcPct val="0"/>
                        </a:spcAft>
                        <a:buSzPct val="100000"/>
                        <a:defRPr>
                          <a:solidFill>
                            <a:schemeClr val="tx1"/>
                          </a:solidFill>
                          <a:latin typeface="Times New Roman"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ea typeface="ＭＳ Ｐゴシック" charset="-128"/>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0"/>
                  </a:ext>
                </a:extLst>
              </a:tr>
              <a:tr h="504825">
                <a:tc>
                  <a:txBody>
                    <a:bodyPr/>
                    <a:lstStyle>
                      <a:lvl1pPr>
                        <a:spcBef>
                          <a:spcPct val="10000"/>
                        </a:spcBef>
                        <a:spcAft>
                          <a:spcPts val="400"/>
                        </a:spcAft>
                        <a:buClr>
                          <a:srgbClr val="0C7B9C"/>
                        </a:buClr>
                        <a:buSzPct val="75000"/>
                        <a:buFont typeface="Monotype Sorts" charset="2"/>
                        <a:defRPr sz="2400">
                          <a:solidFill>
                            <a:schemeClr val="tx1"/>
                          </a:solidFill>
                          <a:latin typeface="Arial" charset="0"/>
                          <a:ea typeface="ＭＳ Ｐゴシック" charset="-128"/>
                        </a:defRPr>
                      </a:lvl1pPr>
                      <a:lvl2pPr marL="742950" indent="-285750">
                        <a:spcBef>
                          <a:spcPct val="10000"/>
                        </a:spcBef>
                        <a:spcAft>
                          <a:spcPts val="400"/>
                        </a:spcAft>
                        <a:buClr>
                          <a:srgbClr val="0C7B9C"/>
                        </a:buClr>
                        <a:buSzPct val="100000"/>
                        <a:buFont typeface="Arial" charset="0"/>
                        <a:defRPr sz="2400">
                          <a:solidFill>
                            <a:schemeClr val="tx1"/>
                          </a:solidFill>
                          <a:latin typeface="Arial" charset="0"/>
                          <a:ea typeface="ＭＳ Ｐゴシック" charset="-128"/>
                        </a:defRPr>
                      </a:lvl2pPr>
                      <a:lvl3pPr marL="1143000" indent="-228600">
                        <a:spcBef>
                          <a:spcPct val="10000"/>
                        </a:spcBef>
                        <a:spcAft>
                          <a:spcPts val="400"/>
                        </a:spcAft>
                        <a:buClr>
                          <a:srgbClr val="0C7B9C"/>
                        </a:buClr>
                        <a:buSzPct val="70000"/>
                        <a:buFont typeface="Wingdings" charset="2"/>
                        <a:defRPr sz="2000">
                          <a:solidFill>
                            <a:schemeClr val="tx1"/>
                          </a:solidFill>
                          <a:latin typeface="Arial" charset="0"/>
                          <a:ea typeface="ＭＳ Ｐゴシック" charset="-128"/>
                        </a:defRPr>
                      </a:lvl3pPr>
                      <a:lvl4pPr marL="1600200" indent="-228600">
                        <a:spcBef>
                          <a:spcPct val="20000"/>
                        </a:spcBef>
                        <a:buSzPct val="100000"/>
                        <a:defRPr>
                          <a:solidFill>
                            <a:schemeClr val="tx1"/>
                          </a:solidFill>
                          <a:latin typeface="Times New Roman" charset="0"/>
                          <a:ea typeface="ＭＳ Ｐゴシック" charset="-128"/>
                        </a:defRPr>
                      </a:lvl4pPr>
                      <a:lvl5pPr marL="2057400" indent="-228600">
                        <a:spcBef>
                          <a:spcPct val="20000"/>
                        </a:spcBef>
                        <a:buSzPct val="100000"/>
                        <a:defRPr>
                          <a:solidFill>
                            <a:schemeClr val="tx1"/>
                          </a:solidFill>
                          <a:latin typeface="Times New Roman" charset="0"/>
                          <a:ea typeface="ＭＳ Ｐゴシック" charset="-128"/>
                        </a:defRPr>
                      </a:lvl5pPr>
                      <a:lvl6pPr marL="2514600" indent="-228600" eaLnBrk="0" fontAlgn="base" hangingPunct="0">
                        <a:spcBef>
                          <a:spcPct val="20000"/>
                        </a:spcBef>
                        <a:spcAft>
                          <a:spcPct val="0"/>
                        </a:spcAft>
                        <a:buSzPct val="100000"/>
                        <a:defRPr>
                          <a:solidFill>
                            <a:schemeClr val="tx1"/>
                          </a:solidFill>
                          <a:latin typeface="Times New Roman" charset="0"/>
                          <a:ea typeface="ＭＳ Ｐゴシック" charset="-128"/>
                        </a:defRPr>
                      </a:lvl6pPr>
                      <a:lvl7pPr marL="2971800" indent="-228600" eaLnBrk="0" fontAlgn="base" hangingPunct="0">
                        <a:spcBef>
                          <a:spcPct val="20000"/>
                        </a:spcBef>
                        <a:spcAft>
                          <a:spcPct val="0"/>
                        </a:spcAft>
                        <a:buSzPct val="100000"/>
                        <a:defRPr>
                          <a:solidFill>
                            <a:schemeClr val="tx1"/>
                          </a:solidFill>
                          <a:latin typeface="Times New Roman" charset="0"/>
                          <a:ea typeface="ＭＳ Ｐゴシック" charset="-128"/>
                        </a:defRPr>
                      </a:lvl7pPr>
                      <a:lvl8pPr marL="3429000" indent="-228600" eaLnBrk="0" fontAlgn="base" hangingPunct="0">
                        <a:spcBef>
                          <a:spcPct val="20000"/>
                        </a:spcBef>
                        <a:spcAft>
                          <a:spcPct val="0"/>
                        </a:spcAft>
                        <a:buSzPct val="100000"/>
                        <a:defRPr>
                          <a:solidFill>
                            <a:schemeClr val="tx1"/>
                          </a:solidFill>
                          <a:latin typeface="Times New Roman" charset="0"/>
                          <a:ea typeface="ＭＳ Ｐゴシック" charset="-128"/>
                        </a:defRPr>
                      </a:lvl8pPr>
                      <a:lvl9pPr marL="3886200" indent="-228600" eaLnBrk="0" fontAlgn="base" hangingPunct="0">
                        <a:spcBef>
                          <a:spcPct val="20000"/>
                        </a:spcBef>
                        <a:spcAft>
                          <a:spcPct val="0"/>
                        </a:spcAft>
                        <a:buSzPct val="100000"/>
                        <a:defRPr>
                          <a:solidFill>
                            <a:schemeClr val="tx1"/>
                          </a:solidFill>
                          <a:latin typeface="Times New Roman"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ea typeface="ＭＳ Ｐゴシック" charset="-128"/>
                        </a:rPr>
                        <a:t>Y = 2</a:t>
                      </a:r>
                    </a:p>
                  </a:txBody>
                  <a:tcPr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solidFill>
                      <a:srgbClr val="FFFFFF"/>
                    </a:solidFill>
                  </a:tcPr>
                </a:tc>
                <a:tc>
                  <a:txBody>
                    <a:bodyPr/>
                    <a:lstStyle>
                      <a:lvl1pPr>
                        <a:spcBef>
                          <a:spcPct val="10000"/>
                        </a:spcBef>
                        <a:spcAft>
                          <a:spcPts val="400"/>
                        </a:spcAft>
                        <a:buClr>
                          <a:srgbClr val="0C7B9C"/>
                        </a:buClr>
                        <a:buSzPct val="75000"/>
                        <a:buFont typeface="Monotype Sorts" charset="2"/>
                        <a:defRPr sz="2400">
                          <a:solidFill>
                            <a:schemeClr val="tx1"/>
                          </a:solidFill>
                          <a:latin typeface="Arial" charset="0"/>
                          <a:ea typeface="ＭＳ Ｐゴシック" charset="-128"/>
                        </a:defRPr>
                      </a:lvl1pPr>
                      <a:lvl2pPr marL="742950" indent="-285750">
                        <a:spcBef>
                          <a:spcPct val="10000"/>
                        </a:spcBef>
                        <a:spcAft>
                          <a:spcPts val="400"/>
                        </a:spcAft>
                        <a:buClr>
                          <a:srgbClr val="0C7B9C"/>
                        </a:buClr>
                        <a:buSzPct val="100000"/>
                        <a:buFont typeface="Arial" charset="0"/>
                        <a:defRPr sz="2400">
                          <a:solidFill>
                            <a:schemeClr val="tx1"/>
                          </a:solidFill>
                          <a:latin typeface="Arial" charset="0"/>
                          <a:ea typeface="ＭＳ Ｐゴシック" charset="-128"/>
                        </a:defRPr>
                      </a:lvl2pPr>
                      <a:lvl3pPr marL="1143000" indent="-228600">
                        <a:spcBef>
                          <a:spcPct val="10000"/>
                        </a:spcBef>
                        <a:spcAft>
                          <a:spcPts val="400"/>
                        </a:spcAft>
                        <a:buClr>
                          <a:srgbClr val="0C7B9C"/>
                        </a:buClr>
                        <a:buSzPct val="70000"/>
                        <a:buFont typeface="Wingdings" charset="2"/>
                        <a:defRPr sz="2000">
                          <a:solidFill>
                            <a:schemeClr val="tx1"/>
                          </a:solidFill>
                          <a:latin typeface="Arial" charset="0"/>
                          <a:ea typeface="ＭＳ Ｐゴシック" charset="-128"/>
                        </a:defRPr>
                      </a:lvl3pPr>
                      <a:lvl4pPr marL="1600200" indent="-228600">
                        <a:spcBef>
                          <a:spcPct val="20000"/>
                        </a:spcBef>
                        <a:buSzPct val="100000"/>
                        <a:defRPr>
                          <a:solidFill>
                            <a:schemeClr val="tx1"/>
                          </a:solidFill>
                          <a:latin typeface="Times New Roman" charset="0"/>
                          <a:ea typeface="ＭＳ Ｐゴシック" charset="-128"/>
                        </a:defRPr>
                      </a:lvl4pPr>
                      <a:lvl5pPr marL="2057400" indent="-228600">
                        <a:spcBef>
                          <a:spcPct val="20000"/>
                        </a:spcBef>
                        <a:buSzPct val="100000"/>
                        <a:defRPr>
                          <a:solidFill>
                            <a:schemeClr val="tx1"/>
                          </a:solidFill>
                          <a:latin typeface="Times New Roman" charset="0"/>
                          <a:ea typeface="ＭＳ Ｐゴシック" charset="-128"/>
                        </a:defRPr>
                      </a:lvl5pPr>
                      <a:lvl6pPr marL="2514600" indent="-228600" eaLnBrk="0" fontAlgn="base" hangingPunct="0">
                        <a:spcBef>
                          <a:spcPct val="20000"/>
                        </a:spcBef>
                        <a:spcAft>
                          <a:spcPct val="0"/>
                        </a:spcAft>
                        <a:buSzPct val="100000"/>
                        <a:defRPr>
                          <a:solidFill>
                            <a:schemeClr val="tx1"/>
                          </a:solidFill>
                          <a:latin typeface="Times New Roman" charset="0"/>
                          <a:ea typeface="ＭＳ Ｐゴシック" charset="-128"/>
                        </a:defRPr>
                      </a:lvl6pPr>
                      <a:lvl7pPr marL="2971800" indent="-228600" eaLnBrk="0" fontAlgn="base" hangingPunct="0">
                        <a:spcBef>
                          <a:spcPct val="20000"/>
                        </a:spcBef>
                        <a:spcAft>
                          <a:spcPct val="0"/>
                        </a:spcAft>
                        <a:buSzPct val="100000"/>
                        <a:defRPr>
                          <a:solidFill>
                            <a:schemeClr val="tx1"/>
                          </a:solidFill>
                          <a:latin typeface="Times New Roman" charset="0"/>
                          <a:ea typeface="ＭＳ Ｐゴシック" charset="-128"/>
                        </a:defRPr>
                      </a:lvl7pPr>
                      <a:lvl8pPr marL="3429000" indent="-228600" eaLnBrk="0" fontAlgn="base" hangingPunct="0">
                        <a:spcBef>
                          <a:spcPct val="20000"/>
                        </a:spcBef>
                        <a:spcAft>
                          <a:spcPct val="0"/>
                        </a:spcAft>
                        <a:buSzPct val="100000"/>
                        <a:defRPr>
                          <a:solidFill>
                            <a:schemeClr val="tx1"/>
                          </a:solidFill>
                          <a:latin typeface="Times New Roman" charset="0"/>
                          <a:ea typeface="ＭＳ Ｐゴシック" charset="-128"/>
                        </a:defRPr>
                      </a:lvl8pPr>
                      <a:lvl9pPr marL="3886200" indent="-228600" eaLnBrk="0" fontAlgn="base" hangingPunct="0">
                        <a:spcBef>
                          <a:spcPct val="20000"/>
                        </a:spcBef>
                        <a:spcAft>
                          <a:spcPct val="0"/>
                        </a:spcAft>
                        <a:buSzPct val="100000"/>
                        <a:defRPr>
                          <a:solidFill>
                            <a:schemeClr val="tx1"/>
                          </a:solidFill>
                          <a:latin typeface="Times New Roman"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Arial" charset="0"/>
                          <a:ea typeface="ＭＳ Ｐゴシック" charset="-128"/>
                        </a:rPr>
                        <a:t>0</a:t>
                      </a:r>
                      <a:endParaRPr kumimoji="0" lang="en-US" altLang="en-US" sz="1800" b="0" i="0" u="none" strike="noStrike" cap="none" normalizeH="0" baseline="0">
                        <a:ln>
                          <a:noFill/>
                        </a:ln>
                        <a:solidFill>
                          <a:schemeClr val="tx1"/>
                        </a:solidFill>
                        <a:effectLst/>
                        <a:latin typeface="Arial" charset="0"/>
                        <a:ea typeface="ＭＳ Ｐゴシック" charset="-128"/>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lvl1pPr>
                        <a:spcBef>
                          <a:spcPct val="10000"/>
                        </a:spcBef>
                        <a:spcAft>
                          <a:spcPts val="400"/>
                        </a:spcAft>
                        <a:buClr>
                          <a:srgbClr val="0C7B9C"/>
                        </a:buClr>
                        <a:buSzPct val="75000"/>
                        <a:buFont typeface="Monotype Sorts" charset="2"/>
                        <a:defRPr sz="2400">
                          <a:solidFill>
                            <a:schemeClr val="tx1"/>
                          </a:solidFill>
                          <a:latin typeface="Arial" charset="0"/>
                          <a:ea typeface="ＭＳ Ｐゴシック" charset="-128"/>
                        </a:defRPr>
                      </a:lvl1pPr>
                      <a:lvl2pPr marL="742950" indent="-285750">
                        <a:spcBef>
                          <a:spcPct val="10000"/>
                        </a:spcBef>
                        <a:spcAft>
                          <a:spcPts val="400"/>
                        </a:spcAft>
                        <a:buClr>
                          <a:srgbClr val="0C7B9C"/>
                        </a:buClr>
                        <a:buSzPct val="100000"/>
                        <a:buFont typeface="Arial" charset="0"/>
                        <a:defRPr sz="2400">
                          <a:solidFill>
                            <a:schemeClr val="tx1"/>
                          </a:solidFill>
                          <a:latin typeface="Arial" charset="0"/>
                          <a:ea typeface="ＭＳ Ｐゴシック" charset="-128"/>
                        </a:defRPr>
                      </a:lvl2pPr>
                      <a:lvl3pPr marL="1143000" indent="-228600">
                        <a:spcBef>
                          <a:spcPct val="10000"/>
                        </a:spcBef>
                        <a:spcAft>
                          <a:spcPts val="400"/>
                        </a:spcAft>
                        <a:buClr>
                          <a:srgbClr val="0C7B9C"/>
                        </a:buClr>
                        <a:buSzPct val="70000"/>
                        <a:buFont typeface="Wingdings" charset="2"/>
                        <a:defRPr sz="2000">
                          <a:solidFill>
                            <a:schemeClr val="tx1"/>
                          </a:solidFill>
                          <a:latin typeface="Arial" charset="0"/>
                          <a:ea typeface="ＭＳ Ｐゴシック" charset="-128"/>
                        </a:defRPr>
                      </a:lvl3pPr>
                      <a:lvl4pPr marL="1600200" indent="-228600">
                        <a:spcBef>
                          <a:spcPct val="20000"/>
                        </a:spcBef>
                        <a:buSzPct val="100000"/>
                        <a:defRPr>
                          <a:solidFill>
                            <a:schemeClr val="tx1"/>
                          </a:solidFill>
                          <a:latin typeface="Times New Roman" charset="0"/>
                          <a:ea typeface="ＭＳ Ｐゴシック" charset="-128"/>
                        </a:defRPr>
                      </a:lvl4pPr>
                      <a:lvl5pPr marL="2057400" indent="-228600">
                        <a:spcBef>
                          <a:spcPct val="20000"/>
                        </a:spcBef>
                        <a:buSzPct val="100000"/>
                        <a:defRPr>
                          <a:solidFill>
                            <a:schemeClr val="tx1"/>
                          </a:solidFill>
                          <a:latin typeface="Times New Roman" charset="0"/>
                          <a:ea typeface="ＭＳ Ｐゴシック" charset="-128"/>
                        </a:defRPr>
                      </a:lvl5pPr>
                      <a:lvl6pPr marL="2514600" indent="-228600" eaLnBrk="0" fontAlgn="base" hangingPunct="0">
                        <a:spcBef>
                          <a:spcPct val="20000"/>
                        </a:spcBef>
                        <a:spcAft>
                          <a:spcPct val="0"/>
                        </a:spcAft>
                        <a:buSzPct val="100000"/>
                        <a:defRPr>
                          <a:solidFill>
                            <a:schemeClr val="tx1"/>
                          </a:solidFill>
                          <a:latin typeface="Times New Roman" charset="0"/>
                          <a:ea typeface="ＭＳ Ｐゴシック" charset="-128"/>
                        </a:defRPr>
                      </a:lvl6pPr>
                      <a:lvl7pPr marL="2971800" indent="-228600" eaLnBrk="0" fontAlgn="base" hangingPunct="0">
                        <a:spcBef>
                          <a:spcPct val="20000"/>
                        </a:spcBef>
                        <a:spcAft>
                          <a:spcPct val="0"/>
                        </a:spcAft>
                        <a:buSzPct val="100000"/>
                        <a:defRPr>
                          <a:solidFill>
                            <a:schemeClr val="tx1"/>
                          </a:solidFill>
                          <a:latin typeface="Times New Roman" charset="0"/>
                          <a:ea typeface="ＭＳ Ｐゴシック" charset="-128"/>
                        </a:defRPr>
                      </a:lvl7pPr>
                      <a:lvl8pPr marL="3429000" indent="-228600" eaLnBrk="0" fontAlgn="base" hangingPunct="0">
                        <a:spcBef>
                          <a:spcPct val="20000"/>
                        </a:spcBef>
                        <a:spcAft>
                          <a:spcPct val="0"/>
                        </a:spcAft>
                        <a:buSzPct val="100000"/>
                        <a:defRPr>
                          <a:solidFill>
                            <a:schemeClr val="tx1"/>
                          </a:solidFill>
                          <a:latin typeface="Times New Roman" charset="0"/>
                          <a:ea typeface="ＭＳ Ｐゴシック" charset="-128"/>
                        </a:defRPr>
                      </a:lvl8pPr>
                      <a:lvl9pPr marL="3886200" indent="-228600" eaLnBrk="0" fontAlgn="base" hangingPunct="0">
                        <a:spcBef>
                          <a:spcPct val="20000"/>
                        </a:spcBef>
                        <a:spcAft>
                          <a:spcPct val="0"/>
                        </a:spcAft>
                        <a:buSzPct val="100000"/>
                        <a:defRPr>
                          <a:solidFill>
                            <a:schemeClr val="tx1"/>
                          </a:solidFill>
                          <a:latin typeface="Times New Roman"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Arial" charset="0"/>
                          <a:ea typeface="ＭＳ Ｐゴシック" charset="-128"/>
                        </a:rPr>
                        <a:t>1</a:t>
                      </a:r>
                      <a:endParaRPr kumimoji="0" lang="en-US" altLang="en-US" sz="1800" b="0" i="0" u="none" strike="noStrike" cap="none" normalizeH="0" baseline="0">
                        <a:ln>
                          <a:noFill/>
                        </a:ln>
                        <a:solidFill>
                          <a:schemeClr val="tx1"/>
                        </a:solidFill>
                        <a:effectLst/>
                        <a:latin typeface="Arial" charset="0"/>
                        <a:ea typeface="ＭＳ Ｐゴシック" charset="-128"/>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lvl1pPr>
                        <a:spcBef>
                          <a:spcPct val="10000"/>
                        </a:spcBef>
                        <a:spcAft>
                          <a:spcPts val="400"/>
                        </a:spcAft>
                        <a:buClr>
                          <a:srgbClr val="0C7B9C"/>
                        </a:buClr>
                        <a:buSzPct val="75000"/>
                        <a:buFont typeface="Monotype Sorts" charset="2"/>
                        <a:defRPr sz="2400">
                          <a:solidFill>
                            <a:schemeClr val="tx1"/>
                          </a:solidFill>
                          <a:latin typeface="Arial" charset="0"/>
                          <a:ea typeface="ＭＳ Ｐゴシック" charset="-128"/>
                        </a:defRPr>
                      </a:lvl1pPr>
                      <a:lvl2pPr marL="742950" indent="-285750">
                        <a:spcBef>
                          <a:spcPct val="10000"/>
                        </a:spcBef>
                        <a:spcAft>
                          <a:spcPts val="400"/>
                        </a:spcAft>
                        <a:buClr>
                          <a:srgbClr val="0C7B9C"/>
                        </a:buClr>
                        <a:buSzPct val="100000"/>
                        <a:buFont typeface="Arial" charset="0"/>
                        <a:defRPr sz="2400">
                          <a:solidFill>
                            <a:schemeClr val="tx1"/>
                          </a:solidFill>
                          <a:latin typeface="Arial" charset="0"/>
                          <a:ea typeface="ＭＳ Ｐゴシック" charset="-128"/>
                        </a:defRPr>
                      </a:lvl2pPr>
                      <a:lvl3pPr marL="1143000" indent="-228600">
                        <a:spcBef>
                          <a:spcPct val="10000"/>
                        </a:spcBef>
                        <a:spcAft>
                          <a:spcPts val="400"/>
                        </a:spcAft>
                        <a:buClr>
                          <a:srgbClr val="0C7B9C"/>
                        </a:buClr>
                        <a:buSzPct val="70000"/>
                        <a:buFont typeface="Wingdings" charset="2"/>
                        <a:defRPr sz="2000">
                          <a:solidFill>
                            <a:schemeClr val="tx1"/>
                          </a:solidFill>
                          <a:latin typeface="Arial" charset="0"/>
                          <a:ea typeface="ＭＳ Ｐゴシック" charset="-128"/>
                        </a:defRPr>
                      </a:lvl3pPr>
                      <a:lvl4pPr marL="1600200" indent="-228600">
                        <a:spcBef>
                          <a:spcPct val="20000"/>
                        </a:spcBef>
                        <a:buSzPct val="100000"/>
                        <a:defRPr>
                          <a:solidFill>
                            <a:schemeClr val="tx1"/>
                          </a:solidFill>
                          <a:latin typeface="Times New Roman" charset="0"/>
                          <a:ea typeface="ＭＳ Ｐゴシック" charset="-128"/>
                        </a:defRPr>
                      </a:lvl4pPr>
                      <a:lvl5pPr marL="2057400" indent="-228600">
                        <a:spcBef>
                          <a:spcPct val="20000"/>
                        </a:spcBef>
                        <a:buSzPct val="100000"/>
                        <a:defRPr>
                          <a:solidFill>
                            <a:schemeClr val="tx1"/>
                          </a:solidFill>
                          <a:latin typeface="Times New Roman" charset="0"/>
                          <a:ea typeface="ＭＳ Ｐゴシック" charset="-128"/>
                        </a:defRPr>
                      </a:lvl5pPr>
                      <a:lvl6pPr marL="2514600" indent="-228600" eaLnBrk="0" fontAlgn="base" hangingPunct="0">
                        <a:spcBef>
                          <a:spcPct val="20000"/>
                        </a:spcBef>
                        <a:spcAft>
                          <a:spcPct val="0"/>
                        </a:spcAft>
                        <a:buSzPct val="100000"/>
                        <a:defRPr>
                          <a:solidFill>
                            <a:schemeClr val="tx1"/>
                          </a:solidFill>
                          <a:latin typeface="Times New Roman" charset="0"/>
                          <a:ea typeface="ＭＳ Ｐゴシック" charset="-128"/>
                        </a:defRPr>
                      </a:lvl6pPr>
                      <a:lvl7pPr marL="2971800" indent="-228600" eaLnBrk="0" fontAlgn="base" hangingPunct="0">
                        <a:spcBef>
                          <a:spcPct val="20000"/>
                        </a:spcBef>
                        <a:spcAft>
                          <a:spcPct val="0"/>
                        </a:spcAft>
                        <a:buSzPct val="100000"/>
                        <a:defRPr>
                          <a:solidFill>
                            <a:schemeClr val="tx1"/>
                          </a:solidFill>
                          <a:latin typeface="Times New Roman" charset="0"/>
                          <a:ea typeface="ＭＳ Ｐゴシック" charset="-128"/>
                        </a:defRPr>
                      </a:lvl7pPr>
                      <a:lvl8pPr marL="3429000" indent="-228600" eaLnBrk="0" fontAlgn="base" hangingPunct="0">
                        <a:spcBef>
                          <a:spcPct val="20000"/>
                        </a:spcBef>
                        <a:spcAft>
                          <a:spcPct val="0"/>
                        </a:spcAft>
                        <a:buSzPct val="100000"/>
                        <a:defRPr>
                          <a:solidFill>
                            <a:schemeClr val="tx1"/>
                          </a:solidFill>
                          <a:latin typeface="Times New Roman" charset="0"/>
                          <a:ea typeface="ＭＳ Ｐゴシック" charset="-128"/>
                        </a:defRPr>
                      </a:lvl8pPr>
                      <a:lvl9pPr marL="3886200" indent="-228600" eaLnBrk="0" fontAlgn="base" hangingPunct="0">
                        <a:spcBef>
                          <a:spcPct val="20000"/>
                        </a:spcBef>
                        <a:spcAft>
                          <a:spcPct val="0"/>
                        </a:spcAft>
                        <a:buSzPct val="100000"/>
                        <a:defRPr>
                          <a:solidFill>
                            <a:schemeClr val="tx1"/>
                          </a:solidFill>
                          <a:latin typeface="Times New Roman"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Arial" charset="0"/>
                          <a:ea typeface="ＭＳ Ｐゴシック" charset="-128"/>
                        </a:rPr>
                        <a:t>0</a:t>
                      </a:r>
                      <a:endParaRPr kumimoji="0" lang="en-US" altLang="en-US" sz="1800" b="0" i="0" u="none" strike="noStrike" cap="none" normalizeH="0" baseline="0">
                        <a:ln>
                          <a:noFill/>
                        </a:ln>
                        <a:solidFill>
                          <a:schemeClr val="tx1"/>
                        </a:solidFill>
                        <a:effectLst/>
                        <a:latin typeface="Arial" charset="0"/>
                        <a:ea typeface="ＭＳ Ｐゴシック" charset="-128"/>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lvl1pPr>
                        <a:spcBef>
                          <a:spcPct val="10000"/>
                        </a:spcBef>
                        <a:spcAft>
                          <a:spcPts val="400"/>
                        </a:spcAft>
                        <a:buClr>
                          <a:srgbClr val="0C7B9C"/>
                        </a:buClr>
                        <a:buSzPct val="75000"/>
                        <a:buFont typeface="Monotype Sorts" charset="2"/>
                        <a:defRPr sz="2400">
                          <a:solidFill>
                            <a:schemeClr val="tx1"/>
                          </a:solidFill>
                          <a:latin typeface="Arial" charset="0"/>
                          <a:ea typeface="ＭＳ Ｐゴシック" charset="-128"/>
                        </a:defRPr>
                      </a:lvl1pPr>
                      <a:lvl2pPr marL="742950" indent="-285750">
                        <a:spcBef>
                          <a:spcPct val="10000"/>
                        </a:spcBef>
                        <a:spcAft>
                          <a:spcPts val="400"/>
                        </a:spcAft>
                        <a:buClr>
                          <a:srgbClr val="0C7B9C"/>
                        </a:buClr>
                        <a:buSzPct val="100000"/>
                        <a:buFont typeface="Arial" charset="0"/>
                        <a:defRPr sz="2400">
                          <a:solidFill>
                            <a:schemeClr val="tx1"/>
                          </a:solidFill>
                          <a:latin typeface="Arial" charset="0"/>
                          <a:ea typeface="ＭＳ Ｐゴシック" charset="-128"/>
                        </a:defRPr>
                      </a:lvl2pPr>
                      <a:lvl3pPr marL="1143000" indent="-228600">
                        <a:spcBef>
                          <a:spcPct val="10000"/>
                        </a:spcBef>
                        <a:spcAft>
                          <a:spcPts val="400"/>
                        </a:spcAft>
                        <a:buClr>
                          <a:srgbClr val="0C7B9C"/>
                        </a:buClr>
                        <a:buSzPct val="70000"/>
                        <a:buFont typeface="Wingdings" charset="2"/>
                        <a:defRPr sz="2000">
                          <a:solidFill>
                            <a:schemeClr val="tx1"/>
                          </a:solidFill>
                          <a:latin typeface="Arial" charset="0"/>
                          <a:ea typeface="ＭＳ Ｐゴシック" charset="-128"/>
                        </a:defRPr>
                      </a:lvl3pPr>
                      <a:lvl4pPr marL="1600200" indent="-228600">
                        <a:spcBef>
                          <a:spcPct val="20000"/>
                        </a:spcBef>
                        <a:buSzPct val="100000"/>
                        <a:defRPr>
                          <a:solidFill>
                            <a:schemeClr val="tx1"/>
                          </a:solidFill>
                          <a:latin typeface="Times New Roman" charset="0"/>
                          <a:ea typeface="ＭＳ Ｐゴシック" charset="-128"/>
                        </a:defRPr>
                      </a:lvl4pPr>
                      <a:lvl5pPr marL="2057400" indent="-228600">
                        <a:spcBef>
                          <a:spcPct val="20000"/>
                        </a:spcBef>
                        <a:buSzPct val="100000"/>
                        <a:defRPr>
                          <a:solidFill>
                            <a:schemeClr val="tx1"/>
                          </a:solidFill>
                          <a:latin typeface="Times New Roman" charset="0"/>
                          <a:ea typeface="ＭＳ Ｐゴシック" charset="-128"/>
                        </a:defRPr>
                      </a:lvl5pPr>
                      <a:lvl6pPr marL="2514600" indent="-228600" eaLnBrk="0" fontAlgn="base" hangingPunct="0">
                        <a:spcBef>
                          <a:spcPct val="20000"/>
                        </a:spcBef>
                        <a:spcAft>
                          <a:spcPct val="0"/>
                        </a:spcAft>
                        <a:buSzPct val="100000"/>
                        <a:defRPr>
                          <a:solidFill>
                            <a:schemeClr val="tx1"/>
                          </a:solidFill>
                          <a:latin typeface="Times New Roman" charset="0"/>
                          <a:ea typeface="ＭＳ Ｐゴシック" charset="-128"/>
                        </a:defRPr>
                      </a:lvl6pPr>
                      <a:lvl7pPr marL="2971800" indent="-228600" eaLnBrk="0" fontAlgn="base" hangingPunct="0">
                        <a:spcBef>
                          <a:spcPct val="20000"/>
                        </a:spcBef>
                        <a:spcAft>
                          <a:spcPct val="0"/>
                        </a:spcAft>
                        <a:buSzPct val="100000"/>
                        <a:defRPr>
                          <a:solidFill>
                            <a:schemeClr val="tx1"/>
                          </a:solidFill>
                          <a:latin typeface="Times New Roman" charset="0"/>
                          <a:ea typeface="ＭＳ Ｐゴシック" charset="-128"/>
                        </a:defRPr>
                      </a:lvl7pPr>
                      <a:lvl8pPr marL="3429000" indent="-228600" eaLnBrk="0" fontAlgn="base" hangingPunct="0">
                        <a:spcBef>
                          <a:spcPct val="20000"/>
                        </a:spcBef>
                        <a:spcAft>
                          <a:spcPct val="0"/>
                        </a:spcAft>
                        <a:buSzPct val="100000"/>
                        <a:defRPr>
                          <a:solidFill>
                            <a:schemeClr val="tx1"/>
                          </a:solidFill>
                          <a:latin typeface="Times New Roman" charset="0"/>
                          <a:ea typeface="ＭＳ Ｐゴシック" charset="-128"/>
                        </a:defRPr>
                      </a:lvl8pPr>
                      <a:lvl9pPr marL="3886200" indent="-228600" eaLnBrk="0" fontAlgn="base" hangingPunct="0">
                        <a:spcBef>
                          <a:spcPct val="20000"/>
                        </a:spcBef>
                        <a:spcAft>
                          <a:spcPct val="0"/>
                        </a:spcAft>
                        <a:buSzPct val="100000"/>
                        <a:defRPr>
                          <a:solidFill>
                            <a:schemeClr val="tx1"/>
                          </a:solidFill>
                          <a:latin typeface="Times New Roman"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Arial" charset="0"/>
                          <a:ea typeface="ＭＳ Ｐゴシック" charset="-128"/>
                        </a:rPr>
                        <a:t>0</a:t>
                      </a:r>
                      <a:endParaRPr kumimoji="0" lang="en-US" altLang="en-US" sz="1800" b="0" i="0" u="none" strike="noStrike" cap="none" normalizeH="0" baseline="0">
                        <a:ln>
                          <a:noFill/>
                        </a:ln>
                        <a:solidFill>
                          <a:schemeClr val="tx1"/>
                        </a:solidFill>
                        <a:effectLst/>
                        <a:latin typeface="Arial" charset="0"/>
                        <a:ea typeface="ＭＳ Ｐゴシック" charset="-128"/>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1"/>
                  </a:ext>
                </a:extLst>
              </a:tr>
              <a:tr h="504825">
                <a:tc>
                  <a:txBody>
                    <a:bodyPr/>
                    <a:lstStyle>
                      <a:lvl1pPr>
                        <a:spcBef>
                          <a:spcPct val="10000"/>
                        </a:spcBef>
                        <a:spcAft>
                          <a:spcPts val="400"/>
                        </a:spcAft>
                        <a:buClr>
                          <a:srgbClr val="0C7B9C"/>
                        </a:buClr>
                        <a:buSzPct val="75000"/>
                        <a:buFont typeface="Monotype Sorts" charset="2"/>
                        <a:defRPr sz="2400">
                          <a:solidFill>
                            <a:schemeClr val="tx1"/>
                          </a:solidFill>
                          <a:latin typeface="Arial" charset="0"/>
                          <a:ea typeface="ＭＳ Ｐゴシック" charset="-128"/>
                        </a:defRPr>
                      </a:lvl1pPr>
                      <a:lvl2pPr marL="742950" indent="-285750">
                        <a:spcBef>
                          <a:spcPct val="10000"/>
                        </a:spcBef>
                        <a:spcAft>
                          <a:spcPts val="400"/>
                        </a:spcAft>
                        <a:buClr>
                          <a:srgbClr val="0C7B9C"/>
                        </a:buClr>
                        <a:buSzPct val="100000"/>
                        <a:buFont typeface="Arial" charset="0"/>
                        <a:defRPr sz="2400">
                          <a:solidFill>
                            <a:schemeClr val="tx1"/>
                          </a:solidFill>
                          <a:latin typeface="Arial" charset="0"/>
                          <a:ea typeface="ＭＳ Ｐゴシック" charset="-128"/>
                        </a:defRPr>
                      </a:lvl2pPr>
                      <a:lvl3pPr marL="1143000" indent="-228600">
                        <a:spcBef>
                          <a:spcPct val="10000"/>
                        </a:spcBef>
                        <a:spcAft>
                          <a:spcPts val="400"/>
                        </a:spcAft>
                        <a:buClr>
                          <a:srgbClr val="0C7B9C"/>
                        </a:buClr>
                        <a:buSzPct val="70000"/>
                        <a:buFont typeface="Wingdings" charset="2"/>
                        <a:defRPr sz="2000">
                          <a:solidFill>
                            <a:schemeClr val="tx1"/>
                          </a:solidFill>
                          <a:latin typeface="Arial" charset="0"/>
                          <a:ea typeface="ＭＳ Ｐゴシック" charset="-128"/>
                        </a:defRPr>
                      </a:lvl3pPr>
                      <a:lvl4pPr marL="1600200" indent="-228600">
                        <a:spcBef>
                          <a:spcPct val="20000"/>
                        </a:spcBef>
                        <a:buSzPct val="100000"/>
                        <a:defRPr>
                          <a:solidFill>
                            <a:schemeClr val="tx1"/>
                          </a:solidFill>
                          <a:latin typeface="Times New Roman" charset="0"/>
                          <a:ea typeface="ＭＳ Ｐゴシック" charset="-128"/>
                        </a:defRPr>
                      </a:lvl4pPr>
                      <a:lvl5pPr marL="2057400" indent="-228600">
                        <a:spcBef>
                          <a:spcPct val="20000"/>
                        </a:spcBef>
                        <a:buSzPct val="100000"/>
                        <a:defRPr>
                          <a:solidFill>
                            <a:schemeClr val="tx1"/>
                          </a:solidFill>
                          <a:latin typeface="Times New Roman" charset="0"/>
                          <a:ea typeface="ＭＳ Ｐゴシック" charset="-128"/>
                        </a:defRPr>
                      </a:lvl5pPr>
                      <a:lvl6pPr marL="2514600" indent="-228600" eaLnBrk="0" fontAlgn="base" hangingPunct="0">
                        <a:spcBef>
                          <a:spcPct val="20000"/>
                        </a:spcBef>
                        <a:spcAft>
                          <a:spcPct val="0"/>
                        </a:spcAft>
                        <a:buSzPct val="100000"/>
                        <a:defRPr>
                          <a:solidFill>
                            <a:schemeClr val="tx1"/>
                          </a:solidFill>
                          <a:latin typeface="Times New Roman" charset="0"/>
                          <a:ea typeface="ＭＳ Ｐゴシック" charset="-128"/>
                        </a:defRPr>
                      </a:lvl6pPr>
                      <a:lvl7pPr marL="2971800" indent="-228600" eaLnBrk="0" fontAlgn="base" hangingPunct="0">
                        <a:spcBef>
                          <a:spcPct val="20000"/>
                        </a:spcBef>
                        <a:spcAft>
                          <a:spcPct val="0"/>
                        </a:spcAft>
                        <a:buSzPct val="100000"/>
                        <a:defRPr>
                          <a:solidFill>
                            <a:schemeClr val="tx1"/>
                          </a:solidFill>
                          <a:latin typeface="Times New Roman" charset="0"/>
                          <a:ea typeface="ＭＳ Ｐゴシック" charset="-128"/>
                        </a:defRPr>
                      </a:lvl7pPr>
                      <a:lvl8pPr marL="3429000" indent="-228600" eaLnBrk="0" fontAlgn="base" hangingPunct="0">
                        <a:spcBef>
                          <a:spcPct val="20000"/>
                        </a:spcBef>
                        <a:spcAft>
                          <a:spcPct val="0"/>
                        </a:spcAft>
                        <a:buSzPct val="100000"/>
                        <a:defRPr>
                          <a:solidFill>
                            <a:schemeClr val="tx1"/>
                          </a:solidFill>
                          <a:latin typeface="Times New Roman" charset="0"/>
                          <a:ea typeface="ＭＳ Ｐゴシック" charset="-128"/>
                        </a:defRPr>
                      </a:lvl8pPr>
                      <a:lvl9pPr marL="3886200" indent="-228600" eaLnBrk="0" fontAlgn="base" hangingPunct="0">
                        <a:spcBef>
                          <a:spcPct val="20000"/>
                        </a:spcBef>
                        <a:spcAft>
                          <a:spcPct val="0"/>
                        </a:spcAft>
                        <a:buSzPct val="100000"/>
                        <a:defRPr>
                          <a:solidFill>
                            <a:schemeClr val="tx1"/>
                          </a:solidFill>
                          <a:latin typeface="Times New Roman"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ea typeface="ＭＳ Ｐゴシック" charset="-128"/>
                        </a:rPr>
                        <a:t>Y = 3</a:t>
                      </a:r>
                    </a:p>
                  </a:txBody>
                  <a:tcPr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solidFill>
                      <a:srgbClr val="FFFFFF"/>
                    </a:solidFill>
                  </a:tcPr>
                </a:tc>
                <a:tc>
                  <a:txBody>
                    <a:bodyPr/>
                    <a:lstStyle>
                      <a:lvl1pPr>
                        <a:spcBef>
                          <a:spcPct val="10000"/>
                        </a:spcBef>
                        <a:spcAft>
                          <a:spcPts val="400"/>
                        </a:spcAft>
                        <a:buClr>
                          <a:srgbClr val="0C7B9C"/>
                        </a:buClr>
                        <a:buSzPct val="75000"/>
                        <a:buFont typeface="Monotype Sorts" charset="2"/>
                        <a:defRPr sz="2400">
                          <a:solidFill>
                            <a:schemeClr val="tx1"/>
                          </a:solidFill>
                          <a:latin typeface="Arial" charset="0"/>
                          <a:ea typeface="ＭＳ Ｐゴシック" charset="-128"/>
                        </a:defRPr>
                      </a:lvl1pPr>
                      <a:lvl2pPr marL="742950" indent="-285750">
                        <a:spcBef>
                          <a:spcPct val="10000"/>
                        </a:spcBef>
                        <a:spcAft>
                          <a:spcPts val="400"/>
                        </a:spcAft>
                        <a:buClr>
                          <a:srgbClr val="0C7B9C"/>
                        </a:buClr>
                        <a:buSzPct val="100000"/>
                        <a:buFont typeface="Arial" charset="0"/>
                        <a:defRPr sz="2400">
                          <a:solidFill>
                            <a:schemeClr val="tx1"/>
                          </a:solidFill>
                          <a:latin typeface="Arial" charset="0"/>
                          <a:ea typeface="ＭＳ Ｐゴシック" charset="-128"/>
                        </a:defRPr>
                      </a:lvl2pPr>
                      <a:lvl3pPr marL="1143000" indent="-228600">
                        <a:spcBef>
                          <a:spcPct val="10000"/>
                        </a:spcBef>
                        <a:spcAft>
                          <a:spcPts val="400"/>
                        </a:spcAft>
                        <a:buClr>
                          <a:srgbClr val="0C7B9C"/>
                        </a:buClr>
                        <a:buSzPct val="70000"/>
                        <a:buFont typeface="Wingdings" charset="2"/>
                        <a:defRPr sz="2000">
                          <a:solidFill>
                            <a:schemeClr val="tx1"/>
                          </a:solidFill>
                          <a:latin typeface="Arial" charset="0"/>
                          <a:ea typeface="ＭＳ Ｐゴシック" charset="-128"/>
                        </a:defRPr>
                      </a:lvl3pPr>
                      <a:lvl4pPr marL="1600200" indent="-228600">
                        <a:spcBef>
                          <a:spcPct val="20000"/>
                        </a:spcBef>
                        <a:buSzPct val="100000"/>
                        <a:defRPr>
                          <a:solidFill>
                            <a:schemeClr val="tx1"/>
                          </a:solidFill>
                          <a:latin typeface="Times New Roman" charset="0"/>
                          <a:ea typeface="ＭＳ Ｐゴシック" charset="-128"/>
                        </a:defRPr>
                      </a:lvl4pPr>
                      <a:lvl5pPr marL="2057400" indent="-228600">
                        <a:spcBef>
                          <a:spcPct val="20000"/>
                        </a:spcBef>
                        <a:buSzPct val="100000"/>
                        <a:defRPr>
                          <a:solidFill>
                            <a:schemeClr val="tx1"/>
                          </a:solidFill>
                          <a:latin typeface="Times New Roman" charset="0"/>
                          <a:ea typeface="ＭＳ Ｐゴシック" charset="-128"/>
                        </a:defRPr>
                      </a:lvl5pPr>
                      <a:lvl6pPr marL="2514600" indent="-228600" eaLnBrk="0" fontAlgn="base" hangingPunct="0">
                        <a:spcBef>
                          <a:spcPct val="20000"/>
                        </a:spcBef>
                        <a:spcAft>
                          <a:spcPct val="0"/>
                        </a:spcAft>
                        <a:buSzPct val="100000"/>
                        <a:defRPr>
                          <a:solidFill>
                            <a:schemeClr val="tx1"/>
                          </a:solidFill>
                          <a:latin typeface="Times New Roman" charset="0"/>
                          <a:ea typeface="ＭＳ Ｐゴシック" charset="-128"/>
                        </a:defRPr>
                      </a:lvl6pPr>
                      <a:lvl7pPr marL="2971800" indent="-228600" eaLnBrk="0" fontAlgn="base" hangingPunct="0">
                        <a:spcBef>
                          <a:spcPct val="20000"/>
                        </a:spcBef>
                        <a:spcAft>
                          <a:spcPct val="0"/>
                        </a:spcAft>
                        <a:buSzPct val="100000"/>
                        <a:defRPr>
                          <a:solidFill>
                            <a:schemeClr val="tx1"/>
                          </a:solidFill>
                          <a:latin typeface="Times New Roman" charset="0"/>
                          <a:ea typeface="ＭＳ Ｐゴシック" charset="-128"/>
                        </a:defRPr>
                      </a:lvl7pPr>
                      <a:lvl8pPr marL="3429000" indent="-228600" eaLnBrk="0" fontAlgn="base" hangingPunct="0">
                        <a:spcBef>
                          <a:spcPct val="20000"/>
                        </a:spcBef>
                        <a:spcAft>
                          <a:spcPct val="0"/>
                        </a:spcAft>
                        <a:buSzPct val="100000"/>
                        <a:defRPr>
                          <a:solidFill>
                            <a:schemeClr val="tx1"/>
                          </a:solidFill>
                          <a:latin typeface="Times New Roman" charset="0"/>
                          <a:ea typeface="ＭＳ Ｐゴシック" charset="-128"/>
                        </a:defRPr>
                      </a:lvl8pPr>
                      <a:lvl9pPr marL="3886200" indent="-228600" eaLnBrk="0" fontAlgn="base" hangingPunct="0">
                        <a:spcBef>
                          <a:spcPct val="20000"/>
                        </a:spcBef>
                        <a:spcAft>
                          <a:spcPct val="0"/>
                        </a:spcAft>
                        <a:buSzPct val="100000"/>
                        <a:defRPr>
                          <a:solidFill>
                            <a:schemeClr val="tx1"/>
                          </a:solidFill>
                          <a:latin typeface="Times New Roman"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Arial" charset="0"/>
                          <a:ea typeface="ＭＳ Ｐゴシック" charset="-128"/>
                        </a:rPr>
                        <a:t>0</a:t>
                      </a:r>
                      <a:endParaRPr kumimoji="0" lang="en-US" altLang="en-US" sz="1800" b="0" i="0" u="none" strike="noStrike" cap="none" normalizeH="0" baseline="0">
                        <a:ln>
                          <a:noFill/>
                        </a:ln>
                        <a:solidFill>
                          <a:schemeClr val="tx1"/>
                        </a:solidFill>
                        <a:effectLst/>
                        <a:latin typeface="Arial" charset="0"/>
                        <a:ea typeface="ＭＳ Ｐゴシック" charset="-128"/>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lvl1pPr>
                        <a:spcBef>
                          <a:spcPct val="10000"/>
                        </a:spcBef>
                        <a:spcAft>
                          <a:spcPts val="400"/>
                        </a:spcAft>
                        <a:buClr>
                          <a:srgbClr val="0C7B9C"/>
                        </a:buClr>
                        <a:buSzPct val="75000"/>
                        <a:buFont typeface="Monotype Sorts" charset="2"/>
                        <a:defRPr sz="2400">
                          <a:solidFill>
                            <a:schemeClr val="tx1"/>
                          </a:solidFill>
                          <a:latin typeface="Arial" charset="0"/>
                          <a:ea typeface="ＭＳ Ｐゴシック" charset="-128"/>
                        </a:defRPr>
                      </a:lvl1pPr>
                      <a:lvl2pPr marL="742950" indent="-285750">
                        <a:spcBef>
                          <a:spcPct val="10000"/>
                        </a:spcBef>
                        <a:spcAft>
                          <a:spcPts val="400"/>
                        </a:spcAft>
                        <a:buClr>
                          <a:srgbClr val="0C7B9C"/>
                        </a:buClr>
                        <a:buSzPct val="100000"/>
                        <a:buFont typeface="Arial" charset="0"/>
                        <a:defRPr sz="2400">
                          <a:solidFill>
                            <a:schemeClr val="tx1"/>
                          </a:solidFill>
                          <a:latin typeface="Arial" charset="0"/>
                          <a:ea typeface="ＭＳ Ｐゴシック" charset="-128"/>
                        </a:defRPr>
                      </a:lvl2pPr>
                      <a:lvl3pPr marL="1143000" indent="-228600">
                        <a:spcBef>
                          <a:spcPct val="10000"/>
                        </a:spcBef>
                        <a:spcAft>
                          <a:spcPts val="400"/>
                        </a:spcAft>
                        <a:buClr>
                          <a:srgbClr val="0C7B9C"/>
                        </a:buClr>
                        <a:buSzPct val="70000"/>
                        <a:buFont typeface="Wingdings" charset="2"/>
                        <a:defRPr sz="2000">
                          <a:solidFill>
                            <a:schemeClr val="tx1"/>
                          </a:solidFill>
                          <a:latin typeface="Arial" charset="0"/>
                          <a:ea typeface="ＭＳ Ｐゴシック" charset="-128"/>
                        </a:defRPr>
                      </a:lvl3pPr>
                      <a:lvl4pPr marL="1600200" indent="-228600">
                        <a:spcBef>
                          <a:spcPct val="20000"/>
                        </a:spcBef>
                        <a:buSzPct val="100000"/>
                        <a:defRPr>
                          <a:solidFill>
                            <a:schemeClr val="tx1"/>
                          </a:solidFill>
                          <a:latin typeface="Times New Roman" charset="0"/>
                          <a:ea typeface="ＭＳ Ｐゴシック" charset="-128"/>
                        </a:defRPr>
                      </a:lvl4pPr>
                      <a:lvl5pPr marL="2057400" indent="-228600">
                        <a:spcBef>
                          <a:spcPct val="20000"/>
                        </a:spcBef>
                        <a:buSzPct val="100000"/>
                        <a:defRPr>
                          <a:solidFill>
                            <a:schemeClr val="tx1"/>
                          </a:solidFill>
                          <a:latin typeface="Times New Roman" charset="0"/>
                          <a:ea typeface="ＭＳ Ｐゴシック" charset="-128"/>
                        </a:defRPr>
                      </a:lvl5pPr>
                      <a:lvl6pPr marL="2514600" indent="-228600" eaLnBrk="0" fontAlgn="base" hangingPunct="0">
                        <a:spcBef>
                          <a:spcPct val="20000"/>
                        </a:spcBef>
                        <a:spcAft>
                          <a:spcPct val="0"/>
                        </a:spcAft>
                        <a:buSzPct val="100000"/>
                        <a:defRPr>
                          <a:solidFill>
                            <a:schemeClr val="tx1"/>
                          </a:solidFill>
                          <a:latin typeface="Times New Roman" charset="0"/>
                          <a:ea typeface="ＭＳ Ｐゴシック" charset="-128"/>
                        </a:defRPr>
                      </a:lvl6pPr>
                      <a:lvl7pPr marL="2971800" indent="-228600" eaLnBrk="0" fontAlgn="base" hangingPunct="0">
                        <a:spcBef>
                          <a:spcPct val="20000"/>
                        </a:spcBef>
                        <a:spcAft>
                          <a:spcPct val="0"/>
                        </a:spcAft>
                        <a:buSzPct val="100000"/>
                        <a:defRPr>
                          <a:solidFill>
                            <a:schemeClr val="tx1"/>
                          </a:solidFill>
                          <a:latin typeface="Times New Roman" charset="0"/>
                          <a:ea typeface="ＭＳ Ｐゴシック" charset="-128"/>
                        </a:defRPr>
                      </a:lvl7pPr>
                      <a:lvl8pPr marL="3429000" indent="-228600" eaLnBrk="0" fontAlgn="base" hangingPunct="0">
                        <a:spcBef>
                          <a:spcPct val="20000"/>
                        </a:spcBef>
                        <a:spcAft>
                          <a:spcPct val="0"/>
                        </a:spcAft>
                        <a:buSzPct val="100000"/>
                        <a:defRPr>
                          <a:solidFill>
                            <a:schemeClr val="tx1"/>
                          </a:solidFill>
                          <a:latin typeface="Times New Roman" charset="0"/>
                          <a:ea typeface="ＭＳ Ｐゴシック" charset="-128"/>
                        </a:defRPr>
                      </a:lvl8pPr>
                      <a:lvl9pPr marL="3886200" indent="-228600" eaLnBrk="0" fontAlgn="base" hangingPunct="0">
                        <a:spcBef>
                          <a:spcPct val="20000"/>
                        </a:spcBef>
                        <a:spcAft>
                          <a:spcPct val="0"/>
                        </a:spcAft>
                        <a:buSzPct val="100000"/>
                        <a:defRPr>
                          <a:solidFill>
                            <a:schemeClr val="tx1"/>
                          </a:solidFill>
                          <a:latin typeface="Times New Roman"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Arial" charset="0"/>
                          <a:ea typeface="ＭＳ Ｐゴシック" charset="-128"/>
                        </a:rPr>
                        <a:t>0</a:t>
                      </a:r>
                      <a:endParaRPr kumimoji="0" lang="en-US" altLang="en-US" sz="1800" b="0" i="0" u="none" strike="noStrike" cap="none" normalizeH="0" baseline="0">
                        <a:ln>
                          <a:noFill/>
                        </a:ln>
                        <a:solidFill>
                          <a:schemeClr val="tx1"/>
                        </a:solidFill>
                        <a:effectLst/>
                        <a:latin typeface="Arial" charset="0"/>
                        <a:ea typeface="ＭＳ Ｐゴシック" charset="-128"/>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lvl1pPr>
                        <a:spcBef>
                          <a:spcPct val="10000"/>
                        </a:spcBef>
                        <a:spcAft>
                          <a:spcPts val="400"/>
                        </a:spcAft>
                        <a:buClr>
                          <a:srgbClr val="0C7B9C"/>
                        </a:buClr>
                        <a:buSzPct val="75000"/>
                        <a:buFont typeface="Monotype Sorts" charset="2"/>
                        <a:defRPr sz="2400">
                          <a:solidFill>
                            <a:schemeClr val="tx1"/>
                          </a:solidFill>
                          <a:latin typeface="Arial" charset="0"/>
                          <a:ea typeface="ＭＳ Ｐゴシック" charset="-128"/>
                        </a:defRPr>
                      </a:lvl1pPr>
                      <a:lvl2pPr marL="742950" indent="-285750">
                        <a:spcBef>
                          <a:spcPct val="10000"/>
                        </a:spcBef>
                        <a:spcAft>
                          <a:spcPts val="400"/>
                        </a:spcAft>
                        <a:buClr>
                          <a:srgbClr val="0C7B9C"/>
                        </a:buClr>
                        <a:buSzPct val="100000"/>
                        <a:buFont typeface="Arial" charset="0"/>
                        <a:defRPr sz="2400">
                          <a:solidFill>
                            <a:schemeClr val="tx1"/>
                          </a:solidFill>
                          <a:latin typeface="Arial" charset="0"/>
                          <a:ea typeface="ＭＳ Ｐゴシック" charset="-128"/>
                        </a:defRPr>
                      </a:lvl2pPr>
                      <a:lvl3pPr marL="1143000" indent="-228600">
                        <a:spcBef>
                          <a:spcPct val="10000"/>
                        </a:spcBef>
                        <a:spcAft>
                          <a:spcPts val="400"/>
                        </a:spcAft>
                        <a:buClr>
                          <a:srgbClr val="0C7B9C"/>
                        </a:buClr>
                        <a:buSzPct val="70000"/>
                        <a:buFont typeface="Wingdings" charset="2"/>
                        <a:defRPr sz="2000">
                          <a:solidFill>
                            <a:schemeClr val="tx1"/>
                          </a:solidFill>
                          <a:latin typeface="Arial" charset="0"/>
                          <a:ea typeface="ＭＳ Ｐゴシック" charset="-128"/>
                        </a:defRPr>
                      </a:lvl3pPr>
                      <a:lvl4pPr marL="1600200" indent="-228600">
                        <a:spcBef>
                          <a:spcPct val="20000"/>
                        </a:spcBef>
                        <a:buSzPct val="100000"/>
                        <a:defRPr>
                          <a:solidFill>
                            <a:schemeClr val="tx1"/>
                          </a:solidFill>
                          <a:latin typeface="Times New Roman" charset="0"/>
                          <a:ea typeface="ＭＳ Ｐゴシック" charset="-128"/>
                        </a:defRPr>
                      </a:lvl4pPr>
                      <a:lvl5pPr marL="2057400" indent="-228600">
                        <a:spcBef>
                          <a:spcPct val="20000"/>
                        </a:spcBef>
                        <a:buSzPct val="100000"/>
                        <a:defRPr>
                          <a:solidFill>
                            <a:schemeClr val="tx1"/>
                          </a:solidFill>
                          <a:latin typeface="Times New Roman" charset="0"/>
                          <a:ea typeface="ＭＳ Ｐゴシック" charset="-128"/>
                        </a:defRPr>
                      </a:lvl5pPr>
                      <a:lvl6pPr marL="2514600" indent="-228600" eaLnBrk="0" fontAlgn="base" hangingPunct="0">
                        <a:spcBef>
                          <a:spcPct val="20000"/>
                        </a:spcBef>
                        <a:spcAft>
                          <a:spcPct val="0"/>
                        </a:spcAft>
                        <a:buSzPct val="100000"/>
                        <a:defRPr>
                          <a:solidFill>
                            <a:schemeClr val="tx1"/>
                          </a:solidFill>
                          <a:latin typeface="Times New Roman" charset="0"/>
                          <a:ea typeface="ＭＳ Ｐゴシック" charset="-128"/>
                        </a:defRPr>
                      </a:lvl6pPr>
                      <a:lvl7pPr marL="2971800" indent="-228600" eaLnBrk="0" fontAlgn="base" hangingPunct="0">
                        <a:spcBef>
                          <a:spcPct val="20000"/>
                        </a:spcBef>
                        <a:spcAft>
                          <a:spcPct val="0"/>
                        </a:spcAft>
                        <a:buSzPct val="100000"/>
                        <a:defRPr>
                          <a:solidFill>
                            <a:schemeClr val="tx1"/>
                          </a:solidFill>
                          <a:latin typeface="Times New Roman" charset="0"/>
                          <a:ea typeface="ＭＳ Ｐゴシック" charset="-128"/>
                        </a:defRPr>
                      </a:lvl7pPr>
                      <a:lvl8pPr marL="3429000" indent="-228600" eaLnBrk="0" fontAlgn="base" hangingPunct="0">
                        <a:spcBef>
                          <a:spcPct val="20000"/>
                        </a:spcBef>
                        <a:spcAft>
                          <a:spcPct val="0"/>
                        </a:spcAft>
                        <a:buSzPct val="100000"/>
                        <a:defRPr>
                          <a:solidFill>
                            <a:schemeClr val="tx1"/>
                          </a:solidFill>
                          <a:latin typeface="Times New Roman" charset="0"/>
                          <a:ea typeface="ＭＳ Ｐゴシック" charset="-128"/>
                        </a:defRPr>
                      </a:lvl8pPr>
                      <a:lvl9pPr marL="3886200" indent="-228600" eaLnBrk="0" fontAlgn="base" hangingPunct="0">
                        <a:spcBef>
                          <a:spcPct val="20000"/>
                        </a:spcBef>
                        <a:spcAft>
                          <a:spcPct val="0"/>
                        </a:spcAft>
                        <a:buSzPct val="100000"/>
                        <a:defRPr>
                          <a:solidFill>
                            <a:schemeClr val="tx1"/>
                          </a:solidFill>
                          <a:latin typeface="Times New Roman"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Arial" charset="0"/>
                          <a:ea typeface="ＭＳ Ｐゴシック" charset="-128"/>
                        </a:rPr>
                        <a:t>1</a:t>
                      </a:r>
                      <a:endParaRPr kumimoji="0" lang="en-US" altLang="en-US" sz="1800" b="0" i="0" u="none" strike="noStrike" cap="none" normalizeH="0" baseline="0">
                        <a:ln>
                          <a:noFill/>
                        </a:ln>
                        <a:solidFill>
                          <a:schemeClr val="tx1"/>
                        </a:solidFill>
                        <a:effectLst/>
                        <a:latin typeface="Arial" charset="0"/>
                        <a:ea typeface="ＭＳ Ｐゴシック" charset="-128"/>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lvl1pPr>
                        <a:spcBef>
                          <a:spcPct val="10000"/>
                        </a:spcBef>
                        <a:spcAft>
                          <a:spcPts val="400"/>
                        </a:spcAft>
                        <a:buClr>
                          <a:srgbClr val="0C7B9C"/>
                        </a:buClr>
                        <a:buSzPct val="75000"/>
                        <a:buFont typeface="Monotype Sorts" charset="2"/>
                        <a:defRPr sz="2400">
                          <a:solidFill>
                            <a:schemeClr val="tx1"/>
                          </a:solidFill>
                          <a:latin typeface="Arial" charset="0"/>
                          <a:ea typeface="ＭＳ Ｐゴシック" charset="-128"/>
                        </a:defRPr>
                      </a:lvl1pPr>
                      <a:lvl2pPr marL="742950" indent="-285750">
                        <a:spcBef>
                          <a:spcPct val="10000"/>
                        </a:spcBef>
                        <a:spcAft>
                          <a:spcPts val="400"/>
                        </a:spcAft>
                        <a:buClr>
                          <a:srgbClr val="0C7B9C"/>
                        </a:buClr>
                        <a:buSzPct val="100000"/>
                        <a:buFont typeface="Arial" charset="0"/>
                        <a:defRPr sz="2400">
                          <a:solidFill>
                            <a:schemeClr val="tx1"/>
                          </a:solidFill>
                          <a:latin typeface="Arial" charset="0"/>
                          <a:ea typeface="ＭＳ Ｐゴシック" charset="-128"/>
                        </a:defRPr>
                      </a:lvl2pPr>
                      <a:lvl3pPr marL="1143000" indent="-228600">
                        <a:spcBef>
                          <a:spcPct val="10000"/>
                        </a:spcBef>
                        <a:spcAft>
                          <a:spcPts val="400"/>
                        </a:spcAft>
                        <a:buClr>
                          <a:srgbClr val="0C7B9C"/>
                        </a:buClr>
                        <a:buSzPct val="70000"/>
                        <a:buFont typeface="Wingdings" charset="2"/>
                        <a:defRPr sz="2000">
                          <a:solidFill>
                            <a:schemeClr val="tx1"/>
                          </a:solidFill>
                          <a:latin typeface="Arial" charset="0"/>
                          <a:ea typeface="ＭＳ Ｐゴシック" charset="-128"/>
                        </a:defRPr>
                      </a:lvl3pPr>
                      <a:lvl4pPr marL="1600200" indent="-228600">
                        <a:spcBef>
                          <a:spcPct val="20000"/>
                        </a:spcBef>
                        <a:buSzPct val="100000"/>
                        <a:defRPr>
                          <a:solidFill>
                            <a:schemeClr val="tx1"/>
                          </a:solidFill>
                          <a:latin typeface="Times New Roman" charset="0"/>
                          <a:ea typeface="ＭＳ Ｐゴシック" charset="-128"/>
                        </a:defRPr>
                      </a:lvl4pPr>
                      <a:lvl5pPr marL="2057400" indent="-228600">
                        <a:spcBef>
                          <a:spcPct val="20000"/>
                        </a:spcBef>
                        <a:buSzPct val="100000"/>
                        <a:defRPr>
                          <a:solidFill>
                            <a:schemeClr val="tx1"/>
                          </a:solidFill>
                          <a:latin typeface="Times New Roman" charset="0"/>
                          <a:ea typeface="ＭＳ Ｐゴシック" charset="-128"/>
                        </a:defRPr>
                      </a:lvl5pPr>
                      <a:lvl6pPr marL="2514600" indent="-228600" eaLnBrk="0" fontAlgn="base" hangingPunct="0">
                        <a:spcBef>
                          <a:spcPct val="20000"/>
                        </a:spcBef>
                        <a:spcAft>
                          <a:spcPct val="0"/>
                        </a:spcAft>
                        <a:buSzPct val="100000"/>
                        <a:defRPr>
                          <a:solidFill>
                            <a:schemeClr val="tx1"/>
                          </a:solidFill>
                          <a:latin typeface="Times New Roman" charset="0"/>
                          <a:ea typeface="ＭＳ Ｐゴシック" charset="-128"/>
                        </a:defRPr>
                      </a:lvl6pPr>
                      <a:lvl7pPr marL="2971800" indent="-228600" eaLnBrk="0" fontAlgn="base" hangingPunct="0">
                        <a:spcBef>
                          <a:spcPct val="20000"/>
                        </a:spcBef>
                        <a:spcAft>
                          <a:spcPct val="0"/>
                        </a:spcAft>
                        <a:buSzPct val="100000"/>
                        <a:defRPr>
                          <a:solidFill>
                            <a:schemeClr val="tx1"/>
                          </a:solidFill>
                          <a:latin typeface="Times New Roman" charset="0"/>
                          <a:ea typeface="ＭＳ Ｐゴシック" charset="-128"/>
                        </a:defRPr>
                      </a:lvl7pPr>
                      <a:lvl8pPr marL="3429000" indent="-228600" eaLnBrk="0" fontAlgn="base" hangingPunct="0">
                        <a:spcBef>
                          <a:spcPct val="20000"/>
                        </a:spcBef>
                        <a:spcAft>
                          <a:spcPct val="0"/>
                        </a:spcAft>
                        <a:buSzPct val="100000"/>
                        <a:defRPr>
                          <a:solidFill>
                            <a:schemeClr val="tx1"/>
                          </a:solidFill>
                          <a:latin typeface="Times New Roman" charset="0"/>
                          <a:ea typeface="ＭＳ Ｐゴシック" charset="-128"/>
                        </a:defRPr>
                      </a:lvl8pPr>
                      <a:lvl9pPr marL="3886200" indent="-228600" eaLnBrk="0" fontAlgn="base" hangingPunct="0">
                        <a:spcBef>
                          <a:spcPct val="20000"/>
                        </a:spcBef>
                        <a:spcAft>
                          <a:spcPct val="0"/>
                        </a:spcAft>
                        <a:buSzPct val="100000"/>
                        <a:defRPr>
                          <a:solidFill>
                            <a:schemeClr val="tx1"/>
                          </a:solidFill>
                          <a:latin typeface="Times New Roman"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Arial" charset="0"/>
                          <a:ea typeface="ＭＳ Ｐゴシック" charset="-128"/>
                        </a:rPr>
                        <a:t>1</a:t>
                      </a:r>
                      <a:endParaRPr kumimoji="0" lang="en-US" altLang="en-US" sz="1800" b="0" i="0" u="none" strike="noStrike" cap="none" normalizeH="0" baseline="0">
                        <a:ln>
                          <a:noFill/>
                        </a:ln>
                        <a:solidFill>
                          <a:schemeClr val="tx1"/>
                        </a:solidFill>
                        <a:effectLst/>
                        <a:latin typeface="Arial" charset="0"/>
                        <a:ea typeface="ＭＳ Ｐゴシック" charset="-128"/>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2"/>
                  </a:ext>
                </a:extLst>
              </a:tr>
              <a:tr h="504825">
                <a:tc>
                  <a:txBody>
                    <a:bodyPr/>
                    <a:lstStyle>
                      <a:lvl1pPr>
                        <a:spcBef>
                          <a:spcPct val="10000"/>
                        </a:spcBef>
                        <a:spcAft>
                          <a:spcPts val="400"/>
                        </a:spcAft>
                        <a:buClr>
                          <a:srgbClr val="0C7B9C"/>
                        </a:buClr>
                        <a:buSzPct val="75000"/>
                        <a:buFont typeface="Monotype Sorts" charset="2"/>
                        <a:defRPr sz="2400">
                          <a:solidFill>
                            <a:schemeClr val="tx1"/>
                          </a:solidFill>
                          <a:latin typeface="Arial" charset="0"/>
                          <a:ea typeface="ＭＳ Ｐゴシック" charset="-128"/>
                        </a:defRPr>
                      </a:lvl1pPr>
                      <a:lvl2pPr marL="742950" indent="-285750">
                        <a:spcBef>
                          <a:spcPct val="10000"/>
                        </a:spcBef>
                        <a:spcAft>
                          <a:spcPts val="400"/>
                        </a:spcAft>
                        <a:buClr>
                          <a:srgbClr val="0C7B9C"/>
                        </a:buClr>
                        <a:buSzPct val="100000"/>
                        <a:buFont typeface="Arial" charset="0"/>
                        <a:defRPr sz="2400">
                          <a:solidFill>
                            <a:schemeClr val="tx1"/>
                          </a:solidFill>
                          <a:latin typeface="Arial" charset="0"/>
                          <a:ea typeface="ＭＳ Ｐゴシック" charset="-128"/>
                        </a:defRPr>
                      </a:lvl2pPr>
                      <a:lvl3pPr marL="1143000" indent="-228600">
                        <a:spcBef>
                          <a:spcPct val="10000"/>
                        </a:spcBef>
                        <a:spcAft>
                          <a:spcPts val="400"/>
                        </a:spcAft>
                        <a:buClr>
                          <a:srgbClr val="0C7B9C"/>
                        </a:buClr>
                        <a:buSzPct val="70000"/>
                        <a:buFont typeface="Wingdings" charset="2"/>
                        <a:defRPr sz="2000">
                          <a:solidFill>
                            <a:schemeClr val="tx1"/>
                          </a:solidFill>
                          <a:latin typeface="Arial" charset="0"/>
                          <a:ea typeface="ＭＳ Ｐゴシック" charset="-128"/>
                        </a:defRPr>
                      </a:lvl3pPr>
                      <a:lvl4pPr marL="1600200" indent="-228600">
                        <a:spcBef>
                          <a:spcPct val="20000"/>
                        </a:spcBef>
                        <a:buSzPct val="100000"/>
                        <a:defRPr>
                          <a:solidFill>
                            <a:schemeClr val="tx1"/>
                          </a:solidFill>
                          <a:latin typeface="Times New Roman" charset="0"/>
                          <a:ea typeface="ＭＳ Ｐゴシック" charset="-128"/>
                        </a:defRPr>
                      </a:lvl4pPr>
                      <a:lvl5pPr marL="2057400" indent="-228600">
                        <a:spcBef>
                          <a:spcPct val="20000"/>
                        </a:spcBef>
                        <a:buSzPct val="100000"/>
                        <a:defRPr>
                          <a:solidFill>
                            <a:schemeClr val="tx1"/>
                          </a:solidFill>
                          <a:latin typeface="Times New Roman" charset="0"/>
                          <a:ea typeface="ＭＳ Ｐゴシック" charset="-128"/>
                        </a:defRPr>
                      </a:lvl5pPr>
                      <a:lvl6pPr marL="2514600" indent="-228600" eaLnBrk="0" fontAlgn="base" hangingPunct="0">
                        <a:spcBef>
                          <a:spcPct val="20000"/>
                        </a:spcBef>
                        <a:spcAft>
                          <a:spcPct val="0"/>
                        </a:spcAft>
                        <a:buSzPct val="100000"/>
                        <a:defRPr>
                          <a:solidFill>
                            <a:schemeClr val="tx1"/>
                          </a:solidFill>
                          <a:latin typeface="Times New Roman" charset="0"/>
                          <a:ea typeface="ＭＳ Ｐゴシック" charset="-128"/>
                        </a:defRPr>
                      </a:lvl6pPr>
                      <a:lvl7pPr marL="2971800" indent="-228600" eaLnBrk="0" fontAlgn="base" hangingPunct="0">
                        <a:spcBef>
                          <a:spcPct val="20000"/>
                        </a:spcBef>
                        <a:spcAft>
                          <a:spcPct val="0"/>
                        </a:spcAft>
                        <a:buSzPct val="100000"/>
                        <a:defRPr>
                          <a:solidFill>
                            <a:schemeClr val="tx1"/>
                          </a:solidFill>
                          <a:latin typeface="Times New Roman" charset="0"/>
                          <a:ea typeface="ＭＳ Ｐゴシック" charset="-128"/>
                        </a:defRPr>
                      </a:lvl7pPr>
                      <a:lvl8pPr marL="3429000" indent="-228600" eaLnBrk="0" fontAlgn="base" hangingPunct="0">
                        <a:spcBef>
                          <a:spcPct val="20000"/>
                        </a:spcBef>
                        <a:spcAft>
                          <a:spcPct val="0"/>
                        </a:spcAft>
                        <a:buSzPct val="100000"/>
                        <a:defRPr>
                          <a:solidFill>
                            <a:schemeClr val="tx1"/>
                          </a:solidFill>
                          <a:latin typeface="Times New Roman" charset="0"/>
                          <a:ea typeface="ＭＳ Ｐゴシック" charset="-128"/>
                        </a:defRPr>
                      </a:lvl8pPr>
                      <a:lvl9pPr marL="3886200" indent="-228600" eaLnBrk="0" fontAlgn="base" hangingPunct="0">
                        <a:spcBef>
                          <a:spcPct val="20000"/>
                        </a:spcBef>
                        <a:spcAft>
                          <a:spcPct val="0"/>
                        </a:spcAft>
                        <a:buSzPct val="100000"/>
                        <a:defRPr>
                          <a:solidFill>
                            <a:schemeClr val="tx1"/>
                          </a:solidFill>
                          <a:latin typeface="Times New Roman"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ea typeface="ＭＳ Ｐゴシック" charset="-128"/>
                        </a:rPr>
                        <a:t>Y = 4</a:t>
                      </a:r>
                    </a:p>
                  </a:txBody>
                  <a:tcPr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solidFill>
                      <a:srgbClr val="FFFFFF"/>
                    </a:solidFill>
                  </a:tcPr>
                </a:tc>
                <a:tc>
                  <a:txBody>
                    <a:bodyPr/>
                    <a:lstStyle>
                      <a:lvl1pPr>
                        <a:spcBef>
                          <a:spcPct val="10000"/>
                        </a:spcBef>
                        <a:spcAft>
                          <a:spcPts val="400"/>
                        </a:spcAft>
                        <a:buClr>
                          <a:srgbClr val="0C7B9C"/>
                        </a:buClr>
                        <a:buSzPct val="75000"/>
                        <a:buFont typeface="Monotype Sorts" charset="2"/>
                        <a:defRPr sz="2400">
                          <a:solidFill>
                            <a:schemeClr val="tx1"/>
                          </a:solidFill>
                          <a:latin typeface="Arial" charset="0"/>
                          <a:ea typeface="ＭＳ Ｐゴシック" charset="-128"/>
                        </a:defRPr>
                      </a:lvl1pPr>
                      <a:lvl2pPr marL="742950" indent="-285750">
                        <a:spcBef>
                          <a:spcPct val="10000"/>
                        </a:spcBef>
                        <a:spcAft>
                          <a:spcPts val="400"/>
                        </a:spcAft>
                        <a:buClr>
                          <a:srgbClr val="0C7B9C"/>
                        </a:buClr>
                        <a:buSzPct val="100000"/>
                        <a:buFont typeface="Arial" charset="0"/>
                        <a:defRPr sz="2400">
                          <a:solidFill>
                            <a:schemeClr val="tx1"/>
                          </a:solidFill>
                          <a:latin typeface="Arial" charset="0"/>
                          <a:ea typeface="ＭＳ Ｐゴシック" charset="-128"/>
                        </a:defRPr>
                      </a:lvl2pPr>
                      <a:lvl3pPr marL="1143000" indent="-228600">
                        <a:spcBef>
                          <a:spcPct val="10000"/>
                        </a:spcBef>
                        <a:spcAft>
                          <a:spcPts val="400"/>
                        </a:spcAft>
                        <a:buClr>
                          <a:srgbClr val="0C7B9C"/>
                        </a:buClr>
                        <a:buSzPct val="70000"/>
                        <a:buFont typeface="Wingdings" charset="2"/>
                        <a:defRPr sz="2000">
                          <a:solidFill>
                            <a:schemeClr val="tx1"/>
                          </a:solidFill>
                          <a:latin typeface="Arial" charset="0"/>
                          <a:ea typeface="ＭＳ Ｐゴシック" charset="-128"/>
                        </a:defRPr>
                      </a:lvl3pPr>
                      <a:lvl4pPr marL="1600200" indent="-228600">
                        <a:spcBef>
                          <a:spcPct val="20000"/>
                        </a:spcBef>
                        <a:buSzPct val="100000"/>
                        <a:defRPr>
                          <a:solidFill>
                            <a:schemeClr val="tx1"/>
                          </a:solidFill>
                          <a:latin typeface="Times New Roman" charset="0"/>
                          <a:ea typeface="ＭＳ Ｐゴシック" charset="-128"/>
                        </a:defRPr>
                      </a:lvl4pPr>
                      <a:lvl5pPr marL="2057400" indent="-228600">
                        <a:spcBef>
                          <a:spcPct val="20000"/>
                        </a:spcBef>
                        <a:buSzPct val="100000"/>
                        <a:defRPr>
                          <a:solidFill>
                            <a:schemeClr val="tx1"/>
                          </a:solidFill>
                          <a:latin typeface="Times New Roman" charset="0"/>
                          <a:ea typeface="ＭＳ Ｐゴシック" charset="-128"/>
                        </a:defRPr>
                      </a:lvl5pPr>
                      <a:lvl6pPr marL="2514600" indent="-228600" eaLnBrk="0" fontAlgn="base" hangingPunct="0">
                        <a:spcBef>
                          <a:spcPct val="20000"/>
                        </a:spcBef>
                        <a:spcAft>
                          <a:spcPct val="0"/>
                        </a:spcAft>
                        <a:buSzPct val="100000"/>
                        <a:defRPr>
                          <a:solidFill>
                            <a:schemeClr val="tx1"/>
                          </a:solidFill>
                          <a:latin typeface="Times New Roman" charset="0"/>
                          <a:ea typeface="ＭＳ Ｐゴシック" charset="-128"/>
                        </a:defRPr>
                      </a:lvl6pPr>
                      <a:lvl7pPr marL="2971800" indent="-228600" eaLnBrk="0" fontAlgn="base" hangingPunct="0">
                        <a:spcBef>
                          <a:spcPct val="20000"/>
                        </a:spcBef>
                        <a:spcAft>
                          <a:spcPct val="0"/>
                        </a:spcAft>
                        <a:buSzPct val="100000"/>
                        <a:defRPr>
                          <a:solidFill>
                            <a:schemeClr val="tx1"/>
                          </a:solidFill>
                          <a:latin typeface="Times New Roman" charset="0"/>
                          <a:ea typeface="ＭＳ Ｐゴシック" charset="-128"/>
                        </a:defRPr>
                      </a:lvl7pPr>
                      <a:lvl8pPr marL="3429000" indent="-228600" eaLnBrk="0" fontAlgn="base" hangingPunct="0">
                        <a:spcBef>
                          <a:spcPct val="20000"/>
                        </a:spcBef>
                        <a:spcAft>
                          <a:spcPct val="0"/>
                        </a:spcAft>
                        <a:buSzPct val="100000"/>
                        <a:defRPr>
                          <a:solidFill>
                            <a:schemeClr val="tx1"/>
                          </a:solidFill>
                          <a:latin typeface="Times New Roman" charset="0"/>
                          <a:ea typeface="ＭＳ Ｐゴシック" charset="-128"/>
                        </a:defRPr>
                      </a:lvl8pPr>
                      <a:lvl9pPr marL="3886200" indent="-228600" eaLnBrk="0" fontAlgn="base" hangingPunct="0">
                        <a:spcBef>
                          <a:spcPct val="20000"/>
                        </a:spcBef>
                        <a:spcAft>
                          <a:spcPct val="0"/>
                        </a:spcAft>
                        <a:buSzPct val="100000"/>
                        <a:defRPr>
                          <a:solidFill>
                            <a:schemeClr val="tx1"/>
                          </a:solidFill>
                          <a:latin typeface="Times New Roman"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ea typeface="ＭＳ Ｐゴシック" charset="-128"/>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lvl1pPr>
                        <a:spcBef>
                          <a:spcPct val="10000"/>
                        </a:spcBef>
                        <a:spcAft>
                          <a:spcPts val="400"/>
                        </a:spcAft>
                        <a:buClr>
                          <a:srgbClr val="0C7B9C"/>
                        </a:buClr>
                        <a:buSzPct val="75000"/>
                        <a:buFont typeface="Monotype Sorts" charset="2"/>
                        <a:defRPr sz="2400">
                          <a:solidFill>
                            <a:schemeClr val="tx1"/>
                          </a:solidFill>
                          <a:latin typeface="Arial" charset="0"/>
                          <a:ea typeface="ＭＳ Ｐゴシック" charset="-128"/>
                        </a:defRPr>
                      </a:lvl1pPr>
                      <a:lvl2pPr marL="742950" indent="-285750">
                        <a:spcBef>
                          <a:spcPct val="10000"/>
                        </a:spcBef>
                        <a:spcAft>
                          <a:spcPts val="400"/>
                        </a:spcAft>
                        <a:buClr>
                          <a:srgbClr val="0C7B9C"/>
                        </a:buClr>
                        <a:buSzPct val="100000"/>
                        <a:buFont typeface="Arial" charset="0"/>
                        <a:defRPr sz="2400">
                          <a:solidFill>
                            <a:schemeClr val="tx1"/>
                          </a:solidFill>
                          <a:latin typeface="Arial" charset="0"/>
                          <a:ea typeface="ＭＳ Ｐゴシック" charset="-128"/>
                        </a:defRPr>
                      </a:lvl2pPr>
                      <a:lvl3pPr marL="1143000" indent="-228600">
                        <a:spcBef>
                          <a:spcPct val="10000"/>
                        </a:spcBef>
                        <a:spcAft>
                          <a:spcPts val="400"/>
                        </a:spcAft>
                        <a:buClr>
                          <a:srgbClr val="0C7B9C"/>
                        </a:buClr>
                        <a:buSzPct val="70000"/>
                        <a:buFont typeface="Wingdings" charset="2"/>
                        <a:defRPr sz="2000">
                          <a:solidFill>
                            <a:schemeClr val="tx1"/>
                          </a:solidFill>
                          <a:latin typeface="Arial" charset="0"/>
                          <a:ea typeface="ＭＳ Ｐゴシック" charset="-128"/>
                        </a:defRPr>
                      </a:lvl3pPr>
                      <a:lvl4pPr marL="1600200" indent="-228600">
                        <a:spcBef>
                          <a:spcPct val="20000"/>
                        </a:spcBef>
                        <a:buSzPct val="100000"/>
                        <a:defRPr>
                          <a:solidFill>
                            <a:schemeClr val="tx1"/>
                          </a:solidFill>
                          <a:latin typeface="Times New Roman" charset="0"/>
                          <a:ea typeface="ＭＳ Ｐゴシック" charset="-128"/>
                        </a:defRPr>
                      </a:lvl4pPr>
                      <a:lvl5pPr marL="2057400" indent="-228600">
                        <a:spcBef>
                          <a:spcPct val="20000"/>
                        </a:spcBef>
                        <a:buSzPct val="100000"/>
                        <a:defRPr>
                          <a:solidFill>
                            <a:schemeClr val="tx1"/>
                          </a:solidFill>
                          <a:latin typeface="Times New Roman" charset="0"/>
                          <a:ea typeface="ＭＳ Ｐゴシック" charset="-128"/>
                        </a:defRPr>
                      </a:lvl5pPr>
                      <a:lvl6pPr marL="2514600" indent="-228600" eaLnBrk="0" fontAlgn="base" hangingPunct="0">
                        <a:spcBef>
                          <a:spcPct val="20000"/>
                        </a:spcBef>
                        <a:spcAft>
                          <a:spcPct val="0"/>
                        </a:spcAft>
                        <a:buSzPct val="100000"/>
                        <a:defRPr>
                          <a:solidFill>
                            <a:schemeClr val="tx1"/>
                          </a:solidFill>
                          <a:latin typeface="Times New Roman" charset="0"/>
                          <a:ea typeface="ＭＳ Ｐゴシック" charset="-128"/>
                        </a:defRPr>
                      </a:lvl6pPr>
                      <a:lvl7pPr marL="2971800" indent="-228600" eaLnBrk="0" fontAlgn="base" hangingPunct="0">
                        <a:spcBef>
                          <a:spcPct val="20000"/>
                        </a:spcBef>
                        <a:spcAft>
                          <a:spcPct val="0"/>
                        </a:spcAft>
                        <a:buSzPct val="100000"/>
                        <a:defRPr>
                          <a:solidFill>
                            <a:schemeClr val="tx1"/>
                          </a:solidFill>
                          <a:latin typeface="Times New Roman" charset="0"/>
                          <a:ea typeface="ＭＳ Ｐゴシック" charset="-128"/>
                        </a:defRPr>
                      </a:lvl7pPr>
                      <a:lvl8pPr marL="3429000" indent="-228600" eaLnBrk="0" fontAlgn="base" hangingPunct="0">
                        <a:spcBef>
                          <a:spcPct val="20000"/>
                        </a:spcBef>
                        <a:spcAft>
                          <a:spcPct val="0"/>
                        </a:spcAft>
                        <a:buSzPct val="100000"/>
                        <a:defRPr>
                          <a:solidFill>
                            <a:schemeClr val="tx1"/>
                          </a:solidFill>
                          <a:latin typeface="Times New Roman" charset="0"/>
                          <a:ea typeface="ＭＳ Ｐゴシック" charset="-128"/>
                        </a:defRPr>
                      </a:lvl8pPr>
                      <a:lvl9pPr marL="3886200" indent="-228600" eaLnBrk="0" fontAlgn="base" hangingPunct="0">
                        <a:spcBef>
                          <a:spcPct val="20000"/>
                        </a:spcBef>
                        <a:spcAft>
                          <a:spcPct val="0"/>
                        </a:spcAft>
                        <a:buSzPct val="100000"/>
                        <a:defRPr>
                          <a:solidFill>
                            <a:schemeClr val="tx1"/>
                          </a:solidFill>
                          <a:latin typeface="Times New Roman"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ea typeface="ＭＳ Ｐゴシック" charset="-128"/>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lvl1pPr>
                        <a:spcBef>
                          <a:spcPct val="10000"/>
                        </a:spcBef>
                        <a:spcAft>
                          <a:spcPts val="400"/>
                        </a:spcAft>
                        <a:buClr>
                          <a:srgbClr val="0C7B9C"/>
                        </a:buClr>
                        <a:buSzPct val="75000"/>
                        <a:buFont typeface="Monotype Sorts" charset="2"/>
                        <a:defRPr sz="2400">
                          <a:solidFill>
                            <a:schemeClr val="tx1"/>
                          </a:solidFill>
                          <a:latin typeface="Arial" charset="0"/>
                          <a:ea typeface="ＭＳ Ｐゴシック" charset="-128"/>
                        </a:defRPr>
                      </a:lvl1pPr>
                      <a:lvl2pPr marL="742950" indent="-285750">
                        <a:spcBef>
                          <a:spcPct val="10000"/>
                        </a:spcBef>
                        <a:spcAft>
                          <a:spcPts val="400"/>
                        </a:spcAft>
                        <a:buClr>
                          <a:srgbClr val="0C7B9C"/>
                        </a:buClr>
                        <a:buSzPct val="100000"/>
                        <a:buFont typeface="Arial" charset="0"/>
                        <a:defRPr sz="2400">
                          <a:solidFill>
                            <a:schemeClr val="tx1"/>
                          </a:solidFill>
                          <a:latin typeface="Arial" charset="0"/>
                          <a:ea typeface="ＭＳ Ｐゴシック" charset="-128"/>
                        </a:defRPr>
                      </a:lvl2pPr>
                      <a:lvl3pPr marL="1143000" indent="-228600">
                        <a:spcBef>
                          <a:spcPct val="10000"/>
                        </a:spcBef>
                        <a:spcAft>
                          <a:spcPts val="400"/>
                        </a:spcAft>
                        <a:buClr>
                          <a:srgbClr val="0C7B9C"/>
                        </a:buClr>
                        <a:buSzPct val="70000"/>
                        <a:buFont typeface="Wingdings" charset="2"/>
                        <a:defRPr sz="2000">
                          <a:solidFill>
                            <a:schemeClr val="tx1"/>
                          </a:solidFill>
                          <a:latin typeface="Arial" charset="0"/>
                          <a:ea typeface="ＭＳ Ｐゴシック" charset="-128"/>
                        </a:defRPr>
                      </a:lvl3pPr>
                      <a:lvl4pPr marL="1600200" indent="-228600">
                        <a:spcBef>
                          <a:spcPct val="20000"/>
                        </a:spcBef>
                        <a:buSzPct val="100000"/>
                        <a:defRPr>
                          <a:solidFill>
                            <a:schemeClr val="tx1"/>
                          </a:solidFill>
                          <a:latin typeface="Times New Roman" charset="0"/>
                          <a:ea typeface="ＭＳ Ｐゴシック" charset="-128"/>
                        </a:defRPr>
                      </a:lvl4pPr>
                      <a:lvl5pPr marL="2057400" indent="-228600">
                        <a:spcBef>
                          <a:spcPct val="20000"/>
                        </a:spcBef>
                        <a:buSzPct val="100000"/>
                        <a:defRPr>
                          <a:solidFill>
                            <a:schemeClr val="tx1"/>
                          </a:solidFill>
                          <a:latin typeface="Times New Roman" charset="0"/>
                          <a:ea typeface="ＭＳ Ｐゴシック" charset="-128"/>
                        </a:defRPr>
                      </a:lvl5pPr>
                      <a:lvl6pPr marL="2514600" indent="-228600" eaLnBrk="0" fontAlgn="base" hangingPunct="0">
                        <a:spcBef>
                          <a:spcPct val="20000"/>
                        </a:spcBef>
                        <a:spcAft>
                          <a:spcPct val="0"/>
                        </a:spcAft>
                        <a:buSzPct val="100000"/>
                        <a:defRPr>
                          <a:solidFill>
                            <a:schemeClr val="tx1"/>
                          </a:solidFill>
                          <a:latin typeface="Times New Roman" charset="0"/>
                          <a:ea typeface="ＭＳ Ｐゴシック" charset="-128"/>
                        </a:defRPr>
                      </a:lvl6pPr>
                      <a:lvl7pPr marL="2971800" indent="-228600" eaLnBrk="0" fontAlgn="base" hangingPunct="0">
                        <a:spcBef>
                          <a:spcPct val="20000"/>
                        </a:spcBef>
                        <a:spcAft>
                          <a:spcPct val="0"/>
                        </a:spcAft>
                        <a:buSzPct val="100000"/>
                        <a:defRPr>
                          <a:solidFill>
                            <a:schemeClr val="tx1"/>
                          </a:solidFill>
                          <a:latin typeface="Times New Roman" charset="0"/>
                          <a:ea typeface="ＭＳ Ｐゴシック" charset="-128"/>
                        </a:defRPr>
                      </a:lvl7pPr>
                      <a:lvl8pPr marL="3429000" indent="-228600" eaLnBrk="0" fontAlgn="base" hangingPunct="0">
                        <a:spcBef>
                          <a:spcPct val="20000"/>
                        </a:spcBef>
                        <a:spcAft>
                          <a:spcPct val="0"/>
                        </a:spcAft>
                        <a:buSzPct val="100000"/>
                        <a:defRPr>
                          <a:solidFill>
                            <a:schemeClr val="tx1"/>
                          </a:solidFill>
                          <a:latin typeface="Times New Roman" charset="0"/>
                          <a:ea typeface="ＭＳ Ｐゴシック" charset="-128"/>
                        </a:defRPr>
                      </a:lvl8pPr>
                      <a:lvl9pPr marL="3886200" indent="-228600" eaLnBrk="0" fontAlgn="base" hangingPunct="0">
                        <a:spcBef>
                          <a:spcPct val="20000"/>
                        </a:spcBef>
                        <a:spcAft>
                          <a:spcPct val="0"/>
                        </a:spcAft>
                        <a:buSzPct val="100000"/>
                        <a:defRPr>
                          <a:solidFill>
                            <a:schemeClr val="tx1"/>
                          </a:solidFill>
                          <a:latin typeface="Times New Roman"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ea typeface="ＭＳ Ｐゴシック" charset="-128"/>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lvl1pPr>
                        <a:spcBef>
                          <a:spcPct val="10000"/>
                        </a:spcBef>
                        <a:spcAft>
                          <a:spcPts val="400"/>
                        </a:spcAft>
                        <a:buClr>
                          <a:srgbClr val="0C7B9C"/>
                        </a:buClr>
                        <a:buSzPct val="75000"/>
                        <a:buFont typeface="Monotype Sorts" charset="2"/>
                        <a:defRPr sz="2400">
                          <a:solidFill>
                            <a:schemeClr val="tx1"/>
                          </a:solidFill>
                          <a:latin typeface="Arial" charset="0"/>
                          <a:ea typeface="ＭＳ Ｐゴシック" charset="-128"/>
                        </a:defRPr>
                      </a:lvl1pPr>
                      <a:lvl2pPr marL="742950" indent="-285750">
                        <a:spcBef>
                          <a:spcPct val="10000"/>
                        </a:spcBef>
                        <a:spcAft>
                          <a:spcPts val="400"/>
                        </a:spcAft>
                        <a:buClr>
                          <a:srgbClr val="0C7B9C"/>
                        </a:buClr>
                        <a:buSzPct val="100000"/>
                        <a:buFont typeface="Arial" charset="0"/>
                        <a:defRPr sz="2400">
                          <a:solidFill>
                            <a:schemeClr val="tx1"/>
                          </a:solidFill>
                          <a:latin typeface="Arial" charset="0"/>
                          <a:ea typeface="ＭＳ Ｐゴシック" charset="-128"/>
                        </a:defRPr>
                      </a:lvl2pPr>
                      <a:lvl3pPr marL="1143000" indent="-228600">
                        <a:spcBef>
                          <a:spcPct val="10000"/>
                        </a:spcBef>
                        <a:spcAft>
                          <a:spcPts val="400"/>
                        </a:spcAft>
                        <a:buClr>
                          <a:srgbClr val="0C7B9C"/>
                        </a:buClr>
                        <a:buSzPct val="70000"/>
                        <a:buFont typeface="Wingdings" charset="2"/>
                        <a:defRPr sz="2000">
                          <a:solidFill>
                            <a:schemeClr val="tx1"/>
                          </a:solidFill>
                          <a:latin typeface="Arial" charset="0"/>
                          <a:ea typeface="ＭＳ Ｐゴシック" charset="-128"/>
                        </a:defRPr>
                      </a:lvl3pPr>
                      <a:lvl4pPr marL="1600200" indent="-228600">
                        <a:spcBef>
                          <a:spcPct val="20000"/>
                        </a:spcBef>
                        <a:buSzPct val="100000"/>
                        <a:defRPr>
                          <a:solidFill>
                            <a:schemeClr val="tx1"/>
                          </a:solidFill>
                          <a:latin typeface="Times New Roman" charset="0"/>
                          <a:ea typeface="ＭＳ Ｐゴシック" charset="-128"/>
                        </a:defRPr>
                      </a:lvl4pPr>
                      <a:lvl5pPr marL="2057400" indent="-228600">
                        <a:spcBef>
                          <a:spcPct val="20000"/>
                        </a:spcBef>
                        <a:buSzPct val="100000"/>
                        <a:defRPr>
                          <a:solidFill>
                            <a:schemeClr val="tx1"/>
                          </a:solidFill>
                          <a:latin typeface="Times New Roman" charset="0"/>
                          <a:ea typeface="ＭＳ Ｐゴシック" charset="-128"/>
                        </a:defRPr>
                      </a:lvl5pPr>
                      <a:lvl6pPr marL="2514600" indent="-228600" eaLnBrk="0" fontAlgn="base" hangingPunct="0">
                        <a:spcBef>
                          <a:spcPct val="20000"/>
                        </a:spcBef>
                        <a:spcAft>
                          <a:spcPct val="0"/>
                        </a:spcAft>
                        <a:buSzPct val="100000"/>
                        <a:defRPr>
                          <a:solidFill>
                            <a:schemeClr val="tx1"/>
                          </a:solidFill>
                          <a:latin typeface="Times New Roman" charset="0"/>
                          <a:ea typeface="ＭＳ Ｐゴシック" charset="-128"/>
                        </a:defRPr>
                      </a:lvl6pPr>
                      <a:lvl7pPr marL="2971800" indent="-228600" eaLnBrk="0" fontAlgn="base" hangingPunct="0">
                        <a:spcBef>
                          <a:spcPct val="20000"/>
                        </a:spcBef>
                        <a:spcAft>
                          <a:spcPct val="0"/>
                        </a:spcAft>
                        <a:buSzPct val="100000"/>
                        <a:defRPr>
                          <a:solidFill>
                            <a:schemeClr val="tx1"/>
                          </a:solidFill>
                          <a:latin typeface="Times New Roman" charset="0"/>
                          <a:ea typeface="ＭＳ Ｐゴシック" charset="-128"/>
                        </a:defRPr>
                      </a:lvl7pPr>
                      <a:lvl8pPr marL="3429000" indent="-228600" eaLnBrk="0" fontAlgn="base" hangingPunct="0">
                        <a:spcBef>
                          <a:spcPct val="20000"/>
                        </a:spcBef>
                        <a:spcAft>
                          <a:spcPct val="0"/>
                        </a:spcAft>
                        <a:buSzPct val="100000"/>
                        <a:defRPr>
                          <a:solidFill>
                            <a:schemeClr val="tx1"/>
                          </a:solidFill>
                          <a:latin typeface="Times New Roman" charset="0"/>
                          <a:ea typeface="ＭＳ Ｐゴシック" charset="-128"/>
                        </a:defRPr>
                      </a:lvl8pPr>
                      <a:lvl9pPr marL="3886200" indent="-228600" eaLnBrk="0" fontAlgn="base" hangingPunct="0">
                        <a:spcBef>
                          <a:spcPct val="20000"/>
                        </a:spcBef>
                        <a:spcAft>
                          <a:spcPct val="0"/>
                        </a:spcAft>
                        <a:buSzPct val="100000"/>
                        <a:defRPr>
                          <a:solidFill>
                            <a:schemeClr val="tx1"/>
                          </a:solidFill>
                          <a:latin typeface="Times New Roman"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ea typeface="ＭＳ Ｐゴシック" charset="-128"/>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3"/>
                  </a:ext>
                </a:extLst>
              </a:tr>
              <a:tr h="504825">
                <a:tc>
                  <a:txBody>
                    <a:bodyPr/>
                    <a:lstStyle>
                      <a:lvl1pPr>
                        <a:spcBef>
                          <a:spcPct val="10000"/>
                        </a:spcBef>
                        <a:spcAft>
                          <a:spcPts val="400"/>
                        </a:spcAft>
                        <a:buClr>
                          <a:srgbClr val="0C7B9C"/>
                        </a:buClr>
                        <a:buSzPct val="75000"/>
                        <a:buFont typeface="Monotype Sorts" charset="2"/>
                        <a:defRPr sz="2400">
                          <a:solidFill>
                            <a:schemeClr val="tx1"/>
                          </a:solidFill>
                          <a:latin typeface="Arial" charset="0"/>
                          <a:ea typeface="ＭＳ Ｐゴシック" charset="-128"/>
                        </a:defRPr>
                      </a:lvl1pPr>
                      <a:lvl2pPr marL="742950" indent="-285750">
                        <a:spcBef>
                          <a:spcPct val="10000"/>
                        </a:spcBef>
                        <a:spcAft>
                          <a:spcPts val="400"/>
                        </a:spcAft>
                        <a:buClr>
                          <a:srgbClr val="0C7B9C"/>
                        </a:buClr>
                        <a:buSzPct val="100000"/>
                        <a:buFont typeface="Arial" charset="0"/>
                        <a:defRPr sz="2400">
                          <a:solidFill>
                            <a:schemeClr val="tx1"/>
                          </a:solidFill>
                          <a:latin typeface="Arial" charset="0"/>
                          <a:ea typeface="ＭＳ Ｐゴシック" charset="-128"/>
                        </a:defRPr>
                      </a:lvl2pPr>
                      <a:lvl3pPr marL="1143000" indent="-228600">
                        <a:spcBef>
                          <a:spcPct val="10000"/>
                        </a:spcBef>
                        <a:spcAft>
                          <a:spcPts val="400"/>
                        </a:spcAft>
                        <a:buClr>
                          <a:srgbClr val="0C7B9C"/>
                        </a:buClr>
                        <a:buSzPct val="70000"/>
                        <a:buFont typeface="Wingdings" charset="2"/>
                        <a:defRPr sz="2000">
                          <a:solidFill>
                            <a:schemeClr val="tx1"/>
                          </a:solidFill>
                          <a:latin typeface="Arial" charset="0"/>
                          <a:ea typeface="ＭＳ Ｐゴシック" charset="-128"/>
                        </a:defRPr>
                      </a:lvl3pPr>
                      <a:lvl4pPr marL="1600200" indent="-228600">
                        <a:spcBef>
                          <a:spcPct val="20000"/>
                        </a:spcBef>
                        <a:buSzPct val="100000"/>
                        <a:defRPr>
                          <a:solidFill>
                            <a:schemeClr val="tx1"/>
                          </a:solidFill>
                          <a:latin typeface="Times New Roman" charset="0"/>
                          <a:ea typeface="ＭＳ Ｐゴシック" charset="-128"/>
                        </a:defRPr>
                      </a:lvl4pPr>
                      <a:lvl5pPr marL="2057400" indent="-228600">
                        <a:spcBef>
                          <a:spcPct val="20000"/>
                        </a:spcBef>
                        <a:buSzPct val="100000"/>
                        <a:defRPr>
                          <a:solidFill>
                            <a:schemeClr val="tx1"/>
                          </a:solidFill>
                          <a:latin typeface="Times New Roman" charset="0"/>
                          <a:ea typeface="ＭＳ Ｐゴシック" charset="-128"/>
                        </a:defRPr>
                      </a:lvl5pPr>
                      <a:lvl6pPr marL="2514600" indent="-228600" eaLnBrk="0" fontAlgn="base" hangingPunct="0">
                        <a:spcBef>
                          <a:spcPct val="20000"/>
                        </a:spcBef>
                        <a:spcAft>
                          <a:spcPct val="0"/>
                        </a:spcAft>
                        <a:buSzPct val="100000"/>
                        <a:defRPr>
                          <a:solidFill>
                            <a:schemeClr val="tx1"/>
                          </a:solidFill>
                          <a:latin typeface="Times New Roman" charset="0"/>
                          <a:ea typeface="ＭＳ Ｐゴシック" charset="-128"/>
                        </a:defRPr>
                      </a:lvl6pPr>
                      <a:lvl7pPr marL="2971800" indent="-228600" eaLnBrk="0" fontAlgn="base" hangingPunct="0">
                        <a:spcBef>
                          <a:spcPct val="20000"/>
                        </a:spcBef>
                        <a:spcAft>
                          <a:spcPct val="0"/>
                        </a:spcAft>
                        <a:buSzPct val="100000"/>
                        <a:defRPr>
                          <a:solidFill>
                            <a:schemeClr val="tx1"/>
                          </a:solidFill>
                          <a:latin typeface="Times New Roman" charset="0"/>
                          <a:ea typeface="ＭＳ Ｐゴシック" charset="-128"/>
                        </a:defRPr>
                      </a:lvl7pPr>
                      <a:lvl8pPr marL="3429000" indent="-228600" eaLnBrk="0" fontAlgn="base" hangingPunct="0">
                        <a:spcBef>
                          <a:spcPct val="20000"/>
                        </a:spcBef>
                        <a:spcAft>
                          <a:spcPct val="0"/>
                        </a:spcAft>
                        <a:buSzPct val="100000"/>
                        <a:defRPr>
                          <a:solidFill>
                            <a:schemeClr val="tx1"/>
                          </a:solidFill>
                          <a:latin typeface="Times New Roman" charset="0"/>
                          <a:ea typeface="ＭＳ Ｐゴシック" charset="-128"/>
                        </a:defRPr>
                      </a:lvl8pPr>
                      <a:lvl9pPr marL="3886200" indent="-228600" eaLnBrk="0" fontAlgn="base" hangingPunct="0">
                        <a:spcBef>
                          <a:spcPct val="20000"/>
                        </a:spcBef>
                        <a:spcAft>
                          <a:spcPct val="0"/>
                        </a:spcAft>
                        <a:buSzPct val="100000"/>
                        <a:defRPr>
                          <a:solidFill>
                            <a:schemeClr val="tx1"/>
                          </a:solidFill>
                          <a:latin typeface="Times New Roman"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charset="0"/>
                        <a:ea typeface="ＭＳ Ｐゴシック" charset="-128"/>
                      </a:endParaRPr>
                    </a:p>
                  </a:txBody>
                  <a:tcPr horzOverflow="overflow">
                    <a:lnL>
                      <a:noFill/>
                    </a:lnL>
                    <a:lnR>
                      <a:noFill/>
                    </a:lnR>
                    <a:lnT>
                      <a:noFill/>
                    </a:lnT>
                    <a:lnB>
                      <a:noFill/>
                    </a:lnB>
                    <a:lnTlToBr>
                      <a:noFill/>
                    </a:lnTlToBr>
                    <a:lnBlToTr>
                      <a:noFill/>
                    </a:lnBlToTr>
                    <a:solidFill>
                      <a:srgbClr val="FFFFFF"/>
                    </a:solidFill>
                  </a:tcPr>
                </a:tc>
                <a:tc>
                  <a:txBody>
                    <a:bodyPr/>
                    <a:lstStyle>
                      <a:lvl1pPr>
                        <a:spcBef>
                          <a:spcPct val="10000"/>
                        </a:spcBef>
                        <a:spcAft>
                          <a:spcPts val="400"/>
                        </a:spcAft>
                        <a:buClr>
                          <a:srgbClr val="0C7B9C"/>
                        </a:buClr>
                        <a:buSzPct val="75000"/>
                        <a:buFont typeface="Monotype Sorts" charset="2"/>
                        <a:defRPr sz="2400">
                          <a:solidFill>
                            <a:schemeClr val="tx1"/>
                          </a:solidFill>
                          <a:latin typeface="Arial" charset="0"/>
                          <a:ea typeface="ＭＳ Ｐゴシック" charset="-128"/>
                        </a:defRPr>
                      </a:lvl1pPr>
                      <a:lvl2pPr marL="742950" indent="-285750">
                        <a:spcBef>
                          <a:spcPct val="10000"/>
                        </a:spcBef>
                        <a:spcAft>
                          <a:spcPts val="400"/>
                        </a:spcAft>
                        <a:buClr>
                          <a:srgbClr val="0C7B9C"/>
                        </a:buClr>
                        <a:buSzPct val="100000"/>
                        <a:buFont typeface="Arial" charset="0"/>
                        <a:defRPr sz="2400">
                          <a:solidFill>
                            <a:schemeClr val="tx1"/>
                          </a:solidFill>
                          <a:latin typeface="Arial" charset="0"/>
                          <a:ea typeface="ＭＳ Ｐゴシック" charset="-128"/>
                        </a:defRPr>
                      </a:lvl2pPr>
                      <a:lvl3pPr marL="1143000" indent="-228600">
                        <a:spcBef>
                          <a:spcPct val="10000"/>
                        </a:spcBef>
                        <a:spcAft>
                          <a:spcPts val="400"/>
                        </a:spcAft>
                        <a:buClr>
                          <a:srgbClr val="0C7B9C"/>
                        </a:buClr>
                        <a:buSzPct val="70000"/>
                        <a:buFont typeface="Wingdings" charset="2"/>
                        <a:defRPr sz="2000">
                          <a:solidFill>
                            <a:schemeClr val="tx1"/>
                          </a:solidFill>
                          <a:latin typeface="Arial" charset="0"/>
                          <a:ea typeface="ＭＳ Ｐゴシック" charset="-128"/>
                        </a:defRPr>
                      </a:lvl3pPr>
                      <a:lvl4pPr marL="1600200" indent="-228600">
                        <a:spcBef>
                          <a:spcPct val="20000"/>
                        </a:spcBef>
                        <a:buSzPct val="100000"/>
                        <a:defRPr>
                          <a:solidFill>
                            <a:schemeClr val="tx1"/>
                          </a:solidFill>
                          <a:latin typeface="Times New Roman" charset="0"/>
                          <a:ea typeface="ＭＳ Ｐゴシック" charset="-128"/>
                        </a:defRPr>
                      </a:lvl4pPr>
                      <a:lvl5pPr marL="2057400" indent="-228600">
                        <a:spcBef>
                          <a:spcPct val="20000"/>
                        </a:spcBef>
                        <a:buSzPct val="100000"/>
                        <a:defRPr>
                          <a:solidFill>
                            <a:schemeClr val="tx1"/>
                          </a:solidFill>
                          <a:latin typeface="Times New Roman" charset="0"/>
                          <a:ea typeface="ＭＳ Ｐゴシック" charset="-128"/>
                        </a:defRPr>
                      </a:lvl5pPr>
                      <a:lvl6pPr marL="2514600" indent="-228600" eaLnBrk="0" fontAlgn="base" hangingPunct="0">
                        <a:spcBef>
                          <a:spcPct val="20000"/>
                        </a:spcBef>
                        <a:spcAft>
                          <a:spcPct val="0"/>
                        </a:spcAft>
                        <a:buSzPct val="100000"/>
                        <a:defRPr>
                          <a:solidFill>
                            <a:schemeClr val="tx1"/>
                          </a:solidFill>
                          <a:latin typeface="Times New Roman" charset="0"/>
                          <a:ea typeface="ＭＳ Ｐゴシック" charset="-128"/>
                        </a:defRPr>
                      </a:lvl6pPr>
                      <a:lvl7pPr marL="2971800" indent="-228600" eaLnBrk="0" fontAlgn="base" hangingPunct="0">
                        <a:spcBef>
                          <a:spcPct val="20000"/>
                        </a:spcBef>
                        <a:spcAft>
                          <a:spcPct val="0"/>
                        </a:spcAft>
                        <a:buSzPct val="100000"/>
                        <a:defRPr>
                          <a:solidFill>
                            <a:schemeClr val="tx1"/>
                          </a:solidFill>
                          <a:latin typeface="Times New Roman" charset="0"/>
                          <a:ea typeface="ＭＳ Ｐゴシック" charset="-128"/>
                        </a:defRPr>
                      </a:lvl7pPr>
                      <a:lvl8pPr marL="3429000" indent="-228600" eaLnBrk="0" fontAlgn="base" hangingPunct="0">
                        <a:spcBef>
                          <a:spcPct val="20000"/>
                        </a:spcBef>
                        <a:spcAft>
                          <a:spcPct val="0"/>
                        </a:spcAft>
                        <a:buSzPct val="100000"/>
                        <a:defRPr>
                          <a:solidFill>
                            <a:schemeClr val="tx1"/>
                          </a:solidFill>
                          <a:latin typeface="Times New Roman" charset="0"/>
                          <a:ea typeface="ＭＳ Ｐゴシック" charset="-128"/>
                        </a:defRPr>
                      </a:lvl8pPr>
                      <a:lvl9pPr marL="3886200" indent="-228600" eaLnBrk="0" fontAlgn="base" hangingPunct="0">
                        <a:spcBef>
                          <a:spcPct val="20000"/>
                        </a:spcBef>
                        <a:spcAft>
                          <a:spcPct val="0"/>
                        </a:spcAft>
                        <a:buSzPct val="100000"/>
                        <a:defRPr>
                          <a:solidFill>
                            <a:schemeClr val="tx1"/>
                          </a:solidFill>
                          <a:latin typeface="Times New Roman"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ea typeface="ＭＳ Ｐゴシック" charset="-128"/>
                        </a:rPr>
                        <a:t>X = 1</a:t>
                      </a:r>
                    </a:p>
                  </a:txBody>
                  <a:tcPr horzOverflow="overflow">
                    <a:lnL>
                      <a:noFill/>
                    </a:lnL>
                    <a:lnR>
                      <a:noFill/>
                    </a:lnR>
                    <a:lnT w="12700" cap="flat" cmpd="sng" algn="ctr">
                      <a:solidFill>
                        <a:schemeClr val="tx1"/>
                      </a:solidFill>
                      <a:prstDash val="solid"/>
                      <a:round/>
                      <a:headEnd type="none" w="med" len="med"/>
                      <a:tailEnd type="none" w="med" len="med"/>
                    </a:lnT>
                    <a:lnB>
                      <a:noFill/>
                    </a:lnB>
                    <a:lnTlToBr>
                      <a:noFill/>
                    </a:lnTlToBr>
                    <a:lnBlToTr>
                      <a:noFill/>
                    </a:lnBlToTr>
                    <a:solidFill>
                      <a:srgbClr val="FFFFFF"/>
                    </a:solidFill>
                  </a:tcPr>
                </a:tc>
                <a:tc>
                  <a:txBody>
                    <a:bodyPr/>
                    <a:lstStyle>
                      <a:lvl1pPr>
                        <a:spcBef>
                          <a:spcPct val="10000"/>
                        </a:spcBef>
                        <a:spcAft>
                          <a:spcPts val="400"/>
                        </a:spcAft>
                        <a:buClr>
                          <a:srgbClr val="0C7B9C"/>
                        </a:buClr>
                        <a:buSzPct val="75000"/>
                        <a:buFont typeface="Monotype Sorts" charset="2"/>
                        <a:defRPr sz="2400">
                          <a:solidFill>
                            <a:schemeClr val="tx1"/>
                          </a:solidFill>
                          <a:latin typeface="Arial" charset="0"/>
                          <a:ea typeface="ＭＳ Ｐゴシック" charset="-128"/>
                        </a:defRPr>
                      </a:lvl1pPr>
                      <a:lvl2pPr marL="742950" indent="-285750">
                        <a:spcBef>
                          <a:spcPct val="10000"/>
                        </a:spcBef>
                        <a:spcAft>
                          <a:spcPts val="400"/>
                        </a:spcAft>
                        <a:buClr>
                          <a:srgbClr val="0C7B9C"/>
                        </a:buClr>
                        <a:buSzPct val="100000"/>
                        <a:buFont typeface="Arial" charset="0"/>
                        <a:defRPr sz="2400">
                          <a:solidFill>
                            <a:schemeClr val="tx1"/>
                          </a:solidFill>
                          <a:latin typeface="Arial" charset="0"/>
                          <a:ea typeface="ＭＳ Ｐゴシック" charset="-128"/>
                        </a:defRPr>
                      </a:lvl2pPr>
                      <a:lvl3pPr marL="1143000" indent="-228600">
                        <a:spcBef>
                          <a:spcPct val="10000"/>
                        </a:spcBef>
                        <a:spcAft>
                          <a:spcPts val="400"/>
                        </a:spcAft>
                        <a:buClr>
                          <a:srgbClr val="0C7B9C"/>
                        </a:buClr>
                        <a:buSzPct val="70000"/>
                        <a:buFont typeface="Wingdings" charset="2"/>
                        <a:defRPr sz="2000">
                          <a:solidFill>
                            <a:schemeClr val="tx1"/>
                          </a:solidFill>
                          <a:latin typeface="Arial" charset="0"/>
                          <a:ea typeface="ＭＳ Ｐゴシック" charset="-128"/>
                        </a:defRPr>
                      </a:lvl3pPr>
                      <a:lvl4pPr marL="1600200" indent="-228600">
                        <a:spcBef>
                          <a:spcPct val="20000"/>
                        </a:spcBef>
                        <a:buSzPct val="100000"/>
                        <a:defRPr>
                          <a:solidFill>
                            <a:schemeClr val="tx1"/>
                          </a:solidFill>
                          <a:latin typeface="Times New Roman" charset="0"/>
                          <a:ea typeface="ＭＳ Ｐゴシック" charset="-128"/>
                        </a:defRPr>
                      </a:lvl4pPr>
                      <a:lvl5pPr marL="2057400" indent="-228600">
                        <a:spcBef>
                          <a:spcPct val="20000"/>
                        </a:spcBef>
                        <a:buSzPct val="100000"/>
                        <a:defRPr>
                          <a:solidFill>
                            <a:schemeClr val="tx1"/>
                          </a:solidFill>
                          <a:latin typeface="Times New Roman" charset="0"/>
                          <a:ea typeface="ＭＳ Ｐゴシック" charset="-128"/>
                        </a:defRPr>
                      </a:lvl5pPr>
                      <a:lvl6pPr marL="2514600" indent="-228600" eaLnBrk="0" fontAlgn="base" hangingPunct="0">
                        <a:spcBef>
                          <a:spcPct val="20000"/>
                        </a:spcBef>
                        <a:spcAft>
                          <a:spcPct val="0"/>
                        </a:spcAft>
                        <a:buSzPct val="100000"/>
                        <a:defRPr>
                          <a:solidFill>
                            <a:schemeClr val="tx1"/>
                          </a:solidFill>
                          <a:latin typeface="Times New Roman" charset="0"/>
                          <a:ea typeface="ＭＳ Ｐゴシック" charset="-128"/>
                        </a:defRPr>
                      </a:lvl6pPr>
                      <a:lvl7pPr marL="2971800" indent="-228600" eaLnBrk="0" fontAlgn="base" hangingPunct="0">
                        <a:spcBef>
                          <a:spcPct val="20000"/>
                        </a:spcBef>
                        <a:spcAft>
                          <a:spcPct val="0"/>
                        </a:spcAft>
                        <a:buSzPct val="100000"/>
                        <a:defRPr>
                          <a:solidFill>
                            <a:schemeClr val="tx1"/>
                          </a:solidFill>
                          <a:latin typeface="Times New Roman" charset="0"/>
                          <a:ea typeface="ＭＳ Ｐゴシック" charset="-128"/>
                        </a:defRPr>
                      </a:lvl7pPr>
                      <a:lvl8pPr marL="3429000" indent="-228600" eaLnBrk="0" fontAlgn="base" hangingPunct="0">
                        <a:spcBef>
                          <a:spcPct val="20000"/>
                        </a:spcBef>
                        <a:spcAft>
                          <a:spcPct val="0"/>
                        </a:spcAft>
                        <a:buSzPct val="100000"/>
                        <a:defRPr>
                          <a:solidFill>
                            <a:schemeClr val="tx1"/>
                          </a:solidFill>
                          <a:latin typeface="Times New Roman" charset="0"/>
                          <a:ea typeface="ＭＳ Ｐゴシック" charset="-128"/>
                        </a:defRPr>
                      </a:lvl8pPr>
                      <a:lvl9pPr marL="3886200" indent="-228600" eaLnBrk="0" fontAlgn="base" hangingPunct="0">
                        <a:spcBef>
                          <a:spcPct val="20000"/>
                        </a:spcBef>
                        <a:spcAft>
                          <a:spcPct val="0"/>
                        </a:spcAft>
                        <a:buSzPct val="100000"/>
                        <a:defRPr>
                          <a:solidFill>
                            <a:schemeClr val="tx1"/>
                          </a:solidFill>
                          <a:latin typeface="Times New Roman"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ea typeface="ＭＳ Ｐゴシック" charset="-128"/>
                        </a:rPr>
                        <a:t>X = 2</a:t>
                      </a:r>
                    </a:p>
                  </a:txBody>
                  <a:tcPr horzOverflow="overflow">
                    <a:lnL>
                      <a:noFill/>
                    </a:lnL>
                    <a:lnR>
                      <a:noFill/>
                    </a:lnR>
                    <a:lnT w="12700" cap="flat" cmpd="sng" algn="ctr">
                      <a:solidFill>
                        <a:schemeClr val="tx1"/>
                      </a:solidFill>
                      <a:prstDash val="solid"/>
                      <a:round/>
                      <a:headEnd type="none" w="med" len="med"/>
                      <a:tailEnd type="none" w="med" len="med"/>
                    </a:lnT>
                    <a:lnB>
                      <a:noFill/>
                    </a:lnB>
                    <a:lnTlToBr>
                      <a:noFill/>
                    </a:lnTlToBr>
                    <a:lnBlToTr>
                      <a:noFill/>
                    </a:lnBlToTr>
                    <a:solidFill>
                      <a:srgbClr val="FFFFFF"/>
                    </a:solidFill>
                  </a:tcPr>
                </a:tc>
                <a:tc>
                  <a:txBody>
                    <a:bodyPr/>
                    <a:lstStyle>
                      <a:lvl1pPr>
                        <a:spcBef>
                          <a:spcPct val="10000"/>
                        </a:spcBef>
                        <a:spcAft>
                          <a:spcPts val="400"/>
                        </a:spcAft>
                        <a:buClr>
                          <a:srgbClr val="0C7B9C"/>
                        </a:buClr>
                        <a:buSzPct val="75000"/>
                        <a:buFont typeface="Monotype Sorts" charset="2"/>
                        <a:defRPr sz="2400">
                          <a:solidFill>
                            <a:schemeClr val="tx1"/>
                          </a:solidFill>
                          <a:latin typeface="Arial" charset="0"/>
                          <a:ea typeface="ＭＳ Ｐゴシック" charset="-128"/>
                        </a:defRPr>
                      </a:lvl1pPr>
                      <a:lvl2pPr marL="742950" indent="-285750">
                        <a:spcBef>
                          <a:spcPct val="10000"/>
                        </a:spcBef>
                        <a:spcAft>
                          <a:spcPts val="400"/>
                        </a:spcAft>
                        <a:buClr>
                          <a:srgbClr val="0C7B9C"/>
                        </a:buClr>
                        <a:buSzPct val="100000"/>
                        <a:buFont typeface="Arial" charset="0"/>
                        <a:defRPr sz="2400">
                          <a:solidFill>
                            <a:schemeClr val="tx1"/>
                          </a:solidFill>
                          <a:latin typeface="Arial" charset="0"/>
                          <a:ea typeface="ＭＳ Ｐゴシック" charset="-128"/>
                        </a:defRPr>
                      </a:lvl2pPr>
                      <a:lvl3pPr marL="1143000" indent="-228600">
                        <a:spcBef>
                          <a:spcPct val="10000"/>
                        </a:spcBef>
                        <a:spcAft>
                          <a:spcPts val="400"/>
                        </a:spcAft>
                        <a:buClr>
                          <a:srgbClr val="0C7B9C"/>
                        </a:buClr>
                        <a:buSzPct val="70000"/>
                        <a:buFont typeface="Wingdings" charset="2"/>
                        <a:defRPr sz="2000">
                          <a:solidFill>
                            <a:schemeClr val="tx1"/>
                          </a:solidFill>
                          <a:latin typeface="Arial" charset="0"/>
                          <a:ea typeface="ＭＳ Ｐゴシック" charset="-128"/>
                        </a:defRPr>
                      </a:lvl3pPr>
                      <a:lvl4pPr marL="1600200" indent="-228600">
                        <a:spcBef>
                          <a:spcPct val="20000"/>
                        </a:spcBef>
                        <a:buSzPct val="100000"/>
                        <a:defRPr>
                          <a:solidFill>
                            <a:schemeClr val="tx1"/>
                          </a:solidFill>
                          <a:latin typeface="Times New Roman" charset="0"/>
                          <a:ea typeface="ＭＳ Ｐゴシック" charset="-128"/>
                        </a:defRPr>
                      </a:lvl4pPr>
                      <a:lvl5pPr marL="2057400" indent="-228600">
                        <a:spcBef>
                          <a:spcPct val="20000"/>
                        </a:spcBef>
                        <a:buSzPct val="100000"/>
                        <a:defRPr>
                          <a:solidFill>
                            <a:schemeClr val="tx1"/>
                          </a:solidFill>
                          <a:latin typeface="Times New Roman" charset="0"/>
                          <a:ea typeface="ＭＳ Ｐゴシック" charset="-128"/>
                        </a:defRPr>
                      </a:lvl5pPr>
                      <a:lvl6pPr marL="2514600" indent="-228600" eaLnBrk="0" fontAlgn="base" hangingPunct="0">
                        <a:spcBef>
                          <a:spcPct val="20000"/>
                        </a:spcBef>
                        <a:spcAft>
                          <a:spcPct val="0"/>
                        </a:spcAft>
                        <a:buSzPct val="100000"/>
                        <a:defRPr>
                          <a:solidFill>
                            <a:schemeClr val="tx1"/>
                          </a:solidFill>
                          <a:latin typeface="Times New Roman" charset="0"/>
                          <a:ea typeface="ＭＳ Ｐゴシック" charset="-128"/>
                        </a:defRPr>
                      </a:lvl6pPr>
                      <a:lvl7pPr marL="2971800" indent="-228600" eaLnBrk="0" fontAlgn="base" hangingPunct="0">
                        <a:spcBef>
                          <a:spcPct val="20000"/>
                        </a:spcBef>
                        <a:spcAft>
                          <a:spcPct val="0"/>
                        </a:spcAft>
                        <a:buSzPct val="100000"/>
                        <a:defRPr>
                          <a:solidFill>
                            <a:schemeClr val="tx1"/>
                          </a:solidFill>
                          <a:latin typeface="Times New Roman" charset="0"/>
                          <a:ea typeface="ＭＳ Ｐゴシック" charset="-128"/>
                        </a:defRPr>
                      </a:lvl7pPr>
                      <a:lvl8pPr marL="3429000" indent="-228600" eaLnBrk="0" fontAlgn="base" hangingPunct="0">
                        <a:spcBef>
                          <a:spcPct val="20000"/>
                        </a:spcBef>
                        <a:spcAft>
                          <a:spcPct val="0"/>
                        </a:spcAft>
                        <a:buSzPct val="100000"/>
                        <a:defRPr>
                          <a:solidFill>
                            <a:schemeClr val="tx1"/>
                          </a:solidFill>
                          <a:latin typeface="Times New Roman" charset="0"/>
                          <a:ea typeface="ＭＳ Ｐゴシック" charset="-128"/>
                        </a:defRPr>
                      </a:lvl8pPr>
                      <a:lvl9pPr marL="3886200" indent="-228600" eaLnBrk="0" fontAlgn="base" hangingPunct="0">
                        <a:spcBef>
                          <a:spcPct val="20000"/>
                        </a:spcBef>
                        <a:spcAft>
                          <a:spcPct val="0"/>
                        </a:spcAft>
                        <a:buSzPct val="100000"/>
                        <a:defRPr>
                          <a:solidFill>
                            <a:schemeClr val="tx1"/>
                          </a:solidFill>
                          <a:latin typeface="Times New Roman"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ea typeface="ＭＳ Ｐゴシック" charset="-128"/>
                        </a:rPr>
                        <a:t>X = 3</a:t>
                      </a:r>
                    </a:p>
                  </a:txBody>
                  <a:tcPr horzOverflow="overflow">
                    <a:lnL>
                      <a:noFill/>
                    </a:lnL>
                    <a:lnR>
                      <a:noFill/>
                    </a:lnR>
                    <a:lnT w="12700" cap="flat" cmpd="sng" algn="ctr">
                      <a:solidFill>
                        <a:schemeClr val="tx1"/>
                      </a:solidFill>
                      <a:prstDash val="solid"/>
                      <a:round/>
                      <a:headEnd type="none" w="med" len="med"/>
                      <a:tailEnd type="none" w="med" len="med"/>
                    </a:lnT>
                    <a:lnB>
                      <a:noFill/>
                    </a:lnB>
                    <a:lnTlToBr>
                      <a:noFill/>
                    </a:lnTlToBr>
                    <a:lnBlToTr>
                      <a:noFill/>
                    </a:lnBlToTr>
                    <a:solidFill>
                      <a:srgbClr val="FFFFFF"/>
                    </a:solidFill>
                  </a:tcPr>
                </a:tc>
                <a:tc>
                  <a:txBody>
                    <a:bodyPr/>
                    <a:lstStyle>
                      <a:lvl1pPr>
                        <a:spcBef>
                          <a:spcPct val="10000"/>
                        </a:spcBef>
                        <a:spcAft>
                          <a:spcPts val="400"/>
                        </a:spcAft>
                        <a:buClr>
                          <a:srgbClr val="0C7B9C"/>
                        </a:buClr>
                        <a:buSzPct val="75000"/>
                        <a:buFont typeface="Monotype Sorts" charset="2"/>
                        <a:defRPr sz="2400">
                          <a:solidFill>
                            <a:schemeClr val="tx1"/>
                          </a:solidFill>
                          <a:latin typeface="Arial" charset="0"/>
                          <a:ea typeface="ＭＳ Ｐゴシック" charset="-128"/>
                        </a:defRPr>
                      </a:lvl1pPr>
                      <a:lvl2pPr marL="742950" indent="-285750">
                        <a:spcBef>
                          <a:spcPct val="10000"/>
                        </a:spcBef>
                        <a:spcAft>
                          <a:spcPts val="400"/>
                        </a:spcAft>
                        <a:buClr>
                          <a:srgbClr val="0C7B9C"/>
                        </a:buClr>
                        <a:buSzPct val="100000"/>
                        <a:buFont typeface="Arial" charset="0"/>
                        <a:defRPr sz="2400">
                          <a:solidFill>
                            <a:schemeClr val="tx1"/>
                          </a:solidFill>
                          <a:latin typeface="Arial" charset="0"/>
                          <a:ea typeface="ＭＳ Ｐゴシック" charset="-128"/>
                        </a:defRPr>
                      </a:lvl2pPr>
                      <a:lvl3pPr marL="1143000" indent="-228600">
                        <a:spcBef>
                          <a:spcPct val="10000"/>
                        </a:spcBef>
                        <a:spcAft>
                          <a:spcPts val="400"/>
                        </a:spcAft>
                        <a:buClr>
                          <a:srgbClr val="0C7B9C"/>
                        </a:buClr>
                        <a:buSzPct val="70000"/>
                        <a:buFont typeface="Wingdings" charset="2"/>
                        <a:defRPr sz="2000">
                          <a:solidFill>
                            <a:schemeClr val="tx1"/>
                          </a:solidFill>
                          <a:latin typeface="Arial" charset="0"/>
                          <a:ea typeface="ＭＳ Ｐゴシック" charset="-128"/>
                        </a:defRPr>
                      </a:lvl3pPr>
                      <a:lvl4pPr marL="1600200" indent="-228600">
                        <a:spcBef>
                          <a:spcPct val="20000"/>
                        </a:spcBef>
                        <a:buSzPct val="100000"/>
                        <a:defRPr>
                          <a:solidFill>
                            <a:schemeClr val="tx1"/>
                          </a:solidFill>
                          <a:latin typeface="Times New Roman" charset="0"/>
                          <a:ea typeface="ＭＳ Ｐゴシック" charset="-128"/>
                        </a:defRPr>
                      </a:lvl4pPr>
                      <a:lvl5pPr marL="2057400" indent="-228600">
                        <a:spcBef>
                          <a:spcPct val="20000"/>
                        </a:spcBef>
                        <a:buSzPct val="100000"/>
                        <a:defRPr>
                          <a:solidFill>
                            <a:schemeClr val="tx1"/>
                          </a:solidFill>
                          <a:latin typeface="Times New Roman" charset="0"/>
                          <a:ea typeface="ＭＳ Ｐゴシック" charset="-128"/>
                        </a:defRPr>
                      </a:lvl5pPr>
                      <a:lvl6pPr marL="2514600" indent="-228600" eaLnBrk="0" fontAlgn="base" hangingPunct="0">
                        <a:spcBef>
                          <a:spcPct val="20000"/>
                        </a:spcBef>
                        <a:spcAft>
                          <a:spcPct val="0"/>
                        </a:spcAft>
                        <a:buSzPct val="100000"/>
                        <a:defRPr>
                          <a:solidFill>
                            <a:schemeClr val="tx1"/>
                          </a:solidFill>
                          <a:latin typeface="Times New Roman" charset="0"/>
                          <a:ea typeface="ＭＳ Ｐゴシック" charset="-128"/>
                        </a:defRPr>
                      </a:lvl6pPr>
                      <a:lvl7pPr marL="2971800" indent="-228600" eaLnBrk="0" fontAlgn="base" hangingPunct="0">
                        <a:spcBef>
                          <a:spcPct val="20000"/>
                        </a:spcBef>
                        <a:spcAft>
                          <a:spcPct val="0"/>
                        </a:spcAft>
                        <a:buSzPct val="100000"/>
                        <a:defRPr>
                          <a:solidFill>
                            <a:schemeClr val="tx1"/>
                          </a:solidFill>
                          <a:latin typeface="Times New Roman" charset="0"/>
                          <a:ea typeface="ＭＳ Ｐゴシック" charset="-128"/>
                        </a:defRPr>
                      </a:lvl7pPr>
                      <a:lvl8pPr marL="3429000" indent="-228600" eaLnBrk="0" fontAlgn="base" hangingPunct="0">
                        <a:spcBef>
                          <a:spcPct val="20000"/>
                        </a:spcBef>
                        <a:spcAft>
                          <a:spcPct val="0"/>
                        </a:spcAft>
                        <a:buSzPct val="100000"/>
                        <a:defRPr>
                          <a:solidFill>
                            <a:schemeClr val="tx1"/>
                          </a:solidFill>
                          <a:latin typeface="Times New Roman" charset="0"/>
                          <a:ea typeface="ＭＳ Ｐゴシック" charset="-128"/>
                        </a:defRPr>
                      </a:lvl8pPr>
                      <a:lvl9pPr marL="3886200" indent="-228600" eaLnBrk="0" fontAlgn="base" hangingPunct="0">
                        <a:spcBef>
                          <a:spcPct val="20000"/>
                        </a:spcBef>
                        <a:spcAft>
                          <a:spcPct val="0"/>
                        </a:spcAft>
                        <a:buSzPct val="100000"/>
                        <a:defRPr>
                          <a:solidFill>
                            <a:schemeClr val="tx1"/>
                          </a:solidFill>
                          <a:latin typeface="Times New Roman"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ea typeface="ＭＳ Ｐゴシック" charset="-128"/>
                        </a:rPr>
                        <a:t>X = 4</a:t>
                      </a:r>
                    </a:p>
                  </a:txBody>
                  <a:tcPr horzOverflow="overflow">
                    <a:lnL>
                      <a:noFill/>
                    </a:lnL>
                    <a:lnR>
                      <a:noFill/>
                    </a:lnR>
                    <a:lnT w="12700" cap="flat" cmpd="sng" algn="ctr">
                      <a:solidFill>
                        <a:schemeClr val="tx1"/>
                      </a:solidFill>
                      <a:prstDash val="solid"/>
                      <a:round/>
                      <a:headEnd type="none" w="med" len="med"/>
                      <a:tailEnd type="none" w="med" len="med"/>
                    </a:lnT>
                    <a:lnB>
                      <a:noFill/>
                    </a:lnB>
                    <a:lnTlToBr>
                      <a:noFill/>
                    </a:lnTlToBr>
                    <a:lnBlToTr>
                      <a:noFill/>
                    </a:lnBlToTr>
                    <a:solidFill>
                      <a:srgbClr val="FFFFFF"/>
                    </a:solidFill>
                  </a:tcPr>
                </a:tc>
                <a:extLst>
                  <a:ext uri="{0D108BD9-81ED-4DB2-BD59-A6C34878D82A}">
                    <a16:rowId xmlns:a16="http://schemas.microsoft.com/office/drawing/2014/main" val="10004"/>
                  </a:ext>
                </a:extLst>
              </a:tr>
            </a:tbl>
          </a:graphicData>
        </a:graphic>
      </p:graphicFrame>
      <p:graphicFrame>
        <p:nvGraphicFramePr>
          <p:cNvPr id="10" name="Table 9">
            <a:extLst>
              <a:ext uri="{FF2B5EF4-FFF2-40B4-BE49-F238E27FC236}">
                <a16:creationId xmlns:a16="http://schemas.microsoft.com/office/drawing/2014/main" id="{59C17A65-3802-90DE-70E6-B6FB355BA9BF}"/>
              </a:ext>
            </a:extLst>
          </p:cNvPr>
          <p:cNvGraphicFramePr>
            <a:graphicFrameLocks noGrp="1"/>
          </p:cNvGraphicFramePr>
          <p:nvPr/>
        </p:nvGraphicFramePr>
        <p:xfrm>
          <a:off x="1905000" y="2362200"/>
          <a:ext cx="4724400" cy="2516188"/>
        </p:xfrm>
        <a:graphic>
          <a:graphicData uri="http://schemas.openxmlformats.org/drawingml/2006/table">
            <a:tbl>
              <a:tblPr/>
              <a:tblGrid>
                <a:gridCol w="944563">
                  <a:extLst>
                    <a:ext uri="{9D8B030D-6E8A-4147-A177-3AD203B41FA5}">
                      <a16:colId xmlns:a16="http://schemas.microsoft.com/office/drawing/2014/main" val="20000"/>
                    </a:ext>
                  </a:extLst>
                </a:gridCol>
                <a:gridCol w="944562">
                  <a:extLst>
                    <a:ext uri="{9D8B030D-6E8A-4147-A177-3AD203B41FA5}">
                      <a16:colId xmlns:a16="http://schemas.microsoft.com/office/drawing/2014/main" val="20001"/>
                    </a:ext>
                  </a:extLst>
                </a:gridCol>
                <a:gridCol w="946150">
                  <a:extLst>
                    <a:ext uri="{9D8B030D-6E8A-4147-A177-3AD203B41FA5}">
                      <a16:colId xmlns:a16="http://schemas.microsoft.com/office/drawing/2014/main" val="20002"/>
                    </a:ext>
                  </a:extLst>
                </a:gridCol>
                <a:gridCol w="944563">
                  <a:extLst>
                    <a:ext uri="{9D8B030D-6E8A-4147-A177-3AD203B41FA5}">
                      <a16:colId xmlns:a16="http://schemas.microsoft.com/office/drawing/2014/main" val="20003"/>
                    </a:ext>
                  </a:extLst>
                </a:gridCol>
                <a:gridCol w="944562">
                  <a:extLst>
                    <a:ext uri="{9D8B030D-6E8A-4147-A177-3AD203B41FA5}">
                      <a16:colId xmlns:a16="http://schemas.microsoft.com/office/drawing/2014/main" val="20004"/>
                    </a:ext>
                  </a:extLst>
                </a:gridCol>
              </a:tblGrid>
              <a:tr h="496888">
                <a:tc>
                  <a:txBody>
                    <a:bodyPr/>
                    <a:lstStyle>
                      <a:lvl1pPr>
                        <a:spcBef>
                          <a:spcPct val="10000"/>
                        </a:spcBef>
                        <a:spcAft>
                          <a:spcPts val="400"/>
                        </a:spcAft>
                        <a:buClr>
                          <a:srgbClr val="0C7B9C"/>
                        </a:buClr>
                        <a:buSzPct val="75000"/>
                        <a:buFont typeface="Monotype Sorts" charset="2"/>
                        <a:defRPr sz="2400">
                          <a:solidFill>
                            <a:schemeClr val="tx1"/>
                          </a:solidFill>
                          <a:latin typeface="Arial" charset="0"/>
                          <a:ea typeface="ＭＳ Ｐゴシック" charset="-128"/>
                        </a:defRPr>
                      </a:lvl1pPr>
                      <a:lvl2pPr marL="742950" indent="-285750">
                        <a:spcBef>
                          <a:spcPct val="10000"/>
                        </a:spcBef>
                        <a:spcAft>
                          <a:spcPts val="400"/>
                        </a:spcAft>
                        <a:buClr>
                          <a:srgbClr val="0C7B9C"/>
                        </a:buClr>
                        <a:buSzPct val="100000"/>
                        <a:buFont typeface="Arial" charset="0"/>
                        <a:defRPr sz="2400">
                          <a:solidFill>
                            <a:schemeClr val="tx1"/>
                          </a:solidFill>
                          <a:latin typeface="Arial" charset="0"/>
                          <a:ea typeface="ＭＳ Ｐゴシック" charset="-128"/>
                        </a:defRPr>
                      </a:lvl2pPr>
                      <a:lvl3pPr marL="1143000" indent="-228600">
                        <a:spcBef>
                          <a:spcPct val="10000"/>
                        </a:spcBef>
                        <a:spcAft>
                          <a:spcPts val="400"/>
                        </a:spcAft>
                        <a:buClr>
                          <a:srgbClr val="0C7B9C"/>
                        </a:buClr>
                        <a:buSzPct val="70000"/>
                        <a:buFont typeface="Wingdings" charset="2"/>
                        <a:defRPr sz="2000">
                          <a:solidFill>
                            <a:schemeClr val="tx1"/>
                          </a:solidFill>
                          <a:latin typeface="Arial" charset="0"/>
                          <a:ea typeface="ＭＳ Ｐゴシック" charset="-128"/>
                        </a:defRPr>
                      </a:lvl3pPr>
                      <a:lvl4pPr marL="1600200" indent="-228600">
                        <a:spcBef>
                          <a:spcPct val="20000"/>
                        </a:spcBef>
                        <a:buSzPct val="100000"/>
                        <a:defRPr>
                          <a:solidFill>
                            <a:schemeClr val="tx1"/>
                          </a:solidFill>
                          <a:latin typeface="Times New Roman" charset="0"/>
                          <a:ea typeface="ＭＳ Ｐゴシック" charset="-128"/>
                        </a:defRPr>
                      </a:lvl4pPr>
                      <a:lvl5pPr marL="2057400" indent="-228600">
                        <a:spcBef>
                          <a:spcPct val="20000"/>
                        </a:spcBef>
                        <a:buSzPct val="100000"/>
                        <a:defRPr>
                          <a:solidFill>
                            <a:schemeClr val="tx1"/>
                          </a:solidFill>
                          <a:latin typeface="Times New Roman" charset="0"/>
                          <a:ea typeface="ＭＳ Ｐゴシック" charset="-128"/>
                        </a:defRPr>
                      </a:lvl5pPr>
                      <a:lvl6pPr marL="2514600" indent="-228600" eaLnBrk="0" fontAlgn="base" hangingPunct="0">
                        <a:spcBef>
                          <a:spcPct val="20000"/>
                        </a:spcBef>
                        <a:spcAft>
                          <a:spcPct val="0"/>
                        </a:spcAft>
                        <a:buSzPct val="100000"/>
                        <a:defRPr>
                          <a:solidFill>
                            <a:schemeClr val="tx1"/>
                          </a:solidFill>
                          <a:latin typeface="Times New Roman" charset="0"/>
                          <a:ea typeface="ＭＳ Ｐゴシック" charset="-128"/>
                        </a:defRPr>
                      </a:lvl6pPr>
                      <a:lvl7pPr marL="2971800" indent="-228600" eaLnBrk="0" fontAlgn="base" hangingPunct="0">
                        <a:spcBef>
                          <a:spcPct val="20000"/>
                        </a:spcBef>
                        <a:spcAft>
                          <a:spcPct val="0"/>
                        </a:spcAft>
                        <a:buSzPct val="100000"/>
                        <a:defRPr>
                          <a:solidFill>
                            <a:schemeClr val="tx1"/>
                          </a:solidFill>
                          <a:latin typeface="Times New Roman" charset="0"/>
                          <a:ea typeface="ＭＳ Ｐゴシック" charset="-128"/>
                        </a:defRPr>
                      </a:lvl7pPr>
                      <a:lvl8pPr marL="3429000" indent="-228600" eaLnBrk="0" fontAlgn="base" hangingPunct="0">
                        <a:spcBef>
                          <a:spcPct val="20000"/>
                        </a:spcBef>
                        <a:spcAft>
                          <a:spcPct val="0"/>
                        </a:spcAft>
                        <a:buSzPct val="100000"/>
                        <a:defRPr>
                          <a:solidFill>
                            <a:schemeClr val="tx1"/>
                          </a:solidFill>
                          <a:latin typeface="Times New Roman" charset="0"/>
                          <a:ea typeface="ＭＳ Ｐゴシック" charset="-128"/>
                        </a:defRPr>
                      </a:lvl8pPr>
                      <a:lvl9pPr marL="3886200" indent="-228600" eaLnBrk="0" fontAlgn="base" hangingPunct="0">
                        <a:spcBef>
                          <a:spcPct val="20000"/>
                        </a:spcBef>
                        <a:spcAft>
                          <a:spcPct val="0"/>
                        </a:spcAft>
                        <a:buSzPct val="100000"/>
                        <a:defRPr>
                          <a:solidFill>
                            <a:schemeClr val="tx1"/>
                          </a:solidFill>
                          <a:latin typeface="Times New Roman"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ea typeface="ＭＳ Ｐゴシック" charset="-128"/>
                        </a:rPr>
                        <a:t>Y = 1</a:t>
                      </a:r>
                    </a:p>
                  </a:txBody>
                  <a:tcPr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solidFill>
                      <a:srgbClr val="FFFFFF"/>
                    </a:solidFill>
                  </a:tcPr>
                </a:tc>
                <a:tc>
                  <a:txBody>
                    <a:bodyPr/>
                    <a:lstStyle>
                      <a:lvl1pPr>
                        <a:spcBef>
                          <a:spcPct val="10000"/>
                        </a:spcBef>
                        <a:spcAft>
                          <a:spcPts val="400"/>
                        </a:spcAft>
                        <a:buClr>
                          <a:srgbClr val="0C7B9C"/>
                        </a:buClr>
                        <a:buSzPct val="75000"/>
                        <a:buFont typeface="Monotype Sorts" charset="2"/>
                        <a:defRPr sz="2400">
                          <a:solidFill>
                            <a:schemeClr val="tx1"/>
                          </a:solidFill>
                          <a:latin typeface="Arial" charset="0"/>
                          <a:ea typeface="ＭＳ Ｐゴシック" charset="-128"/>
                        </a:defRPr>
                      </a:lvl1pPr>
                      <a:lvl2pPr marL="742950" indent="-285750">
                        <a:spcBef>
                          <a:spcPct val="10000"/>
                        </a:spcBef>
                        <a:spcAft>
                          <a:spcPts val="400"/>
                        </a:spcAft>
                        <a:buClr>
                          <a:srgbClr val="0C7B9C"/>
                        </a:buClr>
                        <a:buSzPct val="100000"/>
                        <a:buFont typeface="Arial" charset="0"/>
                        <a:defRPr sz="2400">
                          <a:solidFill>
                            <a:schemeClr val="tx1"/>
                          </a:solidFill>
                          <a:latin typeface="Arial" charset="0"/>
                          <a:ea typeface="ＭＳ Ｐゴシック" charset="-128"/>
                        </a:defRPr>
                      </a:lvl2pPr>
                      <a:lvl3pPr marL="1143000" indent="-228600">
                        <a:spcBef>
                          <a:spcPct val="10000"/>
                        </a:spcBef>
                        <a:spcAft>
                          <a:spcPts val="400"/>
                        </a:spcAft>
                        <a:buClr>
                          <a:srgbClr val="0C7B9C"/>
                        </a:buClr>
                        <a:buSzPct val="70000"/>
                        <a:buFont typeface="Wingdings" charset="2"/>
                        <a:defRPr sz="2000">
                          <a:solidFill>
                            <a:schemeClr val="tx1"/>
                          </a:solidFill>
                          <a:latin typeface="Arial" charset="0"/>
                          <a:ea typeface="ＭＳ Ｐゴシック" charset="-128"/>
                        </a:defRPr>
                      </a:lvl3pPr>
                      <a:lvl4pPr marL="1600200" indent="-228600">
                        <a:spcBef>
                          <a:spcPct val="20000"/>
                        </a:spcBef>
                        <a:buSzPct val="100000"/>
                        <a:defRPr>
                          <a:solidFill>
                            <a:schemeClr val="tx1"/>
                          </a:solidFill>
                          <a:latin typeface="Times New Roman" charset="0"/>
                          <a:ea typeface="ＭＳ Ｐゴシック" charset="-128"/>
                        </a:defRPr>
                      </a:lvl4pPr>
                      <a:lvl5pPr marL="2057400" indent="-228600">
                        <a:spcBef>
                          <a:spcPct val="20000"/>
                        </a:spcBef>
                        <a:buSzPct val="100000"/>
                        <a:defRPr>
                          <a:solidFill>
                            <a:schemeClr val="tx1"/>
                          </a:solidFill>
                          <a:latin typeface="Times New Roman" charset="0"/>
                          <a:ea typeface="ＭＳ Ｐゴシック" charset="-128"/>
                        </a:defRPr>
                      </a:lvl5pPr>
                      <a:lvl6pPr marL="2514600" indent="-228600" eaLnBrk="0" fontAlgn="base" hangingPunct="0">
                        <a:spcBef>
                          <a:spcPct val="20000"/>
                        </a:spcBef>
                        <a:spcAft>
                          <a:spcPct val="0"/>
                        </a:spcAft>
                        <a:buSzPct val="100000"/>
                        <a:defRPr>
                          <a:solidFill>
                            <a:schemeClr val="tx1"/>
                          </a:solidFill>
                          <a:latin typeface="Times New Roman" charset="0"/>
                          <a:ea typeface="ＭＳ Ｐゴシック" charset="-128"/>
                        </a:defRPr>
                      </a:lvl6pPr>
                      <a:lvl7pPr marL="2971800" indent="-228600" eaLnBrk="0" fontAlgn="base" hangingPunct="0">
                        <a:spcBef>
                          <a:spcPct val="20000"/>
                        </a:spcBef>
                        <a:spcAft>
                          <a:spcPct val="0"/>
                        </a:spcAft>
                        <a:buSzPct val="100000"/>
                        <a:defRPr>
                          <a:solidFill>
                            <a:schemeClr val="tx1"/>
                          </a:solidFill>
                          <a:latin typeface="Times New Roman" charset="0"/>
                          <a:ea typeface="ＭＳ Ｐゴシック" charset="-128"/>
                        </a:defRPr>
                      </a:lvl7pPr>
                      <a:lvl8pPr marL="3429000" indent="-228600" eaLnBrk="0" fontAlgn="base" hangingPunct="0">
                        <a:spcBef>
                          <a:spcPct val="20000"/>
                        </a:spcBef>
                        <a:spcAft>
                          <a:spcPct val="0"/>
                        </a:spcAft>
                        <a:buSzPct val="100000"/>
                        <a:defRPr>
                          <a:solidFill>
                            <a:schemeClr val="tx1"/>
                          </a:solidFill>
                          <a:latin typeface="Times New Roman" charset="0"/>
                          <a:ea typeface="ＭＳ Ｐゴシック" charset="-128"/>
                        </a:defRPr>
                      </a:lvl8pPr>
                      <a:lvl9pPr marL="3886200" indent="-228600" eaLnBrk="0" fontAlgn="base" hangingPunct="0">
                        <a:spcBef>
                          <a:spcPct val="20000"/>
                        </a:spcBef>
                        <a:spcAft>
                          <a:spcPct val="0"/>
                        </a:spcAft>
                        <a:buSzPct val="100000"/>
                        <a:defRPr>
                          <a:solidFill>
                            <a:schemeClr val="tx1"/>
                          </a:solidFill>
                          <a:latin typeface="Times New Roman"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ea typeface="ＭＳ Ｐゴシック" charset="-128"/>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lvl1pPr>
                        <a:spcBef>
                          <a:spcPct val="10000"/>
                        </a:spcBef>
                        <a:spcAft>
                          <a:spcPts val="400"/>
                        </a:spcAft>
                        <a:buClr>
                          <a:srgbClr val="0C7B9C"/>
                        </a:buClr>
                        <a:buSzPct val="75000"/>
                        <a:buFont typeface="Monotype Sorts" charset="2"/>
                        <a:defRPr sz="2400">
                          <a:solidFill>
                            <a:schemeClr val="tx1"/>
                          </a:solidFill>
                          <a:latin typeface="Arial" charset="0"/>
                          <a:ea typeface="ＭＳ Ｐゴシック" charset="-128"/>
                        </a:defRPr>
                      </a:lvl1pPr>
                      <a:lvl2pPr marL="742950" indent="-285750">
                        <a:spcBef>
                          <a:spcPct val="10000"/>
                        </a:spcBef>
                        <a:spcAft>
                          <a:spcPts val="400"/>
                        </a:spcAft>
                        <a:buClr>
                          <a:srgbClr val="0C7B9C"/>
                        </a:buClr>
                        <a:buSzPct val="100000"/>
                        <a:buFont typeface="Arial" charset="0"/>
                        <a:defRPr sz="2400">
                          <a:solidFill>
                            <a:schemeClr val="tx1"/>
                          </a:solidFill>
                          <a:latin typeface="Arial" charset="0"/>
                          <a:ea typeface="ＭＳ Ｐゴシック" charset="-128"/>
                        </a:defRPr>
                      </a:lvl2pPr>
                      <a:lvl3pPr marL="1143000" indent="-228600">
                        <a:spcBef>
                          <a:spcPct val="10000"/>
                        </a:spcBef>
                        <a:spcAft>
                          <a:spcPts val="400"/>
                        </a:spcAft>
                        <a:buClr>
                          <a:srgbClr val="0C7B9C"/>
                        </a:buClr>
                        <a:buSzPct val="70000"/>
                        <a:buFont typeface="Wingdings" charset="2"/>
                        <a:defRPr sz="2000">
                          <a:solidFill>
                            <a:schemeClr val="tx1"/>
                          </a:solidFill>
                          <a:latin typeface="Arial" charset="0"/>
                          <a:ea typeface="ＭＳ Ｐゴシック" charset="-128"/>
                        </a:defRPr>
                      </a:lvl3pPr>
                      <a:lvl4pPr marL="1600200" indent="-228600">
                        <a:spcBef>
                          <a:spcPct val="20000"/>
                        </a:spcBef>
                        <a:buSzPct val="100000"/>
                        <a:defRPr>
                          <a:solidFill>
                            <a:schemeClr val="tx1"/>
                          </a:solidFill>
                          <a:latin typeface="Times New Roman" charset="0"/>
                          <a:ea typeface="ＭＳ Ｐゴシック" charset="-128"/>
                        </a:defRPr>
                      </a:lvl4pPr>
                      <a:lvl5pPr marL="2057400" indent="-228600">
                        <a:spcBef>
                          <a:spcPct val="20000"/>
                        </a:spcBef>
                        <a:buSzPct val="100000"/>
                        <a:defRPr>
                          <a:solidFill>
                            <a:schemeClr val="tx1"/>
                          </a:solidFill>
                          <a:latin typeface="Times New Roman" charset="0"/>
                          <a:ea typeface="ＭＳ Ｐゴシック" charset="-128"/>
                        </a:defRPr>
                      </a:lvl5pPr>
                      <a:lvl6pPr marL="2514600" indent="-228600" eaLnBrk="0" fontAlgn="base" hangingPunct="0">
                        <a:spcBef>
                          <a:spcPct val="20000"/>
                        </a:spcBef>
                        <a:spcAft>
                          <a:spcPct val="0"/>
                        </a:spcAft>
                        <a:buSzPct val="100000"/>
                        <a:defRPr>
                          <a:solidFill>
                            <a:schemeClr val="tx1"/>
                          </a:solidFill>
                          <a:latin typeface="Times New Roman" charset="0"/>
                          <a:ea typeface="ＭＳ Ｐゴシック" charset="-128"/>
                        </a:defRPr>
                      </a:lvl6pPr>
                      <a:lvl7pPr marL="2971800" indent="-228600" eaLnBrk="0" fontAlgn="base" hangingPunct="0">
                        <a:spcBef>
                          <a:spcPct val="20000"/>
                        </a:spcBef>
                        <a:spcAft>
                          <a:spcPct val="0"/>
                        </a:spcAft>
                        <a:buSzPct val="100000"/>
                        <a:defRPr>
                          <a:solidFill>
                            <a:schemeClr val="tx1"/>
                          </a:solidFill>
                          <a:latin typeface="Times New Roman" charset="0"/>
                          <a:ea typeface="ＭＳ Ｐゴシック" charset="-128"/>
                        </a:defRPr>
                      </a:lvl7pPr>
                      <a:lvl8pPr marL="3429000" indent="-228600" eaLnBrk="0" fontAlgn="base" hangingPunct="0">
                        <a:spcBef>
                          <a:spcPct val="20000"/>
                        </a:spcBef>
                        <a:spcAft>
                          <a:spcPct val="0"/>
                        </a:spcAft>
                        <a:buSzPct val="100000"/>
                        <a:defRPr>
                          <a:solidFill>
                            <a:schemeClr val="tx1"/>
                          </a:solidFill>
                          <a:latin typeface="Times New Roman" charset="0"/>
                          <a:ea typeface="ＭＳ Ｐゴシック" charset="-128"/>
                        </a:defRPr>
                      </a:lvl8pPr>
                      <a:lvl9pPr marL="3886200" indent="-228600" eaLnBrk="0" fontAlgn="base" hangingPunct="0">
                        <a:spcBef>
                          <a:spcPct val="20000"/>
                        </a:spcBef>
                        <a:spcAft>
                          <a:spcPct val="0"/>
                        </a:spcAft>
                        <a:buSzPct val="100000"/>
                        <a:defRPr>
                          <a:solidFill>
                            <a:schemeClr val="tx1"/>
                          </a:solidFill>
                          <a:latin typeface="Times New Roman"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ea typeface="ＭＳ Ｐゴシック" charset="-128"/>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lvl1pPr>
                        <a:spcBef>
                          <a:spcPct val="10000"/>
                        </a:spcBef>
                        <a:spcAft>
                          <a:spcPts val="400"/>
                        </a:spcAft>
                        <a:buClr>
                          <a:srgbClr val="0C7B9C"/>
                        </a:buClr>
                        <a:buSzPct val="75000"/>
                        <a:buFont typeface="Monotype Sorts" charset="2"/>
                        <a:defRPr sz="2400">
                          <a:solidFill>
                            <a:schemeClr val="tx1"/>
                          </a:solidFill>
                          <a:latin typeface="Arial" charset="0"/>
                          <a:ea typeface="ＭＳ Ｐゴシック" charset="-128"/>
                        </a:defRPr>
                      </a:lvl1pPr>
                      <a:lvl2pPr marL="742950" indent="-285750">
                        <a:spcBef>
                          <a:spcPct val="10000"/>
                        </a:spcBef>
                        <a:spcAft>
                          <a:spcPts val="400"/>
                        </a:spcAft>
                        <a:buClr>
                          <a:srgbClr val="0C7B9C"/>
                        </a:buClr>
                        <a:buSzPct val="100000"/>
                        <a:buFont typeface="Arial" charset="0"/>
                        <a:defRPr sz="2400">
                          <a:solidFill>
                            <a:schemeClr val="tx1"/>
                          </a:solidFill>
                          <a:latin typeface="Arial" charset="0"/>
                          <a:ea typeface="ＭＳ Ｐゴシック" charset="-128"/>
                        </a:defRPr>
                      </a:lvl2pPr>
                      <a:lvl3pPr marL="1143000" indent="-228600">
                        <a:spcBef>
                          <a:spcPct val="10000"/>
                        </a:spcBef>
                        <a:spcAft>
                          <a:spcPts val="400"/>
                        </a:spcAft>
                        <a:buClr>
                          <a:srgbClr val="0C7B9C"/>
                        </a:buClr>
                        <a:buSzPct val="70000"/>
                        <a:buFont typeface="Wingdings" charset="2"/>
                        <a:defRPr sz="2000">
                          <a:solidFill>
                            <a:schemeClr val="tx1"/>
                          </a:solidFill>
                          <a:latin typeface="Arial" charset="0"/>
                          <a:ea typeface="ＭＳ Ｐゴシック" charset="-128"/>
                        </a:defRPr>
                      </a:lvl3pPr>
                      <a:lvl4pPr marL="1600200" indent="-228600">
                        <a:spcBef>
                          <a:spcPct val="20000"/>
                        </a:spcBef>
                        <a:buSzPct val="100000"/>
                        <a:defRPr>
                          <a:solidFill>
                            <a:schemeClr val="tx1"/>
                          </a:solidFill>
                          <a:latin typeface="Times New Roman" charset="0"/>
                          <a:ea typeface="ＭＳ Ｐゴシック" charset="-128"/>
                        </a:defRPr>
                      </a:lvl4pPr>
                      <a:lvl5pPr marL="2057400" indent="-228600">
                        <a:spcBef>
                          <a:spcPct val="20000"/>
                        </a:spcBef>
                        <a:buSzPct val="100000"/>
                        <a:defRPr>
                          <a:solidFill>
                            <a:schemeClr val="tx1"/>
                          </a:solidFill>
                          <a:latin typeface="Times New Roman" charset="0"/>
                          <a:ea typeface="ＭＳ Ｐゴシック" charset="-128"/>
                        </a:defRPr>
                      </a:lvl5pPr>
                      <a:lvl6pPr marL="2514600" indent="-228600" eaLnBrk="0" fontAlgn="base" hangingPunct="0">
                        <a:spcBef>
                          <a:spcPct val="20000"/>
                        </a:spcBef>
                        <a:spcAft>
                          <a:spcPct val="0"/>
                        </a:spcAft>
                        <a:buSzPct val="100000"/>
                        <a:defRPr>
                          <a:solidFill>
                            <a:schemeClr val="tx1"/>
                          </a:solidFill>
                          <a:latin typeface="Times New Roman" charset="0"/>
                          <a:ea typeface="ＭＳ Ｐゴシック" charset="-128"/>
                        </a:defRPr>
                      </a:lvl6pPr>
                      <a:lvl7pPr marL="2971800" indent="-228600" eaLnBrk="0" fontAlgn="base" hangingPunct="0">
                        <a:spcBef>
                          <a:spcPct val="20000"/>
                        </a:spcBef>
                        <a:spcAft>
                          <a:spcPct val="0"/>
                        </a:spcAft>
                        <a:buSzPct val="100000"/>
                        <a:defRPr>
                          <a:solidFill>
                            <a:schemeClr val="tx1"/>
                          </a:solidFill>
                          <a:latin typeface="Times New Roman" charset="0"/>
                          <a:ea typeface="ＭＳ Ｐゴシック" charset="-128"/>
                        </a:defRPr>
                      </a:lvl7pPr>
                      <a:lvl8pPr marL="3429000" indent="-228600" eaLnBrk="0" fontAlgn="base" hangingPunct="0">
                        <a:spcBef>
                          <a:spcPct val="20000"/>
                        </a:spcBef>
                        <a:spcAft>
                          <a:spcPct val="0"/>
                        </a:spcAft>
                        <a:buSzPct val="100000"/>
                        <a:defRPr>
                          <a:solidFill>
                            <a:schemeClr val="tx1"/>
                          </a:solidFill>
                          <a:latin typeface="Times New Roman" charset="0"/>
                          <a:ea typeface="ＭＳ Ｐゴシック" charset="-128"/>
                        </a:defRPr>
                      </a:lvl8pPr>
                      <a:lvl9pPr marL="3886200" indent="-228600" eaLnBrk="0" fontAlgn="base" hangingPunct="0">
                        <a:spcBef>
                          <a:spcPct val="20000"/>
                        </a:spcBef>
                        <a:spcAft>
                          <a:spcPct val="0"/>
                        </a:spcAft>
                        <a:buSzPct val="100000"/>
                        <a:defRPr>
                          <a:solidFill>
                            <a:schemeClr val="tx1"/>
                          </a:solidFill>
                          <a:latin typeface="Times New Roman"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ea typeface="ＭＳ Ｐゴシック" charset="-128"/>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lvl1pPr>
                        <a:spcBef>
                          <a:spcPct val="10000"/>
                        </a:spcBef>
                        <a:spcAft>
                          <a:spcPts val="400"/>
                        </a:spcAft>
                        <a:buClr>
                          <a:srgbClr val="0C7B9C"/>
                        </a:buClr>
                        <a:buSzPct val="75000"/>
                        <a:buFont typeface="Monotype Sorts" charset="2"/>
                        <a:defRPr sz="2400">
                          <a:solidFill>
                            <a:schemeClr val="tx1"/>
                          </a:solidFill>
                          <a:latin typeface="Arial" charset="0"/>
                          <a:ea typeface="ＭＳ Ｐゴシック" charset="-128"/>
                        </a:defRPr>
                      </a:lvl1pPr>
                      <a:lvl2pPr marL="742950" indent="-285750">
                        <a:spcBef>
                          <a:spcPct val="10000"/>
                        </a:spcBef>
                        <a:spcAft>
                          <a:spcPts val="400"/>
                        </a:spcAft>
                        <a:buClr>
                          <a:srgbClr val="0C7B9C"/>
                        </a:buClr>
                        <a:buSzPct val="100000"/>
                        <a:buFont typeface="Arial" charset="0"/>
                        <a:defRPr sz="2400">
                          <a:solidFill>
                            <a:schemeClr val="tx1"/>
                          </a:solidFill>
                          <a:latin typeface="Arial" charset="0"/>
                          <a:ea typeface="ＭＳ Ｐゴシック" charset="-128"/>
                        </a:defRPr>
                      </a:lvl2pPr>
                      <a:lvl3pPr marL="1143000" indent="-228600">
                        <a:spcBef>
                          <a:spcPct val="10000"/>
                        </a:spcBef>
                        <a:spcAft>
                          <a:spcPts val="400"/>
                        </a:spcAft>
                        <a:buClr>
                          <a:srgbClr val="0C7B9C"/>
                        </a:buClr>
                        <a:buSzPct val="70000"/>
                        <a:buFont typeface="Wingdings" charset="2"/>
                        <a:defRPr sz="2000">
                          <a:solidFill>
                            <a:schemeClr val="tx1"/>
                          </a:solidFill>
                          <a:latin typeface="Arial" charset="0"/>
                          <a:ea typeface="ＭＳ Ｐゴシック" charset="-128"/>
                        </a:defRPr>
                      </a:lvl3pPr>
                      <a:lvl4pPr marL="1600200" indent="-228600">
                        <a:spcBef>
                          <a:spcPct val="20000"/>
                        </a:spcBef>
                        <a:buSzPct val="100000"/>
                        <a:defRPr>
                          <a:solidFill>
                            <a:schemeClr val="tx1"/>
                          </a:solidFill>
                          <a:latin typeface="Times New Roman" charset="0"/>
                          <a:ea typeface="ＭＳ Ｐゴシック" charset="-128"/>
                        </a:defRPr>
                      </a:lvl4pPr>
                      <a:lvl5pPr marL="2057400" indent="-228600">
                        <a:spcBef>
                          <a:spcPct val="20000"/>
                        </a:spcBef>
                        <a:buSzPct val="100000"/>
                        <a:defRPr>
                          <a:solidFill>
                            <a:schemeClr val="tx1"/>
                          </a:solidFill>
                          <a:latin typeface="Times New Roman" charset="0"/>
                          <a:ea typeface="ＭＳ Ｐゴシック" charset="-128"/>
                        </a:defRPr>
                      </a:lvl5pPr>
                      <a:lvl6pPr marL="2514600" indent="-228600" eaLnBrk="0" fontAlgn="base" hangingPunct="0">
                        <a:spcBef>
                          <a:spcPct val="20000"/>
                        </a:spcBef>
                        <a:spcAft>
                          <a:spcPct val="0"/>
                        </a:spcAft>
                        <a:buSzPct val="100000"/>
                        <a:defRPr>
                          <a:solidFill>
                            <a:schemeClr val="tx1"/>
                          </a:solidFill>
                          <a:latin typeface="Times New Roman" charset="0"/>
                          <a:ea typeface="ＭＳ Ｐゴシック" charset="-128"/>
                        </a:defRPr>
                      </a:lvl6pPr>
                      <a:lvl7pPr marL="2971800" indent="-228600" eaLnBrk="0" fontAlgn="base" hangingPunct="0">
                        <a:spcBef>
                          <a:spcPct val="20000"/>
                        </a:spcBef>
                        <a:spcAft>
                          <a:spcPct val="0"/>
                        </a:spcAft>
                        <a:buSzPct val="100000"/>
                        <a:defRPr>
                          <a:solidFill>
                            <a:schemeClr val="tx1"/>
                          </a:solidFill>
                          <a:latin typeface="Times New Roman" charset="0"/>
                          <a:ea typeface="ＭＳ Ｐゴシック" charset="-128"/>
                        </a:defRPr>
                      </a:lvl7pPr>
                      <a:lvl8pPr marL="3429000" indent="-228600" eaLnBrk="0" fontAlgn="base" hangingPunct="0">
                        <a:spcBef>
                          <a:spcPct val="20000"/>
                        </a:spcBef>
                        <a:spcAft>
                          <a:spcPct val="0"/>
                        </a:spcAft>
                        <a:buSzPct val="100000"/>
                        <a:defRPr>
                          <a:solidFill>
                            <a:schemeClr val="tx1"/>
                          </a:solidFill>
                          <a:latin typeface="Times New Roman" charset="0"/>
                          <a:ea typeface="ＭＳ Ｐゴシック" charset="-128"/>
                        </a:defRPr>
                      </a:lvl8pPr>
                      <a:lvl9pPr marL="3886200" indent="-228600" eaLnBrk="0" fontAlgn="base" hangingPunct="0">
                        <a:spcBef>
                          <a:spcPct val="20000"/>
                        </a:spcBef>
                        <a:spcAft>
                          <a:spcPct val="0"/>
                        </a:spcAft>
                        <a:buSzPct val="100000"/>
                        <a:defRPr>
                          <a:solidFill>
                            <a:schemeClr val="tx1"/>
                          </a:solidFill>
                          <a:latin typeface="Times New Roman"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ea typeface="ＭＳ Ｐゴシック" charset="-128"/>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0000"/>
                    </a:solidFill>
                  </a:tcPr>
                </a:tc>
                <a:extLst>
                  <a:ext uri="{0D108BD9-81ED-4DB2-BD59-A6C34878D82A}">
                    <a16:rowId xmlns:a16="http://schemas.microsoft.com/office/drawing/2014/main" val="10000"/>
                  </a:ext>
                </a:extLst>
              </a:tr>
              <a:tr h="504825">
                <a:tc>
                  <a:txBody>
                    <a:bodyPr/>
                    <a:lstStyle>
                      <a:lvl1pPr>
                        <a:spcBef>
                          <a:spcPct val="10000"/>
                        </a:spcBef>
                        <a:spcAft>
                          <a:spcPts val="400"/>
                        </a:spcAft>
                        <a:buClr>
                          <a:srgbClr val="0C7B9C"/>
                        </a:buClr>
                        <a:buSzPct val="75000"/>
                        <a:buFont typeface="Monotype Sorts" charset="2"/>
                        <a:defRPr sz="2400">
                          <a:solidFill>
                            <a:schemeClr val="tx1"/>
                          </a:solidFill>
                          <a:latin typeface="Arial" charset="0"/>
                          <a:ea typeface="ＭＳ Ｐゴシック" charset="-128"/>
                        </a:defRPr>
                      </a:lvl1pPr>
                      <a:lvl2pPr marL="742950" indent="-285750">
                        <a:spcBef>
                          <a:spcPct val="10000"/>
                        </a:spcBef>
                        <a:spcAft>
                          <a:spcPts val="400"/>
                        </a:spcAft>
                        <a:buClr>
                          <a:srgbClr val="0C7B9C"/>
                        </a:buClr>
                        <a:buSzPct val="100000"/>
                        <a:buFont typeface="Arial" charset="0"/>
                        <a:defRPr sz="2400">
                          <a:solidFill>
                            <a:schemeClr val="tx1"/>
                          </a:solidFill>
                          <a:latin typeface="Arial" charset="0"/>
                          <a:ea typeface="ＭＳ Ｐゴシック" charset="-128"/>
                        </a:defRPr>
                      </a:lvl2pPr>
                      <a:lvl3pPr marL="1143000" indent="-228600">
                        <a:spcBef>
                          <a:spcPct val="10000"/>
                        </a:spcBef>
                        <a:spcAft>
                          <a:spcPts val="400"/>
                        </a:spcAft>
                        <a:buClr>
                          <a:srgbClr val="0C7B9C"/>
                        </a:buClr>
                        <a:buSzPct val="70000"/>
                        <a:buFont typeface="Wingdings" charset="2"/>
                        <a:defRPr sz="2000">
                          <a:solidFill>
                            <a:schemeClr val="tx1"/>
                          </a:solidFill>
                          <a:latin typeface="Arial" charset="0"/>
                          <a:ea typeface="ＭＳ Ｐゴシック" charset="-128"/>
                        </a:defRPr>
                      </a:lvl3pPr>
                      <a:lvl4pPr marL="1600200" indent="-228600">
                        <a:spcBef>
                          <a:spcPct val="20000"/>
                        </a:spcBef>
                        <a:buSzPct val="100000"/>
                        <a:defRPr>
                          <a:solidFill>
                            <a:schemeClr val="tx1"/>
                          </a:solidFill>
                          <a:latin typeface="Times New Roman" charset="0"/>
                          <a:ea typeface="ＭＳ Ｐゴシック" charset="-128"/>
                        </a:defRPr>
                      </a:lvl4pPr>
                      <a:lvl5pPr marL="2057400" indent="-228600">
                        <a:spcBef>
                          <a:spcPct val="20000"/>
                        </a:spcBef>
                        <a:buSzPct val="100000"/>
                        <a:defRPr>
                          <a:solidFill>
                            <a:schemeClr val="tx1"/>
                          </a:solidFill>
                          <a:latin typeface="Times New Roman" charset="0"/>
                          <a:ea typeface="ＭＳ Ｐゴシック" charset="-128"/>
                        </a:defRPr>
                      </a:lvl5pPr>
                      <a:lvl6pPr marL="2514600" indent="-228600" eaLnBrk="0" fontAlgn="base" hangingPunct="0">
                        <a:spcBef>
                          <a:spcPct val="20000"/>
                        </a:spcBef>
                        <a:spcAft>
                          <a:spcPct val="0"/>
                        </a:spcAft>
                        <a:buSzPct val="100000"/>
                        <a:defRPr>
                          <a:solidFill>
                            <a:schemeClr val="tx1"/>
                          </a:solidFill>
                          <a:latin typeface="Times New Roman" charset="0"/>
                          <a:ea typeface="ＭＳ Ｐゴシック" charset="-128"/>
                        </a:defRPr>
                      </a:lvl6pPr>
                      <a:lvl7pPr marL="2971800" indent="-228600" eaLnBrk="0" fontAlgn="base" hangingPunct="0">
                        <a:spcBef>
                          <a:spcPct val="20000"/>
                        </a:spcBef>
                        <a:spcAft>
                          <a:spcPct val="0"/>
                        </a:spcAft>
                        <a:buSzPct val="100000"/>
                        <a:defRPr>
                          <a:solidFill>
                            <a:schemeClr val="tx1"/>
                          </a:solidFill>
                          <a:latin typeface="Times New Roman" charset="0"/>
                          <a:ea typeface="ＭＳ Ｐゴシック" charset="-128"/>
                        </a:defRPr>
                      </a:lvl7pPr>
                      <a:lvl8pPr marL="3429000" indent="-228600" eaLnBrk="0" fontAlgn="base" hangingPunct="0">
                        <a:spcBef>
                          <a:spcPct val="20000"/>
                        </a:spcBef>
                        <a:spcAft>
                          <a:spcPct val="0"/>
                        </a:spcAft>
                        <a:buSzPct val="100000"/>
                        <a:defRPr>
                          <a:solidFill>
                            <a:schemeClr val="tx1"/>
                          </a:solidFill>
                          <a:latin typeface="Times New Roman" charset="0"/>
                          <a:ea typeface="ＭＳ Ｐゴシック" charset="-128"/>
                        </a:defRPr>
                      </a:lvl8pPr>
                      <a:lvl9pPr marL="3886200" indent="-228600" eaLnBrk="0" fontAlgn="base" hangingPunct="0">
                        <a:spcBef>
                          <a:spcPct val="20000"/>
                        </a:spcBef>
                        <a:spcAft>
                          <a:spcPct val="0"/>
                        </a:spcAft>
                        <a:buSzPct val="100000"/>
                        <a:defRPr>
                          <a:solidFill>
                            <a:schemeClr val="tx1"/>
                          </a:solidFill>
                          <a:latin typeface="Times New Roman"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ea typeface="ＭＳ Ｐゴシック" charset="-128"/>
                        </a:rPr>
                        <a:t>Y = 2</a:t>
                      </a:r>
                    </a:p>
                  </a:txBody>
                  <a:tcPr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solidFill>
                      <a:srgbClr val="FFFFFF"/>
                    </a:solidFill>
                  </a:tcPr>
                </a:tc>
                <a:tc>
                  <a:txBody>
                    <a:bodyPr/>
                    <a:lstStyle>
                      <a:lvl1pPr>
                        <a:spcBef>
                          <a:spcPct val="10000"/>
                        </a:spcBef>
                        <a:spcAft>
                          <a:spcPts val="400"/>
                        </a:spcAft>
                        <a:buClr>
                          <a:srgbClr val="0C7B9C"/>
                        </a:buClr>
                        <a:buSzPct val="75000"/>
                        <a:buFont typeface="Monotype Sorts" charset="2"/>
                        <a:defRPr sz="2400">
                          <a:solidFill>
                            <a:schemeClr val="tx1"/>
                          </a:solidFill>
                          <a:latin typeface="Arial" charset="0"/>
                          <a:ea typeface="ＭＳ Ｐゴシック" charset="-128"/>
                        </a:defRPr>
                      </a:lvl1pPr>
                      <a:lvl2pPr marL="742950" indent="-285750">
                        <a:spcBef>
                          <a:spcPct val="10000"/>
                        </a:spcBef>
                        <a:spcAft>
                          <a:spcPts val="400"/>
                        </a:spcAft>
                        <a:buClr>
                          <a:srgbClr val="0C7B9C"/>
                        </a:buClr>
                        <a:buSzPct val="100000"/>
                        <a:buFont typeface="Arial" charset="0"/>
                        <a:defRPr sz="2400">
                          <a:solidFill>
                            <a:schemeClr val="tx1"/>
                          </a:solidFill>
                          <a:latin typeface="Arial" charset="0"/>
                          <a:ea typeface="ＭＳ Ｐゴシック" charset="-128"/>
                        </a:defRPr>
                      </a:lvl2pPr>
                      <a:lvl3pPr marL="1143000" indent="-228600">
                        <a:spcBef>
                          <a:spcPct val="10000"/>
                        </a:spcBef>
                        <a:spcAft>
                          <a:spcPts val="400"/>
                        </a:spcAft>
                        <a:buClr>
                          <a:srgbClr val="0C7B9C"/>
                        </a:buClr>
                        <a:buSzPct val="70000"/>
                        <a:buFont typeface="Wingdings" charset="2"/>
                        <a:defRPr sz="2000">
                          <a:solidFill>
                            <a:schemeClr val="tx1"/>
                          </a:solidFill>
                          <a:latin typeface="Arial" charset="0"/>
                          <a:ea typeface="ＭＳ Ｐゴシック" charset="-128"/>
                        </a:defRPr>
                      </a:lvl3pPr>
                      <a:lvl4pPr marL="1600200" indent="-228600">
                        <a:spcBef>
                          <a:spcPct val="20000"/>
                        </a:spcBef>
                        <a:buSzPct val="100000"/>
                        <a:defRPr>
                          <a:solidFill>
                            <a:schemeClr val="tx1"/>
                          </a:solidFill>
                          <a:latin typeface="Times New Roman" charset="0"/>
                          <a:ea typeface="ＭＳ Ｐゴシック" charset="-128"/>
                        </a:defRPr>
                      </a:lvl4pPr>
                      <a:lvl5pPr marL="2057400" indent="-228600">
                        <a:spcBef>
                          <a:spcPct val="20000"/>
                        </a:spcBef>
                        <a:buSzPct val="100000"/>
                        <a:defRPr>
                          <a:solidFill>
                            <a:schemeClr val="tx1"/>
                          </a:solidFill>
                          <a:latin typeface="Times New Roman" charset="0"/>
                          <a:ea typeface="ＭＳ Ｐゴシック" charset="-128"/>
                        </a:defRPr>
                      </a:lvl5pPr>
                      <a:lvl6pPr marL="2514600" indent="-228600" eaLnBrk="0" fontAlgn="base" hangingPunct="0">
                        <a:spcBef>
                          <a:spcPct val="20000"/>
                        </a:spcBef>
                        <a:spcAft>
                          <a:spcPct val="0"/>
                        </a:spcAft>
                        <a:buSzPct val="100000"/>
                        <a:defRPr>
                          <a:solidFill>
                            <a:schemeClr val="tx1"/>
                          </a:solidFill>
                          <a:latin typeface="Times New Roman" charset="0"/>
                          <a:ea typeface="ＭＳ Ｐゴシック" charset="-128"/>
                        </a:defRPr>
                      </a:lvl6pPr>
                      <a:lvl7pPr marL="2971800" indent="-228600" eaLnBrk="0" fontAlgn="base" hangingPunct="0">
                        <a:spcBef>
                          <a:spcPct val="20000"/>
                        </a:spcBef>
                        <a:spcAft>
                          <a:spcPct val="0"/>
                        </a:spcAft>
                        <a:buSzPct val="100000"/>
                        <a:defRPr>
                          <a:solidFill>
                            <a:schemeClr val="tx1"/>
                          </a:solidFill>
                          <a:latin typeface="Times New Roman" charset="0"/>
                          <a:ea typeface="ＭＳ Ｐゴシック" charset="-128"/>
                        </a:defRPr>
                      </a:lvl7pPr>
                      <a:lvl8pPr marL="3429000" indent="-228600" eaLnBrk="0" fontAlgn="base" hangingPunct="0">
                        <a:spcBef>
                          <a:spcPct val="20000"/>
                        </a:spcBef>
                        <a:spcAft>
                          <a:spcPct val="0"/>
                        </a:spcAft>
                        <a:buSzPct val="100000"/>
                        <a:defRPr>
                          <a:solidFill>
                            <a:schemeClr val="tx1"/>
                          </a:solidFill>
                          <a:latin typeface="Times New Roman" charset="0"/>
                          <a:ea typeface="ＭＳ Ｐゴシック" charset="-128"/>
                        </a:defRPr>
                      </a:lvl8pPr>
                      <a:lvl9pPr marL="3886200" indent="-228600" eaLnBrk="0" fontAlgn="base" hangingPunct="0">
                        <a:spcBef>
                          <a:spcPct val="20000"/>
                        </a:spcBef>
                        <a:spcAft>
                          <a:spcPct val="0"/>
                        </a:spcAft>
                        <a:buSzPct val="100000"/>
                        <a:defRPr>
                          <a:solidFill>
                            <a:schemeClr val="tx1"/>
                          </a:solidFill>
                          <a:latin typeface="Times New Roman"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Arial" charset="0"/>
                          <a:ea typeface="ＭＳ Ｐゴシック" charset="-128"/>
                        </a:rPr>
                        <a:t>0</a:t>
                      </a:r>
                      <a:endParaRPr kumimoji="0" lang="en-US" altLang="en-US" sz="1800" b="0" i="0" u="none" strike="noStrike" cap="none" normalizeH="0" baseline="0">
                        <a:ln>
                          <a:noFill/>
                        </a:ln>
                        <a:solidFill>
                          <a:schemeClr val="tx1"/>
                        </a:solidFill>
                        <a:effectLst/>
                        <a:latin typeface="Arial" charset="0"/>
                        <a:ea typeface="ＭＳ Ｐゴシック" charset="-128"/>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lvl1pPr>
                        <a:spcBef>
                          <a:spcPct val="10000"/>
                        </a:spcBef>
                        <a:spcAft>
                          <a:spcPts val="400"/>
                        </a:spcAft>
                        <a:buClr>
                          <a:srgbClr val="0C7B9C"/>
                        </a:buClr>
                        <a:buSzPct val="75000"/>
                        <a:buFont typeface="Monotype Sorts" charset="2"/>
                        <a:defRPr sz="2400">
                          <a:solidFill>
                            <a:schemeClr val="tx1"/>
                          </a:solidFill>
                          <a:latin typeface="Arial" charset="0"/>
                          <a:ea typeface="ＭＳ Ｐゴシック" charset="-128"/>
                        </a:defRPr>
                      </a:lvl1pPr>
                      <a:lvl2pPr marL="742950" indent="-285750">
                        <a:spcBef>
                          <a:spcPct val="10000"/>
                        </a:spcBef>
                        <a:spcAft>
                          <a:spcPts val="400"/>
                        </a:spcAft>
                        <a:buClr>
                          <a:srgbClr val="0C7B9C"/>
                        </a:buClr>
                        <a:buSzPct val="100000"/>
                        <a:buFont typeface="Arial" charset="0"/>
                        <a:defRPr sz="2400">
                          <a:solidFill>
                            <a:schemeClr val="tx1"/>
                          </a:solidFill>
                          <a:latin typeface="Arial" charset="0"/>
                          <a:ea typeface="ＭＳ Ｐゴシック" charset="-128"/>
                        </a:defRPr>
                      </a:lvl2pPr>
                      <a:lvl3pPr marL="1143000" indent="-228600">
                        <a:spcBef>
                          <a:spcPct val="10000"/>
                        </a:spcBef>
                        <a:spcAft>
                          <a:spcPts val="400"/>
                        </a:spcAft>
                        <a:buClr>
                          <a:srgbClr val="0C7B9C"/>
                        </a:buClr>
                        <a:buSzPct val="70000"/>
                        <a:buFont typeface="Wingdings" charset="2"/>
                        <a:defRPr sz="2000">
                          <a:solidFill>
                            <a:schemeClr val="tx1"/>
                          </a:solidFill>
                          <a:latin typeface="Arial" charset="0"/>
                          <a:ea typeface="ＭＳ Ｐゴシック" charset="-128"/>
                        </a:defRPr>
                      </a:lvl3pPr>
                      <a:lvl4pPr marL="1600200" indent="-228600">
                        <a:spcBef>
                          <a:spcPct val="20000"/>
                        </a:spcBef>
                        <a:buSzPct val="100000"/>
                        <a:defRPr>
                          <a:solidFill>
                            <a:schemeClr val="tx1"/>
                          </a:solidFill>
                          <a:latin typeface="Times New Roman" charset="0"/>
                          <a:ea typeface="ＭＳ Ｐゴシック" charset="-128"/>
                        </a:defRPr>
                      </a:lvl4pPr>
                      <a:lvl5pPr marL="2057400" indent="-228600">
                        <a:spcBef>
                          <a:spcPct val="20000"/>
                        </a:spcBef>
                        <a:buSzPct val="100000"/>
                        <a:defRPr>
                          <a:solidFill>
                            <a:schemeClr val="tx1"/>
                          </a:solidFill>
                          <a:latin typeface="Times New Roman" charset="0"/>
                          <a:ea typeface="ＭＳ Ｐゴシック" charset="-128"/>
                        </a:defRPr>
                      </a:lvl5pPr>
                      <a:lvl6pPr marL="2514600" indent="-228600" eaLnBrk="0" fontAlgn="base" hangingPunct="0">
                        <a:spcBef>
                          <a:spcPct val="20000"/>
                        </a:spcBef>
                        <a:spcAft>
                          <a:spcPct val="0"/>
                        </a:spcAft>
                        <a:buSzPct val="100000"/>
                        <a:defRPr>
                          <a:solidFill>
                            <a:schemeClr val="tx1"/>
                          </a:solidFill>
                          <a:latin typeface="Times New Roman" charset="0"/>
                          <a:ea typeface="ＭＳ Ｐゴシック" charset="-128"/>
                        </a:defRPr>
                      </a:lvl6pPr>
                      <a:lvl7pPr marL="2971800" indent="-228600" eaLnBrk="0" fontAlgn="base" hangingPunct="0">
                        <a:spcBef>
                          <a:spcPct val="20000"/>
                        </a:spcBef>
                        <a:spcAft>
                          <a:spcPct val="0"/>
                        </a:spcAft>
                        <a:buSzPct val="100000"/>
                        <a:defRPr>
                          <a:solidFill>
                            <a:schemeClr val="tx1"/>
                          </a:solidFill>
                          <a:latin typeface="Times New Roman" charset="0"/>
                          <a:ea typeface="ＭＳ Ｐゴシック" charset="-128"/>
                        </a:defRPr>
                      </a:lvl7pPr>
                      <a:lvl8pPr marL="3429000" indent="-228600" eaLnBrk="0" fontAlgn="base" hangingPunct="0">
                        <a:spcBef>
                          <a:spcPct val="20000"/>
                        </a:spcBef>
                        <a:spcAft>
                          <a:spcPct val="0"/>
                        </a:spcAft>
                        <a:buSzPct val="100000"/>
                        <a:defRPr>
                          <a:solidFill>
                            <a:schemeClr val="tx1"/>
                          </a:solidFill>
                          <a:latin typeface="Times New Roman" charset="0"/>
                          <a:ea typeface="ＭＳ Ｐゴシック" charset="-128"/>
                        </a:defRPr>
                      </a:lvl8pPr>
                      <a:lvl9pPr marL="3886200" indent="-228600" eaLnBrk="0" fontAlgn="base" hangingPunct="0">
                        <a:spcBef>
                          <a:spcPct val="20000"/>
                        </a:spcBef>
                        <a:spcAft>
                          <a:spcPct val="0"/>
                        </a:spcAft>
                        <a:buSzPct val="100000"/>
                        <a:defRPr>
                          <a:solidFill>
                            <a:schemeClr val="tx1"/>
                          </a:solidFill>
                          <a:latin typeface="Times New Roman"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Arial" charset="0"/>
                          <a:ea typeface="ＭＳ Ｐゴシック" charset="-128"/>
                        </a:rPr>
                        <a:t>1</a:t>
                      </a:r>
                      <a:endParaRPr kumimoji="0" lang="en-US" altLang="en-US" sz="1800" b="0" i="0" u="none" strike="noStrike" cap="none" normalizeH="0" baseline="0">
                        <a:ln>
                          <a:noFill/>
                        </a:ln>
                        <a:solidFill>
                          <a:schemeClr val="tx1"/>
                        </a:solidFill>
                        <a:effectLst/>
                        <a:latin typeface="Arial" charset="0"/>
                        <a:ea typeface="ＭＳ Ｐゴシック" charset="-128"/>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0000"/>
                    </a:solidFill>
                  </a:tcPr>
                </a:tc>
                <a:tc>
                  <a:txBody>
                    <a:bodyPr/>
                    <a:lstStyle>
                      <a:lvl1pPr>
                        <a:spcBef>
                          <a:spcPct val="10000"/>
                        </a:spcBef>
                        <a:spcAft>
                          <a:spcPts val="400"/>
                        </a:spcAft>
                        <a:buClr>
                          <a:srgbClr val="0C7B9C"/>
                        </a:buClr>
                        <a:buSzPct val="75000"/>
                        <a:buFont typeface="Monotype Sorts" charset="2"/>
                        <a:defRPr sz="2400">
                          <a:solidFill>
                            <a:schemeClr val="tx1"/>
                          </a:solidFill>
                          <a:latin typeface="Arial" charset="0"/>
                          <a:ea typeface="ＭＳ Ｐゴシック" charset="-128"/>
                        </a:defRPr>
                      </a:lvl1pPr>
                      <a:lvl2pPr marL="742950" indent="-285750">
                        <a:spcBef>
                          <a:spcPct val="10000"/>
                        </a:spcBef>
                        <a:spcAft>
                          <a:spcPts val="400"/>
                        </a:spcAft>
                        <a:buClr>
                          <a:srgbClr val="0C7B9C"/>
                        </a:buClr>
                        <a:buSzPct val="100000"/>
                        <a:buFont typeface="Arial" charset="0"/>
                        <a:defRPr sz="2400">
                          <a:solidFill>
                            <a:schemeClr val="tx1"/>
                          </a:solidFill>
                          <a:latin typeface="Arial" charset="0"/>
                          <a:ea typeface="ＭＳ Ｐゴシック" charset="-128"/>
                        </a:defRPr>
                      </a:lvl2pPr>
                      <a:lvl3pPr marL="1143000" indent="-228600">
                        <a:spcBef>
                          <a:spcPct val="10000"/>
                        </a:spcBef>
                        <a:spcAft>
                          <a:spcPts val="400"/>
                        </a:spcAft>
                        <a:buClr>
                          <a:srgbClr val="0C7B9C"/>
                        </a:buClr>
                        <a:buSzPct val="70000"/>
                        <a:buFont typeface="Wingdings" charset="2"/>
                        <a:defRPr sz="2000">
                          <a:solidFill>
                            <a:schemeClr val="tx1"/>
                          </a:solidFill>
                          <a:latin typeface="Arial" charset="0"/>
                          <a:ea typeface="ＭＳ Ｐゴシック" charset="-128"/>
                        </a:defRPr>
                      </a:lvl3pPr>
                      <a:lvl4pPr marL="1600200" indent="-228600">
                        <a:spcBef>
                          <a:spcPct val="20000"/>
                        </a:spcBef>
                        <a:buSzPct val="100000"/>
                        <a:defRPr>
                          <a:solidFill>
                            <a:schemeClr val="tx1"/>
                          </a:solidFill>
                          <a:latin typeface="Times New Roman" charset="0"/>
                          <a:ea typeface="ＭＳ Ｐゴシック" charset="-128"/>
                        </a:defRPr>
                      </a:lvl4pPr>
                      <a:lvl5pPr marL="2057400" indent="-228600">
                        <a:spcBef>
                          <a:spcPct val="20000"/>
                        </a:spcBef>
                        <a:buSzPct val="100000"/>
                        <a:defRPr>
                          <a:solidFill>
                            <a:schemeClr val="tx1"/>
                          </a:solidFill>
                          <a:latin typeface="Times New Roman" charset="0"/>
                          <a:ea typeface="ＭＳ Ｐゴシック" charset="-128"/>
                        </a:defRPr>
                      </a:lvl5pPr>
                      <a:lvl6pPr marL="2514600" indent="-228600" eaLnBrk="0" fontAlgn="base" hangingPunct="0">
                        <a:spcBef>
                          <a:spcPct val="20000"/>
                        </a:spcBef>
                        <a:spcAft>
                          <a:spcPct val="0"/>
                        </a:spcAft>
                        <a:buSzPct val="100000"/>
                        <a:defRPr>
                          <a:solidFill>
                            <a:schemeClr val="tx1"/>
                          </a:solidFill>
                          <a:latin typeface="Times New Roman" charset="0"/>
                          <a:ea typeface="ＭＳ Ｐゴシック" charset="-128"/>
                        </a:defRPr>
                      </a:lvl6pPr>
                      <a:lvl7pPr marL="2971800" indent="-228600" eaLnBrk="0" fontAlgn="base" hangingPunct="0">
                        <a:spcBef>
                          <a:spcPct val="20000"/>
                        </a:spcBef>
                        <a:spcAft>
                          <a:spcPct val="0"/>
                        </a:spcAft>
                        <a:buSzPct val="100000"/>
                        <a:defRPr>
                          <a:solidFill>
                            <a:schemeClr val="tx1"/>
                          </a:solidFill>
                          <a:latin typeface="Times New Roman" charset="0"/>
                          <a:ea typeface="ＭＳ Ｐゴシック" charset="-128"/>
                        </a:defRPr>
                      </a:lvl7pPr>
                      <a:lvl8pPr marL="3429000" indent="-228600" eaLnBrk="0" fontAlgn="base" hangingPunct="0">
                        <a:spcBef>
                          <a:spcPct val="20000"/>
                        </a:spcBef>
                        <a:spcAft>
                          <a:spcPct val="0"/>
                        </a:spcAft>
                        <a:buSzPct val="100000"/>
                        <a:defRPr>
                          <a:solidFill>
                            <a:schemeClr val="tx1"/>
                          </a:solidFill>
                          <a:latin typeface="Times New Roman" charset="0"/>
                          <a:ea typeface="ＭＳ Ｐゴシック" charset="-128"/>
                        </a:defRPr>
                      </a:lvl8pPr>
                      <a:lvl9pPr marL="3886200" indent="-228600" eaLnBrk="0" fontAlgn="base" hangingPunct="0">
                        <a:spcBef>
                          <a:spcPct val="20000"/>
                        </a:spcBef>
                        <a:spcAft>
                          <a:spcPct val="0"/>
                        </a:spcAft>
                        <a:buSzPct val="100000"/>
                        <a:defRPr>
                          <a:solidFill>
                            <a:schemeClr val="tx1"/>
                          </a:solidFill>
                          <a:latin typeface="Times New Roman"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Arial" charset="0"/>
                          <a:ea typeface="ＭＳ Ｐゴシック" charset="-128"/>
                        </a:rPr>
                        <a:t>0</a:t>
                      </a:r>
                      <a:endParaRPr kumimoji="0" lang="en-US" altLang="en-US" sz="1800" b="0" i="0" u="none" strike="noStrike" cap="none" normalizeH="0" baseline="0">
                        <a:ln>
                          <a:noFill/>
                        </a:ln>
                        <a:solidFill>
                          <a:schemeClr val="tx1"/>
                        </a:solidFill>
                        <a:effectLst/>
                        <a:latin typeface="Arial" charset="0"/>
                        <a:ea typeface="ＭＳ Ｐゴシック" charset="-128"/>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lvl1pPr>
                        <a:spcBef>
                          <a:spcPct val="10000"/>
                        </a:spcBef>
                        <a:spcAft>
                          <a:spcPts val="400"/>
                        </a:spcAft>
                        <a:buClr>
                          <a:srgbClr val="0C7B9C"/>
                        </a:buClr>
                        <a:buSzPct val="75000"/>
                        <a:buFont typeface="Monotype Sorts" charset="2"/>
                        <a:defRPr sz="2400">
                          <a:solidFill>
                            <a:schemeClr val="tx1"/>
                          </a:solidFill>
                          <a:latin typeface="Arial" charset="0"/>
                          <a:ea typeface="ＭＳ Ｐゴシック" charset="-128"/>
                        </a:defRPr>
                      </a:lvl1pPr>
                      <a:lvl2pPr marL="742950" indent="-285750">
                        <a:spcBef>
                          <a:spcPct val="10000"/>
                        </a:spcBef>
                        <a:spcAft>
                          <a:spcPts val="400"/>
                        </a:spcAft>
                        <a:buClr>
                          <a:srgbClr val="0C7B9C"/>
                        </a:buClr>
                        <a:buSzPct val="100000"/>
                        <a:buFont typeface="Arial" charset="0"/>
                        <a:defRPr sz="2400">
                          <a:solidFill>
                            <a:schemeClr val="tx1"/>
                          </a:solidFill>
                          <a:latin typeface="Arial" charset="0"/>
                          <a:ea typeface="ＭＳ Ｐゴシック" charset="-128"/>
                        </a:defRPr>
                      </a:lvl2pPr>
                      <a:lvl3pPr marL="1143000" indent="-228600">
                        <a:spcBef>
                          <a:spcPct val="10000"/>
                        </a:spcBef>
                        <a:spcAft>
                          <a:spcPts val="400"/>
                        </a:spcAft>
                        <a:buClr>
                          <a:srgbClr val="0C7B9C"/>
                        </a:buClr>
                        <a:buSzPct val="70000"/>
                        <a:buFont typeface="Wingdings" charset="2"/>
                        <a:defRPr sz="2000">
                          <a:solidFill>
                            <a:schemeClr val="tx1"/>
                          </a:solidFill>
                          <a:latin typeface="Arial" charset="0"/>
                          <a:ea typeface="ＭＳ Ｐゴシック" charset="-128"/>
                        </a:defRPr>
                      </a:lvl3pPr>
                      <a:lvl4pPr marL="1600200" indent="-228600">
                        <a:spcBef>
                          <a:spcPct val="20000"/>
                        </a:spcBef>
                        <a:buSzPct val="100000"/>
                        <a:defRPr>
                          <a:solidFill>
                            <a:schemeClr val="tx1"/>
                          </a:solidFill>
                          <a:latin typeface="Times New Roman" charset="0"/>
                          <a:ea typeface="ＭＳ Ｐゴシック" charset="-128"/>
                        </a:defRPr>
                      </a:lvl4pPr>
                      <a:lvl5pPr marL="2057400" indent="-228600">
                        <a:spcBef>
                          <a:spcPct val="20000"/>
                        </a:spcBef>
                        <a:buSzPct val="100000"/>
                        <a:defRPr>
                          <a:solidFill>
                            <a:schemeClr val="tx1"/>
                          </a:solidFill>
                          <a:latin typeface="Times New Roman" charset="0"/>
                          <a:ea typeface="ＭＳ Ｐゴシック" charset="-128"/>
                        </a:defRPr>
                      </a:lvl5pPr>
                      <a:lvl6pPr marL="2514600" indent="-228600" eaLnBrk="0" fontAlgn="base" hangingPunct="0">
                        <a:spcBef>
                          <a:spcPct val="20000"/>
                        </a:spcBef>
                        <a:spcAft>
                          <a:spcPct val="0"/>
                        </a:spcAft>
                        <a:buSzPct val="100000"/>
                        <a:defRPr>
                          <a:solidFill>
                            <a:schemeClr val="tx1"/>
                          </a:solidFill>
                          <a:latin typeface="Times New Roman" charset="0"/>
                          <a:ea typeface="ＭＳ Ｐゴシック" charset="-128"/>
                        </a:defRPr>
                      </a:lvl6pPr>
                      <a:lvl7pPr marL="2971800" indent="-228600" eaLnBrk="0" fontAlgn="base" hangingPunct="0">
                        <a:spcBef>
                          <a:spcPct val="20000"/>
                        </a:spcBef>
                        <a:spcAft>
                          <a:spcPct val="0"/>
                        </a:spcAft>
                        <a:buSzPct val="100000"/>
                        <a:defRPr>
                          <a:solidFill>
                            <a:schemeClr val="tx1"/>
                          </a:solidFill>
                          <a:latin typeface="Times New Roman" charset="0"/>
                          <a:ea typeface="ＭＳ Ｐゴシック" charset="-128"/>
                        </a:defRPr>
                      </a:lvl7pPr>
                      <a:lvl8pPr marL="3429000" indent="-228600" eaLnBrk="0" fontAlgn="base" hangingPunct="0">
                        <a:spcBef>
                          <a:spcPct val="20000"/>
                        </a:spcBef>
                        <a:spcAft>
                          <a:spcPct val="0"/>
                        </a:spcAft>
                        <a:buSzPct val="100000"/>
                        <a:defRPr>
                          <a:solidFill>
                            <a:schemeClr val="tx1"/>
                          </a:solidFill>
                          <a:latin typeface="Times New Roman" charset="0"/>
                          <a:ea typeface="ＭＳ Ｐゴシック" charset="-128"/>
                        </a:defRPr>
                      </a:lvl8pPr>
                      <a:lvl9pPr marL="3886200" indent="-228600" eaLnBrk="0" fontAlgn="base" hangingPunct="0">
                        <a:spcBef>
                          <a:spcPct val="20000"/>
                        </a:spcBef>
                        <a:spcAft>
                          <a:spcPct val="0"/>
                        </a:spcAft>
                        <a:buSzPct val="100000"/>
                        <a:defRPr>
                          <a:solidFill>
                            <a:schemeClr val="tx1"/>
                          </a:solidFill>
                          <a:latin typeface="Times New Roman"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Arial" charset="0"/>
                          <a:ea typeface="ＭＳ Ｐゴシック" charset="-128"/>
                        </a:rPr>
                        <a:t>0</a:t>
                      </a:r>
                      <a:endParaRPr kumimoji="0" lang="en-US" altLang="en-US" sz="1800" b="0" i="0" u="none" strike="noStrike" cap="none" normalizeH="0" baseline="0">
                        <a:ln>
                          <a:noFill/>
                        </a:ln>
                        <a:solidFill>
                          <a:schemeClr val="tx1"/>
                        </a:solidFill>
                        <a:effectLst/>
                        <a:latin typeface="Arial" charset="0"/>
                        <a:ea typeface="ＭＳ Ｐゴシック" charset="-128"/>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1"/>
                  </a:ext>
                </a:extLst>
              </a:tr>
              <a:tr h="504825">
                <a:tc>
                  <a:txBody>
                    <a:bodyPr/>
                    <a:lstStyle>
                      <a:lvl1pPr>
                        <a:spcBef>
                          <a:spcPct val="10000"/>
                        </a:spcBef>
                        <a:spcAft>
                          <a:spcPts val="400"/>
                        </a:spcAft>
                        <a:buClr>
                          <a:srgbClr val="0C7B9C"/>
                        </a:buClr>
                        <a:buSzPct val="75000"/>
                        <a:buFont typeface="Monotype Sorts" charset="2"/>
                        <a:defRPr sz="2400">
                          <a:solidFill>
                            <a:schemeClr val="tx1"/>
                          </a:solidFill>
                          <a:latin typeface="Arial" charset="0"/>
                          <a:ea typeface="ＭＳ Ｐゴシック" charset="-128"/>
                        </a:defRPr>
                      </a:lvl1pPr>
                      <a:lvl2pPr marL="742950" indent="-285750">
                        <a:spcBef>
                          <a:spcPct val="10000"/>
                        </a:spcBef>
                        <a:spcAft>
                          <a:spcPts val="400"/>
                        </a:spcAft>
                        <a:buClr>
                          <a:srgbClr val="0C7B9C"/>
                        </a:buClr>
                        <a:buSzPct val="100000"/>
                        <a:buFont typeface="Arial" charset="0"/>
                        <a:defRPr sz="2400">
                          <a:solidFill>
                            <a:schemeClr val="tx1"/>
                          </a:solidFill>
                          <a:latin typeface="Arial" charset="0"/>
                          <a:ea typeface="ＭＳ Ｐゴシック" charset="-128"/>
                        </a:defRPr>
                      </a:lvl2pPr>
                      <a:lvl3pPr marL="1143000" indent="-228600">
                        <a:spcBef>
                          <a:spcPct val="10000"/>
                        </a:spcBef>
                        <a:spcAft>
                          <a:spcPts val="400"/>
                        </a:spcAft>
                        <a:buClr>
                          <a:srgbClr val="0C7B9C"/>
                        </a:buClr>
                        <a:buSzPct val="70000"/>
                        <a:buFont typeface="Wingdings" charset="2"/>
                        <a:defRPr sz="2000">
                          <a:solidFill>
                            <a:schemeClr val="tx1"/>
                          </a:solidFill>
                          <a:latin typeface="Arial" charset="0"/>
                          <a:ea typeface="ＭＳ Ｐゴシック" charset="-128"/>
                        </a:defRPr>
                      </a:lvl3pPr>
                      <a:lvl4pPr marL="1600200" indent="-228600">
                        <a:spcBef>
                          <a:spcPct val="20000"/>
                        </a:spcBef>
                        <a:buSzPct val="100000"/>
                        <a:defRPr>
                          <a:solidFill>
                            <a:schemeClr val="tx1"/>
                          </a:solidFill>
                          <a:latin typeface="Times New Roman" charset="0"/>
                          <a:ea typeface="ＭＳ Ｐゴシック" charset="-128"/>
                        </a:defRPr>
                      </a:lvl4pPr>
                      <a:lvl5pPr marL="2057400" indent="-228600">
                        <a:spcBef>
                          <a:spcPct val="20000"/>
                        </a:spcBef>
                        <a:buSzPct val="100000"/>
                        <a:defRPr>
                          <a:solidFill>
                            <a:schemeClr val="tx1"/>
                          </a:solidFill>
                          <a:latin typeface="Times New Roman" charset="0"/>
                          <a:ea typeface="ＭＳ Ｐゴシック" charset="-128"/>
                        </a:defRPr>
                      </a:lvl5pPr>
                      <a:lvl6pPr marL="2514600" indent="-228600" eaLnBrk="0" fontAlgn="base" hangingPunct="0">
                        <a:spcBef>
                          <a:spcPct val="20000"/>
                        </a:spcBef>
                        <a:spcAft>
                          <a:spcPct val="0"/>
                        </a:spcAft>
                        <a:buSzPct val="100000"/>
                        <a:defRPr>
                          <a:solidFill>
                            <a:schemeClr val="tx1"/>
                          </a:solidFill>
                          <a:latin typeface="Times New Roman" charset="0"/>
                          <a:ea typeface="ＭＳ Ｐゴシック" charset="-128"/>
                        </a:defRPr>
                      </a:lvl6pPr>
                      <a:lvl7pPr marL="2971800" indent="-228600" eaLnBrk="0" fontAlgn="base" hangingPunct="0">
                        <a:spcBef>
                          <a:spcPct val="20000"/>
                        </a:spcBef>
                        <a:spcAft>
                          <a:spcPct val="0"/>
                        </a:spcAft>
                        <a:buSzPct val="100000"/>
                        <a:defRPr>
                          <a:solidFill>
                            <a:schemeClr val="tx1"/>
                          </a:solidFill>
                          <a:latin typeface="Times New Roman" charset="0"/>
                          <a:ea typeface="ＭＳ Ｐゴシック" charset="-128"/>
                        </a:defRPr>
                      </a:lvl7pPr>
                      <a:lvl8pPr marL="3429000" indent="-228600" eaLnBrk="0" fontAlgn="base" hangingPunct="0">
                        <a:spcBef>
                          <a:spcPct val="20000"/>
                        </a:spcBef>
                        <a:spcAft>
                          <a:spcPct val="0"/>
                        </a:spcAft>
                        <a:buSzPct val="100000"/>
                        <a:defRPr>
                          <a:solidFill>
                            <a:schemeClr val="tx1"/>
                          </a:solidFill>
                          <a:latin typeface="Times New Roman" charset="0"/>
                          <a:ea typeface="ＭＳ Ｐゴシック" charset="-128"/>
                        </a:defRPr>
                      </a:lvl8pPr>
                      <a:lvl9pPr marL="3886200" indent="-228600" eaLnBrk="0" fontAlgn="base" hangingPunct="0">
                        <a:spcBef>
                          <a:spcPct val="20000"/>
                        </a:spcBef>
                        <a:spcAft>
                          <a:spcPct val="0"/>
                        </a:spcAft>
                        <a:buSzPct val="100000"/>
                        <a:defRPr>
                          <a:solidFill>
                            <a:schemeClr val="tx1"/>
                          </a:solidFill>
                          <a:latin typeface="Times New Roman"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ea typeface="ＭＳ Ｐゴシック" charset="-128"/>
                        </a:rPr>
                        <a:t>Y = 3</a:t>
                      </a:r>
                    </a:p>
                  </a:txBody>
                  <a:tcPr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solidFill>
                      <a:srgbClr val="FFFFFF"/>
                    </a:solidFill>
                  </a:tcPr>
                </a:tc>
                <a:tc>
                  <a:txBody>
                    <a:bodyPr/>
                    <a:lstStyle>
                      <a:lvl1pPr>
                        <a:spcBef>
                          <a:spcPct val="10000"/>
                        </a:spcBef>
                        <a:spcAft>
                          <a:spcPts val="400"/>
                        </a:spcAft>
                        <a:buClr>
                          <a:srgbClr val="0C7B9C"/>
                        </a:buClr>
                        <a:buSzPct val="75000"/>
                        <a:buFont typeface="Monotype Sorts" charset="2"/>
                        <a:defRPr sz="2400">
                          <a:solidFill>
                            <a:schemeClr val="tx1"/>
                          </a:solidFill>
                          <a:latin typeface="Arial" charset="0"/>
                          <a:ea typeface="ＭＳ Ｐゴシック" charset="-128"/>
                        </a:defRPr>
                      </a:lvl1pPr>
                      <a:lvl2pPr marL="742950" indent="-285750">
                        <a:spcBef>
                          <a:spcPct val="10000"/>
                        </a:spcBef>
                        <a:spcAft>
                          <a:spcPts val="400"/>
                        </a:spcAft>
                        <a:buClr>
                          <a:srgbClr val="0C7B9C"/>
                        </a:buClr>
                        <a:buSzPct val="100000"/>
                        <a:buFont typeface="Arial" charset="0"/>
                        <a:defRPr sz="2400">
                          <a:solidFill>
                            <a:schemeClr val="tx1"/>
                          </a:solidFill>
                          <a:latin typeface="Arial" charset="0"/>
                          <a:ea typeface="ＭＳ Ｐゴシック" charset="-128"/>
                        </a:defRPr>
                      </a:lvl2pPr>
                      <a:lvl3pPr marL="1143000" indent="-228600">
                        <a:spcBef>
                          <a:spcPct val="10000"/>
                        </a:spcBef>
                        <a:spcAft>
                          <a:spcPts val="400"/>
                        </a:spcAft>
                        <a:buClr>
                          <a:srgbClr val="0C7B9C"/>
                        </a:buClr>
                        <a:buSzPct val="70000"/>
                        <a:buFont typeface="Wingdings" charset="2"/>
                        <a:defRPr sz="2000">
                          <a:solidFill>
                            <a:schemeClr val="tx1"/>
                          </a:solidFill>
                          <a:latin typeface="Arial" charset="0"/>
                          <a:ea typeface="ＭＳ Ｐゴシック" charset="-128"/>
                        </a:defRPr>
                      </a:lvl3pPr>
                      <a:lvl4pPr marL="1600200" indent="-228600">
                        <a:spcBef>
                          <a:spcPct val="20000"/>
                        </a:spcBef>
                        <a:buSzPct val="100000"/>
                        <a:defRPr>
                          <a:solidFill>
                            <a:schemeClr val="tx1"/>
                          </a:solidFill>
                          <a:latin typeface="Times New Roman" charset="0"/>
                          <a:ea typeface="ＭＳ Ｐゴシック" charset="-128"/>
                        </a:defRPr>
                      </a:lvl4pPr>
                      <a:lvl5pPr marL="2057400" indent="-228600">
                        <a:spcBef>
                          <a:spcPct val="20000"/>
                        </a:spcBef>
                        <a:buSzPct val="100000"/>
                        <a:defRPr>
                          <a:solidFill>
                            <a:schemeClr val="tx1"/>
                          </a:solidFill>
                          <a:latin typeface="Times New Roman" charset="0"/>
                          <a:ea typeface="ＭＳ Ｐゴシック" charset="-128"/>
                        </a:defRPr>
                      </a:lvl5pPr>
                      <a:lvl6pPr marL="2514600" indent="-228600" eaLnBrk="0" fontAlgn="base" hangingPunct="0">
                        <a:spcBef>
                          <a:spcPct val="20000"/>
                        </a:spcBef>
                        <a:spcAft>
                          <a:spcPct val="0"/>
                        </a:spcAft>
                        <a:buSzPct val="100000"/>
                        <a:defRPr>
                          <a:solidFill>
                            <a:schemeClr val="tx1"/>
                          </a:solidFill>
                          <a:latin typeface="Times New Roman" charset="0"/>
                          <a:ea typeface="ＭＳ Ｐゴシック" charset="-128"/>
                        </a:defRPr>
                      </a:lvl6pPr>
                      <a:lvl7pPr marL="2971800" indent="-228600" eaLnBrk="0" fontAlgn="base" hangingPunct="0">
                        <a:spcBef>
                          <a:spcPct val="20000"/>
                        </a:spcBef>
                        <a:spcAft>
                          <a:spcPct val="0"/>
                        </a:spcAft>
                        <a:buSzPct val="100000"/>
                        <a:defRPr>
                          <a:solidFill>
                            <a:schemeClr val="tx1"/>
                          </a:solidFill>
                          <a:latin typeface="Times New Roman" charset="0"/>
                          <a:ea typeface="ＭＳ Ｐゴシック" charset="-128"/>
                        </a:defRPr>
                      </a:lvl7pPr>
                      <a:lvl8pPr marL="3429000" indent="-228600" eaLnBrk="0" fontAlgn="base" hangingPunct="0">
                        <a:spcBef>
                          <a:spcPct val="20000"/>
                        </a:spcBef>
                        <a:spcAft>
                          <a:spcPct val="0"/>
                        </a:spcAft>
                        <a:buSzPct val="100000"/>
                        <a:defRPr>
                          <a:solidFill>
                            <a:schemeClr val="tx1"/>
                          </a:solidFill>
                          <a:latin typeface="Times New Roman" charset="0"/>
                          <a:ea typeface="ＭＳ Ｐゴシック" charset="-128"/>
                        </a:defRPr>
                      </a:lvl8pPr>
                      <a:lvl9pPr marL="3886200" indent="-228600" eaLnBrk="0" fontAlgn="base" hangingPunct="0">
                        <a:spcBef>
                          <a:spcPct val="20000"/>
                        </a:spcBef>
                        <a:spcAft>
                          <a:spcPct val="0"/>
                        </a:spcAft>
                        <a:buSzPct val="100000"/>
                        <a:defRPr>
                          <a:solidFill>
                            <a:schemeClr val="tx1"/>
                          </a:solidFill>
                          <a:latin typeface="Times New Roman"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Arial" charset="0"/>
                          <a:ea typeface="ＭＳ Ｐゴシック" charset="-128"/>
                        </a:rPr>
                        <a:t>0</a:t>
                      </a:r>
                      <a:endParaRPr kumimoji="0" lang="en-US" altLang="en-US" sz="1800" b="0" i="0" u="none" strike="noStrike" cap="none" normalizeH="0" baseline="0">
                        <a:ln>
                          <a:noFill/>
                        </a:ln>
                        <a:solidFill>
                          <a:schemeClr val="tx1"/>
                        </a:solidFill>
                        <a:effectLst/>
                        <a:latin typeface="Arial" charset="0"/>
                        <a:ea typeface="ＭＳ Ｐゴシック" charset="-128"/>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lvl1pPr>
                        <a:spcBef>
                          <a:spcPct val="10000"/>
                        </a:spcBef>
                        <a:spcAft>
                          <a:spcPts val="400"/>
                        </a:spcAft>
                        <a:buClr>
                          <a:srgbClr val="0C7B9C"/>
                        </a:buClr>
                        <a:buSzPct val="75000"/>
                        <a:buFont typeface="Monotype Sorts" charset="2"/>
                        <a:defRPr sz="2400">
                          <a:solidFill>
                            <a:schemeClr val="tx1"/>
                          </a:solidFill>
                          <a:latin typeface="Arial" charset="0"/>
                          <a:ea typeface="ＭＳ Ｐゴシック" charset="-128"/>
                        </a:defRPr>
                      </a:lvl1pPr>
                      <a:lvl2pPr marL="742950" indent="-285750">
                        <a:spcBef>
                          <a:spcPct val="10000"/>
                        </a:spcBef>
                        <a:spcAft>
                          <a:spcPts val="400"/>
                        </a:spcAft>
                        <a:buClr>
                          <a:srgbClr val="0C7B9C"/>
                        </a:buClr>
                        <a:buSzPct val="100000"/>
                        <a:buFont typeface="Arial" charset="0"/>
                        <a:defRPr sz="2400">
                          <a:solidFill>
                            <a:schemeClr val="tx1"/>
                          </a:solidFill>
                          <a:latin typeface="Arial" charset="0"/>
                          <a:ea typeface="ＭＳ Ｐゴシック" charset="-128"/>
                        </a:defRPr>
                      </a:lvl2pPr>
                      <a:lvl3pPr marL="1143000" indent="-228600">
                        <a:spcBef>
                          <a:spcPct val="10000"/>
                        </a:spcBef>
                        <a:spcAft>
                          <a:spcPts val="400"/>
                        </a:spcAft>
                        <a:buClr>
                          <a:srgbClr val="0C7B9C"/>
                        </a:buClr>
                        <a:buSzPct val="70000"/>
                        <a:buFont typeface="Wingdings" charset="2"/>
                        <a:defRPr sz="2000">
                          <a:solidFill>
                            <a:schemeClr val="tx1"/>
                          </a:solidFill>
                          <a:latin typeface="Arial" charset="0"/>
                          <a:ea typeface="ＭＳ Ｐゴシック" charset="-128"/>
                        </a:defRPr>
                      </a:lvl3pPr>
                      <a:lvl4pPr marL="1600200" indent="-228600">
                        <a:spcBef>
                          <a:spcPct val="20000"/>
                        </a:spcBef>
                        <a:buSzPct val="100000"/>
                        <a:defRPr>
                          <a:solidFill>
                            <a:schemeClr val="tx1"/>
                          </a:solidFill>
                          <a:latin typeface="Times New Roman" charset="0"/>
                          <a:ea typeface="ＭＳ Ｐゴシック" charset="-128"/>
                        </a:defRPr>
                      </a:lvl4pPr>
                      <a:lvl5pPr marL="2057400" indent="-228600">
                        <a:spcBef>
                          <a:spcPct val="20000"/>
                        </a:spcBef>
                        <a:buSzPct val="100000"/>
                        <a:defRPr>
                          <a:solidFill>
                            <a:schemeClr val="tx1"/>
                          </a:solidFill>
                          <a:latin typeface="Times New Roman" charset="0"/>
                          <a:ea typeface="ＭＳ Ｐゴシック" charset="-128"/>
                        </a:defRPr>
                      </a:lvl5pPr>
                      <a:lvl6pPr marL="2514600" indent="-228600" eaLnBrk="0" fontAlgn="base" hangingPunct="0">
                        <a:spcBef>
                          <a:spcPct val="20000"/>
                        </a:spcBef>
                        <a:spcAft>
                          <a:spcPct val="0"/>
                        </a:spcAft>
                        <a:buSzPct val="100000"/>
                        <a:defRPr>
                          <a:solidFill>
                            <a:schemeClr val="tx1"/>
                          </a:solidFill>
                          <a:latin typeface="Times New Roman" charset="0"/>
                          <a:ea typeface="ＭＳ Ｐゴシック" charset="-128"/>
                        </a:defRPr>
                      </a:lvl6pPr>
                      <a:lvl7pPr marL="2971800" indent="-228600" eaLnBrk="0" fontAlgn="base" hangingPunct="0">
                        <a:spcBef>
                          <a:spcPct val="20000"/>
                        </a:spcBef>
                        <a:spcAft>
                          <a:spcPct val="0"/>
                        </a:spcAft>
                        <a:buSzPct val="100000"/>
                        <a:defRPr>
                          <a:solidFill>
                            <a:schemeClr val="tx1"/>
                          </a:solidFill>
                          <a:latin typeface="Times New Roman" charset="0"/>
                          <a:ea typeface="ＭＳ Ｐゴシック" charset="-128"/>
                        </a:defRPr>
                      </a:lvl7pPr>
                      <a:lvl8pPr marL="3429000" indent="-228600" eaLnBrk="0" fontAlgn="base" hangingPunct="0">
                        <a:spcBef>
                          <a:spcPct val="20000"/>
                        </a:spcBef>
                        <a:spcAft>
                          <a:spcPct val="0"/>
                        </a:spcAft>
                        <a:buSzPct val="100000"/>
                        <a:defRPr>
                          <a:solidFill>
                            <a:schemeClr val="tx1"/>
                          </a:solidFill>
                          <a:latin typeface="Times New Roman" charset="0"/>
                          <a:ea typeface="ＭＳ Ｐゴシック" charset="-128"/>
                        </a:defRPr>
                      </a:lvl8pPr>
                      <a:lvl9pPr marL="3886200" indent="-228600" eaLnBrk="0" fontAlgn="base" hangingPunct="0">
                        <a:spcBef>
                          <a:spcPct val="20000"/>
                        </a:spcBef>
                        <a:spcAft>
                          <a:spcPct val="0"/>
                        </a:spcAft>
                        <a:buSzPct val="100000"/>
                        <a:defRPr>
                          <a:solidFill>
                            <a:schemeClr val="tx1"/>
                          </a:solidFill>
                          <a:latin typeface="Times New Roman"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Arial" charset="0"/>
                          <a:ea typeface="ＭＳ Ｐゴシック" charset="-128"/>
                        </a:rPr>
                        <a:t>0</a:t>
                      </a:r>
                      <a:endParaRPr kumimoji="0" lang="en-US" altLang="en-US" sz="1800" b="0" i="0" u="none" strike="noStrike" cap="none" normalizeH="0" baseline="0">
                        <a:ln>
                          <a:noFill/>
                        </a:ln>
                        <a:solidFill>
                          <a:schemeClr val="tx1"/>
                        </a:solidFill>
                        <a:effectLst/>
                        <a:latin typeface="Arial" charset="0"/>
                        <a:ea typeface="ＭＳ Ｐゴシック" charset="-128"/>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lvl1pPr>
                        <a:spcBef>
                          <a:spcPct val="10000"/>
                        </a:spcBef>
                        <a:spcAft>
                          <a:spcPts val="400"/>
                        </a:spcAft>
                        <a:buClr>
                          <a:srgbClr val="0C7B9C"/>
                        </a:buClr>
                        <a:buSzPct val="75000"/>
                        <a:buFont typeface="Monotype Sorts" charset="2"/>
                        <a:defRPr sz="2400">
                          <a:solidFill>
                            <a:schemeClr val="tx1"/>
                          </a:solidFill>
                          <a:latin typeface="Arial" charset="0"/>
                          <a:ea typeface="ＭＳ Ｐゴシック" charset="-128"/>
                        </a:defRPr>
                      </a:lvl1pPr>
                      <a:lvl2pPr marL="742950" indent="-285750">
                        <a:spcBef>
                          <a:spcPct val="10000"/>
                        </a:spcBef>
                        <a:spcAft>
                          <a:spcPts val="400"/>
                        </a:spcAft>
                        <a:buClr>
                          <a:srgbClr val="0C7B9C"/>
                        </a:buClr>
                        <a:buSzPct val="100000"/>
                        <a:buFont typeface="Arial" charset="0"/>
                        <a:defRPr sz="2400">
                          <a:solidFill>
                            <a:schemeClr val="tx1"/>
                          </a:solidFill>
                          <a:latin typeface="Arial" charset="0"/>
                          <a:ea typeface="ＭＳ Ｐゴシック" charset="-128"/>
                        </a:defRPr>
                      </a:lvl2pPr>
                      <a:lvl3pPr marL="1143000" indent="-228600">
                        <a:spcBef>
                          <a:spcPct val="10000"/>
                        </a:spcBef>
                        <a:spcAft>
                          <a:spcPts val="400"/>
                        </a:spcAft>
                        <a:buClr>
                          <a:srgbClr val="0C7B9C"/>
                        </a:buClr>
                        <a:buSzPct val="70000"/>
                        <a:buFont typeface="Wingdings" charset="2"/>
                        <a:defRPr sz="2000">
                          <a:solidFill>
                            <a:schemeClr val="tx1"/>
                          </a:solidFill>
                          <a:latin typeface="Arial" charset="0"/>
                          <a:ea typeface="ＭＳ Ｐゴシック" charset="-128"/>
                        </a:defRPr>
                      </a:lvl3pPr>
                      <a:lvl4pPr marL="1600200" indent="-228600">
                        <a:spcBef>
                          <a:spcPct val="20000"/>
                        </a:spcBef>
                        <a:buSzPct val="100000"/>
                        <a:defRPr>
                          <a:solidFill>
                            <a:schemeClr val="tx1"/>
                          </a:solidFill>
                          <a:latin typeface="Times New Roman" charset="0"/>
                          <a:ea typeface="ＭＳ Ｐゴシック" charset="-128"/>
                        </a:defRPr>
                      </a:lvl4pPr>
                      <a:lvl5pPr marL="2057400" indent="-228600">
                        <a:spcBef>
                          <a:spcPct val="20000"/>
                        </a:spcBef>
                        <a:buSzPct val="100000"/>
                        <a:defRPr>
                          <a:solidFill>
                            <a:schemeClr val="tx1"/>
                          </a:solidFill>
                          <a:latin typeface="Times New Roman" charset="0"/>
                          <a:ea typeface="ＭＳ Ｐゴシック" charset="-128"/>
                        </a:defRPr>
                      </a:lvl5pPr>
                      <a:lvl6pPr marL="2514600" indent="-228600" eaLnBrk="0" fontAlgn="base" hangingPunct="0">
                        <a:spcBef>
                          <a:spcPct val="20000"/>
                        </a:spcBef>
                        <a:spcAft>
                          <a:spcPct val="0"/>
                        </a:spcAft>
                        <a:buSzPct val="100000"/>
                        <a:defRPr>
                          <a:solidFill>
                            <a:schemeClr val="tx1"/>
                          </a:solidFill>
                          <a:latin typeface="Times New Roman" charset="0"/>
                          <a:ea typeface="ＭＳ Ｐゴシック" charset="-128"/>
                        </a:defRPr>
                      </a:lvl6pPr>
                      <a:lvl7pPr marL="2971800" indent="-228600" eaLnBrk="0" fontAlgn="base" hangingPunct="0">
                        <a:spcBef>
                          <a:spcPct val="20000"/>
                        </a:spcBef>
                        <a:spcAft>
                          <a:spcPct val="0"/>
                        </a:spcAft>
                        <a:buSzPct val="100000"/>
                        <a:defRPr>
                          <a:solidFill>
                            <a:schemeClr val="tx1"/>
                          </a:solidFill>
                          <a:latin typeface="Times New Roman" charset="0"/>
                          <a:ea typeface="ＭＳ Ｐゴシック" charset="-128"/>
                        </a:defRPr>
                      </a:lvl7pPr>
                      <a:lvl8pPr marL="3429000" indent="-228600" eaLnBrk="0" fontAlgn="base" hangingPunct="0">
                        <a:spcBef>
                          <a:spcPct val="20000"/>
                        </a:spcBef>
                        <a:spcAft>
                          <a:spcPct val="0"/>
                        </a:spcAft>
                        <a:buSzPct val="100000"/>
                        <a:defRPr>
                          <a:solidFill>
                            <a:schemeClr val="tx1"/>
                          </a:solidFill>
                          <a:latin typeface="Times New Roman" charset="0"/>
                          <a:ea typeface="ＭＳ Ｐゴシック" charset="-128"/>
                        </a:defRPr>
                      </a:lvl8pPr>
                      <a:lvl9pPr marL="3886200" indent="-228600" eaLnBrk="0" fontAlgn="base" hangingPunct="0">
                        <a:spcBef>
                          <a:spcPct val="20000"/>
                        </a:spcBef>
                        <a:spcAft>
                          <a:spcPct val="0"/>
                        </a:spcAft>
                        <a:buSzPct val="100000"/>
                        <a:defRPr>
                          <a:solidFill>
                            <a:schemeClr val="tx1"/>
                          </a:solidFill>
                          <a:latin typeface="Times New Roman"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Arial" charset="0"/>
                          <a:ea typeface="ＭＳ Ｐゴシック" charset="-128"/>
                        </a:rPr>
                        <a:t>1</a:t>
                      </a:r>
                      <a:endParaRPr kumimoji="0" lang="en-US" altLang="en-US" sz="1800" b="0" i="0" u="none" strike="noStrike" cap="none" normalizeH="0" baseline="0">
                        <a:ln>
                          <a:noFill/>
                        </a:ln>
                        <a:solidFill>
                          <a:schemeClr val="tx1"/>
                        </a:solidFill>
                        <a:effectLst/>
                        <a:latin typeface="Arial" charset="0"/>
                        <a:ea typeface="ＭＳ Ｐゴシック" charset="-128"/>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lvl1pPr>
                        <a:spcBef>
                          <a:spcPct val="10000"/>
                        </a:spcBef>
                        <a:spcAft>
                          <a:spcPts val="400"/>
                        </a:spcAft>
                        <a:buClr>
                          <a:srgbClr val="0C7B9C"/>
                        </a:buClr>
                        <a:buSzPct val="75000"/>
                        <a:buFont typeface="Monotype Sorts" charset="2"/>
                        <a:defRPr sz="2400">
                          <a:solidFill>
                            <a:schemeClr val="tx1"/>
                          </a:solidFill>
                          <a:latin typeface="Arial" charset="0"/>
                          <a:ea typeface="ＭＳ Ｐゴシック" charset="-128"/>
                        </a:defRPr>
                      </a:lvl1pPr>
                      <a:lvl2pPr marL="742950" indent="-285750">
                        <a:spcBef>
                          <a:spcPct val="10000"/>
                        </a:spcBef>
                        <a:spcAft>
                          <a:spcPts val="400"/>
                        </a:spcAft>
                        <a:buClr>
                          <a:srgbClr val="0C7B9C"/>
                        </a:buClr>
                        <a:buSzPct val="100000"/>
                        <a:buFont typeface="Arial" charset="0"/>
                        <a:defRPr sz="2400">
                          <a:solidFill>
                            <a:schemeClr val="tx1"/>
                          </a:solidFill>
                          <a:latin typeface="Arial" charset="0"/>
                          <a:ea typeface="ＭＳ Ｐゴシック" charset="-128"/>
                        </a:defRPr>
                      </a:lvl2pPr>
                      <a:lvl3pPr marL="1143000" indent="-228600">
                        <a:spcBef>
                          <a:spcPct val="10000"/>
                        </a:spcBef>
                        <a:spcAft>
                          <a:spcPts val="400"/>
                        </a:spcAft>
                        <a:buClr>
                          <a:srgbClr val="0C7B9C"/>
                        </a:buClr>
                        <a:buSzPct val="70000"/>
                        <a:buFont typeface="Wingdings" charset="2"/>
                        <a:defRPr sz="2000">
                          <a:solidFill>
                            <a:schemeClr val="tx1"/>
                          </a:solidFill>
                          <a:latin typeface="Arial" charset="0"/>
                          <a:ea typeface="ＭＳ Ｐゴシック" charset="-128"/>
                        </a:defRPr>
                      </a:lvl3pPr>
                      <a:lvl4pPr marL="1600200" indent="-228600">
                        <a:spcBef>
                          <a:spcPct val="20000"/>
                        </a:spcBef>
                        <a:buSzPct val="100000"/>
                        <a:defRPr>
                          <a:solidFill>
                            <a:schemeClr val="tx1"/>
                          </a:solidFill>
                          <a:latin typeface="Times New Roman" charset="0"/>
                          <a:ea typeface="ＭＳ Ｐゴシック" charset="-128"/>
                        </a:defRPr>
                      </a:lvl4pPr>
                      <a:lvl5pPr marL="2057400" indent="-228600">
                        <a:spcBef>
                          <a:spcPct val="20000"/>
                        </a:spcBef>
                        <a:buSzPct val="100000"/>
                        <a:defRPr>
                          <a:solidFill>
                            <a:schemeClr val="tx1"/>
                          </a:solidFill>
                          <a:latin typeface="Times New Roman" charset="0"/>
                          <a:ea typeface="ＭＳ Ｐゴシック" charset="-128"/>
                        </a:defRPr>
                      </a:lvl5pPr>
                      <a:lvl6pPr marL="2514600" indent="-228600" eaLnBrk="0" fontAlgn="base" hangingPunct="0">
                        <a:spcBef>
                          <a:spcPct val="20000"/>
                        </a:spcBef>
                        <a:spcAft>
                          <a:spcPct val="0"/>
                        </a:spcAft>
                        <a:buSzPct val="100000"/>
                        <a:defRPr>
                          <a:solidFill>
                            <a:schemeClr val="tx1"/>
                          </a:solidFill>
                          <a:latin typeface="Times New Roman" charset="0"/>
                          <a:ea typeface="ＭＳ Ｐゴシック" charset="-128"/>
                        </a:defRPr>
                      </a:lvl6pPr>
                      <a:lvl7pPr marL="2971800" indent="-228600" eaLnBrk="0" fontAlgn="base" hangingPunct="0">
                        <a:spcBef>
                          <a:spcPct val="20000"/>
                        </a:spcBef>
                        <a:spcAft>
                          <a:spcPct val="0"/>
                        </a:spcAft>
                        <a:buSzPct val="100000"/>
                        <a:defRPr>
                          <a:solidFill>
                            <a:schemeClr val="tx1"/>
                          </a:solidFill>
                          <a:latin typeface="Times New Roman" charset="0"/>
                          <a:ea typeface="ＭＳ Ｐゴシック" charset="-128"/>
                        </a:defRPr>
                      </a:lvl7pPr>
                      <a:lvl8pPr marL="3429000" indent="-228600" eaLnBrk="0" fontAlgn="base" hangingPunct="0">
                        <a:spcBef>
                          <a:spcPct val="20000"/>
                        </a:spcBef>
                        <a:spcAft>
                          <a:spcPct val="0"/>
                        </a:spcAft>
                        <a:buSzPct val="100000"/>
                        <a:defRPr>
                          <a:solidFill>
                            <a:schemeClr val="tx1"/>
                          </a:solidFill>
                          <a:latin typeface="Times New Roman" charset="0"/>
                          <a:ea typeface="ＭＳ Ｐゴシック" charset="-128"/>
                        </a:defRPr>
                      </a:lvl8pPr>
                      <a:lvl9pPr marL="3886200" indent="-228600" eaLnBrk="0" fontAlgn="base" hangingPunct="0">
                        <a:spcBef>
                          <a:spcPct val="20000"/>
                        </a:spcBef>
                        <a:spcAft>
                          <a:spcPct val="0"/>
                        </a:spcAft>
                        <a:buSzPct val="100000"/>
                        <a:defRPr>
                          <a:solidFill>
                            <a:schemeClr val="tx1"/>
                          </a:solidFill>
                          <a:latin typeface="Times New Roman"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Arial" charset="0"/>
                          <a:ea typeface="ＭＳ Ｐゴシック" charset="-128"/>
                        </a:rPr>
                        <a:t>1</a:t>
                      </a:r>
                      <a:endParaRPr kumimoji="0" lang="en-US" altLang="en-US" sz="1800" b="0" i="0" u="none" strike="noStrike" cap="none" normalizeH="0" baseline="0">
                        <a:ln>
                          <a:noFill/>
                        </a:ln>
                        <a:solidFill>
                          <a:schemeClr val="tx1"/>
                        </a:solidFill>
                        <a:effectLst/>
                        <a:latin typeface="Arial" charset="0"/>
                        <a:ea typeface="ＭＳ Ｐゴシック" charset="-128"/>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2"/>
                  </a:ext>
                </a:extLst>
              </a:tr>
              <a:tr h="504825">
                <a:tc>
                  <a:txBody>
                    <a:bodyPr/>
                    <a:lstStyle>
                      <a:lvl1pPr>
                        <a:spcBef>
                          <a:spcPct val="10000"/>
                        </a:spcBef>
                        <a:spcAft>
                          <a:spcPts val="400"/>
                        </a:spcAft>
                        <a:buClr>
                          <a:srgbClr val="0C7B9C"/>
                        </a:buClr>
                        <a:buSzPct val="75000"/>
                        <a:buFont typeface="Monotype Sorts" charset="2"/>
                        <a:defRPr sz="2400">
                          <a:solidFill>
                            <a:schemeClr val="tx1"/>
                          </a:solidFill>
                          <a:latin typeface="Arial" charset="0"/>
                          <a:ea typeface="ＭＳ Ｐゴシック" charset="-128"/>
                        </a:defRPr>
                      </a:lvl1pPr>
                      <a:lvl2pPr marL="742950" indent="-285750">
                        <a:spcBef>
                          <a:spcPct val="10000"/>
                        </a:spcBef>
                        <a:spcAft>
                          <a:spcPts val="400"/>
                        </a:spcAft>
                        <a:buClr>
                          <a:srgbClr val="0C7B9C"/>
                        </a:buClr>
                        <a:buSzPct val="100000"/>
                        <a:buFont typeface="Arial" charset="0"/>
                        <a:defRPr sz="2400">
                          <a:solidFill>
                            <a:schemeClr val="tx1"/>
                          </a:solidFill>
                          <a:latin typeface="Arial" charset="0"/>
                          <a:ea typeface="ＭＳ Ｐゴシック" charset="-128"/>
                        </a:defRPr>
                      </a:lvl2pPr>
                      <a:lvl3pPr marL="1143000" indent="-228600">
                        <a:spcBef>
                          <a:spcPct val="10000"/>
                        </a:spcBef>
                        <a:spcAft>
                          <a:spcPts val="400"/>
                        </a:spcAft>
                        <a:buClr>
                          <a:srgbClr val="0C7B9C"/>
                        </a:buClr>
                        <a:buSzPct val="70000"/>
                        <a:buFont typeface="Wingdings" charset="2"/>
                        <a:defRPr sz="2000">
                          <a:solidFill>
                            <a:schemeClr val="tx1"/>
                          </a:solidFill>
                          <a:latin typeface="Arial" charset="0"/>
                          <a:ea typeface="ＭＳ Ｐゴシック" charset="-128"/>
                        </a:defRPr>
                      </a:lvl3pPr>
                      <a:lvl4pPr marL="1600200" indent="-228600">
                        <a:spcBef>
                          <a:spcPct val="20000"/>
                        </a:spcBef>
                        <a:buSzPct val="100000"/>
                        <a:defRPr>
                          <a:solidFill>
                            <a:schemeClr val="tx1"/>
                          </a:solidFill>
                          <a:latin typeface="Times New Roman" charset="0"/>
                          <a:ea typeface="ＭＳ Ｐゴシック" charset="-128"/>
                        </a:defRPr>
                      </a:lvl4pPr>
                      <a:lvl5pPr marL="2057400" indent="-228600">
                        <a:spcBef>
                          <a:spcPct val="20000"/>
                        </a:spcBef>
                        <a:buSzPct val="100000"/>
                        <a:defRPr>
                          <a:solidFill>
                            <a:schemeClr val="tx1"/>
                          </a:solidFill>
                          <a:latin typeface="Times New Roman" charset="0"/>
                          <a:ea typeface="ＭＳ Ｐゴシック" charset="-128"/>
                        </a:defRPr>
                      </a:lvl5pPr>
                      <a:lvl6pPr marL="2514600" indent="-228600" eaLnBrk="0" fontAlgn="base" hangingPunct="0">
                        <a:spcBef>
                          <a:spcPct val="20000"/>
                        </a:spcBef>
                        <a:spcAft>
                          <a:spcPct val="0"/>
                        </a:spcAft>
                        <a:buSzPct val="100000"/>
                        <a:defRPr>
                          <a:solidFill>
                            <a:schemeClr val="tx1"/>
                          </a:solidFill>
                          <a:latin typeface="Times New Roman" charset="0"/>
                          <a:ea typeface="ＭＳ Ｐゴシック" charset="-128"/>
                        </a:defRPr>
                      </a:lvl6pPr>
                      <a:lvl7pPr marL="2971800" indent="-228600" eaLnBrk="0" fontAlgn="base" hangingPunct="0">
                        <a:spcBef>
                          <a:spcPct val="20000"/>
                        </a:spcBef>
                        <a:spcAft>
                          <a:spcPct val="0"/>
                        </a:spcAft>
                        <a:buSzPct val="100000"/>
                        <a:defRPr>
                          <a:solidFill>
                            <a:schemeClr val="tx1"/>
                          </a:solidFill>
                          <a:latin typeface="Times New Roman" charset="0"/>
                          <a:ea typeface="ＭＳ Ｐゴシック" charset="-128"/>
                        </a:defRPr>
                      </a:lvl7pPr>
                      <a:lvl8pPr marL="3429000" indent="-228600" eaLnBrk="0" fontAlgn="base" hangingPunct="0">
                        <a:spcBef>
                          <a:spcPct val="20000"/>
                        </a:spcBef>
                        <a:spcAft>
                          <a:spcPct val="0"/>
                        </a:spcAft>
                        <a:buSzPct val="100000"/>
                        <a:defRPr>
                          <a:solidFill>
                            <a:schemeClr val="tx1"/>
                          </a:solidFill>
                          <a:latin typeface="Times New Roman" charset="0"/>
                          <a:ea typeface="ＭＳ Ｐゴシック" charset="-128"/>
                        </a:defRPr>
                      </a:lvl8pPr>
                      <a:lvl9pPr marL="3886200" indent="-228600" eaLnBrk="0" fontAlgn="base" hangingPunct="0">
                        <a:spcBef>
                          <a:spcPct val="20000"/>
                        </a:spcBef>
                        <a:spcAft>
                          <a:spcPct val="0"/>
                        </a:spcAft>
                        <a:buSzPct val="100000"/>
                        <a:defRPr>
                          <a:solidFill>
                            <a:schemeClr val="tx1"/>
                          </a:solidFill>
                          <a:latin typeface="Times New Roman"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ea typeface="ＭＳ Ｐゴシック" charset="-128"/>
                        </a:rPr>
                        <a:t>Y = 4</a:t>
                      </a:r>
                    </a:p>
                  </a:txBody>
                  <a:tcPr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solidFill>
                      <a:srgbClr val="FFFFFF"/>
                    </a:solidFill>
                  </a:tcPr>
                </a:tc>
                <a:tc>
                  <a:txBody>
                    <a:bodyPr/>
                    <a:lstStyle>
                      <a:lvl1pPr>
                        <a:spcBef>
                          <a:spcPct val="10000"/>
                        </a:spcBef>
                        <a:spcAft>
                          <a:spcPts val="400"/>
                        </a:spcAft>
                        <a:buClr>
                          <a:srgbClr val="0C7B9C"/>
                        </a:buClr>
                        <a:buSzPct val="75000"/>
                        <a:buFont typeface="Monotype Sorts" charset="2"/>
                        <a:defRPr sz="2400">
                          <a:solidFill>
                            <a:schemeClr val="tx1"/>
                          </a:solidFill>
                          <a:latin typeface="Arial" charset="0"/>
                          <a:ea typeface="ＭＳ Ｐゴシック" charset="-128"/>
                        </a:defRPr>
                      </a:lvl1pPr>
                      <a:lvl2pPr marL="742950" indent="-285750">
                        <a:spcBef>
                          <a:spcPct val="10000"/>
                        </a:spcBef>
                        <a:spcAft>
                          <a:spcPts val="400"/>
                        </a:spcAft>
                        <a:buClr>
                          <a:srgbClr val="0C7B9C"/>
                        </a:buClr>
                        <a:buSzPct val="100000"/>
                        <a:buFont typeface="Arial" charset="0"/>
                        <a:defRPr sz="2400">
                          <a:solidFill>
                            <a:schemeClr val="tx1"/>
                          </a:solidFill>
                          <a:latin typeface="Arial" charset="0"/>
                          <a:ea typeface="ＭＳ Ｐゴシック" charset="-128"/>
                        </a:defRPr>
                      </a:lvl2pPr>
                      <a:lvl3pPr marL="1143000" indent="-228600">
                        <a:spcBef>
                          <a:spcPct val="10000"/>
                        </a:spcBef>
                        <a:spcAft>
                          <a:spcPts val="400"/>
                        </a:spcAft>
                        <a:buClr>
                          <a:srgbClr val="0C7B9C"/>
                        </a:buClr>
                        <a:buSzPct val="70000"/>
                        <a:buFont typeface="Wingdings" charset="2"/>
                        <a:defRPr sz="2000">
                          <a:solidFill>
                            <a:schemeClr val="tx1"/>
                          </a:solidFill>
                          <a:latin typeface="Arial" charset="0"/>
                          <a:ea typeface="ＭＳ Ｐゴシック" charset="-128"/>
                        </a:defRPr>
                      </a:lvl3pPr>
                      <a:lvl4pPr marL="1600200" indent="-228600">
                        <a:spcBef>
                          <a:spcPct val="20000"/>
                        </a:spcBef>
                        <a:buSzPct val="100000"/>
                        <a:defRPr>
                          <a:solidFill>
                            <a:schemeClr val="tx1"/>
                          </a:solidFill>
                          <a:latin typeface="Times New Roman" charset="0"/>
                          <a:ea typeface="ＭＳ Ｐゴシック" charset="-128"/>
                        </a:defRPr>
                      </a:lvl4pPr>
                      <a:lvl5pPr marL="2057400" indent="-228600">
                        <a:spcBef>
                          <a:spcPct val="20000"/>
                        </a:spcBef>
                        <a:buSzPct val="100000"/>
                        <a:defRPr>
                          <a:solidFill>
                            <a:schemeClr val="tx1"/>
                          </a:solidFill>
                          <a:latin typeface="Times New Roman" charset="0"/>
                          <a:ea typeface="ＭＳ Ｐゴシック" charset="-128"/>
                        </a:defRPr>
                      </a:lvl5pPr>
                      <a:lvl6pPr marL="2514600" indent="-228600" eaLnBrk="0" fontAlgn="base" hangingPunct="0">
                        <a:spcBef>
                          <a:spcPct val="20000"/>
                        </a:spcBef>
                        <a:spcAft>
                          <a:spcPct val="0"/>
                        </a:spcAft>
                        <a:buSzPct val="100000"/>
                        <a:defRPr>
                          <a:solidFill>
                            <a:schemeClr val="tx1"/>
                          </a:solidFill>
                          <a:latin typeface="Times New Roman" charset="0"/>
                          <a:ea typeface="ＭＳ Ｐゴシック" charset="-128"/>
                        </a:defRPr>
                      </a:lvl6pPr>
                      <a:lvl7pPr marL="2971800" indent="-228600" eaLnBrk="0" fontAlgn="base" hangingPunct="0">
                        <a:spcBef>
                          <a:spcPct val="20000"/>
                        </a:spcBef>
                        <a:spcAft>
                          <a:spcPct val="0"/>
                        </a:spcAft>
                        <a:buSzPct val="100000"/>
                        <a:defRPr>
                          <a:solidFill>
                            <a:schemeClr val="tx1"/>
                          </a:solidFill>
                          <a:latin typeface="Times New Roman" charset="0"/>
                          <a:ea typeface="ＭＳ Ｐゴシック" charset="-128"/>
                        </a:defRPr>
                      </a:lvl7pPr>
                      <a:lvl8pPr marL="3429000" indent="-228600" eaLnBrk="0" fontAlgn="base" hangingPunct="0">
                        <a:spcBef>
                          <a:spcPct val="20000"/>
                        </a:spcBef>
                        <a:spcAft>
                          <a:spcPct val="0"/>
                        </a:spcAft>
                        <a:buSzPct val="100000"/>
                        <a:defRPr>
                          <a:solidFill>
                            <a:schemeClr val="tx1"/>
                          </a:solidFill>
                          <a:latin typeface="Times New Roman" charset="0"/>
                          <a:ea typeface="ＭＳ Ｐゴシック" charset="-128"/>
                        </a:defRPr>
                      </a:lvl8pPr>
                      <a:lvl9pPr marL="3886200" indent="-228600" eaLnBrk="0" fontAlgn="base" hangingPunct="0">
                        <a:spcBef>
                          <a:spcPct val="20000"/>
                        </a:spcBef>
                        <a:spcAft>
                          <a:spcPct val="0"/>
                        </a:spcAft>
                        <a:buSzPct val="100000"/>
                        <a:defRPr>
                          <a:solidFill>
                            <a:schemeClr val="tx1"/>
                          </a:solidFill>
                          <a:latin typeface="Times New Roman"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ea typeface="ＭＳ Ｐゴシック" charset="-128"/>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lvl1pPr>
                        <a:spcBef>
                          <a:spcPct val="10000"/>
                        </a:spcBef>
                        <a:spcAft>
                          <a:spcPts val="400"/>
                        </a:spcAft>
                        <a:buClr>
                          <a:srgbClr val="0C7B9C"/>
                        </a:buClr>
                        <a:buSzPct val="75000"/>
                        <a:buFont typeface="Monotype Sorts" charset="2"/>
                        <a:defRPr sz="2400">
                          <a:solidFill>
                            <a:schemeClr val="tx1"/>
                          </a:solidFill>
                          <a:latin typeface="Arial" charset="0"/>
                          <a:ea typeface="ＭＳ Ｐゴシック" charset="-128"/>
                        </a:defRPr>
                      </a:lvl1pPr>
                      <a:lvl2pPr marL="742950" indent="-285750">
                        <a:spcBef>
                          <a:spcPct val="10000"/>
                        </a:spcBef>
                        <a:spcAft>
                          <a:spcPts val="400"/>
                        </a:spcAft>
                        <a:buClr>
                          <a:srgbClr val="0C7B9C"/>
                        </a:buClr>
                        <a:buSzPct val="100000"/>
                        <a:buFont typeface="Arial" charset="0"/>
                        <a:defRPr sz="2400">
                          <a:solidFill>
                            <a:schemeClr val="tx1"/>
                          </a:solidFill>
                          <a:latin typeface="Arial" charset="0"/>
                          <a:ea typeface="ＭＳ Ｐゴシック" charset="-128"/>
                        </a:defRPr>
                      </a:lvl2pPr>
                      <a:lvl3pPr marL="1143000" indent="-228600">
                        <a:spcBef>
                          <a:spcPct val="10000"/>
                        </a:spcBef>
                        <a:spcAft>
                          <a:spcPts val="400"/>
                        </a:spcAft>
                        <a:buClr>
                          <a:srgbClr val="0C7B9C"/>
                        </a:buClr>
                        <a:buSzPct val="70000"/>
                        <a:buFont typeface="Wingdings" charset="2"/>
                        <a:defRPr sz="2000">
                          <a:solidFill>
                            <a:schemeClr val="tx1"/>
                          </a:solidFill>
                          <a:latin typeface="Arial" charset="0"/>
                          <a:ea typeface="ＭＳ Ｐゴシック" charset="-128"/>
                        </a:defRPr>
                      </a:lvl3pPr>
                      <a:lvl4pPr marL="1600200" indent="-228600">
                        <a:spcBef>
                          <a:spcPct val="20000"/>
                        </a:spcBef>
                        <a:buSzPct val="100000"/>
                        <a:defRPr>
                          <a:solidFill>
                            <a:schemeClr val="tx1"/>
                          </a:solidFill>
                          <a:latin typeface="Times New Roman" charset="0"/>
                          <a:ea typeface="ＭＳ Ｐゴシック" charset="-128"/>
                        </a:defRPr>
                      </a:lvl4pPr>
                      <a:lvl5pPr marL="2057400" indent="-228600">
                        <a:spcBef>
                          <a:spcPct val="20000"/>
                        </a:spcBef>
                        <a:buSzPct val="100000"/>
                        <a:defRPr>
                          <a:solidFill>
                            <a:schemeClr val="tx1"/>
                          </a:solidFill>
                          <a:latin typeface="Times New Roman" charset="0"/>
                          <a:ea typeface="ＭＳ Ｐゴシック" charset="-128"/>
                        </a:defRPr>
                      </a:lvl5pPr>
                      <a:lvl6pPr marL="2514600" indent="-228600" eaLnBrk="0" fontAlgn="base" hangingPunct="0">
                        <a:spcBef>
                          <a:spcPct val="20000"/>
                        </a:spcBef>
                        <a:spcAft>
                          <a:spcPct val="0"/>
                        </a:spcAft>
                        <a:buSzPct val="100000"/>
                        <a:defRPr>
                          <a:solidFill>
                            <a:schemeClr val="tx1"/>
                          </a:solidFill>
                          <a:latin typeface="Times New Roman" charset="0"/>
                          <a:ea typeface="ＭＳ Ｐゴシック" charset="-128"/>
                        </a:defRPr>
                      </a:lvl6pPr>
                      <a:lvl7pPr marL="2971800" indent="-228600" eaLnBrk="0" fontAlgn="base" hangingPunct="0">
                        <a:spcBef>
                          <a:spcPct val="20000"/>
                        </a:spcBef>
                        <a:spcAft>
                          <a:spcPct val="0"/>
                        </a:spcAft>
                        <a:buSzPct val="100000"/>
                        <a:defRPr>
                          <a:solidFill>
                            <a:schemeClr val="tx1"/>
                          </a:solidFill>
                          <a:latin typeface="Times New Roman" charset="0"/>
                          <a:ea typeface="ＭＳ Ｐゴシック" charset="-128"/>
                        </a:defRPr>
                      </a:lvl7pPr>
                      <a:lvl8pPr marL="3429000" indent="-228600" eaLnBrk="0" fontAlgn="base" hangingPunct="0">
                        <a:spcBef>
                          <a:spcPct val="20000"/>
                        </a:spcBef>
                        <a:spcAft>
                          <a:spcPct val="0"/>
                        </a:spcAft>
                        <a:buSzPct val="100000"/>
                        <a:defRPr>
                          <a:solidFill>
                            <a:schemeClr val="tx1"/>
                          </a:solidFill>
                          <a:latin typeface="Times New Roman" charset="0"/>
                          <a:ea typeface="ＭＳ Ｐゴシック" charset="-128"/>
                        </a:defRPr>
                      </a:lvl8pPr>
                      <a:lvl9pPr marL="3886200" indent="-228600" eaLnBrk="0" fontAlgn="base" hangingPunct="0">
                        <a:spcBef>
                          <a:spcPct val="20000"/>
                        </a:spcBef>
                        <a:spcAft>
                          <a:spcPct val="0"/>
                        </a:spcAft>
                        <a:buSzPct val="100000"/>
                        <a:defRPr>
                          <a:solidFill>
                            <a:schemeClr val="tx1"/>
                          </a:solidFill>
                          <a:latin typeface="Times New Roman"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ea typeface="ＭＳ Ｐゴシック" charset="-128"/>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lvl1pPr>
                        <a:spcBef>
                          <a:spcPct val="10000"/>
                        </a:spcBef>
                        <a:spcAft>
                          <a:spcPts val="400"/>
                        </a:spcAft>
                        <a:buClr>
                          <a:srgbClr val="0C7B9C"/>
                        </a:buClr>
                        <a:buSzPct val="75000"/>
                        <a:buFont typeface="Monotype Sorts" charset="2"/>
                        <a:defRPr sz="2400">
                          <a:solidFill>
                            <a:schemeClr val="tx1"/>
                          </a:solidFill>
                          <a:latin typeface="Arial" charset="0"/>
                          <a:ea typeface="ＭＳ Ｐゴシック" charset="-128"/>
                        </a:defRPr>
                      </a:lvl1pPr>
                      <a:lvl2pPr marL="742950" indent="-285750">
                        <a:spcBef>
                          <a:spcPct val="10000"/>
                        </a:spcBef>
                        <a:spcAft>
                          <a:spcPts val="400"/>
                        </a:spcAft>
                        <a:buClr>
                          <a:srgbClr val="0C7B9C"/>
                        </a:buClr>
                        <a:buSzPct val="100000"/>
                        <a:buFont typeface="Arial" charset="0"/>
                        <a:defRPr sz="2400">
                          <a:solidFill>
                            <a:schemeClr val="tx1"/>
                          </a:solidFill>
                          <a:latin typeface="Arial" charset="0"/>
                          <a:ea typeface="ＭＳ Ｐゴシック" charset="-128"/>
                        </a:defRPr>
                      </a:lvl2pPr>
                      <a:lvl3pPr marL="1143000" indent="-228600">
                        <a:spcBef>
                          <a:spcPct val="10000"/>
                        </a:spcBef>
                        <a:spcAft>
                          <a:spcPts val="400"/>
                        </a:spcAft>
                        <a:buClr>
                          <a:srgbClr val="0C7B9C"/>
                        </a:buClr>
                        <a:buSzPct val="70000"/>
                        <a:buFont typeface="Wingdings" charset="2"/>
                        <a:defRPr sz="2000">
                          <a:solidFill>
                            <a:schemeClr val="tx1"/>
                          </a:solidFill>
                          <a:latin typeface="Arial" charset="0"/>
                          <a:ea typeface="ＭＳ Ｐゴシック" charset="-128"/>
                        </a:defRPr>
                      </a:lvl3pPr>
                      <a:lvl4pPr marL="1600200" indent="-228600">
                        <a:spcBef>
                          <a:spcPct val="20000"/>
                        </a:spcBef>
                        <a:buSzPct val="100000"/>
                        <a:defRPr>
                          <a:solidFill>
                            <a:schemeClr val="tx1"/>
                          </a:solidFill>
                          <a:latin typeface="Times New Roman" charset="0"/>
                          <a:ea typeface="ＭＳ Ｐゴシック" charset="-128"/>
                        </a:defRPr>
                      </a:lvl4pPr>
                      <a:lvl5pPr marL="2057400" indent="-228600">
                        <a:spcBef>
                          <a:spcPct val="20000"/>
                        </a:spcBef>
                        <a:buSzPct val="100000"/>
                        <a:defRPr>
                          <a:solidFill>
                            <a:schemeClr val="tx1"/>
                          </a:solidFill>
                          <a:latin typeface="Times New Roman" charset="0"/>
                          <a:ea typeface="ＭＳ Ｐゴシック" charset="-128"/>
                        </a:defRPr>
                      </a:lvl5pPr>
                      <a:lvl6pPr marL="2514600" indent="-228600" eaLnBrk="0" fontAlgn="base" hangingPunct="0">
                        <a:spcBef>
                          <a:spcPct val="20000"/>
                        </a:spcBef>
                        <a:spcAft>
                          <a:spcPct val="0"/>
                        </a:spcAft>
                        <a:buSzPct val="100000"/>
                        <a:defRPr>
                          <a:solidFill>
                            <a:schemeClr val="tx1"/>
                          </a:solidFill>
                          <a:latin typeface="Times New Roman" charset="0"/>
                          <a:ea typeface="ＭＳ Ｐゴシック" charset="-128"/>
                        </a:defRPr>
                      </a:lvl6pPr>
                      <a:lvl7pPr marL="2971800" indent="-228600" eaLnBrk="0" fontAlgn="base" hangingPunct="0">
                        <a:spcBef>
                          <a:spcPct val="20000"/>
                        </a:spcBef>
                        <a:spcAft>
                          <a:spcPct val="0"/>
                        </a:spcAft>
                        <a:buSzPct val="100000"/>
                        <a:defRPr>
                          <a:solidFill>
                            <a:schemeClr val="tx1"/>
                          </a:solidFill>
                          <a:latin typeface="Times New Roman" charset="0"/>
                          <a:ea typeface="ＭＳ Ｐゴシック" charset="-128"/>
                        </a:defRPr>
                      </a:lvl7pPr>
                      <a:lvl8pPr marL="3429000" indent="-228600" eaLnBrk="0" fontAlgn="base" hangingPunct="0">
                        <a:spcBef>
                          <a:spcPct val="20000"/>
                        </a:spcBef>
                        <a:spcAft>
                          <a:spcPct val="0"/>
                        </a:spcAft>
                        <a:buSzPct val="100000"/>
                        <a:defRPr>
                          <a:solidFill>
                            <a:schemeClr val="tx1"/>
                          </a:solidFill>
                          <a:latin typeface="Times New Roman" charset="0"/>
                          <a:ea typeface="ＭＳ Ｐゴシック" charset="-128"/>
                        </a:defRPr>
                      </a:lvl8pPr>
                      <a:lvl9pPr marL="3886200" indent="-228600" eaLnBrk="0" fontAlgn="base" hangingPunct="0">
                        <a:spcBef>
                          <a:spcPct val="20000"/>
                        </a:spcBef>
                        <a:spcAft>
                          <a:spcPct val="0"/>
                        </a:spcAft>
                        <a:buSzPct val="100000"/>
                        <a:defRPr>
                          <a:solidFill>
                            <a:schemeClr val="tx1"/>
                          </a:solidFill>
                          <a:latin typeface="Times New Roman"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ea typeface="ＭＳ Ｐゴシック" charset="-128"/>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lvl1pPr>
                        <a:spcBef>
                          <a:spcPct val="10000"/>
                        </a:spcBef>
                        <a:spcAft>
                          <a:spcPts val="400"/>
                        </a:spcAft>
                        <a:buClr>
                          <a:srgbClr val="0C7B9C"/>
                        </a:buClr>
                        <a:buSzPct val="75000"/>
                        <a:buFont typeface="Monotype Sorts" charset="2"/>
                        <a:defRPr sz="2400">
                          <a:solidFill>
                            <a:schemeClr val="tx1"/>
                          </a:solidFill>
                          <a:latin typeface="Arial" charset="0"/>
                          <a:ea typeface="ＭＳ Ｐゴシック" charset="-128"/>
                        </a:defRPr>
                      </a:lvl1pPr>
                      <a:lvl2pPr marL="742950" indent="-285750">
                        <a:spcBef>
                          <a:spcPct val="10000"/>
                        </a:spcBef>
                        <a:spcAft>
                          <a:spcPts val="400"/>
                        </a:spcAft>
                        <a:buClr>
                          <a:srgbClr val="0C7B9C"/>
                        </a:buClr>
                        <a:buSzPct val="100000"/>
                        <a:buFont typeface="Arial" charset="0"/>
                        <a:defRPr sz="2400">
                          <a:solidFill>
                            <a:schemeClr val="tx1"/>
                          </a:solidFill>
                          <a:latin typeface="Arial" charset="0"/>
                          <a:ea typeface="ＭＳ Ｐゴシック" charset="-128"/>
                        </a:defRPr>
                      </a:lvl2pPr>
                      <a:lvl3pPr marL="1143000" indent="-228600">
                        <a:spcBef>
                          <a:spcPct val="10000"/>
                        </a:spcBef>
                        <a:spcAft>
                          <a:spcPts val="400"/>
                        </a:spcAft>
                        <a:buClr>
                          <a:srgbClr val="0C7B9C"/>
                        </a:buClr>
                        <a:buSzPct val="70000"/>
                        <a:buFont typeface="Wingdings" charset="2"/>
                        <a:defRPr sz="2000">
                          <a:solidFill>
                            <a:schemeClr val="tx1"/>
                          </a:solidFill>
                          <a:latin typeface="Arial" charset="0"/>
                          <a:ea typeface="ＭＳ Ｐゴシック" charset="-128"/>
                        </a:defRPr>
                      </a:lvl3pPr>
                      <a:lvl4pPr marL="1600200" indent="-228600">
                        <a:spcBef>
                          <a:spcPct val="20000"/>
                        </a:spcBef>
                        <a:buSzPct val="100000"/>
                        <a:defRPr>
                          <a:solidFill>
                            <a:schemeClr val="tx1"/>
                          </a:solidFill>
                          <a:latin typeface="Times New Roman" charset="0"/>
                          <a:ea typeface="ＭＳ Ｐゴシック" charset="-128"/>
                        </a:defRPr>
                      </a:lvl4pPr>
                      <a:lvl5pPr marL="2057400" indent="-228600">
                        <a:spcBef>
                          <a:spcPct val="20000"/>
                        </a:spcBef>
                        <a:buSzPct val="100000"/>
                        <a:defRPr>
                          <a:solidFill>
                            <a:schemeClr val="tx1"/>
                          </a:solidFill>
                          <a:latin typeface="Times New Roman" charset="0"/>
                          <a:ea typeface="ＭＳ Ｐゴシック" charset="-128"/>
                        </a:defRPr>
                      </a:lvl5pPr>
                      <a:lvl6pPr marL="2514600" indent="-228600" eaLnBrk="0" fontAlgn="base" hangingPunct="0">
                        <a:spcBef>
                          <a:spcPct val="20000"/>
                        </a:spcBef>
                        <a:spcAft>
                          <a:spcPct val="0"/>
                        </a:spcAft>
                        <a:buSzPct val="100000"/>
                        <a:defRPr>
                          <a:solidFill>
                            <a:schemeClr val="tx1"/>
                          </a:solidFill>
                          <a:latin typeface="Times New Roman" charset="0"/>
                          <a:ea typeface="ＭＳ Ｐゴシック" charset="-128"/>
                        </a:defRPr>
                      </a:lvl6pPr>
                      <a:lvl7pPr marL="2971800" indent="-228600" eaLnBrk="0" fontAlgn="base" hangingPunct="0">
                        <a:spcBef>
                          <a:spcPct val="20000"/>
                        </a:spcBef>
                        <a:spcAft>
                          <a:spcPct val="0"/>
                        </a:spcAft>
                        <a:buSzPct val="100000"/>
                        <a:defRPr>
                          <a:solidFill>
                            <a:schemeClr val="tx1"/>
                          </a:solidFill>
                          <a:latin typeface="Times New Roman" charset="0"/>
                          <a:ea typeface="ＭＳ Ｐゴシック" charset="-128"/>
                        </a:defRPr>
                      </a:lvl7pPr>
                      <a:lvl8pPr marL="3429000" indent="-228600" eaLnBrk="0" fontAlgn="base" hangingPunct="0">
                        <a:spcBef>
                          <a:spcPct val="20000"/>
                        </a:spcBef>
                        <a:spcAft>
                          <a:spcPct val="0"/>
                        </a:spcAft>
                        <a:buSzPct val="100000"/>
                        <a:defRPr>
                          <a:solidFill>
                            <a:schemeClr val="tx1"/>
                          </a:solidFill>
                          <a:latin typeface="Times New Roman" charset="0"/>
                          <a:ea typeface="ＭＳ Ｐゴシック" charset="-128"/>
                        </a:defRPr>
                      </a:lvl8pPr>
                      <a:lvl9pPr marL="3886200" indent="-228600" eaLnBrk="0" fontAlgn="base" hangingPunct="0">
                        <a:spcBef>
                          <a:spcPct val="20000"/>
                        </a:spcBef>
                        <a:spcAft>
                          <a:spcPct val="0"/>
                        </a:spcAft>
                        <a:buSzPct val="100000"/>
                        <a:defRPr>
                          <a:solidFill>
                            <a:schemeClr val="tx1"/>
                          </a:solidFill>
                          <a:latin typeface="Times New Roman"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ea typeface="ＭＳ Ｐゴシック" charset="-128"/>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3"/>
                  </a:ext>
                </a:extLst>
              </a:tr>
              <a:tr h="504825">
                <a:tc>
                  <a:txBody>
                    <a:bodyPr/>
                    <a:lstStyle>
                      <a:lvl1pPr>
                        <a:spcBef>
                          <a:spcPct val="10000"/>
                        </a:spcBef>
                        <a:spcAft>
                          <a:spcPts val="400"/>
                        </a:spcAft>
                        <a:buClr>
                          <a:srgbClr val="0C7B9C"/>
                        </a:buClr>
                        <a:buSzPct val="75000"/>
                        <a:buFont typeface="Monotype Sorts" charset="2"/>
                        <a:defRPr sz="2400">
                          <a:solidFill>
                            <a:schemeClr val="tx1"/>
                          </a:solidFill>
                          <a:latin typeface="Arial" charset="0"/>
                          <a:ea typeface="ＭＳ Ｐゴシック" charset="-128"/>
                        </a:defRPr>
                      </a:lvl1pPr>
                      <a:lvl2pPr marL="742950" indent="-285750">
                        <a:spcBef>
                          <a:spcPct val="10000"/>
                        </a:spcBef>
                        <a:spcAft>
                          <a:spcPts val="400"/>
                        </a:spcAft>
                        <a:buClr>
                          <a:srgbClr val="0C7B9C"/>
                        </a:buClr>
                        <a:buSzPct val="100000"/>
                        <a:buFont typeface="Arial" charset="0"/>
                        <a:defRPr sz="2400">
                          <a:solidFill>
                            <a:schemeClr val="tx1"/>
                          </a:solidFill>
                          <a:latin typeface="Arial" charset="0"/>
                          <a:ea typeface="ＭＳ Ｐゴシック" charset="-128"/>
                        </a:defRPr>
                      </a:lvl2pPr>
                      <a:lvl3pPr marL="1143000" indent="-228600">
                        <a:spcBef>
                          <a:spcPct val="10000"/>
                        </a:spcBef>
                        <a:spcAft>
                          <a:spcPts val="400"/>
                        </a:spcAft>
                        <a:buClr>
                          <a:srgbClr val="0C7B9C"/>
                        </a:buClr>
                        <a:buSzPct val="70000"/>
                        <a:buFont typeface="Wingdings" charset="2"/>
                        <a:defRPr sz="2000">
                          <a:solidFill>
                            <a:schemeClr val="tx1"/>
                          </a:solidFill>
                          <a:latin typeface="Arial" charset="0"/>
                          <a:ea typeface="ＭＳ Ｐゴシック" charset="-128"/>
                        </a:defRPr>
                      </a:lvl3pPr>
                      <a:lvl4pPr marL="1600200" indent="-228600">
                        <a:spcBef>
                          <a:spcPct val="20000"/>
                        </a:spcBef>
                        <a:buSzPct val="100000"/>
                        <a:defRPr>
                          <a:solidFill>
                            <a:schemeClr val="tx1"/>
                          </a:solidFill>
                          <a:latin typeface="Times New Roman" charset="0"/>
                          <a:ea typeface="ＭＳ Ｐゴシック" charset="-128"/>
                        </a:defRPr>
                      </a:lvl4pPr>
                      <a:lvl5pPr marL="2057400" indent="-228600">
                        <a:spcBef>
                          <a:spcPct val="20000"/>
                        </a:spcBef>
                        <a:buSzPct val="100000"/>
                        <a:defRPr>
                          <a:solidFill>
                            <a:schemeClr val="tx1"/>
                          </a:solidFill>
                          <a:latin typeface="Times New Roman" charset="0"/>
                          <a:ea typeface="ＭＳ Ｐゴシック" charset="-128"/>
                        </a:defRPr>
                      </a:lvl5pPr>
                      <a:lvl6pPr marL="2514600" indent="-228600" eaLnBrk="0" fontAlgn="base" hangingPunct="0">
                        <a:spcBef>
                          <a:spcPct val="20000"/>
                        </a:spcBef>
                        <a:spcAft>
                          <a:spcPct val="0"/>
                        </a:spcAft>
                        <a:buSzPct val="100000"/>
                        <a:defRPr>
                          <a:solidFill>
                            <a:schemeClr val="tx1"/>
                          </a:solidFill>
                          <a:latin typeface="Times New Roman" charset="0"/>
                          <a:ea typeface="ＭＳ Ｐゴシック" charset="-128"/>
                        </a:defRPr>
                      </a:lvl6pPr>
                      <a:lvl7pPr marL="2971800" indent="-228600" eaLnBrk="0" fontAlgn="base" hangingPunct="0">
                        <a:spcBef>
                          <a:spcPct val="20000"/>
                        </a:spcBef>
                        <a:spcAft>
                          <a:spcPct val="0"/>
                        </a:spcAft>
                        <a:buSzPct val="100000"/>
                        <a:defRPr>
                          <a:solidFill>
                            <a:schemeClr val="tx1"/>
                          </a:solidFill>
                          <a:latin typeface="Times New Roman" charset="0"/>
                          <a:ea typeface="ＭＳ Ｐゴシック" charset="-128"/>
                        </a:defRPr>
                      </a:lvl7pPr>
                      <a:lvl8pPr marL="3429000" indent="-228600" eaLnBrk="0" fontAlgn="base" hangingPunct="0">
                        <a:spcBef>
                          <a:spcPct val="20000"/>
                        </a:spcBef>
                        <a:spcAft>
                          <a:spcPct val="0"/>
                        </a:spcAft>
                        <a:buSzPct val="100000"/>
                        <a:defRPr>
                          <a:solidFill>
                            <a:schemeClr val="tx1"/>
                          </a:solidFill>
                          <a:latin typeface="Times New Roman" charset="0"/>
                          <a:ea typeface="ＭＳ Ｐゴシック" charset="-128"/>
                        </a:defRPr>
                      </a:lvl8pPr>
                      <a:lvl9pPr marL="3886200" indent="-228600" eaLnBrk="0" fontAlgn="base" hangingPunct="0">
                        <a:spcBef>
                          <a:spcPct val="20000"/>
                        </a:spcBef>
                        <a:spcAft>
                          <a:spcPct val="0"/>
                        </a:spcAft>
                        <a:buSzPct val="100000"/>
                        <a:defRPr>
                          <a:solidFill>
                            <a:schemeClr val="tx1"/>
                          </a:solidFill>
                          <a:latin typeface="Times New Roman"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charset="0"/>
                        <a:ea typeface="ＭＳ Ｐゴシック" charset="-128"/>
                      </a:endParaRPr>
                    </a:p>
                  </a:txBody>
                  <a:tcPr horzOverflow="overflow">
                    <a:lnL>
                      <a:noFill/>
                    </a:lnL>
                    <a:lnR>
                      <a:noFill/>
                    </a:lnR>
                    <a:lnT>
                      <a:noFill/>
                    </a:lnT>
                    <a:lnB>
                      <a:noFill/>
                    </a:lnB>
                    <a:lnTlToBr>
                      <a:noFill/>
                    </a:lnTlToBr>
                    <a:lnBlToTr>
                      <a:noFill/>
                    </a:lnBlToTr>
                    <a:solidFill>
                      <a:srgbClr val="FFFFFF"/>
                    </a:solidFill>
                  </a:tcPr>
                </a:tc>
                <a:tc>
                  <a:txBody>
                    <a:bodyPr/>
                    <a:lstStyle>
                      <a:lvl1pPr>
                        <a:spcBef>
                          <a:spcPct val="10000"/>
                        </a:spcBef>
                        <a:spcAft>
                          <a:spcPts val="400"/>
                        </a:spcAft>
                        <a:buClr>
                          <a:srgbClr val="0C7B9C"/>
                        </a:buClr>
                        <a:buSzPct val="75000"/>
                        <a:buFont typeface="Monotype Sorts" charset="2"/>
                        <a:defRPr sz="2400">
                          <a:solidFill>
                            <a:schemeClr val="tx1"/>
                          </a:solidFill>
                          <a:latin typeface="Arial" charset="0"/>
                          <a:ea typeface="ＭＳ Ｐゴシック" charset="-128"/>
                        </a:defRPr>
                      </a:lvl1pPr>
                      <a:lvl2pPr marL="742950" indent="-285750">
                        <a:spcBef>
                          <a:spcPct val="10000"/>
                        </a:spcBef>
                        <a:spcAft>
                          <a:spcPts val="400"/>
                        </a:spcAft>
                        <a:buClr>
                          <a:srgbClr val="0C7B9C"/>
                        </a:buClr>
                        <a:buSzPct val="100000"/>
                        <a:buFont typeface="Arial" charset="0"/>
                        <a:defRPr sz="2400">
                          <a:solidFill>
                            <a:schemeClr val="tx1"/>
                          </a:solidFill>
                          <a:latin typeface="Arial" charset="0"/>
                          <a:ea typeface="ＭＳ Ｐゴシック" charset="-128"/>
                        </a:defRPr>
                      </a:lvl2pPr>
                      <a:lvl3pPr marL="1143000" indent="-228600">
                        <a:spcBef>
                          <a:spcPct val="10000"/>
                        </a:spcBef>
                        <a:spcAft>
                          <a:spcPts val="400"/>
                        </a:spcAft>
                        <a:buClr>
                          <a:srgbClr val="0C7B9C"/>
                        </a:buClr>
                        <a:buSzPct val="70000"/>
                        <a:buFont typeface="Wingdings" charset="2"/>
                        <a:defRPr sz="2000">
                          <a:solidFill>
                            <a:schemeClr val="tx1"/>
                          </a:solidFill>
                          <a:latin typeface="Arial" charset="0"/>
                          <a:ea typeface="ＭＳ Ｐゴシック" charset="-128"/>
                        </a:defRPr>
                      </a:lvl3pPr>
                      <a:lvl4pPr marL="1600200" indent="-228600">
                        <a:spcBef>
                          <a:spcPct val="20000"/>
                        </a:spcBef>
                        <a:buSzPct val="100000"/>
                        <a:defRPr>
                          <a:solidFill>
                            <a:schemeClr val="tx1"/>
                          </a:solidFill>
                          <a:latin typeface="Times New Roman" charset="0"/>
                          <a:ea typeface="ＭＳ Ｐゴシック" charset="-128"/>
                        </a:defRPr>
                      </a:lvl4pPr>
                      <a:lvl5pPr marL="2057400" indent="-228600">
                        <a:spcBef>
                          <a:spcPct val="20000"/>
                        </a:spcBef>
                        <a:buSzPct val="100000"/>
                        <a:defRPr>
                          <a:solidFill>
                            <a:schemeClr val="tx1"/>
                          </a:solidFill>
                          <a:latin typeface="Times New Roman" charset="0"/>
                          <a:ea typeface="ＭＳ Ｐゴシック" charset="-128"/>
                        </a:defRPr>
                      </a:lvl5pPr>
                      <a:lvl6pPr marL="2514600" indent="-228600" eaLnBrk="0" fontAlgn="base" hangingPunct="0">
                        <a:spcBef>
                          <a:spcPct val="20000"/>
                        </a:spcBef>
                        <a:spcAft>
                          <a:spcPct val="0"/>
                        </a:spcAft>
                        <a:buSzPct val="100000"/>
                        <a:defRPr>
                          <a:solidFill>
                            <a:schemeClr val="tx1"/>
                          </a:solidFill>
                          <a:latin typeface="Times New Roman" charset="0"/>
                          <a:ea typeface="ＭＳ Ｐゴシック" charset="-128"/>
                        </a:defRPr>
                      </a:lvl6pPr>
                      <a:lvl7pPr marL="2971800" indent="-228600" eaLnBrk="0" fontAlgn="base" hangingPunct="0">
                        <a:spcBef>
                          <a:spcPct val="20000"/>
                        </a:spcBef>
                        <a:spcAft>
                          <a:spcPct val="0"/>
                        </a:spcAft>
                        <a:buSzPct val="100000"/>
                        <a:defRPr>
                          <a:solidFill>
                            <a:schemeClr val="tx1"/>
                          </a:solidFill>
                          <a:latin typeface="Times New Roman" charset="0"/>
                          <a:ea typeface="ＭＳ Ｐゴシック" charset="-128"/>
                        </a:defRPr>
                      </a:lvl7pPr>
                      <a:lvl8pPr marL="3429000" indent="-228600" eaLnBrk="0" fontAlgn="base" hangingPunct="0">
                        <a:spcBef>
                          <a:spcPct val="20000"/>
                        </a:spcBef>
                        <a:spcAft>
                          <a:spcPct val="0"/>
                        </a:spcAft>
                        <a:buSzPct val="100000"/>
                        <a:defRPr>
                          <a:solidFill>
                            <a:schemeClr val="tx1"/>
                          </a:solidFill>
                          <a:latin typeface="Times New Roman" charset="0"/>
                          <a:ea typeface="ＭＳ Ｐゴシック" charset="-128"/>
                        </a:defRPr>
                      </a:lvl8pPr>
                      <a:lvl9pPr marL="3886200" indent="-228600" eaLnBrk="0" fontAlgn="base" hangingPunct="0">
                        <a:spcBef>
                          <a:spcPct val="20000"/>
                        </a:spcBef>
                        <a:spcAft>
                          <a:spcPct val="0"/>
                        </a:spcAft>
                        <a:buSzPct val="100000"/>
                        <a:defRPr>
                          <a:solidFill>
                            <a:schemeClr val="tx1"/>
                          </a:solidFill>
                          <a:latin typeface="Times New Roman"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ea typeface="ＭＳ Ｐゴシック" charset="-128"/>
                        </a:rPr>
                        <a:t>X = 1</a:t>
                      </a:r>
                    </a:p>
                  </a:txBody>
                  <a:tcPr horzOverflow="overflow">
                    <a:lnL>
                      <a:noFill/>
                    </a:lnL>
                    <a:lnR>
                      <a:noFill/>
                    </a:lnR>
                    <a:lnT w="12700" cap="flat" cmpd="sng" algn="ctr">
                      <a:solidFill>
                        <a:schemeClr val="tx1"/>
                      </a:solidFill>
                      <a:prstDash val="solid"/>
                      <a:round/>
                      <a:headEnd type="none" w="med" len="med"/>
                      <a:tailEnd type="none" w="med" len="med"/>
                    </a:lnT>
                    <a:lnB>
                      <a:noFill/>
                    </a:lnB>
                    <a:lnTlToBr>
                      <a:noFill/>
                    </a:lnTlToBr>
                    <a:lnBlToTr>
                      <a:noFill/>
                    </a:lnBlToTr>
                    <a:solidFill>
                      <a:srgbClr val="FFFFFF"/>
                    </a:solidFill>
                  </a:tcPr>
                </a:tc>
                <a:tc>
                  <a:txBody>
                    <a:bodyPr/>
                    <a:lstStyle>
                      <a:lvl1pPr>
                        <a:spcBef>
                          <a:spcPct val="10000"/>
                        </a:spcBef>
                        <a:spcAft>
                          <a:spcPts val="400"/>
                        </a:spcAft>
                        <a:buClr>
                          <a:srgbClr val="0C7B9C"/>
                        </a:buClr>
                        <a:buSzPct val="75000"/>
                        <a:buFont typeface="Monotype Sorts" charset="2"/>
                        <a:defRPr sz="2400">
                          <a:solidFill>
                            <a:schemeClr val="tx1"/>
                          </a:solidFill>
                          <a:latin typeface="Arial" charset="0"/>
                          <a:ea typeface="ＭＳ Ｐゴシック" charset="-128"/>
                        </a:defRPr>
                      </a:lvl1pPr>
                      <a:lvl2pPr marL="742950" indent="-285750">
                        <a:spcBef>
                          <a:spcPct val="10000"/>
                        </a:spcBef>
                        <a:spcAft>
                          <a:spcPts val="400"/>
                        </a:spcAft>
                        <a:buClr>
                          <a:srgbClr val="0C7B9C"/>
                        </a:buClr>
                        <a:buSzPct val="100000"/>
                        <a:buFont typeface="Arial" charset="0"/>
                        <a:defRPr sz="2400">
                          <a:solidFill>
                            <a:schemeClr val="tx1"/>
                          </a:solidFill>
                          <a:latin typeface="Arial" charset="0"/>
                          <a:ea typeface="ＭＳ Ｐゴシック" charset="-128"/>
                        </a:defRPr>
                      </a:lvl2pPr>
                      <a:lvl3pPr marL="1143000" indent="-228600">
                        <a:spcBef>
                          <a:spcPct val="10000"/>
                        </a:spcBef>
                        <a:spcAft>
                          <a:spcPts val="400"/>
                        </a:spcAft>
                        <a:buClr>
                          <a:srgbClr val="0C7B9C"/>
                        </a:buClr>
                        <a:buSzPct val="70000"/>
                        <a:buFont typeface="Wingdings" charset="2"/>
                        <a:defRPr sz="2000">
                          <a:solidFill>
                            <a:schemeClr val="tx1"/>
                          </a:solidFill>
                          <a:latin typeface="Arial" charset="0"/>
                          <a:ea typeface="ＭＳ Ｐゴシック" charset="-128"/>
                        </a:defRPr>
                      </a:lvl3pPr>
                      <a:lvl4pPr marL="1600200" indent="-228600">
                        <a:spcBef>
                          <a:spcPct val="20000"/>
                        </a:spcBef>
                        <a:buSzPct val="100000"/>
                        <a:defRPr>
                          <a:solidFill>
                            <a:schemeClr val="tx1"/>
                          </a:solidFill>
                          <a:latin typeface="Times New Roman" charset="0"/>
                          <a:ea typeface="ＭＳ Ｐゴシック" charset="-128"/>
                        </a:defRPr>
                      </a:lvl4pPr>
                      <a:lvl5pPr marL="2057400" indent="-228600">
                        <a:spcBef>
                          <a:spcPct val="20000"/>
                        </a:spcBef>
                        <a:buSzPct val="100000"/>
                        <a:defRPr>
                          <a:solidFill>
                            <a:schemeClr val="tx1"/>
                          </a:solidFill>
                          <a:latin typeface="Times New Roman" charset="0"/>
                          <a:ea typeface="ＭＳ Ｐゴシック" charset="-128"/>
                        </a:defRPr>
                      </a:lvl5pPr>
                      <a:lvl6pPr marL="2514600" indent="-228600" eaLnBrk="0" fontAlgn="base" hangingPunct="0">
                        <a:spcBef>
                          <a:spcPct val="20000"/>
                        </a:spcBef>
                        <a:spcAft>
                          <a:spcPct val="0"/>
                        </a:spcAft>
                        <a:buSzPct val="100000"/>
                        <a:defRPr>
                          <a:solidFill>
                            <a:schemeClr val="tx1"/>
                          </a:solidFill>
                          <a:latin typeface="Times New Roman" charset="0"/>
                          <a:ea typeface="ＭＳ Ｐゴシック" charset="-128"/>
                        </a:defRPr>
                      </a:lvl6pPr>
                      <a:lvl7pPr marL="2971800" indent="-228600" eaLnBrk="0" fontAlgn="base" hangingPunct="0">
                        <a:spcBef>
                          <a:spcPct val="20000"/>
                        </a:spcBef>
                        <a:spcAft>
                          <a:spcPct val="0"/>
                        </a:spcAft>
                        <a:buSzPct val="100000"/>
                        <a:defRPr>
                          <a:solidFill>
                            <a:schemeClr val="tx1"/>
                          </a:solidFill>
                          <a:latin typeface="Times New Roman" charset="0"/>
                          <a:ea typeface="ＭＳ Ｐゴシック" charset="-128"/>
                        </a:defRPr>
                      </a:lvl7pPr>
                      <a:lvl8pPr marL="3429000" indent="-228600" eaLnBrk="0" fontAlgn="base" hangingPunct="0">
                        <a:spcBef>
                          <a:spcPct val="20000"/>
                        </a:spcBef>
                        <a:spcAft>
                          <a:spcPct val="0"/>
                        </a:spcAft>
                        <a:buSzPct val="100000"/>
                        <a:defRPr>
                          <a:solidFill>
                            <a:schemeClr val="tx1"/>
                          </a:solidFill>
                          <a:latin typeface="Times New Roman" charset="0"/>
                          <a:ea typeface="ＭＳ Ｐゴシック" charset="-128"/>
                        </a:defRPr>
                      </a:lvl8pPr>
                      <a:lvl9pPr marL="3886200" indent="-228600" eaLnBrk="0" fontAlgn="base" hangingPunct="0">
                        <a:spcBef>
                          <a:spcPct val="20000"/>
                        </a:spcBef>
                        <a:spcAft>
                          <a:spcPct val="0"/>
                        </a:spcAft>
                        <a:buSzPct val="100000"/>
                        <a:defRPr>
                          <a:solidFill>
                            <a:schemeClr val="tx1"/>
                          </a:solidFill>
                          <a:latin typeface="Times New Roman"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ea typeface="ＭＳ Ｐゴシック" charset="-128"/>
                        </a:rPr>
                        <a:t>X = 2</a:t>
                      </a:r>
                    </a:p>
                  </a:txBody>
                  <a:tcPr horzOverflow="overflow">
                    <a:lnL>
                      <a:noFill/>
                    </a:lnL>
                    <a:lnR>
                      <a:noFill/>
                    </a:lnR>
                    <a:lnT w="12700" cap="flat" cmpd="sng" algn="ctr">
                      <a:solidFill>
                        <a:schemeClr val="tx1"/>
                      </a:solidFill>
                      <a:prstDash val="solid"/>
                      <a:round/>
                      <a:headEnd type="none" w="med" len="med"/>
                      <a:tailEnd type="none" w="med" len="med"/>
                    </a:lnT>
                    <a:lnB>
                      <a:noFill/>
                    </a:lnB>
                    <a:lnTlToBr>
                      <a:noFill/>
                    </a:lnTlToBr>
                    <a:lnBlToTr>
                      <a:noFill/>
                    </a:lnBlToTr>
                    <a:solidFill>
                      <a:srgbClr val="FFFFFF"/>
                    </a:solidFill>
                  </a:tcPr>
                </a:tc>
                <a:tc>
                  <a:txBody>
                    <a:bodyPr/>
                    <a:lstStyle>
                      <a:lvl1pPr>
                        <a:spcBef>
                          <a:spcPct val="10000"/>
                        </a:spcBef>
                        <a:spcAft>
                          <a:spcPts val="400"/>
                        </a:spcAft>
                        <a:buClr>
                          <a:srgbClr val="0C7B9C"/>
                        </a:buClr>
                        <a:buSzPct val="75000"/>
                        <a:buFont typeface="Monotype Sorts" charset="2"/>
                        <a:defRPr sz="2400">
                          <a:solidFill>
                            <a:schemeClr val="tx1"/>
                          </a:solidFill>
                          <a:latin typeface="Arial" charset="0"/>
                          <a:ea typeface="ＭＳ Ｐゴシック" charset="-128"/>
                        </a:defRPr>
                      </a:lvl1pPr>
                      <a:lvl2pPr marL="742950" indent="-285750">
                        <a:spcBef>
                          <a:spcPct val="10000"/>
                        </a:spcBef>
                        <a:spcAft>
                          <a:spcPts val="400"/>
                        </a:spcAft>
                        <a:buClr>
                          <a:srgbClr val="0C7B9C"/>
                        </a:buClr>
                        <a:buSzPct val="100000"/>
                        <a:buFont typeface="Arial" charset="0"/>
                        <a:defRPr sz="2400">
                          <a:solidFill>
                            <a:schemeClr val="tx1"/>
                          </a:solidFill>
                          <a:latin typeface="Arial" charset="0"/>
                          <a:ea typeface="ＭＳ Ｐゴシック" charset="-128"/>
                        </a:defRPr>
                      </a:lvl2pPr>
                      <a:lvl3pPr marL="1143000" indent="-228600">
                        <a:spcBef>
                          <a:spcPct val="10000"/>
                        </a:spcBef>
                        <a:spcAft>
                          <a:spcPts val="400"/>
                        </a:spcAft>
                        <a:buClr>
                          <a:srgbClr val="0C7B9C"/>
                        </a:buClr>
                        <a:buSzPct val="70000"/>
                        <a:buFont typeface="Wingdings" charset="2"/>
                        <a:defRPr sz="2000">
                          <a:solidFill>
                            <a:schemeClr val="tx1"/>
                          </a:solidFill>
                          <a:latin typeface="Arial" charset="0"/>
                          <a:ea typeface="ＭＳ Ｐゴシック" charset="-128"/>
                        </a:defRPr>
                      </a:lvl3pPr>
                      <a:lvl4pPr marL="1600200" indent="-228600">
                        <a:spcBef>
                          <a:spcPct val="20000"/>
                        </a:spcBef>
                        <a:buSzPct val="100000"/>
                        <a:defRPr>
                          <a:solidFill>
                            <a:schemeClr val="tx1"/>
                          </a:solidFill>
                          <a:latin typeface="Times New Roman" charset="0"/>
                          <a:ea typeface="ＭＳ Ｐゴシック" charset="-128"/>
                        </a:defRPr>
                      </a:lvl4pPr>
                      <a:lvl5pPr marL="2057400" indent="-228600">
                        <a:spcBef>
                          <a:spcPct val="20000"/>
                        </a:spcBef>
                        <a:buSzPct val="100000"/>
                        <a:defRPr>
                          <a:solidFill>
                            <a:schemeClr val="tx1"/>
                          </a:solidFill>
                          <a:latin typeface="Times New Roman" charset="0"/>
                          <a:ea typeface="ＭＳ Ｐゴシック" charset="-128"/>
                        </a:defRPr>
                      </a:lvl5pPr>
                      <a:lvl6pPr marL="2514600" indent="-228600" eaLnBrk="0" fontAlgn="base" hangingPunct="0">
                        <a:spcBef>
                          <a:spcPct val="20000"/>
                        </a:spcBef>
                        <a:spcAft>
                          <a:spcPct val="0"/>
                        </a:spcAft>
                        <a:buSzPct val="100000"/>
                        <a:defRPr>
                          <a:solidFill>
                            <a:schemeClr val="tx1"/>
                          </a:solidFill>
                          <a:latin typeface="Times New Roman" charset="0"/>
                          <a:ea typeface="ＭＳ Ｐゴシック" charset="-128"/>
                        </a:defRPr>
                      </a:lvl6pPr>
                      <a:lvl7pPr marL="2971800" indent="-228600" eaLnBrk="0" fontAlgn="base" hangingPunct="0">
                        <a:spcBef>
                          <a:spcPct val="20000"/>
                        </a:spcBef>
                        <a:spcAft>
                          <a:spcPct val="0"/>
                        </a:spcAft>
                        <a:buSzPct val="100000"/>
                        <a:defRPr>
                          <a:solidFill>
                            <a:schemeClr val="tx1"/>
                          </a:solidFill>
                          <a:latin typeface="Times New Roman" charset="0"/>
                          <a:ea typeface="ＭＳ Ｐゴシック" charset="-128"/>
                        </a:defRPr>
                      </a:lvl7pPr>
                      <a:lvl8pPr marL="3429000" indent="-228600" eaLnBrk="0" fontAlgn="base" hangingPunct="0">
                        <a:spcBef>
                          <a:spcPct val="20000"/>
                        </a:spcBef>
                        <a:spcAft>
                          <a:spcPct val="0"/>
                        </a:spcAft>
                        <a:buSzPct val="100000"/>
                        <a:defRPr>
                          <a:solidFill>
                            <a:schemeClr val="tx1"/>
                          </a:solidFill>
                          <a:latin typeface="Times New Roman" charset="0"/>
                          <a:ea typeface="ＭＳ Ｐゴシック" charset="-128"/>
                        </a:defRPr>
                      </a:lvl8pPr>
                      <a:lvl9pPr marL="3886200" indent="-228600" eaLnBrk="0" fontAlgn="base" hangingPunct="0">
                        <a:spcBef>
                          <a:spcPct val="20000"/>
                        </a:spcBef>
                        <a:spcAft>
                          <a:spcPct val="0"/>
                        </a:spcAft>
                        <a:buSzPct val="100000"/>
                        <a:defRPr>
                          <a:solidFill>
                            <a:schemeClr val="tx1"/>
                          </a:solidFill>
                          <a:latin typeface="Times New Roman"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ea typeface="ＭＳ Ｐゴシック" charset="-128"/>
                        </a:rPr>
                        <a:t>X = 3</a:t>
                      </a:r>
                    </a:p>
                  </a:txBody>
                  <a:tcPr horzOverflow="overflow">
                    <a:lnL>
                      <a:noFill/>
                    </a:lnL>
                    <a:lnR>
                      <a:noFill/>
                    </a:lnR>
                    <a:lnT w="12700" cap="flat" cmpd="sng" algn="ctr">
                      <a:solidFill>
                        <a:schemeClr val="tx1"/>
                      </a:solidFill>
                      <a:prstDash val="solid"/>
                      <a:round/>
                      <a:headEnd type="none" w="med" len="med"/>
                      <a:tailEnd type="none" w="med" len="med"/>
                    </a:lnT>
                    <a:lnB>
                      <a:noFill/>
                    </a:lnB>
                    <a:lnTlToBr>
                      <a:noFill/>
                    </a:lnTlToBr>
                    <a:lnBlToTr>
                      <a:noFill/>
                    </a:lnBlToTr>
                    <a:solidFill>
                      <a:srgbClr val="FFFFFF"/>
                    </a:solidFill>
                  </a:tcPr>
                </a:tc>
                <a:tc>
                  <a:txBody>
                    <a:bodyPr/>
                    <a:lstStyle>
                      <a:lvl1pPr>
                        <a:spcBef>
                          <a:spcPct val="10000"/>
                        </a:spcBef>
                        <a:spcAft>
                          <a:spcPts val="400"/>
                        </a:spcAft>
                        <a:buClr>
                          <a:srgbClr val="0C7B9C"/>
                        </a:buClr>
                        <a:buSzPct val="75000"/>
                        <a:buFont typeface="Monotype Sorts" charset="2"/>
                        <a:defRPr sz="2400">
                          <a:solidFill>
                            <a:schemeClr val="tx1"/>
                          </a:solidFill>
                          <a:latin typeface="Arial" charset="0"/>
                          <a:ea typeface="ＭＳ Ｐゴシック" charset="-128"/>
                        </a:defRPr>
                      </a:lvl1pPr>
                      <a:lvl2pPr marL="742950" indent="-285750">
                        <a:spcBef>
                          <a:spcPct val="10000"/>
                        </a:spcBef>
                        <a:spcAft>
                          <a:spcPts val="400"/>
                        </a:spcAft>
                        <a:buClr>
                          <a:srgbClr val="0C7B9C"/>
                        </a:buClr>
                        <a:buSzPct val="100000"/>
                        <a:buFont typeface="Arial" charset="0"/>
                        <a:defRPr sz="2400">
                          <a:solidFill>
                            <a:schemeClr val="tx1"/>
                          </a:solidFill>
                          <a:latin typeface="Arial" charset="0"/>
                          <a:ea typeface="ＭＳ Ｐゴシック" charset="-128"/>
                        </a:defRPr>
                      </a:lvl2pPr>
                      <a:lvl3pPr marL="1143000" indent="-228600">
                        <a:spcBef>
                          <a:spcPct val="10000"/>
                        </a:spcBef>
                        <a:spcAft>
                          <a:spcPts val="400"/>
                        </a:spcAft>
                        <a:buClr>
                          <a:srgbClr val="0C7B9C"/>
                        </a:buClr>
                        <a:buSzPct val="70000"/>
                        <a:buFont typeface="Wingdings" charset="2"/>
                        <a:defRPr sz="2000">
                          <a:solidFill>
                            <a:schemeClr val="tx1"/>
                          </a:solidFill>
                          <a:latin typeface="Arial" charset="0"/>
                          <a:ea typeface="ＭＳ Ｐゴシック" charset="-128"/>
                        </a:defRPr>
                      </a:lvl3pPr>
                      <a:lvl4pPr marL="1600200" indent="-228600">
                        <a:spcBef>
                          <a:spcPct val="20000"/>
                        </a:spcBef>
                        <a:buSzPct val="100000"/>
                        <a:defRPr>
                          <a:solidFill>
                            <a:schemeClr val="tx1"/>
                          </a:solidFill>
                          <a:latin typeface="Times New Roman" charset="0"/>
                          <a:ea typeface="ＭＳ Ｐゴシック" charset="-128"/>
                        </a:defRPr>
                      </a:lvl4pPr>
                      <a:lvl5pPr marL="2057400" indent="-228600">
                        <a:spcBef>
                          <a:spcPct val="20000"/>
                        </a:spcBef>
                        <a:buSzPct val="100000"/>
                        <a:defRPr>
                          <a:solidFill>
                            <a:schemeClr val="tx1"/>
                          </a:solidFill>
                          <a:latin typeface="Times New Roman" charset="0"/>
                          <a:ea typeface="ＭＳ Ｐゴシック" charset="-128"/>
                        </a:defRPr>
                      </a:lvl5pPr>
                      <a:lvl6pPr marL="2514600" indent="-228600" eaLnBrk="0" fontAlgn="base" hangingPunct="0">
                        <a:spcBef>
                          <a:spcPct val="20000"/>
                        </a:spcBef>
                        <a:spcAft>
                          <a:spcPct val="0"/>
                        </a:spcAft>
                        <a:buSzPct val="100000"/>
                        <a:defRPr>
                          <a:solidFill>
                            <a:schemeClr val="tx1"/>
                          </a:solidFill>
                          <a:latin typeface="Times New Roman" charset="0"/>
                          <a:ea typeface="ＭＳ Ｐゴシック" charset="-128"/>
                        </a:defRPr>
                      </a:lvl6pPr>
                      <a:lvl7pPr marL="2971800" indent="-228600" eaLnBrk="0" fontAlgn="base" hangingPunct="0">
                        <a:spcBef>
                          <a:spcPct val="20000"/>
                        </a:spcBef>
                        <a:spcAft>
                          <a:spcPct val="0"/>
                        </a:spcAft>
                        <a:buSzPct val="100000"/>
                        <a:defRPr>
                          <a:solidFill>
                            <a:schemeClr val="tx1"/>
                          </a:solidFill>
                          <a:latin typeface="Times New Roman" charset="0"/>
                          <a:ea typeface="ＭＳ Ｐゴシック" charset="-128"/>
                        </a:defRPr>
                      </a:lvl7pPr>
                      <a:lvl8pPr marL="3429000" indent="-228600" eaLnBrk="0" fontAlgn="base" hangingPunct="0">
                        <a:spcBef>
                          <a:spcPct val="20000"/>
                        </a:spcBef>
                        <a:spcAft>
                          <a:spcPct val="0"/>
                        </a:spcAft>
                        <a:buSzPct val="100000"/>
                        <a:defRPr>
                          <a:solidFill>
                            <a:schemeClr val="tx1"/>
                          </a:solidFill>
                          <a:latin typeface="Times New Roman" charset="0"/>
                          <a:ea typeface="ＭＳ Ｐゴシック" charset="-128"/>
                        </a:defRPr>
                      </a:lvl8pPr>
                      <a:lvl9pPr marL="3886200" indent="-228600" eaLnBrk="0" fontAlgn="base" hangingPunct="0">
                        <a:spcBef>
                          <a:spcPct val="20000"/>
                        </a:spcBef>
                        <a:spcAft>
                          <a:spcPct val="0"/>
                        </a:spcAft>
                        <a:buSzPct val="100000"/>
                        <a:defRPr>
                          <a:solidFill>
                            <a:schemeClr val="tx1"/>
                          </a:solidFill>
                          <a:latin typeface="Times New Roman"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ea typeface="ＭＳ Ｐゴシック" charset="-128"/>
                        </a:rPr>
                        <a:t>X = 4</a:t>
                      </a:r>
                    </a:p>
                  </a:txBody>
                  <a:tcPr horzOverflow="overflow">
                    <a:lnL>
                      <a:noFill/>
                    </a:lnL>
                    <a:lnR>
                      <a:noFill/>
                    </a:lnR>
                    <a:lnT w="12700" cap="flat" cmpd="sng" algn="ctr">
                      <a:solidFill>
                        <a:schemeClr val="tx1"/>
                      </a:solidFill>
                      <a:prstDash val="solid"/>
                      <a:round/>
                      <a:headEnd type="none" w="med" len="med"/>
                      <a:tailEnd type="none" w="med" len="med"/>
                    </a:lnT>
                    <a:lnB>
                      <a:noFill/>
                    </a:lnB>
                    <a:lnTlToBr>
                      <a:noFill/>
                    </a:lnTlToBr>
                    <a:lnBlToTr>
                      <a:noFill/>
                    </a:lnBlToTr>
                    <a:solidFill>
                      <a:srgbClr val="FFFFFF"/>
                    </a:solidFill>
                  </a:tcPr>
                </a:tc>
                <a:extLst>
                  <a:ext uri="{0D108BD9-81ED-4DB2-BD59-A6C34878D82A}">
                    <a16:rowId xmlns:a16="http://schemas.microsoft.com/office/drawing/2014/main" val="10004"/>
                  </a:ext>
                </a:extLst>
              </a:tr>
            </a:tbl>
          </a:graphicData>
        </a:graphic>
      </p:graphicFrame>
      <p:sp>
        <p:nvSpPr>
          <p:cNvPr id="11" name="TextBox 10">
            <a:extLst>
              <a:ext uri="{FF2B5EF4-FFF2-40B4-BE49-F238E27FC236}">
                <a16:creationId xmlns:a16="http://schemas.microsoft.com/office/drawing/2014/main" id="{8EFF3DBF-5831-43A4-F5F8-250BA1F7481E}"/>
              </a:ext>
            </a:extLst>
          </p:cNvPr>
          <p:cNvSpPr txBox="1">
            <a:spLocks noChangeArrowheads="1"/>
          </p:cNvSpPr>
          <p:nvPr/>
        </p:nvSpPr>
        <p:spPr bwMode="auto">
          <a:xfrm>
            <a:off x="1858963" y="5105400"/>
            <a:ext cx="521176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spcAft>
                <a:spcPct val="0"/>
              </a:spcAft>
              <a:buClrTx/>
              <a:buSzTx/>
              <a:buFontTx/>
              <a:buNone/>
            </a:pPr>
            <a:r>
              <a:rPr lang="en-US" altLang="en-US" sz="1800" b="0"/>
              <a:t>Conditional independence of attributes is violated</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5"/>
                                        </p:tgtEl>
                                        <p:attrNameLst>
                                          <p:attrName>style.visibility</p:attrName>
                                        </p:attrNameLst>
                                      </p:cBhvr>
                                      <p:to>
                                        <p:strVal val="hidden"/>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a:extLst>
              <a:ext uri="{FF2B5EF4-FFF2-40B4-BE49-F238E27FC236}">
                <a16:creationId xmlns:a16="http://schemas.microsoft.com/office/drawing/2014/main" id="{30ACC9FD-AE88-C3F6-BB82-A36CB8C97AD0}"/>
              </a:ext>
            </a:extLst>
          </p:cNvPr>
          <p:cNvSpPr>
            <a:spLocks noGrp="1" noChangeArrowheads="1"/>
          </p:cNvSpPr>
          <p:nvPr>
            <p:ph type="title"/>
          </p:nvPr>
        </p:nvSpPr>
        <p:spPr/>
        <p:txBody>
          <a:bodyPr/>
          <a:lstStyle/>
          <a:p>
            <a:pPr>
              <a:defRPr/>
            </a:pPr>
            <a:r>
              <a:rPr lang="en-US">
                <a:cs typeface="+mj-cs"/>
              </a:rPr>
              <a:t>Bayesian Belief Networks</a:t>
            </a:r>
          </a:p>
        </p:txBody>
      </p:sp>
      <p:sp>
        <p:nvSpPr>
          <p:cNvPr id="19459" name="Rectangle 3">
            <a:extLst>
              <a:ext uri="{FF2B5EF4-FFF2-40B4-BE49-F238E27FC236}">
                <a16:creationId xmlns:a16="http://schemas.microsoft.com/office/drawing/2014/main" id="{93272CB5-8639-4098-DD6B-5DCCF95B8B2E}"/>
              </a:ext>
            </a:extLst>
          </p:cNvPr>
          <p:cNvSpPr>
            <a:spLocks noGrp="1" noChangeArrowheads="1"/>
          </p:cNvSpPr>
          <p:nvPr>
            <p:ph type="body" idx="1"/>
          </p:nvPr>
        </p:nvSpPr>
        <p:spPr/>
        <p:txBody>
          <a:bodyPr/>
          <a:lstStyle/>
          <a:p>
            <a:pPr>
              <a:buFont typeface="Monotype Sorts" charset="0"/>
              <a:buChar char="l"/>
              <a:defRPr/>
            </a:pPr>
            <a:r>
              <a:rPr lang="en-US">
                <a:cs typeface="+mn-cs"/>
              </a:rPr>
              <a:t>Provides graphical representation of probabilistic relationships among a set of random variables</a:t>
            </a:r>
          </a:p>
          <a:p>
            <a:pPr>
              <a:buFont typeface="Monotype Sorts" charset="0"/>
              <a:buChar char="l"/>
              <a:defRPr/>
            </a:pPr>
            <a:r>
              <a:rPr lang="en-US">
                <a:cs typeface="+mn-cs"/>
              </a:rPr>
              <a:t>Consists of:</a:t>
            </a:r>
          </a:p>
          <a:p>
            <a:pPr lvl="1">
              <a:buFont typeface="Arial" charset="0"/>
              <a:buChar char="–"/>
              <a:defRPr/>
            </a:pPr>
            <a:r>
              <a:rPr lang="en-US"/>
              <a:t>A directed acyclic graph (dag)</a:t>
            </a:r>
          </a:p>
          <a:p>
            <a:pPr lvl="2">
              <a:buFont typeface="Wingdings" charset="0"/>
              <a:buChar char="u"/>
              <a:defRPr/>
            </a:pPr>
            <a:r>
              <a:rPr lang="en-US"/>
              <a:t> Node corresponds to a variable</a:t>
            </a:r>
          </a:p>
          <a:p>
            <a:pPr lvl="2">
              <a:buFont typeface="Wingdings" charset="0"/>
              <a:buChar char="u"/>
              <a:defRPr/>
            </a:pPr>
            <a:r>
              <a:rPr lang="en-US"/>
              <a:t> Arc corresponds to dependence </a:t>
            </a:r>
            <a:br>
              <a:rPr lang="en-US"/>
            </a:br>
            <a:r>
              <a:rPr lang="en-US"/>
              <a:t>relationship between a pair of variables</a:t>
            </a:r>
          </a:p>
          <a:p>
            <a:pPr lvl="2">
              <a:buFont typeface="Wingdings" charset="0"/>
              <a:buChar char="u"/>
              <a:defRPr/>
            </a:pPr>
            <a:endParaRPr lang="en-US"/>
          </a:p>
          <a:p>
            <a:pPr lvl="1">
              <a:buFont typeface="Arial" charset="0"/>
              <a:buChar char="–"/>
              <a:defRPr/>
            </a:pPr>
            <a:r>
              <a:rPr lang="en-US"/>
              <a:t>A probability table associating each node to its immediate parent</a:t>
            </a:r>
          </a:p>
        </p:txBody>
      </p:sp>
      <p:graphicFrame>
        <p:nvGraphicFramePr>
          <p:cNvPr id="43011" name="Object 4">
            <a:extLst>
              <a:ext uri="{FF2B5EF4-FFF2-40B4-BE49-F238E27FC236}">
                <a16:creationId xmlns:a16="http://schemas.microsoft.com/office/drawing/2014/main" id="{AA90E08E-C919-4237-C665-47D2E96416DD}"/>
              </a:ext>
            </a:extLst>
          </p:cNvPr>
          <p:cNvGraphicFramePr>
            <a:graphicFrameLocks noGrp="1" noChangeAspect="1"/>
          </p:cNvGraphicFramePr>
          <p:nvPr>
            <p:ph sz="half" idx="4294967295"/>
          </p:nvPr>
        </p:nvGraphicFramePr>
        <p:xfrm>
          <a:off x="6705600" y="2667000"/>
          <a:ext cx="2173288" cy="1636713"/>
        </p:xfrm>
        <a:graphic>
          <a:graphicData uri="http://schemas.openxmlformats.org/presentationml/2006/ole">
            <mc:AlternateContent xmlns:mc="http://schemas.openxmlformats.org/markup-compatibility/2006">
              <mc:Choice xmlns:v="urn:schemas-microsoft-com:vml" Requires="v">
                <p:oleObj name="Visio" r:id="rId2" imgW="2184400" imgH="1651000" progId="Visio.Drawing.6">
                  <p:embed/>
                </p:oleObj>
              </mc:Choice>
              <mc:Fallback>
                <p:oleObj name="Visio" r:id="rId2" imgW="2184400" imgH="1651000" progId="Visio.Drawing.6">
                  <p:embed/>
                  <p:pic>
                    <p:nvPicPr>
                      <p:cNvPr id="43011" name="Object 4">
                        <a:extLst>
                          <a:ext uri="{FF2B5EF4-FFF2-40B4-BE49-F238E27FC236}">
                            <a16:creationId xmlns:a16="http://schemas.microsoft.com/office/drawing/2014/main" id="{AA90E08E-C919-4237-C665-47D2E96416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05600" y="2667000"/>
                        <a:ext cx="2173288" cy="163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a:extLst>
              <a:ext uri="{FF2B5EF4-FFF2-40B4-BE49-F238E27FC236}">
                <a16:creationId xmlns:a16="http://schemas.microsoft.com/office/drawing/2014/main" id="{E0223EC7-3987-D971-463C-7078C0F02E5F}"/>
              </a:ext>
            </a:extLst>
          </p:cNvPr>
          <p:cNvSpPr>
            <a:spLocks noGrp="1" noChangeArrowheads="1"/>
          </p:cNvSpPr>
          <p:nvPr>
            <p:ph type="title"/>
          </p:nvPr>
        </p:nvSpPr>
        <p:spPr/>
        <p:txBody>
          <a:bodyPr/>
          <a:lstStyle/>
          <a:p>
            <a:pPr>
              <a:defRPr/>
            </a:pPr>
            <a:r>
              <a:rPr lang="en-US">
                <a:cs typeface="+mj-cs"/>
              </a:rPr>
              <a:t>Conditional Independence</a:t>
            </a:r>
          </a:p>
        </p:txBody>
      </p:sp>
      <p:sp>
        <p:nvSpPr>
          <p:cNvPr id="1115139" name="Rectangle 3">
            <a:extLst>
              <a:ext uri="{FF2B5EF4-FFF2-40B4-BE49-F238E27FC236}">
                <a16:creationId xmlns:a16="http://schemas.microsoft.com/office/drawing/2014/main" id="{EE99E752-726C-E117-C781-5888B514BC56}"/>
              </a:ext>
            </a:extLst>
          </p:cNvPr>
          <p:cNvSpPr>
            <a:spLocks noGrp="1" noChangeArrowheads="1"/>
          </p:cNvSpPr>
          <p:nvPr>
            <p:ph type="body" idx="1"/>
          </p:nvPr>
        </p:nvSpPr>
        <p:spPr>
          <a:xfrm>
            <a:off x="411163" y="4953000"/>
            <a:ext cx="8318500" cy="1371600"/>
          </a:xfrm>
        </p:spPr>
        <p:txBody>
          <a:bodyPr/>
          <a:lstStyle/>
          <a:p>
            <a:pPr>
              <a:buFont typeface="Monotype Sorts" charset="0"/>
              <a:buChar char="l"/>
              <a:defRPr/>
            </a:pPr>
            <a:r>
              <a:rPr lang="en-US">
                <a:cs typeface="+mn-cs"/>
              </a:rPr>
              <a:t>A node in a Bayesian network is conditionally independent of all of its nondescendants, if its parents are known</a:t>
            </a:r>
          </a:p>
        </p:txBody>
      </p:sp>
      <p:graphicFrame>
        <p:nvGraphicFramePr>
          <p:cNvPr id="44035" name="Object 4">
            <a:extLst>
              <a:ext uri="{FF2B5EF4-FFF2-40B4-BE49-F238E27FC236}">
                <a16:creationId xmlns:a16="http://schemas.microsoft.com/office/drawing/2014/main" id="{AAAB2EE3-F775-00D5-AD5A-2B88EBABA51D}"/>
              </a:ext>
            </a:extLst>
          </p:cNvPr>
          <p:cNvGraphicFramePr>
            <a:graphicFrameLocks noGrp="1" noChangeAspect="1"/>
          </p:cNvGraphicFramePr>
          <p:nvPr>
            <p:ph sz="half" idx="4294967295"/>
          </p:nvPr>
        </p:nvGraphicFramePr>
        <p:xfrm>
          <a:off x="1143000" y="1219200"/>
          <a:ext cx="2649538" cy="3352800"/>
        </p:xfrm>
        <a:graphic>
          <a:graphicData uri="http://schemas.openxmlformats.org/presentationml/2006/ole">
            <mc:AlternateContent xmlns:mc="http://schemas.openxmlformats.org/markup-compatibility/2006">
              <mc:Choice xmlns:v="urn:schemas-microsoft-com:vml" Requires="v">
                <p:oleObj name="Visio" r:id="rId2" imgW="2209800" imgH="2794000" progId="Visio.Drawing.6">
                  <p:embed/>
                </p:oleObj>
              </mc:Choice>
              <mc:Fallback>
                <p:oleObj name="Visio" r:id="rId2" imgW="2209800" imgH="2794000" progId="Visio.Drawing.6">
                  <p:embed/>
                  <p:pic>
                    <p:nvPicPr>
                      <p:cNvPr id="44035" name="Object 4">
                        <a:extLst>
                          <a:ext uri="{FF2B5EF4-FFF2-40B4-BE49-F238E27FC236}">
                            <a16:creationId xmlns:a16="http://schemas.microsoft.com/office/drawing/2014/main" id="{AAAB2EE3-F775-00D5-AD5A-2B88EBABA5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000" y="1219200"/>
                        <a:ext cx="2649538" cy="3352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0485" name="Text Box 6">
            <a:extLst>
              <a:ext uri="{FF2B5EF4-FFF2-40B4-BE49-F238E27FC236}">
                <a16:creationId xmlns:a16="http://schemas.microsoft.com/office/drawing/2014/main" id="{7E0485B9-382D-766C-1283-5A40A3FB3745}"/>
              </a:ext>
            </a:extLst>
          </p:cNvPr>
          <p:cNvSpPr txBox="1">
            <a:spLocks noChangeArrowheads="1"/>
          </p:cNvSpPr>
          <p:nvPr/>
        </p:nvSpPr>
        <p:spPr bwMode="auto">
          <a:xfrm>
            <a:off x="4800600" y="1752600"/>
            <a:ext cx="3657600" cy="2100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spAutoFit/>
          </a:bodyPr>
          <a:lstStyle>
            <a:lvl1pPr>
              <a:defRPr sz="1400" b="1">
                <a:solidFill>
                  <a:schemeClr val="tx1"/>
                </a:solidFill>
                <a:latin typeface="Arial" charset="0"/>
                <a:ea typeface="ＭＳ Ｐゴシック" charset="0"/>
              </a:defRPr>
            </a:lvl1pPr>
            <a:lvl2pPr marL="742950" indent="-285750">
              <a:defRPr sz="1400" b="1">
                <a:solidFill>
                  <a:schemeClr val="tx1"/>
                </a:solidFill>
                <a:latin typeface="Arial" charset="0"/>
                <a:ea typeface="ＭＳ Ｐゴシック" charset="0"/>
              </a:defRPr>
            </a:lvl2pPr>
            <a:lvl3pPr marL="1143000" indent="-228600">
              <a:defRPr sz="1400" b="1">
                <a:solidFill>
                  <a:schemeClr val="tx1"/>
                </a:solidFill>
                <a:latin typeface="Arial" charset="0"/>
                <a:ea typeface="ＭＳ Ｐゴシック" charset="0"/>
              </a:defRPr>
            </a:lvl3pPr>
            <a:lvl4pPr marL="1600200" indent="-228600">
              <a:defRPr sz="1400" b="1">
                <a:solidFill>
                  <a:schemeClr val="tx1"/>
                </a:solidFill>
                <a:latin typeface="Arial" charset="0"/>
                <a:ea typeface="ＭＳ Ｐゴシック" charset="0"/>
              </a:defRPr>
            </a:lvl4pPr>
            <a:lvl5pPr marL="2057400" indent="-228600">
              <a:defRPr sz="1400" b="1">
                <a:solidFill>
                  <a:schemeClr val="tx1"/>
                </a:solidFill>
                <a:latin typeface="Arial" charset="0"/>
                <a:ea typeface="ＭＳ Ｐゴシック" charset="0"/>
              </a:defRPr>
            </a:lvl5pPr>
            <a:lvl6pPr marL="2514600" indent="-228600" eaLnBrk="0" fontAlgn="base" hangingPunct="0">
              <a:spcBef>
                <a:spcPct val="0"/>
              </a:spcBef>
              <a:spcAft>
                <a:spcPct val="0"/>
              </a:spcAft>
              <a:defRPr sz="1400" b="1">
                <a:solidFill>
                  <a:schemeClr val="tx1"/>
                </a:solidFill>
                <a:latin typeface="Arial" charset="0"/>
                <a:ea typeface="ＭＳ Ｐゴシック" charset="0"/>
              </a:defRPr>
            </a:lvl6pPr>
            <a:lvl7pPr marL="2971800" indent="-228600" eaLnBrk="0" fontAlgn="base" hangingPunct="0">
              <a:spcBef>
                <a:spcPct val="0"/>
              </a:spcBef>
              <a:spcAft>
                <a:spcPct val="0"/>
              </a:spcAft>
              <a:defRPr sz="1400" b="1">
                <a:solidFill>
                  <a:schemeClr val="tx1"/>
                </a:solidFill>
                <a:latin typeface="Arial" charset="0"/>
                <a:ea typeface="ＭＳ Ｐゴシック" charset="0"/>
              </a:defRPr>
            </a:lvl7pPr>
            <a:lvl8pPr marL="3429000" indent="-228600" eaLnBrk="0" fontAlgn="base" hangingPunct="0">
              <a:spcBef>
                <a:spcPct val="0"/>
              </a:spcBef>
              <a:spcAft>
                <a:spcPct val="0"/>
              </a:spcAft>
              <a:defRPr sz="1400" b="1">
                <a:solidFill>
                  <a:schemeClr val="tx1"/>
                </a:solidFill>
                <a:latin typeface="Arial" charset="0"/>
                <a:ea typeface="ＭＳ Ｐゴシック" charset="0"/>
              </a:defRPr>
            </a:lvl8pPr>
            <a:lvl9pPr marL="3886200" indent="-228600" eaLnBrk="0" fontAlgn="base" hangingPunct="0">
              <a:spcBef>
                <a:spcPct val="0"/>
              </a:spcBef>
              <a:spcAft>
                <a:spcPct val="0"/>
              </a:spcAft>
              <a:defRPr sz="1400" b="1">
                <a:solidFill>
                  <a:schemeClr val="tx1"/>
                </a:solidFill>
                <a:latin typeface="Arial" charset="0"/>
                <a:ea typeface="ＭＳ Ｐゴシック" charset="0"/>
              </a:defRPr>
            </a:lvl9pPr>
          </a:lstStyle>
          <a:p>
            <a:pPr>
              <a:spcBef>
                <a:spcPct val="50000"/>
              </a:spcBef>
              <a:defRPr/>
            </a:pPr>
            <a:r>
              <a:rPr lang="en-US" sz="2400"/>
              <a:t>D is parent of C</a:t>
            </a:r>
          </a:p>
          <a:p>
            <a:pPr>
              <a:spcBef>
                <a:spcPct val="50000"/>
              </a:spcBef>
              <a:defRPr/>
            </a:pPr>
            <a:r>
              <a:rPr lang="en-US" sz="2400"/>
              <a:t>A is child of C</a:t>
            </a:r>
          </a:p>
          <a:p>
            <a:pPr>
              <a:spcBef>
                <a:spcPct val="50000"/>
              </a:spcBef>
              <a:defRPr/>
            </a:pPr>
            <a:r>
              <a:rPr lang="en-US" sz="2400"/>
              <a:t>B is descendant of D</a:t>
            </a:r>
          </a:p>
          <a:p>
            <a:pPr>
              <a:spcBef>
                <a:spcPct val="50000"/>
              </a:spcBef>
              <a:defRPr/>
            </a:pPr>
            <a:r>
              <a:rPr lang="en-US" sz="2400"/>
              <a:t>D is ancestor of A</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1513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15139" grpId="0" build="p"/>
    </p:bldLst>
  </p:timing>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4">
            <a:extLst>
              <a:ext uri="{FF2B5EF4-FFF2-40B4-BE49-F238E27FC236}">
                <a16:creationId xmlns:a16="http://schemas.microsoft.com/office/drawing/2014/main" id="{1779ABB1-708E-FD0F-5D36-CADEB8D1F9C1}"/>
              </a:ext>
            </a:extLst>
          </p:cNvPr>
          <p:cNvSpPr>
            <a:spLocks noGrp="1" noChangeArrowheads="1"/>
          </p:cNvSpPr>
          <p:nvPr>
            <p:ph type="title"/>
          </p:nvPr>
        </p:nvSpPr>
        <p:spPr/>
        <p:txBody>
          <a:bodyPr/>
          <a:lstStyle/>
          <a:p>
            <a:pPr>
              <a:defRPr/>
            </a:pPr>
            <a:r>
              <a:rPr lang="en-US">
                <a:cs typeface="+mj-cs"/>
              </a:rPr>
              <a:t>Conditional Independence</a:t>
            </a:r>
          </a:p>
        </p:txBody>
      </p:sp>
      <p:sp>
        <p:nvSpPr>
          <p:cNvPr id="21507" name="Rectangle 5">
            <a:extLst>
              <a:ext uri="{FF2B5EF4-FFF2-40B4-BE49-F238E27FC236}">
                <a16:creationId xmlns:a16="http://schemas.microsoft.com/office/drawing/2014/main" id="{6E729545-3CDA-48A4-C04A-BBB9EC585FD0}"/>
              </a:ext>
            </a:extLst>
          </p:cNvPr>
          <p:cNvSpPr>
            <a:spLocks noGrp="1" noChangeArrowheads="1"/>
          </p:cNvSpPr>
          <p:nvPr>
            <p:ph type="body" idx="1"/>
          </p:nvPr>
        </p:nvSpPr>
        <p:spPr/>
        <p:txBody>
          <a:bodyPr/>
          <a:lstStyle/>
          <a:p>
            <a:pPr>
              <a:buFont typeface="Monotype Sorts" pitchFamily="-84" charset="2"/>
              <a:buChar char="l"/>
              <a:defRPr/>
            </a:pPr>
            <a:r>
              <a:rPr lang="en-US" altLang="en-US">
                <a:ea typeface="ＭＳ Ｐゴシック" pitchFamily="34" charset="-128"/>
              </a:rPr>
              <a:t>Naïve Bayes assumption:</a:t>
            </a:r>
          </a:p>
        </p:txBody>
      </p:sp>
      <p:graphicFrame>
        <p:nvGraphicFramePr>
          <p:cNvPr id="45059" name="Object 6">
            <a:extLst>
              <a:ext uri="{FF2B5EF4-FFF2-40B4-BE49-F238E27FC236}">
                <a16:creationId xmlns:a16="http://schemas.microsoft.com/office/drawing/2014/main" id="{496A6D7E-386A-5968-9D17-4BA929BFB5D8}"/>
              </a:ext>
            </a:extLst>
          </p:cNvPr>
          <p:cNvGraphicFramePr>
            <a:graphicFrameLocks noGrp="1" noChangeAspect="1"/>
          </p:cNvGraphicFramePr>
          <p:nvPr>
            <p:ph sz="half" idx="4294967295"/>
          </p:nvPr>
        </p:nvGraphicFramePr>
        <p:xfrm>
          <a:off x="1524000" y="2362200"/>
          <a:ext cx="5486400" cy="2151063"/>
        </p:xfrm>
        <a:graphic>
          <a:graphicData uri="http://schemas.openxmlformats.org/presentationml/2006/ole">
            <mc:AlternateContent xmlns:mc="http://schemas.openxmlformats.org/markup-compatibility/2006">
              <mc:Choice xmlns:v="urn:schemas-microsoft-com:vml" Requires="v">
                <p:oleObj name="Visio" r:id="rId2" imgW="4394200" imgH="1727200" progId="Visio.Drawing.6">
                  <p:embed/>
                </p:oleObj>
              </mc:Choice>
              <mc:Fallback>
                <p:oleObj name="Visio" r:id="rId2" imgW="4394200" imgH="1727200" progId="Visio.Drawing.6">
                  <p:embed/>
                  <p:pic>
                    <p:nvPicPr>
                      <p:cNvPr id="45059" name="Object 6">
                        <a:extLst>
                          <a:ext uri="{FF2B5EF4-FFF2-40B4-BE49-F238E27FC236}">
                            <a16:creationId xmlns:a16="http://schemas.microsoft.com/office/drawing/2014/main" id="{496A6D7E-386A-5968-9D17-4BA929BFB5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2362200"/>
                        <a:ext cx="5486400" cy="2151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88DF95E1-0AFB-D114-0914-92502BAAE0CB}"/>
              </a:ext>
            </a:extLst>
          </p:cNvPr>
          <p:cNvSpPr>
            <a:spLocks noGrp="1" noChangeArrowheads="1"/>
          </p:cNvSpPr>
          <p:nvPr>
            <p:ph type="title"/>
          </p:nvPr>
        </p:nvSpPr>
        <p:spPr/>
        <p:txBody>
          <a:bodyPr/>
          <a:lstStyle/>
          <a:p>
            <a:pPr>
              <a:defRPr/>
            </a:pPr>
            <a:r>
              <a:rPr lang="en-US">
                <a:cs typeface="+mj-cs"/>
              </a:rPr>
              <a:t>Probability Tables</a:t>
            </a:r>
          </a:p>
        </p:txBody>
      </p:sp>
      <p:sp>
        <p:nvSpPr>
          <p:cNvPr id="22531" name="Rectangle 6">
            <a:extLst>
              <a:ext uri="{FF2B5EF4-FFF2-40B4-BE49-F238E27FC236}">
                <a16:creationId xmlns:a16="http://schemas.microsoft.com/office/drawing/2014/main" id="{35D46180-7382-B191-3F07-BB98B9CFB661}"/>
              </a:ext>
            </a:extLst>
          </p:cNvPr>
          <p:cNvSpPr>
            <a:spLocks noGrp="1" noChangeArrowheads="1"/>
          </p:cNvSpPr>
          <p:nvPr>
            <p:ph type="body" idx="1"/>
          </p:nvPr>
        </p:nvSpPr>
        <p:spPr/>
        <p:txBody>
          <a:bodyPr/>
          <a:lstStyle/>
          <a:p>
            <a:pPr>
              <a:buFont typeface="Monotype Sorts" pitchFamily="-84" charset="2"/>
              <a:buChar char="l"/>
              <a:defRPr/>
            </a:pPr>
            <a:r>
              <a:rPr lang="en-US" altLang="en-US">
                <a:ea typeface="ＭＳ Ｐゴシック" pitchFamily="34" charset="-128"/>
              </a:rPr>
              <a:t>If X does not have any parents, table contains prior probability P(X)</a:t>
            </a:r>
          </a:p>
          <a:p>
            <a:pPr>
              <a:buFont typeface="Monotype Sorts" pitchFamily="-84" charset="2"/>
              <a:buChar char="l"/>
              <a:defRPr/>
            </a:pPr>
            <a:endParaRPr lang="en-US" altLang="en-US">
              <a:ea typeface="ＭＳ Ｐゴシック" pitchFamily="34" charset="-128"/>
            </a:endParaRPr>
          </a:p>
          <a:p>
            <a:pPr>
              <a:buFont typeface="Monotype Sorts" pitchFamily="-84" charset="2"/>
              <a:buChar char="l"/>
              <a:defRPr/>
            </a:pPr>
            <a:r>
              <a:rPr lang="en-US" altLang="en-US">
                <a:ea typeface="ＭＳ Ｐゴシック" pitchFamily="34" charset="-128"/>
              </a:rPr>
              <a:t>If X has only one parent (Y), table contains conditional probability P(X|Y)</a:t>
            </a:r>
          </a:p>
          <a:p>
            <a:pPr>
              <a:buFont typeface="Monotype Sorts" pitchFamily="-84" charset="2"/>
              <a:buChar char="l"/>
              <a:defRPr/>
            </a:pPr>
            <a:endParaRPr lang="en-US" altLang="en-US">
              <a:ea typeface="ＭＳ Ｐゴシック" pitchFamily="34" charset="-128"/>
            </a:endParaRPr>
          </a:p>
          <a:p>
            <a:pPr>
              <a:buFont typeface="Monotype Sorts" pitchFamily="-84" charset="2"/>
              <a:buChar char="l"/>
              <a:defRPr/>
            </a:pPr>
            <a:r>
              <a:rPr lang="en-US" altLang="en-US">
                <a:ea typeface="ＭＳ Ｐゴシック" pitchFamily="34" charset="-128"/>
              </a:rPr>
              <a:t>If X has multiple parents (Y</a:t>
            </a:r>
            <a:r>
              <a:rPr lang="en-US" altLang="en-US" baseline="-25000">
                <a:ea typeface="ＭＳ Ｐゴシック" pitchFamily="34" charset="-128"/>
              </a:rPr>
              <a:t>1</a:t>
            </a:r>
            <a:r>
              <a:rPr lang="en-US" altLang="en-US">
                <a:ea typeface="ＭＳ Ｐゴシック" pitchFamily="34" charset="-128"/>
              </a:rPr>
              <a:t>, Y</a:t>
            </a:r>
            <a:r>
              <a:rPr lang="en-US" altLang="en-US" baseline="-25000">
                <a:ea typeface="ＭＳ Ｐゴシック" pitchFamily="34" charset="-128"/>
              </a:rPr>
              <a:t>2</a:t>
            </a:r>
            <a:r>
              <a:rPr lang="en-US" altLang="en-US">
                <a:ea typeface="ＭＳ Ｐゴシック" pitchFamily="34" charset="-128"/>
              </a:rPr>
              <a:t>,…, Y</a:t>
            </a:r>
            <a:r>
              <a:rPr lang="en-US" altLang="en-US" baseline="-25000">
                <a:ea typeface="ＭＳ Ｐゴシック" pitchFamily="34" charset="-128"/>
              </a:rPr>
              <a:t>k</a:t>
            </a:r>
            <a:r>
              <a:rPr lang="en-US" altLang="en-US">
                <a:ea typeface="ＭＳ Ｐゴシック" pitchFamily="34" charset="-128"/>
              </a:rPr>
              <a:t>), table contains conditional probability P(X|Y</a:t>
            </a:r>
            <a:r>
              <a:rPr lang="en-US" altLang="en-US" baseline="-25000">
                <a:ea typeface="ＭＳ Ｐゴシック" pitchFamily="34" charset="-128"/>
              </a:rPr>
              <a:t>1</a:t>
            </a:r>
            <a:r>
              <a:rPr lang="en-US" altLang="en-US">
                <a:ea typeface="ＭＳ Ｐゴシック" pitchFamily="34" charset="-128"/>
              </a:rPr>
              <a:t>, Y</a:t>
            </a:r>
            <a:r>
              <a:rPr lang="en-US" altLang="en-US" baseline="-25000">
                <a:ea typeface="ＭＳ Ｐゴシック" pitchFamily="34" charset="-128"/>
              </a:rPr>
              <a:t>2</a:t>
            </a:r>
            <a:r>
              <a:rPr lang="en-US" altLang="en-US">
                <a:ea typeface="ＭＳ Ｐゴシック" pitchFamily="34" charset="-128"/>
              </a:rPr>
              <a:t>,…, Y</a:t>
            </a:r>
            <a:r>
              <a:rPr lang="en-US" altLang="en-US" baseline="-25000">
                <a:ea typeface="ＭＳ Ｐゴシック" pitchFamily="34" charset="-128"/>
              </a:rPr>
              <a:t>k</a:t>
            </a:r>
            <a:r>
              <a:rPr lang="en-US" altLang="en-US">
                <a:ea typeface="ＭＳ Ｐゴシック" pitchFamily="34" charset="-128"/>
              </a:rPr>
              <a:t>)</a:t>
            </a:r>
          </a:p>
        </p:txBody>
      </p:sp>
      <p:graphicFrame>
        <p:nvGraphicFramePr>
          <p:cNvPr id="46083" name="Object 4">
            <a:extLst>
              <a:ext uri="{FF2B5EF4-FFF2-40B4-BE49-F238E27FC236}">
                <a16:creationId xmlns:a16="http://schemas.microsoft.com/office/drawing/2014/main" id="{BC13E0DA-1830-2455-F3AB-BE3C3878804F}"/>
              </a:ext>
            </a:extLst>
          </p:cNvPr>
          <p:cNvGraphicFramePr>
            <a:graphicFrameLocks noGrp="1" noChangeAspect="1"/>
          </p:cNvGraphicFramePr>
          <p:nvPr>
            <p:ph idx="4294967295"/>
          </p:nvPr>
        </p:nvGraphicFramePr>
        <p:xfrm>
          <a:off x="7772400" y="1905000"/>
          <a:ext cx="517525" cy="1711325"/>
        </p:xfrm>
        <a:graphic>
          <a:graphicData uri="http://schemas.openxmlformats.org/presentationml/2006/ole">
            <mc:AlternateContent xmlns:mc="http://schemas.openxmlformats.org/markup-compatibility/2006">
              <mc:Choice xmlns:v="urn:schemas-microsoft-com:vml" Requires="v">
                <p:oleObj name="Visio" r:id="rId2" imgW="520700" imgH="1727200" progId="Visio.Drawing.6">
                  <p:embed/>
                </p:oleObj>
              </mc:Choice>
              <mc:Fallback>
                <p:oleObj name="Visio" r:id="rId2" imgW="520700" imgH="1727200" progId="Visio.Drawing.6">
                  <p:embed/>
                  <p:pic>
                    <p:nvPicPr>
                      <p:cNvPr id="46083" name="Object 4">
                        <a:extLst>
                          <a:ext uri="{FF2B5EF4-FFF2-40B4-BE49-F238E27FC236}">
                            <a16:creationId xmlns:a16="http://schemas.microsoft.com/office/drawing/2014/main" id="{BC13E0DA-1830-2455-F3AB-BE3C387880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72400" y="1905000"/>
                        <a:ext cx="517525" cy="171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4">
            <a:extLst>
              <a:ext uri="{FF2B5EF4-FFF2-40B4-BE49-F238E27FC236}">
                <a16:creationId xmlns:a16="http://schemas.microsoft.com/office/drawing/2014/main" id="{673EAC52-99C9-5D4B-7E37-8CE526C1CDEA}"/>
              </a:ext>
            </a:extLst>
          </p:cNvPr>
          <p:cNvSpPr>
            <a:spLocks noGrp="1" noChangeArrowheads="1"/>
          </p:cNvSpPr>
          <p:nvPr>
            <p:ph type="title"/>
          </p:nvPr>
        </p:nvSpPr>
        <p:spPr/>
        <p:txBody>
          <a:bodyPr/>
          <a:lstStyle/>
          <a:p>
            <a:pPr>
              <a:defRPr/>
            </a:pPr>
            <a:r>
              <a:rPr lang="en-US">
                <a:cs typeface="+mj-cs"/>
              </a:rPr>
              <a:t>Example of Bayesian Belief Network</a:t>
            </a:r>
          </a:p>
        </p:txBody>
      </p:sp>
      <p:graphicFrame>
        <p:nvGraphicFramePr>
          <p:cNvPr id="47106" name="Object 5">
            <a:extLst>
              <a:ext uri="{FF2B5EF4-FFF2-40B4-BE49-F238E27FC236}">
                <a16:creationId xmlns:a16="http://schemas.microsoft.com/office/drawing/2014/main" id="{AF7F0299-9899-43FD-3BE6-6406A4D5E963}"/>
              </a:ext>
            </a:extLst>
          </p:cNvPr>
          <p:cNvGraphicFramePr>
            <a:graphicFrameLocks noGrp="1" noChangeAspect="1"/>
          </p:cNvGraphicFramePr>
          <p:nvPr>
            <p:ph idx="1"/>
          </p:nvPr>
        </p:nvGraphicFramePr>
        <p:xfrm>
          <a:off x="503238" y="1152525"/>
          <a:ext cx="8134350" cy="5162550"/>
        </p:xfrm>
        <a:graphic>
          <a:graphicData uri="http://schemas.openxmlformats.org/presentationml/2006/ole">
            <mc:AlternateContent xmlns:mc="http://schemas.openxmlformats.org/markup-compatibility/2006">
              <mc:Choice xmlns:v="urn:schemas-microsoft-com:vml" Requires="v">
                <p:oleObj name="Visio" r:id="rId2" imgW="9766300" imgH="6197600" progId="Visio.Drawing.6">
                  <p:embed/>
                </p:oleObj>
              </mc:Choice>
              <mc:Fallback>
                <p:oleObj name="Visio" r:id="rId2" imgW="9766300" imgH="6197600" progId="Visio.Drawing.6">
                  <p:embed/>
                  <p:pic>
                    <p:nvPicPr>
                      <p:cNvPr id="47106" name="Object 5">
                        <a:extLst>
                          <a:ext uri="{FF2B5EF4-FFF2-40B4-BE49-F238E27FC236}">
                            <a16:creationId xmlns:a16="http://schemas.microsoft.com/office/drawing/2014/main" id="{AF7F0299-9899-43FD-3BE6-6406A4D5E9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3238" y="1152525"/>
                        <a:ext cx="8134350" cy="5162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058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81400" y="1371600"/>
            <a:ext cx="5210175" cy="4573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20578" name="Rectangle 2"/>
          <p:cNvSpPr>
            <a:spLocks noGrp="1" noChangeArrowheads="1"/>
          </p:cNvSpPr>
          <p:nvPr>
            <p:ph type="title"/>
          </p:nvPr>
        </p:nvSpPr>
        <p:spPr/>
        <p:txBody>
          <a:bodyPr/>
          <a:lstStyle/>
          <a:p>
            <a:r>
              <a:rPr lang="en-US"/>
              <a:t>Example: Iris data (continued)</a:t>
            </a:r>
          </a:p>
        </p:txBody>
      </p:sp>
      <p:sp>
        <p:nvSpPr>
          <p:cNvPr id="920579" name="Rectangle 3"/>
          <p:cNvSpPr>
            <a:spLocks noGrp="1" noChangeArrowheads="1"/>
          </p:cNvSpPr>
          <p:nvPr>
            <p:ph type="body" idx="1"/>
          </p:nvPr>
        </p:nvSpPr>
        <p:spPr>
          <a:xfrm>
            <a:off x="411163" y="1143000"/>
            <a:ext cx="3779837" cy="5181600"/>
          </a:xfrm>
        </p:spPr>
        <p:txBody>
          <a:bodyPr/>
          <a:lstStyle/>
          <a:p>
            <a:pPr>
              <a:lnSpc>
                <a:spcPct val="90000"/>
              </a:lnSpc>
              <a:spcBef>
                <a:spcPct val="15000"/>
              </a:spcBef>
            </a:pPr>
            <a:r>
              <a:rPr lang="en-US" sz="2400"/>
              <a:t>Each unique tuple of petal width, petal length, and species type identifies one element of the array.</a:t>
            </a:r>
          </a:p>
          <a:p>
            <a:pPr>
              <a:lnSpc>
                <a:spcPct val="90000"/>
              </a:lnSpc>
              <a:spcBef>
                <a:spcPct val="15000"/>
              </a:spcBef>
            </a:pPr>
            <a:r>
              <a:rPr lang="en-US" sz="2400"/>
              <a:t>This element is assigned the corresponding count value.   </a:t>
            </a:r>
          </a:p>
          <a:p>
            <a:pPr>
              <a:lnSpc>
                <a:spcPct val="90000"/>
              </a:lnSpc>
              <a:spcBef>
                <a:spcPct val="15000"/>
              </a:spcBef>
            </a:pPr>
            <a:r>
              <a:rPr lang="en-US" sz="2400"/>
              <a:t>The figure illustrates </a:t>
            </a:r>
            <a:br>
              <a:rPr lang="en-US" sz="2400"/>
            </a:br>
            <a:r>
              <a:rPr lang="en-US" sz="2400"/>
              <a:t>the result.</a:t>
            </a:r>
          </a:p>
          <a:p>
            <a:pPr>
              <a:lnSpc>
                <a:spcPct val="90000"/>
              </a:lnSpc>
              <a:spcBef>
                <a:spcPct val="15000"/>
              </a:spcBef>
            </a:pPr>
            <a:r>
              <a:rPr lang="en-US" sz="2400"/>
              <a:t>All non-specified </a:t>
            </a:r>
            <a:br>
              <a:rPr lang="en-US" sz="2400"/>
            </a:br>
            <a:r>
              <a:rPr lang="en-US" sz="2400"/>
              <a:t>tuples are 0.</a:t>
            </a:r>
          </a:p>
          <a:p>
            <a:pPr marL="1206500" lvl="2" indent="-292100">
              <a:lnSpc>
                <a:spcPct val="90000"/>
              </a:lnSpc>
              <a:spcBef>
                <a:spcPct val="15000"/>
              </a:spcBef>
            </a:pPr>
            <a:endParaRPr lang="en-US" sz="2400"/>
          </a:p>
        </p:txBody>
      </p:sp>
    </p:spTree>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a:extLst>
              <a:ext uri="{FF2B5EF4-FFF2-40B4-BE49-F238E27FC236}">
                <a16:creationId xmlns:a16="http://schemas.microsoft.com/office/drawing/2014/main" id="{5EACDFF1-C115-93D7-C04E-A2AED18A86B3}"/>
              </a:ext>
            </a:extLst>
          </p:cNvPr>
          <p:cNvSpPr>
            <a:spLocks noGrp="1" noChangeArrowheads="1"/>
          </p:cNvSpPr>
          <p:nvPr>
            <p:ph type="title"/>
          </p:nvPr>
        </p:nvSpPr>
        <p:spPr/>
        <p:txBody>
          <a:bodyPr/>
          <a:lstStyle/>
          <a:p>
            <a:pPr>
              <a:defRPr/>
            </a:pPr>
            <a:r>
              <a:rPr lang="en-US">
                <a:cs typeface="+mj-cs"/>
              </a:rPr>
              <a:t>Example of Inferencing using BBN</a:t>
            </a:r>
          </a:p>
        </p:txBody>
      </p:sp>
      <p:sp>
        <p:nvSpPr>
          <p:cNvPr id="24579" name="Rectangle 3">
            <a:extLst>
              <a:ext uri="{FF2B5EF4-FFF2-40B4-BE49-F238E27FC236}">
                <a16:creationId xmlns:a16="http://schemas.microsoft.com/office/drawing/2014/main" id="{0824C863-889E-037A-5657-45FA955A998E}"/>
              </a:ext>
            </a:extLst>
          </p:cNvPr>
          <p:cNvSpPr>
            <a:spLocks noGrp="1" noChangeArrowheads="1"/>
          </p:cNvSpPr>
          <p:nvPr>
            <p:ph type="body" idx="1"/>
          </p:nvPr>
        </p:nvSpPr>
        <p:spPr/>
        <p:txBody>
          <a:bodyPr/>
          <a:lstStyle/>
          <a:p>
            <a:pPr>
              <a:buFont typeface="Monotype Sorts" pitchFamily="-84" charset="2"/>
              <a:buChar char="l"/>
              <a:defRPr/>
            </a:pPr>
            <a:r>
              <a:rPr lang="en-US" sz="2400" dirty="0">
                <a:cs typeface="+mn-cs"/>
              </a:rPr>
              <a:t>Given: X = (E=No, D=Yes, CP=Yes, BP=High)</a:t>
            </a:r>
          </a:p>
          <a:p>
            <a:pPr lvl="1">
              <a:buFont typeface="Arial" charset="0"/>
              <a:buChar char="–"/>
              <a:defRPr/>
            </a:pPr>
            <a:r>
              <a:rPr lang="en-US" sz="2400" dirty="0"/>
              <a:t>Compute P(HD|E,D,CP,BP)?</a:t>
            </a:r>
          </a:p>
          <a:p>
            <a:pPr lvl="4">
              <a:defRPr/>
            </a:pPr>
            <a:endParaRPr lang="en-US" sz="700" dirty="0">
              <a:latin typeface="Times New Roman" charset="0"/>
            </a:endParaRPr>
          </a:p>
          <a:p>
            <a:pPr>
              <a:buFont typeface="Monotype Sorts" charset="0"/>
              <a:buChar char="l"/>
              <a:defRPr/>
            </a:pPr>
            <a:r>
              <a:rPr lang="en-US" sz="2400" dirty="0">
                <a:cs typeface="+mn-cs"/>
              </a:rPr>
              <a:t>P(HD=Yes| E=No,D=Yes) = 0.55</a:t>
            </a:r>
            <a:br>
              <a:rPr lang="en-US" sz="2400" dirty="0">
                <a:cs typeface="+mn-cs"/>
              </a:rPr>
            </a:br>
            <a:r>
              <a:rPr lang="en-US" sz="2400" dirty="0">
                <a:cs typeface="+mn-cs"/>
              </a:rPr>
              <a:t>P(CP=Yes| HD=Yes) = 0.8</a:t>
            </a:r>
            <a:br>
              <a:rPr lang="en-US" sz="2400" dirty="0">
                <a:cs typeface="+mn-cs"/>
              </a:rPr>
            </a:br>
            <a:r>
              <a:rPr lang="en-US" sz="2400" dirty="0">
                <a:cs typeface="+mn-cs"/>
              </a:rPr>
              <a:t>P(BP=High| HD=Yes) = 0.85</a:t>
            </a:r>
          </a:p>
          <a:p>
            <a:pPr lvl="1">
              <a:buFont typeface="Arial" charset="0"/>
              <a:buChar char="–"/>
              <a:defRPr/>
            </a:pPr>
            <a:r>
              <a:rPr lang="en-US" sz="2000" dirty="0"/>
              <a:t>P(HD=Yes|E=No,D=Yes,CP=Yes,BP=High) </a:t>
            </a:r>
            <a:br>
              <a:rPr lang="en-US" sz="2000" dirty="0"/>
            </a:br>
            <a:r>
              <a:rPr lang="en-US" sz="2000" dirty="0">
                <a:sym typeface="Symbol" charset="0"/>
              </a:rPr>
              <a:t> 0.55  0.8  0.85 = 0.374</a:t>
            </a:r>
          </a:p>
          <a:p>
            <a:pPr lvl="4">
              <a:defRPr/>
            </a:pPr>
            <a:endParaRPr lang="en-US" sz="700" dirty="0">
              <a:latin typeface="Times New Roman" charset="0"/>
              <a:sym typeface="Symbol" charset="0"/>
            </a:endParaRPr>
          </a:p>
          <a:p>
            <a:pPr>
              <a:buFont typeface="Monotype Sorts" charset="0"/>
              <a:buChar char="l"/>
              <a:defRPr/>
            </a:pPr>
            <a:r>
              <a:rPr lang="en-US" sz="2400" dirty="0">
                <a:cs typeface="+mn-cs"/>
              </a:rPr>
              <a:t>P(HD=No| E=No,D=Yes) = 0.45</a:t>
            </a:r>
            <a:br>
              <a:rPr lang="en-US" sz="2400" dirty="0">
                <a:cs typeface="+mn-cs"/>
              </a:rPr>
            </a:br>
            <a:r>
              <a:rPr lang="en-US" sz="2400" dirty="0">
                <a:cs typeface="+mn-cs"/>
              </a:rPr>
              <a:t>P(CP=Yes| HD=No) = 0.01</a:t>
            </a:r>
            <a:br>
              <a:rPr lang="en-US" sz="2400" dirty="0">
                <a:cs typeface="+mn-cs"/>
              </a:rPr>
            </a:br>
            <a:r>
              <a:rPr lang="en-US" sz="2400" dirty="0">
                <a:cs typeface="+mn-cs"/>
              </a:rPr>
              <a:t>P(BP=High| HD=No) = 0.2</a:t>
            </a:r>
          </a:p>
          <a:p>
            <a:pPr lvl="1">
              <a:buFont typeface="Arial" charset="0"/>
              <a:buChar char="–"/>
              <a:defRPr/>
            </a:pPr>
            <a:r>
              <a:rPr lang="en-US" sz="2000" dirty="0"/>
              <a:t>P(HD=No|E=No,D=Yes,CP=Yes,BP=High) </a:t>
            </a:r>
            <a:br>
              <a:rPr lang="en-US" sz="2000" dirty="0"/>
            </a:br>
            <a:r>
              <a:rPr lang="en-US" sz="2000" dirty="0">
                <a:sym typeface="Symbol" charset="0"/>
              </a:rPr>
              <a:t> 0.45  0.01  0.2 = 0.0009</a:t>
            </a:r>
          </a:p>
        </p:txBody>
      </p:sp>
      <p:sp>
        <p:nvSpPr>
          <p:cNvPr id="24580" name="AutoShape 4">
            <a:extLst>
              <a:ext uri="{FF2B5EF4-FFF2-40B4-BE49-F238E27FC236}">
                <a16:creationId xmlns:a16="http://schemas.microsoft.com/office/drawing/2014/main" id="{D16863A2-E127-F830-D471-B7A4F344F594}"/>
              </a:ext>
            </a:extLst>
          </p:cNvPr>
          <p:cNvSpPr>
            <a:spLocks/>
          </p:cNvSpPr>
          <p:nvPr/>
        </p:nvSpPr>
        <p:spPr bwMode="auto">
          <a:xfrm>
            <a:off x="6324600" y="2362200"/>
            <a:ext cx="609600" cy="3657600"/>
          </a:xfrm>
          <a:prstGeom prst="rightBrace">
            <a:avLst>
              <a:gd name="adj1" fmla="val 50000"/>
              <a:gd name="adj2" fmla="val 50000"/>
            </a:avLst>
          </a:prstGeom>
          <a:noFill/>
          <a:ln w="254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lvl1pPr>
              <a:defRPr sz="1400" b="1">
                <a:solidFill>
                  <a:schemeClr val="tx1"/>
                </a:solidFill>
                <a:latin typeface="Arial" charset="0"/>
                <a:ea typeface="ＭＳ Ｐゴシック" charset="-128"/>
              </a:defRPr>
            </a:lvl1pPr>
            <a:lvl2pPr marL="742950" indent="-285750">
              <a:defRPr sz="1400" b="1">
                <a:solidFill>
                  <a:schemeClr val="tx1"/>
                </a:solidFill>
                <a:latin typeface="Arial" charset="0"/>
                <a:ea typeface="ＭＳ Ｐゴシック" charset="-128"/>
              </a:defRPr>
            </a:lvl2pPr>
            <a:lvl3pPr marL="1143000" indent="-228600">
              <a:defRPr sz="1400" b="1">
                <a:solidFill>
                  <a:schemeClr val="tx1"/>
                </a:solidFill>
                <a:latin typeface="Arial" charset="0"/>
                <a:ea typeface="ＭＳ Ｐゴシック" charset="-128"/>
              </a:defRPr>
            </a:lvl3pPr>
            <a:lvl4pPr marL="1600200" indent="-228600">
              <a:defRPr sz="1400" b="1">
                <a:solidFill>
                  <a:schemeClr val="tx1"/>
                </a:solidFill>
                <a:latin typeface="Arial" charset="0"/>
                <a:ea typeface="ＭＳ Ｐゴシック" charset="-128"/>
              </a:defRPr>
            </a:lvl4pPr>
            <a:lvl5pPr marL="2057400" indent="-228600">
              <a:defRPr sz="1400" b="1">
                <a:solidFill>
                  <a:schemeClr val="tx1"/>
                </a:solidFill>
                <a:latin typeface="Arial" charset="0"/>
                <a:ea typeface="ＭＳ Ｐゴシック" charset="-128"/>
              </a:defRPr>
            </a:lvl5pPr>
            <a:lvl6pPr marL="2514600" indent="-228600" eaLnBrk="0" fontAlgn="base" hangingPunct="0">
              <a:spcBef>
                <a:spcPct val="0"/>
              </a:spcBef>
              <a:spcAft>
                <a:spcPct val="0"/>
              </a:spcAft>
              <a:defRPr sz="1400" b="1">
                <a:solidFill>
                  <a:schemeClr val="tx1"/>
                </a:solidFill>
                <a:latin typeface="Arial" charset="0"/>
                <a:ea typeface="ＭＳ Ｐゴシック" charset="-128"/>
              </a:defRPr>
            </a:lvl6pPr>
            <a:lvl7pPr marL="2971800" indent="-228600" eaLnBrk="0" fontAlgn="base" hangingPunct="0">
              <a:spcBef>
                <a:spcPct val="0"/>
              </a:spcBef>
              <a:spcAft>
                <a:spcPct val="0"/>
              </a:spcAft>
              <a:defRPr sz="1400" b="1">
                <a:solidFill>
                  <a:schemeClr val="tx1"/>
                </a:solidFill>
                <a:latin typeface="Arial" charset="0"/>
                <a:ea typeface="ＭＳ Ｐゴシック" charset="-128"/>
              </a:defRPr>
            </a:lvl7pPr>
            <a:lvl8pPr marL="3429000" indent="-228600" eaLnBrk="0" fontAlgn="base" hangingPunct="0">
              <a:spcBef>
                <a:spcPct val="0"/>
              </a:spcBef>
              <a:spcAft>
                <a:spcPct val="0"/>
              </a:spcAft>
              <a:defRPr sz="1400" b="1">
                <a:solidFill>
                  <a:schemeClr val="tx1"/>
                </a:solidFill>
                <a:latin typeface="Arial" charset="0"/>
                <a:ea typeface="ＭＳ Ｐゴシック" charset="-128"/>
              </a:defRPr>
            </a:lvl8pPr>
            <a:lvl9pPr marL="3886200" indent="-228600" eaLnBrk="0" fontAlgn="base" hangingPunct="0">
              <a:spcBef>
                <a:spcPct val="0"/>
              </a:spcBef>
              <a:spcAft>
                <a:spcPct val="0"/>
              </a:spcAft>
              <a:defRPr sz="1400" b="1">
                <a:solidFill>
                  <a:schemeClr val="tx1"/>
                </a:solidFill>
                <a:latin typeface="Arial" charset="0"/>
                <a:ea typeface="ＭＳ Ｐゴシック" charset="-128"/>
              </a:defRPr>
            </a:lvl9pPr>
          </a:lstStyle>
          <a:p>
            <a:pPr>
              <a:defRPr/>
            </a:pPr>
            <a:endParaRPr lang="en-US" altLang="en-US"/>
          </a:p>
        </p:txBody>
      </p:sp>
      <p:sp>
        <p:nvSpPr>
          <p:cNvPr id="24581" name="Text Box 5">
            <a:extLst>
              <a:ext uri="{FF2B5EF4-FFF2-40B4-BE49-F238E27FC236}">
                <a16:creationId xmlns:a16="http://schemas.microsoft.com/office/drawing/2014/main" id="{61490671-B05A-A883-1A45-6353275C7CAE}"/>
              </a:ext>
            </a:extLst>
          </p:cNvPr>
          <p:cNvSpPr txBox="1">
            <a:spLocks noChangeArrowheads="1"/>
          </p:cNvSpPr>
          <p:nvPr/>
        </p:nvSpPr>
        <p:spPr bwMode="auto">
          <a:xfrm>
            <a:off x="7086600" y="3749675"/>
            <a:ext cx="18288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spAutoFit/>
          </a:bodyPr>
          <a:lstStyle>
            <a:lvl1pPr>
              <a:defRPr sz="1400" b="1">
                <a:solidFill>
                  <a:schemeClr val="tx1"/>
                </a:solidFill>
                <a:latin typeface="Arial" charset="0"/>
                <a:ea typeface="ＭＳ Ｐゴシック" charset="0"/>
              </a:defRPr>
            </a:lvl1pPr>
            <a:lvl2pPr marL="742950" indent="-285750">
              <a:defRPr sz="1400" b="1">
                <a:solidFill>
                  <a:schemeClr val="tx1"/>
                </a:solidFill>
                <a:latin typeface="Arial" charset="0"/>
                <a:ea typeface="ＭＳ Ｐゴシック" charset="0"/>
              </a:defRPr>
            </a:lvl2pPr>
            <a:lvl3pPr marL="1143000" indent="-228600">
              <a:defRPr sz="1400" b="1">
                <a:solidFill>
                  <a:schemeClr val="tx1"/>
                </a:solidFill>
                <a:latin typeface="Arial" charset="0"/>
                <a:ea typeface="ＭＳ Ｐゴシック" charset="0"/>
              </a:defRPr>
            </a:lvl3pPr>
            <a:lvl4pPr marL="1600200" indent="-228600">
              <a:defRPr sz="1400" b="1">
                <a:solidFill>
                  <a:schemeClr val="tx1"/>
                </a:solidFill>
                <a:latin typeface="Arial" charset="0"/>
                <a:ea typeface="ＭＳ Ｐゴシック" charset="0"/>
              </a:defRPr>
            </a:lvl4pPr>
            <a:lvl5pPr marL="2057400" indent="-228600">
              <a:defRPr sz="1400" b="1">
                <a:solidFill>
                  <a:schemeClr val="tx1"/>
                </a:solidFill>
                <a:latin typeface="Arial" charset="0"/>
                <a:ea typeface="ＭＳ Ｐゴシック" charset="0"/>
              </a:defRPr>
            </a:lvl5pPr>
            <a:lvl6pPr marL="2514600" indent="-228600" eaLnBrk="0" fontAlgn="base" hangingPunct="0">
              <a:spcBef>
                <a:spcPct val="0"/>
              </a:spcBef>
              <a:spcAft>
                <a:spcPct val="0"/>
              </a:spcAft>
              <a:defRPr sz="1400" b="1">
                <a:solidFill>
                  <a:schemeClr val="tx1"/>
                </a:solidFill>
                <a:latin typeface="Arial" charset="0"/>
                <a:ea typeface="ＭＳ Ｐゴシック" charset="0"/>
              </a:defRPr>
            </a:lvl6pPr>
            <a:lvl7pPr marL="2971800" indent="-228600" eaLnBrk="0" fontAlgn="base" hangingPunct="0">
              <a:spcBef>
                <a:spcPct val="0"/>
              </a:spcBef>
              <a:spcAft>
                <a:spcPct val="0"/>
              </a:spcAft>
              <a:defRPr sz="1400" b="1">
                <a:solidFill>
                  <a:schemeClr val="tx1"/>
                </a:solidFill>
                <a:latin typeface="Arial" charset="0"/>
                <a:ea typeface="ＭＳ Ｐゴシック" charset="0"/>
              </a:defRPr>
            </a:lvl7pPr>
            <a:lvl8pPr marL="3429000" indent="-228600" eaLnBrk="0" fontAlgn="base" hangingPunct="0">
              <a:spcBef>
                <a:spcPct val="0"/>
              </a:spcBef>
              <a:spcAft>
                <a:spcPct val="0"/>
              </a:spcAft>
              <a:defRPr sz="1400" b="1">
                <a:solidFill>
                  <a:schemeClr val="tx1"/>
                </a:solidFill>
                <a:latin typeface="Arial" charset="0"/>
                <a:ea typeface="ＭＳ Ｐゴシック" charset="0"/>
              </a:defRPr>
            </a:lvl8pPr>
            <a:lvl9pPr marL="3886200" indent="-228600" eaLnBrk="0" fontAlgn="base" hangingPunct="0">
              <a:spcBef>
                <a:spcPct val="0"/>
              </a:spcBef>
              <a:spcAft>
                <a:spcPct val="0"/>
              </a:spcAft>
              <a:defRPr sz="1400" b="1">
                <a:solidFill>
                  <a:schemeClr val="tx1"/>
                </a:solidFill>
                <a:latin typeface="Arial" charset="0"/>
                <a:ea typeface="ＭＳ Ｐゴシック" charset="0"/>
              </a:defRPr>
            </a:lvl9pPr>
          </a:lstStyle>
          <a:p>
            <a:pPr>
              <a:spcBef>
                <a:spcPct val="50000"/>
              </a:spcBef>
              <a:defRPr/>
            </a:pPr>
            <a:r>
              <a:rPr lang="en-US" sz="2400"/>
              <a:t>Classify X as Yes</a:t>
            </a:r>
          </a:p>
        </p:txBody>
      </p:sp>
    </p:spTree>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7" name="Rectangle 1026">
            <a:extLst>
              <a:ext uri="{FF2B5EF4-FFF2-40B4-BE49-F238E27FC236}">
                <a16:creationId xmlns:a16="http://schemas.microsoft.com/office/drawing/2014/main" id="{838F4B00-866E-118D-5DCC-EE825638C223}"/>
              </a:ext>
            </a:extLst>
          </p:cNvPr>
          <p:cNvSpPr>
            <a:spLocks noGrp="1" noChangeArrowheads="1"/>
          </p:cNvSpPr>
          <p:nvPr>
            <p:ph type="title"/>
          </p:nvPr>
        </p:nvSpPr>
        <p:spPr>
          <a:xfrm>
            <a:off x="228600" y="-152400"/>
            <a:ext cx="8763000" cy="838200"/>
          </a:xfrm>
        </p:spPr>
        <p:txBody>
          <a:bodyPr/>
          <a:lstStyle/>
          <a:p>
            <a:r>
              <a:rPr lang="en-US" altLang="en-US"/>
              <a:t>Data Mining</a:t>
            </a:r>
            <a:endParaRPr lang="en-US" altLang="en-US" sz="2800"/>
          </a:p>
        </p:txBody>
      </p:sp>
      <p:sp>
        <p:nvSpPr>
          <p:cNvPr id="4098" name="Rectangle 1027">
            <a:extLst>
              <a:ext uri="{FF2B5EF4-FFF2-40B4-BE49-F238E27FC236}">
                <a16:creationId xmlns:a16="http://schemas.microsoft.com/office/drawing/2014/main" id="{DEFEDBB0-E875-33AE-8B16-C577DF91A640}"/>
              </a:ext>
            </a:extLst>
          </p:cNvPr>
          <p:cNvSpPr>
            <a:spLocks noChangeArrowheads="1"/>
          </p:cNvSpPr>
          <p:nvPr/>
        </p:nvSpPr>
        <p:spPr bwMode="auto">
          <a:xfrm>
            <a:off x="381000" y="2362200"/>
            <a:ext cx="8229600" cy="294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lgn="ctr" eaLnBrk="1" hangingPunct="1">
              <a:spcBef>
                <a:spcPct val="20000"/>
              </a:spcBef>
              <a:spcAft>
                <a:spcPct val="0"/>
              </a:spcAft>
              <a:buClr>
                <a:schemeClr val="folHlink"/>
              </a:buClr>
              <a:buSzPct val="60000"/>
              <a:buFont typeface="Wingdings" panose="05000000000000000000" pitchFamily="2" charset="2"/>
              <a:buNone/>
            </a:pPr>
            <a:r>
              <a:rPr lang="en-US" altLang="en-US" sz="3200" b="0"/>
              <a:t>Support Vector Machines</a:t>
            </a:r>
          </a:p>
          <a:p>
            <a:pPr algn="ctr" eaLnBrk="1" hangingPunct="1">
              <a:spcBef>
                <a:spcPct val="20000"/>
              </a:spcBef>
              <a:spcAft>
                <a:spcPct val="0"/>
              </a:spcAft>
              <a:buClr>
                <a:schemeClr val="folHlink"/>
              </a:buClr>
              <a:buSzPct val="60000"/>
              <a:buFont typeface="Wingdings" panose="05000000000000000000" pitchFamily="2" charset="2"/>
              <a:buNone/>
            </a:pPr>
            <a:endParaRPr lang="en-US" altLang="en-US" sz="3200" b="0"/>
          </a:p>
          <a:p>
            <a:pPr algn="ctr" eaLnBrk="1" hangingPunct="1">
              <a:spcBef>
                <a:spcPct val="20000"/>
              </a:spcBef>
              <a:spcAft>
                <a:spcPct val="0"/>
              </a:spcAft>
              <a:buClr>
                <a:srgbClr val="800080"/>
              </a:buClr>
              <a:buSzPct val="60000"/>
              <a:buFont typeface="Monotype Sorts" pitchFamily="2" charset="2"/>
              <a:buNone/>
            </a:pPr>
            <a:r>
              <a:rPr lang="en-US" altLang="en-US" sz="3200" b="0">
                <a:solidFill>
                  <a:srgbClr val="000000"/>
                </a:solidFill>
              </a:rPr>
              <a:t>Introduction to Data Mining, 2</a:t>
            </a:r>
            <a:r>
              <a:rPr lang="en-US" altLang="en-US" sz="3200" b="0" baseline="30000">
                <a:solidFill>
                  <a:srgbClr val="000000"/>
                </a:solidFill>
              </a:rPr>
              <a:t>nd</a:t>
            </a:r>
            <a:r>
              <a:rPr lang="en-US" altLang="en-US" sz="3200" b="0">
                <a:solidFill>
                  <a:srgbClr val="000000"/>
                </a:solidFill>
              </a:rPr>
              <a:t> Edition</a:t>
            </a:r>
          </a:p>
          <a:p>
            <a:pPr algn="ctr" eaLnBrk="1" hangingPunct="1">
              <a:spcBef>
                <a:spcPct val="20000"/>
              </a:spcBef>
              <a:spcAft>
                <a:spcPct val="0"/>
              </a:spcAft>
              <a:buClr>
                <a:srgbClr val="800080"/>
              </a:buClr>
              <a:buSzPct val="60000"/>
              <a:buFont typeface="Monotype Sorts" pitchFamily="2" charset="2"/>
              <a:buNone/>
            </a:pPr>
            <a:r>
              <a:rPr lang="en-US" altLang="en-US" sz="3200" b="0">
                <a:solidFill>
                  <a:srgbClr val="000000"/>
                </a:solidFill>
              </a:rPr>
              <a:t>by</a:t>
            </a:r>
          </a:p>
          <a:p>
            <a:pPr algn="ctr" eaLnBrk="1" hangingPunct="1">
              <a:spcBef>
                <a:spcPct val="20000"/>
              </a:spcBef>
              <a:spcAft>
                <a:spcPct val="0"/>
              </a:spcAft>
              <a:buClr>
                <a:srgbClr val="800080"/>
              </a:buClr>
              <a:buSzPct val="60000"/>
              <a:buFont typeface="Monotype Sorts" pitchFamily="2" charset="2"/>
              <a:buNone/>
            </a:pPr>
            <a:r>
              <a:rPr lang="en-US" altLang="en-US" sz="3200" b="0">
                <a:solidFill>
                  <a:srgbClr val="000000"/>
                </a:solidFill>
              </a:rPr>
              <a:t>Tan, Steinbach, Karpatne, Kumar</a:t>
            </a:r>
            <a:endParaRPr lang="en-US" altLang="en-US" sz="1600" b="0">
              <a:solidFill>
                <a:srgbClr val="000000"/>
              </a:solidFill>
            </a:endParaRPr>
          </a:p>
        </p:txBody>
      </p:sp>
    </p:spTree>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Rectangle 2">
            <a:extLst>
              <a:ext uri="{FF2B5EF4-FFF2-40B4-BE49-F238E27FC236}">
                <a16:creationId xmlns:a16="http://schemas.microsoft.com/office/drawing/2014/main" id="{20F53A04-819C-F4C5-55B6-237C914CEBE7}"/>
              </a:ext>
            </a:extLst>
          </p:cNvPr>
          <p:cNvSpPr>
            <a:spLocks noGrp="1" noChangeArrowheads="1"/>
          </p:cNvSpPr>
          <p:nvPr>
            <p:ph type="title"/>
          </p:nvPr>
        </p:nvSpPr>
        <p:spPr/>
        <p:txBody>
          <a:bodyPr/>
          <a:lstStyle/>
          <a:p>
            <a:r>
              <a:rPr lang="en-US" altLang="en-US"/>
              <a:t>Support Vector Machines</a:t>
            </a:r>
          </a:p>
        </p:txBody>
      </p:sp>
      <p:sp>
        <p:nvSpPr>
          <p:cNvPr id="6146" name="Rectangle 4">
            <a:extLst>
              <a:ext uri="{FF2B5EF4-FFF2-40B4-BE49-F238E27FC236}">
                <a16:creationId xmlns:a16="http://schemas.microsoft.com/office/drawing/2014/main" id="{19BD990F-5BB0-534F-61A3-5B4ED68F93FC}"/>
              </a:ext>
            </a:extLst>
          </p:cNvPr>
          <p:cNvSpPr>
            <a:spLocks noGrp="1" noChangeArrowheads="1"/>
          </p:cNvSpPr>
          <p:nvPr>
            <p:ph type="body" sz="half" idx="4294967295"/>
          </p:nvPr>
        </p:nvSpPr>
        <p:spPr>
          <a:xfrm>
            <a:off x="381000" y="5943600"/>
            <a:ext cx="8534400" cy="381000"/>
          </a:xfrm>
        </p:spPr>
        <p:txBody>
          <a:bodyPr/>
          <a:lstStyle/>
          <a:p>
            <a:pPr>
              <a:lnSpc>
                <a:spcPct val="90000"/>
              </a:lnSpc>
            </a:pPr>
            <a:r>
              <a:rPr lang="en-US" altLang="en-US" sz="2000"/>
              <a:t>Find a linear hyperplane (decision boundary) that will separate the data</a:t>
            </a:r>
          </a:p>
        </p:txBody>
      </p:sp>
      <p:graphicFrame>
        <p:nvGraphicFramePr>
          <p:cNvPr id="6147" name="Object 2">
            <a:extLst>
              <a:ext uri="{FF2B5EF4-FFF2-40B4-BE49-F238E27FC236}">
                <a16:creationId xmlns:a16="http://schemas.microsoft.com/office/drawing/2014/main" id="{2E9B866F-FD85-D658-6CC7-DB39B1A5B3E0}"/>
              </a:ext>
            </a:extLst>
          </p:cNvPr>
          <p:cNvGraphicFramePr>
            <a:graphicFrameLocks noGrp="1" noChangeAspect="1"/>
          </p:cNvGraphicFramePr>
          <p:nvPr>
            <p:ph sz="half" idx="4294967295"/>
          </p:nvPr>
        </p:nvGraphicFramePr>
        <p:xfrm>
          <a:off x="2362200" y="1195388"/>
          <a:ext cx="4876800" cy="4602162"/>
        </p:xfrm>
        <a:graphic>
          <a:graphicData uri="http://schemas.openxmlformats.org/presentationml/2006/ole">
            <mc:AlternateContent xmlns:mc="http://schemas.openxmlformats.org/markup-compatibility/2006">
              <mc:Choice xmlns:v="urn:schemas-microsoft-com:vml" Requires="v">
                <p:oleObj name="Visio" r:id="rId2" imgW="7442200" imgH="7023100" progId="Visio.Drawing.6">
                  <p:embed/>
                </p:oleObj>
              </mc:Choice>
              <mc:Fallback>
                <p:oleObj name="Visio" r:id="rId2" imgW="7442200" imgH="7023100" progId="Visio.Drawing.6">
                  <p:embed/>
                  <p:pic>
                    <p:nvPicPr>
                      <p:cNvPr id="6147" name="Object 2">
                        <a:extLst>
                          <a:ext uri="{FF2B5EF4-FFF2-40B4-BE49-F238E27FC236}">
                            <a16:creationId xmlns:a16="http://schemas.microsoft.com/office/drawing/2014/main" id="{2E9B866F-FD85-D658-6CC7-DB39B1A5B3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2200" y="1195388"/>
                        <a:ext cx="4876800" cy="4602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Rectangle 2">
            <a:extLst>
              <a:ext uri="{FF2B5EF4-FFF2-40B4-BE49-F238E27FC236}">
                <a16:creationId xmlns:a16="http://schemas.microsoft.com/office/drawing/2014/main" id="{CDE4D170-EBE6-B2AE-C115-2F9B539EC38A}"/>
              </a:ext>
            </a:extLst>
          </p:cNvPr>
          <p:cNvSpPr>
            <a:spLocks noGrp="1" noChangeArrowheads="1"/>
          </p:cNvSpPr>
          <p:nvPr>
            <p:ph type="title"/>
          </p:nvPr>
        </p:nvSpPr>
        <p:spPr/>
        <p:txBody>
          <a:bodyPr/>
          <a:lstStyle/>
          <a:p>
            <a:r>
              <a:rPr lang="en-US" altLang="en-US"/>
              <a:t>Support Vector Machines</a:t>
            </a:r>
          </a:p>
        </p:txBody>
      </p:sp>
      <p:sp>
        <p:nvSpPr>
          <p:cNvPr id="7170" name="Rectangle 3">
            <a:extLst>
              <a:ext uri="{FF2B5EF4-FFF2-40B4-BE49-F238E27FC236}">
                <a16:creationId xmlns:a16="http://schemas.microsoft.com/office/drawing/2014/main" id="{40A9CEE9-2D4A-7457-79DE-64A1D2B7208F}"/>
              </a:ext>
            </a:extLst>
          </p:cNvPr>
          <p:cNvSpPr>
            <a:spLocks noGrp="1" noChangeArrowheads="1"/>
          </p:cNvSpPr>
          <p:nvPr>
            <p:ph type="body" sz="half" idx="4294967295"/>
          </p:nvPr>
        </p:nvSpPr>
        <p:spPr>
          <a:xfrm>
            <a:off x="381000" y="5943600"/>
            <a:ext cx="8534400" cy="381000"/>
          </a:xfrm>
        </p:spPr>
        <p:txBody>
          <a:bodyPr/>
          <a:lstStyle/>
          <a:p>
            <a:pPr>
              <a:lnSpc>
                <a:spcPct val="90000"/>
              </a:lnSpc>
            </a:pPr>
            <a:r>
              <a:rPr lang="en-US" altLang="en-US" sz="2000"/>
              <a:t>One Possible Solution</a:t>
            </a:r>
          </a:p>
        </p:txBody>
      </p:sp>
      <p:graphicFrame>
        <p:nvGraphicFramePr>
          <p:cNvPr id="7171" name="Object 2">
            <a:extLst>
              <a:ext uri="{FF2B5EF4-FFF2-40B4-BE49-F238E27FC236}">
                <a16:creationId xmlns:a16="http://schemas.microsoft.com/office/drawing/2014/main" id="{24B29DDD-150B-B844-5A0D-480F404A9F97}"/>
              </a:ext>
            </a:extLst>
          </p:cNvPr>
          <p:cNvGraphicFramePr>
            <a:graphicFrameLocks noGrp="1" noChangeAspect="1"/>
          </p:cNvGraphicFramePr>
          <p:nvPr>
            <p:ph sz="half" idx="4294967295"/>
          </p:nvPr>
        </p:nvGraphicFramePr>
        <p:xfrm>
          <a:off x="2362200" y="1195388"/>
          <a:ext cx="4876800" cy="4602162"/>
        </p:xfrm>
        <a:graphic>
          <a:graphicData uri="http://schemas.openxmlformats.org/presentationml/2006/ole">
            <mc:AlternateContent xmlns:mc="http://schemas.openxmlformats.org/markup-compatibility/2006">
              <mc:Choice xmlns:v="urn:schemas-microsoft-com:vml" Requires="v">
                <p:oleObj name="Visio" r:id="rId2" imgW="7442200" imgH="7023100" progId="Visio.Drawing.6">
                  <p:embed/>
                </p:oleObj>
              </mc:Choice>
              <mc:Fallback>
                <p:oleObj name="Visio" r:id="rId2" imgW="7442200" imgH="7023100" progId="Visio.Drawing.6">
                  <p:embed/>
                  <p:pic>
                    <p:nvPicPr>
                      <p:cNvPr id="7171" name="Object 2">
                        <a:extLst>
                          <a:ext uri="{FF2B5EF4-FFF2-40B4-BE49-F238E27FC236}">
                            <a16:creationId xmlns:a16="http://schemas.microsoft.com/office/drawing/2014/main" id="{24B29DDD-150B-B844-5A0D-480F404A9F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2200" y="1195388"/>
                        <a:ext cx="4876800" cy="4602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2">
            <a:extLst>
              <a:ext uri="{FF2B5EF4-FFF2-40B4-BE49-F238E27FC236}">
                <a16:creationId xmlns:a16="http://schemas.microsoft.com/office/drawing/2014/main" id="{BA327E02-75CA-70A3-5274-B6AD42C134D5}"/>
              </a:ext>
            </a:extLst>
          </p:cNvPr>
          <p:cNvSpPr>
            <a:spLocks noGrp="1" noChangeArrowheads="1"/>
          </p:cNvSpPr>
          <p:nvPr>
            <p:ph type="title"/>
          </p:nvPr>
        </p:nvSpPr>
        <p:spPr/>
        <p:txBody>
          <a:bodyPr/>
          <a:lstStyle/>
          <a:p>
            <a:r>
              <a:rPr lang="en-US" altLang="en-US"/>
              <a:t>Support Vector Machines</a:t>
            </a:r>
          </a:p>
        </p:txBody>
      </p:sp>
      <p:sp>
        <p:nvSpPr>
          <p:cNvPr id="8194" name="Rectangle 3">
            <a:extLst>
              <a:ext uri="{FF2B5EF4-FFF2-40B4-BE49-F238E27FC236}">
                <a16:creationId xmlns:a16="http://schemas.microsoft.com/office/drawing/2014/main" id="{B8FE3029-1A81-7AEB-73B6-28D274C1F208}"/>
              </a:ext>
            </a:extLst>
          </p:cNvPr>
          <p:cNvSpPr>
            <a:spLocks noGrp="1" noChangeArrowheads="1"/>
          </p:cNvSpPr>
          <p:nvPr>
            <p:ph type="body" sz="half" idx="4294967295"/>
          </p:nvPr>
        </p:nvSpPr>
        <p:spPr>
          <a:xfrm>
            <a:off x="381000" y="5943600"/>
            <a:ext cx="8534400" cy="381000"/>
          </a:xfrm>
        </p:spPr>
        <p:txBody>
          <a:bodyPr/>
          <a:lstStyle/>
          <a:p>
            <a:pPr>
              <a:lnSpc>
                <a:spcPct val="90000"/>
              </a:lnSpc>
            </a:pPr>
            <a:r>
              <a:rPr lang="en-US" altLang="en-US" sz="2000"/>
              <a:t>Another possible solution</a:t>
            </a:r>
          </a:p>
        </p:txBody>
      </p:sp>
      <p:graphicFrame>
        <p:nvGraphicFramePr>
          <p:cNvPr id="8195" name="Object 2">
            <a:extLst>
              <a:ext uri="{FF2B5EF4-FFF2-40B4-BE49-F238E27FC236}">
                <a16:creationId xmlns:a16="http://schemas.microsoft.com/office/drawing/2014/main" id="{6E3F362B-07EC-4756-81D7-0B6616FBDB83}"/>
              </a:ext>
            </a:extLst>
          </p:cNvPr>
          <p:cNvGraphicFramePr>
            <a:graphicFrameLocks noGrp="1" noChangeAspect="1"/>
          </p:cNvGraphicFramePr>
          <p:nvPr>
            <p:ph sz="half" idx="4294967295"/>
          </p:nvPr>
        </p:nvGraphicFramePr>
        <p:xfrm>
          <a:off x="2362200" y="1189038"/>
          <a:ext cx="4876800" cy="4602162"/>
        </p:xfrm>
        <a:graphic>
          <a:graphicData uri="http://schemas.openxmlformats.org/presentationml/2006/ole">
            <mc:AlternateContent xmlns:mc="http://schemas.openxmlformats.org/markup-compatibility/2006">
              <mc:Choice xmlns:v="urn:schemas-microsoft-com:vml" Requires="v">
                <p:oleObj name="Visio" r:id="rId2" imgW="7442200" imgH="7023100" progId="Visio.Drawing.6">
                  <p:embed/>
                </p:oleObj>
              </mc:Choice>
              <mc:Fallback>
                <p:oleObj name="Visio" r:id="rId2" imgW="7442200" imgH="7023100" progId="Visio.Drawing.6">
                  <p:embed/>
                  <p:pic>
                    <p:nvPicPr>
                      <p:cNvPr id="8195" name="Object 2">
                        <a:extLst>
                          <a:ext uri="{FF2B5EF4-FFF2-40B4-BE49-F238E27FC236}">
                            <a16:creationId xmlns:a16="http://schemas.microsoft.com/office/drawing/2014/main" id="{6E3F362B-07EC-4756-81D7-0B6616FBDB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2200" y="1189038"/>
                        <a:ext cx="4876800" cy="4602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Rectangle 2">
            <a:extLst>
              <a:ext uri="{FF2B5EF4-FFF2-40B4-BE49-F238E27FC236}">
                <a16:creationId xmlns:a16="http://schemas.microsoft.com/office/drawing/2014/main" id="{A7150421-071B-9A08-1DF9-0C39D98A56CF}"/>
              </a:ext>
            </a:extLst>
          </p:cNvPr>
          <p:cNvSpPr>
            <a:spLocks noGrp="1" noChangeArrowheads="1"/>
          </p:cNvSpPr>
          <p:nvPr>
            <p:ph type="title"/>
          </p:nvPr>
        </p:nvSpPr>
        <p:spPr/>
        <p:txBody>
          <a:bodyPr/>
          <a:lstStyle/>
          <a:p>
            <a:r>
              <a:rPr lang="en-US" altLang="en-US"/>
              <a:t>Support Vector Machines</a:t>
            </a:r>
          </a:p>
        </p:txBody>
      </p:sp>
      <p:sp>
        <p:nvSpPr>
          <p:cNvPr id="9218" name="Rectangle 3">
            <a:extLst>
              <a:ext uri="{FF2B5EF4-FFF2-40B4-BE49-F238E27FC236}">
                <a16:creationId xmlns:a16="http://schemas.microsoft.com/office/drawing/2014/main" id="{F95B0AB1-81D6-31BE-E1FB-998CF9EB5549}"/>
              </a:ext>
            </a:extLst>
          </p:cNvPr>
          <p:cNvSpPr>
            <a:spLocks noGrp="1" noChangeArrowheads="1"/>
          </p:cNvSpPr>
          <p:nvPr>
            <p:ph type="body" sz="half" idx="4294967295"/>
          </p:nvPr>
        </p:nvSpPr>
        <p:spPr>
          <a:xfrm>
            <a:off x="381000" y="5943600"/>
            <a:ext cx="8534400" cy="381000"/>
          </a:xfrm>
        </p:spPr>
        <p:txBody>
          <a:bodyPr/>
          <a:lstStyle/>
          <a:p>
            <a:pPr>
              <a:lnSpc>
                <a:spcPct val="90000"/>
              </a:lnSpc>
            </a:pPr>
            <a:r>
              <a:rPr lang="en-US" altLang="en-US" sz="2000"/>
              <a:t>Other possible solutions</a:t>
            </a:r>
          </a:p>
        </p:txBody>
      </p:sp>
      <p:graphicFrame>
        <p:nvGraphicFramePr>
          <p:cNvPr id="9219" name="Object 2">
            <a:extLst>
              <a:ext uri="{FF2B5EF4-FFF2-40B4-BE49-F238E27FC236}">
                <a16:creationId xmlns:a16="http://schemas.microsoft.com/office/drawing/2014/main" id="{53E83F75-52E4-82BB-E8C8-0E5C70BF1BEB}"/>
              </a:ext>
            </a:extLst>
          </p:cNvPr>
          <p:cNvGraphicFramePr>
            <a:graphicFrameLocks noGrp="1" noChangeAspect="1"/>
          </p:cNvGraphicFramePr>
          <p:nvPr>
            <p:ph sz="half" idx="4294967295"/>
          </p:nvPr>
        </p:nvGraphicFramePr>
        <p:xfrm>
          <a:off x="2362200" y="1189038"/>
          <a:ext cx="4876800" cy="4602162"/>
        </p:xfrm>
        <a:graphic>
          <a:graphicData uri="http://schemas.openxmlformats.org/presentationml/2006/ole">
            <mc:AlternateContent xmlns:mc="http://schemas.openxmlformats.org/markup-compatibility/2006">
              <mc:Choice xmlns:v="urn:schemas-microsoft-com:vml" Requires="v">
                <p:oleObj name="Visio" r:id="rId2" imgW="7442200" imgH="7023100" progId="Visio.Drawing.6">
                  <p:embed/>
                </p:oleObj>
              </mc:Choice>
              <mc:Fallback>
                <p:oleObj name="Visio" r:id="rId2" imgW="7442200" imgH="7023100" progId="Visio.Drawing.6">
                  <p:embed/>
                  <p:pic>
                    <p:nvPicPr>
                      <p:cNvPr id="9219" name="Object 2">
                        <a:extLst>
                          <a:ext uri="{FF2B5EF4-FFF2-40B4-BE49-F238E27FC236}">
                            <a16:creationId xmlns:a16="http://schemas.microsoft.com/office/drawing/2014/main" id="{53E83F75-52E4-82BB-E8C8-0E5C70BF1B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2200" y="1189038"/>
                        <a:ext cx="4876800" cy="4602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185797" name="Line 5">
            <a:extLst>
              <a:ext uri="{FF2B5EF4-FFF2-40B4-BE49-F238E27FC236}">
                <a16:creationId xmlns:a16="http://schemas.microsoft.com/office/drawing/2014/main" id="{A5DD5CE1-14C5-7923-33F1-C70E5A472181}"/>
              </a:ext>
            </a:extLst>
          </p:cNvPr>
          <p:cNvSpPr>
            <a:spLocks noChangeShapeType="1"/>
          </p:cNvSpPr>
          <p:nvPr/>
        </p:nvSpPr>
        <p:spPr bwMode="auto">
          <a:xfrm>
            <a:off x="2667000" y="2819400"/>
            <a:ext cx="4191000" cy="1371600"/>
          </a:xfrm>
          <a:prstGeom prst="line">
            <a:avLst/>
          </a:prstGeom>
          <a:noFill/>
          <a:ln w="19050">
            <a:solidFill>
              <a:srgbClr val="FF0000"/>
            </a:solidFill>
            <a:prstDash val="lgDash"/>
            <a:round/>
            <a:headEnd/>
            <a:tailEnd/>
          </a:ln>
          <a:extLst>
            <a:ext uri="{909E8E84-426E-40DD-AFC4-6F175D3DCCD1}">
              <a14:hiddenFill xmlns:a14="http://schemas.microsoft.com/office/drawing/2010/main">
                <a:noFill/>
              </a14:hiddenFill>
            </a:ext>
          </a:extLst>
        </p:spPr>
        <p:txBody>
          <a:bodyPr/>
          <a:lstStyle/>
          <a:p>
            <a:endParaRPr lang="en-US"/>
          </a:p>
        </p:txBody>
      </p:sp>
      <p:sp>
        <p:nvSpPr>
          <p:cNvPr id="1185798" name="Line 6">
            <a:extLst>
              <a:ext uri="{FF2B5EF4-FFF2-40B4-BE49-F238E27FC236}">
                <a16:creationId xmlns:a16="http://schemas.microsoft.com/office/drawing/2014/main" id="{9E21CE3F-C806-4354-2CFC-13CC10D706A0}"/>
              </a:ext>
            </a:extLst>
          </p:cNvPr>
          <p:cNvSpPr>
            <a:spLocks noChangeShapeType="1"/>
          </p:cNvSpPr>
          <p:nvPr/>
        </p:nvSpPr>
        <p:spPr bwMode="auto">
          <a:xfrm>
            <a:off x="2667000" y="2590800"/>
            <a:ext cx="4191000" cy="1371600"/>
          </a:xfrm>
          <a:prstGeom prst="line">
            <a:avLst/>
          </a:prstGeom>
          <a:noFill/>
          <a:ln w="19050">
            <a:solidFill>
              <a:srgbClr val="FF0000"/>
            </a:solidFill>
            <a:prstDash val="lgDash"/>
            <a:round/>
            <a:headEnd/>
            <a:tailEnd/>
          </a:ln>
          <a:extLst>
            <a:ext uri="{909E8E84-426E-40DD-AFC4-6F175D3DCCD1}">
              <a14:hiddenFill xmlns:a14="http://schemas.microsoft.com/office/drawing/2010/main">
                <a:noFill/>
              </a14:hiddenFill>
            </a:ext>
          </a:extLst>
        </p:spPr>
        <p:txBody>
          <a:bodyPr/>
          <a:lstStyle/>
          <a:p>
            <a:endParaRPr lang="en-US"/>
          </a:p>
        </p:txBody>
      </p:sp>
      <p:sp>
        <p:nvSpPr>
          <p:cNvPr id="1185799" name="Line 7">
            <a:extLst>
              <a:ext uri="{FF2B5EF4-FFF2-40B4-BE49-F238E27FC236}">
                <a16:creationId xmlns:a16="http://schemas.microsoft.com/office/drawing/2014/main" id="{7D8A4B64-9A7D-2926-EDE7-F2F459BA2EFB}"/>
              </a:ext>
            </a:extLst>
          </p:cNvPr>
          <p:cNvSpPr>
            <a:spLocks noChangeShapeType="1"/>
          </p:cNvSpPr>
          <p:nvPr/>
        </p:nvSpPr>
        <p:spPr bwMode="auto">
          <a:xfrm>
            <a:off x="2667000" y="2209800"/>
            <a:ext cx="4191000" cy="2209800"/>
          </a:xfrm>
          <a:prstGeom prst="line">
            <a:avLst/>
          </a:prstGeom>
          <a:noFill/>
          <a:ln w="19050">
            <a:solidFill>
              <a:srgbClr val="FF0000"/>
            </a:solidFill>
            <a:prstDash val="lgDash"/>
            <a:round/>
            <a:headEnd/>
            <a:tailEnd/>
          </a:ln>
          <a:extLst>
            <a:ext uri="{909E8E84-426E-40DD-AFC4-6F175D3DCCD1}">
              <a14:hiddenFill xmlns:a14="http://schemas.microsoft.com/office/drawing/2010/main">
                <a:noFill/>
              </a14:hiddenFill>
            </a:ext>
          </a:extLst>
        </p:spPr>
        <p:txBody>
          <a:bodyPr/>
          <a:lstStyle/>
          <a:p>
            <a:endParaRPr lang="en-US"/>
          </a:p>
        </p:txBody>
      </p:sp>
      <p:sp>
        <p:nvSpPr>
          <p:cNvPr id="1185800" name="Line 8">
            <a:extLst>
              <a:ext uri="{FF2B5EF4-FFF2-40B4-BE49-F238E27FC236}">
                <a16:creationId xmlns:a16="http://schemas.microsoft.com/office/drawing/2014/main" id="{357AFF2B-63CF-A62A-D2B1-EAFB45457412}"/>
              </a:ext>
            </a:extLst>
          </p:cNvPr>
          <p:cNvSpPr>
            <a:spLocks noChangeShapeType="1"/>
          </p:cNvSpPr>
          <p:nvPr/>
        </p:nvSpPr>
        <p:spPr bwMode="auto">
          <a:xfrm>
            <a:off x="2667000" y="2667000"/>
            <a:ext cx="4191000" cy="1905000"/>
          </a:xfrm>
          <a:prstGeom prst="line">
            <a:avLst/>
          </a:prstGeom>
          <a:noFill/>
          <a:ln w="19050">
            <a:solidFill>
              <a:srgbClr val="FF0000"/>
            </a:solidFill>
            <a:prstDash val="lgDash"/>
            <a:round/>
            <a:headEnd/>
            <a:tailEnd/>
          </a:ln>
          <a:extLst>
            <a:ext uri="{909E8E84-426E-40DD-AFC4-6F175D3DCCD1}">
              <a14:hiddenFill xmlns:a14="http://schemas.microsoft.com/office/drawing/2010/main">
                <a:noFill/>
              </a14:hiddenFill>
            </a:ext>
          </a:extLst>
        </p:spPr>
        <p:txBody>
          <a:bodyPr/>
          <a:lstStyle/>
          <a:p>
            <a:endParaRPr lang="en-US"/>
          </a:p>
        </p:txBody>
      </p:sp>
      <p:sp>
        <p:nvSpPr>
          <p:cNvPr id="1185801" name="Line 9">
            <a:extLst>
              <a:ext uri="{FF2B5EF4-FFF2-40B4-BE49-F238E27FC236}">
                <a16:creationId xmlns:a16="http://schemas.microsoft.com/office/drawing/2014/main" id="{14E373CF-AD34-4236-DD01-3F8521A557CD}"/>
              </a:ext>
            </a:extLst>
          </p:cNvPr>
          <p:cNvSpPr>
            <a:spLocks noChangeShapeType="1"/>
          </p:cNvSpPr>
          <p:nvPr/>
        </p:nvSpPr>
        <p:spPr bwMode="auto">
          <a:xfrm>
            <a:off x="2667000" y="2438400"/>
            <a:ext cx="4191000" cy="1600200"/>
          </a:xfrm>
          <a:prstGeom prst="line">
            <a:avLst/>
          </a:prstGeom>
          <a:noFill/>
          <a:ln w="19050">
            <a:solidFill>
              <a:srgbClr val="FF0000"/>
            </a:solidFill>
            <a:prstDash val="lgDash"/>
            <a:round/>
            <a:headEnd/>
            <a:tailEnd/>
          </a:ln>
          <a:extLst>
            <a:ext uri="{909E8E84-426E-40DD-AFC4-6F175D3DCCD1}">
              <a14:hiddenFill xmlns:a14="http://schemas.microsoft.com/office/drawing/2010/main">
                <a:noFill/>
              </a14:hiddenFill>
            </a:ext>
          </a:extLst>
        </p:spPr>
        <p:txBody>
          <a:body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afterEffect">
                                  <p:stCondLst>
                                    <p:cond delay="500"/>
                                  </p:stCondLst>
                                  <p:childTnLst>
                                    <p:set>
                                      <p:cBhvr>
                                        <p:cTn id="6" dur="1" fill="hold">
                                          <p:stCondLst>
                                            <p:cond delay="0"/>
                                          </p:stCondLst>
                                        </p:cTn>
                                        <p:tgtEl>
                                          <p:spTgt spid="1185798"/>
                                        </p:tgtEl>
                                        <p:attrNameLst>
                                          <p:attrName>style.visibility</p:attrName>
                                        </p:attrNameLst>
                                      </p:cBhvr>
                                      <p:to>
                                        <p:strVal val="visible"/>
                                      </p:to>
                                    </p:set>
                                  </p:childTnLst>
                                </p:cTn>
                              </p:par>
                            </p:childTnLst>
                          </p:cTn>
                        </p:par>
                        <p:par>
                          <p:cTn id="7" fill="hold" nodeType="afterGroup">
                            <p:stCondLst>
                              <p:cond delay="500"/>
                            </p:stCondLst>
                            <p:childTnLst>
                              <p:par>
                                <p:cTn id="8" presetID="1" presetClass="entr" presetSubtype="0" fill="hold" nodeType="afterEffect">
                                  <p:stCondLst>
                                    <p:cond delay="500"/>
                                  </p:stCondLst>
                                  <p:childTnLst>
                                    <p:set>
                                      <p:cBhvr>
                                        <p:cTn id="9" dur="1" fill="hold">
                                          <p:stCondLst>
                                            <p:cond delay="0"/>
                                          </p:stCondLst>
                                        </p:cTn>
                                        <p:tgtEl>
                                          <p:spTgt spid="1185799"/>
                                        </p:tgtEl>
                                        <p:attrNameLst>
                                          <p:attrName>style.visibility</p:attrName>
                                        </p:attrNameLst>
                                      </p:cBhvr>
                                      <p:to>
                                        <p:strVal val="visible"/>
                                      </p:to>
                                    </p:set>
                                  </p:childTnLst>
                                </p:cTn>
                              </p:par>
                            </p:childTnLst>
                          </p:cTn>
                        </p:par>
                        <p:par>
                          <p:cTn id="10" fill="hold" nodeType="afterGroup">
                            <p:stCondLst>
                              <p:cond delay="1000"/>
                            </p:stCondLst>
                            <p:childTnLst>
                              <p:par>
                                <p:cTn id="11" presetID="1" presetClass="entr" presetSubtype="0" fill="hold" nodeType="afterEffect">
                                  <p:stCondLst>
                                    <p:cond delay="500"/>
                                  </p:stCondLst>
                                  <p:childTnLst>
                                    <p:set>
                                      <p:cBhvr>
                                        <p:cTn id="12" dur="1" fill="hold">
                                          <p:stCondLst>
                                            <p:cond delay="0"/>
                                          </p:stCondLst>
                                        </p:cTn>
                                        <p:tgtEl>
                                          <p:spTgt spid="1185800"/>
                                        </p:tgtEl>
                                        <p:attrNameLst>
                                          <p:attrName>style.visibility</p:attrName>
                                        </p:attrNameLst>
                                      </p:cBhvr>
                                      <p:to>
                                        <p:strVal val="visible"/>
                                      </p:to>
                                    </p:set>
                                  </p:childTnLst>
                                </p:cTn>
                              </p:par>
                            </p:childTnLst>
                          </p:cTn>
                        </p:par>
                        <p:par>
                          <p:cTn id="13" fill="hold" nodeType="afterGroup">
                            <p:stCondLst>
                              <p:cond delay="1500"/>
                            </p:stCondLst>
                            <p:childTnLst>
                              <p:par>
                                <p:cTn id="14" presetID="1" presetClass="entr" presetSubtype="0" fill="hold" nodeType="afterEffect">
                                  <p:stCondLst>
                                    <p:cond delay="500"/>
                                  </p:stCondLst>
                                  <p:childTnLst>
                                    <p:set>
                                      <p:cBhvr>
                                        <p:cTn id="15" dur="1" fill="hold">
                                          <p:stCondLst>
                                            <p:cond delay="0"/>
                                          </p:stCondLst>
                                        </p:cTn>
                                        <p:tgtEl>
                                          <p:spTgt spid="1185797"/>
                                        </p:tgtEl>
                                        <p:attrNameLst>
                                          <p:attrName>style.visibility</p:attrName>
                                        </p:attrNameLst>
                                      </p:cBhvr>
                                      <p:to>
                                        <p:strVal val="visible"/>
                                      </p:to>
                                    </p:set>
                                  </p:childTnLst>
                                </p:cTn>
                              </p:par>
                            </p:childTnLst>
                          </p:cTn>
                        </p:par>
                        <p:par>
                          <p:cTn id="16" fill="hold" nodeType="afterGroup">
                            <p:stCondLst>
                              <p:cond delay="2000"/>
                            </p:stCondLst>
                            <p:childTnLst>
                              <p:par>
                                <p:cTn id="17" presetID="1" presetClass="entr" presetSubtype="0" fill="hold" nodeType="afterEffect">
                                  <p:stCondLst>
                                    <p:cond delay="500"/>
                                  </p:stCondLst>
                                  <p:childTnLst>
                                    <p:set>
                                      <p:cBhvr>
                                        <p:cTn id="18" dur="1" fill="hold">
                                          <p:stCondLst>
                                            <p:cond delay="0"/>
                                          </p:stCondLst>
                                        </p:cTn>
                                        <p:tgtEl>
                                          <p:spTgt spid="118580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2">
            <a:extLst>
              <a:ext uri="{FF2B5EF4-FFF2-40B4-BE49-F238E27FC236}">
                <a16:creationId xmlns:a16="http://schemas.microsoft.com/office/drawing/2014/main" id="{5BA7C3AF-49A5-214C-3B4C-65AFBACDCAE3}"/>
              </a:ext>
            </a:extLst>
          </p:cNvPr>
          <p:cNvSpPr>
            <a:spLocks noGrp="1" noChangeArrowheads="1"/>
          </p:cNvSpPr>
          <p:nvPr>
            <p:ph type="title"/>
          </p:nvPr>
        </p:nvSpPr>
        <p:spPr/>
        <p:txBody>
          <a:bodyPr/>
          <a:lstStyle/>
          <a:p>
            <a:r>
              <a:rPr lang="en-US" altLang="en-US"/>
              <a:t>Support Vector Machines</a:t>
            </a:r>
          </a:p>
        </p:txBody>
      </p:sp>
      <p:sp>
        <p:nvSpPr>
          <p:cNvPr id="10242" name="Rectangle 3">
            <a:extLst>
              <a:ext uri="{FF2B5EF4-FFF2-40B4-BE49-F238E27FC236}">
                <a16:creationId xmlns:a16="http://schemas.microsoft.com/office/drawing/2014/main" id="{D079AD74-5AC6-1EE5-1557-645607C26312}"/>
              </a:ext>
            </a:extLst>
          </p:cNvPr>
          <p:cNvSpPr>
            <a:spLocks noGrp="1" noChangeArrowheads="1"/>
          </p:cNvSpPr>
          <p:nvPr>
            <p:ph type="body" sz="half" idx="4294967295"/>
          </p:nvPr>
        </p:nvSpPr>
        <p:spPr>
          <a:xfrm>
            <a:off x="381000" y="5638800"/>
            <a:ext cx="8534400" cy="762000"/>
          </a:xfrm>
        </p:spPr>
        <p:txBody>
          <a:bodyPr/>
          <a:lstStyle/>
          <a:p>
            <a:pPr>
              <a:lnSpc>
                <a:spcPct val="90000"/>
              </a:lnSpc>
            </a:pPr>
            <a:r>
              <a:rPr lang="en-US" altLang="en-US" sz="2000"/>
              <a:t>Which one is better? B1 or B2?</a:t>
            </a:r>
          </a:p>
          <a:p>
            <a:pPr>
              <a:lnSpc>
                <a:spcPct val="90000"/>
              </a:lnSpc>
            </a:pPr>
            <a:r>
              <a:rPr lang="en-US" altLang="en-US" sz="2000"/>
              <a:t>How do you define better?</a:t>
            </a:r>
          </a:p>
        </p:txBody>
      </p:sp>
      <p:graphicFrame>
        <p:nvGraphicFramePr>
          <p:cNvPr id="10243" name="Object 2">
            <a:extLst>
              <a:ext uri="{FF2B5EF4-FFF2-40B4-BE49-F238E27FC236}">
                <a16:creationId xmlns:a16="http://schemas.microsoft.com/office/drawing/2014/main" id="{513B984E-76E7-E401-AFB6-989F1AB911B5}"/>
              </a:ext>
            </a:extLst>
          </p:cNvPr>
          <p:cNvGraphicFramePr>
            <a:graphicFrameLocks noGrp="1" noChangeAspect="1"/>
          </p:cNvGraphicFramePr>
          <p:nvPr>
            <p:ph sz="half" idx="4294967295"/>
          </p:nvPr>
        </p:nvGraphicFramePr>
        <p:xfrm>
          <a:off x="2362200" y="1195388"/>
          <a:ext cx="4876800" cy="4602162"/>
        </p:xfrm>
        <a:graphic>
          <a:graphicData uri="http://schemas.openxmlformats.org/presentationml/2006/ole">
            <mc:AlternateContent xmlns:mc="http://schemas.openxmlformats.org/markup-compatibility/2006">
              <mc:Choice xmlns:v="urn:schemas-microsoft-com:vml" Requires="v">
                <p:oleObj name="Visio" r:id="rId2" imgW="7442200" imgH="7023100" progId="Visio.Drawing.6">
                  <p:embed/>
                </p:oleObj>
              </mc:Choice>
              <mc:Fallback>
                <p:oleObj name="Visio" r:id="rId2" imgW="7442200" imgH="7023100" progId="Visio.Drawing.6">
                  <p:embed/>
                  <p:pic>
                    <p:nvPicPr>
                      <p:cNvPr id="10243" name="Object 2">
                        <a:extLst>
                          <a:ext uri="{FF2B5EF4-FFF2-40B4-BE49-F238E27FC236}">
                            <a16:creationId xmlns:a16="http://schemas.microsoft.com/office/drawing/2014/main" id="{513B984E-76E7-E401-AFB6-989F1AB911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2200" y="1195388"/>
                        <a:ext cx="4876800" cy="4602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Rectangle 2">
            <a:extLst>
              <a:ext uri="{FF2B5EF4-FFF2-40B4-BE49-F238E27FC236}">
                <a16:creationId xmlns:a16="http://schemas.microsoft.com/office/drawing/2014/main" id="{C4FB7AC3-92F0-A48E-8567-19B67F7AFD08}"/>
              </a:ext>
            </a:extLst>
          </p:cNvPr>
          <p:cNvSpPr>
            <a:spLocks noGrp="1" noChangeArrowheads="1"/>
          </p:cNvSpPr>
          <p:nvPr>
            <p:ph type="title"/>
          </p:nvPr>
        </p:nvSpPr>
        <p:spPr/>
        <p:txBody>
          <a:bodyPr/>
          <a:lstStyle/>
          <a:p>
            <a:r>
              <a:rPr lang="en-US" altLang="en-US"/>
              <a:t>Support Vector Machines</a:t>
            </a:r>
          </a:p>
        </p:txBody>
      </p:sp>
      <p:sp>
        <p:nvSpPr>
          <p:cNvPr id="11266" name="Rectangle 3">
            <a:extLst>
              <a:ext uri="{FF2B5EF4-FFF2-40B4-BE49-F238E27FC236}">
                <a16:creationId xmlns:a16="http://schemas.microsoft.com/office/drawing/2014/main" id="{6B2C8F18-F80C-C4F3-B67A-591945AB49D6}"/>
              </a:ext>
            </a:extLst>
          </p:cNvPr>
          <p:cNvSpPr>
            <a:spLocks noGrp="1" noChangeArrowheads="1"/>
          </p:cNvSpPr>
          <p:nvPr>
            <p:ph type="body" sz="half" idx="4294967295"/>
          </p:nvPr>
        </p:nvSpPr>
        <p:spPr>
          <a:xfrm>
            <a:off x="381000" y="5943600"/>
            <a:ext cx="8534400" cy="381000"/>
          </a:xfrm>
        </p:spPr>
        <p:txBody>
          <a:bodyPr/>
          <a:lstStyle/>
          <a:p>
            <a:pPr>
              <a:lnSpc>
                <a:spcPct val="90000"/>
              </a:lnSpc>
            </a:pPr>
            <a:r>
              <a:rPr lang="en-US" altLang="en-US" sz="2000"/>
              <a:t>Find hyperplane </a:t>
            </a:r>
            <a:r>
              <a:rPr lang="en-US" altLang="en-US" sz="2000">
                <a:solidFill>
                  <a:srgbClr val="FF0000"/>
                </a:solidFill>
              </a:rPr>
              <a:t>maximizes</a:t>
            </a:r>
            <a:r>
              <a:rPr lang="en-US" altLang="en-US" sz="2000"/>
              <a:t> the margin =&gt; B1 is better than B2</a:t>
            </a:r>
          </a:p>
        </p:txBody>
      </p:sp>
      <p:graphicFrame>
        <p:nvGraphicFramePr>
          <p:cNvPr id="11267" name="Object 2">
            <a:extLst>
              <a:ext uri="{FF2B5EF4-FFF2-40B4-BE49-F238E27FC236}">
                <a16:creationId xmlns:a16="http://schemas.microsoft.com/office/drawing/2014/main" id="{D18344E8-0597-C095-307E-7E43B97E14C6}"/>
              </a:ext>
            </a:extLst>
          </p:cNvPr>
          <p:cNvGraphicFramePr>
            <a:graphicFrameLocks noGrp="1" noChangeAspect="1"/>
          </p:cNvGraphicFramePr>
          <p:nvPr>
            <p:ph sz="half" idx="4294967295"/>
          </p:nvPr>
        </p:nvGraphicFramePr>
        <p:xfrm>
          <a:off x="2362200" y="1195388"/>
          <a:ext cx="4876800" cy="4602162"/>
        </p:xfrm>
        <a:graphic>
          <a:graphicData uri="http://schemas.openxmlformats.org/presentationml/2006/ole">
            <mc:AlternateContent xmlns:mc="http://schemas.openxmlformats.org/markup-compatibility/2006">
              <mc:Choice xmlns:v="urn:schemas-microsoft-com:vml" Requires="v">
                <p:oleObj name="Visio" r:id="rId2" imgW="7442200" imgH="7023100" progId="Visio.Drawing.6">
                  <p:embed/>
                </p:oleObj>
              </mc:Choice>
              <mc:Fallback>
                <p:oleObj name="Visio" r:id="rId2" imgW="7442200" imgH="7023100" progId="Visio.Drawing.6">
                  <p:embed/>
                  <p:pic>
                    <p:nvPicPr>
                      <p:cNvPr id="11267" name="Object 2">
                        <a:extLst>
                          <a:ext uri="{FF2B5EF4-FFF2-40B4-BE49-F238E27FC236}">
                            <a16:creationId xmlns:a16="http://schemas.microsoft.com/office/drawing/2014/main" id="{D18344E8-0597-C095-307E-7E43B97E14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2200" y="1195388"/>
                        <a:ext cx="4876800" cy="4602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Rectangle 2">
            <a:extLst>
              <a:ext uri="{FF2B5EF4-FFF2-40B4-BE49-F238E27FC236}">
                <a16:creationId xmlns:a16="http://schemas.microsoft.com/office/drawing/2014/main" id="{3DCC3991-302A-DC61-4B6D-94B581A535B3}"/>
              </a:ext>
            </a:extLst>
          </p:cNvPr>
          <p:cNvSpPr>
            <a:spLocks noGrp="1" noChangeArrowheads="1"/>
          </p:cNvSpPr>
          <p:nvPr>
            <p:ph type="title"/>
          </p:nvPr>
        </p:nvSpPr>
        <p:spPr/>
        <p:txBody>
          <a:bodyPr/>
          <a:lstStyle/>
          <a:p>
            <a:r>
              <a:rPr lang="en-US" altLang="en-US"/>
              <a:t>Support Vector Machines</a:t>
            </a:r>
          </a:p>
        </p:txBody>
      </p:sp>
      <p:graphicFrame>
        <p:nvGraphicFramePr>
          <p:cNvPr id="12290" name="Object 2">
            <a:extLst>
              <a:ext uri="{FF2B5EF4-FFF2-40B4-BE49-F238E27FC236}">
                <a16:creationId xmlns:a16="http://schemas.microsoft.com/office/drawing/2014/main" id="{AC7B3F2D-F083-0E9A-B462-8ED76F2ED3EF}"/>
              </a:ext>
            </a:extLst>
          </p:cNvPr>
          <p:cNvGraphicFramePr>
            <a:graphicFrameLocks noGrp="1" noChangeAspect="1"/>
          </p:cNvGraphicFramePr>
          <p:nvPr>
            <p:ph sz="half" idx="4294967295"/>
          </p:nvPr>
        </p:nvGraphicFramePr>
        <p:xfrm>
          <a:off x="2362200" y="1195388"/>
          <a:ext cx="4876800" cy="4602162"/>
        </p:xfrm>
        <a:graphic>
          <a:graphicData uri="http://schemas.openxmlformats.org/presentationml/2006/ole">
            <mc:AlternateContent xmlns:mc="http://schemas.openxmlformats.org/markup-compatibility/2006">
              <mc:Choice xmlns:v="urn:schemas-microsoft-com:vml" Requires="v">
                <p:oleObj name="Visio" r:id="rId2" imgW="7442200" imgH="7023100" progId="Visio.Drawing.6">
                  <p:embed/>
                </p:oleObj>
              </mc:Choice>
              <mc:Fallback>
                <p:oleObj name="Visio" r:id="rId2" imgW="7442200" imgH="7023100" progId="Visio.Drawing.6">
                  <p:embed/>
                  <p:pic>
                    <p:nvPicPr>
                      <p:cNvPr id="12290" name="Object 2">
                        <a:extLst>
                          <a:ext uri="{FF2B5EF4-FFF2-40B4-BE49-F238E27FC236}">
                            <a16:creationId xmlns:a16="http://schemas.microsoft.com/office/drawing/2014/main" id="{AC7B3F2D-F083-0E9A-B462-8ED76F2ED3E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2200" y="1195388"/>
                        <a:ext cx="4876800" cy="4602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2291" name="Line 5">
            <a:extLst>
              <a:ext uri="{FF2B5EF4-FFF2-40B4-BE49-F238E27FC236}">
                <a16:creationId xmlns:a16="http://schemas.microsoft.com/office/drawing/2014/main" id="{F788D1E8-49B9-98F5-E40B-C2E90FA130B7}"/>
              </a:ext>
            </a:extLst>
          </p:cNvPr>
          <p:cNvSpPr>
            <a:spLocks noChangeShapeType="1"/>
          </p:cNvSpPr>
          <p:nvPr/>
        </p:nvSpPr>
        <p:spPr bwMode="auto">
          <a:xfrm flipH="1">
            <a:off x="1828800" y="1905000"/>
            <a:ext cx="1219200" cy="76200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aphicFrame>
        <p:nvGraphicFramePr>
          <p:cNvPr id="12292" name="Object 3">
            <a:extLst>
              <a:ext uri="{FF2B5EF4-FFF2-40B4-BE49-F238E27FC236}">
                <a16:creationId xmlns:a16="http://schemas.microsoft.com/office/drawing/2014/main" id="{92AB0A21-9955-2FF0-5246-C0FB03ADF71B}"/>
              </a:ext>
            </a:extLst>
          </p:cNvPr>
          <p:cNvGraphicFramePr>
            <a:graphicFrameLocks noGrp="1" noChangeAspect="1"/>
          </p:cNvGraphicFramePr>
          <p:nvPr>
            <p:ph idx="1"/>
          </p:nvPr>
        </p:nvGraphicFramePr>
        <p:xfrm>
          <a:off x="304800" y="2590800"/>
          <a:ext cx="1435100" cy="319088"/>
        </p:xfrm>
        <a:graphic>
          <a:graphicData uri="http://schemas.openxmlformats.org/presentationml/2006/ole">
            <mc:AlternateContent xmlns:mc="http://schemas.openxmlformats.org/markup-compatibility/2006">
              <mc:Choice xmlns:v="urn:schemas-microsoft-com:vml" Requires="v">
                <p:oleObj name="Equation" r:id="rId4" imgW="799753" imgH="177723" progId="Equation.3">
                  <p:embed/>
                </p:oleObj>
              </mc:Choice>
              <mc:Fallback>
                <p:oleObj name="Equation" r:id="rId4" imgW="799753" imgH="177723" progId="Equation.3">
                  <p:embed/>
                  <p:pic>
                    <p:nvPicPr>
                      <p:cNvPr id="12292" name="Object 3">
                        <a:extLst>
                          <a:ext uri="{FF2B5EF4-FFF2-40B4-BE49-F238E27FC236}">
                            <a16:creationId xmlns:a16="http://schemas.microsoft.com/office/drawing/2014/main" id="{92AB0A21-9955-2FF0-5246-C0FB03ADF71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4800" y="2590800"/>
                        <a:ext cx="1435100" cy="3190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293" name="Line 8">
            <a:extLst>
              <a:ext uri="{FF2B5EF4-FFF2-40B4-BE49-F238E27FC236}">
                <a16:creationId xmlns:a16="http://schemas.microsoft.com/office/drawing/2014/main" id="{AA543CE0-4934-491D-90FA-ED8BAD3BF980}"/>
              </a:ext>
            </a:extLst>
          </p:cNvPr>
          <p:cNvSpPr>
            <a:spLocks noChangeShapeType="1"/>
          </p:cNvSpPr>
          <p:nvPr/>
        </p:nvSpPr>
        <p:spPr bwMode="auto">
          <a:xfrm flipH="1">
            <a:off x="1828800" y="2438400"/>
            <a:ext cx="1295400" cy="823913"/>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aphicFrame>
        <p:nvGraphicFramePr>
          <p:cNvPr id="12294" name="Object 4">
            <a:extLst>
              <a:ext uri="{FF2B5EF4-FFF2-40B4-BE49-F238E27FC236}">
                <a16:creationId xmlns:a16="http://schemas.microsoft.com/office/drawing/2014/main" id="{8EABC24C-98FD-5544-29A4-654454BC9916}"/>
              </a:ext>
            </a:extLst>
          </p:cNvPr>
          <p:cNvGraphicFramePr>
            <a:graphicFrameLocks noChangeAspect="1"/>
          </p:cNvGraphicFramePr>
          <p:nvPr/>
        </p:nvGraphicFramePr>
        <p:xfrm>
          <a:off x="236538" y="3186113"/>
          <a:ext cx="1571625" cy="319087"/>
        </p:xfrm>
        <a:graphic>
          <a:graphicData uri="http://schemas.openxmlformats.org/presentationml/2006/ole">
            <mc:AlternateContent xmlns:mc="http://schemas.openxmlformats.org/markup-compatibility/2006">
              <mc:Choice xmlns:v="urn:schemas-microsoft-com:vml" Requires="v">
                <p:oleObj name="Equation" r:id="rId6" imgW="875920" imgH="177723" progId="Equation.3">
                  <p:embed/>
                </p:oleObj>
              </mc:Choice>
              <mc:Fallback>
                <p:oleObj name="Equation" r:id="rId6" imgW="875920" imgH="177723" progId="Equation.3">
                  <p:embed/>
                  <p:pic>
                    <p:nvPicPr>
                      <p:cNvPr id="12294" name="Object 4">
                        <a:extLst>
                          <a:ext uri="{FF2B5EF4-FFF2-40B4-BE49-F238E27FC236}">
                            <a16:creationId xmlns:a16="http://schemas.microsoft.com/office/drawing/2014/main" id="{8EABC24C-98FD-5544-29A4-654454BC991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36538" y="3186113"/>
                        <a:ext cx="1571625" cy="3190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12295" name="Line 10">
            <a:extLst>
              <a:ext uri="{FF2B5EF4-FFF2-40B4-BE49-F238E27FC236}">
                <a16:creationId xmlns:a16="http://schemas.microsoft.com/office/drawing/2014/main" id="{36E51A95-9899-809F-78E2-9C400B0AD94F}"/>
              </a:ext>
            </a:extLst>
          </p:cNvPr>
          <p:cNvSpPr>
            <a:spLocks noChangeShapeType="1"/>
          </p:cNvSpPr>
          <p:nvPr/>
        </p:nvSpPr>
        <p:spPr bwMode="auto">
          <a:xfrm flipV="1">
            <a:off x="6324600" y="3505200"/>
            <a:ext cx="1219200" cy="776288"/>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aphicFrame>
        <p:nvGraphicFramePr>
          <p:cNvPr id="12296" name="Object 5">
            <a:extLst>
              <a:ext uri="{FF2B5EF4-FFF2-40B4-BE49-F238E27FC236}">
                <a16:creationId xmlns:a16="http://schemas.microsoft.com/office/drawing/2014/main" id="{ADD900BE-884E-3E72-D7FA-1284024A5B9E}"/>
              </a:ext>
            </a:extLst>
          </p:cNvPr>
          <p:cNvGraphicFramePr>
            <a:graphicFrameLocks noChangeAspect="1"/>
          </p:cNvGraphicFramePr>
          <p:nvPr/>
        </p:nvGraphicFramePr>
        <p:xfrm>
          <a:off x="7267575" y="3048000"/>
          <a:ext cx="1571625" cy="319088"/>
        </p:xfrm>
        <a:graphic>
          <a:graphicData uri="http://schemas.openxmlformats.org/presentationml/2006/ole">
            <mc:AlternateContent xmlns:mc="http://schemas.openxmlformats.org/markup-compatibility/2006">
              <mc:Choice xmlns:v="urn:schemas-microsoft-com:vml" Requires="v">
                <p:oleObj name="Equation" r:id="rId8" imgW="875920" imgH="177723" progId="Equation.3">
                  <p:embed/>
                </p:oleObj>
              </mc:Choice>
              <mc:Fallback>
                <p:oleObj name="Equation" r:id="rId8" imgW="875920" imgH="177723" progId="Equation.3">
                  <p:embed/>
                  <p:pic>
                    <p:nvPicPr>
                      <p:cNvPr id="12296" name="Object 5">
                        <a:extLst>
                          <a:ext uri="{FF2B5EF4-FFF2-40B4-BE49-F238E27FC236}">
                            <a16:creationId xmlns:a16="http://schemas.microsoft.com/office/drawing/2014/main" id="{ADD900BE-884E-3E72-D7FA-1284024A5B9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267575" y="3048000"/>
                        <a:ext cx="1571625" cy="3190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12297" name="Object 6">
            <a:extLst>
              <a:ext uri="{FF2B5EF4-FFF2-40B4-BE49-F238E27FC236}">
                <a16:creationId xmlns:a16="http://schemas.microsoft.com/office/drawing/2014/main" id="{28256A10-D53A-A13A-A02F-C65A9846A449}"/>
              </a:ext>
            </a:extLst>
          </p:cNvPr>
          <p:cNvGraphicFramePr>
            <a:graphicFrameLocks noChangeAspect="1"/>
          </p:cNvGraphicFramePr>
          <p:nvPr/>
        </p:nvGraphicFramePr>
        <p:xfrm>
          <a:off x="165100" y="5562600"/>
          <a:ext cx="3937000" cy="839788"/>
        </p:xfrm>
        <a:graphic>
          <a:graphicData uri="http://schemas.openxmlformats.org/presentationml/2006/ole">
            <mc:AlternateContent xmlns:mc="http://schemas.openxmlformats.org/markup-compatibility/2006">
              <mc:Choice xmlns:v="urn:schemas-microsoft-com:vml" Requires="v">
                <p:oleObj name="Equation" r:id="rId10" imgW="1879600" imgH="457200" progId="Equation.3">
                  <p:embed/>
                </p:oleObj>
              </mc:Choice>
              <mc:Fallback>
                <p:oleObj name="Equation" r:id="rId10" imgW="1879600" imgH="457200" progId="Equation.3">
                  <p:embed/>
                  <p:pic>
                    <p:nvPicPr>
                      <p:cNvPr id="12297" name="Object 6">
                        <a:extLst>
                          <a:ext uri="{FF2B5EF4-FFF2-40B4-BE49-F238E27FC236}">
                            <a16:creationId xmlns:a16="http://schemas.microsoft.com/office/drawing/2014/main" id="{28256A10-D53A-A13A-A02F-C65A9846A44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65100" y="5562600"/>
                        <a:ext cx="3937000" cy="8397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12298" name="Object 7">
            <a:extLst>
              <a:ext uri="{FF2B5EF4-FFF2-40B4-BE49-F238E27FC236}">
                <a16:creationId xmlns:a16="http://schemas.microsoft.com/office/drawing/2014/main" id="{32335D01-FA2B-C59B-1CFA-9B119AF32404}"/>
              </a:ext>
            </a:extLst>
          </p:cNvPr>
          <p:cNvGraphicFramePr>
            <a:graphicFrameLocks noChangeAspect="1"/>
          </p:cNvGraphicFramePr>
          <p:nvPr/>
        </p:nvGraphicFramePr>
        <p:xfrm>
          <a:off x="7107238" y="5575300"/>
          <a:ext cx="1684337" cy="752475"/>
        </p:xfrm>
        <a:graphic>
          <a:graphicData uri="http://schemas.openxmlformats.org/presentationml/2006/ole">
            <mc:AlternateContent xmlns:mc="http://schemas.openxmlformats.org/markup-compatibility/2006">
              <mc:Choice xmlns:v="urn:schemas-microsoft-com:vml" Requires="v">
                <p:oleObj name="Equation" r:id="rId12" imgW="939800" imgH="419100" progId="Equation.3">
                  <p:embed/>
                </p:oleObj>
              </mc:Choice>
              <mc:Fallback>
                <p:oleObj name="Equation" r:id="rId12" imgW="939800" imgH="419100" progId="Equation.3">
                  <p:embed/>
                  <p:pic>
                    <p:nvPicPr>
                      <p:cNvPr id="12298" name="Object 7">
                        <a:extLst>
                          <a:ext uri="{FF2B5EF4-FFF2-40B4-BE49-F238E27FC236}">
                            <a16:creationId xmlns:a16="http://schemas.microsoft.com/office/drawing/2014/main" id="{32335D01-FA2B-C59B-1CFA-9B119AF3240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107238" y="5575300"/>
                        <a:ext cx="1684337" cy="752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Tree>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Rectangle 2">
            <a:extLst>
              <a:ext uri="{FF2B5EF4-FFF2-40B4-BE49-F238E27FC236}">
                <a16:creationId xmlns:a16="http://schemas.microsoft.com/office/drawing/2014/main" id="{8A4C0B78-50C5-F8C3-ED18-F3599C47A5EE}"/>
              </a:ext>
            </a:extLst>
          </p:cNvPr>
          <p:cNvSpPr>
            <a:spLocks noGrp="1" noChangeArrowheads="1"/>
          </p:cNvSpPr>
          <p:nvPr>
            <p:ph type="title"/>
          </p:nvPr>
        </p:nvSpPr>
        <p:spPr/>
        <p:txBody>
          <a:bodyPr/>
          <a:lstStyle/>
          <a:p>
            <a:r>
              <a:rPr lang="en-US" altLang="en-US"/>
              <a:t>Linear SVM</a:t>
            </a:r>
          </a:p>
        </p:txBody>
      </p:sp>
      <p:sp>
        <p:nvSpPr>
          <p:cNvPr id="13314" name="Rectangle 3">
            <a:extLst>
              <a:ext uri="{FF2B5EF4-FFF2-40B4-BE49-F238E27FC236}">
                <a16:creationId xmlns:a16="http://schemas.microsoft.com/office/drawing/2014/main" id="{B6CE8644-A5F9-C353-3F51-B2D5C6E988DB}"/>
              </a:ext>
            </a:extLst>
          </p:cNvPr>
          <p:cNvSpPr>
            <a:spLocks noGrp="1" noChangeArrowheads="1"/>
          </p:cNvSpPr>
          <p:nvPr>
            <p:ph type="body" idx="1"/>
          </p:nvPr>
        </p:nvSpPr>
        <p:spPr/>
        <p:txBody>
          <a:bodyPr/>
          <a:lstStyle/>
          <a:p>
            <a:r>
              <a:rPr lang="en-US" altLang="en-US"/>
              <a:t>Linear model: </a:t>
            </a:r>
          </a:p>
          <a:p>
            <a:endParaRPr lang="en-US" altLang="en-US"/>
          </a:p>
          <a:p>
            <a:endParaRPr lang="en-US" altLang="en-US"/>
          </a:p>
          <a:p>
            <a:endParaRPr lang="en-US" altLang="en-US"/>
          </a:p>
          <a:p>
            <a:r>
              <a:rPr lang="en-US" altLang="en-US"/>
              <a:t>Learning the model is equivalent to determining the values of </a:t>
            </a:r>
          </a:p>
          <a:p>
            <a:pPr lvl="1"/>
            <a:r>
              <a:rPr lang="en-US" altLang="en-US"/>
              <a:t>How to find             from training data?</a:t>
            </a:r>
          </a:p>
        </p:txBody>
      </p:sp>
      <p:graphicFrame>
        <p:nvGraphicFramePr>
          <p:cNvPr id="13315" name="Object 2">
            <a:extLst>
              <a:ext uri="{FF2B5EF4-FFF2-40B4-BE49-F238E27FC236}">
                <a16:creationId xmlns:a16="http://schemas.microsoft.com/office/drawing/2014/main" id="{0F8AFF96-53B7-4BC3-C7BA-E791898E85EC}"/>
              </a:ext>
            </a:extLst>
          </p:cNvPr>
          <p:cNvGraphicFramePr>
            <a:graphicFrameLocks noGrp="1" noChangeAspect="1"/>
          </p:cNvGraphicFramePr>
          <p:nvPr>
            <p:ph sz="half" idx="4294967295"/>
          </p:nvPr>
        </p:nvGraphicFramePr>
        <p:xfrm>
          <a:off x="1524000" y="1905000"/>
          <a:ext cx="3505200" cy="852488"/>
        </p:xfrm>
        <a:graphic>
          <a:graphicData uri="http://schemas.openxmlformats.org/presentationml/2006/ole">
            <mc:AlternateContent xmlns:mc="http://schemas.openxmlformats.org/markup-compatibility/2006">
              <mc:Choice xmlns:v="urn:schemas-microsoft-com:vml" Requires="v">
                <p:oleObj name="Equation" r:id="rId2" imgW="1879600" imgH="457200" progId="Equation.3">
                  <p:embed/>
                </p:oleObj>
              </mc:Choice>
              <mc:Fallback>
                <p:oleObj name="Equation" r:id="rId2" imgW="1879600" imgH="457200" progId="Equation.3">
                  <p:embed/>
                  <p:pic>
                    <p:nvPicPr>
                      <p:cNvPr id="13315" name="Object 2">
                        <a:extLst>
                          <a:ext uri="{FF2B5EF4-FFF2-40B4-BE49-F238E27FC236}">
                            <a16:creationId xmlns:a16="http://schemas.microsoft.com/office/drawing/2014/main" id="{0F8AFF96-53B7-4BC3-C7BA-E791898E85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1905000"/>
                        <a:ext cx="3505200" cy="8524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316" name="Object 3">
            <a:extLst>
              <a:ext uri="{FF2B5EF4-FFF2-40B4-BE49-F238E27FC236}">
                <a16:creationId xmlns:a16="http://schemas.microsoft.com/office/drawing/2014/main" id="{000116AC-5EAF-13CA-15B1-C75B529C18C5}"/>
              </a:ext>
            </a:extLst>
          </p:cNvPr>
          <p:cNvGraphicFramePr>
            <a:graphicFrameLocks noGrp="1" noChangeAspect="1"/>
          </p:cNvGraphicFramePr>
          <p:nvPr>
            <p:ph sz="half" idx="4294967295"/>
          </p:nvPr>
        </p:nvGraphicFramePr>
        <p:xfrm>
          <a:off x="2895600" y="3733800"/>
          <a:ext cx="1295400" cy="420688"/>
        </p:xfrm>
        <a:graphic>
          <a:graphicData uri="http://schemas.openxmlformats.org/presentationml/2006/ole">
            <mc:AlternateContent xmlns:mc="http://schemas.openxmlformats.org/markup-compatibility/2006">
              <mc:Choice xmlns:v="urn:schemas-microsoft-com:vml" Requires="v">
                <p:oleObj name="Equation" r:id="rId4" imgW="545626" imgH="177646" progId="Equation.3">
                  <p:embed/>
                </p:oleObj>
              </mc:Choice>
              <mc:Fallback>
                <p:oleObj name="Equation" r:id="rId4" imgW="545626" imgH="177646" progId="Equation.3">
                  <p:embed/>
                  <p:pic>
                    <p:nvPicPr>
                      <p:cNvPr id="13316" name="Object 3">
                        <a:extLst>
                          <a:ext uri="{FF2B5EF4-FFF2-40B4-BE49-F238E27FC236}">
                            <a16:creationId xmlns:a16="http://schemas.microsoft.com/office/drawing/2014/main" id="{000116AC-5EAF-13CA-15B1-C75B529C18C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95600" y="3733800"/>
                        <a:ext cx="1295400" cy="4206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317" name="Object 4">
            <a:extLst>
              <a:ext uri="{FF2B5EF4-FFF2-40B4-BE49-F238E27FC236}">
                <a16:creationId xmlns:a16="http://schemas.microsoft.com/office/drawing/2014/main" id="{D51B343A-8DF5-EFFA-C3C2-F71DC735193C}"/>
              </a:ext>
            </a:extLst>
          </p:cNvPr>
          <p:cNvGraphicFramePr>
            <a:graphicFrameLocks noGrp="1" noChangeAspect="1"/>
          </p:cNvGraphicFramePr>
          <p:nvPr>
            <p:ph sz="half" idx="4294967295"/>
          </p:nvPr>
        </p:nvGraphicFramePr>
        <p:xfrm>
          <a:off x="3124200" y="4227513"/>
          <a:ext cx="1295400" cy="420687"/>
        </p:xfrm>
        <a:graphic>
          <a:graphicData uri="http://schemas.openxmlformats.org/presentationml/2006/ole">
            <mc:AlternateContent xmlns:mc="http://schemas.openxmlformats.org/markup-compatibility/2006">
              <mc:Choice xmlns:v="urn:schemas-microsoft-com:vml" Requires="v">
                <p:oleObj name="Equation" r:id="rId6" imgW="545626" imgH="177646" progId="Equation.3">
                  <p:embed/>
                </p:oleObj>
              </mc:Choice>
              <mc:Fallback>
                <p:oleObj name="Equation" r:id="rId6" imgW="545626" imgH="177646" progId="Equation.3">
                  <p:embed/>
                  <p:pic>
                    <p:nvPicPr>
                      <p:cNvPr id="13317" name="Object 4">
                        <a:extLst>
                          <a:ext uri="{FF2B5EF4-FFF2-40B4-BE49-F238E27FC236}">
                            <a16:creationId xmlns:a16="http://schemas.microsoft.com/office/drawing/2014/main" id="{D51B343A-8DF5-EFFA-C3C2-F71DC735193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24200" y="4227513"/>
                        <a:ext cx="1295400" cy="4206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627" name="Rectangle 3"/>
          <p:cNvSpPr>
            <a:spLocks noGrp="1" noChangeArrowheads="1"/>
          </p:cNvSpPr>
          <p:nvPr>
            <p:ph type="title"/>
          </p:nvPr>
        </p:nvSpPr>
        <p:spPr/>
        <p:txBody>
          <a:bodyPr/>
          <a:lstStyle/>
          <a:p>
            <a:r>
              <a:rPr lang="en-US"/>
              <a:t>Example: Iris data (continued)</a:t>
            </a:r>
          </a:p>
        </p:txBody>
      </p:sp>
      <p:sp>
        <p:nvSpPr>
          <p:cNvPr id="922628" name="Rectangle 4"/>
          <p:cNvSpPr>
            <a:spLocks noGrp="1" noChangeArrowheads="1"/>
          </p:cNvSpPr>
          <p:nvPr>
            <p:ph type="body" idx="1"/>
          </p:nvPr>
        </p:nvSpPr>
        <p:spPr>
          <a:xfrm>
            <a:off x="411163" y="1143000"/>
            <a:ext cx="8428037" cy="5181600"/>
          </a:xfrm>
        </p:spPr>
        <p:txBody>
          <a:bodyPr/>
          <a:lstStyle/>
          <a:p>
            <a:pPr>
              <a:lnSpc>
                <a:spcPct val="90000"/>
              </a:lnSpc>
              <a:spcBef>
                <a:spcPct val="15000"/>
              </a:spcBef>
            </a:pPr>
            <a:r>
              <a:rPr lang="en-US"/>
              <a:t>Slices of the multidimensional array are shown by the following cross-tabulations</a:t>
            </a:r>
          </a:p>
          <a:p>
            <a:pPr>
              <a:lnSpc>
                <a:spcPct val="90000"/>
              </a:lnSpc>
              <a:spcBef>
                <a:spcPct val="15000"/>
              </a:spcBef>
            </a:pPr>
            <a:r>
              <a:rPr lang="en-US"/>
              <a:t>What do these tables tell us?</a:t>
            </a:r>
          </a:p>
          <a:p>
            <a:pPr marL="1206500" lvl="2" indent="-292100">
              <a:lnSpc>
                <a:spcPct val="90000"/>
              </a:lnSpc>
              <a:spcBef>
                <a:spcPct val="15000"/>
              </a:spcBef>
            </a:pPr>
            <a:endParaRPr lang="en-US"/>
          </a:p>
        </p:txBody>
      </p:sp>
      <p:pic>
        <p:nvPicPr>
          <p:cNvPr id="922634" name="Picture 1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6850" y="2514600"/>
            <a:ext cx="4035425" cy="160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922635" name="Picture 1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92650" y="2530475"/>
            <a:ext cx="4222750" cy="1508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922636" name="Picture 1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96850" y="4191000"/>
            <a:ext cx="4159250" cy="1601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Tree>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Rectangle 2">
            <a:extLst>
              <a:ext uri="{FF2B5EF4-FFF2-40B4-BE49-F238E27FC236}">
                <a16:creationId xmlns:a16="http://schemas.microsoft.com/office/drawing/2014/main" id="{6A19B2CA-6A62-A260-0FD3-BBDC3738408D}"/>
              </a:ext>
            </a:extLst>
          </p:cNvPr>
          <p:cNvSpPr>
            <a:spLocks noGrp="1" noChangeArrowheads="1"/>
          </p:cNvSpPr>
          <p:nvPr>
            <p:ph type="title"/>
          </p:nvPr>
        </p:nvSpPr>
        <p:spPr/>
        <p:txBody>
          <a:bodyPr/>
          <a:lstStyle/>
          <a:p>
            <a:r>
              <a:rPr lang="en-US" altLang="en-US"/>
              <a:t>Learning Linear SVM</a:t>
            </a:r>
          </a:p>
        </p:txBody>
      </p:sp>
      <p:sp>
        <p:nvSpPr>
          <p:cNvPr id="14338" name="Rectangle 7">
            <a:extLst>
              <a:ext uri="{FF2B5EF4-FFF2-40B4-BE49-F238E27FC236}">
                <a16:creationId xmlns:a16="http://schemas.microsoft.com/office/drawing/2014/main" id="{3EF1860E-A284-29B9-C778-0F0AEA75324B}"/>
              </a:ext>
            </a:extLst>
          </p:cNvPr>
          <p:cNvSpPr>
            <a:spLocks noGrp="1" noChangeArrowheads="1"/>
          </p:cNvSpPr>
          <p:nvPr>
            <p:ph type="body" idx="1"/>
          </p:nvPr>
        </p:nvSpPr>
        <p:spPr/>
        <p:txBody>
          <a:bodyPr/>
          <a:lstStyle/>
          <a:p>
            <a:r>
              <a:rPr lang="en-US" altLang="en-US"/>
              <a:t>Objective is to maximize:</a:t>
            </a:r>
          </a:p>
          <a:p>
            <a:endParaRPr lang="en-US" altLang="en-US"/>
          </a:p>
          <a:p>
            <a:pPr lvl="1"/>
            <a:r>
              <a:rPr lang="en-US" altLang="en-US"/>
              <a:t>Which is equivalent to minimizing:</a:t>
            </a:r>
          </a:p>
          <a:p>
            <a:pPr lvl="1"/>
            <a:r>
              <a:rPr lang="en-US" altLang="en-US"/>
              <a:t>Subject to the following constraints:</a:t>
            </a:r>
          </a:p>
          <a:p>
            <a:pPr lvl="1"/>
            <a:endParaRPr lang="en-US" altLang="en-US"/>
          </a:p>
          <a:p>
            <a:pPr lvl="1"/>
            <a:endParaRPr lang="en-US" altLang="en-US"/>
          </a:p>
          <a:p>
            <a:pPr lvl="1">
              <a:buFont typeface="Arial" panose="020B0604020202020204" pitchFamily="34" charset="0"/>
              <a:buNone/>
            </a:pPr>
            <a:r>
              <a:rPr lang="en-US" altLang="en-US"/>
              <a:t>   or</a:t>
            </a:r>
          </a:p>
          <a:p>
            <a:pPr lvl="1">
              <a:buFont typeface="Arial" panose="020B0604020202020204" pitchFamily="34" charset="0"/>
              <a:buNone/>
            </a:pPr>
            <a:endParaRPr lang="en-US" altLang="en-US"/>
          </a:p>
          <a:p>
            <a:pPr lvl="2"/>
            <a:r>
              <a:rPr lang="en-US" altLang="en-US"/>
              <a:t> This is a constrained optimization problem</a:t>
            </a:r>
          </a:p>
          <a:p>
            <a:pPr lvl="3"/>
            <a:r>
              <a:rPr lang="en-US" altLang="en-US"/>
              <a:t>Solve it using Lagrange multiplier method</a:t>
            </a:r>
          </a:p>
        </p:txBody>
      </p:sp>
      <p:graphicFrame>
        <p:nvGraphicFramePr>
          <p:cNvPr id="14339" name="Object 2">
            <a:extLst>
              <a:ext uri="{FF2B5EF4-FFF2-40B4-BE49-F238E27FC236}">
                <a16:creationId xmlns:a16="http://schemas.microsoft.com/office/drawing/2014/main" id="{54D42F05-6A79-30F1-4C5C-AD22742949C0}"/>
              </a:ext>
            </a:extLst>
          </p:cNvPr>
          <p:cNvGraphicFramePr>
            <a:graphicFrameLocks noChangeAspect="1"/>
          </p:cNvGraphicFramePr>
          <p:nvPr/>
        </p:nvGraphicFramePr>
        <p:xfrm>
          <a:off x="4876800" y="990600"/>
          <a:ext cx="2141538" cy="955675"/>
        </p:xfrm>
        <a:graphic>
          <a:graphicData uri="http://schemas.openxmlformats.org/presentationml/2006/ole">
            <mc:AlternateContent xmlns:mc="http://schemas.openxmlformats.org/markup-compatibility/2006">
              <mc:Choice xmlns:v="urn:schemas-microsoft-com:vml" Requires="v">
                <p:oleObj name="Equation" r:id="rId2" imgW="939800" imgH="419100" progId="Equation.3">
                  <p:embed/>
                </p:oleObj>
              </mc:Choice>
              <mc:Fallback>
                <p:oleObj name="Equation" r:id="rId2" imgW="939800" imgH="419100" progId="Equation.3">
                  <p:embed/>
                  <p:pic>
                    <p:nvPicPr>
                      <p:cNvPr id="14339" name="Object 2">
                        <a:extLst>
                          <a:ext uri="{FF2B5EF4-FFF2-40B4-BE49-F238E27FC236}">
                            <a16:creationId xmlns:a16="http://schemas.microsoft.com/office/drawing/2014/main" id="{54D42F05-6A79-30F1-4C5C-AD22742949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6800" y="990600"/>
                        <a:ext cx="2141538" cy="955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14340" name="Object 3">
            <a:extLst>
              <a:ext uri="{FF2B5EF4-FFF2-40B4-BE49-F238E27FC236}">
                <a16:creationId xmlns:a16="http://schemas.microsoft.com/office/drawing/2014/main" id="{04B8DC30-97A9-CF89-EBE6-A00A5D290AF2}"/>
              </a:ext>
            </a:extLst>
          </p:cNvPr>
          <p:cNvGraphicFramePr>
            <a:graphicFrameLocks noChangeAspect="1"/>
          </p:cNvGraphicFramePr>
          <p:nvPr/>
        </p:nvGraphicFramePr>
        <p:xfrm>
          <a:off x="1981200" y="3276600"/>
          <a:ext cx="4267200" cy="1008063"/>
        </p:xfrm>
        <a:graphic>
          <a:graphicData uri="http://schemas.openxmlformats.org/presentationml/2006/ole">
            <mc:AlternateContent xmlns:mc="http://schemas.openxmlformats.org/markup-compatibility/2006">
              <mc:Choice xmlns:v="urn:schemas-microsoft-com:vml" Requires="v">
                <p:oleObj name="Equation" r:id="rId4" imgW="1790700" imgH="482600" progId="Equation.3">
                  <p:embed/>
                </p:oleObj>
              </mc:Choice>
              <mc:Fallback>
                <p:oleObj name="Equation" r:id="rId4" imgW="1790700" imgH="482600" progId="Equation.3">
                  <p:embed/>
                  <p:pic>
                    <p:nvPicPr>
                      <p:cNvPr id="14340" name="Object 3">
                        <a:extLst>
                          <a:ext uri="{FF2B5EF4-FFF2-40B4-BE49-F238E27FC236}">
                            <a16:creationId xmlns:a16="http://schemas.microsoft.com/office/drawing/2014/main" id="{04B8DC30-97A9-CF89-EBE6-A00A5D290AF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81200" y="3276600"/>
                        <a:ext cx="4267200" cy="10080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14341" name="Object 4">
            <a:extLst>
              <a:ext uri="{FF2B5EF4-FFF2-40B4-BE49-F238E27FC236}">
                <a16:creationId xmlns:a16="http://schemas.microsoft.com/office/drawing/2014/main" id="{802BFA91-4367-4819-7831-255BB6B196A7}"/>
              </a:ext>
            </a:extLst>
          </p:cNvPr>
          <p:cNvGraphicFramePr>
            <a:graphicFrameLocks noChangeAspect="1"/>
          </p:cNvGraphicFramePr>
          <p:nvPr/>
        </p:nvGraphicFramePr>
        <p:xfrm>
          <a:off x="6858000" y="1939925"/>
          <a:ext cx="1938338" cy="955675"/>
        </p:xfrm>
        <a:graphic>
          <a:graphicData uri="http://schemas.openxmlformats.org/presentationml/2006/ole">
            <mc:AlternateContent xmlns:mc="http://schemas.openxmlformats.org/markup-compatibility/2006">
              <mc:Choice xmlns:v="urn:schemas-microsoft-com:vml" Requires="v">
                <p:oleObj name="Equation" r:id="rId6" imgW="850531" imgH="418918" progId="Equation.3">
                  <p:embed/>
                </p:oleObj>
              </mc:Choice>
              <mc:Fallback>
                <p:oleObj name="Equation" r:id="rId6" imgW="850531" imgH="418918" progId="Equation.3">
                  <p:embed/>
                  <p:pic>
                    <p:nvPicPr>
                      <p:cNvPr id="14341" name="Object 4">
                        <a:extLst>
                          <a:ext uri="{FF2B5EF4-FFF2-40B4-BE49-F238E27FC236}">
                            <a16:creationId xmlns:a16="http://schemas.microsoft.com/office/drawing/2014/main" id="{802BFA91-4367-4819-7831-255BB6B196A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58000" y="1939925"/>
                        <a:ext cx="1938338" cy="955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14342" name="Object 5">
            <a:extLst>
              <a:ext uri="{FF2B5EF4-FFF2-40B4-BE49-F238E27FC236}">
                <a16:creationId xmlns:a16="http://schemas.microsoft.com/office/drawing/2014/main" id="{63954FD0-DE8F-DDCE-27E4-19C2BAF3D0E1}"/>
              </a:ext>
            </a:extLst>
          </p:cNvPr>
          <p:cNvGraphicFramePr>
            <a:graphicFrameLocks noGrp="1" noChangeAspect="1"/>
          </p:cNvGraphicFramePr>
          <p:nvPr>
            <p:ph sz="half" idx="4294967295"/>
          </p:nvPr>
        </p:nvGraphicFramePr>
        <p:xfrm>
          <a:off x="1981200" y="4527550"/>
          <a:ext cx="4370388" cy="517525"/>
        </p:xfrm>
        <a:graphic>
          <a:graphicData uri="http://schemas.openxmlformats.org/presentationml/2006/ole">
            <mc:AlternateContent xmlns:mc="http://schemas.openxmlformats.org/markup-compatibility/2006">
              <mc:Choice xmlns:v="urn:schemas-microsoft-com:vml" Requires="v">
                <p:oleObj name="Equation" r:id="rId8" imgW="1930400" imgH="228600" progId="Equation.3">
                  <p:embed/>
                </p:oleObj>
              </mc:Choice>
              <mc:Fallback>
                <p:oleObj name="Equation" r:id="rId8" imgW="1930400" imgH="228600" progId="Equation.3">
                  <p:embed/>
                  <p:pic>
                    <p:nvPicPr>
                      <p:cNvPr id="14342" name="Object 5">
                        <a:extLst>
                          <a:ext uri="{FF2B5EF4-FFF2-40B4-BE49-F238E27FC236}">
                            <a16:creationId xmlns:a16="http://schemas.microsoft.com/office/drawing/2014/main" id="{63954FD0-DE8F-DDCE-27E4-19C2BAF3D0E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981200" y="4527550"/>
                        <a:ext cx="4370388" cy="5175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2">
            <a:extLst>
              <a:ext uri="{FF2B5EF4-FFF2-40B4-BE49-F238E27FC236}">
                <a16:creationId xmlns:a16="http://schemas.microsoft.com/office/drawing/2014/main" id="{A783E89C-2F4C-7189-DD59-CA7FC4FBC1D1}"/>
              </a:ext>
            </a:extLst>
          </p:cNvPr>
          <p:cNvSpPr>
            <a:spLocks noGrp="1" noChangeArrowheads="1"/>
          </p:cNvSpPr>
          <p:nvPr>
            <p:ph type="title"/>
          </p:nvPr>
        </p:nvSpPr>
        <p:spPr/>
        <p:txBody>
          <a:bodyPr/>
          <a:lstStyle/>
          <a:p>
            <a:r>
              <a:rPr lang="en-US" altLang="en-US"/>
              <a:t>Example of Linear SVM</a:t>
            </a:r>
          </a:p>
        </p:txBody>
      </p:sp>
      <p:graphicFrame>
        <p:nvGraphicFramePr>
          <p:cNvPr id="15362" name="Object 2">
            <a:extLst>
              <a:ext uri="{FF2B5EF4-FFF2-40B4-BE49-F238E27FC236}">
                <a16:creationId xmlns:a16="http://schemas.microsoft.com/office/drawing/2014/main" id="{388C9FC0-E16C-CE33-EBFB-0539BBC415AF}"/>
              </a:ext>
            </a:extLst>
          </p:cNvPr>
          <p:cNvGraphicFramePr>
            <a:graphicFrameLocks noGrp="1" noChangeAspect="1"/>
          </p:cNvGraphicFramePr>
          <p:nvPr>
            <p:ph sz="half" idx="1"/>
          </p:nvPr>
        </p:nvGraphicFramePr>
        <p:xfrm>
          <a:off x="4876800" y="3581400"/>
          <a:ext cx="4038600" cy="2339975"/>
        </p:xfrm>
        <a:graphic>
          <a:graphicData uri="http://schemas.openxmlformats.org/presentationml/2006/ole">
            <mc:AlternateContent xmlns:mc="http://schemas.openxmlformats.org/markup-compatibility/2006">
              <mc:Choice xmlns:v="urn:schemas-microsoft-com:vml" Requires="v">
                <p:oleObj name="Visio" r:id="rId2" imgW="4051300" imgH="2349500" progId="Visio.Drawing.6">
                  <p:embed/>
                </p:oleObj>
              </mc:Choice>
              <mc:Fallback>
                <p:oleObj name="Visio" r:id="rId2" imgW="4051300" imgH="2349500" progId="Visio.Drawing.6">
                  <p:embed/>
                  <p:pic>
                    <p:nvPicPr>
                      <p:cNvPr id="15362" name="Object 2">
                        <a:extLst>
                          <a:ext uri="{FF2B5EF4-FFF2-40B4-BE49-F238E27FC236}">
                            <a16:creationId xmlns:a16="http://schemas.microsoft.com/office/drawing/2014/main" id="{388C9FC0-E16C-CE33-EBFB-0539BBC415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6800" y="3581400"/>
                        <a:ext cx="4038600" cy="2339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5363" name="Object 3">
            <a:extLst>
              <a:ext uri="{FF2B5EF4-FFF2-40B4-BE49-F238E27FC236}">
                <a16:creationId xmlns:a16="http://schemas.microsoft.com/office/drawing/2014/main" id="{63D91E74-6777-56F0-F3F9-682CDB7766EC}"/>
              </a:ext>
            </a:extLst>
          </p:cNvPr>
          <p:cNvGraphicFramePr>
            <a:graphicFrameLocks noGrp="1" noChangeAspect="1"/>
          </p:cNvGraphicFramePr>
          <p:nvPr>
            <p:ph sz="half" idx="2"/>
          </p:nvPr>
        </p:nvGraphicFramePr>
        <p:xfrm>
          <a:off x="228600" y="990600"/>
          <a:ext cx="4648200" cy="3598863"/>
        </p:xfrm>
        <a:graphic>
          <a:graphicData uri="http://schemas.openxmlformats.org/presentationml/2006/ole">
            <mc:AlternateContent xmlns:mc="http://schemas.openxmlformats.org/markup-compatibility/2006">
              <mc:Choice xmlns:v="urn:schemas-microsoft-com:vml" Requires="v">
                <p:oleObj name="Visio" r:id="rId4" imgW="6350000" imgH="4673600" progId="Visio.Drawing.6">
                  <p:embed/>
                </p:oleObj>
              </mc:Choice>
              <mc:Fallback>
                <p:oleObj name="Visio" r:id="rId4" imgW="6350000" imgH="4673600" progId="Visio.Drawing.6">
                  <p:embed/>
                  <p:pic>
                    <p:nvPicPr>
                      <p:cNvPr id="15363" name="Object 3">
                        <a:extLst>
                          <a:ext uri="{FF2B5EF4-FFF2-40B4-BE49-F238E27FC236}">
                            <a16:creationId xmlns:a16="http://schemas.microsoft.com/office/drawing/2014/main" id="{63D91E74-6777-56F0-F3F9-682CDB7766E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2985" t="4062" r="5971"/>
                      <a:stretch>
                        <a:fillRect/>
                      </a:stretch>
                    </p:blipFill>
                    <p:spPr bwMode="auto">
                      <a:xfrm>
                        <a:off x="228600" y="990600"/>
                        <a:ext cx="4648200" cy="3598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5364" name="Oval 11">
            <a:extLst>
              <a:ext uri="{FF2B5EF4-FFF2-40B4-BE49-F238E27FC236}">
                <a16:creationId xmlns:a16="http://schemas.microsoft.com/office/drawing/2014/main" id="{A9D4BD23-4536-F007-F371-68F902720065}"/>
              </a:ext>
            </a:extLst>
          </p:cNvPr>
          <p:cNvSpPr>
            <a:spLocks noChangeArrowheads="1"/>
          </p:cNvSpPr>
          <p:nvPr/>
        </p:nvSpPr>
        <p:spPr bwMode="auto">
          <a:xfrm>
            <a:off x="7924800" y="3886200"/>
            <a:ext cx="1066800" cy="609600"/>
          </a:xfrm>
          <a:prstGeom prst="ellipse">
            <a:avLst/>
          </a:prstGeom>
          <a:noFill/>
          <a:ln w="317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0"/>
              </a:spcBef>
              <a:spcAft>
                <a:spcPct val="0"/>
              </a:spcAft>
              <a:buClrTx/>
              <a:buSzTx/>
              <a:buFontTx/>
              <a:buNone/>
            </a:pPr>
            <a:endParaRPr lang="en-US" altLang="en-US" sz="1400"/>
          </a:p>
        </p:txBody>
      </p:sp>
      <p:sp>
        <p:nvSpPr>
          <p:cNvPr id="15365" name="Line 12">
            <a:extLst>
              <a:ext uri="{FF2B5EF4-FFF2-40B4-BE49-F238E27FC236}">
                <a16:creationId xmlns:a16="http://schemas.microsoft.com/office/drawing/2014/main" id="{9309B4B1-C6F2-52D6-6CBB-7D5EA53C3898}"/>
              </a:ext>
            </a:extLst>
          </p:cNvPr>
          <p:cNvSpPr>
            <a:spLocks noChangeShapeType="1"/>
          </p:cNvSpPr>
          <p:nvPr/>
        </p:nvSpPr>
        <p:spPr bwMode="auto">
          <a:xfrm flipH="1" flipV="1">
            <a:off x="7924800" y="2667000"/>
            <a:ext cx="304800" cy="1219200"/>
          </a:xfrm>
          <a:prstGeom prst="line">
            <a:avLst/>
          </a:prstGeom>
          <a:noFill/>
          <a:ln w="254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5366" name="Text Box 13">
            <a:extLst>
              <a:ext uri="{FF2B5EF4-FFF2-40B4-BE49-F238E27FC236}">
                <a16:creationId xmlns:a16="http://schemas.microsoft.com/office/drawing/2014/main" id="{9A912843-6DFA-4D54-70CC-A72875F4C9A2}"/>
              </a:ext>
            </a:extLst>
          </p:cNvPr>
          <p:cNvSpPr txBox="1">
            <a:spLocks noChangeArrowheads="1"/>
          </p:cNvSpPr>
          <p:nvPr/>
        </p:nvSpPr>
        <p:spPr bwMode="auto">
          <a:xfrm>
            <a:off x="6324600" y="2286000"/>
            <a:ext cx="24384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50000"/>
              </a:spcBef>
              <a:spcAft>
                <a:spcPct val="0"/>
              </a:spcAft>
              <a:buClrTx/>
              <a:buSzTx/>
              <a:buFontTx/>
              <a:buNone/>
            </a:pPr>
            <a:r>
              <a:rPr lang="en-US" altLang="en-US" sz="2000"/>
              <a:t>Support vectors</a:t>
            </a:r>
          </a:p>
        </p:txBody>
      </p:sp>
    </p:spTree>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2">
            <a:extLst>
              <a:ext uri="{FF2B5EF4-FFF2-40B4-BE49-F238E27FC236}">
                <a16:creationId xmlns:a16="http://schemas.microsoft.com/office/drawing/2014/main" id="{465301AE-2E6B-FCBC-C5EB-B668058F3F1B}"/>
              </a:ext>
            </a:extLst>
          </p:cNvPr>
          <p:cNvSpPr>
            <a:spLocks noGrp="1" noChangeArrowheads="1"/>
          </p:cNvSpPr>
          <p:nvPr>
            <p:ph type="title"/>
          </p:nvPr>
        </p:nvSpPr>
        <p:spPr/>
        <p:txBody>
          <a:bodyPr/>
          <a:lstStyle/>
          <a:p>
            <a:r>
              <a:rPr lang="en-US" altLang="en-US"/>
              <a:t>Learning Linear SVM</a:t>
            </a:r>
          </a:p>
        </p:txBody>
      </p:sp>
      <p:sp>
        <p:nvSpPr>
          <p:cNvPr id="16386" name="Rectangle 3">
            <a:extLst>
              <a:ext uri="{FF2B5EF4-FFF2-40B4-BE49-F238E27FC236}">
                <a16:creationId xmlns:a16="http://schemas.microsoft.com/office/drawing/2014/main" id="{662250CD-16F1-9D12-7236-881B81FC6803}"/>
              </a:ext>
            </a:extLst>
          </p:cNvPr>
          <p:cNvSpPr>
            <a:spLocks noGrp="1" noChangeArrowheads="1"/>
          </p:cNvSpPr>
          <p:nvPr>
            <p:ph type="body" idx="1"/>
          </p:nvPr>
        </p:nvSpPr>
        <p:spPr/>
        <p:txBody>
          <a:bodyPr/>
          <a:lstStyle/>
          <a:p>
            <a:r>
              <a:rPr lang="en-US" altLang="en-US"/>
              <a:t>Decision boundary depends only on support vectors</a:t>
            </a:r>
          </a:p>
          <a:p>
            <a:pPr lvl="1"/>
            <a:r>
              <a:rPr lang="en-US" altLang="en-US"/>
              <a:t> If you have data set with same support vectors, decision boundary will not change</a:t>
            </a:r>
          </a:p>
          <a:p>
            <a:pPr lvl="2"/>
            <a:endParaRPr lang="en-US" altLang="en-US"/>
          </a:p>
          <a:p>
            <a:pPr lvl="1"/>
            <a:r>
              <a:rPr lang="en-US" altLang="en-US"/>
              <a:t>How to classify using SVM once </a:t>
            </a:r>
            <a:r>
              <a:rPr lang="en-US" altLang="en-US" b="1"/>
              <a:t>w</a:t>
            </a:r>
            <a:r>
              <a:rPr lang="en-US" altLang="en-US"/>
              <a:t> and </a:t>
            </a:r>
            <a:r>
              <a:rPr lang="en-US" altLang="en-US" i="1"/>
              <a:t>b</a:t>
            </a:r>
            <a:r>
              <a:rPr lang="en-US" altLang="en-US"/>
              <a:t> are found? Given a test record, x</a:t>
            </a:r>
            <a:r>
              <a:rPr lang="en-US" altLang="en-US" baseline="-25000"/>
              <a:t>i</a:t>
            </a:r>
          </a:p>
        </p:txBody>
      </p:sp>
      <p:graphicFrame>
        <p:nvGraphicFramePr>
          <p:cNvPr id="16387" name="Object 2">
            <a:extLst>
              <a:ext uri="{FF2B5EF4-FFF2-40B4-BE49-F238E27FC236}">
                <a16:creationId xmlns:a16="http://schemas.microsoft.com/office/drawing/2014/main" id="{AFDDB06F-A44F-FB96-57E6-FFA97485EC59}"/>
              </a:ext>
            </a:extLst>
          </p:cNvPr>
          <p:cNvGraphicFramePr>
            <a:graphicFrameLocks noGrp="1" noChangeAspect="1"/>
          </p:cNvGraphicFramePr>
          <p:nvPr>
            <p:ph sz="half" idx="4294967295"/>
          </p:nvPr>
        </p:nvGraphicFramePr>
        <p:xfrm>
          <a:off x="2133600" y="4724400"/>
          <a:ext cx="4191000" cy="1033463"/>
        </p:xfrm>
        <a:graphic>
          <a:graphicData uri="http://schemas.openxmlformats.org/presentationml/2006/ole">
            <mc:AlternateContent xmlns:mc="http://schemas.openxmlformats.org/markup-compatibility/2006">
              <mc:Choice xmlns:v="urn:schemas-microsoft-com:vml" Requires="v">
                <p:oleObj name="Equation" r:id="rId2" imgW="1955800" imgH="482600" progId="Equation.3">
                  <p:embed/>
                </p:oleObj>
              </mc:Choice>
              <mc:Fallback>
                <p:oleObj name="Equation" r:id="rId2" imgW="1955800" imgH="482600" progId="Equation.3">
                  <p:embed/>
                  <p:pic>
                    <p:nvPicPr>
                      <p:cNvPr id="16387" name="Object 2">
                        <a:extLst>
                          <a:ext uri="{FF2B5EF4-FFF2-40B4-BE49-F238E27FC236}">
                            <a16:creationId xmlns:a16="http://schemas.microsoft.com/office/drawing/2014/main" id="{AFDDB06F-A44F-FB96-57E6-FFA97485EC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3600" y="4724400"/>
                        <a:ext cx="4191000" cy="10334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2">
            <a:extLst>
              <a:ext uri="{FF2B5EF4-FFF2-40B4-BE49-F238E27FC236}">
                <a16:creationId xmlns:a16="http://schemas.microsoft.com/office/drawing/2014/main" id="{CB2806EA-0E19-55D7-A81C-ACC42E7BBD1D}"/>
              </a:ext>
            </a:extLst>
          </p:cNvPr>
          <p:cNvSpPr>
            <a:spLocks noGrp="1" noChangeArrowheads="1"/>
          </p:cNvSpPr>
          <p:nvPr>
            <p:ph type="title"/>
          </p:nvPr>
        </p:nvSpPr>
        <p:spPr/>
        <p:txBody>
          <a:bodyPr/>
          <a:lstStyle/>
          <a:p>
            <a:r>
              <a:rPr lang="en-US" altLang="en-US"/>
              <a:t>Support Vector Machines</a:t>
            </a:r>
          </a:p>
        </p:txBody>
      </p:sp>
      <p:sp>
        <p:nvSpPr>
          <p:cNvPr id="17410" name="Rectangle 3">
            <a:extLst>
              <a:ext uri="{FF2B5EF4-FFF2-40B4-BE49-F238E27FC236}">
                <a16:creationId xmlns:a16="http://schemas.microsoft.com/office/drawing/2014/main" id="{B90EE2B9-725C-15E2-6C64-8253D742299B}"/>
              </a:ext>
            </a:extLst>
          </p:cNvPr>
          <p:cNvSpPr>
            <a:spLocks noGrp="1" noChangeArrowheads="1"/>
          </p:cNvSpPr>
          <p:nvPr>
            <p:ph type="body" idx="1"/>
          </p:nvPr>
        </p:nvSpPr>
        <p:spPr/>
        <p:txBody>
          <a:bodyPr/>
          <a:lstStyle/>
          <a:p>
            <a:r>
              <a:rPr lang="en-US" altLang="en-US"/>
              <a:t>What if the problem is not linearly separable?</a:t>
            </a:r>
          </a:p>
        </p:txBody>
      </p:sp>
      <p:graphicFrame>
        <p:nvGraphicFramePr>
          <p:cNvPr id="17411" name="Object 2">
            <a:extLst>
              <a:ext uri="{FF2B5EF4-FFF2-40B4-BE49-F238E27FC236}">
                <a16:creationId xmlns:a16="http://schemas.microsoft.com/office/drawing/2014/main" id="{28EDBDFA-93DF-B676-E79A-1AB9ABAA375C}"/>
              </a:ext>
            </a:extLst>
          </p:cNvPr>
          <p:cNvGraphicFramePr>
            <a:graphicFrameLocks noGrp="1" noChangeAspect="1"/>
          </p:cNvGraphicFramePr>
          <p:nvPr>
            <p:ph sz="half" idx="4294967295"/>
          </p:nvPr>
        </p:nvGraphicFramePr>
        <p:xfrm>
          <a:off x="2209800" y="1917700"/>
          <a:ext cx="4724400" cy="4457700"/>
        </p:xfrm>
        <a:graphic>
          <a:graphicData uri="http://schemas.openxmlformats.org/presentationml/2006/ole">
            <mc:AlternateContent xmlns:mc="http://schemas.openxmlformats.org/markup-compatibility/2006">
              <mc:Choice xmlns:v="urn:schemas-microsoft-com:vml" Requires="v">
                <p:oleObj name="Visio" r:id="rId2" imgW="7442200" imgH="7023100" progId="Visio.Drawing.6">
                  <p:embed/>
                </p:oleObj>
              </mc:Choice>
              <mc:Fallback>
                <p:oleObj name="Visio" r:id="rId2" imgW="7442200" imgH="7023100" progId="Visio.Drawing.6">
                  <p:embed/>
                  <p:pic>
                    <p:nvPicPr>
                      <p:cNvPr id="17411" name="Object 2">
                        <a:extLst>
                          <a:ext uri="{FF2B5EF4-FFF2-40B4-BE49-F238E27FC236}">
                            <a16:creationId xmlns:a16="http://schemas.microsoft.com/office/drawing/2014/main" id="{28EDBDFA-93DF-B676-E79A-1AB9ABAA37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9800" y="1917700"/>
                        <a:ext cx="4724400" cy="4457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2" name="Group 14">
            <a:extLst>
              <a:ext uri="{FF2B5EF4-FFF2-40B4-BE49-F238E27FC236}">
                <a16:creationId xmlns:a16="http://schemas.microsoft.com/office/drawing/2014/main" id="{68C1E10D-F51A-C828-5E59-FE9F1577D643}"/>
              </a:ext>
            </a:extLst>
          </p:cNvPr>
          <p:cNvGrpSpPr>
            <a:grpSpLocks/>
          </p:cNvGrpSpPr>
          <p:nvPr/>
        </p:nvGrpSpPr>
        <p:grpSpPr bwMode="auto">
          <a:xfrm>
            <a:off x="2514600" y="2590800"/>
            <a:ext cx="4038600" cy="3124200"/>
            <a:chOff x="1584" y="1632"/>
            <a:chExt cx="2544" cy="1968"/>
          </a:xfrm>
        </p:grpSpPr>
        <p:sp>
          <p:nvSpPr>
            <p:cNvPr id="17413" name="Oval 8">
              <a:extLst>
                <a:ext uri="{FF2B5EF4-FFF2-40B4-BE49-F238E27FC236}">
                  <a16:creationId xmlns:a16="http://schemas.microsoft.com/office/drawing/2014/main" id="{17152282-C945-D2F3-73E8-CCF56252A8EC}"/>
                </a:ext>
              </a:extLst>
            </p:cNvPr>
            <p:cNvSpPr>
              <a:spLocks noChangeArrowheads="1"/>
            </p:cNvSpPr>
            <p:nvPr/>
          </p:nvSpPr>
          <p:spPr bwMode="auto">
            <a:xfrm>
              <a:off x="1584" y="1632"/>
              <a:ext cx="336" cy="336"/>
            </a:xfrm>
            <a:prstGeom prst="ellipse">
              <a:avLst/>
            </a:prstGeom>
            <a:noFill/>
            <a:ln w="50800">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0"/>
                </a:spcBef>
                <a:spcAft>
                  <a:spcPct val="0"/>
                </a:spcAft>
                <a:buClrTx/>
                <a:buSzTx/>
                <a:buFontTx/>
                <a:buNone/>
              </a:pPr>
              <a:endParaRPr lang="en-US" altLang="en-US" sz="1400"/>
            </a:p>
          </p:txBody>
        </p:sp>
        <p:sp>
          <p:nvSpPr>
            <p:cNvPr id="17414" name="Oval 9">
              <a:extLst>
                <a:ext uri="{FF2B5EF4-FFF2-40B4-BE49-F238E27FC236}">
                  <a16:creationId xmlns:a16="http://schemas.microsoft.com/office/drawing/2014/main" id="{48D1EE32-2D1A-8A5B-0F78-2D7D515F4C96}"/>
                </a:ext>
              </a:extLst>
            </p:cNvPr>
            <p:cNvSpPr>
              <a:spLocks noChangeArrowheads="1"/>
            </p:cNvSpPr>
            <p:nvPr/>
          </p:nvSpPr>
          <p:spPr bwMode="auto">
            <a:xfrm>
              <a:off x="2304" y="2208"/>
              <a:ext cx="336" cy="336"/>
            </a:xfrm>
            <a:prstGeom prst="ellipse">
              <a:avLst/>
            </a:prstGeom>
            <a:noFill/>
            <a:ln w="50800">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0"/>
                </a:spcBef>
                <a:spcAft>
                  <a:spcPct val="0"/>
                </a:spcAft>
                <a:buClrTx/>
                <a:buSzTx/>
                <a:buFontTx/>
                <a:buNone/>
              </a:pPr>
              <a:endParaRPr lang="en-US" altLang="en-US" sz="1400"/>
            </a:p>
          </p:txBody>
        </p:sp>
        <p:sp>
          <p:nvSpPr>
            <p:cNvPr id="17415" name="Oval 10">
              <a:extLst>
                <a:ext uri="{FF2B5EF4-FFF2-40B4-BE49-F238E27FC236}">
                  <a16:creationId xmlns:a16="http://schemas.microsoft.com/office/drawing/2014/main" id="{CCAD9232-C100-FCE8-EC3E-C1CA83FBFB74}"/>
                </a:ext>
              </a:extLst>
            </p:cNvPr>
            <p:cNvSpPr>
              <a:spLocks noChangeArrowheads="1"/>
            </p:cNvSpPr>
            <p:nvPr/>
          </p:nvSpPr>
          <p:spPr bwMode="auto">
            <a:xfrm>
              <a:off x="2208" y="1680"/>
              <a:ext cx="336" cy="336"/>
            </a:xfrm>
            <a:prstGeom prst="ellipse">
              <a:avLst/>
            </a:prstGeom>
            <a:noFill/>
            <a:ln w="50800">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0"/>
                </a:spcBef>
                <a:spcAft>
                  <a:spcPct val="0"/>
                </a:spcAft>
                <a:buClrTx/>
                <a:buSzTx/>
                <a:buFontTx/>
                <a:buNone/>
              </a:pPr>
              <a:endParaRPr lang="en-US" altLang="en-US" sz="1400"/>
            </a:p>
          </p:txBody>
        </p:sp>
        <p:sp>
          <p:nvSpPr>
            <p:cNvPr id="17416" name="Oval 11">
              <a:extLst>
                <a:ext uri="{FF2B5EF4-FFF2-40B4-BE49-F238E27FC236}">
                  <a16:creationId xmlns:a16="http://schemas.microsoft.com/office/drawing/2014/main" id="{E36FE652-7BA8-AA1F-72AB-2B9BB1765F58}"/>
                </a:ext>
              </a:extLst>
            </p:cNvPr>
            <p:cNvSpPr>
              <a:spLocks noChangeArrowheads="1"/>
            </p:cNvSpPr>
            <p:nvPr/>
          </p:nvSpPr>
          <p:spPr bwMode="auto">
            <a:xfrm>
              <a:off x="2832" y="3264"/>
              <a:ext cx="336" cy="336"/>
            </a:xfrm>
            <a:prstGeom prst="ellipse">
              <a:avLst/>
            </a:prstGeom>
            <a:noFill/>
            <a:ln w="50800">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0"/>
                </a:spcBef>
                <a:spcAft>
                  <a:spcPct val="0"/>
                </a:spcAft>
                <a:buClrTx/>
                <a:buSzTx/>
                <a:buFontTx/>
                <a:buNone/>
              </a:pPr>
              <a:endParaRPr lang="en-US" altLang="en-US" sz="1400"/>
            </a:p>
          </p:txBody>
        </p:sp>
        <p:sp>
          <p:nvSpPr>
            <p:cNvPr id="17417" name="Oval 12">
              <a:extLst>
                <a:ext uri="{FF2B5EF4-FFF2-40B4-BE49-F238E27FC236}">
                  <a16:creationId xmlns:a16="http://schemas.microsoft.com/office/drawing/2014/main" id="{74E78A49-8F82-5CFD-AAEA-C7208BC7ADF5}"/>
                </a:ext>
              </a:extLst>
            </p:cNvPr>
            <p:cNvSpPr>
              <a:spLocks noChangeArrowheads="1"/>
            </p:cNvSpPr>
            <p:nvPr/>
          </p:nvSpPr>
          <p:spPr bwMode="auto">
            <a:xfrm>
              <a:off x="3312" y="2400"/>
              <a:ext cx="336" cy="336"/>
            </a:xfrm>
            <a:prstGeom prst="ellipse">
              <a:avLst/>
            </a:prstGeom>
            <a:noFill/>
            <a:ln w="50800">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0"/>
                </a:spcBef>
                <a:spcAft>
                  <a:spcPct val="0"/>
                </a:spcAft>
                <a:buClrTx/>
                <a:buSzTx/>
                <a:buFontTx/>
                <a:buNone/>
              </a:pPr>
              <a:endParaRPr lang="en-US" altLang="en-US" sz="1400"/>
            </a:p>
          </p:txBody>
        </p:sp>
        <p:sp>
          <p:nvSpPr>
            <p:cNvPr id="17418" name="Oval 13">
              <a:extLst>
                <a:ext uri="{FF2B5EF4-FFF2-40B4-BE49-F238E27FC236}">
                  <a16:creationId xmlns:a16="http://schemas.microsoft.com/office/drawing/2014/main" id="{E96DEC2C-BE80-8986-7600-92430E0E92EE}"/>
                </a:ext>
              </a:extLst>
            </p:cNvPr>
            <p:cNvSpPr>
              <a:spLocks noChangeArrowheads="1"/>
            </p:cNvSpPr>
            <p:nvPr/>
          </p:nvSpPr>
          <p:spPr bwMode="auto">
            <a:xfrm>
              <a:off x="3792" y="2736"/>
              <a:ext cx="336" cy="336"/>
            </a:xfrm>
            <a:prstGeom prst="ellipse">
              <a:avLst/>
            </a:prstGeom>
            <a:noFill/>
            <a:ln w="50800">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0"/>
                </a:spcBef>
                <a:spcAft>
                  <a:spcPct val="0"/>
                </a:spcAft>
                <a:buClrTx/>
                <a:buSzTx/>
                <a:buFontTx/>
                <a:buNone/>
              </a:pPr>
              <a:endParaRPr lang="en-US" altLang="en-US" sz="1400"/>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2">
            <a:extLst>
              <a:ext uri="{FF2B5EF4-FFF2-40B4-BE49-F238E27FC236}">
                <a16:creationId xmlns:a16="http://schemas.microsoft.com/office/drawing/2014/main" id="{A08CBE94-CD4D-65B3-018C-D9A2F95B304A}"/>
              </a:ext>
            </a:extLst>
          </p:cNvPr>
          <p:cNvSpPr>
            <a:spLocks noGrp="1" noChangeArrowheads="1"/>
          </p:cNvSpPr>
          <p:nvPr>
            <p:ph type="title"/>
          </p:nvPr>
        </p:nvSpPr>
        <p:spPr/>
        <p:txBody>
          <a:bodyPr/>
          <a:lstStyle/>
          <a:p>
            <a:r>
              <a:rPr lang="en-US" altLang="en-US"/>
              <a:t>Support Vector Machines</a:t>
            </a:r>
          </a:p>
        </p:txBody>
      </p:sp>
      <p:sp>
        <p:nvSpPr>
          <p:cNvPr id="18434" name="Rectangle 3">
            <a:extLst>
              <a:ext uri="{FF2B5EF4-FFF2-40B4-BE49-F238E27FC236}">
                <a16:creationId xmlns:a16="http://schemas.microsoft.com/office/drawing/2014/main" id="{DADA820D-18E3-538D-008E-FD2154D419A6}"/>
              </a:ext>
            </a:extLst>
          </p:cNvPr>
          <p:cNvSpPr>
            <a:spLocks noGrp="1" noChangeArrowheads="1"/>
          </p:cNvSpPr>
          <p:nvPr>
            <p:ph type="body" idx="1"/>
          </p:nvPr>
        </p:nvSpPr>
        <p:spPr/>
        <p:txBody>
          <a:bodyPr/>
          <a:lstStyle/>
          <a:p>
            <a:pPr>
              <a:lnSpc>
                <a:spcPct val="90000"/>
              </a:lnSpc>
            </a:pPr>
            <a:r>
              <a:rPr lang="en-US" altLang="en-US"/>
              <a:t>What if the problem is not linearly separable?</a:t>
            </a:r>
          </a:p>
          <a:p>
            <a:pPr lvl="1">
              <a:lnSpc>
                <a:spcPct val="90000"/>
              </a:lnSpc>
            </a:pPr>
            <a:r>
              <a:rPr lang="en-US" altLang="en-US"/>
              <a:t>Introduce slack variables</a:t>
            </a:r>
          </a:p>
          <a:p>
            <a:pPr lvl="2">
              <a:lnSpc>
                <a:spcPct val="90000"/>
              </a:lnSpc>
            </a:pPr>
            <a:r>
              <a:rPr lang="en-US" altLang="en-US"/>
              <a:t> Need to minimize:</a:t>
            </a:r>
          </a:p>
          <a:p>
            <a:pPr lvl="2">
              <a:lnSpc>
                <a:spcPct val="90000"/>
              </a:lnSpc>
            </a:pPr>
            <a:endParaRPr lang="en-US" altLang="en-US"/>
          </a:p>
          <a:p>
            <a:pPr lvl="2">
              <a:lnSpc>
                <a:spcPct val="90000"/>
              </a:lnSpc>
            </a:pPr>
            <a:r>
              <a:rPr lang="en-US" altLang="en-US"/>
              <a:t> Subject to: </a:t>
            </a:r>
          </a:p>
          <a:p>
            <a:pPr lvl="2">
              <a:lnSpc>
                <a:spcPct val="90000"/>
              </a:lnSpc>
            </a:pPr>
            <a:endParaRPr lang="en-US" altLang="en-US"/>
          </a:p>
          <a:p>
            <a:pPr lvl="2">
              <a:lnSpc>
                <a:spcPct val="90000"/>
              </a:lnSpc>
            </a:pPr>
            <a:endParaRPr lang="en-US" altLang="en-US"/>
          </a:p>
          <a:p>
            <a:pPr lvl="2">
              <a:lnSpc>
                <a:spcPct val="90000"/>
              </a:lnSpc>
            </a:pPr>
            <a:endParaRPr lang="en-US" altLang="en-US"/>
          </a:p>
          <a:p>
            <a:pPr lvl="2">
              <a:lnSpc>
                <a:spcPct val="90000"/>
              </a:lnSpc>
            </a:pPr>
            <a:endParaRPr lang="en-US" altLang="en-US"/>
          </a:p>
          <a:p>
            <a:pPr lvl="2">
              <a:lnSpc>
                <a:spcPct val="90000"/>
              </a:lnSpc>
            </a:pPr>
            <a:r>
              <a:rPr lang="en-US" altLang="en-US"/>
              <a:t> If k is 1 or 2, this leads to same objective function as linear SVM but with different constraints (see textbook)</a:t>
            </a:r>
          </a:p>
        </p:txBody>
      </p:sp>
      <p:graphicFrame>
        <p:nvGraphicFramePr>
          <p:cNvPr id="18435" name="Object 2">
            <a:extLst>
              <a:ext uri="{FF2B5EF4-FFF2-40B4-BE49-F238E27FC236}">
                <a16:creationId xmlns:a16="http://schemas.microsoft.com/office/drawing/2014/main" id="{8F57C389-6126-4DCA-7C03-C583C69AFD99}"/>
              </a:ext>
            </a:extLst>
          </p:cNvPr>
          <p:cNvGraphicFramePr>
            <a:graphicFrameLocks noChangeAspect="1"/>
          </p:cNvGraphicFramePr>
          <p:nvPr/>
        </p:nvGraphicFramePr>
        <p:xfrm>
          <a:off x="2362200" y="3657600"/>
          <a:ext cx="5114925" cy="1085850"/>
        </p:xfrm>
        <a:graphic>
          <a:graphicData uri="http://schemas.openxmlformats.org/presentationml/2006/ole">
            <mc:AlternateContent xmlns:mc="http://schemas.openxmlformats.org/markup-compatibility/2006">
              <mc:Choice xmlns:v="urn:schemas-microsoft-com:vml" Requires="v">
                <p:oleObj name="Equation" r:id="rId2" imgW="1993900" imgH="482600" progId="Equation.3">
                  <p:embed/>
                </p:oleObj>
              </mc:Choice>
              <mc:Fallback>
                <p:oleObj name="Equation" r:id="rId2" imgW="1993900" imgH="482600" progId="Equation.3">
                  <p:embed/>
                  <p:pic>
                    <p:nvPicPr>
                      <p:cNvPr id="18435" name="Object 2">
                        <a:extLst>
                          <a:ext uri="{FF2B5EF4-FFF2-40B4-BE49-F238E27FC236}">
                            <a16:creationId xmlns:a16="http://schemas.microsoft.com/office/drawing/2014/main" id="{8F57C389-6126-4DCA-7C03-C583C69AFD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2200" y="3657600"/>
                        <a:ext cx="5114925" cy="10858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18436" name="Object 3">
            <a:extLst>
              <a:ext uri="{FF2B5EF4-FFF2-40B4-BE49-F238E27FC236}">
                <a16:creationId xmlns:a16="http://schemas.microsoft.com/office/drawing/2014/main" id="{B82DF7D9-F3C4-5FFB-540D-A560B475A03D}"/>
              </a:ext>
            </a:extLst>
          </p:cNvPr>
          <p:cNvGraphicFramePr>
            <a:graphicFrameLocks noChangeAspect="1"/>
          </p:cNvGraphicFramePr>
          <p:nvPr/>
        </p:nvGraphicFramePr>
        <p:xfrm>
          <a:off x="4648200" y="2133600"/>
          <a:ext cx="3587750" cy="1042988"/>
        </p:xfrm>
        <a:graphic>
          <a:graphicData uri="http://schemas.openxmlformats.org/presentationml/2006/ole">
            <mc:AlternateContent xmlns:mc="http://schemas.openxmlformats.org/markup-compatibility/2006">
              <mc:Choice xmlns:v="urn:schemas-microsoft-com:vml" Requires="v">
                <p:oleObj name="Equation" r:id="rId4" imgW="1574800" imgH="457200" progId="Equation.3">
                  <p:embed/>
                </p:oleObj>
              </mc:Choice>
              <mc:Fallback>
                <p:oleObj name="Equation" r:id="rId4" imgW="1574800" imgH="457200" progId="Equation.3">
                  <p:embed/>
                  <p:pic>
                    <p:nvPicPr>
                      <p:cNvPr id="18436" name="Object 3">
                        <a:extLst>
                          <a:ext uri="{FF2B5EF4-FFF2-40B4-BE49-F238E27FC236}">
                            <a16:creationId xmlns:a16="http://schemas.microsoft.com/office/drawing/2014/main" id="{B82DF7D9-F3C4-5FFB-540D-A560B475A03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48200" y="2133600"/>
                        <a:ext cx="3587750" cy="10429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18437" name="Oval 6">
            <a:extLst>
              <a:ext uri="{FF2B5EF4-FFF2-40B4-BE49-F238E27FC236}">
                <a16:creationId xmlns:a16="http://schemas.microsoft.com/office/drawing/2014/main" id="{967642CA-1DF2-C866-FFD0-C857AE49EA90}"/>
              </a:ext>
            </a:extLst>
          </p:cNvPr>
          <p:cNvSpPr>
            <a:spLocks noChangeArrowheads="1"/>
          </p:cNvSpPr>
          <p:nvPr/>
        </p:nvSpPr>
        <p:spPr bwMode="auto">
          <a:xfrm>
            <a:off x="6400800" y="3657600"/>
            <a:ext cx="1143000" cy="533400"/>
          </a:xfrm>
          <a:prstGeom prst="ellipse">
            <a:avLst/>
          </a:prstGeom>
          <a:noFill/>
          <a:ln w="50800">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0"/>
              </a:spcBef>
              <a:spcAft>
                <a:spcPct val="0"/>
              </a:spcAft>
              <a:buClrTx/>
              <a:buSzTx/>
              <a:buFontTx/>
              <a:buNone/>
            </a:pPr>
            <a:endParaRPr lang="en-US" altLang="en-US" sz="1400"/>
          </a:p>
        </p:txBody>
      </p:sp>
      <p:sp>
        <p:nvSpPr>
          <p:cNvPr id="18438" name="Oval 7">
            <a:extLst>
              <a:ext uri="{FF2B5EF4-FFF2-40B4-BE49-F238E27FC236}">
                <a16:creationId xmlns:a16="http://schemas.microsoft.com/office/drawing/2014/main" id="{A8B62237-FECE-ED5C-E964-07964218FF13}"/>
              </a:ext>
            </a:extLst>
          </p:cNvPr>
          <p:cNvSpPr>
            <a:spLocks noChangeArrowheads="1"/>
          </p:cNvSpPr>
          <p:nvPr/>
        </p:nvSpPr>
        <p:spPr bwMode="auto">
          <a:xfrm>
            <a:off x="6324600" y="4191000"/>
            <a:ext cx="1295400" cy="533400"/>
          </a:xfrm>
          <a:prstGeom prst="ellipse">
            <a:avLst/>
          </a:prstGeom>
          <a:noFill/>
          <a:ln w="50800">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0"/>
              </a:spcBef>
              <a:spcAft>
                <a:spcPct val="0"/>
              </a:spcAft>
              <a:buClrTx/>
              <a:buSzTx/>
              <a:buFontTx/>
              <a:buNone/>
            </a:pPr>
            <a:endParaRPr lang="en-US" altLang="en-US" sz="1400"/>
          </a:p>
        </p:txBody>
      </p:sp>
    </p:spTree>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2">
            <a:extLst>
              <a:ext uri="{FF2B5EF4-FFF2-40B4-BE49-F238E27FC236}">
                <a16:creationId xmlns:a16="http://schemas.microsoft.com/office/drawing/2014/main" id="{CBBCDD28-30DC-AD70-EF0C-1FBF23DE9E65}"/>
              </a:ext>
            </a:extLst>
          </p:cNvPr>
          <p:cNvSpPr>
            <a:spLocks noGrp="1" noChangeArrowheads="1"/>
          </p:cNvSpPr>
          <p:nvPr>
            <p:ph type="title"/>
          </p:nvPr>
        </p:nvSpPr>
        <p:spPr/>
        <p:txBody>
          <a:bodyPr/>
          <a:lstStyle/>
          <a:p>
            <a:r>
              <a:rPr lang="en-US" altLang="en-US"/>
              <a:t>Support Vector Machines</a:t>
            </a:r>
          </a:p>
        </p:txBody>
      </p:sp>
      <p:sp>
        <p:nvSpPr>
          <p:cNvPr id="19458" name="Rectangle 3">
            <a:extLst>
              <a:ext uri="{FF2B5EF4-FFF2-40B4-BE49-F238E27FC236}">
                <a16:creationId xmlns:a16="http://schemas.microsoft.com/office/drawing/2014/main" id="{A91344FD-A2CE-2655-321E-16CDB33BC6CB}"/>
              </a:ext>
            </a:extLst>
          </p:cNvPr>
          <p:cNvSpPr>
            <a:spLocks noGrp="1" noChangeArrowheads="1"/>
          </p:cNvSpPr>
          <p:nvPr>
            <p:ph type="body" sz="half" idx="4294967295"/>
          </p:nvPr>
        </p:nvSpPr>
        <p:spPr>
          <a:xfrm>
            <a:off x="381000" y="5943600"/>
            <a:ext cx="8534400" cy="381000"/>
          </a:xfrm>
        </p:spPr>
        <p:txBody>
          <a:bodyPr/>
          <a:lstStyle/>
          <a:p>
            <a:pPr>
              <a:lnSpc>
                <a:spcPct val="90000"/>
              </a:lnSpc>
            </a:pPr>
            <a:r>
              <a:rPr lang="en-US" altLang="en-US" sz="2000"/>
              <a:t>Find the hyperplane that optimizes both factors</a:t>
            </a:r>
          </a:p>
        </p:txBody>
      </p:sp>
      <p:graphicFrame>
        <p:nvGraphicFramePr>
          <p:cNvPr id="19459" name="Object 2">
            <a:extLst>
              <a:ext uri="{FF2B5EF4-FFF2-40B4-BE49-F238E27FC236}">
                <a16:creationId xmlns:a16="http://schemas.microsoft.com/office/drawing/2014/main" id="{F78123D2-2547-8334-2A50-EDAFCAEBE37B}"/>
              </a:ext>
            </a:extLst>
          </p:cNvPr>
          <p:cNvGraphicFramePr>
            <a:graphicFrameLocks noGrp="1" noChangeAspect="1"/>
          </p:cNvGraphicFramePr>
          <p:nvPr>
            <p:ph sz="half" idx="4294967295"/>
          </p:nvPr>
        </p:nvGraphicFramePr>
        <p:xfrm>
          <a:off x="2362200" y="1195388"/>
          <a:ext cx="4876800" cy="4602162"/>
        </p:xfrm>
        <a:graphic>
          <a:graphicData uri="http://schemas.openxmlformats.org/presentationml/2006/ole">
            <mc:AlternateContent xmlns:mc="http://schemas.openxmlformats.org/markup-compatibility/2006">
              <mc:Choice xmlns:v="urn:schemas-microsoft-com:vml" Requires="v">
                <p:oleObj name="Visio" r:id="rId2" imgW="7442200" imgH="7023100" progId="Visio.Drawing.6">
                  <p:embed/>
                </p:oleObj>
              </mc:Choice>
              <mc:Fallback>
                <p:oleObj name="Visio" r:id="rId2" imgW="7442200" imgH="7023100" progId="Visio.Drawing.6">
                  <p:embed/>
                  <p:pic>
                    <p:nvPicPr>
                      <p:cNvPr id="19459" name="Object 2">
                        <a:extLst>
                          <a:ext uri="{FF2B5EF4-FFF2-40B4-BE49-F238E27FC236}">
                            <a16:creationId xmlns:a16="http://schemas.microsoft.com/office/drawing/2014/main" id="{F78123D2-2547-8334-2A50-EDAFCAEBE3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2200" y="1195388"/>
                        <a:ext cx="4876800" cy="4602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 name="Oval 2">
            <a:extLst>
              <a:ext uri="{FF2B5EF4-FFF2-40B4-BE49-F238E27FC236}">
                <a16:creationId xmlns:a16="http://schemas.microsoft.com/office/drawing/2014/main" id="{407708E2-ED6F-9A02-C4AD-838208D2B192}"/>
              </a:ext>
            </a:extLst>
          </p:cNvPr>
          <p:cNvSpPr>
            <a:spLocks noChangeArrowheads="1"/>
          </p:cNvSpPr>
          <p:nvPr/>
        </p:nvSpPr>
        <p:spPr bwMode="auto">
          <a:xfrm>
            <a:off x="3048000" y="2971800"/>
            <a:ext cx="152400" cy="152400"/>
          </a:xfrm>
          <a:prstGeom prst="ellipse">
            <a:avLst/>
          </a:prstGeom>
          <a:solidFill>
            <a:schemeClr val="bg1"/>
          </a:solidFill>
          <a:ln w="12700">
            <a:solidFill>
              <a:srgbClr val="C00000"/>
            </a:solidFill>
            <a:round/>
            <a:headEnd/>
            <a:tailEnd/>
          </a:ln>
        </p:spPr>
        <p:txBody>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0"/>
              </a:spcBef>
              <a:spcAft>
                <a:spcPct val="0"/>
              </a:spcAft>
              <a:buClrTx/>
              <a:buSzTx/>
              <a:buFontTx/>
              <a:buNone/>
            </a:pPr>
            <a:endParaRPr lang="en-US" altLang="en-US" sz="1400"/>
          </a:p>
        </p:txBody>
      </p:sp>
      <p:sp>
        <p:nvSpPr>
          <p:cNvPr id="4" name="Rectangle 3">
            <a:extLst>
              <a:ext uri="{FF2B5EF4-FFF2-40B4-BE49-F238E27FC236}">
                <a16:creationId xmlns:a16="http://schemas.microsoft.com/office/drawing/2014/main" id="{DB5DCBDE-7F1D-EC1B-2E35-5285F6B93604}"/>
              </a:ext>
            </a:extLst>
          </p:cNvPr>
          <p:cNvSpPr>
            <a:spLocks noChangeArrowheads="1"/>
          </p:cNvSpPr>
          <p:nvPr/>
        </p:nvSpPr>
        <p:spPr bwMode="auto">
          <a:xfrm>
            <a:off x="6350000" y="3784600"/>
            <a:ext cx="152400" cy="152400"/>
          </a:xfrm>
          <a:prstGeom prst="rect">
            <a:avLst/>
          </a:prstGeom>
          <a:solidFill>
            <a:srgbClr val="006600"/>
          </a:solidFill>
          <a:ln w="12700">
            <a:solidFill>
              <a:schemeClr val="tx1"/>
            </a:solidFill>
            <a:round/>
            <a:headEnd/>
            <a:tailEnd/>
          </a:ln>
        </p:spPr>
        <p:txBody>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0"/>
              </a:spcBef>
              <a:spcAft>
                <a:spcPct val="0"/>
              </a:spcAft>
              <a:buClrTx/>
              <a:buSzTx/>
              <a:buFontTx/>
              <a:buNone/>
            </a:pPr>
            <a:endParaRPr lang="en-US" altLang="en-US" sz="140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2">
            <a:extLst>
              <a:ext uri="{FF2B5EF4-FFF2-40B4-BE49-F238E27FC236}">
                <a16:creationId xmlns:a16="http://schemas.microsoft.com/office/drawing/2014/main" id="{96C26235-109D-F90C-A76E-E4296522693B}"/>
              </a:ext>
            </a:extLst>
          </p:cNvPr>
          <p:cNvSpPr>
            <a:spLocks noGrp="1" noChangeArrowheads="1"/>
          </p:cNvSpPr>
          <p:nvPr>
            <p:ph type="title"/>
          </p:nvPr>
        </p:nvSpPr>
        <p:spPr/>
        <p:txBody>
          <a:bodyPr/>
          <a:lstStyle/>
          <a:p>
            <a:r>
              <a:rPr lang="en-US" altLang="en-US"/>
              <a:t>Nonlinear Support Vector Machines</a:t>
            </a:r>
          </a:p>
        </p:txBody>
      </p:sp>
      <p:sp>
        <p:nvSpPr>
          <p:cNvPr id="20482" name="Rectangle 5">
            <a:extLst>
              <a:ext uri="{FF2B5EF4-FFF2-40B4-BE49-F238E27FC236}">
                <a16:creationId xmlns:a16="http://schemas.microsoft.com/office/drawing/2014/main" id="{4735A601-A335-0BBA-F0E5-70AB6C353852}"/>
              </a:ext>
            </a:extLst>
          </p:cNvPr>
          <p:cNvSpPr>
            <a:spLocks noGrp="1" noChangeArrowheads="1"/>
          </p:cNvSpPr>
          <p:nvPr>
            <p:ph type="body" idx="1"/>
          </p:nvPr>
        </p:nvSpPr>
        <p:spPr/>
        <p:txBody>
          <a:bodyPr/>
          <a:lstStyle/>
          <a:p>
            <a:r>
              <a:rPr lang="en-US" altLang="en-US"/>
              <a:t>What if decision boundary is not linear?</a:t>
            </a:r>
          </a:p>
        </p:txBody>
      </p:sp>
      <p:pic>
        <p:nvPicPr>
          <p:cNvPr id="20483" name="Picture 10">
            <a:extLst>
              <a:ext uri="{FF2B5EF4-FFF2-40B4-BE49-F238E27FC236}">
                <a16:creationId xmlns:a16="http://schemas.microsoft.com/office/drawing/2014/main" id="{8CBBA0FB-37B2-5380-6AF9-3C8684899CE9}"/>
              </a:ext>
            </a:extLst>
          </p:cNvPr>
          <p:cNvPicPr>
            <a:picLocks noGrp="1" noChangeAspect="1" noChangeArrowheads="1"/>
          </p:cNvPicPr>
          <p:nvPr>
            <p:ph sz="half" idx="4294967295"/>
          </p:nvPr>
        </p:nvPicPr>
        <p:blipFill>
          <a:blip r:embed="rId2">
            <a:extLst>
              <a:ext uri="{28A0092B-C50C-407E-A947-70E740481C1C}">
                <a14:useLocalDpi xmlns:a14="http://schemas.microsoft.com/office/drawing/2010/main" val="0"/>
              </a:ext>
            </a:extLst>
          </a:blip>
          <a:srcRect t="4103" r="6154"/>
          <a:stretch>
            <a:fillRect/>
          </a:stretch>
        </p:blipFill>
        <p:spPr>
          <a:xfrm>
            <a:off x="2133600" y="1828800"/>
            <a:ext cx="4648200" cy="3562350"/>
          </a:xfrm>
          <a:noFill/>
        </p:spPr>
      </p:pic>
      <p:pic>
        <p:nvPicPr>
          <p:cNvPr id="20484" name="Picture 13">
            <a:extLst>
              <a:ext uri="{FF2B5EF4-FFF2-40B4-BE49-F238E27FC236}">
                <a16:creationId xmlns:a16="http://schemas.microsoft.com/office/drawing/2014/main" id="{FE2530A4-92AA-4B51-A2E3-06CF45F43982}"/>
              </a:ext>
            </a:extLst>
          </p:cNvPr>
          <p:cNvPicPr>
            <a:picLocks noGrp="1" noChangeAspect="1" noChangeArrowheads="1"/>
          </p:cNvPicPr>
          <p:nvPr>
            <p:ph sz="half" idx="4294967295"/>
          </p:nvPr>
        </p:nvPicPr>
        <p:blipFill>
          <a:blip r:embed="rId3">
            <a:extLst>
              <a:ext uri="{28A0092B-C50C-407E-A947-70E740481C1C}">
                <a14:useLocalDpi xmlns:a14="http://schemas.microsoft.com/office/drawing/2010/main" val="0"/>
              </a:ext>
            </a:extLst>
          </a:blip>
          <a:srcRect/>
          <a:stretch>
            <a:fillRect/>
          </a:stretch>
        </p:blipFill>
        <p:spPr>
          <a:xfrm>
            <a:off x="1752600" y="5397500"/>
            <a:ext cx="5676900" cy="1003300"/>
          </a:xfrm>
          <a:noFill/>
        </p:spPr>
      </p:pic>
    </p:spTree>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a:extLst>
              <a:ext uri="{FF2B5EF4-FFF2-40B4-BE49-F238E27FC236}">
                <a16:creationId xmlns:a16="http://schemas.microsoft.com/office/drawing/2014/main" id="{D4C8F1B4-EDD0-6C13-8EEE-DFD5A2D51AC1}"/>
              </a:ext>
            </a:extLst>
          </p:cNvPr>
          <p:cNvSpPr>
            <a:spLocks noGrp="1" noChangeArrowheads="1"/>
          </p:cNvSpPr>
          <p:nvPr>
            <p:ph type="title"/>
          </p:nvPr>
        </p:nvSpPr>
        <p:spPr/>
        <p:txBody>
          <a:bodyPr/>
          <a:lstStyle/>
          <a:p>
            <a:r>
              <a:rPr lang="en-US" altLang="en-US"/>
              <a:t>Nonlinear Support Vector Machines</a:t>
            </a:r>
          </a:p>
        </p:txBody>
      </p:sp>
      <p:sp>
        <p:nvSpPr>
          <p:cNvPr id="21506" name="Rectangle 3">
            <a:extLst>
              <a:ext uri="{FF2B5EF4-FFF2-40B4-BE49-F238E27FC236}">
                <a16:creationId xmlns:a16="http://schemas.microsoft.com/office/drawing/2014/main" id="{6FA8FAE9-EA20-CA07-B562-F6BC8311D848}"/>
              </a:ext>
            </a:extLst>
          </p:cNvPr>
          <p:cNvSpPr>
            <a:spLocks noGrp="1" noChangeArrowheads="1"/>
          </p:cNvSpPr>
          <p:nvPr>
            <p:ph type="body" idx="1"/>
          </p:nvPr>
        </p:nvSpPr>
        <p:spPr/>
        <p:txBody>
          <a:bodyPr/>
          <a:lstStyle/>
          <a:p>
            <a:r>
              <a:rPr lang="en-US" altLang="en-US"/>
              <a:t>Trick: Transform data into higher dimensional space</a:t>
            </a:r>
          </a:p>
        </p:txBody>
      </p:sp>
      <p:pic>
        <p:nvPicPr>
          <p:cNvPr id="21507" name="Picture 10">
            <a:extLst>
              <a:ext uri="{FF2B5EF4-FFF2-40B4-BE49-F238E27FC236}">
                <a16:creationId xmlns:a16="http://schemas.microsoft.com/office/drawing/2014/main" id="{8AE1E22B-B4E9-25F4-E1B4-0C0762D86DA9}"/>
              </a:ext>
            </a:extLst>
          </p:cNvPr>
          <p:cNvPicPr>
            <a:picLocks noGrp="1" noChangeAspect="1" noChangeArrowheads="1"/>
          </p:cNvPicPr>
          <p:nvPr>
            <p:ph sz="quarter" idx="4294967295"/>
          </p:nvPr>
        </p:nvPicPr>
        <p:blipFill>
          <a:blip r:embed="rId2">
            <a:extLst>
              <a:ext uri="{28A0092B-C50C-407E-A947-70E740481C1C}">
                <a14:useLocalDpi xmlns:a14="http://schemas.microsoft.com/office/drawing/2010/main" val="0"/>
              </a:ext>
            </a:extLst>
          </a:blip>
          <a:srcRect/>
          <a:stretch>
            <a:fillRect/>
          </a:stretch>
        </p:blipFill>
        <p:spPr>
          <a:xfrm>
            <a:off x="4800600" y="3402013"/>
            <a:ext cx="4114800" cy="498475"/>
          </a:xfrm>
          <a:noFill/>
        </p:spPr>
      </p:pic>
      <p:pic>
        <p:nvPicPr>
          <p:cNvPr id="21508" name="Picture 6">
            <a:extLst>
              <a:ext uri="{FF2B5EF4-FFF2-40B4-BE49-F238E27FC236}">
                <a16:creationId xmlns:a16="http://schemas.microsoft.com/office/drawing/2014/main" id="{7F06C1F0-B435-3ACF-ADA6-181F538BC215}"/>
              </a:ext>
            </a:extLst>
          </p:cNvPr>
          <p:cNvPicPr>
            <a:picLocks noGrp="1" noChangeAspect="1" noChangeArrowheads="1"/>
          </p:cNvPicPr>
          <p:nvPr>
            <p:ph sz="half" idx="4294967295"/>
          </p:nvPr>
        </p:nvPicPr>
        <p:blipFill>
          <a:blip r:embed="rId3">
            <a:extLst>
              <a:ext uri="{28A0092B-C50C-407E-A947-70E740481C1C}">
                <a14:useLocalDpi xmlns:a14="http://schemas.microsoft.com/office/drawing/2010/main" val="0"/>
              </a:ext>
            </a:extLst>
          </a:blip>
          <a:srcRect r="5882"/>
          <a:stretch>
            <a:fillRect/>
          </a:stretch>
        </p:blipFill>
        <p:spPr>
          <a:xfrm>
            <a:off x="0" y="2057400"/>
            <a:ext cx="4876800" cy="3886200"/>
          </a:xfrm>
          <a:noFill/>
        </p:spPr>
      </p:pic>
      <p:pic>
        <p:nvPicPr>
          <p:cNvPr id="21509" name="Picture 8">
            <a:extLst>
              <a:ext uri="{FF2B5EF4-FFF2-40B4-BE49-F238E27FC236}">
                <a16:creationId xmlns:a16="http://schemas.microsoft.com/office/drawing/2014/main" id="{26A4BC6F-3693-E5F7-B784-C0BEE3E9B8A6}"/>
              </a:ext>
            </a:extLst>
          </p:cNvPr>
          <p:cNvPicPr>
            <a:picLocks noGrp="1" noChangeAspect="1" noChangeArrowheads="1"/>
          </p:cNvPicPr>
          <p:nvPr>
            <p:ph sz="half" idx="4294967295"/>
          </p:nvPr>
        </p:nvPicPr>
        <p:blipFill>
          <a:blip r:embed="rId4">
            <a:extLst>
              <a:ext uri="{28A0092B-C50C-407E-A947-70E740481C1C}">
                <a14:useLocalDpi xmlns:a14="http://schemas.microsoft.com/office/drawing/2010/main" val="0"/>
              </a:ext>
            </a:extLst>
          </a:blip>
          <a:srcRect/>
          <a:stretch>
            <a:fillRect/>
          </a:stretch>
        </p:blipFill>
        <p:spPr>
          <a:xfrm>
            <a:off x="4800600" y="2514600"/>
            <a:ext cx="3429000" cy="627063"/>
          </a:xfrm>
          <a:noFill/>
        </p:spPr>
      </p:pic>
      <p:pic>
        <p:nvPicPr>
          <p:cNvPr id="21510" name="Picture 12">
            <a:extLst>
              <a:ext uri="{FF2B5EF4-FFF2-40B4-BE49-F238E27FC236}">
                <a16:creationId xmlns:a16="http://schemas.microsoft.com/office/drawing/2014/main" id="{D8BD97A5-C5BA-523F-8E28-133AC1769E47}"/>
              </a:ext>
            </a:extLst>
          </p:cNvPr>
          <p:cNvPicPr>
            <a:picLocks noGrp="1" noChangeAspect="1" noChangeArrowheads="1"/>
          </p:cNvPicPr>
          <p:nvPr>
            <p:ph sz="quarter" idx="4294967295"/>
          </p:nvPr>
        </p:nvPicPr>
        <p:blipFill>
          <a:blip r:embed="rId5">
            <a:extLst>
              <a:ext uri="{28A0092B-C50C-407E-A947-70E740481C1C}">
                <a14:useLocalDpi xmlns:a14="http://schemas.microsoft.com/office/drawing/2010/main" val="0"/>
              </a:ext>
            </a:extLst>
          </a:blip>
          <a:srcRect/>
          <a:stretch>
            <a:fillRect/>
          </a:stretch>
        </p:blipFill>
        <p:spPr>
          <a:xfrm>
            <a:off x="4800600" y="4114800"/>
            <a:ext cx="4343400" cy="523875"/>
          </a:xfrm>
          <a:noFill/>
        </p:spPr>
      </p:pic>
      <p:graphicFrame>
        <p:nvGraphicFramePr>
          <p:cNvPr id="21511" name="Object 2">
            <a:extLst>
              <a:ext uri="{FF2B5EF4-FFF2-40B4-BE49-F238E27FC236}">
                <a16:creationId xmlns:a16="http://schemas.microsoft.com/office/drawing/2014/main" id="{348A8732-DEF6-0746-D560-AB0374F60815}"/>
              </a:ext>
            </a:extLst>
          </p:cNvPr>
          <p:cNvGraphicFramePr>
            <a:graphicFrameLocks noGrp="1" noChangeAspect="1"/>
          </p:cNvGraphicFramePr>
          <p:nvPr>
            <p:ph sz="half" idx="4294967295"/>
          </p:nvPr>
        </p:nvGraphicFramePr>
        <p:xfrm>
          <a:off x="5486400" y="5508625"/>
          <a:ext cx="2971800" cy="587375"/>
        </p:xfrm>
        <a:graphic>
          <a:graphicData uri="http://schemas.openxmlformats.org/presentationml/2006/ole">
            <mc:AlternateContent xmlns:mc="http://schemas.openxmlformats.org/markup-compatibility/2006">
              <mc:Choice xmlns:v="urn:schemas-microsoft-com:vml" Requires="v">
                <p:oleObj name="Equation" r:id="rId6" imgW="1028254" imgH="203112" progId="Equation.3">
                  <p:embed/>
                </p:oleObj>
              </mc:Choice>
              <mc:Fallback>
                <p:oleObj name="Equation" r:id="rId6" imgW="1028254" imgH="203112" progId="Equation.3">
                  <p:embed/>
                  <p:pic>
                    <p:nvPicPr>
                      <p:cNvPr id="21511" name="Object 2">
                        <a:extLst>
                          <a:ext uri="{FF2B5EF4-FFF2-40B4-BE49-F238E27FC236}">
                            <a16:creationId xmlns:a16="http://schemas.microsoft.com/office/drawing/2014/main" id="{348A8732-DEF6-0746-D560-AB0374F6081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86400" y="5508625"/>
                        <a:ext cx="2971800" cy="587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1512" name="Text Box 16">
            <a:extLst>
              <a:ext uri="{FF2B5EF4-FFF2-40B4-BE49-F238E27FC236}">
                <a16:creationId xmlns:a16="http://schemas.microsoft.com/office/drawing/2014/main" id="{53A95A5A-7A73-82BB-A887-D5AA387EDB89}"/>
              </a:ext>
            </a:extLst>
          </p:cNvPr>
          <p:cNvSpPr txBox="1">
            <a:spLocks noChangeArrowheads="1"/>
          </p:cNvSpPr>
          <p:nvPr/>
        </p:nvSpPr>
        <p:spPr bwMode="auto">
          <a:xfrm>
            <a:off x="5029200" y="4953000"/>
            <a:ext cx="3048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50000"/>
              </a:spcBef>
              <a:spcAft>
                <a:spcPct val="0"/>
              </a:spcAft>
              <a:buClrTx/>
              <a:buSzTx/>
              <a:buFontTx/>
              <a:buNone/>
            </a:pPr>
            <a:r>
              <a:rPr lang="en-US" altLang="en-US" sz="2000"/>
              <a:t>Decision boundary:</a:t>
            </a:r>
          </a:p>
        </p:txBody>
      </p:sp>
    </p:spTree>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a:extLst>
              <a:ext uri="{FF2B5EF4-FFF2-40B4-BE49-F238E27FC236}">
                <a16:creationId xmlns:a16="http://schemas.microsoft.com/office/drawing/2014/main" id="{65176F06-49A6-B5A8-932D-620F5FC87ECD}"/>
              </a:ext>
            </a:extLst>
          </p:cNvPr>
          <p:cNvSpPr>
            <a:spLocks noGrp="1" noChangeArrowheads="1"/>
          </p:cNvSpPr>
          <p:nvPr>
            <p:ph type="title"/>
          </p:nvPr>
        </p:nvSpPr>
        <p:spPr/>
        <p:txBody>
          <a:bodyPr/>
          <a:lstStyle/>
          <a:p>
            <a:r>
              <a:rPr lang="en-US" altLang="en-US"/>
              <a:t>Learning Nonlinear SVM</a:t>
            </a:r>
          </a:p>
        </p:txBody>
      </p:sp>
      <p:sp>
        <p:nvSpPr>
          <p:cNvPr id="22530" name="Rectangle 3">
            <a:extLst>
              <a:ext uri="{FF2B5EF4-FFF2-40B4-BE49-F238E27FC236}">
                <a16:creationId xmlns:a16="http://schemas.microsoft.com/office/drawing/2014/main" id="{59C3D972-106D-62E6-EEDF-FBCF5EC45C0F}"/>
              </a:ext>
            </a:extLst>
          </p:cNvPr>
          <p:cNvSpPr>
            <a:spLocks noGrp="1" noChangeArrowheads="1"/>
          </p:cNvSpPr>
          <p:nvPr>
            <p:ph type="body" idx="1"/>
          </p:nvPr>
        </p:nvSpPr>
        <p:spPr/>
        <p:txBody>
          <a:bodyPr/>
          <a:lstStyle/>
          <a:p>
            <a:r>
              <a:rPr lang="en-US" altLang="en-US"/>
              <a:t>Optimization problem:</a:t>
            </a:r>
          </a:p>
          <a:p>
            <a:endParaRPr lang="en-US" altLang="en-US"/>
          </a:p>
          <a:p>
            <a:endParaRPr lang="en-US" altLang="en-US"/>
          </a:p>
          <a:p>
            <a:r>
              <a:rPr lang="en-US" altLang="en-US"/>
              <a:t>Which leads to the same set of equations (but involve </a:t>
            </a:r>
            <a:r>
              <a:rPr lang="en-US" altLang="en-US">
                <a:sym typeface="Symbol" panose="05050102010706020507" pitchFamily="18" charset="2"/>
              </a:rPr>
              <a:t>(x) instead of x)</a:t>
            </a:r>
          </a:p>
        </p:txBody>
      </p:sp>
      <p:pic>
        <p:nvPicPr>
          <p:cNvPr id="22531" name="Picture 6">
            <a:extLst>
              <a:ext uri="{FF2B5EF4-FFF2-40B4-BE49-F238E27FC236}">
                <a16:creationId xmlns:a16="http://schemas.microsoft.com/office/drawing/2014/main" id="{6033632C-0A56-91C0-AC0D-BAEF6938A9B2}"/>
              </a:ext>
            </a:extLst>
          </p:cNvPr>
          <p:cNvPicPr>
            <a:picLocks noGrp="1" noChangeAspect="1" noChangeArrowheads="1"/>
          </p:cNvPicPr>
          <p:nvPr>
            <p:ph sz="quarter" idx="4294967295"/>
          </p:nvPr>
        </p:nvPicPr>
        <p:blipFill>
          <a:blip r:embed="rId2">
            <a:extLst>
              <a:ext uri="{28A0092B-C50C-407E-A947-70E740481C1C}">
                <a14:useLocalDpi xmlns:a14="http://schemas.microsoft.com/office/drawing/2010/main" val="0"/>
              </a:ext>
            </a:extLst>
          </a:blip>
          <a:srcRect l="3448" r="6897"/>
          <a:stretch>
            <a:fillRect/>
          </a:stretch>
        </p:blipFill>
        <p:spPr>
          <a:xfrm>
            <a:off x="304800" y="3962400"/>
            <a:ext cx="4191000" cy="933450"/>
          </a:xfrm>
          <a:noFill/>
        </p:spPr>
      </p:pic>
      <p:pic>
        <p:nvPicPr>
          <p:cNvPr id="22532" name="Picture 4">
            <a:extLst>
              <a:ext uri="{FF2B5EF4-FFF2-40B4-BE49-F238E27FC236}">
                <a16:creationId xmlns:a16="http://schemas.microsoft.com/office/drawing/2014/main" id="{A2B970A9-CEEE-592B-2967-179AFA09BCE6}"/>
              </a:ext>
            </a:extLst>
          </p:cNvPr>
          <p:cNvPicPr>
            <a:picLocks noGrp="1" noChangeAspect="1" noChangeArrowheads="1"/>
          </p:cNvPicPr>
          <p:nvPr>
            <p:ph sz="half" idx="4294967295"/>
          </p:nvPr>
        </p:nvPicPr>
        <p:blipFill>
          <a:blip r:embed="rId3">
            <a:extLst>
              <a:ext uri="{28A0092B-C50C-407E-A947-70E740481C1C}">
                <a14:useLocalDpi xmlns:a14="http://schemas.microsoft.com/office/drawing/2010/main" val="0"/>
              </a:ext>
            </a:extLst>
          </a:blip>
          <a:srcRect b="15195"/>
          <a:stretch>
            <a:fillRect/>
          </a:stretch>
        </p:blipFill>
        <p:spPr>
          <a:xfrm>
            <a:off x="1905000" y="1600200"/>
            <a:ext cx="4953000" cy="1143000"/>
          </a:xfrm>
          <a:noFill/>
        </p:spPr>
      </p:pic>
      <p:pic>
        <p:nvPicPr>
          <p:cNvPr id="22533" name="Picture 8">
            <a:extLst>
              <a:ext uri="{FF2B5EF4-FFF2-40B4-BE49-F238E27FC236}">
                <a16:creationId xmlns:a16="http://schemas.microsoft.com/office/drawing/2014/main" id="{D831BFD4-20B9-3CE8-CB18-3A52A97C73DB}"/>
              </a:ext>
            </a:extLst>
          </p:cNvPr>
          <p:cNvPicPr>
            <a:picLocks noGrp="1" noChangeAspect="1" noChangeArrowheads="1"/>
          </p:cNvPicPr>
          <p:nvPr>
            <p:ph sz="quarter" idx="4294967295"/>
          </p:nvPr>
        </p:nvPicPr>
        <p:blipFill>
          <a:blip r:embed="rId4">
            <a:extLst>
              <a:ext uri="{28A0092B-C50C-407E-A947-70E740481C1C}">
                <a14:useLocalDpi xmlns:a14="http://schemas.microsoft.com/office/drawing/2010/main" val="0"/>
              </a:ext>
            </a:extLst>
          </a:blip>
          <a:srcRect l="7018" b="11021"/>
          <a:stretch>
            <a:fillRect/>
          </a:stretch>
        </p:blipFill>
        <p:spPr>
          <a:xfrm>
            <a:off x="4800600" y="4014788"/>
            <a:ext cx="4114800" cy="1254125"/>
          </a:xfrm>
          <a:noFill/>
        </p:spPr>
      </p:pic>
      <p:pic>
        <p:nvPicPr>
          <p:cNvPr id="22534" name="Picture 10">
            <a:extLst>
              <a:ext uri="{FF2B5EF4-FFF2-40B4-BE49-F238E27FC236}">
                <a16:creationId xmlns:a16="http://schemas.microsoft.com/office/drawing/2014/main" id="{1FE0CEE7-864E-FA94-7142-9D5960B53F3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2802" r="3355"/>
          <a:stretch>
            <a:fillRect/>
          </a:stretch>
        </p:blipFill>
        <p:spPr bwMode="auto">
          <a:xfrm>
            <a:off x="533400" y="5518150"/>
            <a:ext cx="6019800" cy="79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2">
            <a:extLst>
              <a:ext uri="{FF2B5EF4-FFF2-40B4-BE49-F238E27FC236}">
                <a16:creationId xmlns:a16="http://schemas.microsoft.com/office/drawing/2014/main" id="{B6D0A3FC-D5E2-440D-ECBF-91A3AA916099}"/>
              </a:ext>
            </a:extLst>
          </p:cNvPr>
          <p:cNvSpPr>
            <a:spLocks noGrp="1" noChangeArrowheads="1"/>
          </p:cNvSpPr>
          <p:nvPr>
            <p:ph type="title"/>
          </p:nvPr>
        </p:nvSpPr>
        <p:spPr/>
        <p:txBody>
          <a:bodyPr/>
          <a:lstStyle/>
          <a:p>
            <a:r>
              <a:rPr lang="en-US" altLang="en-US"/>
              <a:t>Learning NonLinear SVM</a:t>
            </a:r>
          </a:p>
        </p:txBody>
      </p:sp>
      <p:sp>
        <p:nvSpPr>
          <p:cNvPr id="23554" name="Rectangle 3">
            <a:extLst>
              <a:ext uri="{FF2B5EF4-FFF2-40B4-BE49-F238E27FC236}">
                <a16:creationId xmlns:a16="http://schemas.microsoft.com/office/drawing/2014/main" id="{79565C7A-4543-1E1E-23AC-87789FE42271}"/>
              </a:ext>
            </a:extLst>
          </p:cNvPr>
          <p:cNvSpPr>
            <a:spLocks noGrp="1" noChangeArrowheads="1"/>
          </p:cNvSpPr>
          <p:nvPr>
            <p:ph type="body" idx="1"/>
          </p:nvPr>
        </p:nvSpPr>
        <p:spPr/>
        <p:txBody>
          <a:bodyPr/>
          <a:lstStyle/>
          <a:p>
            <a:r>
              <a:rPr lang="en-US" altLang="en-US"/>
              <a:t>Issues:</a:t>
            </a:r>
          </a:p>
          <a:p>
            <a:pPr lvl="1"/>
            <a:r>
              <a:rPr lang="en-US" altLang="en-US"/>
              <a:t>What type of mapping function </a:t>
            </a:r>
            <a:r>
              <a:rPr lang="en-US" altLang="en-US">
                <a:sym typeface="Symbol" panose="05050102010706020507" pitchFamily="18" charset="2"/>
              </a:rPr>
              <a:t> should be used?</a:t>
            </a:r>
          </a:p>
          <a:p>
            <a:pPr lvl="1"/>
            <a:r>
              <a:rPr lang="en-US" altLang="en-US">
                <a:sym typeface="Symbol" panose="05050102010706020507" pitchFamily="18" charset="2"/>
              </a:rPr>
              <a:t>How to do the computation in high dimensional space?</a:t>
            </a:r>
          </a:p>
          <a:p>
            <a:pPr lvl="2"/>
            <a:r>
              <a:rPr lang="en-US" altLang="en-US">
                <a:sym typeface="Symbol" panose="05050102010706020507" pitchFamily="18" charset="2"/>
              </a:rPr>
              <a:t> Most computations involve dot product (x</a:t>
            </a:r>
            <a:r>
              <a:rPr lang="en-US" altLang="en-US" baseline="-25000">
                <a:sym typeface="Symbol" panose="05050102010706020507" pitchFamily="18" charset="2"/>
              </a:rPr>
              <a:t>i</a:t>
            </a:r>
            <a:r>
              <a:rPr lang="en-US" altLang="en-US">
                <a:sym typeface="Symbol" panose="05050102010706020507" pitchFamily="18" charset="2"/>
              </a:rPr>
              <a:t>) (x</a:t>
            </a:r>
            <a:r>
              <a:rPr lang="en-US" altLang="en-US" baseline="-25000">
                <a:sym typeface="Symbol" panose="05050102010706020507" pitchFamily="18" charset="2"/>
              </a:rPr>
              <a:t>j</a:t>
            </a:r>
            <a:r>
              <a:rPr lang="en-US" altLang="en-US">
                <a:sym typeface="Symbol" panose="05050102010706020507" pitchFamily="18" charset="2"/>
              </a:rPr>
              <a:t>) </a:t>
            </a:r>
          </a:p>
          <a:p>
            <a:pPr lvl="2"/>
            <a:r>
              <a:rPr lang="en-US" altLang="en-US">
                <a:sym typeface="Symbol" panose="05050102010706020507" pitchFamily="18" charset="2"/>
              </a:rPr>
              <a:t> Curse of dimensionality?</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4674" name="Rectangle 2"/>
          <p:cNvSpPr>
            <a:spLocks noGrp="1" noChangeArrowheads="1"/>
          </p:cNvSpPr>
          <p:nvPr>
            <p:ph type="title"/>
          </p:nvPr>
        </p:nvSpPr>
        <p:spPr/>
        <p:txBody>
          <a:bodyPr/>
          <a:lstStyle/>
          <a:p>
            <a:r>
              <a:rPr lang="en-US"/>
              <a:t>OLAP Operations: Data Cube</a:t>
            </a:r>
          </a:p>
        </p:txBody>
      </p:sp>
      <p:sp>
        <p:nvSpPr>
          <p:cNvPr id="924675" name="Rectangle 3"/>
          <p:cNvSpPr>
            <a:spLocks noGrp="1" noChangeArrowheads="1"/>
          </p:cNvSpPr>
          <p:nvPr>
            <p:ph type="body" idx="1"/>
          </p:nvPr>
        </p:nvSpPr>
        <p:spPr>
          <a:xfrm>
            <a:off x="411163" y="1066800"/>
            <a:ext cx="8428037" cy="5181600"/>
          </a:xfrm>
        </p:spPr>
        <p:txBody>
          <a:bodyPr/>
          <a:lstStyle/>
          <a:p>
            <a:pPr>
              <a:lnSpc>
                <a:spcPct val="90000"/>
              </a:lnSpc>
              <a:spcBef>
                <a:spcPct val="5000"/>
              </a:spcBef>
            </a:pPr>
            <a:r>
              <a:rPr lang="en-US"/>
              <a:t>The key operation of a OLAP is the formation of a data cube</a:t>
            </a:r>
          </a:p>
          <a:p>
            <a:pPr>
              <a:lnSpc>
                <a:spcPct val="90000"/>
              </a:lnSpc>
              <a:spcBef>
                <a:spcPct val="5000"/>
              </a:spcBef>
            </a:pPr>
            <a:r>
              <a:rPr lang="en-US"/>
              <a:t>A data cube is a multidimensional representation of data, together with all possible aggregates.</a:t>
            </a:r>
          </a:p>
          <a:p>
            <a:pPr>
              <a:lnSpc>
                <a:spcPct val="90000"/>
              </a:lnSpc>
              <a:spcBef>
                <a:spcPct val="5000"/>
              </a:spcBef>
            </a:pPr>
            <a:r>
              <a:rPr lang="en-US"/>
              <a:t>By all possible aggregates, we mean the aggregates that result by selecting a proper subset of the dimensions and summing over all remaining dimensions.</a:t>
            </a:r>
          </a:p>
          <a:p>
            <a:pPr>
              <a:lnSpc>
                <a:spcPct val="90000"/>
              </a:lnSpc>
              <a:spcBef>
                <a:spcPct val="5000"/>
              </a:spcBef>
            </a:pPr>
            <a:r>
              <a:rPr lang="en-US"/>
              <a:t>For example, if we choose the species type dimension of the Iris data and sum over all other dimensions, the result will be a one-dimensional entry with three entries, each of which gives the number of flowers of each type. </a:t>
            </a:r>
          </a:p>
        </p:txBody>
      </p:sp>
    </p:spTree>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2">
            <a:extLst>
              <a:ext uri="{FF2B5EF4-FFF2-40B4-BE49-F238E27FC236}">
                <a16:creationId xmlns:a16="http://schemas.microsoft.com/office/drawing/2014/main" id="{BA365010-84B5-4B26-7D2A-BF89E48A489B}"/>
              </a:ext>
            </a:extLst>
          </p:cNvPr>
          <p:cNvSpPr>
            <a:spLocks noGrp="1" noChangeArrowheads="1"/>
          </p:cNvSpPr>
          <p:nvPr>
            <p:ph type="title"/>
          </p:nvPr>
        </p:nvSpPr>
        <p:spPr/>
        <p:txBody>
          <a:bodyPr/>
          <a:lstStyle/>
          <a:p>
            <a:r>
              <a:rPr lang="en-US" altLang="en-US"/>
              <a:t>Learning Nonlinear SVM</a:t>
            </a:r>
          </a:p>
        </p:txBody>
      </p:sp>
      <p:sp>
        <p:nvSpPr>
          <p:cNvPr id="24578" name="Rectangle 3">
            <a:extLst>
              <a:ext uri="{FF2B5EF4-FFF2-40B4-BE49-F238E27FC236}">
                <a16:creationId xmlns:a16="http://schemas.microsoft.com/office/drawing/2014/main" id="{60C96AC0-4C11-0249-FCE7-3682E0CFA1AB}"/>
              </a:ext>
            </a:extLst>
          </p:cNvPr>
          <p:cNvSpPr>
            <a:spLocks noGrp="1" noChangeArrowheads="1"/>
          </p:cNvSpPr>
          <p:nvPr>
            <p:ph type="body" idx="1"/>
          </p:nvPr>
        </p:nvSpPr>
        <p:spPr/>
        <p:txBody>
          <a:bodyPr/>
          <a:lstStyle/>
          <a:p>
            <a:r>
              <a:rPr lang="en-US" altLang="en-US"/>
              <a:t>Kernel Trick:</a:t>
            </a:r>
          </a:p>
          <a:p>
            <a:pPr lvl="1">
              <a:spcAft>
                <a:spcPts val="1000"/>
              </a:spcAft>
            </a:pPr>
            <a:r>
              <a:rPr lang="en-US" altLang="en-US">
                <a:sym typeface="Symbol" panose="05050102010706020507" pitchFamily="18" charset="2"/>
              </a:rPr>
              <a:t>(x</a:t>
            </a:r>
            <a:r>
              <a:rPr lang="en-US" altLang="en-US" baseline="-25000">
                <a:sym typeface="Symbol" panose="05050102010706020507" pitchFamily="18" charset="2"/>
              </a:rPr>
              <a:t>i</a:t>
            </a:r>
            <a:r>
              <a:rPr lang="en-US" altLang="en-US">
                <a:sym typeface="Symbol" panose="05050102010706020507" pitchFamily="18" charset="2"/>
              </a:rPr>
              <a:t>) (x</a:t>
            </a:r>
            <a:r>
              <a:rPr lang="en-US" altLang="en-US" baseline="-25000">
                <a:sym typeface="Symbol" panose="05050102010706020507" pitchFamily="18" charset="2"/>
              </a:rPr>
              <a:t>j</a:t>
            </a:r>
            <a:r>
              <a:rPr lang="en-US" altLang="en-US">
                <a:sym typeface="Symbol" panose="05050102010706020507" pitchFamily="18" charset="2"/>
              </a:rPr>
              <a:t>) = </a:t>
            </a:r>
            <a:r>
              <a:rPr lang="en-US" altLang="en-US"/>
              <a:t>K(</a:t>
            </a:r>
            <a:r>
              <a:rPr lang="en-US" altLang="en-US">
                <a:sym typeface="Symbol" panose="05050102010706020507" pitchFamily="18" charset="2"/>
              </a:rPr>
              <a:t>x</a:t>
            </a:r>
            <a:r>
              <a:rPr lang="en-US" altLang="en-US" baseline="-25000">
                <a:sym typeface="Symbol" panose="05050102010706020507" pitchFamily="18" charset="2"/>
              </a:rPr>
              <a:t>i</a:t>
            </a:r>
            <a:r>
              <a:rPr lang="en-US" altLang="en-US"/>
              <a:t>, </a:t>
            </a:r>
            <a:r>
              <a:rPr lang="en-US" altLang="en-US">
                <a:sym typeface="Symbol" panose="05050102010706020507" pitchFamily="18" charset="2"/>
              </a:rPr>
              <a:t>x</a:t>
            </a:r>
            <a:r>
              <a:rPr lang="en-US" altLang="en-US" baseline="-25000">
                <a:sym typeface="Symbol" panose="05050102010706020507" pitchFamily="18" charset="2"/>
              </a:rPr>
              <a:t>j</a:t>
            </a:r>
            <a:r>
              <a:rPr lang="en-US" altLang="en-US"/>
              <a:t>) </a:t>
            </a:r>
            <a:endParaRPr lang="en-US" altLang="en-US">
              <a:sym typeface="Symbol" panose="05050102010706020507" pitchFamily="18" charset="2"/>
            </a:endParaRPr>
          </a:p>
          <a:p>
            <a:pPr lvl="1">
              <a:spcAft>
                <a:spcPts val="1000"/>
              </a:spcAft>
            </a:pPr>
            <a:r>
              <a:rPr lang="en-US" altLang="en-US"/>
              <a:t>K(</a:t>
            </a:r>
            <a:r>
              <a:rPr lang="en-US" altLang="en-US">
                <a:sym typeface="Symbol" panose="05050102010706020507" pitchFamily="18" charset="2"/>
              </a:rPr>
              <a:t>x</a:t>
            </a:r>
            <a:r>
              <a:rPr lang="en-US" altLang="en-US" baseline="-25000">
                <a:sym typeface="Symbol" panose="05050102010706020507" pitchFamily="18" charset="2"/>
              </a:rPr>
              <a:t>i</a:t>
            </a:r>
            <a:r>
              <a:rPr lang="en-US" altLang="en-US"/>
              <a:t>, </a:t>
            </a:r>
            <a:r>
              <a:rPr lang="en-US" altLang="en-US">
                <a:sym typeface="Symbol" panose="05050102010706020507" pitchFamily="18" charset="2"/>
              </a:rPr>
              <a:t>x</a:t>
            </a:r>
            <a:r>
              <a:rPr lang="en-US" altLang="en-US" baseline="-25000">
                <a:sym typeface="Symbol" panose="05050102010706020507" pitchFamily="18" charset="2"/>
              </a:rPr>
              <a:t>j</a:t>
            </a:r>
            <a:r>
              <a:rPr lang="en-US" altLang="en-US"/>
              <a:t>) is a kernel function (expressed in terms of the coordinates in the original space)</a:t>
            </a:r>
          </a:p>
          <a:p>
            <a:pPr lvl="2">
              <a:spcAft>
                <a:spcPts val="1000"/>
              </a:spcAft>
            </a:pPr>
            <a:r>
              <a:rPr lang="en-US" altLang="en-US"/>
              <a:t> Examples:</a:t>
            </a:r>
          </a:p>
        </p:txBody>
      </p:sp>
      <p:pic>
        <p:nvPicPr>
          <p:cNvPr id="24579" name="Picture 4">
            <a:extLst>
              <a:ext uri="{FF2B5EF4-FFF2-40B4-BE49-F238E27FC236}">
                <a16:creationId xmlns:a16="http://schemas.microsoft.com/office/drawing/2014/main" id="{737F7B27-5979-D09D-2F8C-A055A281DA50}"/>
              </a:ext>
            </a:extLst>
          </p:cNvPr>
          <p:cNvPicPr>
            <a:picLocks noGrp="1" noChangeAspect="1" noChangeArrowheads="1"/>
          </p:cNvPicPr>
          <p:nvPr>
            <p:ph sz="half" idx="4294967295"/>
          </p:nvPr>
        </p:nvPicPr>
        <p:blipFill>
          <a:blip r:embed="rId2">
            <a:extLst>
              <a:ext uri="{28A0092B-C50C-407E-A947-70E740481C1C}">
                <a14:useLocalDpi xmlns:a14="http://schemas.microsoft.com/office/drawing/2010/main" val="0"/>
              </a:ext>
            </a:extLst>
          </a:blip>
          <a:srcRect/>
          <a:stretch>
            <a:fillRect/>
          </a:stretch>
        </p:blipFill>
        <p:spPr>
          <a:xfrm>
            <a:off x="2819400" y="3810000"/>
            <a:ext cx="4038600" cy="1657350"/>
          </a:xfrm>
          <a:noFill/>
        </p:spPr>
      </p:pic>
    </p:spTree>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2">
            <a:extLst>
              <a:ext uri="{FF2B5EF4-FFF2-40B4-BE49-F238E27FC236}">
                <a16:creationId xmlns:a16="http://schemas.microsoft.com/office/drawing/2014/main" id="{F7423C27-B328-6FE4-A20D-082038419D52}"/>
              </a:ext>
            </a:extLst>
          </p:cNvPr>
          <p:cNvSpPr>
            <a:spLocks noGrp="1" noChangeArrowheads="1"/>
          </p:cNvSpPr>
          <p:nvPr>
            <p:ph type="title"/>
          </p:nvPr>
        </p:nvSpPr>
        <p:spPr/>
        <p:txBody>
          <a:bodyPr/>
          <a:lstStyle/>
          <a:p>
            <a:r>
              <a:rPr lang="en-US" altLang="en-US"/>
              <a:t>Example of Nonlinear SVM</a:t>
            </a:r>
          </a:p>
        </p:txBody>
      </p:sp>
      <p:pic>
        <p:nvPicPr>
          <p:cNvPr id="25602" name="Picture 10">
            <a:extLst>
              <a:ext uri="{FF2B5EF4-FFF2-40B4-BE49-F238E27FC236}">
                <a16:creationId xmlns:a16="http://schemas.microsoft.com/office/drawing/2014/main" id="{CC3933F5-E325-E7CD-2E3B-A7647D8CE65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381000" y="1676400"/>
            <a:ext cx="5638800" cy="4227513"/>
          </a:xfrm>
          <a:noFill/>
        </p:spPr>
      </p:pic>
      <p:sp>
        <p:nvSpPr>
          <p:cNvPr id="25603" name="Text Box 12">
            <a:extLst>
              <a:ext uri="{FF2B5EF4-FFF2-40B4-BE49-F238E27FC236}">
                <a16:creationId xmlns:a16="http://schemas.microsoft.com/office/drawing/2014/main" id="{E7A099D0-16AC-686E-7489-2A58F125E4EB}"/>
              </a:ext>
            </a:extLst>
          </p:cNvPr>
          <p:cNvSpPr txBox="1">
            <a:spLocks noChangeArrowheads="1"/>
          </p:cNvSpPr>
          <p:nvPr/>
        </p:nvSpPr>
        <p:spPr bwMode="auto">
          <a:xfrm>
            <a:off x="6248400" y="3048000"/>
            <a:ext cx="26670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50000"/>
              </a:spcBef>
              <a:spcAft>
                <a:spcPct val="0"/>
              </a:spcAft>
              <a:buClrTx/>
              <a:buSzTx/>
              <a:buFontTx/>
              <a:buNone/>
            </a:pPr>
            <a:r>
              <a:rPr lang="en-US" altLang="en-US" sz="1800"/>
              <a:t>SVM with polynomial degree 2 kernel</a:t>
            </a:r>
          </a:p>
        </p:txBody>
      </p:sp>
    </p:spTree>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2">
            <a:extLst>
              <a:ext uri="{FF2B5EF4-FFF2-40B4-BE49-F238E27FC236}">
                <a16:creationId xmlns:a16="http://schemas.microsoft.com/office/drawing/2014/main" id="{2041A22F-886C-7186-A73E-029F7DEC1B6C}"/>
              </a:ext>
            </a:extLst>
          </p:cNvPr>
          <p:cNvSpPr>
            <a:spLocks noGrp="1" noChangeArrowheads="1"/>
          </p:cNvSpPr>
          <p:nvPr>
            <p:ph type="title"/>
          </p:nvPr>
        </p:nvSpPr>
        <p:spPr/>
        <p:txBody>
          <a:bodyPr/>
          <a:lstStyle/>
          <a:p>
            <a:r>
              <a:rPr lang="en-US" altLang="en-US"/>
              <a:t>Learning Nonlinear SVM</a:t>
            </a:r>
          </a:p>
        </p:txBody>
      </p:sp>
      <p:sp>
        <p:nvSpPr>
          <p:cNvPr id="26626" name="Rectangle 3">
            <a:extLst>
              <a:ext uri="{FF2B5EF4-FFF2-40B4-BE49-F238E27FC236}">
                <a16:creationId xmlns:a16="http://schemas.microsoft.com/office/drawing/2014/main" id="{7BD2F5FF-173A-DACB-CB58-43FBDCD325F0}"/>
              </a:ext>
            </a:extLst>
          </p:cNvPr>
          <p:cNvSpPr>
            <a:spLocks noGrp="1" noChangeArrowheads="1"/>
          </p:cNvSpPr>
          <p:nvPr>
            <p:ph type="body" idx="1"/>
          </p:nvPr>
        </p:nvSpPr>
        <p:spPr/>
        <p:txBody>
          <a:bodyPr/>
          <a:lstStyle/>
          <a:p>
            <a:r>
              <a:rPr lang="en-US" altLang="en-US"/>
              <a:t>Advantages of using kernel:</a:t>
            </a:r>
          </a:p>
          <a:p>
            <a:pPr lvl="1"/>
            <a:r>
              <a:rPr lang="en-US" altLang="en-US"/>
              <a:t>Don’t have to know the mapping function </a:t>
            </a:r>
            <a:r>
              <a:rPr lang="en-US" altLang="en-US">
                <a:sym typeface="Symbol" panose="05050102010706020507" pitchFamily="18" charset="2"/>
              </a:rPr>
              <a:t></a:t>
            </a:r>
          </a:p>
          <a:p>
            <a:pPr lvl="1"/>
            <a:r>
              <a:rPr lang="en-US" altLang="en-US">
                <a:sym typeface="Symbol" panose="05050102010706020507" pitchFamily="18" charset="2"/>
              </a:rPr>
              <a:t>Computing dot product (x</a:t>
            </a:r>
            <a:r>
              <a:rPr lang="en-US" altLang="en-US" baseline="-25000">
                <a:sym typeface="Symbol" panose="05050102010706020507" pitchFamily="18" charset="2"/>
              </a:rPr>
              <a:t>i</a:t>
            </a:r>
            <a:r>
              <a:rPr lang="en-US" altLang="en-US">
                <a:sym typeface="Symbol" panose="05050102010706020507" pitchFamily="18" charset="2"/>
              </a:rPr>
              <a:t>) (x</a:t>
            </a:r>
            <a:r>
              <a:rPr lang="en-US" altLang="en-US" baseline="-25000">
                <a:sym typeface="Symbol" panose="05050102010706020507" pitchFamily="18" charset="2"/>
              </a:rPr>
              <a:t>j</a:t>
            </a:r>
            <a:r>
              <a:rPr lang="en-US" altLang="en-US">
                <a:sym typeface="Symbol" panose="05050102010706020507" pitchFamily="18" charset="2"/>
              </a:rPr>
              <a:t>) in the original space avoids curse of dimensionality</a:t>
            </a:r>
          </a:p>
          <a:p>
            <a:pPr lvl="2"/>
            <a:endParaRPr lang="en-US" altLang="en-US">
              <a:sym typeface="Symbol" panose="05050102010706020507" pitchFamily="18" charset="2"/>
            </a:endParaRPr>
          </a:p>
          <a:p>
            <a:r>
              <a:rPr lang="en-US" altLang="en-US">
                <a:sym typeface="Symbol" panose="05050102010706020507" pitchFamily="18" charset="2"/>
              </a:rPr>
              <a:t>Not all functions can be kernels</a:t>
            </a:r>
          </a:p>
          <a:p>
            <a:pPr lvl="1"/>
            <a:r>
              <a:rPr lang="en-US" altLang="en-US">
                <a:sym typeface="Symbol" panose="05050102010706020507" pitchFamily="18" charset="2"/>
              </a:rPr>
              <a:t>Must make sure there is a corresponding  in some high-dimensional space</a:t>
            </a:r>
          </a:p>
          <a:p>
            <a:pPr lvl="1"/>
            <a:r>
              <a:rPr lang="en-US" altLang="en-US">
                <a:sym typeface="Symbol" panose="05050102010706020507" pitchFamily="18" charset="2"/>
              </a:rPr>
              <a:t>Mercer’s theorem (see textbook)</a:t>
            </a:r>
          </a:p>
        </p:txBody>
      </p:sp>
    </p:spTree>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a:extLst>
              <a:ext uri="{FF2B5EF4-FFF2-40B4-BE49-F238E27FC236}">
                <a16:creationId xmlns:a16="http://schemas.microsoft.com/office/drawing/2014/main" id="{6ADA7C8E-61C8-150D-22B9-CCF4DF5B4B8B}"/>
              </a:ext>
            </a:extLst>
          </p:cNvPr>
          <p:cNvSpPr>
            <a:spLocks noGrp="1" noChangeArrowheads="1"/>
          </p:cNvSpPr>
          <p:nvPr>
            <p:ph type="title"/>
          </p:nvPr>
        </p:nvSpPr>
        <p:spPr/>
        <p:txBody>
          <a:bodyPr/>
          <a:lstStyle/>
          <a:p>
            <a:r>
              <a:rPr lang="en-US" altLang="en-US"/>
              <a:t>Characteristics of SVM</a:t>
            </a:r>
          </a:p>
        </p:txBody>
      </p:sp>
      <p:sp>
        <p:nvSpPr>
          <p:cNvPr id="27650" name="Rectangle 3">
            <a:extLst>
              <a:ext uri="{FF2B5EF4-FFF2-40B4-BE49-F238E27FC236}">
                <a16:creationId xmlns:a16="http://schemas.microsoft.com/office/drawing/2014/main" id="{BCFD6DCF-2189-39F2-F693-9E94C93677A8}"/>
              </a:ext>
            </a:extLst>
          </p:cNvPr>
          <p:cNvSpPr>
            <a:spLocks noGrp="1" noChangeArrowheads="1"/>
          </p:cNvSpPr>
          <p:nvPr>
            <p:ph type="body" idx="1"/>
          </p:nvPr>
        </p:nvSpPr>
        <p:spPr/>
        <p:txBody>
          <a:bodyPr/>
          <a:lstStyle/>
          <a:p>
            <a:r>
              <a:rPr lang="en-US" altLang="en-US" sz="2400"/>
              <a:t>Since the learning problem is formulated as a convex optimization problem, efficient algorithms are available to find the global minima of the objective function (many of the other methods use greedy approaches and find locally optimal solutions)</a:t>
            </a:r>
          </a:p>
          <a:p>
            <a:r>
              <a:rPr lang="en-US" altLang="en-US" sz="2400"/>
              <a:t>Overfitting is addressed by maximizing the margin of the decision boundary, but the user still needs to provide the type of kernel function and cost function</a:t>
            </a:r>
          </a:p>
          <a:p>
            <a:r>
              <a:rPr lang="en-US" altLang="en-US" sz="2400"/>
              <a:t>Difficult to handle missing values</a:t>
            </a:r>
          </a:p>
          <a:p>
            <a:r>
              <a:rPr lang="en-US" altLang="en-US" sz="2400"/>
              <a:t>Robust to noise</a:t>
            </a:r>
          </a:p>
          <a:p>
            <a:r>
              <a:rPr lang="en-US" altLang="en-US" sz="2400"/>
              <a:t>High computational complexity for building the model</a:t>
            </a:r>
          </a:p>
        </p:txBody>
      </p:sp>
    </p:spTree>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1026"/>
          <p:cNvSpPr>
            <a:spLocks noGrp="1" noChangeArrowheads="1"/>
          </p:cNvSpPr>
          <p:nvPr>
            <p:ph type="title"/>
          </p:nvPr>
        </p:nvSpPr>
        <p:spPr>
          <a:xfrm>
            <a:off x="228600" y="-152400"/>
            <a:ext cx="8763000" cy="838200"/>
          </a:xfrm>
        </p:spPr>
        <p:txBody>
          <a:bodyPr/>
          <a:lstStyle/>
          <a:p>
            <a:r>
              <a:rPr lang="en-US" altLang="en-US" dirty="0"/>
              <a:t>Data Mining</a:t>
            </a:r>
            <a:endParaRPr lang="en-US" altLang="en-US" sz="2800" dirty="0"/>
          </a:p>
        </p:txBody>
      </p:sp>
      <p:sp>
        <p:nvSpPr>
          <p:cNvPr id="3075" name="Rectangle 1027"/>
          <p:cNvSpPr>
            <a:spLocks noChangeArrowheads="1"/>
          </p:cNvSpPr>
          <p:nvPr/>
        </p:nvSpPr>
        <p:spPr bwMode="auto">
          <a:xfrm>
            <a:off x="0" y="1519221"/>
            <a:ext cx="8991600" cy="46720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lgn="ctr" eaLnBrk="1" hangingPunct="1">
              <a:spcBef>
                <a:spcPct val="20000"/>
              </a:spcBef>
              <a:spcAft>
                <a:spcPct val="0"/>
              </a:spcAft>
              <a:buClr>
                <a:schemeClr val="folHlink"/>
              </a:buClr>
              <a:buSzPct val="60000"/>
              <a:buFont typeface="Wingdings" pitchFamily="2" charset="2"/>
              <a:buNone/>
            </a:pPr>
            <a:r>
              <a:rPr lang="en-US" altLang="en-US" sz="3200" b="0" dirty="0"/>
              <a:t>Chapter 5 </a:t>
            </a:r>
          </a:p>
          <a:p>
            <a:pPr algn="ctr" eaLnBrk="1" hangingPunct="1">
              <a:spcBef>
                <a:spcPct val="20000"/>
              </a:spcBef>
              <a:spcAft>
                <a:spcPct val="0"/>
              </a:spcAft>
              <a:buClr>
                <a:schemeClr val="folHlink"/>
              </a:buClr>
              <a:buSzPct val="60000"/>
              <a:buFont typeface="Wingdings" pitchFamily="2" charset="2"/>
              <a:buNone/>
            </a:pPr>
            <a:r>
              <a:rPr lang="en-US" altLang="en-US" sz="3200" b="0" dirty="0"/>
              <a:t>Association Analysis</a:t>
            </a:r>
            <a:r>
              <a:rPr lang="en-US" altLang="en-US" sz="1600" b="0" dirty="0"/>
              <a:t>: </a:t>
            </a:r>
            <a:r>
              <a:rPr lang="en-US" altLang="en-US" sz="3200" b="0" dirty="0"/>
              <a:t>Basic Concepts</a:t>
            </a:r>
          </a:p>
          <a:p>
            <a:pPr algn="ctr">
              <a:spcBef>
                <a:spcPct val="0"/>
              </a:spcBef>
              <a:spcAft>
                <a:spcPct val="0"/>
              </a:spcAft>
              <a:buClrTx/>
              <a:buSzTx/>
              <a:buFontTx/>
              <a:buNone/>
            </a:pPr>
            <a:endParaRPr lang="en-US" altLang="en-US" sz="3200" b="0" dirty="0"/>
          </a:p>
          <a:p>
            <a:pPr lvl="0" algn="ctr" eaLnBrk="1" hangingPunct="1">
              <a:spcBef>
                <a:spcPct val="20000"/>
              </a:spcBef>
              <a:spcAft>
                <a:spcPct val="0"/>
              </a:spcAft>
              <a:buClr>
                <a:srgbClr val="800080"/>
              </a:buClr>
              <a:buSzPct val="60000"/>
              <a:buNone/>
            </a:pPr>
            <a:r>
              <a:rPr lang="en-US" altLang="en-US" sz="3200" b="0" dirty="0">
                <a:solidFill>
                  <a:srgbClr val="000000"/>
                </a:solidFill>
                <a:latin typeface="Arial" pitchFamily="34" charset="0"/>
              </a:rPr>
              <a:t>Introduction to Data Mining, 2</a:t>
            </a:r>
            <a:r>
              <a:rPr lang="en-US" altLang="en-US" sz="3200" b="0" baseline="30000" dirty="0">
                <a:solidFill>
                  <a:srgbClr val="000000"/>
                </a:solidFill>
                <a:latin typeface="Arial" pitchFamily="34" charset="0"/>
              </a:rPr>
              <a:t>nd</a:t>
            </a:r>
            <a:r>
              <a:rPr lang="en-US" altLang="en-US" sz="3200" b="0" dirty="0">
                <a:solidFill>
                  <a:srgbClr val="000000"/>
                </a:solidFill>
                <a:latin typeface="Arial" pitchFamily="34" charset="0"/>
              </a:rPr>
              <a:t> Edition</a:t>
            </a:r>
          </a:p>
          <a:p>
            <a:pPr lvl="0" algn="ctr" eaLnBrk="1" hangingPunct="1">
              <a:spcBef>
                <a:spcPct val="20000"/>
              </a:spcBef>
              <a:spcAft>
                <a:spcPct val="0"/>
              </a:spcAft>
              <a:buClr>
                <a:srgbClr val="800080"/>
              </a:buClr>
              <a:buSzPct val="60000"/>
              <a:buNone/>
            </a:pPr>
            <a:r>
              <a:rPr lang="en-US" altLang="en-US" sz="3200" b="0" dirty="0">
                <a:solidFill>
                  <a:srgbClr val="000000"/>
                </a:solidFill>
                <a:latin typeface="Arial" pitchFamily="34" charset="0"/>
              </a:rPr>
              <a:t>by</a:t>
            </a:r>
          </a:p>
          <a:p>
            <a:pPr lvl="0" algn="ctr" eaLnBrk="1" hangingPunct="1">
              <a:spcBef>
                <a:spcPct val="20000"/>
              </a:spcBef>
              <a:spcAft>
                <a:spcPct val="0"/>
              </a:spcAft>
              <a:buClr>
                <a:srgbClr val="800080"/>
              </a:buClr>
              <a:buSzPct val="60000"/>
              <a:buNone/>
            </a:pPr>
            <a:r>
              <a:rPr lang="en-US" altLang="en-US" sz="3200" b="0" dirty="0">
                <a:solidFill>
                  <a:srgbClr val="000000"/>
                </a:solidFill>
                <a:latin typeface="Arial" pitchFamily="34" charset="0"/>
              </a:rPr>
              <a:t>Tan, Steinbach, Karpatne, Kumar</a:t>
            </a:r>
            <a:endParaRPr lang="en-US" altLang="en-US" sz="1600" b="0" dirty="0">
              <a:solidFill>
                <a:srgbClr val="000000"/>
              </a:solidFill>
              <a:latin typeface="Arial" pitchFamily="34" charset="0"/>
            </a:endParaRPr>
          </a:p>
          <a:p>
            <a:pPr algn="ctr">
              <a:spcBef>
                <a:spcPct val="0"/>
              </a:spcBef>
              <a:spcAft>
                <a:spcPct val="0"/>
              </a:spcAft>
              <a:buClrTx/>
              <a:buSzTx/>
              <a:buFontTx/>
              <a:buNone/>
            </a:pPr>
            <a:endParaRPr lang="en-US" altLang="en-US" sz="4000" b="0" dirty="0"/>
          </a:p>
          <a:p>
            <a:pPr algn="ctr">
              <a:spcBef>
                <a:spcPct val="0"/>
              </a:spcBef>
              <a:spcAft>
                <a:spcPct val="0"/>
              </a:spcAft>
              <a:buClrTx/>
              <a:buSzTx/>
              <a:buFontTx/>
              <a:buNone/>
            </a:pPr>
            <a:endParaRPr lang="en-US" altLang="en-US" sz="4000" b="0" dirty="0"/>
          </a:p>
        </p:txBody>
      </p:sp>
    </p:spTree>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r>
              <a:rPr lang="en-US" altLang="en-US"/>
              <a:t>Association Rule Mining</a:t>
            </a:r>
          </a:p>
        </p:txBody>
      </p:sp>
      <p:sp>
        <p:nvSpPr>
          <p:cNvPr id="5123" name="Rectangle 3"/>
          <p:cNvSpPr>
            <a:spLocks noGrp="1" noChangeArrowheads="1"/>
          </p:cNvSpPr>
          <p:nvPr>
            <p:ph type="body" idx="1"/>
          </p:nvPr>
        </p:nvSpPr>
        <p:spPr>
          <a:xfrm>
            <a:off x="381000" y="1143000"/>
            <a:ext cx="8318500" cy="1143000"/>
          </a:xfrm>
        </p:spPr>
        <p:txBody>
          <a:bodyPr/>
          <a:lstStyle/>
          <a:p>
            <a:pPr>
              <a:lnSpc>
                <a:spcPct val="90000"/>
              </a:lnSpc>
            </a:pPr>
            <a:r>
              <a:rPr lang="en-US" altLang="en-US" sz="2400"/>
              <a:t>Given a set of transactions, find rules that will predict the occurrence of an item based on the occurrences of other items in the transaction</a:t>
            </a:r>
          </a:p>
        </p:txBody>
      </p:sp>
      <p:sp>
        <p:nvSpPr>
          <p:cNvPr id="5124" name="Text Box 4"/>
          <p:cNvSpPr txBox="1">
            <a:spLocks noChangeArrowheads="1"/>
          </p:cNvSpPr>
          <p:nvPr/>
        </p:nvSpPr>
        <p:spPr bwMode="auto">
          <a:xfrm>
            <a:off x="304800" y="2819400"/>
            <a:ext cx="4191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spcBef>
                <a:spcPct val="50000"/>
              </a:spcBef>
              <a:spcAft>
                <a:spcPct val="0"/>
              </a:spcAft>
              <a:buClrTx/>
              <a:buSzTx/>
              <a:buFontTx/>
              <a:buNone/>
            </a:pPr>
            <a:r>
              <a:rPr lang="en-US" altLang="en-US" sz="2000">
                <a:solidFill>
                  <a:srgbClr val="0C6D9C"/>
                </a:solidFill>
              </a:rPr>
              <a:t>Market-Basket transactions</a:t>
            </a:r>
          </a:p>
        </p:txBody>
      </p:sp>
      <p:graphicFrame>
        <p:nvGraphicFramePr>
          <p:cNvPr id="5125" name="Object 5"/>
          <p:cNvGraphicFramePr>
            <a:graphicFrameLocks noChangeAspect="1"/>
          </p:cNvGraphicFramePr>
          <p:nvPr/>
        </p:nvGraphicFramePr>
        <p:xfrm>
          <a:off x="228600" y="3429000"/>
          <a:ext cx="4343400" cy="2532063"/>
        </p:xfrm>
        <a:graphic>
          <a:graphicData uri="http://schemas.openxmlformats.org/presentationml/2006/ole">
            <mc:AlternateContent xmlns:mc="http://schemas.openxmlformats.org/markup-compatibility/2006">
              <mc:Choice xmlns:v="urn:schemas-microsoft-com:vml" Requires="v">
                <p:oleObj name="Document" r:id="rId2" imgW="3433292" imgH="1998228" progId="Word.Document.8">
                  <p:embed/>
                </p:oleObj>
              </mc:Choice>
              <mc:Fallback>
                <p:oleObj name="Document" r:id="rId2" imgW="3433292" imgH="1998228" progId="Word.Document.8">
                  <p:embed/>
                  <p:pic>
                    <p:nvPicPr>
                      <p:cNvPr id="5125" name="Object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3429000"/>
                        <a:ext cx="4343400" cy="25320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126" name="Text Box 6"/>
          <p:cNvSpPr txBox="1">
            <a:spLocks noChangeArrowheads="1"/>
          </p:cNvSpPr>
          <p:nvPr/>
        </p:nvSpPr>
        <p:spPr bwMode="auto">
          <a:xfrm>
            <a:off x="4876800" y="3048000"/>
            <a:ext cx="3810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spcBef>
                <a:spcPct val="50000"/>
              </a:spcBef>
              <a:spcAft>
                <a:spcPct val="0"/>
              </a:spcAft>
              <a:buClrTx/>
              <a:buSzTx/>
              <a:buFontTx/>
              <a:buNone/>
            </a:pPr>
            <a:r>
              <a:rPr lang="en-US" altLang="en-US" sz="2000"/>
              <a:t>Example of Association Rules</a:t>
            </a:r>
          </a:p>
        </p:txBody>
      </p:sp>
      <p:sp>
        <p:nvSpPr>
          <p:cNvPr id="5127" name="Text Box 7"/>
          <p:cNvSpPr txBox="1">
            <a:spLocks noChangeArrowheads="1"/>
          </p:cNvSpPr>
          <p:nvPr/>
        </p:nvSpPr>
        <p:spPr bwMode="auto">
          <a:xfrm>
            <a:off x="5334000" y="3657600"/>
            <a:ext cx="327660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spcBef>
                <a:spcPct val="50000"/>
              </a:spcBef>
              <a:spcAft>
                <a:spcPct val="0"/>
              </a:spcAft>
              <a:buClrTx/>
              <a:buSzTx/>
              <a:buFontTx/>
              <a:buNone/>
            </a:pPr>
            <a:r>
              <a:rPr lang="en-US" altLang="en-US" sz="1800" b="0"/>
              <a:t>{Diaper} </a:t>
            </a:r>
            <a:r>
              <a:rPr lang="en-US" altLang="en-US" sz="1800" b="0">
                <a:sym typeface="Symbol" pitchFamily="18" charset="2"/>
              </a:rPr>
              <a:t> {Beer},</a:t>
            </a:r>
            <a:br>
              <a:rPr lang="en-US" altLang="en-US" sz="1800" b="0">
                <a:sym typeface="Symbol" pitchFamily="18" charset="2"/>
              </a:rPr>
            </a:br>
            <a:r>
              <a:rPr lang="en-US" altLang="en-US" sz="1800" b="0">
                <a:sym typeface="Symbol" pitchFamily="18" charset="2"/>
              </a:rPr>
              <a:t>{Milk, Bread}  {Eggs,Coke},</a:t>
            </a:r>
            <a:br>
              <a:rPr lang="en-US" altLang="en-US" sz="1800" b="0">
                <a:sym typeface="Symbol" pitchFamily="18" charset="2"/>
              </a:rPr>
            </a:br>
            <a:r>
              <a:rPr lang="en-US" altLang="en-US" sz="1800" b="0">
                <a:sym typeface="Symbol" pitchFamily="18" charset="2"/>
              </a:rPr>
              <a:t>{Beer, Bread}  {Milk},</a:t>
            </a:r>
          </a:p>
        </p:txBody>
      </p:sp>
      <p:sp>
        <p:nvSpPr>
          <p:cNvPr id="5128" name="Text Box 8"/>
          <p:cNvSpPr txBox="1">
            <a:spLocks noChangeArrowheads="1"/>
          </p:cNvSpPr>
          <p:nvPr/>
        </p:nvSpPr>
        <p:spPr bwMode="auto">
          <a:xfrm>
            <a:off x="4876800" y="4953000"/>
            <a:ext cx="40386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spcBef>
                <a:spcPct val="50000"/>
              </a:spcBef>
              <a:spcAft>
                <a:spcPct val="0"/>
              </a:spcAft>
              <a:buClrTx/>
              <a:buSzTx/>
              <a:buFontTx/>
              <a:buNone/>
            </a:pPr>
            <a:r>
              <a:rPr lang="en-US" altLang="en-US" sz="2000" b="0"/>
              <a:t>Implication means co-occurrence, not causality!</a:t>
            </a:r>
          </a:p>
        </p:txBody>
      </p:sp>
    </p:spTree>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r>
              <a:rPr lang="en-US" altLang="en-US"/>
              <a:t>Definition: Frequent Itemset</a:t>
            </a:r>
          </a:p>
        </p:txBody>
      </p:sp>
      <p:sp>
        <p:nvSpPr>
          <p:cNvPr id="1231875" name="Rectangle 3"/>
          <p:cNvSpPr>
            <a:spLocks noGrp="1" noChangeArrowheads="1"/>
          </p:cNvSpPr>
          <p:nvPr>
            <p:ph type="body" sz="half" idx="1"/>
          </p:nvPr>
        </p:nvSpPr>
        <p:spPr>
          <a:xfrm>
            <a:off x="304800" y="1066800"/>
            <a:ext cx="4876800" cy="5334000"/>
          </a:xfrm>
          <a:noFill/>
        </p:spPr>
        <p:txBody>
          <a:bodyPr/>
          <a:lstStyle/>
          <a:p>
            <a:pPr marL="342900" indent="-342900"/>
            <a:r>
              <a:rPr lang="en-US" altLang="en-US" sz="2000" b="1"/>
              <a:t>Itemset</a:t>
            </a:r>
          </a:p>
          <a:p>
            <a:pPr marL="742950" lvl="1" indent="-285750"/>
            <a:r>
              <a:rPr lang="en-US" altLang="en-US" sz="1800"/>
              <a:t>A collection of one or more items</a:t>
            </a:r>
          </a:p>
          <a:p>
            <a:pPr marL="1143000" lvl="2" indent="-228600"/>
            <a:r>
              <a:rPr lang="en-US" altLang="en-US" sz="1600"/>
              <a:t>Example: {Milk, Bread, Diaper}</a:t>
            </a:r>
          </a:p>
          <a:p>
            <a:pPr marL="742950" lvl="1" indent="-285750"/>
            <a:r>
              <a:rPr lang="en-US" altLang="en-US" sz="1800"/>
              <a:t>k-itemset</a:t>
            </a:r>
          </a:p>
          <a:p>
            <a:pPr marL="1143000" lvl="2" indent="-228600"/>
            <a:r>
              <a:rPr lang="en-US" altLang="en-US" sz="1600"/>
              <a:t>An itemset that contains k items</a:t>
            </a:r>
            <a:endParaRPr lang="en-US" altLang="en-US" sz="1600" b="1"/>
          </a:p>
          <a:p>
            <a:pPr marL="342900" indent="-342900"/>
            <a:r>
              <a:rPr lang="en-US" altLang="en-US" sz="2000" b="1"/>
              <a:t>Support count (</a:t>
            </a:r>
            <a:r>
              <a:rPr lang="en-US" altLang="en-US" sz="2000" b="1">
                <a:sym typeface="Symbol" pitchFamily="18" charset="2"/>
              </a:rPr>
              <a:t>)</a:t>
            </a:r>
          </a:p>
          <a:p>
            <a:pPr marL="742950" lvl="1" indent="-285750"/>
            <a:r>
              <a:rPr lang="en-US" altLang="en-US" sz="1800"/>
              <a:t>Frequency of occurrence of an itemset</a:t>
            </a:r>
          </a:p>
          <a:p>
            <a:pPr marL="742950" lvl="1" indent="-285750"/>
            <a:r>
              <a:rPr lang="en-US" altLang="en-US" sz="1800"/>
              <a:t>E.g.   </a:t>
            </a:r>
            <a:r>
              <a:rPr lang="en-US" altLang="en-US" sz="1800">
                <a:sym typeface="Symbol" pitchFamily="18" charset="2"/>
              </a:rPr>
              <a:t>({Milk, Bread,Diaper}) = 2 </a:t>
            </a:r>
            <a:endParaRPr lang="en-US" altLang="en-US" sz="1800"/>
          </a:p>
          <a:p>
            <a:pPr marL="342900" indent="-342900"/>
            <a:r>
              <a:rPr lang="en-US" altLang="en-US" sz="2000" b="1"/>
              <a:t>Support</a:t>
            </a:r>
          </a:p>
          <a:p>
            <a:pPr marL="742950" lvl="1" indent="-285750"/>
            <a:r>
              <a:rPr lang="en-US" altLang="en-US" sz="1800"/>
              <a:t>Fraction of transactions that contain an itemset</a:t>
            </a:r>
          </a:p>
          <a:p>
            <a:pPr marL="742950" lvl="1" indent="-285750"/>
            <a:r>
              <a:rPr lang="en-US" altLang="en-US" sz="1800"/>
              <a:t>E.g.   s({Milk, Bread, Diaper}) = 2/5</a:t>
            </a:r>
          </a:p>
          <a:p>
            <a:pPr marL="342900" indent="-342900"/>
            <a:r>
              <a:rPr lang="en-US" altLang="en-US" sz="2000" b="1"/>
              <a:t>Frequent Itemset</a:t>
            </a:r>
          </a:p>
          <a:p>
            <a:pPr marL="742950" lvl="1" indent="-285750"/>
            <a:r>
              <a:rPr lang="en-US" altLang="en-US" sz="1800"/>
              <a:t>An itemset whose support is greater than or equal to a </a:t>
            </a:r>
            <a:r>
              <a:rPr lang="en-US" altLang="en-US" sz="1800" i="1"/>
              <a:t>minsup</a:t>
            </a:r>
            <a:r>
              <a:rPr lang="en-US" altLang="en-US" sz="1800"/>
              <a:t> threshold</a:t>
            </a:r>
          </a:p>
        </p:txBody>
      </p:sp>
      <p:graphicFrame>
        <p:nvGraphicFramePr>
          <p:cNvPr id="6148" name="Object 45"/>
          <p:cNvGraphicFramePr>
            <a:graphicFrameLocks noGrp="1" noChangeAspect="1"/>
          </p:cNvGraphicFramePr>
          <p:nvPr>
            <p:ph type="clipArt" sz="half" idx="2"/>
          </p:nvPr>
        </p:nvGraphicFramePr>
        <p:xfrm>
          <a:off x="5410200" y="2089150"/>
          <a:ext cx="3657600" cy="2195513"/>
        </p:xfrm>
        <a:graphic>
          <a:graphicData uri="http://schemas.openxmlformats.org/presentationml/2006/ole">
            <mc:AlternateContent xmlns:mc="http://schemas.openxmlformats.org/markup-compatibility/2006">
              <mc:Choice xmlns:v="urn:schemas-microsoft-com:vml" Requires="v">
                <p:oleObj name="Document" r:id="rId2" imgW="3359338" imgH="2015504" progId="Word.Document.8">
                  <p:embed/>
                </p:oleObj>
              </mc:Choice>
              <mc:Fallback>
                <p:oleObj name="Document" r:id="rId2" imgW="3359338" imgH="2015504" progId="Word.Document.8">
                  <p:embed/>
                  <p:pic>
                    <p:nvPicPr>
                      <p:cNvPr id="6148" name="Object 4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0200" y="2089150"/>
                        <a:ext cx="3657600" cy="21955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3187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3187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31875">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31875">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31875">
                                            <p:txEl>
                                              <p:pRg st="4" end="4"/>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31875">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31875">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31875">
                                            <p:txEl>
                                              <p:pRg st="7" end="7"/>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31875">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231875">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231875">
                                            <p:txEl>
                                              <p:pRg st="10" end="10"/>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231875">
                                            <p:txEl>
                                              <p:pRg st="11" end="11"/>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231875">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1875" grpId="0" build="p"/>
    </p:bldLst>
  </p:timing>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en-US"/>
              <a:t>Definition: Association Rule</a:t>
            </a:r>
          </a:p>
        </p:txBody>
      </p:sp>
      <p:grpSp>
        <p:nvGrpSpPr>
          <p:cNvPr id="2" name="Group 23"/>
          <p:cNvGrpSpPr>
            <a:grpSpLocks/>
          </p:cNvGrpSpPr>
          <p:nvPr/>
        </p:nvGrpSpPr>
        <p:grpSpPr bwMode="auto">
          <a:xfrm>
            <a:off x="4784725" y="3733800"/>
            <a:ext cx="3978275" cy="2451100"/>
            <a:chOff x="3014" y="2304"/>
            <a:chExt cx="2574" cy="1592"/>
          </a:xfrm>
        </p:grpSpPr>
        <p:sp>
          <p:nvSpPr>
            <p:cNvPr id="7174" name="Text Box 11"/>
            <p:cNvSpPr txBox="1">
              <a:spLocks noChangeArrowheads="1"/>
            </p:cNvSpPr>
            <p:nvPr/>
          </p:nvSpPr>
          <p:spPr bwMode="auto">
            <a:xfrm>
              <a:off x="3264" y="2304"/>
              <a:ext cx="747" cy="2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spcBef>
                  <a:spcPct val="0"/>
                </a:spcBef>
                <a:spcAft>
                  <a:spcPct val="0"/>
                </a:spcAft>
                <a:buClrTx/>
                <a:buSzTx/>
                <a:buFontTx/>
                <a:buNone/>
              </a:pPr>
              <a:r>
                <a:rPr lang="en-US" altLang="en-US" sz="2000" b="0">
                  <a:solidFill>
                    <a:srgbClr val="FF0000"/>
                  </a:solidFill>
                  <a:latin typeface="Times New Roman" pitchFamily="18" charset="0"/>
                </a:rPr>
                <a:t>Example:</a:t>
              </a:r>
              <a:endParaRPr lang="en-US" altLang="en-US" b="0">
                <a:solidFill>
                  <a:srgbClr val="FF0000"/>
                </a:solidFill>
                <a:latin typeface="Times New Roman" pitchFamily="18" charset="0"/>
              </a:endParaRPr>
            </a:p>
          </p:txBody>
        </p:sp>
        <p:graphicFrame>
          <p:nvGraphicFramePr>
            <p:cNvPr id="7175" name="Object 12"/>
            <p:cNvGraphicFramePr>
              <a:graphicFrameLocks noChangeAspect="1"/>
            </p:cNvGraphicFramePr>
            <p:nvPr/>
          </p:nvGraphicFramePr>
          <p:xfrm>
            <a:off x="3711" y="2545"/>
            <a:ext cx="1877" cy="239"/>
          </p:xfrm>
          <a:graphic>
            <a:graphicData uri="http://schemas.openxmlformats.org/presentationml/2006/ole">
              <mc:AlternateContent xmlns:mc="http://schemas.openxmlformats.org/markup-compatibility/2006">
                <mc:Choice xmlns:v="urn:schemas-microsoft-com:vml" Requires="v">
                  <p:oleObj name="Equation" r:id="rId2" imgW="1574800" imgH="203200" progId="Equation.3">
                    <p:embed/>
                  </p:oleObj>
                </mc:Choice>
                <mc:Fallback>
                  <p:oleObj name="Equation" r:id="rId2" imgW="1574800" imgH="203200" progId="Equation.3">
                    <p:embed/>
                    <p:pic>
                      <p:nvPicPr>
                        <p:cNvPr id="7175" name="Object 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11" y="2545"/>
                          <a:ext cx="1877" cy="2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176" name="Object 13"/>
            <p:cNvGraphicFramePr>
              <a:graphicFrameLocks noChangeAspect="1"/>
            </p:cNvGraphicFramePr>
            <p:nvPr/>
          </p:nvGraphicFramePr>
          <p:xfrm>
            <a:off x="3060" y="2928"/>
            <a:ext cx="2460" cy="445"/>
          </p:xfrm>
          <a:graphic>
            <a:graphicData uri="http://schemas.openxmlformats.org/presentationml/2006/ole">
              <mc:AlternateContent xmlns:mc="http://schemas.openxmlformats.org/markup-compatibility/2006">
                <mc:Choice xmlns:v="urn:schemas-microsoft-com:vml" Requires="v">
                  <p:oleObj name="Equation" r:id="rId4" imgW="4318000" imgH="787400" progId="Equation.3">
                    <p:embed/>
                  </p:oleObj>
                </mc:Choice>
                <mc:Fallback>
                  <p:oleObj name="Equation" r:id="rId4" imgW="4318000" imgH="787400" progId="Equation.3">
                    <p:embed/>
                    <p:pic>
                      <p:nvPicPr>
                        <p:cNvPr id="7176" name="Object 1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60" y="2928"/>
                          <a:ext cx="2460" cy="44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177" name="Object 14"/>
            <p:cNvGraphicFramePr>
              <a:graphicFrameLocks noChangeAspect="1"/>
            </p:cNvGraphicFramePr>
            <p:nvPr/>
          </p:nvGraphicFramePr>
          <p:xfrm>
            <a:off x="3014" y="3456"/>
            <a:ext cx="2475" cy="440"/>
          </p:xfrm>
          <a:graphic>
            <a:graphicData uri="http://schemas.openxmlformats.org/presentationml/2006/ole">
              <mc:AlternateContent xmlns:mc="http://schemas.openxmlformats.org/markup-compatibility/2006">
                <mc:Choice xmlns:v="urn:schemas-microsoft-com:vml" Requires="v">
                  <p:oleObj name="Equation" r:id="rId6" imgW="4470400" imgH="787400" progId="Equation.3">
                    <p:embed/>
                  </p:oleObj>
                </mc:Choice>
                <mc:Fallback>
                  <p:oleObj name="Equation" r:id="rId6" imgW="4470400" imgH="787400" progId="Equation.3">
                    <p:embed/>
                    <p:pic>
                      <p:nvPicPr>
                        <p:cNvPr id="7177" name="Object 1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14" y="3456"/>
                          <a:ext cx="2475" cy="4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1210387" name="Rectangle 19"/>
          <p:cNvSpPr>
            <a:spLocks noChangeArrowheads="1"/>
          </p:cNvSpPr>
          <p:nvPr/>
        </p:nvSpPr>
        <p:spPr bwMode="auto">
          <a:xfrm>
            <a:off x="304800" y="1066800"/>
            <a:ext cx="4876800" cy="533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lstStyle>
            <a:lvl1pPr marL="342900" indent="-342900">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r>
              <a:rPr lang="en-US" altLang="en-US" sz="2000"/>
              <a:t>Association Rule</a:t>
            </a:r>
          </a:p>
          <a:p>
            <a:pPr lvl="1"/>
            <a:r>
              <a:rPr lang="en-US" altLang="en-US" sz="1800" b="0"/>
              <a:t>An implication expression of the form X </a:t>
            </a:r>
            <a:r>
              <a:rPr lang="en-US" altLang="en-US" sz="1800" b="0">
                <a:sym typeface="Symbol" pitchFamily="18" charset="2"/>
              </a:rPr>
              <a:t> Y, where X and Y are itemsets</a:t>
            </a:r>
          </a:p>
          <a:p>
            <a:pPr lvl="1"/>
            <a:r>
              <a:rPr lang="en-US" altLang="en-US" sz="1800" b="0"/>
              <a:t>Example:</a:t>
            </a:r>
            <a:br>
              <a:rPr lang="en-US" altLang="en-US" sz="1800" b="0"/>
            </a:br>
            <a:r>
              <a:rPr lang="en-US" altLang="en-US" sz="1800" b="0"/>
              <a:t>   {Milk, Diaper} </a:t>
            </a:r>
            <a:r>
              <a:rPr lang="en-US" altLang="en-US" sz="1800" b="0">
                <a:sym typeface="Symbol" pitchFamily="18" charset="2"/>
              </a:rPr>
              <a:t> {Beer}</a:t>
            </a:r>
            <a:r>
              <a:rPr lang="en-US" altLang="en-US" sz="1800" b="0"/>
              <a:t> </a:t>
            </a:r>
          </a:p>
          <a:p>
            <a:pPr lvl="1">
              <a:buFont typeface="Arial" charset="0"/>
              <a:buNone/>
            </a:pPr>
            <a:endParaRPr lang="en-US" altLang="en-US" sz="1800"/>
          </a:p>
          <a:p>
            <a:r>
              <a:rPr lang="en-US" altLang="en-US" sz="2000"/>
              <a:t>Rule Evaluation Metrics</a:t>
            </a:r>
            <a:endParaRPr lang="en-US" altLang="en-US" sz="2000">
              <a:sym typeface="Symbol" pitchFamily="18" charset="2"/>
            </a:endParaRPr>
          </a:p>
          <a:p>
            <a:pPr lvl="1"/>
            <a:r>
              <a:rPr lang="en-US" altLang="en-US" sz="1800" b="0"/>
              <a:t>Support (s)</a:t>
            </a:r>
          </a:p>
          <a:p>
            <a:pPr lvl="2"/>
            <a:r>
              <a:rPr lang="en-US" altLang="en-US" sz="1600" b="0"/>
              <a:t>Fraction of transactions that contain both X and Y</a:t>
            </a:r>
          </a:p>
          <a:p>
            <a:pPr lvl="1"/>
            <a:r>
              <a:rPr lang="en-US" altLang="en-US" sz="1800" b="0"/>
              <a:t>Confidence (c)</a:t>
            </a:r>
          </a:p>
          <a:p>
            <a:pPr lvl="2"/>
            <a:r>
              <a:rPr lang="en-US" altLang="en-US" sz="1600" b="0"/>
              <a:t>Measures how often items in Y </a:t>
            </a:r>
            <a:br>
              <a:rPr lang="en-US" altLang="en-US" sz="1600" b="0"/>
            </a:br>
            <a:r>
              <a:rPr lang="en-US" altLang="en-US" sz="1600" b="0"/>
              <a:t>appear in transactions that</a:t>
            </a:r>
            <a:br>
              <a:rPr lang="en-US" altLang="en-US" sz="1600" b="0"/>
            </a:br>
            <a:r>
              <a:rPr lang="en-US" altLang="en-US" sz="1600" b="0"/>
              <a:t>contain X</a:t>
            </a:r>
          </a:p>
        </p:txBody>
      </p:sp>
      <p:graphicFrame>
        <p:nvGraphicFramePr>
          <p:cNvPr id="7173" name="Object 21"/>
          <p:cNvGraphicFramePr>
            <a:graphicFrameLocks noGrp="1" noChangeAspect="1"/>
          </p:cNvGraphicFramePr>
          <p:nvPr>
            <p:ph idx="1"/>
          </p:nvPr>
        </p:nvGraphicFramePr>
        <p:xfrm>
          <a:off x="5413375" y="1352550"/>
          <a:ext cx="3579813" cy="2152650"/>
        </p:xfrm>
        <a:graphic>
          <a:graphicData uri="http://schemas.openxmlformats.org/presentationml/2006/ole">
            <mc:AlternateContent xmlns:mc="http://schemas.openxmlformats.org/markup-compatibility/2006">
              <mc:Choice xmlns:v="urn:schemas-microsoft-com:vml" Requires="v">
                <p:oleObj name="Document" r:id="rId8" imgW="3352666" imgH="2016134" progId="Word.Document.8">
                  <p:embed/>
                </p:oleObj>
              </mc:Choice>
              <mc:Fallback>
                <p:oleObj name="Document" r:id="rId8" imgW="3352666" imgH="2016134" progId="Word.Document.8">
                  <p:embed/>
                  <p:pic>
                    <p:nvPicPr>
                      <p:cNvPr id="7173" name="Object 21"/>
                      <p:cNvPicPr>
                        <a:picLocks noGrp="1"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413375" y="1352550"/>
                        <a:ext cx="3579813" cy="2152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1038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10387">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10387">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10387">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10387">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10387">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10387">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10387">
                                            <p:txEl>
                                              <p:pRg st="8" end="8"/>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0387" grpId="0" build="p"/>
    </p:bldLst>
  </p:timing>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a:t>Association Rule Mining Task</a:t>
            </a:r>
          </a:p>
        </p:txBody>
      </p:sp>
      <p:sp>
        <p:nvSpPr>
          <p:cNvPr id="1236995" name="Rectangle 3"/>
          <p:cNvSpPr>
            <a:spLocks noGrp="1" noChangeArrowheads="1"/>
          </p:cNvSpPr>
          <p:nvPr>
            <p:ph type="body" idx="1"/>
          </p:nvPr>
        </p:nvSpPr>
        <p:spPr/>
        <p:txBody>
          <a:bodyPr/>
          <a:lstStyle/>
          <a:p>
            <a:r>
              <a:rPr lang="en-US" altLang="en-US"/>
              <a:t>Given a set of transactions T, the goal of association rule mining is to find all rules having </a:t>
            </a:r>
          </a:p>
          <a:p>
            <a:pPr lvl="1"/>
            <a:r>
              <a:rPr lang="en-US" altLang="en-US"/>
              <a:t>support </a:t>
            </a:r>
            <a:r>
              <a:rPr lang="en-US" altLang="en-US">
                <a:cs typeface="Arial" charset="0"/>
              </a:rPr>
              <a:t>≥ </a:t>
            </a:r>
            <a:r>
              <a:rPr lang="en-US" altLang="en-US" i="1">
                <a:cs typeface="Arial" charset="0"/>
              </a:rPr>
              <a:t>minsup </a:t>
            </a:r>
            <a:r>
              <a:rPr lang="en-US" altLang="en-US">
                <a:cs typeface="Arial" charset="0"/>
              </a:rPr>
              <a:t>threshold</a:t>
            </a:r>
          </a:p>
          <a:p>
            <a:pPr lvl="1"/>
            <a:r>
              <a:rPr lang="en-US" altLang="en-US">
                <a:cs typeface="Arial" charset="0"/>
              </a:rPr>
              <a:t>confidence ≥ </a:t>
            </a:r>
            <a:r>
              <a:rPr lang="en-US" altLang="en-US" i="1">
                <a:cs typeface="Arial" charset="0"/>
              </a:rPr>
              <a:t>minconf </a:t>
            </a:r>
            <a:r>
              <a:rPr lang="en-US" altLang="en-US">
                <a:cs typeface="Arial" charset="0"/>
              </a:rPr>
              <a:t>threshold</a:t>
            </a:r>
          </a:p>
          <a:p>
            <a:pPr lvl="1"/>
            <a:endParaRPr lang="en-US" altLang="en-US">
              <a:cs typeface="Arial" charset="0"/>
            </a:endParaRPr>
          </a:p>
          <a:p>
            <a:r>
              <a:rPr lang="en-US" altLang="en-US">
                <a:cs typeface="Arial" charset="0"/>
              </a:rPr>
              <a:t>Brute-force approach:</a:t>
            </a:r>
          </a:p>
          <a:p>
            <a:pPr lvl="1"/>
            <a:r>
              <a:rPr lang="en-US" altLang="en-US">
                <a:cs typeface="Arial" charset="0"/>
              </a:rPr>
              <a:t>List all possible association rules</a:t>
            </a:r>
          </a:p>
          <a:p>
            <a:pPr lvl="1"/>
            <a:r>
              <a:rPr lang="en-US" altLang="en-US">
                <a:cs typeface="Arial" charset="0"/>
              </a:rPr>
              <a:t>Compute the support and confidence for each rule</a:t>
            </a:r>
          </a:p>
          <a:p>
            <a:pPr lvl="1"/>
            <a:r>
              <a:rPr lang="en-US" altLang="en-US">
                <a:cs typeface="Arial" charset="0"/>
              </a:rPr>
              <a:t>Prune rules that fail the </a:t>
            </a:r>
            <a:r>
              <a:rPr lang="en-US" altLang="en-US" i="1">
                <a:cs typeface="Arial" charset="0"/>
              </a:rPr>
              <a:t>minsup</a:t>
            </a:r>
            <a:r>
              <a:rPr lang="en-US" altLang="en-US">
                <a:cs typeface="Arial" charset="0"/>
              </a:rPr>
              <a:t> and </a:t>
            </a:r>
            <a:r>
              <a:rPr lang="en-US" altLang="en-US" i="1">
                <a:cs typeface="Arial" charset="0"/>
              </a:rPr>
              <a:t>minconf</a:t>
            </a:r>
            <a:r>
              <a:rPr lang="en-US" altLang="en-US">
                <a:cs typeface="Arial" charset="0"/>
              </a:rPr>
              <a:t> thresholds</a:t>
            </a:r>
          </a:p>
          <a:p>
            <a:pPr lvl="1">
              <a:buFont typeface="Arial" charset="0"/>
              <a:buNone/>
            </a:pPr>
            <a:r>
              <a:rPr lang="en-US" altLang="en-US">
                <a:cs typeface="Arial" charset="0"/>
                <a:sym typeface="Symbol" pitchFamily="18" charset="2"/>
              </a:rPr>
              <a:t> </a:t>
            </a:r>
            <a:r>
              <a:rPr lang="en-US" altLang="en-US">
                <a:solidFill>
                  <a:srgbClr val="FF0000"/>
                </a:solidFill>
                <a:cs typeface="Arial" charset="0"/>
              </a:rPr>
              <a:t>Computationally prohibitive</a:t>
            </a:r>
            <a:r>
              <a:rPr lang="en-US" altLang="en-US">
                <a:cs typeface="Arial" charset="0"/>
              </a:rPr>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3699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3699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36995">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36995">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36995">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36995">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36995">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3699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6995" grpId="0" build="p"/>
    </p:bldLst>
  </p:timing>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r>
              <a:rPr lang="en-US" altLang="en-US"/>
              <a:t>Computational Complexity</a:t>
            </a:r>
          </a:p>
        </p:txBody>
      </p:sp>
      <p:sp>
        <p:nvSpPr>
          <p:cNvPr id="9219" name="Rectangle 3"/>
          <p:cNvSpPr>
            <a:spLocks noGrp="1" noChangeArrowheads="1"/>
          </p:cNvSpPr>
          <p:nvPr>
            <p:ph type="body" idx="1"/>
          </p:nvPr>
        </p:nvSpPr>
        <p:spPr>
          <a:xfrm>
            <a:off x="411163" y="990600"/>
            <a:ext cx="8318500" cy="1371600"/>
          </a:xfrm>
        </p:spPr>
        <p:txBody>
          <a:bodyPr/>
          <a:lstStyle/>
          <a:p>
            <a:pPr>
              <a:lnSpc>
                <a:spcPct val="90000"/>
              </a:lnSpc>
            </a:pPr>
            <a:r>
              <a:rPr lang="en-US" altLang="en-US"/>
              <a:t>Given d unique items:</a:t>
            </a:r>
          </a:p>
          <a:p>
            <a:pPr lvl="1">
              <a:lnSpc>
                <a:spcPct val="90000"/>
              </a:lnSpc>
            </a:pPr>
            <a:r>
              <a:rPr lang="en-US" altLang="en-US"/>
              <a:t>Total number of itemsets = 2</a:t>
            </a:r>
            <a:r>
              <a:rPr lang="en-US" altLang="en-US" baseline="30000"/>
              <a:t>d</a:t>
            </a:r>
          </a:p>
          <a:p>
            <a:pPr lvl="1">
              <a:lnSpc>
                <a:spcPct val="90000"/>
              </a:lnSpc>
            </a:pPr>
            <a:r>
              <a:rPr lang="en-US" altLang="en-US"/>
              <a:t>Total number of possible association rules: </a:t>
            </a:r>
          </a:p>
        </p:txBody>
      </p:sp>
      <p:graphicFrame>
        <p:nvGraphicFramePr>
          <p:cNvPr id="9220" name="Object 2"/>
          <p:cNvGraphicFramePr>
            <a:graphicFrameLocks noChangeAspect="1"/>
          </p:cNvGraphicFramePr>
          <p:nvPr/>
        </p:nvGraphicFramePr>
        <p:xfrm>
          <a:off x="5257800" y="2514600"/>
          <a:ext cx="3662363" cy="1641475"/>
        </p:xfrm>
        <a:graphic>
          <a:graphicData uri="http://schemas.openxmlformats.org/presentationml/2006/ole">
            <mc:AlternateContent xmlns:mc="http://schemas.openxmlformats.org/markup-compatibility/2006">
              <mc:Choice xmlns:v="urn:schemas-microsoft-com:vml" Requires="v">
                <p:oleObj name="Equation" r:id="rId2" imgW="2832100" imgH="1270000" progId="Equation.3">
                  <p:embed/>
                </p:oleObj>
              </mc:Choice>
              <mc:Fallback>
                <p:oleObj name="Equation" r:id="rId2" imgW="2832100" imgH="1270000" progId="Equation.3">
                  <p:embed/>
                  <p:pic>
                    <p:nvPicPr>
                      <p:cNvPr id="9220" name="Object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57800" y="2514600"/>
                        <a:ext cx="3662363" cy="1641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221" name="Text Box 5"/>
          <p:cNvSpPr txBox="1">
            <a:spLocks noChangeArrowheads="1"/>
          </p:cNvSpPr>
          <p:nvPr/>
        </p:nvSpPr>
        <p:spPr bwMode="auto">
          <a:xfrm>
            <a:off x="5410200" y="4648200"/>
            <a:ext cx="32004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spcBef>
                <a:spcPct val="50000"/>
              </a:spcBef>
              <a:spcAft>
                <a:spcPct val="0"/>
              </a:spcAft>
              <a:buClrTx/>
              <a:buSzTx/>
              <a:buFontTx/>
              <a:buNone/>
            </a:pPr>
            <a:r>
              <a:rPr lang="en-US" altLang="en-US" sz="2000"/>
              <a:t>If d=</a:t>
            </a:r>
            <a:r>
              <a:rPr lang="en-US" altLang="en-US" sz="2000">
                <a:sym typeface="Symbol" pitchFamily="18" charset="2"/>
              </a:rPr>
              <a:t>6,  R = 602 rules</a:t>
            </a:r>
          </a:p>
        </p:txBody>
      </p:sp>
      <p:pic>
        <p:nvPicPr>
          <p:cNvPr id="9222" name="Picture 6"/>
          <p:cNvPicPr>
            <a:picLocks noChangeAspect="1" noChangeArrowheads="1"/>
          </p:cNvPicPr>
          <p:nvPr/>
        </p:nvPicPr>
        <p:blipFill>
          <a:blip r:embed="rId4">
            <a:extLst>
              <a:ext uri="{28A0092B-C50C-407E-A947-70E740481C1C}">
                <a14:useLocalDpi xmlns:a14="http://schemas.microsoft.com/office/drawing/2010/main" val="0"/>
              </a:ext>
            </a:extLst>
          </a:blip>
          <a:srcRect l="5714" t="1904" r="7143" b="952"/>
          <a:stretch>
            <a:fillRect/>
          </a:stretch>
        </p:blipFill>
        <p:spPr bwMode="auto">
          <a:xfrm>
            <a:off x="152400" y="2324100"/>
            <a:ext cx="4876800" cy="407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3081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1981200"/>
            <a:ext cx="4524375" cy="3656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30818" name="Rectangle 2"/>
          <p:cNvSpPr>
            <a:spLocks noGrp="1" noChangeArrowheads="1"/>
          </p:cNvSpPr>
          <p:nvPr>
            <p:ph type="body" idx="1"/>
          </p:nvPr>
        </p:nvSpPr>
        <p:spPr>
          <a:xfrm>
            <a:off x="411163" y="1066800"/>
            <a:ext cx="4618037" cy="5334000"/>
          </a:xfrm>
        </p:spPr>
        <p:txBody>
          <a:bodyPr/>
          <a:lstStyle/>
          <a:p>
            <a:r>
              <a:rPr lang="en-US" sz="2400"/>
              <a:t>Consider a data set that records the sales of products at a number of company stores at various dates.</a:t>
            </a:r>
          </a:p>
          <a:p>
            <a:r>
              <a:rPr lang="en-US" sz="2400"/>
              <a:t>This data can be represented </a:t>
            </a:r>
            <a:br>
              <a:rPr lang="en-US" sz="2400"/>
            </a:br>
            <a:r>
              <a:rPr lang="en-US" sz="2400"/>
              <a:t>as a 3 dimensional array</a:t>
            </a:r>
          </a:p>
          <a:p>
            <a:r>
              <a:rPr lang="en-US" sz="2400"/>
              <a:t>There are 3 two-dimensional</a:t>
            </a:r>
            <a:br>
              <a:rPr lang="en-US" sz="2400"/>
            </a:br>
            <a:r>
              <a:rPr lang="en-US" sz="2400"/>
              <a:t>aggregates (3 choose 2 ),</a:t>
            </a:r>
            <a:br>
              <a:rPr lang="en-US" sz="2400"/>
            </a:br>
            <a:r>
              <a:rPr lang="en-US" sz="2400"/>
              <a:t>3 one-dimensional aggregates,</a:t>
            </a:r>
            <a:br>
              <a:rPr lang="en-US" sz="2400"/>
            </a:br>
            <a:r>
              <a:rPr lang="en-US" sz="2400"/>
              <a:t>and 1 zero-dimensional </a:t>
            </a:r>
            <a:br>
              <a:rPr lang="en-US" sz="2400"/>
            </a:br>
            <a:r>
              <a:rPr lang="en-US" sz="2400"/>
              <a:t>aggregate (the overall total)</a:t>
            </a:r>
          </a:p>
          <a:p>
            <a:endParaRPr lang="en-US" sz="2400"/>
          </a:p>
        </p:txBody>
      </p:sp>
      <p:sp>
        <p:nvSpPr>
          <p:cNvPr id="930820" name="Rectangle 4"/>
          <p:cNvSpPr>
            <a:spLocks noGrp="1" noChangeArrowheads="1"/>
          </p:cNvSpPr>
          <p:nvPr>
            <p:ph type="title"/>
          </p:nvPr>
        </p:nvSpPr>
        <p:spPr/>
        <p:txBody>
          <a:bodyPr/>
          <a:lstStyle/>
          <a:p>
            <a:r>
              <a:rPr lang="en-US"/>
              <a:t>Data Cube Example</a:t>
            </a:r>
          </a:p>
        </p:txBody>
      </p:sp>
    </p:spTree>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altLang="en-US"/>
              <a:t>Mining Association Rules</a:t>
            </a:r>
          </a:p>
        </p:txBody>
      </p:sp>
      <p:sp>
        <p:nvSpPr>
          <p:cNvPr id="10243" name="Text Box 4"/>
          <p:cNvSpPr txBox="1">
            <a:spLocks noChangeArrowheads="1"/>
          </p:cNvSpPr>
          <p:nvPr/>
        </p:nvSpPr>
        <p:spPr bwMode="auto">
          <a:xfrm>
            <a:off x="4267200" y="1219200"/>
            <a:ext cx="4724400" cy="243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spcBef>
                <a:spcPct val="0"/>
              </a:spcBef>
              <a:spcAft>
                <a:spcPct val="0"/>
              </a:spcAft>
              <a:buClrTx/>
              <a:buSzTx/>
              <a:buFontTx/>
              <a:buNone/>
            </a:pPr>
            <a:r>
              <a:rPr lang="en-US" altLang="en-US" sz="2400" b="0">
                <a:solidFill>
                  <a:srgbClr val="CC3300"/>
                </a:solidFill>
                <a:sym typeface="Symbol" pitchFamily="18" charset="2"/>
              </a:rPr>
              <a:t>Example of Rules:</a:t>
            </a:r>
            <a:br>
              <a:rPr lang="en-US" altLang="en-US" sz="2400" b="0">
                <a:solidFill>
                  <a:srgbClr val="CC3300"/>
                </a:solidFill>
                <a:sym typeface="Symbol" pitchFamily="18" charset="2"/>
              </a:rPr>
            </a:br>
            <a:endParaRPr lang="en-US" altLang="en-US" sz="1000" b="0">
              <a:solidFill>
                <a:srgbClr val="CC3300"/>
              </a:solidFill>
              <a:sym typeface="Symbol" pitchFamily="18" charset="2"/>
            </a:endParaRPr>
          </a:p>
          <a:p>
            <a:pPr>
              <a:spcBef>
                <a:spcPct val="0"/>
              </a:spcBef>
              <a:spcAft>
                <a:spcPct val="0"/>
              </a:spcAft>
              <a:buClrTx/>
              <a:buSzTx/>
              <a:buFontTx/>
              <a:buNone/>
            </a:pPr>
            <a:r>
              <a:rPr lang="en-US" altLang="en-US" sz="2000" b="0"/>
              <a:t>{Milk,Diaper} </a:t>
            </a:r>
            <a:r>
              <a:rPr lang="en-US" altLang="en-US" sz="2000" b="0">
                <a:sym typeface="Symbol" pitchFamily="18" charset="2"/>
              </a:rPr>
              <a:t> {Beer} (s=0.4, c=0.67)</a:t>
            </a:r>
            <a:br>
              <a:rPr lang="en-US" altLang="en-US" sz="2000" b="0">
                <a:sym typeface="Symbol" pitchFamily="18" charset="2"/>
              </a:rPr>
            </a:br>
            <a:r>
              <a:rPr lang="en-US" altLang="en-US" sz="2000" b="0"/>
              <a:t>{Milk,Beer} </a:t>
            </a:r>
            <a:r>
              <a:rPr lang="en-US" altLang="en-US" sz="2000" b="0">
                <a:sym typeface="Symbol" pitchFamily="18" charset="2"/>
              </a:rPr>
              <a:t> {Diaper} (s=0.4, c=1.0)</a:t>
            </a:r>
          </a:p>
          <a:p>
            <a:pPr>
              <a:spcBef>
                <a:spcPct val="0"/>
              </a:spcBef>
              <a:spcAft>
                <a:spcPct val="0"/>
              </a:spcAft>
              <a:buClrTx/>
              <a:buSzTx/>
              <a:buFontTx/>
              <a:buNone/>
            </a:pPr>
            <a:r>
              <a:rPr lang="en-US" altLang="en-US" sz="2000" b="0"/>
              <a:t>{Diaper,Beer} </a:t>
            </a:r>
            <a:r>
              <a:rPr lang="en-US" altLang="en-US" sz="2000" b="0">
                <a:sym typeface="Symbol" pitchFamily="18" charset="2"/>
              </a:rPr>
              <a:t> {Milk} (s=0.4, c=0.67)</a:t>
            </a:r>
          </a:p>
          <a:p>
            <a:pPr>
              <a:spcBef>
                <a:spcPct val="0"/>
              </a:spcBef>
              <a:spcAft>
                <a:spcPct val="0"/>
              </a:spcAft>
              <a:buClrTx/>
              <a:buSzTx/>
              <a:buFontTx/>
              <a:buNone/>
            </a:pPr>
            <a:r>
              <a:rPr lang="en-US" altLang="en-US" sz="2000" b="0">
                <a:sym typeface="Symbol" pitchFamily="18" charset="2"/>
              </a:rPr>
              <a:t>{Beer}  {Milk,Diaper} (s=0.4, c=0.67) </a:t>
            </a:r>
            <a:br>
              <a:rPr lang="en-US" altLang="en-US" sz="2000" b="0">
                <a:sym typeface="Symbol" pitchFamily="18" charset="2"/>
              </a:rPr>
            </a:br>
            <a:r>
              <a:rPr lang="en-US" altLang="en-US" sz="2000" b="0">
                <a:sym typeface="Symbol" pitchFamily="18" charset="2"/>
              </a:rPr>
              <a:t>{Diaper}  {Milk,Beer} (s=0.4, c=0.5) </a:t>
            </a:r>
          </a:p>
          <a:p>
            <a:pPr>
              <a:spcBef>
                <a:spcPct val="0"/>
              </a:spcBef>
              <a:spcAft>
                <a:spcPct val="0"/>
              </a:spcAft>
              <a:buClrTx/>
              <a:buSzTx/>
              <a:buFontTx/>
              <a:buNone/>
            </a:pPr>
            <a:r>
              <a:rPr lang="en-US" altLang="en-US" sz="2000" b="0">
                <a:sym typeface="Symbol" pitchFamily="18" charset="2"/>
              </a:rPr>
              <a:t>{Milk}  {Diaper,Beer} (s=0.4, c=0.5)</a:t>
            </a:r>
          </a:p>
        </p:txBody>
      </p:sp>
      <p:graphicFrame>
        <p:nvGraphicFramePr>
          <p:cNvPr id="10244" name="Object 5"/>
          <p:cNvGraphicFramePr>
            <a:graphicFrameLocks noGrp="1" noChangeAspect="1"/>
          </p:cNvGraphicFramePr>
          <p:nvPr>
            <p:ph idx="1"/>
          </p:nvPr>
        </p:nvGraphicFramePr>
        <p:xfrm>
          <a:off x="307975" y="1371600"/>
          <a:ext cx="3727450" cy="2241550"/>
        </p:xfrm>
        <a:graphic>
          <a:graphicData uri="http://schemas.openxmlformats.org/presentationml/2006/ole">
            <mc:AlternateContent xmlns:mc="http://schemas.openxmlformats.org/markup-compatibility/2006">
              <mc:Choice xmlns:v="urn:schemas-microsoft-com:vml" Requires="v">
                <p:oleObj name="Document" r:id="rId2" imgW="3352666" imgH="2016134" progId="Word.Document.8">
                  <p:embed/>
                </p:oleObj>
              </mc:Choice>
              <mc:Fallback>
                <p:oleObj name="Document" r:id="rId2" imgW="3352666" imgH="2016134" progId="Word.Document.8">
                  <p:embed/>
                  <p:pic>
                    <p:nvPicPr>
                      <p:cNvPr id="10244" name="Object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7975" y="1371600"/>
                        <a:ext cx="3727450" cy="2241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11399" name="Text Box 7"/>
          <p:cNvSpPr txBox="1">
            <a:spLocks noChangeArrowheads="1"/>
          </p:cNvSpPr>
          <p:nvPr/>
        </p:nvSpPr>
        <p:spPr bwMode="auto">
          <a:xfrm>
            <a:off x="381000" y="3886200"/>
            <a:ext cx="7924800" cy="243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spcBef>
                <a:spcPct val="0"/>
              </a:spcBef>
              <a:spcAft>
                <a:spcPct val="0"/>
              </a:spcAft>
              <a:buClrTx/>
              <a:buSzTx/>
              <a:buFontTx/>
              <a:buNone/>
            </a:pPr>
            <a:r>
              <a:rPr lang="en-US" altLang="en-US" sz="2400" b="0">
                <a:solidFill>
                  <a:srgbClr val="CC3300"/>
                </a:solidFill>
                <a:sym typeface="Symbol" pitchFamily="18" charset="2"/>
              </a:rPr>
              <a:t>Observations:</a:t>
            </a:r>
          </a:p>
          <a:p>
            <a:pPr>
              <a:spcBef>
                <a:spcPct val="50000"/>
              </a:spcBef>
              <a:spcAft>
                <a:spcPct val="0"/>
              </a:spcAft>
              <a:buClrTx/>
              <a:buSzTx/>
              <a:buFontTx/>
              <a:buChar char="•"/>
            </a:pPr>
            <a:r>
              <a:rPr lang="en-US" altLang="en-US" sz="2000" b="0">
                <a:sym typeface="Symbol" pitchFamily="18" charset="2"/>
              </a:rPr>
              <a:t> All the above rules are binary partitions of the same itemset: </a:t>
            </a:r>
            <a:br>
              <a:rPr lang="en-US" altLang="en-US" sz="2000" b="0">
                <a:sym typeface="Symbol" pitchFamily="18" charset="2"/>
              </a:rPr>
            </a:br>
            <a:r>
              <a:rPr lang="en-US" altLang="en-US" sz="2000" b="0">
                <a:sym typeface="Symbol" pitchFamily="18" charset="2"/>
              </a:rPr>
              <a:t>	{Milk, Diaper, Beer}</a:t>
            </a:r>
          </a:p>
          <a:p>
            <a:pPr>
              <a:spcBef>
                <a:spcPct val="50000"/>
              </a:spcBef>
              <a:spcAft>
                <a:spcPct val="0"/>
              </a:spcAft>
              <a:buClrTx/>
              <a:buSzTx/>
              <a:buFontTx/>
              <a:buChar char="•"/>
            </a:pPr>
            <a:r>
              <a:rPr lang="en-US" altLang="en-US" sz="2000" b="0">
                <a:sym typeface="Symbol" pitchFamily="18" charset="2"/>
              </a:rPr>
              <a:t> Rules originating from the same itemset have identical support but</a:t>
            </a:r>
            <a:br>
              <a:rPr lang="en-US" altLang="en-US" sz="2000" b="0">
                <a:sym typeface="Symbol" pitchFamily="18" charset="2"/>
              </a:rPr>
            </a:br>
            <a:r>
              <a:rPr lang="en-US" altLang="en-US" sz="2000" b="0">
                <a:sym typeface="Symbol" pitchFamily="18" charset="2"/>
              </a:rPr>
              <a:t>  can have different confidence</a:t>
            </a:r>
          </a:p>
          <a:p>
            <a:pPr>
              <a:spcBef>
                <a:spcPct val="50000"/>
              </a:spcBef>
              <a:spcAft>
                <a:spcPct val="0"/>
              </a:spcAft>
              <a:buClrTx/>
              <a:buSzTx/>
              <a:buFontTx/>
              <a:buChar char="•"/>
            </a:pPr>
            <a:r>
              <a:rPr lang="en-US" altLang="en-US" sz="2000" b="0">
                <a:sym typeface="Symbol" pitchFamily="18" charset="2"/>
              </a:rPr>
              <a:t> Thus, we may decouple the support and confidence requirements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113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1399" grpId="0"/>
    </p:bldLst>
  </p:timing>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r>
              <a:rPr lang="en-US" altLang="en-US"/>
              <a:t>Mining Association Rules</a:t>
            </a:r>
          </a:p>
        </p:txBody>
      </p:sp>
      <p:sp>
        <p:nvSpPr>
          <p:cNvPr id="11267" name="Rectangle 3"/>
          <p:cNvSpPr>
            <a:spLocks noGrp="1" noChangeArrowheads="1"/>
          </p:cNvSpPr>
          <p:nvPr>
            <p:ph type="body" idx="1"/>
          </p:nvPr>
        </p:nvSpPr>
        <p:spPr/>
        <p:txBody>
          <a:bodyPr/>
          <a:lstStyle/>
          <a:p>
            <a:pPr marL="533400" indent="-533400"/>
            <a:r>
              <a:rPr lang="en-US" altLang="en-US"/>
              <a:t>Two-step approach: </a:t>
            </a:r>
          </a:p>
          <a:p>
            <a:pPr marL="914400" lvl="1" indent="-457200">
              <a:buFont typeface="Arial" charset="0"/>
              <a:buAutoNum type="arabicPeriod"/>
            </a:pPr>
            <a:r>
              <a:rPr lang="en-US" altLang="en-US">
                <a:solidFill>
                  <a:srgbClr val="FF0000"/>
                </a:solidFill>
              </a:rPr>
              <a:t>Frequent Itemset Generation</a:t>
            </a:r>
            <a:endParaRPr lang="en-US" altLang="en-US"/>
          </a:p>
          <a:p>
            <a:pPr marL="1295400" lvl="2" indent="-381000">
              <a:buFont typeface="Arial" charset="0"/>
              <a:buChar char="–"/>
            </a:pPr>
            <a:r>
              <a:rPr lang="en-US" altLang="en-US"/>
              <a:t>Generate all itemsets whose support </a:t>
            </a:r>
            <a:r>
              <a:rPr lang="en-US" altLang="en-US">
                <a:sym typeface="Symbol" pitchFamily="18" charset="2"/>
              </a:rPr>
              <a:t> </a:t>
            </a:r>
            <a:r>
              <a:rPr lang="en-US" altLang="en-US"/>
              <a:t>minsup</a:t>
            </a:r>
          </a:p>
          <a:p>
            <a:pPr marL="1295400" lvl="2" indent="-381000">
              <a:buFont typeface="Arial" charset="0"/>
              <a:buNone/>
            </a:pPr>
            <a:endParaRPr lang="en-US" altLang="en-US"/>
          </a:p>
          <a:p>
            <a:pPr marL="914400" lvl="1" indent="-457200">
              <a:buFont typeface="Arial" charset="0"/>
              <a:buAutoNum type="arabicPeriod"/>
            </a:pPr>
            <a:r>
              <a:rPr lang="en-US" altLang="en-US">
                <a:solidFill>
                  <a:srgbClr val="FF0000"/>
                </a:solidFill>
              </a:rPr>
              <a:t>Rule Generation</a:t>
            </a:r>
            <a:endParaRPr lang="en-US" altLang="en-US"/>
          </a:p>
          <a:p>
            <a:pPr marL="1295400" lvl="2" indent="-381000">
              <a:buFont typeface="Arial" charset="0"/>
              <a:buChar char="–"/>
            </a:pPr>
            <a:r>
              <a:rPr lang="en-US" altLang="en-US"/>
              <a:t>Generate high confidence rules from each frequent itemset, where each rule is a binary partitioning of a frequent itemset</a:t>
            </a:r>
          </a:p>
          <a:p>
            <a:pPr marL="533400" indent="-533400"/>
            <a:endParaRPr lang="en-US" altLang="en-US"/>
          </a:p>
          <a:p>
            <a:pPr marL="533400" indent="-533400"/>
            <a:r>
              <a:rPr lang="en-US" altLang="en-US"/>
              <a:t>Frequent itemset generation is still computationally expensive</a:t>
            </a:r>
          </a:p>
          <a:p>
            <a:pPr marL="533400" indent="-533400">
              <a:buFont typeface="Monotype Sorts" pitchFamily="2" charset="2"/>
              <a:buNone/>
            </a:pPr>
            <a:endParaRPr lang="en-US" altLang="en-US"/>
          </a:p>
        </p:txBody>
      </p:sp>
    </p:spTree>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r>
              <a:rPr lang="en-US" altLang="en-US"/>
              <a:t>Frequent Itemset Generation</a:t>
            </a:r>
          </a:p>
        </p:txBody>
      </p:sp>
      <p:graphicFrame>
        <p:nvGraphicFramePr>
          <p:cNvPr id="12291" name="Object 3"/>
          <p:cNvGraphicFramePr>
            <a:graphicFrameLocks noChangeAspect="1"/>
          </p:cNvGraphicFramePr>
          <p:nvPr/>
        </p:nvGraphicFramePr>
        <p:xfrm>
          <a:off x="304800" y="990600"/>
          <a:ext cx="7034213" cy="5313363"/>
        </p:xfrm>
        <a:graphic>
          <a:graphicData uri="http://schemas.openxmlformats.org/presentationml/2006/ole">
            <mc:AlternateContent xmlns:mc="http://schemas.openxmlformats.org/markup-compatibility/2006">
              <mc:Choice xmlns:v="urn:schemas-microsoft-com:vml" Requires="v">
                <p:oleObj name="VISIO" r:id="rId2" imgW="9811512" imgH="7395972" progId="Visio.Drawing.6">
                  <p:embed/>
                </p:oleObj>
              </mc:Choice>
              <mc:Fallback>
                <p:oleObj name="VISIO" r:id="rId2" imgW="9811512" imgH="7395972" progId="Visio.Drawing.6">
                  <p:embed/>
                  <p:pic>
                    <p:nvPicPr>
                      <p:cNvPr id="12291" name="Object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990600"/>
                        <a:ext cx="7034213" cy="5313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2292" name="Text Box 4"/>
          <p:cNvSpPr txBox="1">
            <a:spLocks noChangeArrowheads="1"/>
          </p:cNvSpPr>
          <p:nvPr/>
        </p:nvSpPr>
        <p:spPr bwMode="auto">
          <a:xfrm>
            <a:off x="6248400" y="5257800"/>
            <a:ext cx="2743200"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spcBef>
                <a:spcPct val="50000"/>
              </a:spcBef>
              <a:spcAft>
                <a:spcPct val="0"/>
              </a:spcAft>
              <a:buClrTx/>
              <a:buSzTx/>
              <a:buFontTx/>
              <a:buNone/>
            </a:pPr>
            <a:r>
              <a:rPr lang="en-US" altLang="en-US" sz="2000"/>
              <a:t>Given d items, there are 2</a:t>
            </a:r>
            <a:r>
              <a:rPr lang="en-US" altLang="en-US" sz="2000" baseline="30000"/>
              <a:t>d</a:t>
            </a:r>
            <a:r>
              <a:rPr lang="en-US" altLang="en-US" sz="2000"/>
              <a:t> possible candidate itemsets</a:t>
            </a:r>
            <a:endParaRPr lang="en-US" altLang="en-US" sz="2000">
              <a:sym typeface="Symbol" pitchFamily="18" charset="2"/>
            </a:endParaRPr>
          </a:p>
        </p:txBody>
      </p:sp>
    </p:spTree>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r>
              <a:rPr lang="en-US" altLang="en-US"/>
              <a:t>Frequent Itemset Generation</a:t>
            </a:r>
          </a:p>
        </p:txBody>
      </p:sp>
      <p:sp>
        <p:nvSpPr>
          <p:cNvPr id="13315" name="Rectangle 3"/>
          <p:cNvSpPr>
            <a:spLocks noGrp="1" noChangeArrowheads="1"/>
          </p:cNvSpPr>
          <p:nvPr>
            <p:ph type="body" idx="1"/>
          </p:nvPr>
        </p:nvSpPr>
        <p:spPr>
          <a:xfrm>
            <a:off x="152400" y="990600"/>
            <a:ext cx="8839200" cy="5410200"/>
          </a:xfrm>
        </p:spPr>
        <p:txBody>
          <a:bodyPr/>
          <a:lstStyle/>
          <a:p>
            <a:r>
              <a:rPr lang="en-US" altLang="en-US"/>
              <a:t>Brute-force approach: </a:t>
            </a:r>
          </a:p>
          <a:p>
            <a:pPr lvl="1"/>
            <a:r>
              <a:rPr lang="en-US" altLang="en-US"/>
              <a:t>Each itemset in the lattice is a </a:t>
            </a:r>
            <a:r>
              <a:rPr lang="en-US" altLang="en-US">
                <a:solidFill>
                  <a:srgbClr val="FF0000"/>
                </a:solidFill>
              </a:rPr>
              <a:t>candidate</a:t>
            </a:r>
            <a:r>
              <a:rPr lang="en-US" altLang="en-US"/>
              <a:t> frequent itemset</a:t>
            </a:r>
          </a:p>
          <a:p>
            <a:pPr lvl="1"/>
            <a:r>
              <a:rPr lang="en-US" altLang="en-US"/>
              <a:t>Count the support of each candidate by scanning the database</a:t>
            </a:r>
          </a:p>
          <a:p>
            <a:pPr lvl="1"/>
            <a:endParaRPr lang="en-US" altLang="en-US"/>
          </a:p>
          <a:p>
            <a:pPr lvl="1"/>
            <a:endParaRPr lang="en-US" altLang="en-US"/>
          </a:p>
          <a:p>
            <a:pPr lvl="1"/>
            <a:endParaRPr lang="en-US" altLang="en-US"/>
          </a:p>
          <a:p>
            <a:pPr lvl="1"/>
            <a:endParaRPr lang="en-US" altLang="en-US"/>
          </a:p>
          <a:p>
            <a:pPr lvl="1"/>
            <a:endParaRPr lang="en-US" altLang="en-US"/>
          </a:p>
          <a:p>
            <a:pPr lvl="1"/>
            <a:endParaRPr lang="en-US" altLang="en-US"/>
          </a:p>
          <a:p>
            <a:pPr lvl="1"/>
            <a:r>
              <a:rPr lang="en-US" altLang="en-US"/>
              <a:t>Match each transaction against every candidate</a:t>
            </a:r>
          </a:p>
          <a:p>
            <a:pPr lvl="1"/>
            <a:r>
              <a:rPr lang="en-US" altLang="en-US"/>
              <a:t>Complexity ~ O(NMw) =&gt; </a:t>
            </a:r>
            <a:r>
              <a:rPr lang="en-US" altLang="en-US">
                <a:solidFill>
                  <a:srgbClr val="FF0000"/>
                </a:solidFill>
              </a:rPr>
              <a:t>Expensive since M = 2</a:t>
            </a:r>
            <a:r>
              <a:rPr lang="en-US" altLang="en-US" baseline="30000">
                <a:solidFill>
                  <a:srgbClr val="FF0000"/>
                </a:solidFill>
              </a:rPr>
              <a:t>d</a:t>
            </a:r>
            <a:r>
              <a:rPr lang="en-US" altLang="en-US">
                <a:solidFill>
                  <a:srgbClr val="FF0000"/>
                </a:solidFill>
              </a:rPr>
              <a:t> </a:t>
            </a:r>
            <a:r>
              <a:rPr lang="en-US" altLang="en-US"/>
              <a:t>!!!</a:t>
            </a:r>
          </a:p>
        </p:txBody>
      </p:sp>
      <p:graphicFrame>
        <p:nvGraphicFramePr>
          <p:cNvPr id="13316" name="Object 4"/>
          <p:cNvGraphicFramePr>
            <a:graphicFrameLocks noChangeAspect="1"/>
          </p:cNvGraphicFramePr>
          <p:nvPr/>
        </p:nvGraphicFramePr>
        <p:xfrm>
          <a:off x="1144588" y="2743200"/>
          <a:ext cx="7281862" cy="2667000"/>
        </p:xfrm>
        <a:graphic>
          <a:graphicData uri="http://schemas.openxmlformats.org/presentationml/2006/ole">
            <mc:AlternateContent xmlns:mc="http://schemas.openxmlformats.org/markup-compatibility/2006">
              <mc:Choice xmlns:v="urn:schemas-microsoft-com:vml" Requires="v">
                <p:oleObj name="Visio" r:id="rId2" imgW="7643978" imgH="2744343" progId="Visio.Drawing.6">
                  <p:embed/>
                </p:oleObj>
              </mc:Choice>
              <mc:Fallback>
                <p:oleObj name="Visio" r:id="rId2" imgW="7643978" imgH="2744343" progId="Visio.Drawing.6">
                  <p:embed/>
                  <p:pic>
                    <p:nvPicPr>
                      <p:cNvPr id="13316" name="Object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4588" y="2743200"/>
                        <a:ext cx="7281862" cy="2667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381000" y="152400"/>
            <a:ext cx="8534400" cy="533400"/>
          </a:xfrm>
        </p:spPr>
        <p:txBody>
          <a:bodyPr/>
          <a:lstStyle/>
          <a:p>
            <a:r>
              <a:rPr lang="en-US" altLang="en-US"/>
              <a:t>Frequent Itemset Generation Strategies</a:t>
            </a:r>
          </a:p>
        </p:txBody>
      </p:sp>
      <p:sp>
        <p:nvSpPr>
          <p:cNvPr id="14339" name="Rectangle 3"/>
          <p:cNvSpPr>
            <a:spLocks noGrp="1" noChangeArrowheads="1"/>
          </p:cNvSpPr>
          <p:nvPr>
            <p:ph type="body" idx="1"/>
          </p:nvPr>
        </p:nvSpPr>
        <p:spPr>
          <a:xfrm>
            <a:off x="411163" y="1066800"/>
            <a:ext cx="8318500" cy="5257800"/>
          </a:xfrm>
        </p:spPr>
        <p:txBody>
          <a:bodyPr/>
          <a:lstStyle/>
          <a:p>
            <a:pPr>
              <a:lnSpc>
                <a:spcPct val="90000"/>
              </a:lnSpc>
            </a:pPr>
            <a:r>
              <a:rPr lang="en-US" altLang="en-US"/>
              <a:t>Reduce the </a:t>
            </a:r>
            <a:r>
              <a:rPr lang="en-US" altLang="en-US">
                <a:solidFill>
                  <a:srgbClr val="FF0000"/>
                </a:solidFill>
              </a:rPr>
              <a:t>number of candidates</a:t>
            </a:r>
            <a:r>
              <a:rPr lang="en-US" altLang="en-US"/>
              <a:t> (M)</a:t>
            </a:r>
          </a:p>
          <a:p>
            <a:pPr lvl="1">
              <a:lnSpc>
                <a:spcPct val="90000"/>
              </a:lnSpc>
            </a:pPr>
            <a:r>
              <a:rPr lang="en-US" altLang="en-US"/>
              <a:t>Complete search: M=2</a:t>
            </a:r>
            <a:r>
              <a:rPr lang="en-US" altLang="en-US" baseline="30000"/>
              <a:t>d</a:t>
            </a:r>
          </a:p>
          <a:p>
            <a:pPr lvl="1">
              <a:lnSpc>
                <a:spcPct val="90000"/>
              </a:lnSpc>
            </a:pPr>
            <a:r>
              <a:rPr lang="en-US" altLang="en-US"/>
              <a:t>Use pruning techniques to reduce M</a:t>
            </a:r>
          </a:p>
          <a:p>
            <a:pPr lvl="4">
              <a:lnSpc>
                <a:spcPct val="90000"/>
              </a:lnSpc>
            </a:pPr>
            <a:endParaRPr lang="en-US" altLang="en-US" sz="1200"/>
          </a:p>
          <a:p>
            <a:pPr>
              <a:lnSpc>
                <a:spcPct val="90000"/>
              </a:lnSpc>
            </a:pPr>
            <a:r>
              <a:rPr lang="en-US" altLang="en-US"/>
              <a:t>Reduce the </a:t>
            </a:r>
            <a:r>
              <a:rPr lang="en-US" altLang="en-US">
                <a:solidFill>
                  <a:srgbClr val="FF0000"/>
                </a:solidFill>
              </a:rPr>
              <a:t>number of transactions </a:t>
            </a:r>
            <a:r>
              <a:rPr lang="en-US" altLang="en-US"/>
              <a:t>(N)</a:t>
            </a:r>
          </a:p>
          <a:p>
            <a:pPr lvl="1">
              <a:lnSpc>
                <a:spcPct val="90000"/>
              </a:lnSpc>
            </a:pPr>
            <a:r>
              <a:rPr lang="en-US" altLang="en-US"/>
              <a:t>Reduce size of N as the size of itemset increases</a:t>
            </a:r>
          </a:p>
          <a:p>
            <a:pPr lvl="1">
              <a:lnSpc>
                <a:spcPct val="90000"/>
              </a:lnSpc>
            </a:pPr>
            <a:r>
              <a:rPr lang="en-US" altLang="en-US"/>
              <a:t>Used by DHP and vertical-based mining algorithms</a:t>
            </a:r>
          </a:p>
          <a:p>
            <a:pPr lvl="4">
              <a:lnSpc>
                <a:spcPct val="90000"/>
              </a:lnSpc>
            </a:pPr>
            <a:endParaRPr lang="en-US" altLang="en-US" sz="1000"/>
          </a:p>
          <a:p>
            <a:pPr>
              <a:lnSpc>
                <a:spcPct val="90000"/>
              </a:lnSpc>
            </a:pPr>
            <a:r>
              <a:rPr lang="en-US" altLang="en-US"/>
              <a:t>Reduce the </a:t>
            </a:r>
            <a:r>
              <a:rPr lang="en-US" altLang="en-US">
                <a:solidFill>
                  <a:srgbClr val="FF0000"/>
                </a:solidFill>
              </a:rPr>
              <a:t>number of comparisons</a:t>
            </a:r>
            <a:r>
              <a:rPr lang="en-US" altLang="en-US"/>
              <a:t> (NM)</a:t>
            </a:r>
          </a:p>
          <a:p>
            <a:pPr lvl="1">
              <a:lnSpc>
                <a:spcPct val="90000"/>
              </a:lnSpc>
            </a:pPr>
            <a:r>
              <a:rPr lang="en-US" altLang="en-US"/>
              <a:t>Use efficient data structures to store the candidates or transactions</a:t>
            </a:r>
          </a:p>
          <a:p>
            <a:pPr lvl="1">
              <a:lnSpc>
                <a:spcPct val="90000"/>
              </a:lnSpc>
            </a:pPr>
            <a:r>
              <a:rPr lang="en-US" altLang="en-US"/>
              <a:t>No need to match every candidate against every transaction</a:t>
            </a:r>
          </a:p>
        </p:txBody>
      </p:sp>
    </p:spTree>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r>
              <a:rPr lang="en-US" altLang="en-US"/>
              <a:t>Reducing Number of Candidates</a:t>
            </a:r>
          </a:p>
        </p:txBody>
      </p:sp>
      <p:sp>
        <p:nvSpPr>
          <p:cNvPr id="15363" name="Rectangle 3"/>
          <p:cNvSpPr>
            <a:spLocks noGrp="1" noChangeArrowheads="1"/>
          </p:cNvSpPr>
          <p:nvPr>
            <p:ph type="body" idx="1"/>
          </p:nvPr>
        </p:nvSpPr>
        <p:spPr>
          <a:xfrm>
            <a:off x="411163" y="1143000"/>
            <a:ext cx="8580437" cy="5181600"/>
          </a:xfrm>
        </p:spPr>
        <p:txBody>
          <a:bodyPr/>
          <a:lstStyle/>
          <a:p>
            <a:r>
              <a:rPr lang="en-US" altLang="en-US">
                <a:solidFill>
                  <a:srgbClr val="CC3300"/>
                </a:solidFill>
              </a:rPr>
              <a:t>Apriori principle</a:t>
            </a:r>
            <a:r>
              <a:rPr lang="en-US" altLang="en-US"/>
              <a:t>:</a:t>
            </a:r>
          </a:p>
          <a:p>
            <a:pPr lvl="1"/>
            <a:r>
              <a:rPr lang="en-US" altLang="en-US"/>
              <a:t>If an itemset is frequent, then all of its subsets must also be frequent</a:t>
            </a:r>
          </a:p>
          <a:p>
            <a:pPr lvl="4"/>
            <a:endParaRPr lang="en-US" altLang="en-US"/>
          </a:p>
          <a:p>
            <a:r>
              <a:rPr lang="en-US" altLang="en-US"/>
              <a:t>Apriori principle holds due to the following property of the support measure:</a:t>
            </a:r>
          </a:p>
          <a:p>
            <a:endParaRPr lang="en-US" altLang="en-US"/>
          </a:p>
          <a:p>
            <a:endParaRPr lang="en-US" altLang="en-US"/>
          </a:p>
          <a:p>
            <a:pPr lvl="1"/>
            <a:r>
              <a:rPr lang="en-US" altLang="en-US"/>
              <a:t>Support of an itemset never exceeds the support of its subsets</a:t>
            </a:r>
          </a:p>
          <a:p>
            <a:pPr lvl="1"/>
            <a:r>
              <a:rPr lang="en-US" altLang="en-US"/>
              <a:t>This is known as the </a:t>
            </a:r>
            <a:r>
              <a:rPr lang="en-US" altLang="en-US">
                <a:solidFill>
                  <a:srgbClr val="CC3300"/>
                </a:solidFill>
              </a:rPr>
              <a:t>anti-monotone</a:t>
            </a:r>
            <a:r>
              <a:rPr lang="en-US" altLang="en-US"/>
              <a:t> property of support</a:t>
            </a:r>
          </a:p>
        </p:txBody>
      </p:sp>
      <p:graphicFrame>
        <p:nvGraphicFramePr>
          <p:cNvPr id="15364" name="Object 4"/>
          <p:cNvGraphicFramePr>
            <a:graphicFrameLocks noChangeAspect="1"/>
          </p:cNvGraphicFramePr>
          <p:nvPr/>
        </p:nvGraphicFramePr>
        <p:xfrm>
          <a:off x="1981200" y="3984625"/>
          <a:ext cx="5715000" cy="582613"/>
        </p:xfrm>
        <a:graphic>
          <a:graphicData uri="http://schemas.openxmlformats.org/presentationml/2006/ole">
            <mc:AlternateContent xmlns:mc="http://schemas.openxmlformats.org/markup-compatibility/2006">
              <mc:Choice xmlns:v="urn:schemas-microsoft-com:vml" Requires="v">
                <p:oleObj name="Equation" r:id="rId2" imgW="1993900" imgH="203200" progId="Equation.3">
                  <p:embed/>
                </p:oleObj>
              </mc:Choice>
              <mc:Fallback>
                <p:oleObj name="Equation" r:id="rId2" imgW="1993900" imgH="203200" progId="Equation.3">
                  <p:embed/>
                  <p:pic>
                    <p:nvPicPr>
                      <p:cNvPr id="15364" name="Object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1200" y="3984625"/>
                        <a:ext cx="5715000" cy="582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386" name="Group 2"/>
          <p:cNvGrpSpPr>
            <a:grpSpLocks/>
          </p:cNvGrpSpPr>
          <p:nvPr/>
        </p:nvGrpSpPr>
        <p:grpSpPr bwMode="auto">
          <a:xfrm>
            <a:off x="228600" y="1089025"/>
            <a:ext cx="8831263" cy="5235575"/>
            <a:chOff x="144" y="686"/>
            <a:chExt cx="5563" cy="3298"/>
          </a:xfrm>
        </p:grpSpPr>
        <p:sp>
          <p:nvSpPr>
            <p:cNvPr id="16391" name="Line 3"/>
            <p:cNvSpPr>
              <a:spLocks noChangeShapeType="1"/>
            </p:cNvSpPr>
            <p:nvPr/>
          </p:nvSpPr>
          <p:spPr bwMode="auto">
            <a:xfrm flipV="1">
              <a:off x="864" y="1920"/>
              <a:ext cx="576" cy="192"/>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6392" name="Text Box 4"/>
            <p:cNvSpPr txBox="1">
              <a:spLocks noChangeArrowheads="1"/>
            </p:cNvSpPr>
            <p:nvPr/>
          </p:nvSpPr>
          <p:spPr bwMode="auto">
            <a:xfrm>
              <a:off x="144" y="2112"/>
              <a:ext cx="1008"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spcBef>
                  <a:spcPct val="50000"/>
                </a:spcBef>
                <a:spcAft>
                  <a:spcPct val="0"/>
                </a:spcAft>
                <a:buClrTx/>
                <a:buSzTx/>
                <a:buFontTx/>
                <a:buNone/>
              </a:pPr>
              <a:r>
                <a:rPr lang="en-US" altLang="en-US" sz="2000" b="0">
                  <a:solidFill>
                    <a:srgbClr val="0C6D9C"/>
                  </a:solidFill>
                </a:rPr>
                <a:t>Found to be Infrequent</a:t>
              </a:r>
              <a:endParaRPr lang="en-US" altLang="en-US" sz="2000" b="0">
                <a:solidFill>
                  <a:srgbClr val="0C6D9C"/>
                </a:solidFill>
                <a:sym typeface="Symbol" pitchFamily="18" charset="2"/>
              </a:endParaRPr>
            </a:p>
          </p:txBody>
        </p:sp>
        <p:graphicFrame>
          <p:nvGraphicFramePr>
            <p:cNvPr id="16393" name="Object 5"/>
            <p:cNvGraphicFramePr>
              <a:graphicFrameLocks noChangeAspect="1"/>
            </p:cNvGraphicFramePr>
            <p:nvPr/>
          </p:nvGraphicFramePr>
          <p:xfrm>
            <a:off x="1392" y="686"/>
            <a:ext cx="4315" cy="3298"/>
          </p:xfrm>
          <a:graphic>
            <a:graphicData uri="http://schemas.openxmlformats.org/presentationml/2006/ole">
              <mc:AlternateContent xmlns:mc="http://schemas.openxmlformats.org/markup-compatibility/2006">
                <mc:Choice xmlns:v="urn:schemas-microsoft-com:vml" Requires="v">
                  <p:oleObj name="Visio" r:id="rId2" imgW="9866478" imgH="7377618" progId="Visio.Drawing.6">
                    <p:embed/>
                  </p:oleObj>
                </mc:Choice>
                <mc:Fallback>
                  <p:oleObj name="Visio" r:id="rId2" imgW="9866478" imgH="7377618" progId="Visio.Drawing.6">
                    <p:embed/>
                    <p:pic>
                      <p:nvPicPr>
                        <p:cNvPr id="16393" name="Object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2" y="686"/>
                          <a:ext cx="4315" cy="32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16387" name="Rectangle 6"/>
          <p:cNvSpPr>
            <a:spLocks noGrp="1" noChangeArrowheads="1"/>
          </p:cNvSpPr>
          <p:nvPr>
            <p:ph type="title" idx="4294967295"/>
          </p:nvPr>
        </p:nvSpPr>
        <p:spPr/>
        <p:txBody>
          <a:bodyPr/>
          <a:lstStyle/>
          <a:p>
            <a:r>
              <a:rPr lang="en-US" altLang="en-US" sz="2800"/>
              <a:t>Illustrating Apriori Principle</a:t>
            </a:r>
          </a:p>
        </p:txBody>
      </p:sp>
      <p:grpSp>
        <p:nvGrpSpPr>
          <p:cNvPr id="3" name="Group 7"/>
          <p:cNvGrpSpPr>
            <a:grpSpLocks/>
          </p:cNvGrpSpPr>
          <p:nvPr/>
        </p:nvGrpSpPr>
        <p:grpSpPr bwMode="auto">
          <a:xfrm>
            <a:off x="2209800" y="1089025"/>
            <a:ext cx="6850063" cy="5235575"/>
            <a:chOff x="1392" y="686"/>
            <a:chExt cx="4315" cy="3298"/>
          </a:xfrm>
        </p:grpSpPr>
        <p:graphicFrame>
          <p:nvGraphicFramePr>
            <p:cNvPr id="16389" name="Object 8"/>
            <p:cNvGraphicFramePr>
              <a:graphicFrameLocks noChangeAspect="1"/>
            </p:cNvGraphicFramePr>
            <p:nvPr/>
          </p:nvGraphicFramePr>
          <p:xfrm>
            <a:off x="1392" y="686"/>
            <a:ext cx="4315" cy="3298"/>
          </p:xfrm>
          <a:graphic>
            <a:graphicData uri="http://schemas.openxmlformats.org/presentationml/2006/ole">
              <mc:AlternateContent xmlns:mc="http://schemas.openxmlformats.org/markup-compatibility/2006">
                <mc:Choice xmlns:v="urn:schemas-microsoft-com:vml" Requires="v">
                  <p:oleObj name="Visio" r:id="rId4" imgW="9866478" imgH="7377618" progId="Visio.Drawing.6">
                    <p:embed/>
                  </p:oleObj>
                </mc:Choice>
                <mc:Fallback>
                  <p:oleObj name="Visio" r:id="rId4" imgW="9866478" imgH="7377618" progId="Visio.Drawing.6">
                    <p:embed/>
                    <p:pic>
                      <p:nvPicPr>
                        <p:cNvPr id="16389" name="Object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92" y="686"/>
                          <a:ext cx="4315" cy="32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6390" name="Text Box 9"/>
            <p:cNvSpPr txBox="1">
              <a:spLocks noChangeArrowheads="1"/>
            </p:cNvSpPr>
            <p:nvPr/>
          </p:nvSpPr>
          <p:spPr bwMode="auto">
            <a:xfrm>
              <a:off x="1488" y="3494"/>
              <a:ext cx="912"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spcBef>
                  <a:spcPct val="50000"/>
                </a:spcBef>
                <a:spcAft>
                  <a:spcPct val="0"/>
                </a:spcAft>
                <a:buClrTx/>
                <a:buSzTx/>
                <a:buFontTx/>
                <a:buNone/>
              </a:pPr>
              <a:r>
                <a:rPr lang="en-US" altLang="en-US" sz="2000" b="0">
                  <a:solidFill>
                    <a:srgbClr val="FF0000"/>
                  </a:solidFill>
                </a:rPr>
                <a:t>Pruned supersets</a:t>
              </a:r>
              <a:endParaRPr lang="en-US" altLang="en-US" sz="2000" b="0">
                <a:solidFill>
                  <a:srgbClr val="FF0000"/>
                </a:solidFill>
                <a:sym typeface="Symbol" pitchFamily="18" charset="2"/>
              </a:endParaRP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r>
              <a:rPr lang="en-US" altLang="en-US"/>
              <a:t>Illustrating Apriori Principle</a:t>
            </a:r>
          </a:p>
        </p:txBody>
      </p:sp>
      <p:sp>
        <p:nvSpPr>
          <p:cNvPr id="17411" name="Text Box 12"/>
          <p:cNvSpPr txBox="1">
            <a:spLocks noChangeArrowheads="1"/>
          </p:cNvSpPr>
          <p:nvPr/>
        </p:nvSpPr>
        <p:spPr bwMode="auto">
          <a:xfrm>
            <a:off x="304800" y="3810000"/>
            <a:ext cx="2659063" cy="412750"/>
          </a:xfrm>
          <a:prstGeom prst="rect">
            <a:avLst/>
          </a:prstGeom>
          <a:solidFill>
            <a:srgbClr val="FFFF99"/>
          </a:solidFill>
          <a:ln w="15875">
            <a:solidFill>
              <a:schemeClr val="tx1"/>
            </a:solidFill>
            <a:miter lim="800000"/>
            <a:headEnd/>
            <a:tailEnd/>
          </a:ln>
        </p:spPr>
        <p:txBody>
          <a:bodyPr wrap="none" anchor="ctr">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lgn="ctr">
              <a:spcBef>
                <a:spcPct val="0"/>
              </a:spcBef>
              <a:spcAft>
                <a:spcPct val="0"/>
              </a:spcAft>
              <a:buClrTx/>
              <a:buSzTx/>
              <a:buFontTx/>
              <a:buNone/>
            </a:pPr>
            <a:r>
              <a:rPr lang="en-US" altLang="en-US" sz="2000" b="0">
                <a:latin typeface="Tahoma" pitchFamily="34" charset="0"/>
              </a:rPr>
              <a:t>Minimum Support = 3</a:t>
            </a:r>
          </a:p>
        </p:txBody>
      </p:sp>
      <p:graphicFrame>
        <p:nvGraphicFramePr>
          <p:cNvPr id="17412" name="Object 21"/>
          <p:cNvGraphicFramePr>
            <a:graphicFrameLocks noGrp="1" noChangeAspect="1"/>
          </p:cNvGraphicFramePr>
          <p:nvPr/>
        </p:nvGraphicFramePr>
        <p:xfrm>
          <a:off x="381000" y="1358900"/>
          <a:ext cx="3568700" cy="2146300"/>
        </p:xfrm>
        <a:graphic>
          <a:graphicData uri="http://schemas.openxmlformats.org/presentationml/2006/ole">
            <mc:AlternateContent xmlns:mc="http://schemas.openxmlformats.org/markup-compatibility/2006">
              <mc:Choice xmlns:v="urn:schemas-microsoft-com:vml" Requires="v">
                <p:oleObj name="Document" r:id="rId2" imgW="3352666" imgH="2016134" progId="Word.Document.8">
                  <p:embed/>
                </p:oleObj>
              </mc:Choice>
              <mc:Fallback>
                <p:oleObj name="Document" r:id="rId2" imgW="3352666" imgH="2016134" progId="Word.Document.8">
                  <p:embed/>
                  <p:pic>
                    <p:nvPicPr>
                      <p:cNvPr id="17412" name="Object 21"/>
                      <p:cNvPicPr>
                        <a:picLocks noGrp="1"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1358900"/>
                        <a:ext cx="3568700" cy="2146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7413" name="Text Box 6"/>
          <p:cNvSpPr txBox="1">
            <a:spLocks noChangeArrowheads="1"/>
          </p:cNvSpPr>
          <p:nvPr/>
        </p:nvSpPr>
        <p:spPr bwMode="auto">
          <a:xfrm>
            <a:off x="5410200" y="1371600"/>
            <a:ext cx="205581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spcBef>
                <a:spcPct val="0"/>
              </a:spcBef>
              <a:spcAft>
                <a:spcPct val="0"/>
              </a:spcAft>
              <a:buClrTx/>
              <a:buSzTx/>
              <a:buFontTx/>
              <a:buNone/>
            </a:pPr>
            <a:r>
              <a:rPr lang="en-US" altLang="en-US" sz="1800" b="0">
                <a:latin typeface="Tahoma" pitchFamily="34" charset="0"/>
              </a:rPr>
              <a:t>Items (1-itemsets)</a:t>
            </a:r>
          </a:p>
        </p:txBody>
      </p:sp>
      <p:sp>
        <p:nvSpPr>
          <p:cNvPr id="17414" name="Right Arrow 16"/>
          <p:cNvSpPr>
            <a:spLocks noChangeArrowheads="1"/>
          </p:cNvSpPr>
          <p:nvPr/>
        </p:nvSpPr>
        <p:spPr bwMode="auto">
          <a:xfrm>
            <a:off x="4114800" y="2286000"/>
            <a:ext cx="685800" cy="304800"/>
          </a:xfrm>
          <a:prstGeom prst="rightArrow">
            <a:avLst>
              <a:gd name="adj1" fmla="val 50000"/>
              <a:gd name="adj2" fmla="val 50000"/>
            </a:avLst>
          </a:prstGeom>
          <a:solidFill>
            <a:schemeClr val="tx1"/>
          </a:solidFill>
          <a:ln w="12700" algn="ctr">
            <a:solidFill>
              <a:schemeClr val="accent1"/>
            </a:solidFill>
            <a:round/>
            <a:headEnd/>
            <a:tailEnd/>
          </a:ln>
        </p:spPr>
        <p:txBody>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spcBef>
                <a:spcPct val="0"/>
              </a:spcBef>
              <a:spcAft>
                <a:spcPct val="0"/>
              </a:spcAft>
              <a:buClrTx/>
              <a:buSzTx/>
              <a:buFontTx/>
              <a:buNone/>
            </a:pPr>
            <a:endParaRPr lang="en-US" altLang="en-US" sz="1400"/>
          </a:p>
        </p:txBody>
      </p:sp>
      <p:sp>
        <p:nvSpPr>
          <p:cNvPr id="17415" name="Text Box 13"/>
          <p:cNvSpPr txBox="1">
            <a:spLocks noChangeArrowheads="1"/>
          </p:cNvSpPr>
          <p:nvPr/>
        </p:nvSpPr>
        <p:spPr bwMode="auto">
          <a:xfrm>
            <a:off x="304800" y="4381500"/>
            <a:ext cx="3244850" cy="1476375"/>
          </a:xfrm>
          <a:prstGeom prst="rect">
            <a:avLst/>
          </a:prstGeom>
          <a:solidFill>
            <a:srgbClr val="CCFFFF"/>
          </a:solidFill>
          <a:ln w="9525">
            <a:solidFill>
              <a:schemeClr val="tx1"/>
            </a:solidFill>
            <a:miter lim="800000"/>
            <a:headEnd/>
            <a:tailEnd/>
          </a:ln>
        </p:spPr>
        <p:txBody>
          <a:bodyPr wrap="none" anchor="ctr">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spcBef>
                <a:spcPct val="0"/>
              </a:spcBef>
              <a:spcAft>
                <a:spcPct val="0"/>
              </a:spcAft>
              <a:buClrTx/>
              <a:buSzTx/>
              <a:buFontTx/>
              <a:buNone/>
            </a:pPr>
            <a:r>
              <a:rPr lang="en-US" altLang="en-US" sz="1800" b="0">
                <a:latin typeface="Tahoma" pitchFamily="34" charset="0"/>
              </a:rPr>
              <a:t>If every subset is considered, </a:t>
            </a:r>
          </a:p>
          <a:p>
            <a:pPr>
              <a:spcBef>
                <a:spcPct val="0"/>
              </a:spcBef>
              <a:spcAft>
                <a:spcPct val="0"/>
              </a:spcAft>
              <a:buClrTx/>
              <a:buSzTx/>
              <a:buFontTx/>
              <a:buNone/>
            </a:pPr>
            <a:r>
              <a:rPr lang="en-US" altLang="en-US" sz="1800" b="0">
                <a:latin typeface="Tahoma" pitchFamily="34" charset="0"/>
              </a:rPr>
              <a:t>	</a:t>
            </a:r>
            <a:r>
              <a:rPr lang="en-US" altLang="en-US" sz="1800" b="0" baseline="30000">
                <a:latin typeface="Tahoma" pitchFamily="34" charset="0"/>
              </a:rPr>
              <a:t>6</a:t>
            </a:r>
            <a:r>
              <a:rPr lang="en-US" altLang="en-US" sz="1800" b="0">
                <a:latin typeface="Tahoma" pitchFamily="34" charset="0"/>
              </a:rPr>
              <a:t>C</a:t>
            </a:r>
            <a:r>
              <a:rPr lang="en-US" altLang="en-US" sz="1800" b="0" baseline="-25000">
                <a:latin typeface="Tahoma" pitchFamily="34" charset="0"/>
              </a:rPr>
              <a:t>1</a:t>
            </a:r>
            <a:r>
              <a:rPr lang="en-US" altLang="en-US" sz="1800" b="0">
                <a:latin typeface="Tahoma" pitchFamily="34" charset="0"/>
              </a:rPr>
              <a:t> + </a:t>
            </a:r>
            <a:r>
              <a:rPr lang="en-US" altLang="en-US" sz="1800" b="0" baseline="30000">
                <a:latin typeface="Tahoma" pitchFamily="34" charset="0"/>
              </a:rPr>
              <a:t>6</a:t>
            </a:r>
            <a:r>
              <a:rPr lang="en-US" altLang="en-US" sz="1800" b="0">
                <a:latin typeface="Tahoma" pitchFamily="34" charset="0"/>
              </a:rPr>
              <a:t>C</a:t>
            </a:r>
            <a:r>
              <a:rPr lang="en-US" altLang="en-US" sz="1800" b="0" baseline="-25000">
                <a:latin typeface="Tahoma" pitchFamily="34" charset="0"/>
              </a:rPr>
              <a:t>2</a:t>
            </a:r>
            <a:r>
              <a:rPr lang="en-US" altLang="en-US" sz="1800" b="0">
                <a:latin typeface="Tahoma" pitchFamily="34" charset="0"/>
              </a:rPr>
              <a:t> + </a:t>
            </a:r>
            <a:r>
              <a:rPr lang="en-US" altLang="en-US" sz="1800" b="0" baseline="30000">
                <a:latin typeface="Tahoma" pitchFamily="34" charset="0"/>
              </a:rPr>
              <a:t>6</a:t>
            </a:r>
            <a:r>
              <a:rPr lang="en-US" altLang="en-US" sz="1800" b="0">
                <a:latin typeface="Tahoma" pitchFamily="34" charset="0"/>
              </a:rPr>
              <a:t>C</a:t>
            </a:r>
            <a:r>
              <a:rPr lang="en-US" altLang="en-US" sz="1800" b="0" baseline="-25000">
                <a:latin typeface="Tahoma" pitchFamily="34" charset="0"/>
              </a:rPr>
              <a:t>3</a:t>
            </a:r>
            <a:r>
              <a:rPr lang="en-US" altLang="en-US" sz="1800" b="0">
                <a:latin typeface="Tahoma" pitchFamily="34" charset="0"/>
              </a:rPr>
              <a:t> </a:t>
            </a:r>
          </a:p>
          <a:p>
            <a:pPr>
              <a:spcBef>
                <a:spcPct val="0"/>
              </a:spcBef>
              <a:spcAft>
                <a:spcPct val="0"/>
              </a:spcAft>
              <a:buClrTx/>
              <a:buSzTx/>
              <a:buFontTx/>
              <a:buNone/>
            </a:pPr>
            <a:r>
              <a:rPr lang="en-US" altLang="en-US" sz="1800" b="0">
                <a:latin typeface="Tahoma" pitchFamily="34" charset="0"/>
              </a:rPr>
              <a:t>	6 + 15 + 20 = 41</a:t>
            </a:r>
          </a:p>
          <a:p>
            <a:pPr>
              <a:spcBef>
                <a:spcPct val="0"/>
              </a:spcBef>
              <a:spcAft>
                <a:spcPct val="0"/>
              </a:spcAft>
              <a:buClrTx/>
              <a:buSzTx/>
              <a:buFontTx/>
              <a:buNone/>
            </a:pPr>
            <a:r>
              <a:rPr lang="en-US" altLang="en-US" sz="1800" b="0">
                <a:latin typeface="Tahoma" pitchFamily="34" charset="0"/>
              </a:rPr>
              <a:t>With support-based pruning,</a:t>
            </a:r>
          </a:p>
          <a:p>
            <a:pPr>
              <a:spcBef>
                <a:spcPct val="0"/>
              </a:spcBef>
              <a:spcAft>
                <a:spcPct val="0"/>
              </a:spcAft>
              <a:buClrTx/>
              <a:buSzTx/>
              <a:buFontTx/>
              <a:buNone/>
            </a:pPr>
            <a:r>
              <a:rPr lang="en-US" altLang="en-US" sz="1800" b="0">
                <a:latin typeface="Tahoma" pitchFamily="34" charset="0"/>
              </a:rPr>
              <a:t>	6 + 6 + 4 = 16</a:t>
            </a:r>
          </a:p>
        </p:txBody>
      </p:sp>
      <p:graphicFrame>
        <p:nvGraphicFramePr>
          <p:cNvPr id="17416" name="Object 3"/>
          <p:cNvGraphicFramePr>
            <a:graphicFrameLocks noChangeAspect="1"/>
          </p:cNvGraphicFramePr>
          <p:nvPr/>
        </p:nvGraphicFramePr>
        <p:xfrm>
          <a:off x="5502275" y="1905000"/>
          <a:ext cx="2270125" cy="2468563"/>
        </p:xfrm>
        <a:graphic>
          <a:graphicData uri="http://schemas.openxmlformats.org/presentationml/2006/ole">
            <mc:AlternateContent xmlns:mc="http://schemas.openxmlformats.org/markup-compatibility/2006">
              <mc:Choice xmlns:v="urn:schemas-microsoft-com:vml" Requires="v">
                <p:oleObj name="Document" r:id="rId4" imgW="2289908" imgH="2495536" progId="Word.Document.8">
                  <p:embed/>
                </p:oleObj>
              </mc:Choice>
              <mc:Fallback>
                <p:oleObj name="Document" r:id="rId4" imgW="2289908" imgH="2495536" progId="Word.Document.8">
                  <p:embed/>
                  <p:pic>
                    <p:nvPicPr>
                      <p:cNvPr id="17416"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02275" y="1905000"/>
                        <a:ext cx="2270125" cy="24685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r>
              <a:rPr lang="en-US" altLang="en-US"/>
              <a:t>Illustrating Apriori Principle</a:t>
            </a:r>
          </a:p>
        </p:txBody>
      </p:sp>
      <p:sp>
        <p:nvSpPr>
          <p:cNvPr id="18435" name="Text Box 12"/>
          <p:cNvSpPr txBox="1">
            <a:spLocks noChangeArrowheads="1"/>
          </p:cNvSpPr>
          <p:nvPr/>
        </p:nvSpPr>
        <p:spPr bwMode="auto">
          <a:xfrm>
            <a:off x="304800" y="3810000"/>
            <a:ext cx="2659063" cy="412750"/>
          </a:xfrm>
          <a:prstGeom prst="rect">
            <a:avLst/>
          </a:prstGeom>
          <a:solidFill>
            <a:srgbClr val="FFFF99"/>
          </a:solidFill>
          <a:ln w="15875">
            <a:solidFill>
              <a:schemeClr val="tx1"/>
            </a:solidFill>
            <a:miter lim="800000"/>
            <a:headEnd/>
            <a:tailEnd/>
          </a:ln>
        </p:spPr>
        <p:txBody>
          <a:bodyPr wrap="none" anchor="ctr">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lgn="ctr">
              <a:spcBef>
                <a:spcPct val="0"/>
              </a:spcBef>
              <a:spcAft>
                <a:spcPct val="0"/>
              </a:spcAft>
              <a:buClrTx/>
              <a:buSzTx/>
              <a:buFontTx/>
              <a:buNone/>
            </a:pPr>
            <a:r>
              <a:rPr lang="en-US" altLang="en-US" sz="2000" b="0">
                <a:latin typeface="Tahoma" pitchFamily="34" charset="0"/>
              </a:rPr>
              <a:t>Minimum Support = 3</a:t>
            </a:r>
          </a:p>
        </p:txBody>
      </p:sp>
      <p:sp>
        <p:nvSpPr>
          <p:cNvPr id="18436" name="Text Box 13"/>
          <p:cNvSpPr txBox="1">
            <a:spLocks noChangeArrowheads="1"/>
          </p:cNvSpPr>
          <p:nvPr/>
        </p:nvSpPr>
        <p:spPr bwMode="auto">
          <a:xfrm>
            <a:off x="304800" y="4381500"/>
            <a:ext cx="3244850" cy="1476375"/>
          </a:xfrm>
          <a:prstGeom prst="rect">
            <a:avLst/>
          </a:prstGeom>
          <a:solidFill>
            <a:srgbClr val="CCFFFF"/>
          </a:solidFill>
          <a:ln w="9525">
            <a:solidFill>
              <a:schemeClr val="tx1"/>
            </a:solidFill>
            <a:miter lim="800000"/>
            <a:headEnd/>
            <a:tailEnd/>
          </a:ln>
        </p:spPr>
        <p:txBody>
          <a:bodyPr wrap="none" anchor="ctr">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spcBef>
                <a:spcPct val="0"/>
              </a:spcBef>
              <a:spcAft>
                <a:spcPct val="0"/>
              </a:spcAft>
              <a:buClrTx/>
              <a:buSzTx/>
              <a:buFontTx/>
              <a:buNone/>
            </a:pPr>
            <a:r>
              <a:rPr lang="en-US" altLang="en-US" sz="1800" b="0">
                <a:latin typeface="Tahoma" pitchFamily="34" charset="0"/>
              </a:rPr>
              <a:t>If every subset is considered, </a:t>
            </a:r>
          </a:p>
          <a:p>
            <a:pPr>
              <a:spcBef>
                <a:spcPct val="0"/>
              </a:spcBef>
              <a:spcAft>
                <a:spcPct val="0"/>
              </a:spcAft>
              <a:buClrTx/>
              <a:buSzTx/>
              <a:buFontTx/>
              <a:buNone/>
            </a:pPr>
            <a:r>
              <a:rPr lang="en-US" altLang="en-US" sz="1800" b="0">
                <a:latin typeface="Tahoma" pitchFamily="34" charset="0"/>
              </a:rPr>
              <a:t>	</a:t>
            </a:r>
            <a:r>
              <a:rPr lang="en-US" altLang="en-US" sz="1800" b="0" baseline="30000">
                <a:latin typeface="Tahoma" pitchFamily="34" charset="0"/>
              </a:rPr>
              <a:t>6</a:t>
            </a:r>
            <a:r>
              <a:rPr lang="en-US" altLang="en-US" sz="1800" b="0">
                <a:latin typeface="Tahoma" pitchFamily="34" charset="0"/>
              </a:rPr>
              <a:t>C</a:t>
            </a:r>
            <a:r>
              <a:rPr lang="en-US" altLang="en-US" sz="1800" b="0" baseline="-25000">
                <a:latin typeface="Tahoma" pitchFamily="34" charset="0"/>
              </a:rPr>
              <a:t>1</a:t>
            </a:r>
            <a:r>
              <a:rPr lang="en-US" altLang="en-US" sz="1800" b="0">
                <a:latin typeface="Tahoma" pitchFamily="34" charset="0"/>
              </a:rPr>
              <a:t> + </a:t>
            </a:r>
            <a:r>
              <a:rPr lang="en-US" altLang="en-US" sz="1800" b="0" baseline="30000">
                <a:latin typeface="Tahoma" pitchFamily="34" charset="0"/>
              </a:rPr>
              <a:t>6</a:t>
            </a:r>
            <a:r>
              <a:rPr lang="en-US" altLang="en-US" sz="1800" b="0">
                <a:latin typeface="Tahoma" pitchFamily="34" charset="0"/>
              </a:rPr>
              <a:t>C</a:t>
            </a:r>
            <a:r>
              <a:rPr lang="en-US" altLang="en-US" sz="1800" b="0" baseline="-25000">
                <a:latin typeface="Tahoma" pitchFamily="34" charset="0"/>
              </a:rPr>
              <a:t>2</a:t>
            </a:r>
            <a:r>
              <a:rPr lang="en-US" altLang="en-US" sz="1800" b="0">
                <a:latin typeface="Tahoma" pitchFamily="34" charset="0"/>
              </a:rPr>
              <a:t> + </a:t>
            </a:r>
            <a:r>
              <a:rPr lang="en-US" altLang="en-US" sz="1800" b="0" baseline="30000">
                <a:latin typeface="Tahoma" pitchFamily="34" charset="0"/>
              </a:rPr>
              <a:t>6</a:t>
            </a:r>
            <a:r>
              <a:rPr lang="en-US" altLang="en-US" sz="1800" b="0">
                <a:latin typeface="Tahoma" pitchFamily="34" charset="0"/>
              </a:rPr>
              <a:t>C</a:t>
            </a:r>
            <a:r>
              <a:rPr lang="en-US" altLang="en-US" sz="1800" b="0" baseline="-25000">
                <a:latin typeface="Tahoma" pitchFamily="34" charset="0"/>
              </a:rPr>
              <a:t>3</a:t>
            </a:r>
            <a:r>
              <a:rPr lang="en-US" altLang="en-US" sz="1800" b="0">
                <a:latin typeface="Tahoma" pitchFamily="34" charset="0"/>
              </a:rPr>
              <a:t> </a:t>
            </a:r>
          </a:p>
          <a:p>
            <a:pPr>
              <a:spcBef>
                <a:spcPct val="0"/>
              </a:spcBef>
              <a:spcAft>
                <a:spcPct val="0"/>
              </a:spcAft>
              <a:buClrTx/>
              <a:buSzTx/>
              <a:buFontTx/>
              <a:buNone/>
            </a:pPr>
            <a:r>
              <a:rPr lang="en-US" altLang="en-US" sz="1800" b="0">
                <a:latin typeface="Tahoma" pitchFamily="34" charset="0"/>
              </a:rPr>
              <a:t>	6 + 15 + 20 = 41</a:t>
            </a:r>
          </a:p>
          <a:p>
            <a:pPr>
              <a:spcBef>
                <a:spcPct val="0"/>
              </a:spcBef>
              <a:spcAft>
                <a:spcPct val="0"/>
              </a:spcAft>
              <a:buClrTx/>
              <a:buSzTx/>
              <a:buFontTx/>
              <a:buNone/>
            </a:pPr>
            <a:r>
              <a:rPr lang="en-US" altLang="en-US" sz="1800" b="0">
                <a:latin typeface="Tahoma" pitchFamily="34" charset="0"/>
              </a:rPr>
              <a:t>With support-based pruning,</a:t>
            </a:r>
          </a:p>
          <a:p>
            <a:pPr>
              <a:spcBef>
                <a:spcPct val="0"/>
              </a:spcBef>
              <a:spcAft>
                <a:spcPct val="0"/>
              </a:spcAft>
              <a:buClrTx/>
              <a:buSzTx/>
              <a:buFontTx/>
              <a:buNone/>
            </a:pPr>
            <a:r>
              <a:rPr lang="en-US" altLang="en-US" sz="1800" b="0">
                <a:latin typeface="Tahoma" pitchFamily="34" charset="0"/>
              </a:rPr>
              <a:t>	6 + 6 + 4 = 16</a:t>
            </a:r>
          </a:p>
        </p:txBody>
      </p:sp>
      <p:graphicFrame>
        <p:nvGraphicFramePr>
          <p:cNvPr id="18437" name="Object 21"/>
          <p:cNvGraphicFramePr>
            <a:graphicFrameLocks noGrp="1" noChangeAspect="1"/>
          </p:cNvGraphicFramePr>
          <p:nvPr/>
        </p:nvGraphicFramePr>
        <p:xfrm>
          <a:off x="381000" y="1295400"/>
          <a:ext cx="3568700" cy="2146300"/>
        </p:xfrm>
        <a:graphic>
          <a:graphicData uri="http://schemas.openxmlformats.org/presentationml/2006/ole">
            <mc:AlternateContent xmlns:mc="http://schemas.openxmlformats.org/markup-compatibility/2006">
              <mc:Choice xmlns:v="urn:schemas-microsoft-com:vml" Requires="v">
                <p:oleObj name="Document" r:id="rId2" imgW="3352666" imgH="2016134" progId="Word.Document.8">
                  <p:embed/>
                </p:oleObj>
              </mc:Choice>
              <mc:Fallback>
                <p:oleObj name="Document" r:id="rId2" imgW="3352666" imgH="2016134" progId="Word.Document.8">
                  <p:embed/>
                  <p:pic>
                    <p:nvPicPr>
                      <p:cNvPr id="18437" name="Object 21"/>
                      <p:cNvPicPr>
                        <a:picLocks noGrp="1"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1295400"/>
                        <a:ext cx="3568700" cy="2146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8438" name="Text Box 6"/>
          <p:cNvSpPr txBox="1">
            <a:spLocks noChangeArrowheads="1"/>
          </p:cNvSpPr>
          <p:nvPr/>
        </p:nvSpPr>
        <p:spPr bwMode="auto">
          <a:xfrm>
            <a:off x="5410200" y="1371600"/>
            <a:ext cx="205581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spcBef>
                <a:spcPct val="0"/>
              </a:spcBef>
              <a:spcAft>
                <a:spcPct val="0"/>
              </a:spcAft>
              <a:buClrTx/>
              <a:buSzTx/>
              <a:buFontTx/>
              <a:buNone/>
            </a:pPr>
            <a:r>
              <a:rPr lang="en-US" altLang="en-US" sz="1800" b="0">
                <a:latin typeface="Tahoma" pitchFamily="34" charset="0"/>
              </a:rPr>
              <a:t>Items (1-itemsets)</a:t>
            </a:r>
          </a:p>
        </p:txBody>
      </p:sp>
      <p:sp>
        <p:nvSpPr>
          <p:cNvPr id="18439" name="Right Arrow 16"/>
          <p:cNvSpPr>
            <a:spLocks noChangeArrowheads="1"/>
          </p:cNvSpPr>
          <p:nvPr/>
        </p:nvSpPr>
        <p:spPr bwMode="auto">
          <a:xfrm>
            <a:off x="4114800" y="2286000"/>
            <a:ext cx="685800" cy="304800"/>
          </a:xfrm>
          <a:prstGeom prst="rightArrow">
            <a:avLst>
              <a:gd name="adj1" fmla="val 50000"/>
              <a:gd name="adj2" fmla="val 50000"/>
            </a:avLst>
          </a:prstGeom>
          <a:solidFill>
            <a:schemeClr val="tx1"/>
          </a:solidFill>
          <a:ln w="12700" algn="ctr">
            <a:solidFill>
              <a:schemeClr val="accent1"/>
            </a:solidFill>
            <a:round/>
            <a:headEnd/>
            <a:tailEnd/>
          </a:ln>
        </p:spPr>
        <p:txBody>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spcBef>
                <a:spcPct val="0"/>
              </a:spcBef>
              <a:spcAft>
                <a:spcPct val="0"/>
              </a:spcAft>
              <a:buClrTx/>
              <a:buSzTx/>
              <a:buFontTx/>
              <a:buNone/>
            </a:pPr>
            <a:endParaRPr lang="en-US" altLang="en-US" sz="1400"/>
          </a:p>
        </p:txBody>
      </p:sp>
      <p:graphicFrame>
        <p:nvGraphicFramePr>
          <p:cNvPr id="18440" name="Object 3"/>
          <p:cNvGraphicFramePr>
            <a:graphicFrameLocks noChangeAspect="1"/>
          </p:cNvGraphicFramePr>
          <p:nvPr/>
        </p:nvGraphicFramePr>
        <p:xfrm>
          <a:off x="5407025" y="1905000"/>
          <a:ext cx="2289175" cy="2498725"/>
        </p:xfrm>
        <a:graphic>
          <a:graphicData uri="http://schemas.openxmlformats.org/presentationml/2006/ole">
            <mc:AlternateContent xmlns:mc="http://schemas.openxmlformats.org/markup-compatibility/2006">
              <mc:Choice xmlns:v="urn:schemas-microsoft-com:vml" Requires="v">
                <p:oleObj name="Document" r:id="rId4" imgW="2289908" imgH="2495536" progId="Word.Document.8">
                  <p:embed/>
                </p:oleObj>
              </mc:Choice>
              <mc:Fallback>
                <p:oleObj name="Document" r:id="rId4" imgW="2289908" imgH="2495536" progId="Word.Document.8">
                  <p:embed/>
                  <p:pic>
                    <p:nvPicPr>
                      <p:cNvPr id="1844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07025" y="1905000"/>
                        <a:ext cx="2289175" cy="2498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r>
              <a:rPr lang="en-US" altLang="en-US"/>
              <a:t>Illustrating Apriori Principle</a:t>
            </a:r>
          </a:p>
        </p:txBody>
      </p:sp>
      <p:graphicFrame>
        <p:nvGraphicFramePr>
          <p:cNvPr id="19459" name="Object 3"/>
          <p:cNvGraphicFramePr>
            <a:graphicFrameLocks noChangeAspect="1"/>
          </p:cNvGraphicFramePr>
          <p:nvPr/>
        </p:nvGraphicFramePr>
        <p:xfrm>
          <a:off x="304800" y="1387475"/>
          <a:ext cx="2289175" cy="2498725"/>
        </p:xfrm>
        <a:graphic>
          <a:graphicData uri="http://schemas.openxmlformats.org/presentationml/2006/ole">
            <mc:AlternateContent xmlns:mc="http://schemas.openxmlformats.org/markup-compatibility/2006">
              <mc:Choice xmlns:v="urn:schemas-microsoft-com:vml" Requires="v">
                <p:oleObj name="Document" r:id="rId2" imgW="2289908" imgH="2495536" progId="Word.Document.8">
                  <p:embed/>
                </p:oleObj>
              </mc:Choice>
              <mc:Fallback>
                <p:oleObj name="Document" r:id="rId2" imgW="2289908" imgH="2495536" progId="Word.Document.8">
                  <p:embed/>
                  <p:pic>
                    <p:nvPicPr>
                      <p:cNvPr id="19459" name="Object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1387475"/>
                        <a:ext cx="2289175" cy="2498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9460" name="Object 4"/>
          <p:cNvGraphicFramePr>
            <a:graphicFrameLocks noChangeAspect="1"/>
          </p:cNvGraphicFramePr>
          <p:nvPr/>
        </p:nvGraphicFramePr>
        <p:xfrm>
          <a:off x="3352800" y="2133600"/>
          <a:ext cx="3246438" cy="1951038"/>
        </p:xfrm>
        <a:graphic>
          <a:graphicData uri="http://schemas.openxmlformats.org/presentationml/2006/ole">
            <mc:AlternateContent xmlns:mc="http://schemas.openxmlformats.org/markup-compatibility/2006">
              <mc:Choice xmlns:v="urn:schemas-microsoft-com:vml" Requires="v">
                <p:oleObj name="Document" r:id="rId4" imgW="3328641" imgH="2008846" progId="Word.Document.8">
                  <p:embed/>
                </p:oleObj>
              </mc:Choice>
              <mc:Fallback>
                <p:oleObj name="Document" r:id="rId4" imgW="3328641" imgH="2008846" progId="Word.Document.8">
                  <p:embed/>
                  <p:pic>
                    <p:nvPicPr>
                      <p:cNvPr id="1946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52800" y="2133600"/>
                        <a:ext cx="3246438" cy="19510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9461" name="Text Box 6"/>
          <p:cNvSpPr txBox="1">
            <a:spLocks noChangeArrowheads="1"/>
          </p:cNvSpPr>
          <p:nvPr/>
        </p:nvSpPr>
        <p:spPr bwMode="auto">
          <a:xfrm>
            <a:off x="2514600" y="1295400"/>
            <a:ext cx="205581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spcBef>
                <a:spcPct val="0"/>
              </a:spcBef>
              <a:spcAft>
                <a:spcPct val="0"/>
              </a:spcAft>
              <a:buClrTx/>
              <a:buSzTx/>
              <a:buFontTx/>
              <a:buNone/>
            </a:pPr>
            <a:r>
              <a:rPr lang="en-US" altLang="en-US" sz="1800" b="0">
                <a:latin typeface="Tahoma" pitchFamily="34" charset="0"/>
              </a:rPr>
              <a:t>Items (1-itemsets)</a:t>
            </a:r>
          </a:p>
        </p:txBody>
      </p:sp>
      <p:sp>
        <p:nvSpPr>
          <p:cNvPr id="19462" name="Text Box 7"/>
          <p:cNvSpPr txBox="1">
            <a:spLocks noChangeArrowheads="1"/>
          </p:cNvSpPr>
          <p:nvPr/>
        </p:nvSpPr>
        <p:spPr bwMode="auto">
          <a:xfrm>
            <a:off x="6096000" y="2055813"/>
            <a:ext cx="2790825" cy="1465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spcBef>
                <a:spcPct val="0"/>
              </a:spcBef>
              <a:spcAft>
                <a:spcPct val="0"/>
              </a:spcAft>
              <a:buClrTx/>
              <a:buSzTx/>
              <a:buFontTx/>
              <a:buNone/>
            </a:pPr>
            <a:r>
              <a:rPr lang="en-US" altLang="en-US" sz="1800" b="0">
                <a:latin typeface="Tahoma" pitchFamily="34" charset="0"/>
              </a:rPr>
              <a:t>Pairs (2-itemsets)</a:t>
            </a:r>
          </a:p>
          <a:p>
            <a:pPr>
              <a:spcBef>
                <a:spcPct val="0"/>
              </a:spcBef>
              <a:spcAft>
                <a:spcPct val="0"/>
              </a:spcAft>
              <a:buClrTx/>
              <a:buSzTx/>
              <a:buFontTx/>
              <a:buNone/>
            </a:pPr>
            <a:endParaRPr lang="en-US" altLang="en-US" sz="1800" b="0">
              <a:latin typeface="Tahoma" pitchFamily="34" charset="0"/>
            </a:endParaRPr>
          </a:p>
          <a:p>
            <a:pPr>
              <a:spcBef>
                <a:spcPct val="0"/>
              </a:spcBef>
              <a:spcAft>
                <a:spcPct val="0"/>
              </a:spcAft>
              <a:buClrTx/>
              <a:buSzTx/>
              <a:buFontTx/>
              <a:buNone/>
            </a:pPr>
            <a:r>
              <a:rPr lang="en-US" altLang="en-US" sz="1800" b="0">
                <a:latin typeface="Tahoma" pitchFamily="34" charset="0"/>
              </a:rPr>
              <a:t>(No need to generate</a:t>
            </a:r>
            <a:br>
              <a:rPr lang="en-US" altLang="en-US" sz="1800" b="0">
                <a:latin typeface="Tahoma" pitchFamily="34" charset="0"/>
              </a:rPr>
            </a:br>
            <a:r>
              <a:rPr lang="en-US" altLang="en-US" sz="1800" b="0">
                <a:latin typeface="Tahoma" pitchFamily="34" charset="0"/>
              </a:rPr>
              <a:t>candidates involving Coke</a:t>
            </a:r>
            <a:br>
              <a:rPr lang="en-US" altLang="en-US" sz="1800" b="0">
                <a:latin typeface="Tahoma" pitchFamily="34" charset="0"/>
              </a:rPr>
            </a:br>
            <a:r>
              <a:rPr lang="en-US" altLang="en-US" sz="1800" b="0">
                <a:latin typeface="Tahoma" pitchFamily="34" charset="0"/>
              </a:rPr>
              <a:t>or Eggs)</a:t>
            </a:r>
            <a:endParaRPr lang="en-US" altLang="en-US" sz="2400" b="0">
              <a:latin typeface="Times New Roman" pitchFamily="18" charset="0"/>
            </a:endParaRPr>
          </a:p>
        </p:txBody>
      </p:sp>
      <p:sp>
        <p:nvSpPr>
          <p:cNvPr id="19463" name="Line 10"/>
          <p:cNvSpPr>
            <a:spLocks noChangeShapeType="1"/>
          </p:cNvSpPr>
          <p:nvPr/>
        </p:nvSpPr>
        <p:spPr bwMode="auto">
          <a:xfrm>
            <a:off x="2819400" y="1981200"/>
            <a:ext cx="304800" cy="304800"/>
          </a:xfrm>
          <a:prstGeom prst="line">
            <a:avLst/>
          </a:prstGeom>
          <a:noFill/>
          <a:ln w="73025" cmpd="tri">
            <a:solidFill>
              <a:srgbClr val="CC0000"/>
            </a:solidFill>
            <a:round/>
            <a:headEnd/>
            <a:tailEnd type="arrow" w="med" len="sm"/>
          </a:ln>
          <a:extLst>
            <a:ext uri="{909E8E84-426E-40DD-AFC4-6F175D3DCCD1}">
              <a14:hiddenFill xmlns:a14="http://schemas.microsoft.com/office/drawing/2010/main">
                <a:noFill/>
              </a14:hiddenFill>
            </a:ext>
          </a:extLst>
        </p:spPr>
        <p:txBody>
          <a:bodyPr wrap="none" anchor="ctr"/>
          <a:lstStyle/>
          <a:p>
            <a:endParaRPr lang="en-US"/>
          </a:p>
        </p:txBody>
      </p:sp>
      <p:sp>
        <p:nvSpPr>
          <p:cNvPr id="19464" name="Text Box 12"/>
          <p:cNvSpPr txBox="1">
            <a:spLocks noChangeArrowheads="1"/>
          </p:cNvSpPr>
          <p:nvPr/>
        </p:nvSpPr>
        <p:spPr bwMode="auto">
          <a:xfrm>
            <a:off x="304800" y="3810000"/>
            <a:ext cx="2659063" cy="412750"/>
          </a:xfrm>
          <a:prstGeom prst="rect">
            <a:avLst/>
          </a:prstGeom>
          <a:solidFill>
            <a:srgbClr val="FFFF99"/>
          </a:solidFill>
          <a:ln w="15875">
            <a:solidFill>
              <a:schemeClr val="tx1"/>
            </a:solidFill>
            <a:miter lim="800000"/>
            <a:headEnd/>
            <a:tailEnd/>
          </a:ln>
        </p:spPr>
        <p:txBody>
          <a:bodyPr wrap="none" anchor="ctr">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lgn="ctr">
              <a:spcBef>
                <a:spcPct val="0"/>
              </a:spcBef>
              <a:spcAft>
                <a:spcPct val="0"/>
              </a:spcAft>
              <a:buClrTx/>
              <a:buSzTx/>
              <a:buFontTx/>
              <a:buNone/>
            </a:pPr>
            <a:r>
              <a:rPr lang="en-US" altLang="en-US" sz="2000" b="0">
                <a:latin typeface="Tahoma" pitchFamily="34" charset="0"/>
              </a:rPr>
              <a:t>Minimum Support = 3</a:t>
            </a:r>
          </a:p>
        </p:txBody>
      </p:sp>
      <p:sp>
        <p:nvSpPr>
          <p:cNvPr id="19465" name="Text Box 13"/>
          <p:cNvSpPr txBox="1">
            <a:spLocks noChangeArrowheads="1"/>
          </p:cNvSpPr>
          <p:nvPr/>
        </p:nvSpPr>
        <p:spPr bwMode="auto">
          <a:xfrm>
            <a:off x="304800" y="4381500"/>
            <a:ext cx="3244850" cy="1476375"/>
          </a:xfrm>
          <a:prstGeom prst="rect">
            <a:avLst/>
          </a:prstGeom>
          <a:solidFill>
            <a:srgbClr val="CCFFFF"/>
          </a:solidFill>
          <a:ln w="9525">
            <a:solidFill>
              <a:schemeClr val="tx1"/>
            </a:solidFill>
            <a:miter lim="800000"/>
            <a:headEnd/>
            <a:tailEnd/>
          </a:ln>
        </p:spPr>
        <p:txBody>
          <a:bodyPr wrap="none" anchor="ctr">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spcBef>
                <a:spcPct val="0"/>
              </a:spcBef>
              <a:spcAft>
                <a:spcPct val="0"/>
              </a:spcAft>
              <a:buClrTx/>
              <a:buSzTx/>
              <a:buFontTx/>
              <a:buNone/>
            </a:pPr>
            <a:r>
              <a:rPr lang="en-US" altLang="en-US" sz="1800" b="0">
                <a:latin typeface="Tahoma" pitchFamily="34" charset="0"/>
              </a:rPr>
              <a:t>If every subset is considered, </a:t>
            </a:r>
          </a:p>
          <a:p>
            <a:pPr>
              <a:spcBef>
                <a:spcPct val="0"/>
              </a:spcBef>
              <a:spcAft>
                <a:spcPct val="0"/>
              </a:spcAft>
              <a:buClrTx/>
              <a:buSzTx/>
              <a:buFontTx/>
              <a:buNone/>
            </a:pPr>
            <a:r>
              <a:rPr lang="en-US" altLang="en-US" sz="1800" b="0">
                <a:latin typeface="Tahoma" pitchFamily="34" charset="0"/>
              </a:rPr>
              <a:t>	</a:t>
            </a:r>
            <a:r>
              <a:rPr lang="en-US" altLang="en-US" sz="1800" b="0" baseline="30000">
                <a:latin typeface="Tahoma" pitchFamily="34" charset="0"/>
              </a:rPr>
              <a:t>6</a:t>
            </a:r>
            <a:r>
              <a:rPr lang="en-US" altLang="en-US" sz="1800" b="0">
                <a:latin typeface="Tahoma" pitchFamily="34" charset="0"/>
              </a:rPr>
              <a:t>C</a:t>
            </a:r>
            <a:r>
              <a:rPr lang="en-US" altLang="en-US" sz="1800" b="0" baseline="-25000">
                <a:latin typeface="Tahoma" pitchFamily="34" charset="0"/>
              </a:rPr>
              <a:t>1</a:t>
            </a:r>
            <a:r>
              <a:rPr lang="en-US" altLang="en-US" sz="1800" b="0">
                <a:latin typeface="Tahoma" pitchFamily="34" charset="0"/>
              </a:rPr>
              <a:t> + </a:t>
            </a:r>
            <a:r>
              <a:rPr lang="en-US" altLang="en-US" sz="1800" b="0" baseline="30000">
                <a:latin typeface="Tahoma" pitchFamily="34" charset="0"/>
              </a:rPr>
              <a:t>6</a:t>
            </a:r>
            <a:r>
              <a:rPr lang="en-US" altLang="en-US" sz="1800" b="0">
                <a:latin typeface="Tahoma" pitchFamily="34" charset="0"/>
              </a:rPr>
              <a:t>C</a:t>
            </a:r>
            <a:r>
              <a:rPr lang="en-US" altLang="en-US" sz="1800" b="0" baseline="-25000">
                <a:latin typeface="Tahoma" pitchFamily="34" charset="0"/>
              </a:rPr>
              <a:t>2</a:t>
            </a:r>
            <a:r>
              <a:rPr lang="en-US" altLang="en-US" sz="1800" b="0">
                <a:latin typeface="Tahoma" pitchFamily="34" charset="0"/>
              </a:rPr>
              <a:t> + </a:t>
            </a:r>
            <a:r>
              <a:rPr lang="en-US" altLang="en-US" sz="1800" b="0" baseline="30000">
                <a:latin typeface="Tahoma" pitchFamily="34" charset="0"/>
              </a:rPr>
              <a:t>6</a:t>
            </a:r>
            <a:r>
              <a:rPr lang="en-US" altLang="en-US" sz="1800" b="0">
                <a:latin typeface="Tahoma" pitchFamily="34" charset="0"/>
              </a:rPr>
              <a:t>C</a:t>
            </a:r>
            <a:r>
              <a:rPr lang="en-US" altLang="en-US" sz="1800" b="0" baseline="-25000">
                <a:latin typeface="Tahoma" pitchFamily="34" charset="0"/>
              </a:rPr>
              <a:t>3</a:t>
            </a:r>
            <a:r>
              <a:rPr lang="en-US" altLang="en-US" sz="1800" b="0">
                <a:latin typeface="Tahoma" pitchFamily="34" charset="0"/>
              </a:rPr>
              <a:t> </a:t>
            </a:r>
          </a:p>
          <a:p>
            <a:pPr>
              <a:spcBef>
                <a:spcPct val="0"/>
              </a:spcBef>
              <a:spcAft>
                <a:spcPct val="0"/>
              </a:spcAft>
              <a:buClrTx/>
              <a:buSzTx/>
              <a:buFontTx/>
              <a:buNone/>
            </a:pPr>
            <a:r>
              <a:rPr lang="en-US" altLang="en-US" sz="1800" b="0">
                <a:latin typeface="Tahoma" pitchFamily="34" charset="0"/>
              </a:rPr>
              <a:t>	6 + 15 + 20 = 41</a:t>
            </a:r>
          </a:p>
          <a:p>
            <a:pPr>
              <a:spcBef>
                <a:spcPct val="0"/>
              </a:spcBef>
              <a:spcAft>
                <a:spcPct val="0"/>
              </a:spcAft>
              <a:buClrTx/>
              <a:buSzTx/>
              <a:buFontTx/>
              <a:buNone/>
            </a:pPr>
            <a:r>
              <a:rPr lang="en-US" altLang="en-US" sz="1800" b="0">
                <a:latin typeface="Tahoma" pitchFamily="34" charset="0"/>
              </a:rPr>
              <a:t>With support-based pruning,</a:t>
            </a:r>
          </a:p>
          <a:p>
            <a:pPr>
              <a:spcBef>
                <a:spcPct val="0"/>
              </a:spcBef>
              <a:spcAft>
                <a:spcPct val="0"/>
              </a:spcAft>
              <a:buClrTx/>
              <a:buSzTx/>
              <a:buFontTx/>
              <a:buNone/>
            </a:pPr>
            <a:r>
              <a:rPr lang="en-US" altLang="en-US" sz="1800" b="0">
                <a:latin typeface="Tahoma" pitchFamily="34" charset="0"/>
              </a:rPr>
              <a:t>	6 + 6 + 4 = 16</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6242" name="Rectangle 2"/>
          <p:cNvSpPr>
            <a:spLocks noGrp="1" noChangeArrowheads="1"/>
          </p:cNvSpPr>
          <p:nvPr>
            <p:ph type="title"/>
          </p:nvPr>
        </p:nvSpPr>
        <p:spPr/>
        <p:txBody>
          <a:bodyPr/>
          <a:lstStyle/>
          <a:p>
            <a:r>
              <a:rPr lang="en-US"/>
              <a:t>Iris Sample Data Set  </a:t>
            </a:r>
          </a:p>
        </p:txBody>
      </p:sp>
      <p:sp>
        <p:nvSpPr>
          <p:cNvPr id="906243" name="Rectangle 3"/>
          <p:cNvSpPr>
            <a:spLocks noGrp="1" noChangeArrowheads="1"/>
          </p:cNvSpPr>
          <p:nvPr>
            <p:ph type="body" sz="half" idx="1"/>
          </p:nvPr>
        </p:nvSpPr>
        <p:spPr>
          <a:xfrm>
            <a:off x="411163" y="1219200"/>
            <a:ext cx="8351837" cy="1981200"/>
          </a:xfrm>
        </p:spPr>
        <p:txBody>
          <a:bodyPr/>
          <a:lstStyle/>
          <a:p>
            <a:pPr>
              <a:lnSpc>
                <a:spcPct val="90000"/>
              </a:lnSpc>
            </a:pPr>
            <a:r>
              <a:rPr lang="en-US" sz="2400"/>
              <a:t>Many of the exploratory data techniques are illustrated with the Iris Plant data set.</a:t>
            </a:r>
          </a:p>
          <a:p>
            <a:pPr lvl="1">
              <a:lnSpc>
                <a:spcPct val="90000"/>
              </a:lnSpc>
            </a:pPr>
            <a:r>
              <a:rPr lang="en-US" sz="2000"/>
              <a:t>Can be obtained from the UCI Machine Learning Repository </a:t>
            </a:r>
            <a:br>
              <a:rPr lang="en-US" sz="2000"/>
            </a:br>
            <a:r>
              <a:rPr lang="en-US" sz="2000">
                <a:hlinkClick r:id="rId3"/>
              </a:rPr>
              <a:t>http://www.ics.uci.edu/~mlearn/MLRepository.html</a:t>
            </a:r>
            <a:r>
              <a:rPr lang="en-US" sz="2000"/>
              <a:t> </a:t>
            </a:r>
          </a:p>
          <a:p>
            <a:pPr lvl="1">
              <a:lnSpc>
                <a:spcPct val="90000"/>
              </a:lnSpc>
            </a:pPr>
            <a:r>
              <a:rPr lang="en-US"/>
              <a:t>From the statistician Douglas Fisher</a:t>
            </a:r>
          </a:p>
          <a:p>
            <a:pPr lvl="1">
              <a:lnSpc>
                <a:spcPct val="90000"/>
              </a:lnSpc>
            </a:pPr>
            <a:r>
              <a:rPr lang="en-US"/>
              <a:t>Three flower types (classes):</a:t>
            </a:r>
          </a:p>
          <a:p>
            <a:pPr lvl="2">
              <a:lnSpc>
                <a:spcPct val="90000"/>
              </a:lnSpc>
            </a:pPr>
            <a:r>
              <a:rPr lang="en-US" sz="1600"/>
              <a:t> </a:t>
            </a:r>
            <a:r>
              <a:rPr lang="en-US"/>
              <a:t>Setosa</a:t>
            </a:r>
          </a:p>
          <a:p>
            <a:pPr lvl="2">
              <a:lnSpc>
                <a:spcPct val="90000"/>
              </a:lnSpc>
            </a:pPr>
            <a:r>
              <a:rPr lang="en-US"/>
              <a:t> Virginica </a:t>
            </a:r>
          </a:p>
          <a:p>
            <a:pPr lvl="2">
              <a:lnSpc>
                <a:spcPct val="90000"/>
              </a:lnSpc>
            </a:pPr>
            <a:r>
              <a:rPr lang="en-US"/>
              <a:t> Versicolour</a:t>
            </a:r>
          </a:p>
          <a:p>
            <a:pPr lvl="1">
              <a:lnSpc>
                <a:spcPct val="90000"/>
              </a:lnSpc>
            </a:pPr>
            <a:r>
              <a:rPr lang="en-US"/>
              <a:t>Four (non-class) attributes</a:t>
            </a:r>
          </a:p>
          <a:p>
            <a:pPr lvl="2">
              <a:lnSpc>
                <a:spcPct val="90000"/>
              </a:lnSpc>
            </a:pPr>
            <a:r>
              <a:rPr lang="en-US"/>
              <a:t> Sepal width and length</a:t>
            </a:r>
          </a:p>
          <a:p>
            <a:pPr lvl="2">
              <a:lnSpc>
                <a:spcPct val="90000"/>
              </a:lnSpc>
            </a:pPr>
            <a:r>
              <a:rPr lang="en-US"/>
              <a:t> Petal width and length</a:t>
            </a:r>
          </a:p>
        </p:txBody>
      </p:sp>
      <p:sp>
        <p:nvSpPr>
          <p:cNvPr id="906244" name="Text Box 4"/>
          <p:cNvSpPr txBox="1">
            <a:spLocks noChangeArrowheads="1"/>
          </p:cNvSpPr>
          <p:nvPr/>
        </p:nvSpPr>
        <p:spPr bwMode="auto">
          <a:xfrm>
            <a:off x="3032125" y="2906713"/>
            <a:ext cx="207327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00000"/>
              </a:lnSpc>
              <a:spcAft>
                <a:spcPct val="0"/>
              </a:spcAft>
              <a:buClrTx/>
              <a:buSzTx/>
              <a:buFontTx/>
              <a:buNone/>
            </a:pPr>
            <a:endParaRPr lang="en-US" b="1"/>
          </a:p>
        </p:txBody>
      </p:sp>
      <p:sp>
        <p:nvSpPr>
          <p:cNvPr id="906248" name="Rectangle 8"/>
          <p:cNvSpPr>
            <a:spLocks noChangeArrowheads="1"/>
          </p:cNvSpPr>
          <p:nvPr/>
        </p:nvSpPr>
        <p:spPr bwMode="auto">
          <a:xfrm>
            <a:off x="5334000" y="5257800"/>
            <a:ext cx="3733800" cy="1155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00000"/>
              </a:lnSpc>
              <a:spcAft>
                <a:spcPct val="0"/>
              </a:spcAft>
              <a:buClrTx/>
              <a:buSzTx/>
              <a:buFontTx/>
              <a:buNone/>
            </a:pPr>
            <a:r>
              <a:rPr lang="en-US">
                <a:latin typeface="Times New Roman" pitchFamily="18" charset="0"/>
              </a:rPr>
              <a:t>Virginica. Robert H. Mohlenbrock. USDA NRCS. 1995. Northeast wetland flora: Field office guide to plant species. Northeast National Technical Center, Chester, PA. Courtesy of USDA NRCS Wetland Science Institute. </a:t>
            </a:r>
          </a:p>
        </p:txBody>
      </p:sp>
      <p:pic>
        <p:nvPicPr>
          <p:cNvPr id="906249" name="Picture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86400" y="3048000"/>
            <a:ext cx="3427413" cy="2284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6723" name="Rectangle 3"/>
          <p:cNvSpPr>
            <a:spLocks noGrp="1" noChangeArrowheads="1"/>
          </p:cNvSpPr>
          <p:nvPr>
            <p:ph type="body" idx="1"/>
          </p:nvPr>
        </p:nvSpPr>
        <p:spPr>
          <a:xfrm>
            <a:off x="411163" y="1066800"/>
            <a:ext cx="8428037" cy="5181600"/>
          </a:xfrm>
        </p:spPr>
        <p:txBody>
          <a:bodyPr/>
          <a:lstStyle/>
          <a:p>
            <a:pPr>
              <a:lnSpc>
                <a:spcPct val="90000"/>
              </a:lnSpc>
            </a:pPr>
            <a:r>
              <a:rPr lang="en-US"/>
              <a:t>The following figure table shows one of the two dimensional aggregates, along with two of the one-dimensional aggregates, and the overall total</a:t>
            </a:r>
          </a:p>
          <a:p>
            <a:pPr>
              <a:lnSpc>
                <a:spcPct val="90000"/>
              </a:lnSpc>
            </a:pPr>
            <a:endParaRPr lang="en-US"/>
          </a:p>
        </p:txBody>
      </p:sp>
      <p:sp>
        <p:nvSpPr>
          <p:cNvPr id="926722" name="Rectangle 2"/>
          <p:cNvSpPr>
            <a:spLocks noGrp="1" noChangeArrowheads="1"/>
          </p:cNvSpPr>
          <p:nvPr>
            <p:ph type="title"/>
          </p:nvPr>
        </p:nvSpPr>
        <p:spPr/>
        <p:txBody>
          <a:bodyPr/>
          <a:lstStyle/>
          <a:p>
            <a:r>
              <a:rPr lang="en-US"/>
              <a:t>Data Cube Example (continued)</a:t>
            </a:r>
          </a:p>
        </p:txBody>
      </p:sp>
      <p:pic>
        <p:nvPicPr>
          <p:cNvPr id="926727"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463800"/>
            <a:ext cx="9140825" cy="3251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altLang="en-US"/>
              <a:t>Illustrating Apriori Principle</a:t>
            </a:r>
          </a:p>
        </p:txBody>
      </p:sp>
      <p:graphicFrame>
        <p:nvGraphicFramePr>
          <p:cNvPr id="20483" name="Object 3"/>
          <p:cNvGraphicFramePr>
            <a:graphicFrameLocks noChangeAspect="1"/>
          </p:cNvGraphicFramePr>
          <p:nvPr/>
        </p:nvGraphicFramePr>
        <p:xfrm>
          <a:off x="304800" y="1387475"/>
          <a:ext cx="2289175" cy="2498725"/>
        </p:xfrm>
        <a:graphic>
          <a:graphicData uri="http://schemas.openxmlformats.org/presentationml/2006/ole">
            <mc:AlternateContent xmlns:mc="http://schemas.openxmlformats.org/markup-compatibility/2006">
              <mc:Choice xmlns:v="urn:schemas-microsoft-com:vml" Requires="v">
                <p:oleObj name="Document" r:id="rId2" imgW="2289908" imgH="2495536" progId="Word.Document.8">
                  <p:embed/>
                </p:oleObj>
              </mc:Choice>
              <mc:Fallback>
                <p:oleObj name="Document" r:id="rId2" imgW="2289908" imgH="2495536" progId="Word.Document.8">
                  <p:embed/>
                  <p:pic>
                    <p:nvPicPr>
                      <p:cNvPr id="20483" name="Object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1387475"/>
                        <a:ext cx="2289175" cy="2498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484" name="Object 4"/>
          <p:cNvGraphicFramePr>
            <a:graphicFrameLocks noChangeAspect="1"/>
          </p:cNvGraphicFramePr>
          <p:nvPr/>
        </p:nvGraphicFramePr>
        <p:xfrm>
          <a:off x="3352800" y="2133600"/>
          <a:ext cx="3292475" cy="1981200"/>
        </p:xfrm>
        <a:graphic>
          <a:graphicData uri="http://schemas.openxmlformats.org/presentationml/2006/ole">
            <mc:AlternateContent xmlns:mc="http://schemas.openxmlformats.org/markup-compatibility/2006">
              <mc:Choice xmlns:v="urn:schemas-microsoft-com:vml" Requires="v">
                <p:oleObj name="Document" r:id="rId4" imgW="3328641" imgH="2008846" progId="Word.Document.8">
                  <p:embed/>
                </p:oleObj>
              </mc:Choice>
              <mc:Fallback>
                <p:oleObj name="Document" r:id="rId4" imgW="3328641" imgH="2008846" progId="Word.Document.8">
                  <p:embed/>
                  <p:pic>
                    <p:nvPicPr>
                      <p:cNvPr id="20484"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52800" y="2133600"/>
                        <a:ext cx="3292475" cy="1981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0485" name="Text Box 6"/>
          <p:cNvSpPr txBox="1">
            <a:spLocks noChangeArrowheads="1"/>
          </p:cNvSpPr>
          <p:nvPr/>
        </p:nvSpPr>
        <p:spPr bwMode="auto">
          <a:xfrm>
            <a:off x="2514600" y="1295400"/>
            <a:ext cx="205581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spcBef>
                <a:spcPct val="0"/>
              </a:spcBef>
              <a:spcAft>
                <a:spcPct val="0"/>
              </a:spcAft>
              <a:buClrTx/>
              <a:buSzTx/>
              <a:buFontTx/>
              <a:buNone/>
            </a:pPr>
            <a:r>
              <a:rPr lang="en-US" altLang="en-US" sz="1800" b="0">
                <a:latin typeface="Tahoma" pitchFamily="34" charset="0"/>
              </a:rPr>
              <a:t>Items (1-itemsets)</a:t>
            </a:r>
          </a:p>
        </p:txBody>
      </p:sp>
      <p:sp>
        <p:nvSpPr>
          <p:cNvPr id="20486" name="Text Box 7"/>
          <p:cNvSpPr txBox="1">
            <a:spLocks noChangeArrowheads="1"/>
          </p:cNvSpPr>
          <p:nvPr/>
        </p:nvSpPr>
        <p:spPr bwMode="auto">
          <a:xfrm>
            <a:off x="6096000" y="2055813"/>
            <a:ext cx="2790825" cy="1465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spcBef>
                <a:spcPct val="0"/>
              </a:spcBef>
              <a:spcAft>
                <a:spcPct val="0"/>
              </a:spcAft>
              <a:buClrTx/>
              <a:buSzTx/>
              <a:buFontTx/>
              <a:buNone/>
            </a:pPr>
            <a:r>
              <a:rPr lang="en-US" altLang="en-US" sz="1800" b="0">
                <a:latin typeface="Tahoma" pitchFamily="34" charset="0"/>
              </a:rPr>
              <a:t>Pairs (2-itemsets)</a:t>
            </a:r>
          </a:p>
          <a:p>
            <a:pPr>
              <a:spcBef>
                <a:spcPct val="0"/>
              </a:spcBef>
              <a:spcAft>
                <a:spcPct val="0"/>
              </a:spcAft>
              <a:buClrTx/>
              <a:buSzTx/>
              <a:buFontTx/>
              <a:buNone/>
            </a:pPr>
            <a:endParaRPr lang="en-US" altLang="en-US" sz="1800" b="0">
              <a:latin typeface="Tahoma" pitchFamily="34" charset="0"/>
            </a:endParaRPr>
          </a:p>
          <a:p>
            <a:pPr>
              <a:spcBef>
                <a:spcPct val="0"/>
              </a:spcBef>
              <a:spcAft>
                <a:spcPct val="0"/>
              </a:spcAft>
              <a:buClrTx/>
              <a:buSzTx/>
              <a:buFontTx/>
              <a:buNone/>
            </a:pPr>
            <a:r>
              <a:rPr lang="en-US" altLang="en-US" sz="1800" b="0">
                <a:latin typeface="Tahoma" pitchFamily="34" charset="0"/>
              </a:rPr>
              <a:t>(No need to generate</a:t>
            </a:r>
            <a:br>
              <a:rPr lang="en-US" altLang="en-US" sz="1800" b="0">
                <a:latin typeface="Tahoma" pitchFamily="34" charset="0"/>
              </a:rPr>
            </a:br>
            <a:r>
              <a:rPr lang="en-US" altLang="en-US" sz="1800" b="0">
                <a:latin typeface="Tahoma" pitchFamily="34" charset="0"/>
              </a:rPr>
              <a:t>candidates involving Coke</a:t>
            </a:r>
            <a:br>
              <a:rPr lang="en-US" altLang="en-US" sz="1800" b="0">
                <a:latin typeface="Tahoma" pitchFamily="34" charset="0"/>
              </a:rPr>
            </a:br>
            <a:r>
              <a:rPr lang="en-US" altLang="en-US" sz="1800" b="0">
                <a:latin typeface="Tahoma" pitchFamily="34" charset="0"/>
              </a:rPr>
              <a:t>or Eggs)</a:t>
            </a:r>
            <a:endParaRPr lang="en-US" altLang="en-US" sz="2400" b="0">
              <a:latin typeface="Times New Roman" pitchFamily="18" charset="0"/>
            </a:endParaRPr>
          </a:p>
        </p:txBody>
      </p:sp>
      <p:sp>
        <p:nvSpPr>
          <p:cNvPr id="20487" name="Line 10"/>
          <p:cNvSpPr>
            <a:spLocks noChangeShapeType="1"/>
          </p:cNvSpPr>
          <p:nvPr/>
        </p:nvSpPr>
        <p:spPr bwMode="auto">
          <a:xfrm>
            <a:off x="2819400" y="1981200"/>
            <a:ext cx="304800" cy="304800"/>
          </a:xfrm>
          <a:prstGeom prst="line">
            <a:avLst/>
          </a:prstGeom>
          <a:noFill/>
          <a:ln w="73025" cmpd="tri">
            <a:solidFill>
              <a:srgbClr val="CC0000"/>
            </a:solidFill>
            <a:round/>
            <a:headEnd/>
            <a:tailEnd type="arrow" w="med" len="sm"/>
          </a:ln>
          <a:extLst>
            <a:ext uri="{909E8E84-426E-40DD-AFC4-6F175D3DCCD1}">
              <a14:hiddenFill xmlns:a14="http://schemas.microsoft.com/office/drawing/2010/main">
                <a:noFill/>
              </a14:hiddenFill>
            </a:ext>
          </a:extLst>
        </p:spPr>
        <p:txBody>
          <a:bodyPr wrap="none" anchor="ctr"/>
          <a:lstStyle/>
          <a:p>
            <a:endParaRPr lang="en-US"/>
          </a:p>
        </p:txBody>
      </p:sp>
      <p:sp>
        <p:nvSpPr>
          <p:cNvPr id="20488" name="Text Box 12"/>
          <p:cNvSpPr txBox="1">
            <a:spLocks noChangeArrowheads="1"/>
          </p:cNvSpPr>
          <p:nvPr/>
        </p:nvSpPr>
        <p:spPr bwMode="auto">
          <a:xfrm>
            <a:off x="304800" y="3810000"/>
            <a:ext cx="2659063" cy="412750"/>
          </a:xfrm>
          <a:prstGeom prst="rect">
            <a:avLst/>
          </a:prstGeom>
          <a:solidFill>
            <a:srgbClr val="FFFF99"/>
          </a:solidFill>
          <a:ln w="15875">
            <a:solidFill>
              <a:schemeClr val="tx1"/>
            </a:solidFill>
            <a:miter lim="800000"/>
            <a:headEnd/>
            <a:tailEnd/>
          </a:ln>
        </p:spPr>
        <p:txBody>
          <a:bodyPr wrap="none" anchor="ctr">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lgn="ctr">
              <a:spcBef>
                <a:spcPct val="0"/>
              </a:spcBef>
              <a:spcAft>
                <a:spcPct val="0"/>
              </a:spcAft>
              <a:buClrTx/>
              <a:buSzTx/>
              <a:buFontTx/>
              <a:buNone/>
            </a:pPr>
            <a:r>
              <a:rPr lang="en-US" altLang="en-US" sz="2000" b="0">
                <a:latin typeface="Tahoma" pitchFamily="34" charset="0"/>
              </a:rPr>
              <a:t>Minimum Support = 3</a:t>
            </a:r>
          </a:p>
        </p:txBody>
      </p:sp>
      <p:sp>
        <p:nvSpPr>
          <p:cNvPr id="20489" name="Text Box 13"/>
          <p:cNvSpPr txBox="1">
            <a:spLocks noChangeArrowheads="1"/>
          </p:cNvSpPr>
          <p:nvPr/>
        </p:nvSpPr>
        <p:spPr bwMode="auto">
          <a:xfrm>
            <a:off x="304800" y="4381500"/>
            <a:ext cx="3244850" cy="1476375"/>
          </a:xfrm>
          <a:prstGeom prst="rect">
            <a:avLst/>
          </a:prstGeom>
          <a:solidFill>
            <a:srgbClr val="CCFFFF"/>
          </a:solidFill>
          <a:ln w="9525">
            <a:solidFill>
              <a:schemeClr val="tx1"/>
            </a:solidFill>
            <a:miter lim="800000"/>
            <a:headEnd/>
            <a:tailEnd/>
          </a:ln>
        </p:spPr>
        <p:txBody>
          <a:bodyPr wrap="none" anchor="ctr">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spcBef>
                <a:spcPct val="0"/>
              </a:spcBef>
              <a:spcAft>
                <a:spcPct val="0"/>
              </a:spcAft>
              <a:buClrTx/>
              <a:buSzTx/>
              <a:buFontTx/>
              <a:buNone/>
            </a:pPr>
            <a:r>
              <a:rPr lang="en-US" altLang="en-US" sz="1800" b="0">
                <a:latin typeface="Tahoma" pitchFamily="34" charset="0"/>
              </a:rPr>
              <a:t>If every subset is considered, </a:t>
            </a:r>
          </a:p>
          <a:p>
            <a:pPr>
              <a:spcBef>
                <a:spcPct val="0"/>
              </a:spcBef>
              <a:spcAft>
                <a:spcPct val="0"/>
              </a:spcAft>
              <a:buClrTx/>
              <a:buSzTx/>
              <a:buFontTx/>
              <a:buNone/>
            </a:pPr>
            <a:r>
              <a:rPr lang="en-US" altLang="en-US" sz="1800" b="0">
                <a:latin typeface="Tahoma" pitchFamily="34" charset="0"/>
              </a:rPr>
              <a:t>	</a:t>
            </a:r>
            <a:r>
              <a:rPr lang="en-US" altLang="en-US" sz="1800" b="0" baseline="30000">
                <a:latin typeface="Tahoma" pitchFamily="34" charset="0"/>
              </a:rPr>
              <a:t>6</a:t>
            </a:r>
            <a:r>
              <a:rPr lang="en-US" altLang="en-US" sz="1800" b="0">
                <a:latin typeface="Tahoma" pitchFamily="34" charset="0"/>
              </a:rPr>
              <a:t>C</a:t>
            </a:r>
            <a:r>
              <a:rPr lang="en-US" altLang="en-US" sz="1800" b="0" baseline="-25000">
                <a:latin typeface="Tahoma" pitchFamily="34" charset="0"/>
              </a:rPr>
              <a:t>1</a:t>
            </a:r>
            <a:r>
              <a:rPr lang="en-US" altLang="en-US" sz="1800" b="0">
                <a:latin typeface="Tahoma" pitchFamily="34" charset="0"/>
              </a:rPr>
              <a:t> + </a:t>
            </a:r>
            <a:r>
              <a:rPr lang="en-US" altLang="en-US" sz="1800" b="0" baseline="30000">
                <a:latin typeface="Tahoma" pitchFamily="34" charset="0"/>
              </a:rPr>
              <a:t>6</a:t>
            </a:r>
            <a:r>
              <a:rPr lang="en-US" altLang="en-US" sz="1800" b="0">
                <a:latin typeface="Tahoma" pitchFamily="34" charset="0"/>
              </a:rPr>
              <a:t>C</a:t>
            </a:r>
            <a:r>
              <a:rPr lang="en-US" altLang="en-US" sz="1800" b="0" baseline="-25000">
                <a:latin typeface="Tahoma" pitchFamily="34" charset="0"/>
              </a:rPr>
              <a:t>2</a:t>
            </a:r>
            <a:r>
              <a:rPr lang="en-US" altLang="en-US" sz="1800" b="0">
                <a:latin typeface="Tahoma" pitchFamily="34" charset="0"/>
              </a:rPr>
              <a:t> + </a:t>
            </a:r>
            <a:r>
              <a:rPr lang="en-US" altLang="en-US" sz="1800" b="0" baseline="30000">
                <a:latin typeface="Tahoma" pitchFamily="34" charset="0"/>
              </a:rPr>
              <a:t>6</a:t>
            </a:r>
            <a:r>
              <a:rPr lang="en-US" altLang="en-US" sz="1800" b="0">
                <a:latin typeface="Tahoma" pitchFamily="34" charset="0"/>
              </a:rPr>
              <a:t>C</a:t>
            </a:r>
            <a:r>
              <a:rPr lang="en-US" altLang="en-US" sz="1800" b="0" baseline="-25000">
                <a:latin typeface="Tahoma" pitchFamily="34" charset="0"/>
              </a:rPr>
              <a:t>3</a:t>
            </a:r>
            <a:r>
              <a:rPr lang="en-US" altLang="en-US" sz="1800" b="0">
                <a:latin typeface="Tahoma" pitchFamily="34" charset="0"/>
              </a:rPr>
              <a:t> </a:t>
            </a:r>
          </a:p>
          <a:p>
            <a:pPr>
              <a:spcBef>
                <a:spcPct val="0"/>
              </a:spcBef>
              <a:spcAft>
                <a:spcPct val="0"/>
              </a:spcAft>
              <a:buClrTx/>
              <a:buSzTx/>
              <a:buFontTx/>
              <a:buNone/>
            </a:pPr>
            <a:r>
              <a:rPr lang="en-US" altLang="en-US" sz="1800" b="0">
                <a:latin typeface="Tahoma" pitchFamily="34" charset="0"/>
              </a:rPr>
              <a:t>	6 + 15 + 20 = 41</a:t>
            </a:r>
          </a:p>
          <a:p>
            <a:pPr>
              <a:spcBef>
                <a:spcPct val="0"/>
              </a:spcBef>
              <a:spcAft>
                <a:spcPct val="0"/>
              </a:spcAft>
              <a:buClrTx/>
              <a:buSzTx/>
              <a:buFontTx/>
              <a:buNone/>
            </a:pPr>
            <a:r>
              <a:rPr lang="en-US" altLang="en-US" sz="1800" b="0">
                <a:latin typeface="Tahoma" pitchFamily="34" charset="0"/>
              </a:rPr>
              <a:t>With support-based pruning,</a:t>
            </a:r>
          </a:p>
          <a:p>
            <a:pPr>
              <a:spcBef>
                <a:spcPct val="0"/>
              </a:spcBef>
              <a:spcAft>
                <a:spcPct val="0"/>
              </a:spcAft>
              <a:buClrTx/>
              <a:buSzTx/>
              <a:buFontTx/>
              <a:buNone/>
            </a:pPr>
            <a:r>
              <a:rPr lang="en-US" altLang="en-US" sz="1800" b="0">
                <a:latin typeface="Tahoma" pitchFamily="34" charset="0"/>
              </a:rPr>
              <a:t>	6 + 6 + 4 = 16</a:t>
            </a:r>
          </a:p>
        </p:txBody>
      </p:sp>
    </p:spTree>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altLang="en-US"/>
              <a:t>Illustrating Apriori Principle</a:t>
            </a:r>
          </a:p>
        </p:txBody>
      </p:sp>
      <p:graphicFrame>
        <p:nvGraphicFramePr>
          <p:cNvPr id="21507" name="Object 3"/>
          <p:cNvGraphicFramePr>
            <a:graphicFrameLocks noChangeAspect="1"/>
          </p:cNvGraphicFramePr>
          <p:nvPr/>
        </p:nvGraphicFramePr>
        <p:xfrm>
          <a:off x="304800" y="1387475"/>
          <a:ext cx="2289175" cy="2498725"/>
        </p:xfrm>
        <a:graphic>
          <a:graphicData uri="http://schemas.openxmlformats.org/presentationml/2006/ole">
            <mc:AlternateContent xmlns:mc="http://schemas.openxmlformats.org/markup-compatibility/2006">
              <mc:Choice xmlns:v="urn:schemas-microsoft-com:vml" Requires="v">
                <p:oleObj name="Document" r:id="rId2" imgW="2289908" imgH="2495536" progId="Word.Document.8">
                  <p:embed/>
                </p:oleObj>
              </mc:Choice>
              <mc:Fallback>
                <p:oleObj name="Document" r:id="rId2" imgW="2289908" imgH="2495536" progId="Word.Document.8">
                  <p:embed/>
                  <p:pic>
                    <p:nvPicPr>
                      <p:cNvPr id="21507" name="Object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1387475"/>
                        <a:ext cx="2289175" cy="2498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508" name="Object 4"/>
          <p:cNvGraphicFramePr>
            <a:graphicFrameLocks noChangeAspect="1"/>
          </p:cNvGraphicFramePr>
          <p:nvPr/>
        </p:nvGraphicFramePr>
        <p:xfrm>
          <a:off x="3352800" y="2133600"/>
          <a:ext cx="3327400" cy="2128838"/>
        </p:xfrm>
        <a:graphic>
          <a:graphicData uri="http://schemas.openxmlformats.org/presentationml/2006/ole">
            <mc:AlternateContent xmlns:mc="http://schemas.openxmlformats.org/markup-compatibility/2006">
              <mc:Choice xmlns:v="urn:schemas-microsoft-com:vml" Requires="v">
                <p:oleObj name="Document" r:id="rId4" imgW="3328641" imgH="2008846" progId="Word.Document.8">
                  <p:embed/>
                </p:oleObj>
              </mc:Choice>
              <mc:Fallback>
                <p:oleObj name="Document" r:id="rId4" imgW="3328641" imgH="2008846" progId="Word.Document.8">
                  <p:embed/>
                  <p:pic>
                    <p:nvPicPr>
                      <p:cNvPr id="21508"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52800" y="2133600"/>
                        <a:ext cx="3327400" cy="21288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509" name="Object 5"/>
          <p:cNvGraphicFramePr>
            <a:graphicFrameLocks noChangeAspect="1"/>
          </p:cNvGraphicFramePr>
          <p:nvPr/>
        </p:nvGraphicFramePr>
        <p:xfrm>
          <a:off x="4876800" y="4572000"/>
          <a:ext cx="3094038" cy="1508125"/>
        </p:xfrm>
        <a:graphic>
          <a:graphicData uri="http://schemas.openxmlformats.org/presentationml/2006/ole">
            <mc:AlternateContent xmlns:mc="http://schemas.openxmlformats.org/markup-compatibility/2006">
              <mc:Choice xmlns:v="urn:schemas-microsoft-com:vml" Requires="v">
                <p:oleObj name="Document" r:id="rId6" imgW="3124026" imgH="1522425" progId="Word.Document.8">
                  <p:embed/>
                </p:oleObj>
              </mc:Choice>
              <mc:Fallback>
                <p:oleObj name="Document" r:id="rId6" imgW="3124026" imgH="1522425" progId="Word.Document.8">
                  <p:embed/>
                  <p:pic>
                    <p:nvPicPr>
                      <p:cNvPr id="21509" name="Object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76800" y="4572000"/>
                        <a:ext cx="3094038" cy="1508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1510" name="Text Box 6"/>
          <p:cNvSpPr txBox="1">
            <a:spLocks noChangeArrowheads="1"/>
          </p:cNvSpPr>
          <p:nvPr/>
        </p:nvSpPr>
        <p:spPr bwMode="auto">
          <a:xfrm>
            <a:off x="2514600" y="1295400"/>
            <a:ext cx="205581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spcBef>
                <a:spcPct val="0"/>
              </a:spcBef>
              <a:spcAft>
                <a:spcPct val="0"/>
              </a:spcAft>
              <a:buClrTx/>
              <a:buSzTx/>
              <a:buFontTx/>
              <a:buNone/>
            </a:pPr>
            <a:r>
              <a:rPr lang="en-US" altLang="en-US" sz="1800" b="0">
                <a:latin typeface="Tahoma" pitchFamily="34" charset="0"/>
              </a:rPr>
              <a:t>Items (1-itemsets)</a:t>
            </a:r>
          </a:p>
        </p:txBody>
      </p:sp>
      <p:sp>
        <p:nvSpPr>
          <p:cNvPr id="21511" name="Text Box 7"/>
          <p:cNvSpPr txBox="1">
            <a:spLocks noChangeArrowheads="1"/>
          </p:cNvSpPr>
          <p:nvPr/>
        </p:nvSpPr>
        <p:spPr bwMode="auto">
          <a:xfrm>
            <a:off x="6096000" y="2055813"/>
            <a:ext cx="2790825" cy="1465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spcBef>
                <a:spcPct val="0"/>
              </a:spcBef>
              <a:spcAft>
                <a:spcPct val="0"/>
              </a:spcAft>
              <a:buClrTx/>
              <a:buSzTx/>
              <a:buFontTx/>
              <a:buNone/>
            </a:pPr>
            <a:r>
              <a:rPr lang="en-US" altLang="en-US" sz="1800" b="0">
                <a:latin typeface="Tahoma" pitchFamily="34" charset="0"/>
              </a:rPr>
              <a:t>Pairs (2-itemsets)</a:t>
            </a:r>
          </a:p>
          <a:p>
            <a:pPr>
              <a:spcBef>
                <a:spcPct val="0"/>
              </a:spcBef>
              <a:spcAft>
                <a:spcPct val="0"/>
              </a:spcAft>
              <a:buClrTx/>
              <a:buSzTx/>
              <a:buFontTx/>
              <a:buNone/>
            </a:pPr>
            <a:endParaRPr lang="en-US" altLang="en-US" sz="1800" b="0">
              <a:latin typeface="Tahoma" pitchFamily="34" charset="0"/>
            </a:endParaRPr>
          </a:p>
          <a:p>
            <a:pPr>
              <a:spcBef>
                <a:spcPct val="0"/>
              </a:spcBef>
              <a:spcAft>
                <a:spcPct val="0"/>
              </a:spcAft>
              <a:buClrTx/>
              <a:buSzTx/>
              <a:buFontTx/>
              <a:buNone/>
            </a:pPr>
            <a:r>
              <a:rPr lang="en-US" altLang="en-US" sz="1800" b="0">
                <a:latin typeface="Tahoma" pitchFamily="34" charset="0"/>
              </a:rPr>
              <a:t>(No need to generate</a:t>
            </a:r>
            <a:br>
              <a:rPr lang="en-US" altLang="en-US" sz="1800" b="0">
                <a:latin typeface="Tahoma" pitchFamily="34" charset="0"/>
              </a:rPr>
            </a:br>
            <a:r>
              <a:rPr lang="en-US" altLang="en-US" sz="1800" b="0">
                <a:latin typeface="Tahoma" pitchFamily="34" charset="0"/>
              </a:rPr>
              <a:t>candidates involving Coke</a:t>
            </a:r>
            <a:br>
              <a:rPr lang="en-US" altLang="en-US" sz="1800" b="0">
                <a:latin typeface="Tahoma" pitchFamily="34" charset="0"/>
              </a:rPr>
            </a:br>
            <a:r>
              <a:rPr lang="en-US" altLang="en-US" sz="1800" b="0">
                <a:latin typeface="Tahoma" pitchFamily="34" charset="0"/>
              </a:rPr>
              <a:t>or Eggs)</a:t>
            </a:r>
            <a:endParaRPr lang="en-US" altLang="en-US" sz="2400" b="0">
              <a:latin typeface="Times New Roman" pitchFamily="18" charset="0"/>
            </a:endParaRPr>
          </a:p>
        </p:txBody>
      </p:sp>
      <p:sp>
        <p:nvSpPr>
          <p:cNvPr id="21512" name="Text Box 8"/>
          <p:cNvSpPr txBox="1">
            <a:spLocks noChangeArrowheads="1"/>
          </p:cNvSpPr>
          <p:nvPr/>
        </p:nvSpPr>
        <p:spPr bwMode="auto">
          <a:xfrm>
            <a:off x="6781800" y="4038600"/>
            <a:ext cx="222567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spcBef>
                <a:spcPct val="0"/>
              </a:spcBef>
              <a:spcAft>
                <a:spcPct val="0"/>
              </a:spcAft>
              <a:buClrTx/>
              <a:buSzTx/>
              <a:buFontTx/>
              <a:buNone/>
            </a:pPr>
            <a:r>
              <a:rPr lang="en-US" altLang="en-US" sz="1800" b="0">
                <a:latin typeface="Tahoma" pitchFamily="34" charset="0"/>
              </a:rPr>
              <a:t>Triplets (3-itemsets)</a:t>
            </a:r>
            <a:endParaRPr lang="en-US" altLang="en-US" sz="2400" b="0">
              <a:latin typeface="Times New Roman" pitchFamily="18" charset="0"/>
            </a:endParaRPr>
          </a:p>
        </p:txBody>
      </p:sp>
      <p:sp>
        <p:nvSpPr>
          <p:cNvPr id="21513" name="Line 9"/>
          <p:cNvSpPr>
            <a:spLocks noChangeShapeType="1"/>
          </p:cNvSpPr>
          <p:nvPr/>
        </p:nvSpPr>
        <p:spPr bwMode="auto">
          <a:xfrm>
            <a:off x="5410200" y="4038600"/>
            <a:ext cx="304800" cy="304800"/>
          </a:xfrm>
          <a:prstGeom prst="line">
            <a:avLst/>
          </a:prstGeom>
          <a:noFill/>
          <a:ln w="73025" cmpd="tri">
            <a:solidFill>
              <a:srgbClr val="CC0000"/>
            </a:solidFill>
            <a:round/>
            <a:headEnd/>
            <a:tailEnd type="arrow" w="med" len="sm"/>
          </a:ln>
          <a:extLst>
            <a:ext uri="{909E8E84-426E-40DD-AFC4-6F175D3DCCD1}">
              <a14:hiddenFill xmlns:a14="http://schemas.microsoft.com/office/drawing/2010/main">
                <a:noFill/>
              </a14:hiddenFill>
            </a:ext>
          </a:extLst>
        </p:spPr>
        <p:txBody>
          <a:bodyPr wrap="none" anchor="ctr"/>
          <a:lstStyle/>
          <a:p>
            <a:endParaRPr lang="en-US"/>
          </a:p>
        </p:txBody>
      </p:sp>
      <p:sp>
        <p:nvSpPr>
          <p:cNvPr id="21514" name="Line 10"/>
          <p:cNvSpPr>
            <a:spLocks noChangeShapeType="1"/>
          </p:cNvSpPr>
          <p:nvPr/>
        </p:nvSpPr>
        <p:spPr bwMode="auto">
          <a:xfrm>
            <a:off x="2819400" y="1981200"/>
            <a:ext cx="304800" cy="304800"/>
          </a:xfrm>
          <a:prstGeom prst="line">
            <a:avLst/>
          </a:prstGeom>
          <a:noFill/>
          <a:ln w="73025" cmpd="tri">
            <a:solidFill>
              <a:srgbClr val="CC0000"/>
            </a:solidFill>
            <a:round/>
            <a:headEnd/>
            <a:tailEnd type="arrow" w="med" len="sm"/>
          </a:ln>
          <a:extLst>
            <a:ext uri="{909E8E84-426E-40DD-AFC4-6F175D3DCCD1}">
              <a14:hiddenFill xmlns:a14="http://schemas.microsoft.com/office/drawing/2010/main">
                <a:noFill/>
              </a14:hiddenFill>
            </a:ext>
          </a:extLst>
        </p:spPr>
        <p:txBody>
          <a:bodyPr wrap="none" anchor="ctr"/>
          <a:lstStyle/>
          <a:p>
            <a:endParaRPr lang="en-US"/>
          </a:p>
        </p:txBody>
      </p:sp>
      <p:sp>
        <p:nvSpPr>
          <p:cNvPr id="21515" name="Text Box 12"/>
          <p:cNvSpPr txBox="1">
            <a:spLocks noChangeArrowheads="1"/>
          </p:cNvSpPr>
          <p:nvPr/>
        </p:nvSpPr>
        <p:spPr bwMode="auto">
          <a:xfrm>
            <a:off x="304800" y="3810000"/>
            <a:ext cx="2659063" cy="412750"/>
          </a:xfrm>
          <a:prstGeom prst="rect">
            <a:avLst/>
          </a:prstGeom>
          <a:solidFill>
            <a:srgbClr val="FFFF99"/>
          </a:solidFill>
          <a:ln w="15875">
            <a:solidFill>
              <a:schemeClr val="tx1"/>
            </a:solidFill>
            <a:miter lim="800000"/>
            <a:headEnd/>
            <a:tailEnd/>
          </a:ln>
        </p:spPr>
        <p:txBody>
          <a:bodyPr wrap="none" anchor="ctr">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lgn="ctr">
              <a:spcBef>
                <a:spcPct val="0"/>
              </a:spcBef>
              <a:spcAft>
                <a:spcPct val="0"/>
              </a:spcAft>
              <a:buClrTx/>
              <a:buSzTx/>
              <a:buFontTx/>
              <a:buNone/>
            </a:pPr>
            <a:r>
              <a:rPr lang="en-US" altLang="en-US" sz="2000" b="0">
                <a:latin typeface="Tahoma" pitchFamily="34" charset="0"/>
              </a:rPr>
              <a:t>Minimum Support = 3</a:t>
            </a:r>
          </a:p>
        </p:txBody>
      </p:sp>
      <p:sp>
        <p:nvSpPr>
          <p:cNvPr id="21516" name="Text Box 13"/>
          <p:cNvSpPr txBox="1">
            <a:spLocks noChangeArrowheads="1"/>
          </p:cNvSpPr>
          <p:nvPr/>
        </p:nvSpPr>
        <p:spPr bwMode="auto">
          <a:xfrm>
            <a:off x="304800" y="4381500"/>
            <a:ext cx="3244850" cy="1476375"/>
          </a:xfrm>
          <a:prstGeom prst="rect">
            <a:avLst/>
          </a:prstGeom>
          <a:solidFill>
            <a:srgbClr val="CCFFFF"/>
          </a:solidFill>
          <a:ln w="9525">
            <a:solidFill>
              <a:schemeClr val="tx1"/>
            </a:solidFill>
            <a:miter lim="800000"/>
            <a:headEnd/>
            <a:tailEnd/>
          </a:ln>
        </p:spPr>
        <p:txBody>
          <a:bodyPr wrap="none" anchor="ctr">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spcBef>
                <a:spcPct val="0"/>
              </a:spcBef>
              <a:spcAft>
                <a:spcPct val="0"/>
              </a:spcAft>
              <a:buClrTx/>
              <a:buSzTx/>
              <a:buFontTx/>
              <a:buNone/>
            </a:pPr>
            <a:r>
              <a:rPr lang="en-US" altLang="en-US" sz="1800" b="0">
                <a:latin typeface="Tahoma" pitchFamily="34" charset="0"/>
              </a:rPr>
              <a:t>If every subset is considered, </a:t>
            </a:r>
          </a:p>
          <a:p>
            <a:pPr>
              <a:spcBef>
                <a:spcPct val="0"/>
              </a:spcBef>
              <a:spcAft>
                <a:spcPct val="0"/>
              </a:spcAft>
              <a:buClrTx/>
              <a:buSzTx/>
              <a:buFontTx/>
              <a:buNone/>
            </a:pPr>
            <a:r>
              <a:rPr lang="en-US" altLang="en-US" sz="1800" b="0">
                <a:latin typeface="Tahoma" pitchFamily="34" charset="0"/>
              </a:rPr>
              <a:t>	</a:t>
            </a:r>
            <a:r>
              <a:rPr lang="en-US" altLang="en-US" sz="1800" b="0" baseline="30000">
                <a:latin typeface="Tahoma" pitchFamily="34" charset="0"/>
              </a:rPr>
              <a:t>6</a:t>
            </a:r>
            <a:r>
              <a:rPr lang="en-US" altLang="en-US" sz="1800" b="0">
                <a:latin typeface="Tahoma" pitchFamily="34" charset="0"/>
              </a:rPr>
              <a:t>C</a:t>
            </a:r>
            <a:r>
              <a:rPr lang="en-US" altLang="en-US" sz="1800" b="0" baseline="-25000">
                <a:latin typeface="Tahoma" pitchFamily="34" charset="0"/>
              </a:rPr>
              <a:t>1</a:t>
            </a:r>
            <a:r>
              <a:rPr lang="en-US" altLang="en-US" sz="1800" b="0">
                <a:latin typeface="Tahoma" pitchFamily="34" charset="0"/>
              </a:rPr>
              <a:t> + </a:t>
            </a:r>
            <a:r>
              <a:rPr lang="en-US" altLang="en-US" sz="1800" b="0" baseline="30000">
                <a:latin typeface="Tahoma" pitchFamily="34" charset="0"/>
              </a:rPr>
              <a:t>6</a:t>
            </a:r>
            <a:r>
              <a:rPr lang="en-US" altLang="en-US" sz="1800" b="0">
                <a:latin typeface="Tahoma" pitchFamily="34" charset="0"/>
              </a:rPr>
              <a:t>C</a:t>
            </a:r>
            <a:r>
              <a:rPr lang="en-US" altLang="en-US" sz="1800" b="0" baseline="-25000">
                <a:latin typeface="Tahoma" pitchFamily="34" charset="0"/>
              </a:rPr>
              <a:t>2</a:t>
            </a:r>
            <a:r>
              <a:rPr lang="en-US" altLang="en-US" sz="1800" b="0">
                <a:latin typeface="Tahoma" pitchFamily="34" charset="0"/>
              </a:rPr>
              <a:t> + </a:t>
            </a:r>
            <a:r>
              <a:rPr lang="en-US" altLang="en-US" sz="1800" b="0" baseline="30000">
                <a:latin typeface="Tahoma" pitchFamily="34" charset="0"/>
              </a:rPr>
              <a:t>6</a:t>
            </a:r>
            <a:r>
              <a:rPr lang="en-US" altLang="en-US" sz="1800" b="0">
                <a:latin typeface="Tahoma" pitchFamily="34" charset="0"/>
              </a:rPr>
              <a:t>C</a:t>
            </a:r>
            <a:r>
              <a:rPr lang="en-US" altLang="en-US" sz="1800" b="0" baseline="-25000">
                <a:latin typeface="Tahoma" pitchFamily="34" charset="0"/>
              </a:rPr>
              <a:t>3</a:t>
            </a:r>
            <a:r>
              <a:rPr lang="en-US" altLang="en-US" sz="1800" b="0">
                <a:latin typeface="Tahoma" pitchFamily="34" charset="0"/>
              </a:rPr>
              <a:t> </a:t>
            </a:r>
          </a:p>
          <a:p>
            <a:pPr>
              <a:spcBef>
                <a:spcPct val="0"/>
              </a:spcBef>
              <a:spcAft>
                <a:spcPct val="0"/>
              </a:spcAft>
              <a:buClrTx/>
              <a:buSzTx/>
              <a:buFontTx/>
              <a:buNone/>
            </a:pPr>
            <a:r>
              <a:rPr lang="en-US" altLang="en-US" sz="1800" b="0">
                <a:latin typeface="Tahoma" pitchFamily="34" charset="0"/>
              </a:rPr>
              <a:t>	6 + 15 + 20 = 41</a:t>
            </a:r>
          </a:p>
          <a:p>
            <a:pPr>
              <a:spcBef>
                <a:spcPct val="0"/>
              </a:spcBef>
              <a:spcAft>
                <a:spcPct val="0"/>
              </a:spcAft>
              <a:buClrTx/>
              <a:buSzTx/>
              <a:buFontTx/>
              <a:buNone/>
            </a:pPr>
            <a:r>
              <a:rPr lang="en-US" altLang="en-US" sz="1800" b="0">
                <a:latin typeface="Tahoma" pitchFamily="34" charset="0"/>
              </a:rPr>
              <a:t>With support-based pruning,</a:t>
            </a:r>
          </a:p>
          <a:p>
            <a:pPr>
              <a:spcBef>
                <a:spcPct val="0"/>
              </a:spcBef>
              <a:spcAft>
                <a:spcPct val="0"/>
              </a:spcAft>
              <a:buClrTx/>
              <a:buSzTx/>
              <a:buFontTx/>
              <a:buNone/>
            </a:pPr>
            <a:r>
              <a:rPr lang="en-US" altLang="en-US" sz="1800" b="0">
                <a:latin typeface="Tahoma" pitchFamily="34" charset="0"/>
              </a:rPr>
              <a:t>	6 + 6 + 4 = 16</a:t>
            </a:r>
          </a:p>
        </p:txBody>
      </p:sp>
    </p:spTree>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r>
              <a:rPr lang="en-US" altLang="en-US"/>
              <a:t>Illustrating Apriori Principle</a:t>
            </a:r>
          </a:p>
        </p:txBody>
      </p:sp>
      <p:graphicFrame>
        <p:nvGraphicFramePr>
          <p:cNvPr id="22531" name="Object 3"/>
          <p:cNvGraphicFramePr>
            <a:graphicFrameLocks noChangeAspect="1"/>
          </p:cNvGraphicFramePr>
          <p:nvPr/>
        </p:nvGraphicFramePr>
        <p:xfrm>
          <a:off x="304800" y="1387475"/>
          <a:ext cx="2289175" cy="2498725"/>
        </p:xfrm>
        <a:graphic>
          <a:graphicData uri="http://schemas.openxmlformats.org/presentationml/2006/ole">
            <mc:AlternateContent xmlns:mc="http://schemas.openxmlformats.org/markup-compatibility/2006">
              <mc:Choice xmlns:v="urn:schemas-microsoft-com:vml" Requires="v">
                <p:oleObj name="Document" r:id="rId2" imgW="2289908" imgH="2495536" progId="Word.Document.8">
                  <p:embed/>
                </p:oleObj>
              </mc:Choice>
              <mc:Fallback>
                <p:oleObj name="Document" r:id="rId2" imgW="2289908" imgH="2495536" progId="Word.Document.8">
                  <p:embed/>
                  <p:pic>
                    <p:nvPicPr>
                      <p:cNvPr id="22531" name="Object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1387475"/>
                        <a:ext cx="2289175" cy="2498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2532" name="Object 4"/>
          <p:cNvGraphicFramePr>
            <a:graphicFrameLocks noChangeAspect="1"/>
          </p:cNvGraphicFramePr>
          <p:nvPr/>
        </p:nvGraphicFramePr>
        <p:xfrm>
          <a:off x="3352800" y="2133600"/>
          <a:ext cx="3327400" cy="2128838"/>
        </p:xfrm>
        <a:graphic>
          <a:graphicData uri="http://schemas.openxmlformats.org/presentationml/2006/ole">
            <mc:AlternateContent xmlns:mc="http://schemas.openxmlformats.org/markup-compatibility/2006">
              <mc:Choice xmlns:v="urn:schemas-microsoft-com:vml" Requires="v">
                <p:oleObj name="Document" r:id="rId4" imgW="3328641" imgH="2008846" progId="Word.Document.8">
                  <p:embed/>
                </p:oleObj>
              </mc:Choice>
              <mc:Fallback>
                <p:oleObj name="Document" r:id="rId4" imgW="3328641" imgH="2008846" progId="Word.Document.8">
                  <p:embed/>
                  <p:pic>
                    <p:nvPicPr>
                      <p:cNvPr id="22532"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52800" y="2133600"/>
                        <a:ext cx="3327400" cy="21288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2533" name="Object 5"/>
          <p:cNvGraphicFramePr>
            <a:graphicFrameLocks noChangeAspect="1"/>
          </p:cNvGraphicFramePr>
          <p:nvPr/>
        </p:nvGraphicFramePr>
        <p:xfrm>
          <a:off x="4876800" y="4572000"/>
          <a:ext cx="3094038" cy="1508125"/>
        </p:xfrm>
        <a:graphic>
          <a:graphicData uri="http://schemas.openxmlformats.org/presentationml/2006/ole">
            <mc:AlternateContent xmlns:mc="http://schemas.openxmlformats.org/markup-compatibility/2006">
              <mc:Choice xmlns:v="urn:schemas-microsoft-com:vml" Requires="v">
                <p:oleObj name="Document" r:id="rId6" imgW="3124026" imgH="1522425" progId="Word.Document.8">
                  <p:embed/>
                </p:oleObj>
              </mc:Choice>
              <mc:Fallback>
                <p:oleObj name="Document" r:id="rId6" imgW="3124026" imgH="1522425" progId="Word.Document.8">
                  <p:embed/>
                  <p:pic>
                    <p:nvPicPr>
                      <p:cNvPr id="22533" name="Object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76800" y="4572000"/>
                        <a:ext cx="3094038" cy="1508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2534" name="Text Box 6"/>
          <p:cNvSpPr txBox="1">
            <a:spLocks noChangeArrowheads="1"/>
          </p:cNvSpPr>
          <p:nvPr/>
        </p:nvSpPr>
        <p:spPr bwMode="auto">
          <a:xfrm>
            <a:off x="2514600" y="1295400"/>
            <a:ext cx="205581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spcBef>
                <a:spcPct val="0"/>
              </a:spcBef>
              <a:spcAft>
                <a:spcPct val="0"/>
              </a:spcAft>
              <a:buClrTx/>
              <a:buSzTx/>
              <a:buFontTx/>
              <a:buNone/>
            </a:pPr>
            <a:r>
              <a:rPr lang="en-US" altLang="en-US" sz="1800" b="0">
                <a:latin typeface="Tahoma" pitchFamily="34" charset="0"/>
              </a:rPr>
              <a:t>Items (1-itemsets)</a:t>
            </a:r>
          </a:p>
        </p:txBody>
      </p:sp>
      <p:sp>
        <p:nvSpPr>
          <p:cNvPr id="22535" name="Text Box 7"/>
          <p:cNvSpPr txBox="1">
            <a:spLocks noChangeArrowheads="1"/>
          </p:cNvSpPr>
          <p:nvPr/>
        </p:nvSpPr>
        <p:spPr bwMode="auto">
          <a:xfrm>
            <a:off x="6096000" y="2055813"/>
            <a:ext cx="2790825" cy="1465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spcBef>
                <a:spcPct val="0"/>
              </a:spcBef>
              <a:spcAft>
                <a:spcPct val="0"/>
              </a:spcAft>
              <a:buClrTx/>
              <a:buSzTx/>
              <a:buFontTx/>
              <a:buNone/>
            </a:pPr>
            <a:r>
              <a:rPr lang="en-US" altLang="en-US" sz="1800" b="0">
                <a:latin typeface="Tahoma" pitchFamily="34" charset="0"/>
              </a:rPr>
              <a:t>Pairs (2-itemsets)</a:t>
            </a:r>
          </a:p>
          <a:p>
            <a:pPr>
              <a:spcBef>
                <a:spcPct val="0"/>
              </a:spcBef>
              <a:spcAft>
                <a:spcPct val="0"/>
              </a:spcAft>
              <a:buClrTx/>
              <a:buSzTx/>
              <a:buFontTx/>
              <a:buNone/>
            </a:pPr>
            <a:endParaRPr lang="en-US" altLang="en-US" sz="1800" b="0">
              <a:latin typeface="Tahoma" pitchFamily="34" charset="0"/>
            </a:endParaRPr>
          </a:p>
          <a:p>
            <a:pPr>
              <a:spcBef>
                <a:spcPct val="0"/>
              </a:spcBef>
              <a:spcAft>
                <a:spcPct val="0"/>
              </a:spcAft>
              <a:buClrTx/>
              <a:buSzTx/>
              <a:buFontTx/>
              <a:buNone/>
            </a:pPr>
            <a:r>
              <a:rPr lang="en-US" altLang="en-US" sz="1800" b="0">
                <a:latin typeface="Tahoma" pitchFamily="34" charset="0"/>
              </a:rPr>
              <a:t>(No need to generate</a:t>
            </a:r>
            <a:br>
              <a:rPr lang="en-US" altLang="en-US" sz="1800" b="0">
                <a:latin typeface="Tahoma" pitchFamily="34" charset="0"/>
              </a:rPr>
            </a:br>
            <a:r>
              <a:rPr lang="en-US" altLang="en-US" sz="1800" b="0">
                <a:latin typeface="Tahoma" pitchFamily="34" charset="0"/>
              </a:rPr>
              <a:t>candidates involving Coke</a:t>
            </a:r>
            <a:br>
              <a:rPr lang="en-US" altLang="en-US" sz="1800" b="0">
                <a:latin typeface="Tahoma" pitchFamily="34" charset="0"/>
              </a:rPr>
            </a:br>
            <a:r>
              <a:rPr lang="en-US" altLang="en-US" sz="1800" b="0">
                <a:latin typeface="Tahoma" pitchFamily="34" charset="0"/>
              </a:rPr>
              <a:t>or Eggs)</a:t>
            </a:r>
            <a:endParaRPr lang="en-US" altLang="en-US" sz="2400" b="0">
              <a:latin typeface="Times New Roman" pitchFamily="18" charset="0"/>
            </a:endParaRPr>
          </a:p>
        </p:txBody>
      </p:sp>
      <p:sp>
        <p:nvSpPr>
          <p:cNvPr id="22536" name="Text Box 8"/>
          <p:cNvSpPr txBox="1">
            <a:spLocks noChangeArrowheads="1"/>
          </p:cNvSpPr>
          <p:nvPr/>
        </p:nvSpPr>
        <p:spPr bwMode="auto">
          <a:xfrm>
            <a:off x="6781800" y="4038600"/>
            <a:ext cx="222567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spcBef>
                <a:spcPct val="0"/>
              </a:spcBef>
              <a:spcAft>
                <a:spcPct val="0"/>
              </a:spcAft>
              <a:buClrTx/>
              <a:buSzTx/>
              <a:buFontTx/>
              <a:buNone/>
            </a:pPr>
            <a:r>
              <a:rPr lang="en-US" altLang="en-US" sz="1800" b="0">
                <a:latin typeface="Tahoma" pitchFamily="34" charset="0"/>
              </a:rPr>
              <a:t>Triplets (3-itemsets)</a:t>
            </a:r>
            <a:endParaRPr lang="en-US" altLang="en-US" sz="2400" b="0">
              <a:latin typeface="Times New Roman" pitchFamily="18" charset="0"/>
            </a:endParaRPr>
          </a:p>
        </p:txBody>
      </p:sp>
      <p:sp>
        <p:nvSpPr>
          <p:cNvPr id="22537" name="Line 9"/>
          <p:cNvSpPr>
            <a:spLocks noChangeShapeType="1"/>
          </p:cNvSpPr>
          <p:nvPr/>
        </p:nvSpPr>
        <p:spPr bwMode="auto">
          <a:xfrm>
            <a:off x="5410200" y="4038600"/>
            <a:ext cx="304800" cy="304800"/>
          </a:xfrm>
          <a:prstGeom prst="line">
            <a:avLst/>
          </a:prstGeom>
          <a:noFill/>
          <a:ln w="73025" cmpd="tri">
            <a:solidFill>
              <a:srgbClr val="CC0000"/>
            </a:solidFill>
            <a:round/>
            <a:headEnd/>
            <a:tailEnd type="arrow" w="med" len="sm"/>
          </a:ln>
          <a:extLst>
            <a:ext uri="{909E8E84-426E-40DD-AFC4-6F175D3DCCD1}">
              <a14:hiddenFill xmlns:a14="http://schemas.microsoft.com/office/drawing/2010/main">
                <a:noFill/>
              </a14:hiddenFill>
            </a:ext>
          </a:extLst>
        </p:spPr>
        <p:txBody>
          <a:bodyPr wrap="none" anchor="ctr"/>
          <a:lstStyle/>
          <a:p>
            <a:endParaRPr lang="en-US"/>
          </a:p>
        </p:txBody>
      </p:sp>
      <p:sp>
        <p:nvSpPr>
          <p:cNvPr id="22538" name="Line 10"/>
          <p:cNvSpPr>
            <a:spLocks noChangeShapeType="1"/>
          </p:cNvSpPr>
          <p:nvPr/>
        </p:nvSpPr>
        <p:spPr bwMode="auto">
          <a:xfrm>
            <a:off x="2819400" y="1981200"/>
            <a:ext cx="304800" cy="304800"/>
          </a:xfrm>
          <a:prstGeom prst="line">
            <a:avLst/>
          </a:prstGeom>
          <a:noFill/>
          <a:ln w="73025" cmpd="tri">
            <a:solidFill>
              <a:srgbClr val="CC0000"/>
            </a:solidFill>
            <a:round/>
            <a:headEnd/>
            <a:tailEnd type="arrow" w="med" len="sm"/>
          </a:ln>
          <a:extLst>
            <a:ext uri="{909E8E84-426E-40DD-AFC4-6F175D3DCCD1}">
              <a14:hiddenFill xmlns:a14="http://schemas.microsoft.com/office/drawing/2010/main">
                <a:noFill/>
              </a14:hiddenFill>
            </a:ext>
          </a:extLst>
        </p:spPr>
        <p:txBody>
          <a:bodyPr wrap="none" anchor="ctr"/>
          <a:lstStyle/>
          <a:p>
            <a:endParaRPr lang="en-US"/>
          </a:p>
        </p:txBody>
      </p:sp>
      <p:sp>
        <p:nvSpPr>
          <p:cNvPr id="22539" name="Text Box 12"/>
          <p:cNvSpPr txBox="1">
            <a:spLocks noChangeArrowheads="1"/>
          </p:cNvSpPr>
          <p:nvPr/>
        </p:nvSpPr>
        <p:spPr bwMode="auto">
          <a:xfrm>
            <a:off x="304800" y="3810000"/>
            <a:ext cx="2659063" cy="412750"/>
          </a:xfrm>
          <a:prstGeom prst="rect">
            <a:avLst/>
          </a:prstGeom>
          <a:solidFill>
            <a:srgbClr val="FFFF99"/>
          </a:solidFill>
          <a:ln w="15875">
            <a:solidFill>
              <a:schemeClr val="tx1"/>
            </a:solidFill>
            <a:miter lim="800000"/>
            <a:headEnd/>
            <a:tailEnd/>
          </a:ln>
        </p:spPr>
        <p:txBody>
          <a:bodyPr wrap="none" anchor="ctr">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lgn="ctr">
              <a:spcBef>
                <a:spcPct val="0"/>
              </a:spcBef>
              <a:spcAft>
                <a:spcPct val="0"/>
              </a:spcAft>
              <a:buClrTx/>
              <a:buSzTx/>
              <a:buFontTx/>
              <a:buNone/>
            </a:pPr>
            <a:r>
              <a:rPr lang="en-US" altLang="en-US" sz="2000" b="0">
                <a:latin typeface="Tahoma" pitchFamily="34" charset="0"/>
              </a:rPr>
              <a:t>Minimum Support = 3</a:t>
            </a:r>
          </a:p>
        </p:txBody>
      </p:sp>
      <p:sp>
        <p:nvSpPr>
          <p:cNvPr id="22540" name="Text Box 13"/>
          <p:cNvSpPr txBox="1">
            <a:spLocks noChangeArrowheads="1"/>
          </p:cNvSpPr>
          <p:nvPr/>
        </p:nvSpPr>
        <p:spPr bwMode="auto">
          <a:xfrm>
            <a:off x="304800" y="4418013"/>
            <a:ext cx="3244850" cy="1754187"/>
          </a:xfrm>
          <a:prstGeom prst="rect">
            <a:avLst/>
          </a:prstGeom>
          <a:solidFill>
            <a:srgbClr val="CCFFFF"/>
          </a:solidFill>
          <a:ln w="9525">
            <a:solidFill>
              <a:schemeClr val="tx1"/>
            </a:solidFill>
            <a:miter lim="800000"/>
            <a:headEnd/>
            <a:tailEnd/>
          </a:ln>
        </p:spPr>
        <p:txBody>
          <a:bodyPr wrap="none" anchor="ctr">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spcBef>
                <a:spcPct val="0"/>
              </a:spcBef>
              <a:spcAft>
                <a:spcPct val="0"/>
              </a:spcAft>
              <a:buClrTx/>
              <a:buSzTx/>
              <a:buFontTx/>
              <a:buNone/>
            </a:pPr>
            <a:r>
              <a:rPr lang="en-US" altLang="en-US" sz="1800" b="0">
                <a:latin typeface="Tahoma" pitchFamily="34" charset="0"/>
              </a:rPr>
              <a:t>If every subset is considered, </a:t>
            </a:r>
          </a:p>
          <a:p>
            <a:pPr>
              <a:spcBef>
                <a:spcPct val="0"/>
              </a:spcBef>
              <a:spcAft>
                <a:spcPct val="0"/>
              </a:spcAft>
              <a:buClrTx/>
              <a:buSzTx/>
              <a:buFontTx/>
              <a:buNone/>
            </a:pPr>
            <a:r>
              <a:rPr lang="en-US" altLang="en-US" sz="1800" b="0">
                <a:latin typeface="Tahoma" pitchFamily="34" charset="0"/>
              </a:rPr>
              <a:t>	</a:t>
            </a:r>
            <a:r>
              <a:rPr lang="en-US" altLang="en-US" sz="1800" b="0" baseline="30000">
                <a:latin typeface="Tahoma" pitchFamily="34" charset="0"/>
              </a:rPr>
              <a:t>6</a:t>
            </a:r>
            <a:r>
              <a:rPr lang="en-US" altLang="en-US" sz="1800" b="0">
                <a:latin typeface="Tahoma" pitchFamily="34" charset="0"/>
              </a:rPr>
              <a:t>C</a:t>
            </a:r>
            <a:r>
              <a:rPr lang="en-US" altLang="en-US" sz="1800" b="0" baseline="-25000">
                <a:latin typeface="Tahoma" pitchFamily="34" charset="0"/>
              </a:rPr>
              <a:t>1</a:t>
            </a:r>
            <a:r>
              <a:rPr lang="en-US" altLang="en-US" sz="1800" b="0">
                <a:latin typeface="Tahoma" pitchFamily="34" charset="0"/>
              </a:rPr>
              <a:t> + </a:t>
            </a:r>
            <a:r>
              <a:rPr lang="en-US" altLang="en-US" sz="1800" b="0" baseline="30000">
                <a:latin typeface="Tahoma" pitchFamily="34" charset="0"/>
              </a:rPr>
              <a:t>6</a:t>
            </a:r>
            <a:r>
              <a:rPr lang="en-US" altLang="en-US" sz="1800" b="0">
                <a:latin typeface="Tahoma" pitchFamily="34" charset="0"/>
              </a:rPr>
              <a:t>C</a:t>
            </a:r>
            <a:r>
              <a:rPr lang="en-US" altLang="en-US" sz="1800" b="0" baseline="-25000">
                <a:latin typeface="Tahoma" pitchFamily="34" charset="0"/>
              </a:rPr>
              <a:t>2</a:t>
            </a:r>
            <a:r>
              <a:rPr lang="en-US" altLang="en-US" sz="1800" b="0">
                <a:latin typeface="Tahoma" pitchFamily="34" charset="0"/>
              </a:rPr>
              <a:t> + </a:t>
            </a:r>
            <a:r>
              <a:rPr lang="en-US" altLang="en-US" sz="1800" b="0" baseline="30000">
                <a:latin typeface="Tahoma" pitchFamily="34" charset="0"/>
              </a:rPr>
              <a:t>6</a:t>
            </a:r>
            <a:r>
              <a:rPr lang="en-US" altLang="en-US" sz="1800" b="0">
                <a:latin typeface="Tahoma" pitchFamily="34" charset="0"/>
              </a:rPr>
              <a:t>C</a:t>
            </a:r>
            <a:r>
              <a:rPr lang="en-US" altLang="en-US" sz="1800" b="0" baseline="-25000">
                <a:latin typeface="Tahoma" pitchFamily="34" charset="0"/>
              </a:rPr>
              <a:t>3</a:t>
            </a:r>
            <a:r>
              <a:rPr lang="en-US" altLang="en-US" sz="1800" b="0">
                <a:latin typeface="Tahoma" pitchFamily="34" charset="0"/>
              </a:rPr>
              <a:t> </a:t>
            </a:r>
          </a:p>
          <a:p>
            <a:pPr>
              <a:spcBef>
                <a:spcPct val="0"/>
              </a:spcBef>
              <a:spcAft>
                <a:spcPct val="0"/>
              </a:spcAft>
              <a:buClrTx/>
              <a:buSzTx/>
              <a:buFontTx/>
              <a:buNone/>
            </a:pPr>
            <a:r>
              <a:rPr lang="en-US" altLang="en-US" sz="1800" b="0">
                <a:latin typeface="Tahoma" pitchFamily="34" charset="0"/>
              </a:rPr>
              <a:t>	6 + 15 + 20 = 41</a:t>
            </a:r>
          </a:p>
          <a:p>
            <a:pPr>
              <a:spcBef>
                <a:spcPct val="0"/>
              </a:spcBef>
              <a:spcAft>
                <a:spcPct val="0"/>
              </a:spcAft>
              <a:buClrTx/>
              <a:buSzTx/>
              <a:buFontTx/>
              <a:buNone/>
            </a:pPr>
            <a:r>
              <a:rPr lang="en-US" altLang="en-US" sz="1800" b="0">
                <a:latin typeface="Tahoma" pitchFamily="34" charset="0"/>
              </a:rPr>
              <a:t>With support-based pruning,</a:t>
            </a:r>
          </a:p>
          <a:p>
            <a:pPr>
              <a:spcBef>
                <a:spcPct val="0"/>
              </a:spcBef>
              <a:spcAft>
                <a:spcPct val="0"/>
              </a:spcAft>
              <a:buClrTx/>
              <a:buSzTx/>
              <a:buFontTx/>
              <a:buNone/>
            </a:pPr>
            <a:r>
              <a:rPr lang="en-US" altLang="en-US" sz="1800" b="0">
                <a:latin typeface="Tahoma" pitchFamily="34" charset="0"/>
              </a:rPr>
              <a:t>	6 + 6 + 4 = 16</a:t>
            </a:r>
          </a:p>
          <a:p>
            <a:pPr>
              <a:spcBef>
                <a:spcPct val="0"/>
              </a:spcBef>
              <a:spcAft>
                <a:spcPct val="0"/>
              </a:spcAft>
              <a:buClrTx/>
              <a:buSzTx/>
              <a:buFontTx/>
              <a:buNone/>
            </a:pPr>
            <a:r>
              <a:rPr lang="en-US" altLang="en-US" sz="1800" b="0">
                <a:latin typeface="Tahoma" pitchFamily="34" charset="0"/>
              </a:rPr>
              <a:t>	</a:t>
            </a:r>
            <a:r>
              <a:rPr lang="en-US" altLang="en-US" sz="1800" b="0">
                <a:solidFill>
                  <a:srgbClr val="FF0000"/>
                </a:solidFill>
                <a:latin typeface="Tahoma" pitchFamily="34" charset="0"/>
              </a:rPr>
              <a:t>6 + 6 + 1 = 13</a:t>
            </a:r>
          </a:p>
        </p:txBody>
      </p:sp>
    </p:spTree>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altLang="en-US"/>
              <a:t>Apriori Algorithm</a:t>
            </a:r>
          </a:p>
        </p:txBody>
      </p:sp>
      <p:sp>
        <p:nvSpPr>
          <p:cNvPr id="23555" name="Rectangle 3"/>
          <p:cNvSpPr>
            <a:spLocks noGrp="1" noChangeArrowheads="1"/>
          </p:cNvSpPr>
          <p:nvPr>
            <p:ph idx="1"/>
          </p:nvPr>
        </p:nvSpPr>
        <p:spPr/>
        <p:txBody>
          <a:bodyPr/>
          <a:lstStyle/>
          <a:p>
            <a:pPr marL="742950" lvl="1" indent="-285750">
              <a:lnSpc>
                <a:spcPct val="90000"/>
              </a:lnSpc>
            </a:pPr>
            <a:r>
              <a:rPr lang="en-US" altLang="en-US"/>
              <a:t>F</a:t>
            </a:r>
            <a:r>
              <a:rPr lang="en-US" altLang="en-US" baseline="-25000"/>
              <a:t>k</a:t>
            </a:r>
            <a:r>
              <a:rPr lang="en-US" altLang="en-US"/>
              <a:t>: frequent k-itemsets</a:t>
            </a:r>
          </a:p>
          <a:p>
            <a:pPr marL="742950" lvl="1" indent="-285750">
              <a:lnSpc>
                <a:spcPct val="90000"/>
              </a:lnSpc>
            </a:pPr>
            <a:r>
              <a:rPr lang="en-US" altLang="en-US"/>
              <a:t>L</a:t>
            </a:r>
            <a:r>
              <a:rPr lang="en-US" altLang="en-US" baseline="-25000"/>
              <a:t>k</a:t>
            </a:r>
            <a:r>
              <a:rPr lang="en-US" altLang="en-US"/>
              <a:t>: candidate k-itemsets</a:t>
            </a:r>
          </a:p>
          <a:p>
            <a:pPr marL="1543050" lvl="3" indent="-285750">
              <a:lnSpc>
                <a:spcPct val="90000"/>
              </a:lnSpc>
            </a:pPr>
            <a:endParaRPr lang="en-US" altLang="en-US" sz="800"/>
          </a:p>
          <a:p>
            <a:pPr marL="234950" indent="-285750">
              <a:lnSpc>
                <a:spcPct val="90000"/>
              </a:lnSpc>
            </a:pPr>
            <a:r>
              <a:rPr lang="en-US" altLang="en-US"/>
              <a:t>Algorithm</a:t>
            </a:r>
          </a:p>
          <a:p>
            <a:pPr marL="742950" lvl="1" indent="-285750">
              <a:lnSpc>
                <a:spcPct val="90000"/>
              </a:lnSpc>
            </a:pPr>
            <a:r>
              <a:rPr lang="en-US" altLang="en-US"/>
              <a:t>Let k=1</a:t>
            </a:r>
          </a:p>
          <a:p>
            <a:pPr marL="742950" lvl="1" indent="-285750">
              <a:lnSpc>
                <a:spcPct val="90000"/>
              </a:lnSpc>
            </a:pPr>
            <a:r>
              <a:rPr lang="en-US" altLang="en-US"/>
              <a:t>Generate F</a:t>
            </a:r>
            <a:r>
              <a:rPr lang="en-US" altLang="en-US" baseline="-25000"/>
              <a:t>1</a:t>
            </a:r>
            <a:r>
              <a:rPr lang="en-US" altLang="en-US"/>
              <a:t> = {frequent 1-itemsets}</a:t>
            </a:r>
          </a:p>
          <a:p>
            <a:pPr marL="742950" lvl="1" indent="-285750">
              <a:lnSpc>
                <a:spcPct val="90000"/>
              </a:lnSpc>
            </a:pPr>
            <a:r>
              <a:rPr lang="en-US" altLang="en-US"/>
              <a:t>Repeat until F</a:t>
            </a:r>
            <a:r>
              <a:rPr lang="en-US" altLang="en-US" baseline="-25000"/>
              <a:t>k</a:t>
            </a:r>
            <a:r>
              <a:rPr lang="en-US" altLang="en-US"/>
              <a:t> is empty</a:t>
            </a:r>
          </a:p>
          <a:p>
            <a:pPr marL="1143000" lvl="2" indent="-228600">
              <a:lnSpc>
                <a:spcPct val="90000"/>
              </a:lnSpc>
            </a:pPr>
            <a:r>
              <a:rPr lang="en-US" altLang="en-US" b="1"/>
              <a:t>Candidate Generation</a:t>
            </a:r>
            <a:r>
              <a:rPr lang="en-US" altLang="en-US"/>
              <a:t>: Generate L</a:t>
            </a:r>
            <a:r>
              <a:rPr lang="en-US" altLang="en-US" baseline="-25000"/>
              <a:t>k+1 </a:t>
            </a:r>
            <a:r>
              <a:rPr lang="en-US" altLang="en-US"/>
              <a:t>from F</a:t>
            </a:r>
            <a:r>
              <a:rPr lang="en-US" altLang="en-US" baseline="-25000"/>
              <a:t>k</a:t>
            </a:r>
          </a:p>
          <a:p>
            <a:pPr marL="1143000" lvl="2" indent="-228600">
              <a:lnSpc>
                <a:spcPct val="90000"/>
              </a:lnSpc>
            </a:pPr>
            <a:r>
              <a:rPr lang="en-US" altLang="en-US" b="1"/>
              <a:t>Candidate Pruning</a:t>
            </a:r>
            <a:r>
              <a:rPr lang="en-US" altLang="en-US"/>
              <a:t>: Prune candidate itemsets in L</a:t>
            </a:r>
            <a:r>
              <a:rPr lang="en-US" altLang="en-US" baseline="-25000"/>
              <a:t>k+1 </a:t>
            </a:r>
            <a:r>
              <a:rPr lang="en-US" altLang="en-US"/>
              <a:t>containing subsets of length k that are infrequent </a:t>
            </a:r>
          </a:p>
          <a:p>
            <a:pPr marL="1143000" lvl="2" indent="-228600">
              <a:lnSpc>
                <a:spcPct val="90000"/>
              </a:lnSpc>
            </a:pPr>
            <a:r>
              <a:rPr lang="en-US" altLang="en-US" b="1"/>
              <a:t>Support Counting</a:t>
            </a:r>
            <a:r>
              <a:rPr lang="en-US" altLang="en-US"/>
              <a:t>: Count the support of each candidate in L</a:t>
            </a:r>
            <a:r>
              <a:rPr lang="en-US" altLang="en-US" baseline="-25000"/>
              <a:t>k+1 </a:t>
            </a:r>
            <a:r>
              <a:rPr lang="en-US" altLang="en-US"/>
              <a:t>by scanning the DB</a:t>
            </a:r>
          </a:p>
          <a:p>
            <a:pPr marL="1143000" lvl="2" indent="-228600">
              <a:lnSpc>
                <a:spcPct val="90000"/>
              </a:lnSpc>
            </a:pPr>
            <a:r>
              <a:rPr lang="en-US" altLang="en-US" b="1"/>
              <a:t>Candidate Elimination</a:t>
            </a:r>
            <a:r>
              <a:rPr lang="en-US" altLang="en-US"/>
              <a:t>: Eliminate candidates in L</a:t>
            </a:r>
            <a:r>
              <a:rPr lang="en-US" altLang="en-US" baseline="-25000"/>
              <a:t>k+1 </a:t>
            </a:r>
            <a:r>
              <a:rPr lang="en-US" altLang="en-US"/>
              <a:t>that are infrequent, leaving only those that are frequent =&gt; F</a:t>
            </a:r>
            <a:r>
              <a:rPr lang="en-US" altLang="en-US" baseline="-25000"/>
              <a:t>k+1</a:t>
            </a:r>
          </a:p>
        </p:txBody>
      </p:sp>
    </p:spTree>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p:txBody>
          <a:bodyPr/>
          <a:lstStyle/>
          <a:p>
            <a:r>
              <a:rPr lang="en-US" altLang="en-US" sz="2400"/>
              <a:t>Candidate Generation: Brute-force method</a:t>
            </a:r>
          </a:p>
        </p:txBody>
      </p:sp>
      <p:pic>
        <p:nvPicPr>
          <p:cNvPr id="24579" name="Picture 2"/>
          <p:cNvPicPr>
            <a:picLocks noChangeAspect="1" noChangeArrowheads="1"/>
          </p:cNvPicPr>
          <p:nvPr/>
        </p:nvPicPr>
        <p:blipFill>
          <a:blip r:embed="rId2">
            <a:lum contrast="40000"/>
            <a:extLst>
              <a:ext uri="{28A0092B-C50C-407E-A947-70E740481C1C}">
                <a14:useLocalDpi xmlns:a14="http://schemas.microsoft.com/office/drawing/2010/main" val="0"/>
              </a:ext>
            </a:extLst>
          </a:blip>
          <a:srcRect/>
          <a:stretch>
            <a:fillRect/>
          </a:stretch>
        </p:blipFill>
        <p:spPr bwMode="auto">
          <a:xfrm>
            <a:off x="1295400" y="1219200"/>
            <a:ext cx="6483350" cy="4926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4" name="Picture 2"/>
          <p:cNvPicPr>
            <a:picLocks noChangeAspect="1" noChangeArrowheads="1"/>
          </p:cNvPicPr>
          <p:nvPr/>
        </p:nvPicPr>
        <p:blipFill>
          <a:blip r:embed="rId3">
            <a:lum contrast="40000"/>
            <a:extLst>
              <a:ext uri="{28A0092B-C50C-407E-A947-70E740481C1C}">
                <a14:useLocalDpi xmlns:a14="http://schemas.microsoft.com/office/drawing/2010/main" val="0"/>
              </a:ext>
            </a:extLst>
          </a:blip>
          <a:srcRect l="12039" r="70956" b="62019"/>
          <a:stretch>
            <a:fillRect/>
          </a:stretch>
        </p:blipFill>
        <p:spPr bwMode="auto">
          <a:xfrm>
            <a:off x="7162800" y="1193800"/>
            <a:ext cx="1435100" cy="179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2"/>
          <p:cNvPicPr>
            <a:picLocks noChangeAspect="1" noChangeArrowheads="1"/>
          </p:cNvPicPr>
          <p:nvPr/>
        </p:nvPicPr>
        <p:blipFill>
          <a:blip r:embed="rId2">
            <a:lum contrast="40000"/>
            <a:extLst>
              <a:ext uri="{28A0092B-C50C-407E-A947-70E740481C1C}">
                <a14:useLocalDpi xmlns:a14="http://schemas.microsoft.com/office/drawing/2010/main" val="0"/>
              </a:ext>
            </a:extLst>
          </a:blip>
          <a:srcRect/>
          <a:stretch>
            <a:fillRect/>
          </a:stretch>
        </p:blipFill>
        <p:spPr bwMode="auto">
          <a:xfrm>
            <a:off x="304800" y="1286456"/>
            <a:ext cx="8591550" cy="48000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6" name="TextBox 5"/>
          <p:cNvSpPr txBox="1"/>
          <p:nvPr/>
        </p:nvSpPr>
        <p:spPr>
          <a:xfrm>
            <a:off x="762000" y="381000"/>
            <a:ext cx="7924800" cy="892175"/>
          </a:xfrm>
          <a:prstGeom prst="rect">
            <a:avLst/>
          </a:prstGeom>
          <a:noFill/>
        </p:spPr>
        <p:txBody>
          <a:bodyPr>
            <a:spAutoFit/>
          </a:bodyPr>
          <a:lstStyle/>
          <a:p>
            <a:pPr>
              <a:defRPr/>
            </a:pPr>
            <a:r>
              <a:rPr lang="en-US" sz="2400" dirty="0"/>
              <a:t>Candidate Generation: </a:t>
            </a:r>
            <a:r>
              <a:rPr lang="en-US" sz="2400" kern="0" dirty="0"/>
              <a:t>Merge Fk-1 and F1 </a:t>
            </a:r>
            <a:r>
              <a:rPr lang="en-US" sz="2400" kern="0" dirty="0" err="1"/>
              <a:t>itemsets</a:t>
            </a:r>
            <a:endParaRPr lang="en-US" sz="2800" kern="0" dirty="0"/>
          </a:p>
          <a:p>
            <a:pPr>
              <a:defRPr/>
            </a:pPr>
            <a:endParaRPr lang="en-US" sz="2800" dirty="0"/>
          </a:p>
        </p:txBody>
      </p:sp>
    </p:spTree>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762000" y="333499"/>
            <a:ext cx="7924800" cy="892175"/>
          </a:xfrm>
          <a:prstGeom prst="rect">
            <a:avLst/>
          </a:prstGeom>
          <a:noFill/>
        </p:spPr>
        <p:txBody>
          <a:bodyPr>
            <a:spAutoFit/>
          </a:bodyPr>
          <a:lstStyle/>
          <a:p>
            <a:pPr>
              <a:defRPr/>
            </a:pPr>
            <a:r>
              <a:rPr lang="en-US" sz="2400" dirty="0"/>
              <a:t>Candidate Generation: </a:t>
            </a:r>
            <a:r>
              <a:rPr lang="en-US" sz="2400" kern="0" dirty="0"/>
              <a:t>Fk-1 x Fk-1 Method</a:t>
            </a:r>
            <a:endParaRPr lang="en-US" sz="2800" kern="0" dirty="0"/>
          </a:p>
          <a:p>
            <a:pPr>
              <a:defRPr/>
            </a:pPr>
            <a:endParaRPr lang="en-US" sz="2800" dirty="0"/>
          </a:p>
        </p:txBody>
      </p:sp>
      <p:pic>
        <p:nvPicPr>
          <p:cNvPr id="2" name="Picture 1"/>
          <p:cNvPicPr>
            <a:picLocks noChangeAspect="1"/>
          </p:cNvPicPr>
          <p:nvPr/>
        </p:nvPicPr>
        <p:blipFill>
          <a:blip r:embed="rId2"/>
          <a:stretch>
            <a:fillRect/>
          </a:stretch>
        </p:blipFill>
        <p:spPr>
          <a:xfrm>
            <a:off x="570702" y="1417274"/>
            <a:ext cx="7811298" cy="4221526"/>
          </a:xfrm>
          <a:prstGeom prst="rect">
            <a:avLst/>
          </a:prstGeom>
        </p:spPr>
      </p:pic>
    </p:spTree>
    <p:extLst>
      <p:ext uri="{BB962C8B-B14F-4D97-AF65-F5344CB8AC3E}">
        <p14:creationId xmlns:p14="http://schemas.microsoft.com/office/powerpoint/2010/main" val="997713477"/>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r>
              <a:rPr lang="en-US" altLang="en-US" sz="2800"/>
              <a:t>Candidate Generation: F</a:t>
            </a:r>
            <a:r>
              <a:rPr lang="en-US" altLang="en-US" sz="2800" baseline="-25000"/>
              <a:t>k-1</a:t>
            </a:r>
            <a:r>
              <a:rPr lang="en-US" altLang="en-US" sz="2800"/>
              <a:t> </a:t>
            </a:r>
            <a:r>
              <a:rPr lang="en-US" altLang="en-US" sz="2400" b="0"/>
              <a:t>x</a:t>
            </a:r>
            <a:r>
              <a:rPr lang="en-US" altLang="en-US" sz="2800"/>
              <a:t> F</a:t>
            </a:r>
            <a:r>
              <a:rPr lang="en-US" altLang="en-US" sz="2800" baseline="-25000"/>
              <a:t>k-1</a:t>
            </a:r>
            <a:r>
              <a:rPr lang="en-US" altLang="en-US" sz="2800"/>
              <a:t> Method</a:t>
            </a:r>
            <a:endParaRPr lang="en-US" altLang="en-US" sz="2800" baseline="-25000"/>
          </a:p>
        </p:txBody>
      </p:sp>
      <p:sp>
        <p:nvSpPr>
          <p:cNvPr id="26627" name="Rectangle 3"/>
          <p:cNvSpPr>
            <a:spLocks noGrp="1" noChangeArrowheads="1"/>
          </p:cNvSpPr>
          <p:nvPr>
            <p:ph type="body" idx="1"/>
          </p:nvPr>
        </p:nvSpPr>
        <p:spPr/>
        <p:txBody>
          <a:bodyPr/>
          <a:lstStyle/>
          <a:p>
            <a:r>
              <a:rPr lang="en-US" altLang="en-US" sz="2400"/>
              <a:t>Merge two frequent (k-1)-itemsets if their first (k-2) items are identical</a:t>
            </a:r>
          </a:p>
          <a:p>
            <a:pPr lvl="1">
              <a:buFont typeface="Arial" charset="0"/>
              <a:buNone/>
            </a:pPr>
            <a:endParaRPr lang="en-US" altLang="en-US"/>
          </a:p>
          <a:p>
            <a:r>
              <a:rPr lang="en-US" altLang="en-US"/>
              <a:t>F</a:t>
            </a:r>
            <a:r>
              <a:rPr lang="en-US" altLang="en-US" baseline="-25000"/>
              <a:t>3</a:t>
            </a:r>
            <a:r>
              <a:rPr lang="en-US" altLang="en-US"/>
              <a:t> = {ABC,ABD,ABE,ACD,BCD,BDE,CDE}</a:t>
            </a:r>
          </a:p>
          <a:p>
            <a:pPr lvl="1"/>
            <a:r>
              <a:rPr lang="en-US" altLang="en-US"/>
              <a:t>Merge(</a:t>
            </a:r>
            <a:r>
              <a:rPr lang="en-US" altLang="en-US" b="1" u="sng"/>
              <a:t>AB</a:t>
            </a:r>
            <a:r>
              <a:rPr lang="en-US" altLang="en-US"/>
              <a:t>C, </a:t>
            </a:r>
            <a:r>
              <a:rPr lang="en-US" altLang="en-US" b="1" u="sng"/>
              <a:t>AB</a:t>
            </a:r>
            <a:r>
              <a:rPr lang="en-US" altLang="en-US"/>
              <a:t>D) = </a:t>
            </a:r>
            <a:r>
              <a:rPr lang="en-US" altLang="en-US" b="1" u="sng"/>
              <a:t>AB</a:t>
            </a:r>
            <a:r>
              <a:rPr lang="en-US" altLang="en-US"/>
              <a:t>CD</a:t>
            </a:r>
          </a:p>
          <a:p>
            <a:pPr lvl="1"/>
            <a:r>
              <a:rPr lang="en-US" altLang="en-US"/>
              <a:t>Merge(</a:t>
            </a:r>
            <a:r>
              <a:rPr lang="en-US" altLang="en-US" b="1" u="sng"/>
              <a:t>AB</a:t>
            </a:r>
            <a:r>
              <a:rPr lang="en-US" altLang="en-US"/>
              <a:t>C, </a:t>
            </a:r>
            <a:r>
              <a:rPr lang="en-US" altLang="en-US" b="1" u="sng"/>
              <a:t>AB</a:t>
            </a:r>
            <a:r>
              <a:rPr lang="en-US" altLang="en-US"/>
              <a:t>E) = </a:t>
            </a:r>
            <a:r>
              <a:rPr lang="en-US" altLang="en-US" b="1" u="sng"/>
              <a:t>AB</a:t>
            </a:r>
            <a:r>
              <a:rPr lang="en-US" altLang="en-US"/>
              <a:t>CE</a:t>
            </a:r>
          </a:p>
          <a:p>
            <a:pPr lvl="1"/>
            <a:r>
              <a:rPr lang="en-US" altLang="en-US"/>
              <a:t>Merge(</a:t>
            </a:r>
            <a:r>
              <a:rPr lang="en-US" altLang="en-US" b="1" u="sng"/>
              <a:t>AB</a:t>
            </a:r>
            <a:r>
              <a:rPr lang="en-US" altLang="en-US"/>
              <a:t>D, </a:t>
            </a:r>
            <a:r>
              <a:rPr lang="en-US" altLang="en-US" b="1" u="sng"/>
              <a:t>AB</a:t>
            </a:r>
            <a:r>
              <a:rPr lang="en-US" altLang="en-US"/>
              <a:t>E) = </a:t>
            </a:r>
            <a:r>
              <a:rPr lang="en-US" altLang="en-US" b="1" u="sng"/>
              <a:t>AB</a:t>
            </a:r>
            <a:r>
              <a:rPr lang="en-US" altLang="en-US"/>
              <a:t>DE</a:t>
            </a:r>
          </a:p>
          <a:p>
            <a:pPr lvl="2">
              <a:buFont typeface="Wingdings" pitchFamily="2" charset="2"/>
              <a:buNone/>
            </a:pPr>
            <a:endParaRPr lang="en-US" altLang="en-US"/>
          </a:p>
          <a:p>
            <a:pPr lvl="1"/>
            <a:r>
              <a:rPr lang="en-US" altLang="en-US"/>
              <a:t>Do not merge(</a:t>
            </a:r>
            <a:r>
              <a:rPr lang="en-US" altLang="en-US" b="1" u="sng"/>
              <a:t>A</a:t>
            </a:r>
            <a:r>
              <a:rPr lang="en-US" altLang="en-US"/>
              <a:t>BD,</a:t>
            </a:r>
            <a:r>
              <a:rPr lang="en-US" altLang="en-US" b="1" u="sng"/>
              <a:t>A</a:t>
            </a:r>
            <a:r>
              <a:rPr lang="en-US" altLang="en-US"/>
              <a:t>CD) because they share only prefix of length 1 instead of length 2</a:t>
            </a:r>
          </a:p>
        </p:txBody>
      </p:sp>
    </p:spTree>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r>
              <a:rPr lang="en-US" altLang="en-US"/>
              <a:t>Candidate Pruning</a:t>
            </a:r>
          </a:p>
        </p:txBody>
      </p:sp>
      <p:sp>
        <p:nvSpPr>
          <p:cNvPr id="25603" name="Rectangle 3"/>
          <p:cNvSpPr>
            <a:spLocks noGrp="1" noChangeArrowheads="1"/>
          </p:cNvSpPr>
          <p:nvPr>
            <p:ph type="body" idx="1"/>
          </p:nvPr>
        </p:nvSpPr>
        <p:spPr/>
        <p:txBody>
          <a:bodyPr/>
          <a:lstStyle/>
          <a:p>
            <a:r>
              <a:rPr lang="en-US" altLang="en-US"/>
              <a:t>Let F</a:t>
            </a:r>
            <a:r>
              <a:rPr lang="en-US" altLang="en-US" baseline="-25000"/>
              <a:t>3</a:t>
            </a:r>
            <a:r>
              <a:rPr lang="en-US" altLang="en-US"/>
              <a:t> = {ABC,ABD,ABE,ACD,BCD,BDE,CDE} be the set of frequent 3-itemsets</a:t>
            </a:r>
          </a:p>
          <a:p>
            <a:pPr lvl="2"/>
            <a:endParaRPr lang="en-US" altLang="en-US"/>
          </a:p>
          <a:p>
            <a:r>
              <a:rPr lang="en-US" altLang="en-US"/>
              <a:t>L</a:t>
            </a:r>
            <a:r>
              <a:rPr lang="en-US" altLang="en-US" baseline="-25000"/>
              <a:t>4</a:t>
            </a:r>
            <a:r>
              <a:rPr lang="en-US" altLang="en-US"/>
              <a:t> = {ABCD,ABCE,ABDE} is the set of candidate 4-itemsets generated (from previous slide)</a:t>
            </a:r>
          </a:p>
          <a:p>
            <a:pPr lvl="2"/>
            <a:endParaRPr lang="en-US" altLang="en-US"/>
          </a:p>
          <a:p>
            <a:r>
              <a:rPr lang="en-US" altLang="en-US"/>
              <a:t>Candidate pruning</a:t>
            </a:r>
          </a:p>
          <a:p>
            <a:pPr lvl="1"/>
            <a:r>
              <a:rPr lang="en-US" altLang="en-US"/>
              <a:t>Prune ABCE because ACE and BCE are infrequent</a:t>
            </a:r>
          </a:p>
          <a:p>
            <a:pPr lvl="1"/>
            <a:r>
              <a:rPr lang="en-US" altLang="en-US"/>
              <a:t>Prune ABDE because ADE is infrequent</a:t>
            </a:r>
          </a:p>
          <a:p>
            <a:pPr lvl="1"/>
            <a:endParaRPr lang="en-US" altLang="en-US"/>
          </a:p>
          <a:p>
            <a:r>
              <a:rPr lang="en-US" altLang="en-US"/>
              <a:t>After candidate pruning: L</a:t>
            </a:r>
            <a:r>
              <a:rPr lang="en-US" altLang="en-US" baseline="-25000"/>
              <a:t>4</a:t>
            </a:r>
            <a:r>
              <a:rPr lang="en-US" altLang="en-US"/>
              <a:t> = {ABCD}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560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60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60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r>
              <a:rPr lang="en-US" altLang="en-US" sz="2800" dirty="0"/>
              <a:t>Alternate F</a:t>
            </a:r>
            <a:r>
              <a:rPr lang="en-US" altLang="en-US" sz="2800" baseline="-25000" dirty="0"/>
              <a:t>k-1</a:t>
            </a:r>
            <a:r>
              <a:rPr lang="en-US" altLang="en-US" sz="2800" dirty="0"/>
              <a:t> </a:t>
            </a:r>
            <a:r>
              <a:rPr lang="en-US" altLang="en-US" sz="2400" b="0" dirty="0"/>
              <a:t>x</a:t>
            </a:r>
            <a:r>
              <a:rPr lang="en-US" altLang="en-US" sz="2800" dirty="0"/>
              <a:t> F</a:t>
            </a:r>
            <a:r>
              <a:rPr lang="en-US" altLang="en-US" sz="2800" baseline="-25000" dirty="0"/>
              <a:t>k-1</a:t>
            </a:r>
            <a:r>
              <a:rPr lang="en-US" altLang="en-US" sz="2800" dirty="0"/>
              <a:t> Method</a:t>
            </a:r>
            <a:endParaRPr lang="en-US" altLang="en-US" sz="2800" baseline="-25000" dirty="0"/>
          </a:p>
        </p:txBody>
      </p:sp>
      <p:sp>
        <p:nvSpPr>
          <p:cNvPr id="26627" name="Rectangle 3"/>
          <p:cNvSpPr>
            <a:spLocks noGrp="1" noChangeArrowheads="1"/>
          </p:cNvSpPr>
          <p:nvPr>
            <p:ph type="body" idx="1"/>
          </p:nvPr>
        </p:nvSpPr>
        <p:spPr/>
        <p:txBody>
          <a:bodyPr/>
          <a:lstStyle/>
          <a:p>
            <a:r>
              <a:rPr lang="en-US" altLang="en-US" sz="2400" dirty="0"/>
              <a:t>Merge two frequent (k-1)-</a:t>
            </a:r>
            <a:r>
              <a:rPr lang="en-US" altLang="en-US" sz="2400" dirty="0" err="1"/>
              <a:t>itemsets</a:t>
            </a:r>
            <a:r>
              <a:rPr lang="en-US" altLang="en-US" sz="2400" dirty="0"/>
              <a:t> if the last (k-2) items of the first one is identical to the first (k-2) items of the second.</a:t>
            </a:r>
          </a:p>
          <a:p>
            <a:pPr lvl="1">
              <a:buFont typeface="Arial" charset="0"/>
              <a:buNone/>
            </a:pPr>
            <a:endParaRPr lang="en-US" altLang="en-US" dirty="0"/>
          </a:p>
          <a:p>
            <a:r>
              <a:rPr lang="en-US" altLang="en-US" dirty="0"/>
              <a:t>F</a:t>
            </a:r>
            <a:r>
              <a:rPr lang="en-US" altLang="en-US" baseline="-25000" dirty="0"/>
              <a:t>3</a:t>
            </a:r>
            <a:r>
              <a:rPr lang="en-US" altLang="en-US" dirty="0"/>
              <a:t> = {ABC,ABD,ABE,ACD,BCD,BDE,CDE}</a:t>
            </a:r>
          </a:p>
          <a:p>
            <a:pPr lvl="1"/>
            <a:r>
              <a:rPr lang="en-US" altLang="en-US" dirty="0"/>
              <a:t>Merge(A</a:t>
            </a:r>
            <a:r>
              <a:rPr lang="en-US" altLang="en-US" b="1" u="sng" dirty="0"/>
              <a:t>BC</a:t>
            </a:r>
            <a:r>
              <a:rPr lang="en-US" altLang="en-US" dirty="0"/>
              <a:t>, </a:t>
            </a:r>
            <a:r>
              <a:rPr lang="en-US" altLang="en-US" b="1" u="sng" dirty="0"/>
              <a:t>BC</a:t>
            </a:r>
            <a:r>
              <a:rPr lang="en-US" altLang="en-US" dirty="0"/>
              <a:t>D) = A</a:t>
            </a:r>
            <a:r>
              <a:rPr lang="en-US" altLang="en-US" b="1" u="sng" dirty="0"/>
              <a:t>BC</a:t>
            </a:r>
            <a:r>
              <a:rPr lang="en-US" altLang="en-US" dirty="0"/>
              <a:t>D</a:t>
            </a:r>
          </a:p>
          <a:p>
            <a:pPr lvl="1"/>
            <a:r>
              <a:rPr lang="en-US" altLang="en-US" dirty="0"/>
              <a:t>Merge(A</a:t>
            </a:r>
            <a:r>
              <a:rPr lang="en-US" altLang="en-US" b="1" u="sng" dirty="0"/>
              <a:t>BD</a:t>
            </a:r>
            <a:r>
              <a:rPr lang="en-US" altLang="en-US" dirty="0"/>
              <a:t>, </a:t>
            </a:r>
            <a:r>
              <a:rPr lang="en-US" altLang="en-US" b="1" u="sng" dirty="0"/>
              <a:t>BD</a:t>
            </a:r>
            <a:r>
              <a:rPr lang="en-US" altLang="en-US" dirty="0"/>
              <a:t>E) = A</a:t>
            </a:r>
            <a:r>
              <a:rPr lang="en-US" altLang="en-US" b="1" u="sng" dirty="0"/>
              <a:t>BD</a:t>
            </a:r>
            <a:r>
              <a:rPr lang="en-US" altLang="en-US" dirty="0"/>
              <a:t>E</a:t>
            </a:r>
          </a:p>
          <a:p>
            <a:pPr lvl="1"/>
            <a:r>
              <a:rPr lang="en-US" altLang="en-US" dirty="0"/>
              <a:t>Merge(A</a:t>
            </a:r>
            <a:r>
              <a:rPr lang="en-US" altLang="en-US" b="1" u="sng" dirty="0"/>
              <a:t>CD</a:t>
            </a:r>
            <a:r>
              <a:rPr lang="en-US" altLang="en-US" dirty="0"/>
              <a:t>, </a:t>
            </a:r>
            <a:r>
              <a:rPr lang="en-US" altLang="en-US" b="1" u="sng" dirty="0"/>
              <a:t>CD</a:t>
            </a:r>
            <a:r>
              <a:rPr lang="en-US" altLang="en-US" dirty="0"/>
              <a:t>E) = A</a:t>
            </a:r>
            <a:r>
              <a:rPr lang="en-US" altLang="en-US" b="1" u="sng" dirty="0"/>
              <a:t>CD</a:t>
            </a:r>
            <a:r>
              <a:rPr lang="en-US" altLang="en-US" dirty="0"/>
              <a:t>E</a:t>
            </a:r>
          </a:p>
          <a:p>
            <a:pPr lvl="1"/>
            <a:r>
              <a:rPr lang="en-US" altLang="en-US" dirty="0"/>
              <a:t>Merge(B</a:t>
            </a:r>
            <a:r>
              <a:rPr lang="en-US" altLang="en-US" b="1" u="sng" dirty="0"/>
              <a:t>CD</a:t>
            </a:r>
            <a:r>
              <a:rPr lang="en-US" altLang="en-US" dirty="0"/>
              <a:t>, </a:t>
            </a:r>
            <a:r>
              <a:rPr lang="en-US" altLang="en-US" b="1" u="sng" dirty="0"/>
              <a:t>CD</a:t>
            </a:r>
            <a:r>
              <a:rPr lang="en-US" altLang="en-US" dirty="0"/>
              <a:t>E) = B</a:t>
            </a:r>
            <a:r>
              <a:rPr lang="en-US" altLang="en-US" b="1" u="sng" dirty="0"/>
              <a:t>CD</a:t>
            </a:r>
            <a:r>
              <a:rPr lang="en-US" altLang="en-US" dirty="0"/>
              <a:t>E</a:t>
            </a:r>
          </a:p>
        </p:txBody>
      </p:sp>
    </p:spTree>
    <p:extLst>
      <p:ext uri="{BB962C8B-B14F-4D97-AF65-F5344CB8AC3E}">
        <p14:creationId xmlns:p14="http://schemas.microsoft.com/office/powerpoint/2010/main" val="302644242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8770" name="Rectangle 2"/>
          <p:cNvSpPr>
            <a:spLocks noGrp="1" noChangeArrowheads="1"/>
          </p:cNvSpPr>
          <p:nvPr>
            <p:ph type="title"/>
          </p:nvPr>
        </p:nvSpPr>
        <p:spPr/>
        <p:txBody>
          <a:bodyPr/>
          <a:lstStyle/>
          <a:p>
            <a:r>
              <a:rPr lang="en-US"/>
              <a:t>OLAP Operations: Slicing and Dicing</a:t>
            </a:r>
          </a:p>
        </p:txBody>
      </p:sp>
      <p:sp>
        <p:nvSpPr>
          <p:cNvPr id="928771" name="Rectangle 3"/>
          <p:cNvSpPr>
            <a:spLocks noGrp="1" noChangeArrowheads="1"/>
          </p:cNvSpPr>
          <p:nvPr>
            <p:ph type="body" idx="1"/>
          </p:nvPr>
        </p:nvSpPr>
        <p:spPr>
          <a:xfrm>
            <a:off x="411163" y="1066800"/>
            <a:ext cx="8428037" cy="5181600"/>
          </a:xfrm>
        </p:spPr>
        <p:txBody>
          <a:bodyPr/>
          <a:lstStyle/>
          <a:p>
            <a:r>
              <a:rPr lang="en-US"/>
              <a:t>Slicing is selecting a group of cells from the entire multidimensional array by specifying a specific value for one or more dimensions. </a:t>
            </a:r>
          </a:p>
          <a:p>
            <a:r>
              <a:rPr lang="en-US"/>
              <a:t>Dicing involves selecting a subset of cells by specifying a range of attribute values. </a:t>
            </a:r>
          </a:p>
          <a:p>
            <a:pPr marL="749300" lvl="1"/>
            <a:r>
              <a:rPr lang="en-US"/>
              <a:t>This is equivalent to defining a subarray from the complete array. </a:t>
            </a:r>
          </a:p>
          <a:p>
            <a:r>
              <a:rPr lang="en-US"/>
              <a:t>In practice, both operations can also be accompanied by aggregation over some dimensions.</a:t>
            </a:r>
          </a:p>
        </p:txBody>
      </p:sp>
    </p:spTree>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r>
              <a:rPr lang="en-US" altLang="en-US" sz="2400" dirty="0"/>
              <a:t>Candidate Pruning for Alternate F</a:t>
            </a:r>
            <a:r>
              <a:rPr lang="en-US" altLang="en-US" sz="2400" baseline="-25000" dirty="0"/>
              <a:t>k-1</a:t>
            </a:r>
            <a:r>
              <a:rPr lang="en-US" altLang="en-US" sz="2400" dirty="0"/>
              <a:t> </a:t>
            </a:r>
            <a:r>
              <a:rPr lang="en-US" altLang="en-US" sz="2000" b="0" dirty="0"/>
              <a:t>x</a:t>
            </a:r>
            <a:r>
              <a:rPr lang="en-US" altLang="en-US" sz="2400" dirty="0"/>
              <a:t> F</a:t>
            </a:r>
            <a:r>
              <a:rPr lang="en-US" altLang="en-US" sz="2400" baseline="-25000" dirty="0"/>
              <a:t>k-1</a:t>
            </a:r>
            <a:r>
              <a:rPr lang="en-US" altLang="en-US" sz="2400" dirty="0"/>
              <a:t> Method</a:t>
            </a:r>
          </a:p>
        </p:txBody>
      </p:sp>
      <p:sp>
        <p:nvSpPr>
          <p:cNvPr id="25603" name="Rectangle 3"/>
          <p:cNvSpPr>
            <a:spLocks noGrp="1" noChangeArrowheads="1"/>
          </p:cNvSpPr>
          <p:nvPr>
            <p:ph type="body" idx="1"/>
          </p:nvPr>
        </p:nvSpPr>
        <p:spPr>
          <a:xfrm>
            <a:off x="411163" y="1143000"/>
            <a:ext cx="8318500" cy="5257800"/>
          </a:xfrm>
        </p:spPr>
        <p:txBody>
          <a:bodyPr/>
          <a:lstStyle/>
          <a:p>
            <a:r>
              <a:rPr lang="en-US" altLang="en-US" dirty="0"/>
              <a:t>Let F</a:t>
            </a:r>
            <a:r>
              <a:rPr lang="en-US" altLang="en-US" baseline="-25000" dirty="0"/>
              <a:t>3</a:t>
            </a:r>
            <a:r>
              <a:rPr lang="en-US" altLang="en-US" dirty="0"/>
              <a:t> = {ABC,ABD,ABE,ACD,BCD,BDE,CDE} be the set of frequent 3-itemsets</a:t>
            </a:r>
          </a:p>
          <a:p>
            <a:pPr lvl="2"/>
            <a:endParaRPr lang="en-US" altLang="en-US" dirty="0"/>
          </a:p>
          <a:p>
            <a:r>
              <a:rPr lang="en-US" altLang="en-US" dirty="0"/>
              <a:t>L</a:t>
            </a:r>
            <a:r>
              <a:rPr lang="en-US" altLang="en-US" baseline="-25000" dirty="0"/>
              <a:t>4</a:t>
            </a:r>
            <a:r>
              <a:rPr lang="en-US" altLang="en-US" dirty="0"/>
              <a:t> = {ABCD,ABDE,ACDE,BCDE} is the set of candidate 4-itemsets generated (from previous slide)</a:t>
            </a:r>
          </a:p>
          <a:p>
            <a:r>
              <a:rPr lang="en-US" altLang="en-US" dirty="0"/>
              <a:t>Candidate pruning</a:t>
            </a:r>
          </a:p>
          <a:p>
            <a:pPr lvl="1"/>
            <a:r>
              <a:rPr lang="en-US" altLang="en-US" dirty="0"/>
              <a:t>Prune ABDE because ADE is infrequent</a:t>
            </a:r>
          </a:p>
          <a:p>
            <a:pPr lvl="1"/>
            <a:r>
              <a:rPr lang="en-US" altLang="en-US" dirty="0"/>
              <a:t>Prune ACDE because ACE and ADE are infrequent</a:t>
            </a:r>
          </a:p>
          <a:p>
            <a:pPr lvl="1"/>
            <a:r>
              <a:rPr lang="en-US" altLang="en-US" dirty="0"/>
              <a:t>Prune BCDE because BCE </a:t>
            </a:r>
          </a:p>
          <a:p>
            <a:r>
              <a:rPr lang="en-US" altLang="en-US" dirty="0"/>
              <a:t>After candidate pruning: L</a:t>
            </a:r>
            <a:r>
              <a:rPr lang="en-US" altLang="en-US" baseline="-25000" dirty="0"/>
              <a:t>4</a:t>
            </a:r>
            <a:r>
              <a:rPr lang="en-US" altLang="en-US" dirty="0"/>
              <a:t> = {ABCD} </a:t>
            </a:r>
          </a:p>
        </p:txBody>
      </p:sp>
    </p:spTree>
    <p:extLst>
      <p:ext uri="{BB962C8B-B14F-4D97-AF65-F5344CB8AC3E}">
        <p14:creationId xmlns:p14="http://schemas.microsoft.com/office/powerpoint/2010/main" val="421415014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withEffect">
                                  <p:stCondLst>
                                    <p:cond delay="0"/>
                                  </p:stCondLst>
                                  <p:childTnLst>
                                    <p:set>
                                      <p:cBhvr>
                                        <p:cTn id="6" dur="1" fill="hold">
                                          <p:stCondLst>
                                            <p:cond delay="0"/>
                                          </p:stCondLst>
                                        </p:cTn>
                                        <p:tgtEl>
                                          <p:spTgt spid="2560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60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603">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560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r>
              <a:rPr lang="en-US" altLang="en-US"/>
              <a:t>Illustrating Apriori Principle</a:t>
            </a:r>
          </a:p>
        </p:txBody>
      </p:sp>
      <p:graphicFrame>
        <p:nvGraphicFramePr>
          <p:cNvPr id="28675" name="Object 3"/>
          <p:cNvGraphicFramePr>
            <a:graphicFrameLocks noChangeAspect="1"/>
          </p:cNvGraphicFramePr>
          <p:nvPr/>
        </p:nvGraphicFramePr>
        <p:xfrm>
          <a:off x="304800" y="1387475"/>
          <a:ext cx="2289175" cy="2498725"/>
        </p:xfrm>
        <a:graphic>
          <a:graphicData uri="http://schemas.openxmlformats.org/presentationml/2006/ole">
            <mc:AlternateContent xmlns:mc="http://schemas.openxmlformats.org/markup-compatibility/2006">
              <mc:Choice xmlns:v="urn:schemas-microsoft-com:vml" Requires="v">
                <p:oleObj name="Document" r:id="rId2" imgW="2289908" imgH="2495536" progId="Word.Document.8">
                  <p:embed/>
                </p:oleObj>
              </mc:Choice>
              <mc:Fallback>
                <p:oleObj name="Document" r:id="rId2" imgW="2289908" imgH="2495536" progId="Word.Document.8">
                  <p:embed/>
                  <p:pic>
                    <p:nvPicPr>
                      <p:cNvPr id="28675" name="Object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1387475"/>
                        <a:ext cx="2289175" cy="2498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8676" name="Object 4"/>
          <p:cNvGraphicFramePr>
            <a:graphicFrameLocks noChangeAspect="1"/>
          </p:cNvGraphicFramePr>
          <p:nvPr/>
        </p:nvGraphicFramePr>
        <p:xfrm>
          <a:off x="3352800" y="2133600"/>
          <a:ext cx="3327400" cy="2128838"/>
        </p:xfrm>
        <a:graphic>
          <a:graphicData uri="http://schemas.openxmlformats.org/presentationml/2006/ole">
            <mc:AlternateContent xmlns:mc="http://schemas.openxmlformats.org/markup-compatibility/2006">
              <mc:Choice xmlns:v="urn:schemas-microsoft-com:vml" Requires="v">
                <p:oleObj name="Document" r:id="rId4" imgW="3328641" imgH="2008846" progId="Word.Document.8">
                  <p:embed/>
                </p:oleObj>
              </mc:Choice>
              <mc:Fallback>
                <p:oleObj name="Document" r:id="rId4" imgW="3328641" imgH="2008846" progId="Word.Document.8">
                  <p:embed/>
                  <p:pic>
                    <p:nvPicPr>
                      <p:cNvPr id="28676"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52800" y="2133600"/>
                        <a:ext cx="3327400" cy="21288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8677" name="Object 5"/>
          <p:cNvGraphicFramePr>
            <a:graphicFrameLocks noChangeAspect="1"/>
          </p:cNvGraphicFramePr>
          <p:nvPr/>
        </p:nvGraphicFramePr>
        <p:xfrm>
          <a:off x="4876800" y="4435475"/>
          <a:ext cx="3094038" cy="1508125"/>
        </p:xfrm>
        <a:graphic>
          <a:graphicData uri="http://schemas.openxmlformats.org/presentationml/2006/ole">
            <mc:AlternateContent xmlns:mc="http://schemas.openxmlformats.org/markup-compatibility/2006">
              <mc:Choice xmlns:v="urn:schemas-microsoft-com:vml" Requires="v">
                <p:oleObj name="Document" r:id="rId6" imgW="3124026" imgH="1522425" progId="Word.Document.8">
                  <p:embed/>
                </p:oleObj>
              </mc:Choice>
              <mc:Fallback>
                <p:oleObj name="Document" r:id="rId6" imgW="3124026" imgH="1522425" progId="Word.Document.8">
                  <p:embed/>
                  <p:pic>
                    <p:nvPicPr>
                      <p:cNvPr id="28677" name="Object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76800" y="4435475"/>
                        <a:ext cx="3094038" cy="1508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8678" name="Text Box 6"/>
          <p:cNvSpPr txBox="1">
            <a:spLocks noChangeArrowheads="1"/>
          </p:cNvSpPr>
          <p:nvPr/>
        </p:nvSpPr>
        <p:spPr bwMode="auto">
          <a:xfrm>
            <a:off x="2514600" y="1295400"/>
            <a:ext cx="205581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spcBef>
                <a:spcPct val="0"/>
              </a:spcBef>
              <a:spcAft>
                <a:spcPct val="0"/>
              </a:spcAft>
              <a:buClrTx/>
              <a:buSzTx/>
              <a:buFontTx/>
              <a:buNone/>
            </a:pPr>
            <a:r>
              <a:rPr lang="en-US" altLang="en-US" sz="1800" b="0">
                <a:latin typeface="Tahoma" pitchFamily="34" charset="0"/>
              </a:rPr>
              <a:t>Items (1-itemsets)</a:t>
            </a:r>
          </a:p>
        </p:txBody>
      </p:sp>
      <p:sp>
        <p:nvSpPr>
          <p:cNvPr id="28679" name="Text Box 7"/>
          <p:cNvSpPr txBox="1">
            <a:spLocks noChangeArrowheads="1"/>
          </p:cNvSpPr>
          <p:nvPr/>
        </p:nvSpPr>
        <p:spPr bwMode="auto">
          <a:xfrm>
            <a:off x="6096000" y="2055813"/>
            <a:ext cx="2790825" cy="1465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spcBef>
                <a:spcPct val="0"/>
              </a:spcBef>
              <a:spcAft>
                <a:spcPct val="0"/>
              </a:spcAft>
              <a:buClrTx/>
              <a:buSzTx/>
              <a:buFontTx/>
              <a:buNone/>
            </a:pPr>
            <a:r>
              <a:rPr lang="en-US" altLang="en-US" sz="1800" b="0">
                <a:latin typeface="Tahoma" pitchFamily="34" charset="0"/>
              </a:rPr>
              <a:t>Pairs (2-itemsets)</a:t>
            </a:r>
          </a:p>
          <a:p>
            <a:pPr>
              <a:spcBef>
                <a:spcPct val="0"/>
              </a:spcBef>
              <a:spcAft>
                <a:spcPct val="0"/>
              </a:spcAft>
              <a:buClrTx/>
              <a:buSzTx/>
              <a:buFontTx/>
              <a:buNone/>
            </a:pPr>
            <a:endParaRPr lang="en-US" altLang="en-US" sz="1800" b="0">
              <a:latin typeface="Tahoma" pitchFamily="34" charset="0"/>
            </a:endParaRPr>
          </a:p>
          <a:p>
            <a:pPr>
              <a:spcBef>
                <a:spcPct val="0"/>
              </a:spcBef>
              <a:spcAft>
                <a:spcPct val="0"/>
              </a:spcAft>
              <a:buClrTx/>
              <a:buSzTx/>
              <a:buFontTx/>
              <a:buNone/>
            </a:pPr>
            <a:r>
              <a:rPr lang="en-US" altLang="en-US" sz="1800" b="0">
                <a:latin typeface="Tahoma" pitchFamily="34" charset="0"/>
              </a:rPr>
              <a:t>(No need to generate</a:t>
            </a:r>
            <a:br>
              <a:rPr lang="en-US" altLang="en-US" sz="1800" b="0">
                <a:latin typeface="Tahoma" pitchFamily="34" charset="0"/>
              </a:rPr>
            </a:br>
            <a:r>
              <a:rPr lang="en-US" altLang="en-US" sz="1800" b="0">
                <a:latin typeface="Tahoma" pitchFamily="34" charset="0"/>
              </a:rPr>
              <a:t>candidates involving Coke</a:t>
            </a:r>
            <a:br>
              <a:rPr lang="en-US" altLang="en-US" sz="1800" b="0">
                <a:latin typeface="Tahoma" pitchFamily="34" charset="0"/>
              </a:rPr>
            </a:br>
            <a:r>
              <a:rPr lang="en-US" altLang="en-US" sz="1800" b="0">
                <a:latin typeface="Tahoma" pitchFamily="34" charset="0"/>
              </a:rPr>
              <a:t>or Eggs)</a:t>
            </a:r>
            <a:endParaRPr lang="en-US" altLang="en-US" sz="2400" b="0">
              <a:latin typeface="Times New Roman" pitchFamily="18" charset="0"/>
            </a:endParaRPr>
          </a:p>
        </p:txBody>
      </p:sp>
      <p:sp>
        <p:nvSpPr>
          <p:cNvPr id="28680" name="Text Box 8"/>
          <p:cNvSpPr txBox="1">
            <a:spLocks noChangeArrowheads="1"/>
          </p:cNvSpPr>
          <p:nvPr/>
        </p:nvSpPr>
        <p:spPr bwMode="auto">
          <a:xfrm>
            <a:off x="6781800" y="4038600"/>
            <a:ext cx="222567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spcBef>
                <a:spcPct val="0"/>
              </a:spcBef>
              <a:spcAft>
                <a:spcPct val="0"/>
              </a:spcAft>
              <a:buClrTx/>
              <a:buSzTx/>
              <a:buFontTx/>
              <a:buNone/>
            </a:pPr>
            <a:r>
              <a:rPr lang="en-US" altLang="en-US" sz="1800" b="0">
                <a:latin typeface="Tahoma" pitchFamily="34" charset="0"/>
              </a:rPr>
              <a:t>Triplets (3-itemsets)</a:t>
            </a:r>
            <a:endParaRPr lang="en-US" altLang="en-US" sz="2400" b="0">
              <a:latin typeface="Times New Roman" pitchFamily="18" charset="0"/>
            </a:endParaRPr>
          </a:p>
        </p:txBody>
      </p:sp>
      <p:sp>
        <p:nvSpPr>
          <p:cNvPr id="28681" name="Line 9"/>
          <p:cNvSpPr>
            <a:spLocks noChangeShapeType="1"/>
          </p:cNvSpPr>
          <p:nvPr/>
        </p:nvSpPr>
        <p:spPr bwMode="auto">
          <a:xfrm>
            <a:off x="5410200" y="4038600"/>
            <a:ext cx="304800" cy="304800"/>
          </a:xfrm>
          <a:prstGeom prst="line">
            <a:avLst/>
          </a:prstGeom>
          <a:noFill/>
          <a:ln w="73025" cmpd="tri">
            <a:solidFill>
              <a:srgbClr val="CC0000"/>
            </a:solidFill>
            <a:round/>
            <a:headEnd/>
            <a:tailEnd type="arrow" w="med" len="sm"/>
          </a:ln>
          <a:extLst>
            <a:ext uri="{909E8E84-426E-40DD-AFC4-6F175D3DCCD1}">
              <a14:hiddenFill xmlns:a14="http://schemas.microsoft.com/office/drawing/2010/main">
                <a:noFill/>
              </a14:hiddenFill>
            </a:ext>
          </a:extLst>
        </p:spPr>
        <p:txBody>
          <a:bodyPr wrap="none" anchor="ctr"/>
          <a:lstStyle/>
          <a:p>
            <a:endParaRPr lang="en-US"/>
          </a:p>
        </p:txBody>
      </p:sp>
      <p:sp>
        <p:nvSpPr>
          <p:cNvPr id="28682" name="Line 10"/>
          <p:cNvSpPr>
            <a:spLocks noChangeShapeType="1"/>
          </p:cNvSpPr>
          <p:nvPr/>
        </p:nvSpPr>
        <p:spPr bwMode="auto">
          <a:xfrm>
            <a:off x="2819400" y="1981200"/>
            <a:ext cx="304800" cy="304800"/>
          </a:xfrm>
          <a:prstGeom prst="line">
            <a:avLst/>
          </a:prstGeom>
          <a:noFill/>
          <a:ln w="73025" cmpd="tri">
            <a:solidFill>
              <a:srgbClr val="CC0000"/>
            </a:solidFill>
            <a:round/>
            <a:headEnd/>
            <a:tailEnd type="arrow" w="med" len="sm"/>
          </a:ln>
          <a:extLst>
            <a:ext uri="{909E8E84-426E-40DD-AFC4-6F175D3DCCD1}">
              <a14:hiddenFill xmlns:a14="http://schemas.microsoft.com/office/drawing/2010/main">
                <a:noFill/>
              </a14:hiddenFill>
            </a:ext>
          </a:extLst>
        </p:spPr>
        <p:txBody>
          <a:bodyPr wrap="none" anchor="ctr"/>
          <a:lstStyle/>
          <a:p>
            <a:endParaRPr lang="en-US"/>
          </a:p>
        </p:txBody>
      </p:sp>
      <p:sp>
        <p:nvSpPr>
          <p:cNvPr id="28683" name="Text Box 12"/>
          <p:cNvSpPr txBox="1">
            <a:spLocks noChangeArrowheads="1"/>
          </p:cNvSpPr>
          <p:nvPr/>
        </p:nvSpPr>
        <p:spPr bwMode="auto">
          <a:xfrm>
            <a:off x="304800" y="3810000"/>
            <a:ext cx="2659063" cy="412750"/>
          </a:xfrm>
          <a:prstGeom prst="rect">
            <a:avLst/>
          </a:prstGeom>
          <a:solidFill>
            <a:srgbClr val="FFFF99"/>
          </a:solidFill>
          <a:ln w="15875">
            <a:solidFill>
              <a:schemeClr val="tx1"/>
            </a:solidFill>
            <a:miter lim="800000"/>
            <a:headEnd/>
            <a:tailEnd/>
          </a:ln>
        </p:spPr>
        <p:txBody>
          <a:bodyPr wrap="none" anchor="ctr">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lgn="ctr">
              <a:spcBef>
                <a:spcPct val="0"/>
              </a:spcBef>
              <a:spcAft>
                <a:spcPct val="0"/>
              </a:spcAft>
              <a:buClrTx/>
              <a:buSzTx/>
              <a:buFontTx/>
              <a:buNone/>
            </a:pPr>
            <a:r>
              <a:rPr lang="en-US" altLang="en-US" sz="2000" b="0">
                <a:latin typeface="Tahoma" pitchFamily="34" charset="0"/>
              </a:rPr>
              <a:t>Minimum Support = 3</a:t>
            </a:r>
          </a:p>
        </p:txBody>
      </p:sp>
      <p:sp>
        <p:nvSpPr>
          <p:cNvPr id="28684" name="Text Box 13"/>
          <p:cNvSpPr txBox="1">
            <a:spLocks noChangeArrowheads="1"/>
          </p:cNvSpPr>
          <p:nvPr/>
        </p:nvSpPr>
        <p:spPr bwMode="auto">
          <a:xfrm>
            <a:off x="304800" y="4381500"/>
            <a:ext cx="3244850" cy="1476375"/>
          </a:xfrm>
          <a:prstGeom prst="rect">
            <a:avLst/>
          </a:prstGeom>
          <a:solidFill>
            <a:srgbClr val="CCFFFF"/>
          </a:solidFill>
          <a:ln w="9525">
            <a:solidFill>
              <a:schemeClr val="tx1"/>
            </a:solidFill>
            <a:miter lim="800000"/>
            <a:headEnd/>
            <a:tailEnd/>
          </a:ln>
        </p:spPr>
        <p:txBody>
          <a:bodyPr wrap="none" anchor="ctr">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spcBef>
                <a:spcPct val="0"/>
              </a:spcBef>
              <a:spcAft>
                <a:spcPct val="0"/>
              </a:spcAft>
              <a:buClrTx/>
              <a:buSzTx/>
              <a:buFontTx/>
              <a:buNone/>
            </a:pPr>
            <a:r>
              <a:rPr lang="en-US" altLang="en-US" sz="1800" b="0">
                <a:latin typeface="Tahoma" pitchFamily="34" charset="0"/>
              </a:rPr>
              <a:t>If every subset is considered, </a:t>
            </a:r>
          </a:p>
          <a:p>
            <a:pPr>
              <a:spcBef>
                <a:spcPct val="0"/>
              </a:spcBef>
              <a:spcAft>
                <a:spcPct val="0"/>
              </a:spcAft>
              <a:buClrTx/>
              <a:buSzTx/>
              <a:buFontTx/>
              <a:buNone/>
            </a:pPr>
            <a:r>
              <a:rPr lang="en-US" altLang="en-US" sz="1800" b="0">
                <a:latin typeface="Tahoma" pitchFamily="34" charset="0"/>
              </a:rPr>
              <a:t>	</a:t>
            </a:r>
            <a:r>
              <a:rPr lang="en-US" altLang="en-US" sz="1800" b="0" baseline="30000">
                <a:latin typeface="Tahoma" pitchFamily="34" charset="0"/>
              </a:rPr>
              <a:t>6</a:t>
            </a:r>
            <a:r>
              <a:rPr lang="en-US" altLang="en-US" sz="1800" b="0">
                <a:latin typeface="Tahoma" pitchFamily="34" charset="0"/>
              </a:rPr>
              <a:t>C</a:t>
            </a:r>
            <a:r>
              <a:rPr lang="en-US" altLang="en-US" sz="1800" b="0" baseline="-25000">
                <a:latin typeface="Tahoma" pitchFamily="34" charset="0"/>
              </a:rPr>
              <a:t>1</a:t>
            </a:r>
            <a:r>
              <a:rPr lang="en-US" altLang="en-US" sz="1800" b="0">
                <a:latin typeface="Tahoma" pitchFamily="34" charset="0"/>
              </a:rPr>
              <a:t> + </a:t>
            </a:r>
            <a:r>
              <a:rPr lang="en-US" altLang="en-US" sz="1800" b="0" baseline="30000">
                <a:latin typeface="Tahoma" pitchFamily="34" charset="0"/>
              </a:rPr>
              <a:t>6</a:t>
            </a:r>
            <a:r>
              <a:rPr lang="en-US" altLang="en-US" sz="1800" b="0">
                <a:latin typeface="Tahoma" pitchFamily="34" charset="0"/>
              </a:rPr>
              <a:t>C</a:t>
            </a:r>
            <a:r>
              <a:rPr lang="en-US" altLang="en-US" sz="1800" b="0" baseline="-25000">
                <a:latin typeface="Tahoma" pitchFamily="34" charset="0"/>
              </a:rPr>
              <a:t>2</a:t>
            </a:r>
            <a:r>
              <a:rPr lang="en-US" altLang="en-US" sz="1800" b="0">
                <a:latin typeface="Tahoma" pitchFamily="34" charset="0"/>
              </a:rPr>
              <a:t> + </a:t>
            </a:r>
            <a:r>
              <a:rPr lang="en-US" altLang="en-US" sz="1800" b="0" baseline="30000">
                <a:latin typeface="Tahoma" pitchFamily="34" charset="0"/>
              </a:rPr>
              <a:t>6</a:t>
            </a:r>
            <a:r>
              <a:rPr lang="en-US" altLang="en-US" sz="1800" b="0">
                <a:latin typeface="Tahoma" pitchFamily="34" charset="0"/>
              </a:rPr>
              <a:t>C</a:t>
            </a:r>
            <a:r>
              <a:rPr lang="en-US" altLang="en-US" sz="1800" b="0" baseline="-25000">
                <a:latin typeface="Tahoma" pitchFamily="34" charset="0"/>
              </a:rPr>
              <a:t>3</a:t>
            </a:r>
            <a:r>
              <a:rPr lang="en-US" altLang="en-US" sz="1800" b="0">
                <a:latin typeface="Tahoma" pitchFamily="34" charset="0"/>
              </a:rPr>
              <a:t> </a:t>
            </a:r>
          </a:p>
          <a:p>
            <a:pPr>
              <a:spcBef>
                <a:spcPct val="0"/>
              </a:spcBef>
              <a:spcAft>
                <a:spcPct val="0"/>
              </a:spcAft>
              <a:buClrTx/>
              <a:buSzTx/>
              <a:buFontTx/>
              <a:buNone/>
            </a:pPr>
            <a:r>
              <a:rPr lang="en-US" altLang="en-US" sz="1800" b="0">
                <a:latin typeface="Tahoma" pitchFamily="34" charset="0"/>
              </a:rPr>
              <a:t>	6 + 15 + 20 = 41</a:t>
            </a:r>
          </a:p>
          <a:p>
            <a:pPr>
              <a:spcBef>
                <a:spcPct val="0"/>
              </a:spcBef>
              <a:spcAft>
                <a:spcPct val="0"/>
              </a:spcAft>
              <a:buClrTx/>
              <a:buSzTx/>
              <a:buFontTx/>
              <a:buNone/>
            </a:pPr>
            <a:r>
              <a:rPr lang="en-US" altLang="en-US" sz="1800" b="0">
                <a:latin typeface="Tahoma" pitchFamily="34" charset="0"/>
              </a:rPr>
              <a:t>With support-based pruning,</a:t>
            </a:r>
          </a:p>
          <a:p>
            <a:pPr>
              <a:spcBef>
                <a:spcPct val="0"/>
              </a:spcBef>
              <a:spcAft>
                <a:spcPct val="0"/>
              </a:spcAft>
              <a:buClrTx/>
              <a:buSzTx/>
              <a:buFontTx/>
              <a:buNone/>
            </a:pPr>
            <a:r>
              <a:rPr lang="en-US" altLang="en-US" sz="1800" b="0">
                <a:latin typeface="Tahoma" pitchFamily="34" charset="0"/>
              </a:rPr>
              <a:t>	6 + 6 + 1 = 13</a:t>
            </a:r>
          </a:p>
        </p:txBody>
      </p:sp>
      <p:sp>
        <p:nvSpPr>
          <p:cNvPr id="28685" name="TextBox 12"/>
          <p:cNvSpPr txBox="1">
            <a:spLocks noChangeArrowheads="1"/>
          </p:cNvSpPr>
          <p:nvPr/>
        </p:nvSpPr>
        <p:spPr bwMode="auto">
          <a:xfrm>
            <a:off x="3581400" y="5562600"/>
            <a:ext cx="5562600"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lgn="ctr">
              <a:spcBef>
                <a:spcPct val="0"/>
              </a:spcBef>
              <a:spcAft>
                <a:spcPct val="0"/>
              </a:spcAft>
              <a:buClrTx/>
              <a:buSzTx/>
              <a:buFontTx/>
              <a:buNone/>
            </a:pPr>
            <a:r>
              <a:rPr lang="en-US" altLang="en-US" sz="1400"/>
              <a:t>Use of F</a:t>
            </a:r>
            <a:r>
              <a:rPr lang="en-US" altLang="en-US" sz="1400" baseline="-25000"/>
              <a:t>k-1</a:t>
            </a:r>
            <a:r>
              <a:rPr lang="en-US" altLang="en-US" sz="1400"/>
              <a:t>xF</a:t>
            </a:r>
            <a:r>
              <a:rPr lang="en-US" altLang="en-US" sz="1400" baseline="-25000"/>
              <a:t>k-1</a:t>
            </a:r>
            <a:r>
              <a:rPr lang="en-US" altLang="en-US" sz="1400"/>
              <a:t> method for candidate generation results in</a:t>
            </a:r>
          </a:p>
          <a:p>
            <a:pPr algn="ctr">
              <a:spcBef>
                <a:spcPct val="0"/>
              </a:spcBef>
              <a:spcAft>
                <a:spcPct val="0"/>
              </a:spcAft>
              <a:buClrTx/>
              <a:buSzTx/>
              <a:buFontTx/>
              <a:buNone/>
            </a:pPr>
            <a:r>
              <a:rPr lang="en-US" altLang="en-US" sz="1400"/>
              <a:t> only one 3-itemset.  This is eliminated after the support counting step.</a:t>
            </a:r>
          </a:p>
        </p:txBody>
      </p:sp>
    </p:spTree>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r>
              <a:rPr lang="en-US" altLang="en-US" sz="2800"/>
              <a:t>Support Counting of Candidate Itemsets</a:t>
            </a:r>
          </a:p>
        </p:txBody>
      </p:sp>
      <p:sp>
        <p:nvSpPr>
          <p:cNvPr id="29699" name="Rectangle 3"/>
          <p:cNvSpPr>
            <a:spLocks noGrp="1" noChangeArrowheads="1"/>
          </p:cNvSpPr>
          <p:nvPr>
            <p:ph type="body" idx="1"/>
          </p:nvPr>
        </p:nvSpPr>
        <p:spPr>
          <a:xfrm>
            <a:off x="411163" y="1066800"/>
            <a:ext cx="8318500" cy="1752600"/>
          </a:xfrm>
        </p:spPr>
        <p:txBody>
          <a:bodyPr/>
          <a:lstStyle/>
          <a:p>
            <a:pPr>
              <a:lnSpc>
                <a:spcPct val="90000"/>
              </a:lnSpc>
            </a:pPr>
            <a:r>
              <a:rPr lang="en-US" altLang="en-US" sz="2400"/>
              <a:t>Scan the database of transactions to determine the support of each candidate itemset</a:t>
            </a:r>
          </a:p>
          <a:p>
            <a:pPr lvl="1">
              <a:lnSpc>
                <a:spcPct val="90000"/>
              </a:lnSpc>
            </a:pPr>
            <a:r>
              <a:rPr lang="en-US" altLang="en-US" sz="2000"/>
              <a:t>Must match every candidate itemset against every transaction, which is an expensive operation</a:t>
            </a:r>
          </a:p>
        </p:txBody>
      </p:sp>
      <p:graphicFrame>
        <p:nvGraphicFramePr>
          <p:cNvPr id="29700" name="Object 21"/>
          <p:cNvGraphicFramePr>
            <a:graphicFrameLocks noGrp="1" noChangeAspect="1"/>
          </p:cNvGraphicFramePr>
          <p:nvPr/>
        </p:nvGraphicFramePr>
        <p:xfrm>
          <a:off x="762000" y="3200400"/>
          <a:ext cx="3568700" cy="2146300"/>
        </p:xfrm>
        <a:graphic>
          <a:graphicData uri="http://schemas.openxmlformats.org/presentationml/2006/ole">
            <mc:AlternateContent xmlns:mc="http://schemas.openxmlformats.org/markup-compatibility/2006">
              <mc:Choice xmlns:v="urn:schemas-microsoft-com:vml" Requires="v">
                <p:oleObj name="Document" r:id="rId2" imgW="3352666" imgH="2016134" progId="Word.Document.8">
                  <p:embed/>
                </p:oleObj>
              </mc:Choice>
              <mc:Fallback>
                <p:oleObj name="Document" r:id="rId2" imgW="3352666" imgH="2016134" progId="Word.Document.8">
                  <p:embed/>
                  <p:pic>
                    <p:nvPicPr>
                      <p:cNvPr id="29700" name="Object 21"/>
                      <p:cNvPicPr>
                        <a:picLocks noGrp="1"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3200400"/>
                        <a:ext cx="3568700" cy="2146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9701" name="Object 5"/>
          <p:cNvGraphicFramePr>
            <a:graphicFrameLocks noChangeAspect="1"/>
          </p:cNvGraphicFramePr>
          <p:nvPr/>
        </p:nvGraphicFramePr>
        <p:xfrm>
          <a:off x="5287963" y="3429000"/>
          <a:ext cx="3094037" cy="1508125"/>
        </p:xfrm>
        <a:graphic>
          <a:graphicData uri="http://schemas.openxmlformats.org/presentationml/2006/ole">
            <mc:AlternateContent xmlns:mc="http://schemas.openxmlformats.org/markup-compatibility/2006">
              <mc:Choice xmlns:v="urn:schemas-microsoft-com:vml" Requires="v">
                <p:oleObj name="Document" r:id="rId4" imgW="3124026" imgH="1522425" progId="Word.Document.8">
                  <p:embed/>
                </p:oleObj>
              </mc:Choice>
              <mc:Fallback>
                <p:oleObj name="Document" r:id="rId4" imgW="3124026" imgH="1522425" progId="Word.Document.8">
                  <p:embed/>
                  <p:pic>
                    <p:nvPicPr>
                      <p:cNvPr id="29701"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87963" y="3429000"/>
                        <a:ext cx="3094037" cy="1508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r>
              <a:rPr lang="en-US" altLang="en-US" sz="2800"/>
              <a:t>Support Counting of Candidate Itemsets</a:t>
            </a:r>
          </a:p>
        </p:txBody>
      </p:sp>
      <p:sp>
        <p:nvSpPr>
          <p:cNvPr id="30723" name="Rectangle 3"/>
          <p:cNvSpPr>
            <a:spLocks noGrp="1" noChangeArrowheads="1"/>
          </p:cNvSpPr>
          <p:nvPr>
            <p:ph type="body" idx="1"/>
          </p:nvPr>
        </p:nvSpPr>
        <p:spPr>
          <a:xfrm>
            <a:off x="411163" y="1066800"/>
            <a:ext cx="8318500" cy="2819400"/>
          </a:xfrm>
        </p:spPr>
        <p:txBody>
          <a:bodyPr/>
          <a:lstStyle/>
          <a:p>
            <a:pPr>
              <a:lnSpc>
                <a:spcPct val="90000"/>
              </a:lnSpc>
            </a:pPr>
            <a:r>
              <a:rPr lang="en-US" altLang="en-US" sz="2400"/>
              <a:t>To reduce number of comparisons, store the candidate itemsets in a hash structure</a:t>
            </a:r>
          </a:p>
          <a:p>
            <a:pPr lvl="1">
              <a:lnSpc>
                <a:spcPct val="90000"/>
              </a:lnSpc>
            </a:pPr>
            <a:r>
              <a:rPr lang="en-US" altLang="en-US" sz="2000"/>
              <a:t>Instead of matching each transaction against every candidate, match it against candidates contained in the hashed buckets</a:t>
            </a:r>
          </a:p>
        </p:txBody>
      </p:sp>
      <p:graphicFrame>
        <p:nvGraphicFramePr>
          <p:cNvPr id="30724" name="Object 4"/>
          <p:cNvGraphicFramePr>
            <a:graphicFrameLocks noChangeAspect="1"/>
          </p:cNvGraphicFramePr>
          <p:nvPr/>
        </p:nvGraphicFramePr>
        <p:xfrm>
          <a:off x="1066800" y="3124200"/>
          <a:ext cx="6477000" cy="2763838"/>
        </p:xfrm>
        <a:graphic>
          <a:graphicData uri="http://schemas.openxmlformats.org/presentationml/2006/ole">
            <mc:AlternateContent xmlns:mc="http://schemas.openxmlformats.org/markup-compatibility/2006">
              <mc:Choice xmlns:v="urn:schemas-microsoft-com:vml" Requires="v">
                <p:oleObj name="Visio" r:id="rId2" imgW="7643978" imgH="3191008" progId="Visio.Drawing.6">
                  <p:embed/>
                </p:oleObj>
              </mc:Choice>
              <mc:Fallback>
                <p:oleObj name="Visio" r:id="rId2" imgW="7643978" imgH="3191008" progId="Visio.Drawing.6">
                  <p:embed/>
                  <p:pic>
                    <p:nvPicPr>
                      <p:cNvPr id="30724" name="Object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6800" y="3124200"/>
                        <a:ext cx="6477000" cy="2763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idx="4294967295"/>
          </p:nvPr>
        </p:nvSpPr>
        <p:spPr>
          <a:xfrm>
            <a:off x="330200" y="152400"/>
            <a:ext cx="8280400" cy="533400"/>
          </a:xfrm>
        </p:spPr>
        <p:txBody>
          <a:bodyPr/>
          <a:lstStyle/>
          <a:p>
            <a:r>
              <a:rPr lang="en-US" altLang="en-US"/>
              <a:t>Support Counting: An Example</a:t>
            </a:r>
          </a:p>
        </p:txBody>
      </p:sp>
      <p:sp>
        <p:nvSpPr>
          <p:cNvPr id="31747" name="Text Box 34"/>
          <p:cNvSpPr txBox="1">
            <a:spLocks noChangeArrowheads="1"/>
          </p:cNvSpPr>
          <p:nvPr/>
        </p:nvSpPr>
        <p:spPr bwMode="auto">
          <a:xfrm>
            <a:off x="457200" y="1066800"/>
            <a:ext cx="8305800" cy="1477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spcBef>
                <a:spcPct val="50000"/>
              </a:spcBef>
              <a:spcAft>
                <a:spcPct val="0"/>
              </a:spcAft>
              <a:buClrTx/>
              <a:buSzTx/>
              <a:buFontTx/>
              <a:buNone/>
            </a:pPr>
            <a:r>
              <a:rPr lang="en-US" altLang="en-US" sz="1800"/>
              <a:t>Suppose you have 15 candidate itemsets of length 3: </a:t>
            </a:r>
          </a:p>
          <a:p>
            <a:pPr>
              <a:spcBef>
                <a:spcPct val="50000"/>
              </a:spcBef>
              <a:spcAft>
                <a:spcPct val="0"/>
              </a:spcAft>
              <a:buClrTx/>
              <a:buSzTx/>
              <a:buFontTx/>
              <a:buNone/>
            </a:pPr>
            <a:r>
              <a:rPr lang="en-US" altLang="en-US" sz="1800"/>
              <a:t>{1 4 5}, {1 2 4}, {4 5 7}, {1 2 5}, {4 5 8}, {1 5 9}, {1 3 6}, {2 3 4}, {5 6 7}, {3 4 5}, {3 5 6}, {3 5 7}, {6 8 9}, {3 6 7}, {3 6 8}</a:t>
            </a:r>
            <a:endParaRPr lang="en-US" altLang="en-US" sz="800"/>
          </a:p>
          <a:p>
            <a:pPr>
              <a:spcBef>
                <a:spcPct val="50000"/>
              </a:spcBef>
              <a:spcAft>
                <a:spcPct val="0"/>
              </a:spcAft>
              <a:buClrTx/>
              <a:buSzTx/>
              <a:buFontTx/>
              <a:buNone/>
            </a:pPr>
            <a:endParaRPr lang="en-US" altLang="en-US" sz="1800"/>
          </a:p>
        </p:txBody>
      </p:sp>
      <p:sp>
        <p:nvSpPr>
          <p:cNvPr id="31748" name="TextBox 34"/>
          <p:cNvSpPr txBox="1">
            <a:spLocks noChangeArrowheads="1"/>
          </p:cNvSpPr>
          <p:nvPr/>
        </p:nvSpPr>
        <p:spPr bwMode="auto">
          <a:xfrm>
            <a:off x="304800" y="2209800"/>
            <a:ext cx="82296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spcBef>
                <a:spcPct val="0"/>
              </a:spcBef>
              <a:spcAft>
                <a:spcPct val="0"/>
              </a:spcAft>
              <a:buClrTx/>
              <a:buSzTx/>
              <a:buFontTx/>
              <a:buNone/>
            </a:pPr>
            <a:r>
              <a:rPr lang="en-US" altLang="en-US" sz="1800"/>
              <a:t>How many of these itemsets are supported by transaction  (1,2,3,5,6)?</a:t>
            </a:r>
          </a:p>
        </p:txBody>
      </p:sp>
      <p:graphicFrame>
        <p:nvGraphicFramePr>
          <p:cNvPr id="64514" name="Object 3"/>
          <p:cNvGraphicFramePr>
            <a:graphicFrameLocks noChangeAspect="1"/>
          </p:cNvGraphicFramePr>
          <p:nvPr/>
        </p:nvGraphicFramePr>
        <p:xfrm>
          <a:off x="3505200" y="2754313"/>
          <a:ext cx="5334000" cy="3646487"/>
        </p:xfrm>
        <a:graphic>
          <a:graphicData uri="http://schemas.openxmlformats.org/presentationml/2006/ole">
            <mc:AlternateContent xmlns:mc="http://schemas.openxmlformats.org/markup-compatibility/2006">
              <mc:Choice xmlns:v="urn:schemas-microsoft-com:vml" Requires="v">
                <p:oleObj name="Visio" r:id="rId2" imgW="9765132" imgH="7372400" progId="Visio.Drawing.6">
                  <p:embed/>
                </p:oleObj>
              </mc:Choice>
              <mc:Fallback>
                <p:oleObj name="Visio" r:id="rId2" imgW="9765132" imgH="7372400" progId="Visio.Drawing.6">
                  <p:embed/>
                  <p:pic>
                    <p:nvPicPr>
                      <p:cNvPr id="64514" name="Object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5200" y="2754313"/>
                        <a:ext cx="5334000" cy="3646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64514"/>
                                        </p:tgtEl>
                                        <p:attrNameLst>
                                          <p:attrName>style.visibility</p:attrName>
                                        </p:attrNameLst>
                                      </p:cBhvr>
                                      <p:to>
                                        <p:strVal val="visible"/>
                                      </p:to>
                                    </p:set>
                                    <p:animEffect transition="in" filter="blinds(horizontal)">
                                      <p:cBhvr>
                                        <p:cTn id="7" dur="500"/>
                                        <p:tgtEl>
                                          <p:spTgt spid="645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idx="4294967295"/>
          </p:nvPr>
        </p:nvSpPr>
        <p:spPr>
          <a:xfrm>
            <a:off x="330200" y="152400"/>
            <a:ext cx="8280400" cy="533400"/>
          </a:xfrm>
        </p:spPr>
        <p:txBody>
          <a:bodyPr/>
          <a:lstStyle/>
          <a:p>
            <a:r>
              <a:rPr lang="en-US" altLang="en-US"/>
              <a:t>Support Counting Using a Hash Tree</a:t>
            </a:r>
          </a:p>
        </p:txBody>
      </p:sp>
      <p:grpSp>
        <p:nvGrpSpPr>
          <p:cNvPr id="32771" name="Group 3"/>
          <p:cNvGrpSpPr>
            <a:grpSpLocks/>
          </p:cNvGrpSpPr>
          <p:nvPr/>
        </p:nvGrpSpPr>
        <p:grpSpPr bwMode="auto">
          <a:xfrm>
            <a:off x="3810000" y="3886200"/>
            <a:ext cx="4681538" cy="2446338"/>
            <a:chOff x="1632" y="1536"/>
            <a:chExt cx="3143" cy="1750"/>
          </a:xfrm>
        </p:grpSpPr>
        <p:sp>
          <p:nvSpPr>
            <p:cNvPr id="32782" name="Line 4"/>
            <p:cNvSpPr>
              <a:spLocks noChangeShapeType="1"/>
            </p:cNvSpPr>
            <p:nvPr/>
          </p:nvSpPr>
          <p:spPr bwMode="auto">
            <a:xfrm flipH="1">
              <a:off x="2496" y="1536"/>
              <a:ext cx="672" cy="336"/>
            </a:xfrm>
            <a:prstGeom prst="line">
              <a:avLst/>
            </a:prstGeom>
            <a:noFill/>
            <a:ln w="9525">
              <a:solidFill>
                <a:schemeClr val="tx1"/>
              </a:solidFill>
              <a:round/>
              <a:headEnd type="oval" w="med" len="med"/>
              <a:tailEnd type="oval" w="med" len="med"/>
            </a:ln>
            <a:extLst>
              <a:ext uri="{909E8E84-426E-40DD-AFC4-6F175D3DCCD1}">
                <a14:hiddenFill xmlns:a14="http://schemas.microsoft.com/office/drawing/2010/main">
                  <a:noFill/>
                </a14:hiddenFill>
              </a:ext>
            </a:extLst>
          </p:spPr>
          <p:txBody>
            <a:bodyPr/>
            <a:lstStyle/>
            <a:p>
              <a:endParaRPr lang="en-US"/>
            </a:p>
          </p:txBody>
        </p:sp>
        <p:sp>
          <p:nvSpPr>
            <p:cNvPr id="32783" name="Line 5"/>
            <p:cNvSpPr>
              <a:spLocks noChangeShapeType="1"/>
            </p:cNvSpPr>
            <p:nvPr/>
          </p:nvSpPr>
          <p:spPr bwMode="auto">
            <a:xfrm>
              <a:off x="3168" y="1536"/>
              <a:ext cx="816" cy="288"/>
            </a:xfrm>
            <a:prstGeom prst="line">
              <a:avLst/>
            </a:prstGeom>
            <a:noFill/>
            <a:ln w="9525">
              <a:solidFill>
                <a:schemeClr val="tx1"/>
              </a:solidFill>
              <a:round/>
              <a:headEnd type="oval" w="med" len="med"/>
              <a:tailEnd type="oval" w="med" len="med"/>
            </a:ln>
            <a:extLst>
              <a:ext uri="{909E8E84-426E-40DD-AFC4-6F175D3DCCD1}">
                <a14:hiddenFill xmlns:a14="http://schemas.microsoft.com/office/drawing/2010/main">
                  <a:noFill/>
                </a14:hiddenFill>
              </a:ext>
            </a:extLst>
          </p:spPr>
          <p:txBody>
            <a:bodyPr/>
            <a:lstStyle/>
            <a:p>
              <a:endParaRPr lang="en-US"/>
            </a:p>
          </p:txBody>
        </p:sp>
        <p:sp>
          <p:nvSpPr>
            <p:cNvPr id="32784" name="Line 6"/>
            <p:cNvSpPr>
              <a:spLocks noChangeShapeType="1"/>
            </p:cNvSpPr>
            <p:nvPr/>
          </p:nvSpPr>
          <p:spPr bwMode="auto">
            <a:xfrm>
              <a:off x="3168" y="1536"/>
              <a:ext cx="0" cy="240"/>
            </a:xfrm>
            <a:prstGeom prst="line">
              <a:avLst/>
            </a:prstGeom>
            <a:noFill/>
            <a:ln w="9525">
              <a:solidFill>
                <a:schemeClr val="tx1"/>
              </a:solidFill>
              <a:round/>
              <a:headEnd type="oval" w="med" len="med"/>
              <a:tailEnd type="oval" w="med" len="med"/>
            </a:ln>
            <a:extLst>
              <a:ext uri="{909E8E84-426E-40DD-AFC4-6F175D3DCCD1}">
                <a14:hiddenFill xmlns:a14="http://schemas.microsoft.com/office/drawing/2010/main">
                  <a:noFill/>
                </a14:hiddenFill>
              </a:ext>
            </a:extLst>
          </p:spPr>
          <p:txBody>
            <a:bodyPr/>
            <a:lstStyle/>
            <a:p>
              <a:endParaRPr lang="en-US"/>
            </a:p>
          </p:txBody>
        </p:sp>
        <p:sp>
          <p:nvSpPr>
            <p:cNvPr id="32785" name="Text Box 7"/>
            <p:cNvSpPr txBox="1">
              <a:spLocks noChangeArrowheads="1"/>
            </p:cNvSpPr>
            <p:nvPr/>
          </p:nvSpPr>
          <p:spPr bwMode="auto">
            <a:xfrm>
              <a:off x="2976" y="1728"/>
              <a:ext cx="465" cy="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spcBef>
                  <a:spcPct val="0"/>
                </a:spcBef>
                <a:spcAft>
                  <a:spcPct val="0"/>
                </a:spcAft>
                <a:buClrTx/>
                <a:buSzTx/>
                <a:buFontTx/>
                <a:buNone/>
              </a:pPr>
              <a:r>
                <a:rPr lang="en-US" altLang="en-US" sz="2000" b="0">
                  <a:latin typeface="Times New Roman" pitchFamily="18" charset="0"/>
                </a:rPr>
                <a:t>2 3 4</a:t>
              </a:r>
            </a:p>
            <a:p>
              <a:pPr>
                <a:spcBef>
                  <a:spcPct val="0"/>
                </a:spcBef>
                <a:spcAft>
                  <a:spcPct val="0"/>
                </a:spcAft>
                <a:buClrTx/>
                <a:buSzTx/>
                <a:buFontTx/>
                <a:buNone/>
              </a:pPr>
              <a:r>
                <a:rPr lang="en-US" altLang="en-US" sz="2000" b="0">
                  <a:latin typeface="Times New Roman" pitchFamily="18" charset="0"/>
                </a:rPr>
                <a:t>5 6 7</a:t>
              </a:r>
            </a:p>
          </p:txBody>
        </p:sp>
        <p:sp>
          <p:nvSpPr>
            <p:cNvPr id="32786" name="Line 8"/>
            <p:cNvSpPr>
              <a:spLocks noChangeShapeType="1"/>
            </p:cNvSpPr>
            <p:nvPr/>
          </p:nvSpPr>
          <p:spPr bwMode="auto">
            <a:xfrm flipH="1">
              <a:off x="1917" y="1871"/>
              <a:ext cx="576" cy="288"/>
            </a:xfrm>
            <a:prstGeom prst="line">
              <a:avLst/>
            </a:prstGeom>
            <a:noFill/>
            <a:ln w="9525">
              <a:solidFill>
                <a:schemeClr val="tx1"/>
              </a:solidFill>
              <a:round/>
              <a:headEnd type="oval" w="med" len="med"/>
              <a:tailEnd type="oval" w="med" len="med"/>
            </a:ln>
            <a:extLst>
              <a:ext uri="{909E8E84-426E-40DD-AFC4-6F175D3DCCD1}">
                <a14:hiddenFill xmlns:a14="http://schemas.microsoft.com/office/drawing/2010/main">
                  <a:noFill/>
                </a14:hiddenFill>
              </a:ext>
            </a:extLst>
          </p:spPr>
          <p:txBody>
            <a:bodyPr/>
            <a:lstStyle/>
            <a:p>
              <a:endParaRPr lang="en-US"/>
            </a:p>
          </p:txBody>
        </p:sp>
        <p:sp>
          <p:nvSpPr>
            <p:cNvPr id="32787" name="Text Box 9"/>
            <p:cNvSpPr txBox="1">
              <a:spLocks noChangeArrowheads="1"/>
            </p:cNvSpPr>
            <p:nvPr/>
          </p:nvSpPr>
          <p:spPr bwMode="auto">
            <a:xfrm>
              <a:off x="1728" y="2159"/>
              <a:ext cx="465" cy="2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spcBef>
                  <a:spcPct val="0"/>
                </a:spcBef>
                <a:spcAft>
                  <a:spcPct val="0"/>
                </a:spcAft>
                <a:buClrTx/>
                <a:buSzTx/>
                <a:buFontTx/>
                <a:buNone/>
              </a:pPr>
              <a:r>
                <a:rPr lang="en-US" altLang="en-US" sz="2000" b="0">
                  <a:latin typeface="Times New Roman" pitchFamily="18" charset="0"/>
                </a:rPr>
                <a:t>1 4 5</a:t>
              </a:r>
            </a:p>
          </p:txBody>
        </p:sp>
        <p:sp>
          <p:nvSpPr>
            <p:cNvPr id="32788" name="Line 10"/>
            <p:cNvSpPr>
              <a:spLocks noChangeShapeType="1"/>
            </p:cNvSpPr>
            <p:nvPr/>
          </p:nvSpPr>
          <p:spPr bwMode="auto">
            <a:xfrm>
              <a:off x="2493" y="1871"/>
              <a:ext cx="3" cy="481"/>
            </a:xfrm>
            <a:prstGeom prst="line">
              <a:avLst/>
            </a:prstGeom>
            <a:noFill/>
            <a:ln w="9525">
              <a:solidFill>
                <a:schemeClr val="tx1"/>
              </a:solidFill>
              <a:round/>
              <a:headEnd type="oval" w="med" len="med"/>
              <a:tailEnd type="oval" w="med" len="med"/>
            </a:ln>
            <a:extLst>
              <a:ext uri="{909E8E84-426E-40DD-AFC4-6F175D3DCCD1}">
                <a14:hiddenFill xmlns:a14="http://schemas.microsoft.com/office/drawing/2010/main">
                  <a:noFill/>
                </a14:hiddenFill>
              </a:ext>
            </a:extLst>
          </p:spPr>
          <p:txBody>
            <a:bodyPr/>
            <a:lstStyle/>
            <a:p>
              <a:endParaRPr lang="en-US"/>
            </a:p>
          </p:txBody>
        </p:sp>
        <p:sp>
          <p:nvSpPr>
            <p:cNvPr id="32789" name="Line 11"/>
            <p:cNvSpPr>
              <a:spLocks noChangeShapeType="1"/>
            </p:cNvSpPr>
            <p:nvPr/>
          </p:nvSpPr>
          <p:spPr bwMode="auto">
            <a:xfrm>
              <a:off x="2493" y="1871"/>
              <a:ext cx="576" cy="386"/>
            </a:xfrm>
            <a:prstGeom prst="line">
              <a:avLst/>
            </a:prstGeom>
            <a:noFill/>
            <a:ln w="9525">
              <a:solidFill>
                <a:schemeClr val="tx1"/>
              </a:solidFill>
              <a:round/>
              <a:headEnd type="oval" w="med" len="med"/>
              <a:tailEnd type="oval" w="med" len="med"/>
            </a:ln>
            <a:extLst>
              <a:ext uri="{909E8E84-426E-40DD-AFC4-6F175D3DCCD1}">
                <a14:hiddenFill xmlns:a14="http://schemas.microsoft.com/office/drawing/2010/main">
                  <a:noFill/>
                </a14:hiddenFill>
              </a:ext>
            </a:extLst>
          </p:spPr>
          <p:txBody>
            <a:bodyPr/>
            <a:lstStyle/>
            <a:p>
              <a:endParaRPr lang="en-US"/>
            </a:p>
          </p:txBody>
        </p:sp>
        <p:sp>
          <p:nvSpPr>
            <p:cNvPr id="32790" name="Text Box 12"/>
            <p:cNvSpPr txBox="1">
              <a:spLocks noChangeArrowheads="1"/>
            </p:cNvSpPr>
            <p:nvPr/>
          </p:nvSpPr>
          <p:spPr bwMode="auto">
            <a:xfrm>
              <a:off x="2870" y="2265"/>
              <a:ext cx="465" cy="2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spcBef>
                  <a:spcPct val="0"/>
                </a:spcBef>
                <a:spcAft>
                  <a:spcPct val="0"/>
                </a:spcAft>
                <a:buClrTx/>
                <a:buSzTx/>
                <a:buFontTx/>
                <a:buNone/>
              </a:pPr>
              <a:r>
                <a:rPr lang="en-US" altLang="en-US" sz="2000" b="0">
                  <a:latin typeface="Times New Roman" pitchFamily="18" charset="0"/>
                </a:rPr>
                <a:t>1 3 6</a:t>
              </a:r>
            </a:p>
          </p:txBody>
        </p:sp>
        <p:sp>
          <p:nvSpPr>
            <p:cNvPr id="32791" name="Line 13"/>
            <p:cNvSpPr>
              <a:spLocks noChangeShapeType="1"/>
            </p:cNvSpPr>
            <p:nvPr/>
          </p:nvSpPr>
          <p:spPr bwMode="auto">
            <a:xfrm flipH="1">
              <a:off x="1824" y="2352"/>
              <a:ext cx="672" cy="336"/>
            </a:xfrm>
            <a:prstGeom prst="line">
              <a:avLst/>
            </a:prstGeom>
            <a:noFill/>
            <a:ln w="9525">
              <a:solidFill>
                <a:schemeClr val="tx1"/>
              </a:solidFill>
              <a:round/>
              <a:headEnd type="oval" w="med" len="med"/>
              <a:tailEnd type="oval" w="med" len="med"/>
            </a:ln>
            <a:extLst>
              <a:ext uri="{909E8E84-426E-40DD-AFC4-6F175D3DCCD1}">
                <a14:hiddenFill xmlns:a14="http://schemas.microsoft.com/office/drawing/2010/main">
                  <a:noFill/>
                </a14:hiddenFill>
              </a:ext>
            </a:extLst>
          </p:spPr>
          <p:txBody>
            <a:bodyPr/>
            <a:lstStyle/>
            <a:p>
              <a:endParaRPr lang="en-US"/>
            </a:p>
          </p:txBody>
        </p:sp>
        <p:sp>
          <p:nvSpPr>
            <p:cNvPr id="32792" name="Text Box 14"/>
            <p:cNvSpPr txBox="1">
              <a:spLocks noChangeArrowheads="1"/>
            </p:cNvSpPr>
            <p:nvPr/>
          </p:nvSpPr>
          <p:spPr bwMode="auto">
            <a:xfrm>
              <a:off x="1632" y="2640"/>
              <a:ext cx="465" cy="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spcBef>
                  <a:spcPct val="0"/>
                </a:spcBef>
                <a:spcAft>
                  <a:spcPct val="0"/>
                </a:spcAft>
                <a:buClrTx/>
                <a:buSzTx/>
                <a:buFontTx/>
                <a:buNone/>
              </a:pPr>
              <a:r>
                <a:rPr lang="en-US" altLang="en-US" sz="2000" b="0">
                  <a:latin typeface="Times New Roman" pitchFamily="18" charset="0"/>
                </a:rPr>
                <a:t>1 2 4</a:t>
              </a:r>
            </a:p>
            <a:p>
              <a:pPr>
                <a:spcBef>
                  <a:spcPct val="0"/>
                </a:spcBef>
                <a:spcAft>
                  <a:spcPct val="0"/>
                </a:spcAft>
                <a:buClrTx/>
                <a:buSzTx/>
                <a:buFontTx/>
                <a:buNone/>
              </a:pPr>
              <a:r>
                <a:rPr lang="en-US" altLang="en-US" sz="2000" b="0">
                  <a:latin typeface="Times New Roman" pitchFamily="18" charset="0"/>
                </a:rPr>
                <a:t>4 5 7</a:t>
              </a:r>
            </a:p>
          </p:txBody>
        </p:sp>
        <p:sp>
          <p:nvSpPr>
            <p:cNvPr id="32793" name="Line 15"/>
            <p:cNvSpPr>
              <a:spLocks noChangeShapeType="1"/>
            </p:cNvSpPr>
            <p:nvPr/>
          </p:nvSpPr>
          <p:spPr bwMode="auto">
            <a:xfrm>
              <a:off x="2496" y="2352"/>
              <a:ext cx="0" cy="432"/>
            </a:xfrm>
            <a:prstGeom prst="line">
              <a:avLst/>
            </a:prstGeom>
            <a:noFill/>
            <a:ln w="9525">
              <a:solidFill>
                <a:schemeClr val="tx1"/>
              </a:solidFill>
              <a:round/>
              <a:headEnd type="oval" w="med" len="med"/>
              <a:tailEnd type="oval" w="med" len="med"/>
            </a:ln>
            <a:extLst>
              <a:ext uri="{909E8E84-426E-40DD-AFC4-6F175D3DCCD1}">
                <a14:hiddenFill xmlns:a14="http://schemas.microsoft.com/office/drawing/2010/main">
                  <a:noFill/>
                </a14:hiddenFill>
              </a:ext>
            </a:extLst>
          </p:spPr>
          <p:txBody>
            <a:bodyPr/>
            <a:lstStyle/>
            <a:p>
              <a:endParaRPr lang="en-US"/>
            </a:p>
          </p:txBody>
        </p:sp>
        <p:sp>
          <p:nvSpPr>
            <p:cNvPr id="32794" name="Text Box 16"/>
            <p:cNvSpPr txBox="1">
              <a:spLocks noChangeArrowheads="1"/>
            </p:cNvSpPr>
            <p:nvPr/>
          </p:nvSpPr>
          <p:spPr bwMode="auto">
            <a:xfrm>
              <a:off x="2255" y="2784"/>
              <a:ext cx="465" cy="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spcBef>
                  <a:spcPct val="0"/>
                </a:spcBef>
                <a:spcAft>
                  <a:spcPct val="0"/>
                </a:spcAft>
                <a:buClrTx/>
                <a:buSzTx/>
                <a:buFontTx/>
                <a:buNone/>
              </a:pPr>
              <a:r>
                <a:rPr lang="en-US" altLang="en-US" sz="2000" b="0">
                  <a:latin typeface="Times New Roman" pitchFamily="18" charset="0"/>
                </a:rPr>
                <a:t>1 2 5</a:t>
              </a:r>
            </a:p>
            <a:p>
              <a:pPr>
                <a:spcBef>
                  <a:spcPct val="0"/>
                </a:spcBef>
                <a:spcAft>
                  <a:spcPct val="0"/>
                </a:spcAft>
                <a:buClrTx/>
                <a:buSzTx/>
                <a:buFontTx/>
                <a:buNone/>
              </a:pPr>
              <a:r>
                <a:rPr lang="en-US" altLang="en-US" sz="2000" b="0">
                  <a:latin typeface="Times New Roman" pitchFamily="18" charset="0"/>
                </a:rPr>
                <a:t>4 5 8</a:t>
              </a:r>
            </a:p>
          </p:txBody>
        </p:sp>
        <p:sp>
          <p:nvSpPr>
            <p:cNvPr id="32795" name="Line 17"/>
            <p:cNvSpPr>
              <a:spLocks noChangeShapeType="1"/>
            </p:cNvSpPr>
            <p:nvPr/>
          </p:nvSpPr>
          <p:spPr bwMode="auto">
            <a:xfrm>
              <a:off x="2496" y="2352"/>
              <a:ext cx="576" cy="432"/>
            </a:xfrm>
            <a:prstGeom prst="line">
              <a:avLst/>
            </a:prstGeom>
            <a:noFill/>
            <a:ln w="9525">
              <a:solidFill>
                <a:schemeClr val="tx1"/>
              </a:solidFill>
              <a:round/>
              <a:headEnd type="oval" w="med" len="med"/>
              <a:tailEnd type="oval" w="med" len="med"/>
            </a:ln>
            <a:extLst>
              <a:ext uri="{909E8E84-426E-40DD-AFC4-6F175D3DCCD1}">
                <a14:hiddenFill xmlns:a14="http://schemas.microsoft.com/office/drawing/2010/main">
                  <a:noFill/>
                </a14:hiddenFill>
              </a:ext>
            </a:extLst>
          </p:spPr>
          <p:txBody>
            <a:bodyPr/>
            <a:lstStyle/>
            <a:p>
              <a:endParaRPr lang="en-US"/>
            </a:p>
          </p:txBody>
        </p:sp>
        <p:sp>
          <p:nvSpPr>
            <p:cNvPr id="32796" name="Text Box 18"/>
            <p:cNvSpPr txBox="1">
              <a:spLocks noChangeArrowheads="1"/>
            </p:cNvSpPr>
            <p:nvPr/>
          </p:nvSpPr>
          <p:spPr bwMode="auto">
            <a:xfrm>
              <a:off x="2832" y="2784"/>
              <a:ext cx="465" cy="2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spcBef>
                  <a:spcPct val="0"/>
                </a:spcBef>
                <a:spcAft>
                  <a:spcPct val="0"/>
                </a:spcAft>
                <a:buClrTx/>
                <a:buSzTx/>
                <a:buFontTx/>
                <a:buNone/>
              </a:pPr>
              <a:r>
                <a:rPr lang="en-US" altLang="en-US" sz="2000" b="0">
                  <a:latin typeface="Times New Roman" pitchFamily="18" charset="0"/>
                </a:rPr>
                <a:t>1 5 9</a:t>
              </a:r>
            </a:p>
          </p:txBody>
        </p:sp>
        <p:sp>
          <p:nvSpPr>
            <p:cNvPr id="32797" name="Line 19"/>
            <p:cNvSpPr>
              <a:spLocks noChangeShapeType="1"/>
            </p:cNvSpPr>
            <p:nvPr/>
          </p:nvSpPr>
          <p:spPr bwMode="auto">
            <a:xfrm flipH="1">
              <a:off x="3456" y="1824"/>
              <a:ext cx="528" cy="336"/>
            </a:xfrm>
            <a:prstGeom prst="line">
              <a:avLst/>
            </a:prstGeom>
            <a:noFill/>
            <a:ln w="9525">
              <a:solidFill>
                <a:schemeClr val="tx1"/>
              </a:solidFill>
              <a:round/>
              <a:headEnd type="oval" w="med" len="med"/>
              <a:tailEnd type="oval" w="med" len="med"/>
            </a:ln>
            <a:extLst>
              <a:ext uri="{909E8E84-426E-40DD-AFC4-6F175D3DCCD1}">
                <a14:hiddenFill xmlns:a14="http://schemas.microsoft.com/office/drawing/2010/main">
                  <a:noFill/>
                </a14:hiddenFill>
              </a:ext>
            </a:extLst>
          </p:spPr>
          <p:txBody>
            <a:bodyPr/>
            <a:lstStyle/>
            <a:p>
              <a:endParaRPr lang="en-US"/>
            </a:p>
          </p:txBody>
        </p:sp>
        <p:sp>
          <p:nvSpPr>
            <p:cNvPr id="32798" name="Text Box 20"/>
            <p:cNvSpPr txBox="1">
              <a:spLocks noChangeArrowheads="1"/>
            </p:cNvSpPr>
            <p:nvPr/>
          </p:nvSpPr>
          <p:spPr bwMode="auto">
            <a:xfrm>
              <a:off x="3254" y="2169"/>
              <a:ext cx="465" cy="2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spcBef>
                  <a:spcPct val="0"/>
                </a:spcBef>
                <a:spcAft>
                  <a:spcPct val="0"/>
                </a:spcAft>
                <a:buClrTx/>
                <a:buSzTx/>
                <a:buFontTx/>
                <a:buNone/>
              </a:pPr>
              <a:r>
                <a:rPr lang="en-US" altLang="en-US" sz="2000" b="0">
                  <a:latin typeface="Times New Roman" pitchFamily="18" charset="0"/>
                </a:rPr>
                <a:t>3 4 5</a:t>
              </a:r>
            </a:p>
          </p:txBody>
        </p:sp>
        <p:sp>
          <p:nvSpPr>
            <p:cNvPr id="32799" name="Line 21"/>
            <p:cNvSpPr>
              <a:spLocks noChangeShapeType="1"/>
            </p:cNvSpPr>
            <p:nvPr/>
          </p:nvSpPr>
          <p:spPr bwMode="auto">
            <a:xfrm>
              <a:off x="3984" y="1824"/>
              <a:ext cx="0" cy="336"/>
            </a:xfrm>
            <a:prstGeom prst="line">
              <a:avLst/>
            </a:prstGeom>
            <a:noFill/>
            <a:ln w="9525">
              <a:solidFill>
                <a:schemeClr val="tx1"/>
              </a:solidFill>
              <a:round/>
              <a:headEnd type="oval" w="med" len="med"/>
              <a:tailEnd type="oval" w="med" len="med"/>
            </a:ln>
            <a:extLst>
              <a:ext uri="{909E8E84-426E-40DD-AFC4-6F175D3DCCD1}">
                <a14:hiddenFill xmlns:a14="http://schemas.microsoft.com/office/drawing/2010/main">
                  <a:noFill/>
                </a14:hiddenFill>
              </a:ext>
            </a:extLst>
          </p:spPr>
          <p:txBody>
            <a:bodyPr/>
            <a:lstStyle/>
            <a:p>
              <a:endParaRPr lang="en-US"/>
            </a:p>
          </p:txBody>
        </p:sp>
        <p:sp>
          <p:nvSpPr>
            <p:cNvPr id="32800" name="Text Box 22"/>
            <p:cNvSpPr txBox="1">
              <a:spLocks noChangeArrowheads="1"/>
            </p:cNvSpPr>
            <p:nvPr/>
          </p:nvSpPr>
          <p:spPr bwMode="auto">
            <a:xfrm>
              <a:off x="3792" y="2160"/>
              <a:ext cx="465" cy="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spcBef>
                  <a:spcPct val="0"/>
                </a:spcBef>
                <a:spcAft>
                  <a:spcPct val="0"/>
                </a:spcAft>
                <a:buClrTx/>
                <a:buSzTx/>
                <a:buFontTx/>
                <a:buNone/>
              </a:pPr>
              <a:r>
                <a:rPr lang="en-US" altLang="en-US" sz="2000" b="0">
                  <a:latin typeface="Times New Roman" pitchFamily="18" charset="0"/>
                </a:rPr>
                <a:t>3 5 6</a:t>
              </a:r>
            </a:p>
            <a:p>
              <a:pPr>
                <a:spcBef>
                  <a:spcPct val="0"/>
                </a:spcBef>
                <a:spcAft>
                  <a:spcPct val="0"/>
                </a:spcAft>
                <a:buClrTx/>
                <a:buSzTx/>
                <a:buFontTx/>
                <a:buNone/>
              </a:pPr>
              <a:r>
                <a:rPr lang="en-US" altLang="en-US" sz="2000" b="0">
                  <a:latin typeface="Times New Roman" pitchFamily="18" charset="0"/>
                </a:rPr>
                <a:t>3 5 7</a:t>
              </a:r>
            </a:p>
            <a:p>
              <a:pPr>
                <a:spcBef>
                  <a:spcPct val="0"/>
                </a:spcBef>
                <a:spcAft>
                  <a:spcPct val="0"/>
                </a:spcAft>
                <a:buClrTx/>
                <a:buSzTx/>
                <a:buFontTx/>
                <a:buNone/>
              </a:pPr>
              <a:r>
                <a:rPr lang="en-US" altLang="en-US" sz="2000" b="0">
                  <a:latin typeface="Times New Roman" pitchFamily="18" charset="0"/>
                </a:rPr>
                <a:t>6 8 9</a:t>
              </a:r>
            </a:p>
          </p:txBody>
        </p:sp>
        <p:sp>
          <p:nvSpPr>
            <p:cNvPr id="32801" name="Line 23"/>
            <p:cNvSpPr>
              <a:spLocks noChangeShapeType="1"/>
            </p:cNvSpPr>
            <p:nvPr/>
          </p:nvSpPr>
          <p:spPr bwMode="auto">
            <a:xfrm>
              <a:off x="3984" y="1824"/>
              <a:ext cx="528" cy="336"/>
            </a:xfrm>
            <a:prstGeom prst="line">
              <a:avLst/>
            </a:prstGeom>
            <a:noFill/>
            <a:ln w="9525">
              <a:solidFill>
                <a:schemeClr val="tx1"/>
              </a:solidFill>
              <a:round/>
              <a:headEnd type="oval" w="med" len="med"/>
              <a:tailEnd type="oval" w="med" len="med"/>
            </a:ln>
            <a:extLst>
              <a:ext uri="{909E8E84-426E-40DD-AFC4-6F175D3DCCD1}">
                <a14:hiddenFill xmlns:a14="http://schemas.microsoft.com/office/drawing/2010/main">
                  <a:noFill/>
                </a14:hiddenFill>
              </a:ext>
            </a:extLst>
          </p:spPr>
          <p:txBody>
            <a:bodyPr/>
            <a:lstStyle/>
            <a:p>
              <a:endParaRPr lang="en-US"/>
            </a:p>
          </p:txBody>
        </p:sp>
        <p:sp>
          <p:nvSpPr>
            <p:cNvPr id="32802" name="Text Box 24"/>
            <p:cNvSpPr txBox="1">
              <a:spLocks noChangeArrowheads="1"/>
            </p:cNvSpPr>
            <p:nvPr/>
          </p:nvSpPr>
          <p:spPr bwMode="auto">
            <a:xfrm>
              <a:off x="4310" y="2121"/>
              <a:ext cx="465" cy="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spcBef>
                  <a:spcPct val="0"/>
                </a:spcBef>
                <a:spcAft>
                  <a:spcPct val="0"/>
                </a:spcAft>
                <a:buClrTx/>
                <a:buSzTx/>
                <a:buFontTx/>
                <a:buNone/>
              </a:pPr>
              <a:r>
                <a:rPr lang="en-US" altLang="en-US" sz="2000" b="0">
                  <a:latin typeface="Times New Roman" pitchFamily="18" charset="0"/>
                </a:rPr>
                <a:t>3 6 7</a:t>
              </a:r>
            </a:p>
            <a:p>
              <a:pPr>
                <a:spcBef>
                  <a:spcPct val="0"/>
                </a:spcBef>
                <a:spcAft>
                  <a:spcPct val="0"/>
                </a:spcAft>
                <a:buClrTx/>
                <a:buSzTx/>
                <a:buFontTx/>
                <a:buNone/>
              </a:pPr>
              <a:r>
                <a:rPr lang="en-US" altLang="en-US" sz="2000" b="0">
                  <a:latin typeface="Times New Roman" pitchFamily="18" charset="0"/>
                </a:rPr>
                <a:t>3 6 8</a:t>
              </a:r>
            </a:p>
          </p:txBody>
        </p:sp>
      </p:grpSp>
      <p:grpSp>
        <p:nvGrpSpPr>
          <p:cNvPr id="32772" name="Group 25"/>
          <p:cNvGrpSpPr>
            <a:grpSpLocks/>
          </p:cNvGrpSpPr>
          <p:nvPr/>
        </p:nvGrpSpPr>
        <p:grpSpPr bwMode="auto">
          <a:xfrm>
            <a:off x="533400" y="4237038"/>
            <a:ext cx="2286000" cy="1249362"/>
            <a:chOff x="144" y="912"/>
            <a:chExt cx="1440" cy="787"/>
          </a:xfrm>
        </p:grpSpPr>
        <p:sp>
          <p:nvSpPr>
            <p:cNvPr id="32774" name="Line 26"/>
            <p:cNvSpPr>
              <a:spLocks noChangeShapeType="1"/>
            </p:cNvSpPr>
            <p:nvPr/>
          </p:nvSpPr>
          <p:spPr bwMode="auto">
            <a:xfrm flipH="1">
              <a:off x="480" y="1200"/>
              <a:ext cx="384" cy="2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775" name="Line 27"/>
            <p:cNvSpPr>
              <a:spLocks noChangeShapeType="1"/>
            </p:cNvSpPr>
            <p:nvPr/>
          </p:nvSpPr>
          <p:spPr bwMode="auto">
            <a:xfrm>
              <a:off x="864" y="1200"/>
              <a:ext cx="0" cy="2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776" name="Text Box 28"/>
            <p:cNvSpPr txBox="1">
              <a:spLocks noChangeArrowheads="1"/>
            </p:cNvSpPr>
            <p:nvPr/>
          </p:nvSpPr>
          <p:spPr bwMode="auto">
            <a:xfrm>
              <a:off x="240" y="1200"/>
              <a:ext cx="43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spcBef>
                  <a:spcPct val="0"/>
                </a:spcBef>
                <a:spcAft>
                  <a:spcPct val="0"/>
                </a:spcAft>
                <a:buClrTx/>
                <a:buSzTx/>
                <a:buFontTx/>
                <a:buNone/>
              </a:pPr>
              <a:r>
                <a:rPr lang="en-US" altLang="en-US" sz="2000" b="0">
                  <a:latin typeface="Times New Roman" pitchFamily="18" charset="0"/>
                </a:rPr>
                <a:t>1,4,7</a:t>
              </a:r>
            </a:p>
          </p:txBody>
        </p:sp>
        <p:sp>
          <p:nvSpPr>
            <p:cNvPr id="32777" name="Text Box 29"/>
            <p:cNvSpPr txBox="1">
              <a:spLocks noChangeArrowheads="1"/>
            </p:cNvSpPr>
            <p:nvPr/>
          </p:nvSpPr>
          <p:spPr bwMode="auto">
            <a:xfrm>
              <a:off x="662" y="1449"/>
              <a:ext cx="43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spcBef>
                  <a:spcPct val="0"/>
                </a:spcBef>
                <a:spcAft>
                  <a:spcPct val="0"/>
                </a:spcAft>
                <a:buClrTx/>
                <a:buSzTx/>
                <a:buFontTx/>
                <a:buNone/>
              </a:pPr>
              <a:r>
                <a:rPr lang="en-US" altLang="en-US" sz="2000" b="0">
                  <a:latin typeface="Times New Roman" pitchFamily="18" charset="0"/>
                </a:rPr>
                <a:t>2,5,8</a:t>
              </a:r>
            </a:p>
          </p:txBody>
        </p:sp>
        <p:sp>
          <p:nvSpPr>
            <p:cNvPr id="32778" name="Line 30"/>
            <p:cNvSpPr>
              <a:spLocks noChangeShapeType="1"/>
            </p:cNvSpPr>
            <p:nvPr/>
          </p:nvSpPr>
          <p:spPr bwMode="auto">
            <a:xfrm>
              <a:off x="864" y="1200"/>
              <a:ext cx="384" cy="2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779" name="Text Box 31"/>
            <p:cNvSpPr txBox="1">
              <a:spLocks noChangeArrowheads="1"/>
            </p:cNvSpPr>
            <p:nvPr/>
          </p:nvSpPr>
          <p:spPr bwMode="auto">
            <a:xfrm>
              <a:off x="998" y="1113"/>
              <a:ext cx="43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spcBef>
                  <a:spcPct val="0"/>
                </a:spcBef>
                <a:spcAft>
                  <a:spcPct val="0"/>
                </a:spcAft>
                <a:buClrTx/>
                <a:buSzTx/>
                <a:buFontTx/>
                <a:buNone/>
              </a:pPr>
              <a:r>
                <a:rPr lang="en-US" altLang="en-US" sz="2000" b="0">
                  <a:latin typeface="Times New Roman" pitchFamily="18" charset="0"/>
                </a:rPr>
                <a:t>3,6,9</a:t>
              </a:r>
            </a:p>
          </p:txBody>
        </p:sp>
        <p:sp>
          <p:nvSpPr>
            <p:cNvPr id="32780" name="Text Box 32"/>
            <p:cNvSpPr txBox="1">
              <a:spLocks noChangeArrowheads="1"/>
            </p:cNvSpPr>
            <p:nvPr/>
          </p:nvSpPr>
          <p:spPr bwMode="auto">
            <a:xfrm>
              <a:off x="336" y="912"/>
              <a:ext cx="1017"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spcBef>
                  <a:spcPct val="0"/>
                </a:spcBef>
                <a:spcAft>
                  <a:spcPct val="0"/>
                </a:spcAft>
                <a:buClrTx/>
                <a:buSzTx/>
                <a:buFontTx/>
                <a:buNone/>
              </a:pPr>
              <a:r>
                <a:rPr lang="en-US" altLang="en-US" sz="2000" b="0">
                  <a:solidFill>
                    <a:schemeClr val="hlink"/>
                  </a:solidFill>
                  <a:latin typeface="Times New Roman" pitchFamily="18" charset="0"/>
                </a:rPr>
                <a:t>Hash function</a:t>
              </a:r>
            </a:p>
          </p:txBody>
        </p:sp>
        <p:sp>
          <p:nvSpPr>
            <p:cNvPr id="32781" name="Rectangle 33"/>
            <p:cNvSpPr>
              <a:spLocks noChangeArrowheads="1"/>
            </p:cNvSpPr>
            <p:nvPr/>
          </p:nvSpPr>
          <p:spPr bwMode="auto">
            <a:xfrm>
              <a:off x="144" y="912"/>
              <a:ext cx="1440" cy="768"/>
            </a:xfrm>
            <a:prstGeom prst="rect">
              <a:avLst/>
            </a:prstGeom>
            <a:noFill/>
            <a:ln w="9525">
              <a:solidFill>
                <a:schemeClr val="hlink"/>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spcBef>
                  <a:spcPct val="0"/>
                </a:spcBef>
                <a:spcAft>
                  <a:spcPct val="0"/>
                </a:spcAft>
                <a:buClrTx/>
                <a:buSzTx/>
                <a:buFontTx/>
                <a:buNone/>
              </a:pPr>
              <a:endParaRPr lang="en-US" altLang="en-US" sz="1400"/>
            </a:p>
          </p:txBody>
        </p:sp>
      </p:grpSp>
      <p:sp>
        <p:nvSpPr>
          <p:cNvPr id="32773" name="Text Box 34"/>
          <p:cNvSpPr txBox="1">
            <a:spLocks noChangeArrowheads="1"/>
          </p:cNvSpPr>
          <p:nvPr/>
        </p:nvSpPr>
        <p:spPr bwMode="auto">
          <a:xfrm>
            <a:off x="457200" y="1066800"/>
            <a:ext cx="8305800" cy="256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spcBef>
                <a:spcPct val="50000"/>
              </a:spcBef>
              <a:spcAft>
                <a:spcPct val="0"/>
              </a:spcAft>
              <a:buClrTx/>
              <a:buSzTx/>
              <a:buFontTx/>
              <a:buNone/>
            </a:pPr>
            <a:r>
              <a:rPr lang="en-US" altLang="en-US" sz="1800"/>
              <a:t>Suppose you have 15 candidate itemsets of length 3: </a:t>
            </a:r>
          </a:p>
          <a:p>
            <a:pPr>
              <a:spcBef>
                <a:spcPct val="50000"/>
              </a:spcBef>
              <a:spcAft>
                <a:spcPct val="0"/>
              </a:spcAft>
              <a:buClrTx/>
              <a:buSzTx/>
              <a:buFontTx/>
              <a:buNone/>
            </a:pPr>
            <a:r>
              <a:rPr lang="en-US" altLang="en-US" sz="1800"/>
              <a:t>{1 4 5}, {1 2 4}, {4 5 7}, {1 2 5}, {4 5 8}, {1 5 9}, {1 3 6}, {2 3 4}, {5 6 7}, {3 4 5}, {3 5 6}, {3 5 7}, {6 8 9}, {3 6 7}, {3 6 8}</a:t>
            </a:r>
            <a:endParaRPr lang="en-US" altLang="en-US" sz="800"/>
          </a:p>
          <a:p>
            <a:pPr>
              <a:spcBef>
                <a:spcPct val="50000"/>
              </a:spcBef>
              <a:spcAft>
                <a:spcPct val="0"/>
              </a:spcAft>
              <a:buClrTx/>
              <a:buSzTx/>
              <a:buFontTx/>
              <a:buNone/>
            </a:pPr>
            <a:r>
              <a:rPr lang="en-US" altLang="en-US" sz="1800"/>
              <a:t>You need:</a:t>
            </a:r>
          </a:p>
          <a:p>
            <a:pPr>
              <a:spcBef>
                <a:spcPct val="50000"/>
              </a:spcBef>
              <a:spcAft>
                <a:spcPct val="0"/>
              </a:spcAft>
              <a:buClrTx/>
              <a:buSzTx/>
              <a:buFontTx/>
              <a:buChar char="•"/>
            </a:pPr>
            <a:r>
              <a:rPr lang="en-US" altLang="en-US" sz="1800"/>
              <a:t> Hash function </a:t>
            </a:r>
          </a:p>
          <a:p>
            <a:pPr>
              <a:spcBef>
                <a:spcPct val="50000"/>
              </a:spcBef>
              <a:spcAft>
                <a:spcPct val="0"/>
              </a:spcAft>
              <a:buClrTx/>
              <a:buSzTx/>
              <a:buFontTx/>
              <a:buChar char="•"/>
            </a:pPr>
            <a:r>
              <a:rPr lang="en-US" altLang="en-US" sz="1800"/>
              <a:t> Max leaf size: max number of itemsets stored in a leaf node (if number of candidate itemsets exceeds max leaf size, split the node)</a:t>
            </a:r>
          </a:p>
        </p:txBody>
      </p:sp>
    </p:spTree>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103"/>
          <p:cNvSpPr>
            <a:spLocks noGrp="1" noChangeArrowheads="1"/>
          </p:cNvSpPr>
          <p:nvPr>
            <p:ph type="title"/>
          </p:nvPr>
        </p:nvSpPr>
        <p:spPr>
          <a:xfrm>
            <a:off x="533400" y="152400"/>
            <a:ext cx="8280400" cy="533400"/>
          </a:xfrm>
        </p:spPr>
        <p:txBody>
          <a:bodyPr/>
          <a:lstStyle/>
          <a:p>
            <a:r>
              <a:rPr lang="en-US" altLang="en-US"/>
              <a:t>Support Counting Using a Hash Tree</a:t>
            </a:r>
          </a:p>
        </p:txBody>
      </p:sp>
      <p:sp>
        <p:nvSpPr>
          <p:cNvPr id="33795" name="Text Box 3"/>
          <p:cNvSpPr txBox="1">
            <a:spLocks noChangeArrowheads="1"/>
          </p:cNvSpPr>
          <p:nvPr/>
        </p:nvSpPr>
        <p:spPr bwMode="auto">
          <a:xfrm>
            <a:off x="593725" y="1268413"/>
            <a:ext cx="1841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spcBef>
                <a:spcPct val="0"/>
              </a:spcBef>
              <a:spcAft>
                <a:spcPct val="0"/>
              </a:spcAft>
              <a:buClrTx/>
              <a:buSzTx/>
              <a:buFontTx/>
              <a:buNone/>
            </a:pPr>
            <a:endParaRPr lang="en-US" altLang="en-US" b="0">
              <a:latin typeface="Wingdings" pitchFamily="2" charset="2"/>
            </a:endParaRPr>
          </a:p>
        </p:txBody>
      </p:sp>
      <p:grpSp>
        <p:nvGrpSpPr>
          <p:cNvPr id="33796" name="Group 4"/>
          <p:cNvGrpSpPr>
            <a:grpSpLocks/>
          </p:cNvGrpSpPr>
          <p:nvPr/>
        </p:nvGrpSpPr>
        <p:grpSpPr bwMode="auto">
          <a:xfrm>
            <a:off x="1981200" y="1736725"/>
            <a:ext cx="6553200" cy="4206875"/>
            <a:chOff x="1296" y="1056"/>
            <a:chExt cx="4128" cy="2650"/>
          </a:xfrm>
        </p:grpSpPr>
        <p:grpSp>
          <p:nvGrpSpPr>
            <p:cNvPr id="33812" name="Group 5"/>
            <p:cNvGrpSpPr>
              <a:grpSpLocks/>
            </p:cNvGrpSpPr>
            <p:nvPr/>
          </p:nvGrpSpPr>
          <p:grpSpPr bwMode="auto">
            <a:xfrm>
              <a:off x="2160" y="1344"/>
              <a:ext cx="2160" cy="528"/>
              <a:chOff x="2160" y="1344"/>
              <a:chExt cx="1056" cy="576"/>
            </a:xfrm>
          </p:grpSpPr>
          <p:sp>
            <p:nvSpPr>
              <p:cNvPr id="33892" name="Line 6"/>
              <p:cNvSpPr>
                <a:spLocks noChangeShapeType="1"/>
              </p:cNvSpPr>
              <p:nvPr/>
            </p:nvSpPr>
            <p:spPr bwMode="auto">
              <a:xfrm flipH="1">
                <a:off x="2160" y="1344"/>
                <a:ext cx="528" cy="52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3893" name="Line 7"/>
              <p:cNvSpPr>
                <a:spLocks noChangeShapeType="1"/>
              </p:cNvSpPr>
              <p:nvPr/>
            </p:nvSpPr>
            <p:spPr bwMode="auto">
              <a:xfrm>
                <a:off x="2688" y="1344"/>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3894" name="Line 8"/>
              <p:cNvSpPr>
                <a:spLocks noChangeShapeType="1"/>
              </p:cNvSpPr>
              <p:nvPr/>
            </p:nvSpPr>
            <p:spPr bwMode="auto">
              <a:xfrm>
                <a:off x="2688" y="1344"/>
                <a:ext cx="528" cy="52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3813" name="Group 9"/>
            <p:cNvGrpSpPr>
              <a:grpSpLocks/>
            </p:cNvGrpSpPr>
            <p:nvPr/>
          </p:nvGrpSpPr>
          <p:grpSpPr bwMode="auto">
            <a:xfrm>
              <a:off x="1536" y="2112"/>
              <a:ext cx="1104" cy="384"/>
              <a:chOff x="1680" y="2160"/>
              <a:chExt cx="864" cy="432"/>
            </a:xfrm>
          </p:grpSpPr>
          <p:sp>
            <p:nvSpPr>
              <p:cNvPr id="33889" name="Line 10"/>
              <p:cNvSpPr>
                <a:spLocks noChangeShapeType="1"/>
              </p:cNvSpPr>
              <p:nvPr/>
            </p:nvSpPr>
            <p:spPr bwMode="auto">
              <a:xfrm flipH="1">
                <a:off x="1680" y="2160"/>
                <a:ext cx="480" cy="3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3890" name="Line 11"/>
              <p:cNvSpPr>
                <a:spLocks noChangeShapeType="1"/>
              </p:cNvSpPr>
              <p:nvPr/>
            </p:nvSpPr>
            <p:spPr bwMode="auto">
              <a:xfrm>
                <a:off x="2160" y="2160"/>
                <a:ext cx="0" cy="43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3891" name="Line 12"/>
              <p:cNvSpPr>
                <a:spLocks noChangeShapeType="1"/>
              </p:cNvSpPr>
              <p:nvPr/>
            </p:nvSpPr>
            <p:spPr bwMode="auto">
              <a:xfrm>
                <a:off x="2160" y="2160"/>
                <a:ext cx="384" cy="3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3814" name="Group 13"/>
            <p:cNvGrpSpPr>
              <a:grpSpLocks/>
            </p:cNvGrpSpPr>
            <p:nvPr/>
          </p:nvGrpSpPr>
          <p:grpSpPr bwMode="auto">
            <a:xfrm>
              <a:off x="3552" y="2112"/>
              <a:ext cx="1632" cy="528"/>
              <a:chOff x="2832" y="2160"/>
              <a:chExt cx="816" cy="432"/>
            </a:xfrm>
          </p:grpSpPr>
          <p:sp>
            <p:nvSpPr>
              <p:cNvPr id="33886" name="Line 14"/>
              <p:cNvSpPr>
                <a:spLocks noChangeShapeType="1"/>
              </p:cNvSpPr>
              <p:nvPr/>
            </p:nvSpPr>
            <p:spPr bwMode="auto">
              <a:xfrm flipH="1">
                <a:off x="2832" y="2160"/>
                <a:ext cx="384" cy="43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3887" name="Line 15"/>
              <p:cNvSpPr>
                <a:spLocks noChangeShapeType="1"/>
              </p:cNvSpPr>
              <p:nvPr/>
            </p:nvSpPr>
            <p:spPr bwMode="auto">
              <a:xfrm>
                <a:off x="3216" y="2160"/>
                <a:ext cx="0" cy="43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3888" name="Line 16"/>
              <p:cNvSpPr>
                <a:spLocks noChangeShapeType="1"/>
              </p:cNvSpPr>
              <p:nvPr/>
            </p:nvSpPr>
            <p:spPr bwMode="auto">
              <a:xfrm>
                <a:off x="3216" y="2160"/>
                <a:ext cx="432" cy="43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3815" name="Group 17"/>
            <p:cNvGrpSpPr>
              <a:grpSpLocks/>
            </p:cNvGrpSpPr>
            <p:nvPr/>
          </p:nvGrpSpPr>
          <p:grpSpPr bwMode="auto">
            <a:xfrm>
              <a:off x="1584" y="2784"/>
              <a:ext cx="1104" cy="432"/>
              <a:chOff x="1584" y="2880"/>
              <a:chExt cx="1104" cy="432"/>
            </a:xfrm>
          </p:grpSpPr>
          <p:sp>
            <p:nvSpPr>
              <p:cNvPr id="33883" name="Line 18"/>
              <p:cNvSpPr>
                <a:spLocks noChangeShapeType="1"/>
              </p:cNvSpPr>
              <p:nvPr/>
            </p:nvSpPr>
            <p:spPr bwMode="auto">
              <a:xfrm flipH="1">
                <a:off x="1584" y="2880"/>
                <a:ext cx="576" cy="3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3884" name="Line 19"/>
              <p:cNvSpPr>
                <a:spLocks noChangeShapeType="1"/>
              </p:cNvSpPr>
              <p:nvPr/>
            </p:nvSpPr>
            <p:spPr bwMode="auto">
              <a:xfrm>
                <a:off x="2160" y="2880"/>
                <a:ext cx="0" cy="43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3885" name="Line 20"/>
              <p:cNvSpPr>
                <a:spLocks noChangeShapeType="1"/>
              </p:cNvSpPr>
              <p:nvPr/>
            </p:nvSpPr>
            <p:spPr bwMode="auto">
              <a:xfrm>
                <a:off x="2160" y="2880"/>
                <a:ext cx="528" cy="3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3816" name="Group 21"/>
            <p:cNvGrpSpPr>
              <a:grpSpLocks/>
            </p:cNvGrpSpPr>
            <p:nvPr/>
          </p:nvGrpSpPr>
          <p:grpSpPr bwMode="auto">
            <a:xfrm>
              <a:off x="2064" y="1824"/>
              <a:ext cx="192" cy="288"/>
              <a:chOff x="2064" y="1872"/>
              <a:chExt cx="192" cy="288"/>
            </a:xfrm>
          </p:grpSpPr>
          <p:sp>
            <p:nvSpPr>
              <p:cNvPr id="33880" name="Rectangle 22"/>
              <p:cNvSpPr>
                <a:spLocks noChangeArrowheads="1"/>
              </p:cNvSpPr>
              <p:nvPr/>
            </p:nvSpPr>
            <p:spPr bwMode="auto">
              <a:xfrm>
                <a:off x="2064" y="1872"/>
                <a:ext cx="192" cy="288"/>
              </a:xfrm>
              <a:prstGeom prst="rect">
                <a:avLst/>
              </a:prstGeom>
              <a:solidFill>
                <a:schemeClr val="accent1"/>
              </a:solidFill>
              <a:ln w="9525">
                <a:solidFill>
                  <a:schemeClr val="tx1"/>
                </a:solidFill>
                <a:miter lim="800000"/>
                <a:headEnd/>
                <a:tailEnd/>
              </a:ln>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spcBef>
                    <a:spcPct val="0"/>
                  </a:spcBef>
                  <a:spcAft>
                    <a:spcPct val="0"/>
                  </a:spcAft>
                  <a:buClrTx/>
                  <a:buSzTx/>
                  <a:buFontTx/>
                  <a:buNone/>
                </a:pPr>
                <a:endParaRPr lang="en-US" altLang="en-US" sz="1400"/>
              </a:p>
            </p:txBody>
          </p:sp>
          <p:sp>
            <p:nvSpPr>
              <p:cNvPr id="33881" name="Line 23"/>
              <p:cNvSpPr>
                <a:spLocks noChangeShapeType="1"/>
              </p:cNvSpPr>
              <p:nvPr/>
            </p:nvSpPr>
            <p:spPr bwMode="auto">
              <a:xfrm>
                <a:off x="2064" y="1968"/>
                <a:ext cx="19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3882" name="Line 24"/>
              <p:cNvSpPr>
                <a:spLocks noChangeShapeType="1"/>
              </p:cNvSpPr>
              <p:nvPr/>
            </p:nvSpPr>
            <p:spPr bwMode="auto">
              <a:xfrm>
                <a:off x="2064" y="2064"/>
                <a:ext cx="19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3817" name="Group 25"/>
            <p:cNvGrpSpPr>
              <a:grpSpLocks/>
            </p:cNvGrpSpPr>
            <p:nvPr/>
          </p:nvGrpSpPr>
          <p:grpSpPr bwMode="auto">
            <a:xfrm>
              <a:off x="4224" y="1824"/>
              <a:ext cx="192" cy="288"/>
              <a:chOff x="3120" y="1872"/>
              <a:chExt cx="192" cy="288"/>
            </a:xfrm>
          </p:grpSpPr>
          <p:sp>
            <p:nvSpPr>
              <p:cNvPr id="33877" name="Rectangle 26"/>
              <p:cNvSpPr>
                <a:spLocks noChangeArrowheads="1"/>
              </p:cNvSpPr>
              <p:nvPr/>
            </p:nvSpPr>
            <p:spPr bwMode="auto">
              <a:xfrm>
                <a:off x="3120" y="1872"/>
                <a:ext cx="192" cy="288"/>
              </a:xfrm>
              <a:prstGeom prst="rect">
                <a:avLst/>
              </a:prstGeom>
              <a:solidFill>
                <a:schemeClr val="accent1"/>
              </a:solidFill>
              <a:ln w="9525">
                <a:solidFill>
                  <a:schemeClr val="tx1"/>
                </a:solidFill>
                <a:miter lim="800000"/>
                <a:headEnd/>
                <a:tailEnd/>
              </a:ln>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spcBef>
                    <a:spcPct val="0"/>
                  </a:spcBef>
                  <a:spcAft>
                    <a:spcPct val="0"/>
                  </a:spcAft>
                  <a:buClrTx/>
                  <a:buSzTx/>
                  <a:buFontTx/>
                  <a:buNone/>
                </a:pPr>
                <a:endParaRPr lang="en-US" altLang="en-US" sz="1400"/>
              </a:p>
            </p:txBody>
          </p:sp>
          <p:sp>
            <p:nvSpPr>
              <p:cNvPr id="33878" name="Line 27"/>
              <p:cNvSpPr>
                <a:spLocks noChangeShapeType="1"/>
              </p:cNvSpPr>
              <p:nvPr/>
            </p:nvSpPr>
            <p:spPr bwMode="auto">
              <a:xfrm>
                <a:off x="3120" y="1968"/>
                <a:ext cx="19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3879" name="Line 28"/>
              <p:cNvSpPr>
                <a:spLocks noChangeShapeType="1"/>
              </p:cNvSpPr>
              <p:nvPr/>
            </p:nvSpPr>
            <p:spPr bwMode="auto">
              <a:xfrm>
                <a:off x="3120" y="2064"/>
                <a:ext cx="19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3818" name="Group 29"/>
            <p:cNvGrpSpPr>
              <a:grpSpLocks/>
            </p:cNvGrpSpPr>
            <p:nvPr/>
          </p:nvGrpSpPr>
          <p:grpSpPr bwMode="auto">
            <a:xfrm>
              <a:off x="2064" y="2496"/>
              <a:ext cx="192" cy="288"/>
              <a:chOff x="2064" y="2592"/>
              <a:chExt cx="192" cy="288"/>
            </a:xfrm>
          </p:grpSpPr>
          <p:sp>
            <p:nvSpPr>
              <p:cNvPr id="33874" name="Rectangle 30"/>
              <p:cNvSpPr>
                <a:spLocks noChangeArrowheads="1"/>
              </p:cNvSpPr>
              <p:nvPr/>
            </p:nvSpPr>
            <p:spPr bwMode="auto">
              <a:xfrm>
                <a:off x="2064" y="2592"/>
                <a:ext cx="192" cy="288"/>
              </a:xfrm>
              <a:prstGeom prst="rect">
                <a:avLst/>
              </a:prstGeom>
              <a:solidFill>
                <a:schemeClr val="accent1"/>
              </a:solidFill>
              <a:ln w="9525">
                <a:solidFill>
                  <a:schemeClr val="tx1"/>
                </a:solidFill>
                <a:miter lim="800000"/>
                <a:headEnd/>
                <a:tailEnd/>
              </a:ln>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spcBef>
                    <a:spcPct val="0"/>
                  </a:spcBef>
                  <a:spcAft>
                    <a:spcPct val="0"/>
                  </a:spcAft>
                  <a:buClrTx/>
                  <a:buSzTx/>
                  <a:buFontTx/>
                  <a:buNone/>
                </a:pPr>
                <a:endParaRPr lang="en-US" altLang="en-US" sz="1400"/>
              </a:p>
            </p:txBody>
          </p:sp>
          <p:sp>
            <p:nvSpPr>
              <p:cNvPr id="33875" name="Line 31"/>
              <p:cNvSpPr>
                <a:spLocks noChangeShapeType="1"/>
              </p:cNvSpPr>
              <p:nvPr/>
            </p:nvSpPr>
            <p:spPr bwMode="auto">
              <a:xfrm>
                <a:off x="2064" y="2784"/>
                <a:ext cx="19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3876" name="Line 32"/>
              <p:cNvSpPr>
                <a:spLocks noChangeShapeType="1"/>
              </p:cNvSpPr>
              <p:nvPr/>
            </p:nvSpPr>
            <p:spPr bwMode="auto">
              <a:xfrm>
                <a:off x="2064" y="2688"/>
                <a:ext cx="19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3819" name="Group 33"/>
            <p:cNvGrpSpPr>
              <a:grpSpLocks/>
            </p:cNvGrpSpPr>
            <p:nvPr/>
          </p:nvGrpSpPr>
          <p:grpSpPr bwMode="auto">
            <a:xfrm>
              <a:off x="2544" y="3168"/>
              <a:ext cx="480" cy="250"/>
              <a:chOff x="432" y="3408"/>
              <a:chExt cx="480" cy="250"/>
            </a:xfrm>
          </p:grpSpPr>
          <p:sp>
            <p:nvSpPr>
              <p:cNvPr id="33872" name="Rectangle 34"/>
              <p:cNvSpPr>
                <a:spLocks noChangeArrowheads="1"/>
              </p:cNvSpPr>
              <p:nvPr/>
            </p:nvSpPr>
            <p:spPr bwMode="auto">
              <a:xfrm>
                <a:off x="432" y="3408"/>
                <a:ext cx="480" cy="240"/>
              </a:xfrm>
              <a:prstGeom prst="rect">
                <a:avLst/>
              </a:prstGeom>
              <a:solidFill>
                <a:srgbClr val="FFFF99"/>
              </a:solidFill>
              <a:ln w="9525">
                <a:solidFill>
                  <a:schemeClr val="tx1"/>
                </a:solidFill>
                <a:miter lim="800000"/>
                <a:headEnd/>
                <a:tailEnd/>
              </a:ln>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spcBef>
                    <a:spcPct val="0"/>
                  </a:spcBef>
                  <a:spcAft>
                    <a:spcPct val="0"/>
                  </a:spcAft>
                  <a:buClrTx/>
                  <a:buSzTx/>
                  <a:buFontTx/>
                  <a:buNone/>
                </a:pPr>
                <a:endParaRPr lang="en-US" altLang="en-US" sz="1400"/>
              </a:p>
            </p:txBody>
          </p:sp>
          <p:sp>
            <p:nvSpPr>
              <p:cNvPr id="33873" name="Text Box 35"/>
              <p:cNvSpPr txBox="1">
                <a:spLocks noChangeArrowheads="1"/>
              </p:cNvSpPr>
              <p:nvPr/>
            </p:nvSpPr>
            <p:spPr bwMode="auto">
              <a:xfrm>
                <a:off x="432" y="3408"/>
                <a:ext cx="43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spcBef>
                    <a:spcPct val="0"/>
                  </a:spcBef>
                  <a:spcAft>
                    <a:spcPct val="0"/>
                  </a:spcAft>
                  <a:buClrTx/>
                  <a:buSzTx/>
                  <a:buFontTx/>
                  <a:buNone/>
                </a:pPr>
                <a:r>
                  <a:rPr lang="en-US" altLang="en-US" sz="2000" b="0">
                    <a:solidFill>
                      <a:srgbClr val="FF0000"/>
                    </a:solidFill>
                    <a:latin typeface="Times New Roman" pitchFamily="18" charset="0"/>
                  </a:rPr>
                  <a:t>1</a:t>
                </a:r>
                <a:r>
                  <a:rPr lang="en-US" altLang="en-US" sz="2000" b="0">
                    <a:latin typeface="Times New Roman" pitchFamily="18" charset="0"/>
                  </a:rPr>
                  <a:t> 5 9</a:t>
                </a:r>
              </a:p>
            </p:txBody>
          </p:sp>
        </p:grpSp>
        <p:grpSp>
          <p:nvGrpSpPr>
            <p:cNvPr id="33820" name="Group 36"/>
            <p:cNvGrpSpPr>
              <a:grpSpLocks/>
            </p:cNvGrpSpPr>
            <p:nvPr/>
          </p:nvGrpSpPr>
          <p:grpSpPr bwMode="auto">
            <a:xfrm>
              <a:off x="1296" y="2448"/>
              <a:ext cx="480" cy="250"/>
              <a:chOff x="432" y="3408"/>
              <a:chExt cx="480" cy="250"/>
            </a:xfrm>
          </p:grpSpPr>
          <p:sp>
            <p:nvSpPr>
              <p:cNvPr id="33870" name="Rectangle 37"/>
              <p:cNvSpPr>
                <a:spLocks noChangeArrowheads="1"/>
              </p:cNvSpPr>
              <p:nvPr/>
            </p:nvSpPr>
            <p:spPr bwMode="auto">
              <a:xfrm>
                <a:off x="432" y="3408"/>
                <a:ext cx="480" cy="240"/>
              </a:xfrm>
              <a:prstGeom prst="rect">
                <a:avLst/>
              </a:prstGeom>
              <a:solidFill>
                <a:srgbClr val="FFFF99"/>
              </a:solidFill>
              <a:ln w="9525">
                <a:solidFill>
                  <a:schemeClr val="tx1"/>
                </a:solidFill>
                <a:miter lim="800000"/>
                <a:headEnd/>
                <a:tailEnd/>
              </a:ln>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spcBef>
                    <a:spcPct val="0"/>
                  </a:spcBef>
                  <a:spcAft>
                    <a:spcPct val="0"/>
                  </a:spcAft>
                  <a:buClrTx/>
                  <a:buSzTx/>
                  <a:buFontTx/>
                  <a:buNone/>
                </a:pPr>
                <a:endParaRPr lang="en-US" altLang="en-US" sz="1400"/>
              </a:p>
            </p:txBody>
          </p:sp>
          <p:sp>
            <p:nvSpPr>
              <p:cNvPr id="33871" name="Text Box 38"/>
              <p:cNvSpPr txBox="1">
                <a:spLocks noChangeArrowheads="1"/>
              </p:cNvSpPr>
              <p:nvPr/>
            </p:nvSpPr>
            <p:spPr bwMode="auto">
              <a:xfrm>
                <a:off x="432" y="3408"/>
                <a:ext cx="43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spcBef>
                    <a:spcPct val="0"/>
                  </a:spcBef>
                  <a:spcAft>
                    <a:spcPct val="0"/>
                  </a:spcAft>
                  <a:buClrTx/>
                  <a:buSzTx/>
                  <a:buFontTx/>
                  <a:buNone/>
                </a:pPr>
                <a:r>
                  <a:rPr lang="en-US" altLang="en-US" sz="2000" b="0">
                    <a:solidFill>
                      <a:srgbClr val="FF0000"/>
                    </a:solidFill>
                    <a:latin typeface="Times New Roman" pitchFamily="18" charset="0"/>
                  </a:rPr>
                  <a:t>1</a:t>
                </a:r>
                <a:r>
                  <a:rPr lang="en-US" altLang="en-US" sz="2000" b="0">
                    <a:latin typeface="Times New Roman" pitchFamily="18" charset="0"/>
                  </a:rPr>
                  <a:t> </a:t>
                </a:r>
                <a:r>
                  <a:rPr lang="en-US" altLang="en-US" sz="2000" b="0">
                    <a:solidFill>
                      <a:srgbClr val="FF0000"/>
                    </a:solidFill>
                    <a:latin typeface="Times New Roman" pitchFamily="18" charset="0"/>
                  </a:rPr>
                  <a:t>4</a:t>
                </a:r>
                <a:r>
                  <a:rPr lang="en-US" altLang="en-US" sz="2000" b="0">
                    <a:latin typeface="Times New Roman" pitchFamily="18" charset="0"/>
                  </a:rPr>
                  <a:t> 5</a:t>
                </a:r>
              </a:p>
            </p:txBody>
          </p:sp>
        </p:grpSp>
        <p:grpSp>
          <p:nvGrpSpPr>
            <p:cNvPr id="33821" name="Group 39"/>
            <p:cNvGrpSpPr>
              <a:grpSpLocks/>
            </p:cNvGrpSpPr>
            <p:nvPr/>
          </p:nvGrpSpPr>
          <p:grpSpPr bwMode="auto">
            <a:xfrm>
              <a:off x="2448" y="2448"/>
              <a:ext cx="480" cy="250"/>
              <a:chOff x="432" y="3408"/>
              <a:chExt cx="480" cy="250"/>
            </a:xfrm>
          </p:grpSpPr>
          <p:sp>
            <p:nvSpPr>
              <p:cNvPr id="33868" name="Rectangle 40"/>
              <p:cNvSpPr>
                <a:spLocks noChangeArrowheads="1"/>
              </p:cNvSpPr>
              <p:nvPr/>
            </p:nvSpPr>
            <p:spPr bwMode="auto">
              <a:xfrm>
                <a:off x="432" y="3408"/>
                <a:ext cx="480" cy="240"/>
              </a:xfrm>
              <a:prstGeom prst="rect">
                <a:avLst/>
              </a:prstGeom>
              <a:solidFill>
                <a:srgbClr val="FFFF99"/>
              </a:solidFill>
              <a:ln w="9525">
                <a:solidFill>
                  <a:schemeClr val="tx1"/>
                </a:solidFill>
                <a:miter lim="800000"/>
                <a:headEnd/>
                <a:tailEnd/>
              </a:ln>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spcBef>
                    <a:spcPct val="0"/>
                  </a:spcBef>
                  <a:spcAft>
                    <a:spcPct val="0"/>
                  </a:spcAft>
                  <a:buClrTx/>
                  <a:buSzTx/>
                  <a:buFontTx/>
                  <a:buNone/>
                </a:pPr>
                <a:endParaRPr lang="en-US" altLang="en-US" sz="1400"/>
              </a:p>
            </p:txBody>
          </p:sp>
          <p:sp>
            <p:nvSpPr>
              <p:cNvPr id="33869" name="Text Box 41"/>
              <p:cNvSpPr txBox="1">
                <a:spLocks noChangeArrowheads="1"/>
              </p:cNvSpPr>
              <p:nvPr/>
            </p:nvSpPr>
            <p:spPr bwMode="auto">
              <a:xfrm>
                <a:off x="432" y="3408"/>
                <a:ext cx="43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spcBef>
                    <a:spcPct val="0"/>
                  </a:spcBef>
                  <a:spcAft>
                    <a:spcPct val="0"/>
                  </a:spcAft>
                  <a:buClrTx/>
                  <a:buSzTx/>
                  <a:buFontTx/>
                  <a:buNone/>
                </a:pPr>
                <a:r>
                  <a:rPr lang="en-US" altLang="en-US" sz="2000" b="0">
                    <a:solidFill>
                      <a:srgbClr val="FF0000"/>
                    </a:solidFill>
                    <a:latin typeface="Times New Roman" pitchFamily="18" charset="0"/>
                  </a:rPr>
                  <a:t>1</a:t>
                </a:r>
                <a:r>
                  <a:rPr lang="en-US" altLang="en-US" sz="2000" b="0">
                    <a:latin typeface="Times New Roman" pitchFamily="18" charset="0"/>
                  </a:rPr>
                  <a:t> 3 6</a:t>
                </a:r>
              </a:p>
            </p:txBody>
          </p:sp>
        </p:grpSp>
        <p:grpSp>
          <p:nvGrpSpPr>
            <p:cNvPr id="33822" name="Group 42"/>
            <p:cNvGrpSpPr>
              <a:grpSpLocks/>
            </p:cNvGrpSpPr>
            <p:nvPr/>
          </p:nvGrpSpPr>
          <p:grpSpPr bwMode="auto">
            <a:xfrm>
              <a:off x="3312" y="2640"/>
              <a:ext cx="480" cy="250"/>
              <a:chOff x="432" y="3408"/>
              <a:chExt cx="480" cy="250"/>
            </a:xfrm>
          </p:grpSpPr>
          <p:sp>
            <p:nvSpPr>
              <p:cNvPr id="33866" name="Rectangle 43"/>
              <p:cNvSpPr>
                <a:spLocks noChangeArrowheads="1"/>
              </p:cNvSpPr>
              <p:nvPr/>
            </p:nvSpPr>
            <p:spPr bwMode="auto">
              <a:xfrm>
                <a:off x="432" y="3408"/>
                <a:ext cx="480" cy="240"/>
              </a:xfrm>
              <a:prstGeom prst="rect">
                <a:avLst/>
              </a:prstGeom>
              <a:solidFill>
                <a:srgbClr val="FFFF99"/>
              </a:solidFill>
              <a:ln w="9525">
                <a:solidFill>
                  <a:schemeClr val="tx1"/>
                </a:solidFill>
                <a:miter lim="800000"/>
                <a:headEnd/>
                <a:tailEnd/>
              </a:ln>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spcBef>
                    <a:spcPct val="0"/>
                  </a:spcBef>
                  <a:spcAft>
                    <a:spcPct val="0"/>
                  </a:spcAft>
                  <a:buClrTx/>
                  <a:buSzTx/>
                  <a:buFontTx/>
                  <a:buNone/>
                </a:pPr>
                <a:endParaRPr lang="en-US" altLang="en-US" sz="1400"/>
              </a:p>
            </p:txBody>
          </p:sp>
          <p:sp>
            <p:nvSpPr>
              <p:cNvPr id="33867" name="Text Box 44"/>
              <p:cNvSpPr txBox="1">
                <a:spLocks noChangeArrowheads="1"/>
              </p:cNvSpPr>
              <p:nvPr/>
            </p:nvSpPr>
            <p:spPr bwMode="auto">
              <a:xfrm>
                <a:off x="432" y="3408"/>
                <a:ext cx="43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spcBef>
                    <a:spcPct val="0"/>
                  </a:spcBef>
                  <a:spcAft>
                    <a:spcPct val="0"/>
                  </a:spcAft>
                  <a:buClrTx/>
                  <a:buSzTx/>
                  <a:buFontTx/>
                  <a:buNone/>
                </a:pPr>
                <a:r>
                  <a:rPr lang="en-US" altLang="en-US" sz="2000" b="0">
                    <a:latin typeface="Times New Roman" pitchFamily="18" charset="0"/>
                  </a:rPr>
                  <a:t>3 </a:t>
                </a:r>
                <a:r>
                  <a:rPr lang="en-US" altLang="en-US" sz="2000" b="0">
                    <a:solidFill>
                      <a:srgbClr val="FF0000"/>
                    </a:solidFill>
                    <a:latin typeface="Times New Roman" pitchFamily="18" charset="0"/>
                  </a:rPr>
                  <a:t>4</a:t>
                </a:r>
                <a:r>
                  <a:rPr lang="en-US" altLang="en-US" sz="2000" b="0">
                    <a:latin typeface="Times New Roman" pitchFamily="18" charset="0"/>
                  </a:rPr>
                  <a:t> 5</a:t>
                </a:r>
              </a:p>
            </p:txBody>
          </p:sp>
        </p:grpSp>
        <p:grpSp>
          <p:nvGrpSpPr>
            <p:cNvPr id="33823" name="Group 45"/>
            <p:cNvGrpSpPr>
              <a:grpSpLocks/>
            </p:cNvGrpSpPr>
            <p:nvPr/>
          </p:nvGrpSpPr>
          <p:grpSpPr bwMode="auto">
            <a:xfrm>
              <a:off x="4944" y="2640"/>
              <a:ext cx="480" cy="490"/>
              <a:chOff x="3792" y="3312"/>
              <a:chExt cx="480" cy="490"/>
            </a:xfrm>
          </p:grpSpPr>
          <p:grpSp>
            <p:nvGrpSpPr>
              <p:cNvPr id="33860" name="Group 46"/>
              <p:cNvGrpSpPr>
                <a:grpSpLocks/>
              </p:cNvGrpSpPr>
              <p:nvPr/>
            </p:nvGrpSpPr>
            <p:grpSpPr bwMode="auto">
              <a:xfrm>
                <a:off x="3792" y="3312"/>
                <a:ext cx="480" cy="250"/>
                <a:chOff x="432" y="3408"/>
                <a:chExt cx="480" cy="250"/>
              </a:xfrm>
            </p:grpSpPr>
            <p:sp>
              <p:nvSpPr>
                <p:cNvPr id="33864" name="Rectangle 47"/>
                <p:cNvSpPr>
                  <a:spLocks noChangeArrowheads="1"/>
                </p:cNvSpPr>
                <p:nvPr/>
              </p:nvSpPr>
              <p:spPr bwMode="auto">
                <a:xfrm>
                  <a:off x="432" y="3408"/>
                  <a:ext cx="480" cy="240"/>
                </a:xfrm>
                <a:prstGeom prst="rect">
                  <a:avLst/>
                </a:prstGeom>
                <a:solidFill>
                  <a:srgbClr val="FFFF99"/>
                </a:solidFill>
                <a:ln w="9525">
                  <a:solidFill>
                    <a:schemeClr val="tx1"/>
                  </a:solidFill>
                  <a:miter lim="800000"/>
                  <a:headEnd/>
                  <a:tailEnd/>
                </a:ln>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spcBef>
                      <a:spcPct val="0"/>
                    </a:spcBef>
                    <a:spcAft>
                      <a:spcPct val="0"/>
                    </a:spcAft>
                    <a:buClrTx/>
                    <a:buSzTx/>
                    <a:buFontTx/>
                    <a:buNone/>
                  </a:pPr>
                  <a:endParaRPr lang="en-US" altLang="en-US" sz="1400"/>
                </a:p>
              </p:txBody>
            </p:sp>
            <p:sp>
              <p:nvSpPr>
                <p:cNvPr id="33865" name="Text Box 48"/>
                <p:cNvSpPr txBox="1">
                  <a:spLocks noChangeArrowheads="1"/>
                </p:cNvSpPr>
                <p:nvPr/>
              </p:nvSpPr>
              <p:spPr bwMode="auto">
                <a:xfrm>
                  <a:off x="432" y="3408"/>
                  <a:ext cx="43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spcBef>
                      <a:spcPct val="0"/>
                    </a:spcBef>
                    <a:spcAft>
                      <a:spcPct val="0"/>
                    </a:spcAft>
                    <a:buClrTx/>
                    <a:buSzTx/>
                    <a:buFontTx/>
                    <a:buNone/>
                  </a:pPr>
                  <a:r>
                    <a:rPr lang="en-US" altLang="en-US" sz="2000" b="0">
                      <a:latin typeface="Times New Roman" pitchFamily="18" charset="0"/>
                    </a:rPr>
                    <a:t>3 6 7</a:t>
                  </a:r>
                </a:p>
              </p:txBody>
            </p:sp>
          </p:grpSp>
          <p:grpSp>
            <p:nvGrpSpPr>
              <p:cNvPr id="33861" name="Group 49"/>
              <p:cNvGrpSpPr>
                <a:grpSpLocks/>
              </p:cNvGrpSpPr>
              <p:nvPr/>
            </p:nvGrpSpPr>
            <p:grpSpPr bwMode="auto">
              <a:xfrm>
                <a:off x="3792" y="3552"/>
                <a:ext cx="480" cy="250"/>
                <a:chOff x="432" y="3408"/>
                <a:chExt cx="480" cy="250"/>
              </a:xfrm>
            </p:grpSpPr>
            <p:sp>
              <p:nvSpPr>
                <p:cNvPr id="33862" name="Rectangle 50"/>
                <p:cNvSpPr>
                  <a:spLocks noChangeArrowheads="1"/>
                </p:cNvSpPr>
                <p:nvPr/>
              </p:nvSpPr>
              <p:spPr bwMode="auto">
                <a:xfrm>
                  <a:off x="432" y="3408"/>
                  <a:ext cx="480" cy="240"/>
                </a:xfrm>
                <a:prstGeom prst="rect">
                  <a:avLst/>
                </a:prstGeom>
                <a:solidFill>
                  <a:srgbClr val="FFFF99"/>
                </a:solidFill>
                <a:ln w="9525">
                  <a:solidFill>
                    <a:schemeClr val="tx1"/>
                  </a:solidFill>
                  <a:miter lim="800000"/>
                  <a:headEnd/>
                  <a:tailEnd/>
                </a:ln>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spcBef>
                      <a:spcPct val="0"/>
                    </a:spcBef>
                    <a:spcAft>
                      <a:spcPct val="0"/>
                    </a:spcAft>
                    <a:buClrTx/>
                    <a:buSzTx/>
                    <a:buFontTx/>
                    <a:buNone/>
                  </a:pPr>
                  <a:endParaRPr lang="en-US" altLang="en-US" sz="1400"/>
                </a:p>
              </p:txBody>
            </p:sp>
            <p:sp>
              <p:nvSpPr>
                <p:cNvPr id="33863" name="Text Box 51"/>
                <p:cNvSpPr txBox="1">
                  <a:spLocks noChangeArrowheads="1"/>
                </p:cNvSpPr>
                <p:nvPr/>
              </p:nvSpPr>
              <p:spPr bwMode="auto">
                <a:xfrm>
                  <a:off x="432" y="3408"/>
                  <a:ext cx="43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spcBef>
                      <a:spcPct val="0"/>
                    </a:spcBef>
                    <a:spcAft>
                      <a:spcPct val="0"/>
                    </a:spcAft>
                    <a:buClrTx/>
                    <a:buSzTx/>
                    <a:buFontTx/>
                    <a:buNone/>
                  </a:pPr>
                  <a:r>
                    <a:rPr lang="en-US" altLang="en-US" sz="2000" b="0">
                      <a:latin typeface="Times New Roman" pitchFamily="18" charset="0"/>
                    </a:rPr>
                    <a:t>3 6 8</a:t>
                  </a:r>
                </a:p>
              </p:txBody>
            </p:sp>
          </p:grpSp>
        </p:grpSp>
        <p:grpSp>
          <p:nvGrpSpPr>
            <p:cNvPr id="33824" name="Group 52"/>
            <p:cNvGrpSpPr>
              <a:grpSpLocks/>
            </p:cNvGrpSpPr>
            <p:nvPr/>
          </p:nvGrpSpPr>
          <p:grpSpPr bwMode="auto">
            <a:xfrm>
              <a:off x="4080" y="2640"/>
              <a:ext cx="480" cy="730"/>
              <a:chOff x="4800" y="3216"/>
              <a:chExt cx="480" cy="730"/>
            </a:xfrm>
          </p:grpSpPr>
          <p:grpSp>
            <p:nvGrpSpPr>
              <p:cNvPr id="33850" name="Group 53"/>
              <p:cNvGrpSpPr>
                <a:grpSpLocks/>
              </p:cNvGrpSpPr>
              <p:nvPr/>
            </p:nvGrpSpPr>
            <p:grpSpPr bwMode="auto">
              <a:xfrm>
                <a:off x="4800" y="3216"/>
                <a:ext cx="480" cy="490"/>
                <a:chOff x="3792" y="3312"/>
                <a:chExt cx="480" cy="490"/>
              </a:xfrm>
            </p:grpSpPr>
            <p:grpSp>
              <p:nvGrpSpPr>
                <p:cNvPr id="33854" name="Group 54"/>
                <p:cNvGrpSpPr>
                  <a:grpSpLocks/>
                </p:cNvGrpSpPr>
                <p:nvPr/>
              </p:nvGrpSpPr>
              <p:grpSpPr bwMode="auto">
                <a:xfrm>
                  <a:off x="3792" y="3312"/>
                  <a:ext cx="480" cy="250"/>
                  <a:chOff x="432" y="3408"/>
                  <a:chExt cx="480" cy="250"/>
                </a:xfrm>
              </p:grpSpPr>
              <p:sp>
                <p:nvSpPr>
                  <p:cNvPr id="33858" name="Rectangle 55"/>
                  <p:cNvSpPr>
                    <a:spLocks noChangeArrowheads="1"/>
                  </p:cNvSpPr>
                  <p:nvPr/>
                </p:nvSpPr>
                <p:spPr bwMode="auto">
                  <a:xfrm>
                    <a:off x="432" y="3408"/>
                    <a:ext cx="480" cy="240"/>
                  </a:xfrm>
                  <a:prstGeom prst="rect">
                    <a:avLst/>
                  </a:prstGeom>
                  <a:solidFill>
                    <a:srgbClr val="FFFF99"/>
                  </a:solidFill>
                  <a:ln w="9525">
                    <a:solidFill>
                      <a:schemeClr val="tx1"/>
                    </a:solidFill>
                    <a:miter lim="800000"/>
                    <a:headEnd/>
                    <a:tailEnd/>
                  </a:ln>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spcBef>
                        <a:spcPct val="0"/>
                      </a:spcBef>
                      <a:spcAft>
                        <a:spcPct val="0"/>
                      </a:spcAft>
                      <a:buClrTx/>
                      <a:buSzTx/>
                      <a:buFontTx/>
                      <a:buNone/>
                    </a:pPr>
                    <a:endParaRPr lang="en-US" altLang="en-US" sz="1400"/>
                  </a:p>
                </p:txBody>
              </p:sp>
              <p:sp>
                <p:nvSpPr>
                  <p:cNvPr id="33859" name="Text Box 56"/>
                  <p:cNvSpPr txBox="1">
                    <a:spLocks noChangeArrowheads="1"/>
                  </p:cNvSpPr>
                  <p:nvPr/>
                </p:nvSpPr>
                <p:spPr bwMode="auto">
                  <a:xfrm>
                    <a:off x="432" y="3408"/>
                    <a:ext cx="43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spcBef>
                        <a:spcPct val="0"/>
                      </a:spcBef>
                      <a:spcAft>
                        <a:spcPct val="0"/>
                      </a:spcAft>
                      <a:buClrTx/>
                      <a:buSzTx/>
                      <a:buFontTx/>
                      <a:buNone/>
                    </a:pPr>
                    <a:r>
                      <a:rPr lang="en-US" altLang="en-US" sz="2000" b="0">
                        <a:latin typeface="Times New Roman" pitchFamily="18" charset="0"/>
                      </a:rPr>
                      <a:t>3 5 6</a:t>
                    </a:r>
                  </a:p>
                </p:txBody>
              </p:sp>
            </p:grpSp>
            <p:grpSp>
              <p:nvGrpSpPr>
                <p:cNvPr id="33855" name="Group 57"/>
                <p:cNvGrpSpPr>
                  <a:grpSpLocks/>
                </p:cNvGrpSpPr>
                <p:nvPr/>
              </p:nvGrpSpPr>
              <p:grpSpPr bwMode="auto">
                <a:xfrm>
                  <a:off x="3792" y="3552"/>
                  <a:ext cx="480" cy="250"/>
                  <a:chOff x="432" y="3408"/>
                  <a:chExt cx="480" cy="250"/>
                </a:xfrm>
              </p:grpSpPr>
              <p:sp>
                <p:nvSpPr>
                  <p:cNvPr id="33856" name="Rectangle 58"/>
                  <p:cNvSpPr>
                    <a:spLocks noChangeArrowheads="1"/>
                  </p:cNvSpPr>
                  <p:nvPr/>
                </p:nvSpPr>
                <p:spPr bwMode="auto">
                  <a:xfrm>
                    <a:off x="432" y="3408"/>
                    <a:ext cx="480" cy="240"/>
                  </a:xfrm>
                  <a:prstGeom prst="rect">
                    <a:avLst/>
                  </a:prstGeom>
                  <a:solidFill>
                    <a:srgbClr val="FFFF99"/>
                  </a:solidFill>
                  <a:ln w="9525">
                    <a:solidFill>
                      <a:schemeClr val="tx1"/>
                    </a:solidFill>
                    <a:miter lim="800000"/>
                    <a:headEnd/>
                    <a:tailEnd/>
                  </a:ln>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spcBef>
                        <a:spcPct val="0"/>
                      </a:spcBef>
                      <a:spcAft>
                        <a:spcPct val="0"/>
                      </a:spcAft>
                      <a:buClrTx/>
                      <a:buSzTx/>
                      <a:buFontTx/>
                      <a:buNone/>
                    </a:pPr>
                    <a:endParaRPr lang="en-US" altLang="en-US" sz="1400"/>
                  </a:p>
                </p:txBody>
              </p:sp>
              <p:sp>
                <p:nvSpPr>
                  <p:cNvPr id="33857" name="Text Box 59"/>
                  <p:cNvSpPr txBox="1">
                    <a:spLocks noChangeArrowheads="1"/>
                  </p:cNvSpPr>
                  <p:nvPr/>
                </p:nvSpPr>
                <p:spPr bwMode="auto">
                  <a:xfrm>
                    <a:off x="432" y="3408"/>
                    <a:ext cx="43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spcBef>
                        <a:spcPct val="0"/>
                      </a:spcBef>
                      <a:spcAft>
                        <a:spcPct val="0"/>
                      </a:spcAft>
                      <a:buClrTx/>
                      <a:buSzTx/>
                      <a:buFontTx/>
                      <a:buNone/>
                    </a:pPr>
                    <a:r>
                      <a:rPr lang="en-US" altLang="en-US" sz="2000" b="0">
                        <a:latin typeface="Times New Roman" pitchFamily="18" charset="0"/>
                      </a:rPr>
                      <a:t>3 5 7</a:t>
                    </a:r>
                  </a:p>
                </p:txBody>
              </p:sp>
            </p:grpSp>
          </p:grpSp>
          <p:grpSp>
            <p:nvGrpSpPr>
              <p:cNvPr id="33851" name="Group 60"/>
              <p:cNvGrpSpPr>
                <a:grpSpLocks/>
              </p:cNvGrpSpPr>
              <p:nvPr/>
            </p:nvGrpSpPr>
            <p:grpSpPr bwMode="auto">
              <a:xfrm>
                <a:off x="4800" y="3696"/>
                <a:ext cx="480" cy="250"/>
                <a:chOff x="432" y="3408"/>
                <a:chExt cx="480" cy="250"/>
              </a:xfrm>
            </p:grpSpPr>
            <p:sp>
              <p:nvSpPr>
                <p:cNvPr id="33852" name="Rectangle 61"/>
                <p:cNvSpPr>
                  <a:spLocks noChangeArrowheads="1"/>
                </p:cNvSpPr>
                <p:nvPr/>
              </p:nvSpPr>
              <p:spPr bwMode="auto">
                <a:xfrm>
                  <a:off x="432" y="3408"/>
                  <a:ext cx="480" cy="240"/>
                </a:xfrm>
                <a:prstGeom prst="rect">
                  <a:avLst/>
                </a:prstGeom>
                <a:solidFill>
                  <a:srgbClr val="FFFF99"/>
                </a:solidFill>
                <a:ln w="9525">
                  <a:solidFill>
                    <a:schemeClr val="tx1"/>
                  </a:solidFill>
                  <a:miter lim="800000"/>
                  <a:headEnd/>
                  <a:tailEnd/>
                </a:ln>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spcBef>
                      <a:spcPct val="0"/>
                    </a:spcBef>
                    <a:spcAft>
                      <a:spcPct val="0"/>
                    </a:spcAft>
                    <a:buClrTx/>
                    <a:buSzTx/>
                    <a:buFontTx/>
                    <a:buNone/>
                  </a:pPr>
                  <a:endParaRPr lang="en-US" altLang="en-US" sz="1400"/>
                </a:p>
              </p:txBody>
            </p:sp>
            <p:sp>
              <p:nvSpPr>
                <p:cNvPr id="33853" name="Text Box 62"/>
                <p:cNvSpPr txBox="1">
                  <a:spLocks noChangeArrowheads="1"/>
                </p:cNvSpPr>
                <p:nvPr/>
              </p:nvSpPr>
              <p:spPr bwMode="auto">
                <a:xfrm>
                  <a:off x="432" y="3408"/>
                  <a:ext cx="43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spcBef>
                      <a:spcPct val="0"/>
                    </a:spcBef>
                    <a:spcAft>
                      <a:spcPct val="0"/>
                    </a:spcAft>
                    <a:buClrTx/>
                    <a:buSzTx/>
                    <a:buFontTx/>
                    <a:buNone/>
                  </a:pPr>
                  <a:r>
                    <a:rPr lang="en-US" altLang="en-US" sz="2000" b="0">
                      <a:latin typeface="Times New Roman" pitchFamily="18" charset="0"/>
                    </a:rPr>
                    <a:t>6 8 9</a:t>
                  </a:r>
                </a:p>
              </p:txBody>
            </p:sp>
          </p:grpSp>
        </p:grpSp>
        <p:grpSp>
          <p:nvGrpSpPr>
            <p:cNvPr id="33825" name="Group 63"/>
            <p:cNvGrpSpPr>
              <a:grpSpLocks/>
            </p:cNvGrpSpPr>
            <p:nvPr/>
          </p:nvGrpSpPr>
          <p:grpSpPr bwMode="auto">
            <a:xfrm>
              <a:off x="3024" y="1872"/>
              <a:ext cx="480" cy="490"/>
              <a:chOff x="3792" y="3312"/>
              <a:chExt cx="480" cy="490"/>
            </a:xfrm>
          </p:grpSpPr>
          <p:grpSp>
            <p:nvGrpSpPr>
              <p:cNvPr id="33844" name="Group 64"/>
              <p:cNvGrpSpPr>
                <a:grpSpLocks/>
              </p:cNvGrpSpPr>
              <p:nvPr/>
            </p:nvGrpSpPr>
            <p:grpSpPr bwMode="auto">
              <a:xfrm>
                <a:off x="3792" y="3312"/>
                <a:ext cx="480" cy="250"/>
                <a:chOff x="432" y="3408"/>
                <a:chExt cx="480" cy="250"/>
              </a:xfrm>
            </p:grpSpPr>
            <p:sp>
              <p:nvSpPr>
                <p:cNvPr id="33848" name="Rectangle 65"/>
                <p:cNvSpPr>
                  <a:spLocks noChangeArrowheads="1"/>
                </p:cNvSpPr>
                <p:nvPr/>
              </p:nvSpPr>
              <p:spPr bwMode="auto">
                <a:xfrm>
                  <a:off x="432" y="3408"/>
                  <a:ext cx="480" cy="240"/>
                </a:xfrm>
                <a:prstGeom prst="rect">
                  <a:avLst/>
                </a:prstGeom>
                <a:solidFill>
                  <a:srgbClr val="FFFF99"/>
                </a:solidFill>
                <a:ln w="9525">
                  <a:solidFill>
                    <a:schemeClr val="tx1"/>
                  </a:solidFill>
                  <a:miter lim="800000"/>
                  <a:headEnd/>
                  <a:tailEnd/>
                </a:ln>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spcBef>
                      <a:spcPct val="0"/>
                    </a:spcBef>
                    <a:spcAft>
                      <a:spcPct val="0"/>
                    </a:spcAft>
                    <a:buClrTx/>
                    <a:buSzTx/>
                    <a:buFontTx/>
                    <a:buNone/>
                  </a:pPr>
                  <a:endParaRPr lang="en-US" altLang="en-US" sz="1400"/>
                </a:p>
              </p:txBody>
            </p:sp>
            <p:sp>
              <p:nvSpPr>
                <p:cNvPr id="33849" name="Text Box 66"/>
                <p:cNvSpPr txBox="1">
                  <a:spLocks noChangeArrowheads="1"/>
                </p:cNvSpPr>
                <p:nvPr/>
              </p:nvSpPr>
              <p:spPr bwMode="auto">
                <a:xfrm>
                  <a:off x="432" y="3408"/>
                  <a:ext cx="43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spcBef>
                      <a:spcPct val="0"/>
                    </a:spcBef>
                    <a:spcAft>
                      <a:spcPct val="0"/>
                    </a:spcAft>
                    <a:buClrTx/>
                    <a:buSzTx/>
                    <a:buFontTx/>
                    <a:buNone/>
                  </a:pPr>
                  <a:r>
                    <a:rPr lang="en-US" altLang="en-US" sz="2000" b="0">
                      <a:latin typeface="Times New Roman" pitchFamily="18" charset="0"/>
                    </a:rPr>
                    <a:t>2 3 4</a:t>
                  </a:r>
                </a:p>
              </p:txBody>
            </p:sp>
          </p:grpSp>
          <p:grpSp>
            <p:nvGrpSpPr>
              <p:cNvPr id="33845" name="Group 67"/>
              <p:cNvGrpSpPr>
                <a:grpSpLocks/>
              </p:cNvGrpSpPr>
              <p:nvPr/>
            </p:nvGrpSpPr>
            <p:grpSpPr bwMode="auto">
              <a:xfrm>
                <a:off x="3792" y="3552"/>
                <a:ext cx="480" cy="250"/>
                <a:chOff x="432" y="3408"/>
                <a:chExt cx="480" cy="250"/>
              </a:xfrm>
            </p:grpSpPr>
            <p:sp>
              <p:nvSpPr>
                <p:cNvPr id="33846" name="Rectangle 68"/>
                <p:cNvSpPr>
                  <a:spLocks noChangeArrowheads="1"/>
                </p:cNvSpPr>
                <p:nvPr/>
              </p:nvSpPr>
              <p:spPr bwMode="auto">
                <a:xfrm>
                  <a:off x="432" y="3408"/>
                  <a:ext cx="480" cy="240"/>
                </a:xfrm>
                <a:prstGeom prst="rect">
                  <a:avLst/>
                </a:prstGeom>
                <a:solidFill>
                  <a:srgbClr val="FFFF99"/>
                </a:solidFill>
                <a:ln w="9525">
                  <a:solidFill>
                    <a:schemeClr val="tx1"/>
                  </a:solidFill>
                  <a:miter lim="800000"/>
                  <a:headEnd/>
                  <a:tailEnd/>
                </a:ln>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spcBef>
                      <a:spcPct val="0"/>
                    </a:spcBef>
                    <a:spcAft>
                      <a:spcPct val="0"/>
                    </a:spcAft>
                    <a:buClrTx/>
                    <a:buSzTx/>
                    <a:buFontTx/>
                    <a:buNone/>
                  </a:pPr>
                  <a:endParaRPr lang="en-US" altLang="en-US" sz="1400"/>
                </a:p>
              </p:txBody>
            </p:sp>
            <p:sp>
              <p:nvSpPr>
                <p:cNvPr id="33847" name="Text Box 69"/>
                <p:cNvSpPr txBox="1">
                  <a:spLocks noChangeArrowheads="1"/>
                </p:cNvSpPr>
                <p:nvPr/>
              </p:nvSpPr>
              <p:spPr bwMode="auto">
                <a:xfrm>
                  <a:off x="432" y="3408"/>
                  <a:ext cx="43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spcBef>
                      <a:spcPct val="0"/>
                    </a:spcBef>
                    <a:spcAft>
                      <a:spcPct val="0"/>
                    </a:spcAft>
                    <a:buClrTx/>
                    <a:buSzTx/>
                    <a:buFontTx/>
                    <a:buNone/>
                  </a:pPr>
                  <a:r>
                    <a:rPr lang="en-US" altLang="en-US" sz="2000" b="0">
                      <a:latin typeface="Times New Roman" pitchFamily="18" charset="0"/>
                    </a:rPr>
                    <a:t>5 6 7</a:t>
                  </a:r>
                </a:p>
              </p:txBody>
            </p:sp>
          </p:grpSp>
        </p:grpSp>
        <p:grpSp>
          <p:nvGrpSpPr>
            <p:cNvPr id="33826" name="Group 70"/>
            <p:cNvGrpSpPr>
              <a:grpSpLocks/>
            </p:cNvGrpSpPr>
            <p:nvPr/>
          </p:nvGrpSpPr>
          <p:grpSpPr bwMode="auto">
            <a:xfrm>
              <a:off x="1344" y="3168"/>
              <a:ext cx="480" cy="490"/>
              <a:chOff x="3792" y="3312"/>
              <a:chExt cx="480" cy="490"/>
            </a:xfrm>
          </p:grpSpPr>
          <p:grpSp>
            <p:nvGrpSpPr>
              <p:cNvPr id="33838" name="Group 71"/>
              <p:cNvGrpSpPr>
                <a:grpSpLocks/>
              </p:cNvGrpSpPr>
              <p:nvPr/>
            </p:nvGrpSpPr>
            <p:grpSpPr bwMode="auto">
              <a:xfrm>
                <a:off x="3792" y="3312"/>
                <a:ext cx="480" cy="250"/>
                <a:chOff x="432" y="3408"/>
                <a:chExt cx="480" cy="250"/>
              </a:xfrm>
            </p:grpSpPr>
            <p:sp>
              <p:nvSpPr>
                <p:cNvPr id="33842" name="Rectangle 72"/>
                <p:cNvSpPr>
                  <a:spLocks noChangeArrowheads="1"/>
                </p:cNvSpPr>
                <p:nvPr/>
              </p:nvSpPr>
              <p:spPr bwMode="auto">
                <a:xfrm>
                  <a:off x="432" y="3408"/>
                  <a:ext cx="480" cy="240"/>
                </a:xfrm>
                <a:prstGeom prst="rect">
                  <a:avLst/>
                </a:prstGeom>
                <a:solidFill>
                  <a:srgbClr val="FFFF99"/>
                </a:solidFill>
                <a:ln w="9525">
                  <a:solidFill>
                    <a:schemeClr val="tx1"/>
                  </a:solidFill>
                  <a:miter lim="800000"/>
                  <a:headEnd/>
                  <a:tailEnd/>
                </a:ln>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spcBef>
                      <a:spcPct val="0"/>
                    </a:spcBef>
                    <a:spcAft>
                      <a:spcPct val="0"/>
                    </a:spcAft>
                    <a:buClrTx/>
                    <a:buSzTx/>
                    <a:buFontTx/>
                    <a:buNone/>
                  </a:pPr>
                  <a:endParaRPr lang="en-US" altLang="en-US" sz="1400"/>
                </a:p>
              </p:txBody>
            </p:sp>
            <p:sp>
              <p:nvSpPr>
                <p:cNvPr id="33843" name="Text Box 73"/>
                <p:cNvSpPr txBox="1">
                  <a:spLocks noChangeArrowheads="1"/>
                </p:cNvSpPr>
                <p:nvPr/>
              </p:nvSpPr>
              <p:spPr bwMode="auto">
                <a:xfrm>
                  <a:off x="432" y="3408"/>
                  <a:ext cx="43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spcBef>
                      <a:spcPct val="0"/>
                    </a:spcBef>
                    <a:spcAft>
                      <a:spcPct val="0"/>
                    </a:spcAft>
                    <a:buClrTx/>
                    <a:buSzTx/>
                    <a:buFontTx/>
                    <a:buNone/>
                  </a:pPr>
                  <a:r>
                    <a:rPr lang="en-US" altLang="en-US" sz="2000" b="0">
                      <a:solidFill>
                        <a:srgbClr val="FF0000"/>
                      </a:solidFill>
                      <a:latin typeface="Times New Roman" pitchFamily="18" charset="0"/>
                    </a:rPr>
                    <a:t>1</a:t>
                  </a:r>
                  <a:r>
                    <a:rPr lang="en-US" altLang="en-US" sz="2000" b="0">
                      <a:latin typeface="Times New Roman" pitchFamily="18" charset="0"/>
                    </a:rPr>
                    <a:t> 2 </a:t>
                  </a:r>
                  <a:r>
                    <a:rPr lang="en-US" altLang="en-US" sz="2000" b="0">
                      <a:solidFill>
                        <a:srgbClr val="FF0000"/>
                      </a:solidFill>
                      <a:latin typeface="Times New Roman" pitchFamily="18" charset="0"/>
                    </a:rPr>
                    <a:t>4</a:t>
                  </a:r>
                </a:p>
              </p:txBody>
            </p:sp>
          </p:grpSp>
          <p:grpSp>
            <p:nvGrpSpPr>
              <p:cNvPr id="33839" name="Group 74"/>
              <p:cNvGrpSpPr>
                <a:grpSpLocks/>
              </p:cNvGrpSpPr>
              <p:nvPr/>
            </p:nvGrpSpPr>
            <p:grpSpPr bwMode="auto">
              <a:xfrm>
                <a:off x="3792" y="3552"/>
                <a:ext cx="480" cy="250"/>
                <a:chOff x="432" y="3408"/>
                <a:chExt cx="480" cy="250"/>
              </a:xfrm>
            </p:grpSpPr>
            <p:sp>
              <p:nvSpPr>
                <p:cNvPr id="33840" name="Rectangle 75"/>
                <p:cNvSpPr>
                  <a:spLocks noChangeArrowheads="1"/>
                </p:cNvSpPr>
                <p:nvPr/>
              </p:nvSpPr>
              <p:spPr bwMode="auto">
                <a:xfrm>
                  <a:off x="432" y="3408"/>
                  <a:ext cx="480" cy="240"/>
                </a:xfrm>
                <a:prstGeom prst="rect">
                  <a:avLst/>
                </a:prstGeom>
                <a:solidFill>
                  <a:srgbClr val="FFFF99"/>
                </a:solidFill>
                <a:ln w="9525">
                  <a:solidFill>
                    <a:schemeClr val="tx1"/>
                  </a:solidFill>
                  <a:miter lim="800000"/>
                  <a:headEnd/>
                  <a:tailEnd/>
                </a:ln>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spcBef>
                      <a:spcPct val="0"/>
                    </a:spcBef>
                    <a:spcAft>
                      <a:spcPct val="0"/>
                    </a:spcAft>
                    <a:buClrTx/>
                    <a:buSzTx/>
                    <a:buFontTx/>
                    <a:buNone/>
                  </a:pPr>
                  <a:endParaRPr lang="en-US" altLang="en-US" sz="1400"/>
                </a:p>
              </p:txBody>
            </p:sp>
            <p:sp>
              <p:nvSpPr>
                <p:cNvPr id="33841" name="Text Box 76"/>
                <p:cNvSpPr txBox="1">
                  <a:spLocks noChangeArrowheads="1"/>
                </p:cNvSpPr>
                <p:nvPr/>
              </p:nvSpPr>
              <p:spPr bwMode="auto">
                <a:xfrm>
                  <a:off x="432" y="3408"/>
                  <a:ext cx="43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spcBef>
                      <a:spcPct val="0"/>
                    </a:spcBef>
                    <a:spcAft>
                      <a:spcPct val="0"/>
                    </a:spcAft>
                    <a:buClrTx/>
                    <a:buSzTx/>
                    <a:buFontTx/>
                    <a:buNone/>
                  </a:pPr>
                  <a:r>
                    <a:rPr lang="en-US" altLang="en-US" sz="2000" b="0">
                      <a:solidFill>
                        <a:srgbClr val="FF0000"/>
                      </a:solidFill>
                      <a:latin typeface="Times New Roman" pitchFamily="18" charset="0"/>
                    </a:rPr>
                    <a:t>4</a:t>
                  </a:r>
                  <a:r>
                    <a:rPr lang="en-US" altLang="en-US" sz="2000" b="0">
                      <a:latin typeface="Times New Roman" pitchFamily="18" charset="0"/>
                    </a:rPr>
                    <a:t> 5 </a:t>
                  </a:r>
                  <a:r>
                    <a:rPr lang="en-US" altLang="en-US" sz="2000" b="0">
                      <a:solidFill>
                        <a:srgbClr val="FF0000"/>
                      </a:solidFill>
                      <a:latin typeface="Times New Roman" pitchFamily="18" charset="0"/>
                    </a:rPr>
                    <a:t>7</a:t>
                  </a:r>
                </a:p>
              </p:txBody>
            </p:sp>
          </p:grpSp>
        </p:grpSp>
        <p:grpSp>
          <p:nvGrpSpPr>
            <p:cNvPr id="33827" name="Group 77"/>
            <p:cNvGrpSpPr>
              <a:grpSpLocks/>
            </p:cNvGrpSpPr>
            <p:nvPr/>
          </p:nvGrpSpPr>
          <p:grpSpPr bwMode="auto">
            <a:xfrm>
              <a:off x="1920" y="3216"/>
              <a:ext cx="480" cy="490"/>
              <a:chOff x="3792" y="3312"/>
              <a:chExt cx="480" cy="490"/>
            </a:xfrm>
          </p:grpSpPr>
          <p:grpSp>
            <p:nvGrpSpPr>
              <p:cNvPr id="33832" name="Group 78"/>
              <p:cNvGrpSpPr>
                <a:grpSpLocks/>
              </p:cNvGrpSpPr>
              <p:nvPr/>
            </p:nvGrpSpPr>
            <p:grpSpPr bwMode="auto">
              <a:xfrm>
                <a:off x="3792" y="3312"/>
                <a:ext cx="480" cy="250"/>
                <a:chOff x="432" y="3408"/>
                <a:chExt cx="480" cy="250"/>
              </a:xfrm>
            </p:grpSpPr>
            <p:sp>
              <p:nvSpPr>
                <p:cNvPr id="33836" name="Rectangle 79"/>
                <p:cNvSpPr>
                  <a:spLocks noChangeArrowheads="1"/>
                </p:cNvSpPr>
                <p:nvPr/>
              </p:nvSpPr>
              <p:spPr bwMode="auto">
                <a:xfrm>
                  <a:off x="432" y="3408"/>
                  <a:ext cx="480" cy="240"/>
                </a:xfrm>
                <a:prstGeom prst="rect">
                  <a:avLst/>
                </a:prstGeom>
                <a:solidFill>
                  <a:srgbClr val="FFFF99"/>
                </a:solidFill>
                <a:ln w="9525">
                  <a:solidFill>
                    <a:schemeClr val="tx1"/>
                  </a:solidFill>
                  <a:miter lim="800000"/>
                  <a:headEnd/>
                  <a:tailEnd/>
                </a:ln>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spcBef>
                      <a:spcPct val="0"/>
                    </a:spcBef>
                    <a:spcAft>
                      <a:spcPct val="0"/>
                    </a:spcAft>
                    <a:buClrTx/>
                    <a:buSzTx/>
                    <a:buFontTx/>
                    <a:buNone/>
                  </a:pPr>
                  <a:endParaRPr lang="en-US" altLang="en-US" sz="1400"/>
                </a:p>
              </p:txBody>
            </p:sp>
            <p:sp>
              <p:nvSpPr>
                <p:cNvPr id="33837" name="Text Box 80"/>
                <p:cNvSpPr txBox="1">
                  <a:spLocks noChangeArrowheads="1"/>
                </p:cNvSpPr>
                <p:nvPr/>
              </p:nvSpPr>
              <p:spPr bwMode="auto">
                <a:xfrm>
                  <a:off x="432" y="3408"/>
                  <a:ext cx="43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spcBef>
                      <a:spcPct val="0"/>
                    </a:spcBef>
                    <a:spcAft>
                      <a:spcPct val="0"/>
                    </a:spcAft>
                    <a:buClrTx/>
                    <a:buSzTx/>
                    <a:buFontTx/>
                    <a:buNone/>
                  </a:pPr>
                  <a:r>
                    <a:rPr lang="en-US" altLang="en-US" sz="2000" b="0">
                      <a:solidFill>
                        <a:srgbClr val="FF0000"/>
                      </a:solidFill>
                      <a:latin typeface="Times New Roman" pitchFamily="18" charset="0"/>
                    </a:rPr>
                    <a:t>1</a:t>
                  </a:r>
                  <a:r>
                    <a:rPr lang="en-US" altLang="en-US" sz="2000" b="0">
                      <a:latin typeface="Times New Roman" pitchFamily="18" charset="0"/>
                    </a:rPr>
                    <a:t> 2 5</a:t>
                  </a:r>
                </a:p>
              </p:txBody>
            </p:sp>
          </p:grpSp>
          <p:grpSp>
            <p:nvGrpSpPr>
              <p:cNvPr id="33833" name="Group 81"/>
              <p:cNvGrpSpPr>
                <a:grpSpLocks/>
              </p:cNvGrpSpPr>
              <p:nvPr/>
            </p:nvGrpSpPr>
            <p:grpSpPr bwMode="auto">
              <a:xfrm>
                <a:off x="3792" y="3552"/>
                <a:ext cx="480" cy="250"/>
                <a:chOff x="432" y="3408"/>
                <a:chExt cx="480" cy="250"/>
              </a:xfrm>
            </p:grpSpPr>
            <p:sp>
              <p:nvSpPr>
                <p:cNvPr id="33834" name="Rectangle 82"/>
                <p:cNvSpPr>
                  <a:spLocks noChangeArrowheads="1"/>
                </p:cNvSpPr>
                <p:nvPr/>
              </p:nvSpPr>
              <p:spPr bwMode="auto">
                <a:xfrm>
                  <a:off x="432" y="3408"/>
                  <a:ext cx="480" cy="240"/>
                </a:xfrm>
                <a:prstGeom prst="rect">
                  <a:avLst/>
                </a:prstGeom>
                <a:solidFill>
                  <a:srgbClr val="FFFF99"/>
                </a:solidFill>
                <a:ln w="9525">
                  <a:solidFill>
                    <a:schemeClr val="tx1"/>
                  </a:solidFill>
                  <a:miter lim="800000"/>
                  <a:headEnd/>
                  <a:tailEnd/>
                </a:ln>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spcBef>
                      <a:spcPct val="0"/>
                    </a:spcBef>
                    <a:spcAft>
                      <a:spcPct val="0"/>
                    </a:spcAft>
                    <a:buClrTx/>
                    <a:buSzTx/>
                    <a:buFontTx/>
                    <a:buNone/>
                  </a:pPr>
                  <a:endParaRPr lang="en-US" altLang="en-US" sz="1400"/>
                </a:p>
              </p:txBody>
            </p:sp>
            <p:sp>
              <p:nvSpPr>
                <p:cNvPr id="33835" name="Text Box 83"/>
                <p:cNvSpPr txBox="1">
                  <a:spLocks noChangeArrowheads="1"/>
                </p:cNvSpPr>
                <p:nvPr/>
              </p:nvSpPr>
              <p:spPr bwMode="auto">
                <a:xfrm>
                  <a:off x="432" y="3408"/>
                  <a:ext cx="43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spcBef>
                      <a:spcPct val="0"/>
                    </a:spcBef>
                    <a:spcAft>
                      <a:spcPct val="0"/>
                    </a:spcAft>
                    <a:buClrTx/>
                    <a:buSzTx/>
                    <a:buFontTx/>
                    <a:buNone/>
                  </a:pPr>
                  <a:r>
                    <a:rPr lang="en-US" altLang="en-US" sz="2000" b="0">
                      <a:solidFill>
                        <a:srgbClr val="FF0000"/>
                      </a:solidFill>
                      <a:latin typeface="Times New Roman" pitchFamily="18" charset="0"/>
                    </a:rPr>
                    <a:t>4</a:t>
                  </a:r>
                  <a:r>
                    <a:rPr lang="en-US" altLang="en-US" sz="2000" b="0">
                      <a:latin typeface="Times New Roman" pitchFamily="18" charset="0"/>
                    </a:rPr>
                    <a:t> 5 8</a:t>
                  </a:r>
                </a:p>
              </p:txBody>
            </p:sp>
          </p:grpSp>
        </p:grpSp>
        <p:grpSp>
          <p:nvGrpSpPr>
            <p:cNvPr id="33828" name="Group 84"/>
            <p:cNvGrpSpPr>
              <a:grpSpLocks/>
            </p:cNvGrpSpPr>
            <p:nvPr/>
          </p:nvGrpSpPr>
          <p:grpSpPr bwMode="auto">
            <a:xfrm>
              <a:off x="3120" y="1056"/>
              <a:ext cx="192" cy="288"/>
              <a:chOff x="2064" y="1872"/>
              <a:chExt cx="192" cy="288"/>
            </a:xfrm>
          </p:grpSpPr>
          <p:sp>
            <p:nvSpPr>
              <p:cNvPr id="33829" name="Rectangle 85"/>
              <p:cNvSpPr>
                <a:spLocks noChangeArrowheads="1"/>
              </p:cNvSpPr>
              <p:nvPr/>
            </p:nvSpPr>
            <p:spPr bwMode="auto">
              <a:xfrm>
                <a:off x="2064" y="1872"/>
                <a:ext cx="192" cy="288"/>
              </a:xfrm>
              <a:prstGeom prst="rect">
                <a:avLst/>
              </a:prstGeom>
              <a:solidFill>
                <a:schemeClr val="accent1"/>
              </a:solidFill>
              <a:ln w="9525">
                <a:solidFill>
                  <a:schemeClr val="tx1"/>
                </a:solidFill>
                <a:miter lim="800000"/>
                <a:headEnd/>
                <a:tailEnd/>
              </a:ln>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spcBef>
                    <a:spcPct val="0"/>
                  </a:spcBef>
                  <a:spcAft>
                    <a:spcPct val="0"/>
                  </a:spcAft>
                  <a:buClrTx/>
                  <a:buSzTx/>
                  <a:buFontTx/>
                  <a:buNone/>
                </a:pPr>
                <a:endParaRPr lang="en-US" altLang="en-US" sz="1400"/>
              </a:p>
            </p:txBody>
          </p:sp>
          <p:sp>
            <p:nvSpPr>
              <p:cNvPr id="33830" name="Line 86"/>
              <p:cNvSpPr>
                <a:spLocks noChangeShapeType="1"/>
              </p:cNvSpPr>
              <p:nvPr/>
            </p:nvSpPr>
            <p:spPr bwMode="auto">
              <a:xfrm>
                <a:off x="2064" y="1968"/>
                <a:ext cx="19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3831" name="Line 87"/>
              <p:cNvSpPr>
                <a:spLocks noChangeShapeType="1"/>
              </p:cNvSpPr>
              <p:nvPr/>
            </p:nvSpPr>
            <p:spPr bwMode="auto">
              <a:xfrm>
                <a:off x="2064" y="2064"/>
                <a:ext cx="19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grpSp>
        <p:nvGrpSpPr>
          <p:cNvPr id="33797" name="Group 88"/>
          <p:cNvGrpSpPr>
            <a:grpSpLocks/>
          </p:cNvGrpSpPr>
          <p:nvPr/>
        </p:nvGrpSpPr>
        <p:grpSpPr bwMode="auto">
          <a:xfrm>
            <a:off x="1212850" y="1736725"/>
            <a:ext cx="381000" cy="609600"/>
            <a:chOff x="2064" y="1872"/>
            <a:chExt cx="192" cy="288"/>
          </a:xfrm>
        </p:grpSpPr>
        <p:sp>
          <p:nvSpPr>
            <p:cNvPr id="33809" name="Rectangle 89"/>
            <p:cNvSpPr>
              <a:spLocks noChangeArrowheads="1"/>
            </p:cNvSpPr>
            <p:nvPr/>
          </p:nvSpPr>
          <p:spPr bwMode="auto">
            <a:xfrm>
              <a:off x="2064" y="1872"/>
              <a:ext cx="192" cy="288"/>
            </a:xfrm>
            <a:prstGeom prst="rect">
              <a:avLst/>
            </a:prstGeom>
            <a:solidFill>
              <a:schemeClr val="accent1"/>
            </a:solidFill>
            <a:ln w="9525">
              <a:solidFill>
                <a:schemeClr val="tx1"/>
              </a:solidFill>
              <a:miter lim="800000"/>
              <a:headEnd/>
              <a:tailEnd/>
            </a:ln>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spcBef>
                  <a:spcPct val="0"/>
                </a:spcBef>
                <a:spcAft>
                  <a:spcPct val="0"/>
                </a:spcAft>
                <a:buClrTx/>
                <a:buSzTx/>
                <a:buFontTx/>
                <a:buNone/>
              </a:pPr>
              <a:endParaRPr lang="en-US" altLang="en-US" sz="1400"/>
            </a:p>
          </p:txBody>
        </p:sp>
        <p:sp>
          <p:nvSpPr>
            <p:cNvPr id="33810" name="Line 90"/>
            <p:cNvSpPr>
              <a:spLocks noChangeShapeType="1"/>
            </p:cNvSpPr>
            <p:nvPr/>
          </p:nvSpPr>
          <p:spPr bwMode="auto">
            <a:xfrm>
              <a:off x="2064" y="1968"/>
              <a:ext cx="19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3811" name="Line 91"/>
            <p:cNvSpPr>
              <a:spLocks noChangeShapeType="1"/>
            </p:cNvSpPr>
            <p:nvPr/>
          </p:nvSpPr>
          <p:spPr bwMode="auto">
            <a:xfrm>
              <a:off x="2064" y="2064"/>
              <a:ext cx="19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33798" name="Line 92"/>
          <p:cNvSpPr>
            <a:spLocks noChangeShapeType="1"/>
          </p:cNvSpPr>
          <p:nvPr/>
        </p:nvSpPr>
        <p:spPr bwMode="auto">
          <a:xfrm flipH="1">
            <a:off x="603250" y="2346325"/>
            <a:ext cx="769938" cy="533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3799" name="Line 93"/>
          <p:cNvSpPr>
            <a:spLocks noChangeShapeType="1"/>
          </p:cNvSpPr>
          <p:nvPr/>
        </p:nvSpPr>
        <p:spPr bwMode="auto">
          <a:xfrm>
            <a:off x="1365250" y="2346325"/>
            <a:ext cx="0" cy="609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3800" name="Line 94"/>
          <p:cNvSpPr>
            <a:spLocks noChangeShapeType="1"/>
          </p:cNvSpPr>
          <p:nvPr/>
        </p:nvSpPr>
        <p:spPr bwMode="auto">
          <a:xfrm>
            <a:off x="1373188" y="2346325"/>
            <a:ext cx="677862" cy="533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3801" name="Text Box 95"/>
          <p:cNvSpPr txBox="1">
            <a:spLocks noChangeArrowheads="1"/>
          </p:cNvSpPr>
          <p:nvPr/>
        </p:nvSpPr>
        <p:spPr bwMode="auto">
          <a:xfrm>
            <a:off x="527050" y="2346325"/>
            <a:ext cx="5397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spcBef>
                <a:spcPct val="0"/>
              </a:spcBef>
              <a:spcAft>
                <a:spcPct val="0"/>
              </a:spcAft>
              <a:buClrTx/>
              <a:buSzTx/>
              <a:buFontTx/>
              <a:buNone/>
            </a:pPr>
            <a:r>
              <a:rPr lang="en-US" altLang="en-US" sz="1400">
                <a:solidFill>
                  <a:srgbClr val="FF0000"/>
                </a:solidFill>
                <a:latin typeface="Times New Roman" pitchFamily="18" charset="0"/>
              </a:rPr>
              <a:t>1,4,7</a:t>
            </a:r>
            <a:endParaRPr lang="en-US" altLang="en-US" sz="1400" b="0">
              <a:solidFill>
                <a:srgbClr val="FF0000"/>
              </a:solidFill>
              <a:latin typeface="Times New Roman" pitchFamily="18" charset="0"/>
            </a:endParaRPr>
          </a:p>
        </p:txBody>
      </p:sp>
      <p:sp>
        <p:nvSpPr>
          <p:cNvPr id="33802" name="Text Box 96"/>
          <p:cNvSpPr txBox="1">
            <a:spLocks noChangeArrowheads="1"/>
          </p:cNvSpPr>
          <p:nvPr/>
        </p:nvSpPr>
        <p:spPr bwMode="auto">
          <a:xfrm>
            <a:off x="831850" y="2727325"/>
            <a:ext cx="5397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spcBef>
                <a:spcPct val="0"/>
              </a:spcBef>
              <a:spcAft>
                <a:spcPct val="0"/>
              </a:spcAft>
              <a:buClrTx/>
              <a:buSzTx/>
              <a:buFontTx/>
              <a:buNone/>
            </a:pPr>
            <a:r>
              <a:rPr lang="en-US" altLang="en-US" sz="1400">
                <a:latin typeface="Times New Roman" pitchFamily="18" charset="0"/>
              </a:rPr>
              <a:t>2,5,8</a:t>
            </a:r>
            <a:endParaRPr lang="en-US" altLang="en-US" sz="1400" b="0">
              <a:latin typeface="Times New Roman" pitchFamily="18" charset="0"/>
            </a:endParaRPr>
          </a:p>
        </p:txBody>
      </p:sp>
      <p:sp>
        <p:nvSpPr>
          <p:cNvPr id="33803" name="Text Box 97"/>
          <p:cNvSpPr txBox="1">
            <a:spLocks noChangeArrowheads="1"/>
          </p:cNvSpPr>
          <p:nvPr/>
        </p:nvSpPr>
        <p:spPr bwMode="auto">
          <a:xfrm>
            <a:off x="1746250" y="2346325"/>
            <a:ext cx="5397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spcBef>
                <a:spcPct val="0"/>
              </a:spcBef>
              <a:spcAft>
                <a:spcPct val="0"/>
              </a:spcAft>
              <a:buClrTx/>
              <a:buSzTx/>
              <a:buFontTx/>
              <a:buNone/>
            </a:pPr>
            <a:r>
              <a:rPr lang="en-US" altLang="en-US" sz="1400">
                <a:latin typeface="Times New Roman" pitchFamily="18" charset="0"/>
              </a:rPr>
              <a:t>3,6,9</a:t>
            </a:r>
          </a:p>
        </p:txBody>
      </p:sp>
      <p:sp>
        <p:nvSpPr>
          <p:cNvPr id="33804" name="Text Box 98"/>
          <p:cNvSpPr txBox="1">
            <a:spLocks noChangeArrowheads="1"/>
          </p:cNvSpPr>
          <p:nvPr/>
        </p:nvSpPr>
        <p:spPr bwMode="auto">
          <a:xfrm>
            <a:off x="679450" y="1355725"/>
            <a:ext cx="13763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spcBef>
                <a:spcPct val="0"/>
              </a:spcBef>
              <a:spcAft>
                <a:spcPct val="0"/>
              </a:spcAft>
              <a:buClrTx/>
              <a:buSzTx/>
              <a:buFontTx/>
              <a:buNone/>
            </a:pPr>
            <a:r>
              <a:rPr lang="en-US" altLang="en-US" sz="1600" b="0">
                <a:latin typeface="Times New Roman" pitchFamily="18" charset="0"/>
              </a:rPr>
              <a:t>Hash Function</a:t>
            </a:r>
            <a:endParaRPr lang="en-US" altLang="en-US" b="0">
              <a:latin typeface="Times New Roman" pitchFamily="18" charset="0"/>
            </a:endParaRPr>
          </a:p>
        </p:txBody>
      </p:sp>
      <p:sp>
        <p:nvSpPr>
          <p:cNvPr id="33805" name="Text Box 99"/>
          <p:cNvSpPr txBox="1">
            <a:spLocks noChangeArrowheads="1"/>
          </p:cNvSpPr>
          <p:nvPr/>
        </p:nvSpPr>
        <p:spPr bwMode="auto">
          <a:xfrm>
            <a:off x="3810000" y="1355725"/>
            <a:ext cx="22796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spcBef>
                <a:spcPct val="0"/>
              </a:spcBef>
              <a:spcAft>
                <a:spcPct val="0"/>
              </a:spcAft>
              <a:buClrTx/>
              <a:buSzTx/>
              <a:buFontTx/>
              <a:buNone/>
            </a:pPr>
            <a:r>
              <a:rPr lang="en-US" altLang="en-US" sz="1800">
                <a:latin typeface="Times New Roman" pitchFamily="18" charset="0"/>
              </a:rPr>
              <a:t>Candidate Hash Tree</a:t>
            </a:r>
            <a:endParaRPr lang="en-US" altLang="en-US" b="0">
              <a:latin typeface="Times New Roman" pitchFamily="18" charset="0"/>
            </a:endParaRPr>
          </a:p>
        </p:txBody>
      </p:sp>
      <p:sp>
        <p:nvSpPr>
          <p:cNvPr id="33806" name="Text Box 100"/>
          <p:cNvSpPr txBox="1">
            <a:spLocks noChangeArrowheads="1"/>
          </p:cNvSpPr>
          <p:nvPr/>
        </p:nvSpPr>
        <p:spPr bwMode="auto">
          <a:xfrm>
            <a:off x="304800" y="4495800"/>
            <a:ext cx="11430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spcBef>
                <a:spcPct val="50000"/>
              </a:spcBef>
              <a:spcAft>
                <a:spcPct val="0"/>
              </a:spcAft>
              <a:buClrTx/>
              <a:buSzTx/>
              <a:buFontTx/>
              <a:buNone/>
            </a:pPr>
            <a:r>
              <a:rPr lang="en-US" altLang="en-US" sz="2000" b="0">
                <a:solidFill>
                  <a:srgbClr val="0C6D9C"/>
                </a:solidFill>
              </a:rPr>
              <a:t>Hash on 1, 4 or 7</a:t>
            </a:r>
            <a:endParaRPr lang="en-US" altLang="en-US" sz="2000" b="0">
              <a:solidFill>
                <a:srgbClr val="0C6D9C"/>
              </a:solidFill>
              <a:sym typeface="Symbol" pitchFamily="18" charset="2"/>
            </a:endParaRPr>
          </a:p>
        </p:txBody>
      </p:sp>
      <p:sp>
        <p:nvSpPr>
          <p:cNvPr id="33807" name="Rectangle 101"/>
          <p:cNvSpPr>
            <a:spLocks noChangeArrowheads="1"/>
          </p:cNvSpPr>
          <p:nvPr/>
        </p:nvSpPr>
        <p:spPr bwMode="auto">
          <a:xfrm>
            <a:off x="1676400" y="3810000"/>
            <a:ext cx="3124200" cy="2286000"/>
          </a:xfrm>
          <a:prstGeom prst="rect">
            <a:avLst/>
          </a:prstGeom>
          <a:noFill/>
          <a:ln w="12700">
            <a:solidFill>
              <a:srgbClr val="008000"/>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spcBef>
                <a:spcPct val="0"/>
              </a:spcBef>
              <a:spcAft>
                <a:spcPct val="0"/>
              </a:spcAft>
              <a:buClrTx/>
              <a:buSzTx/>
              <a:buFontTx/>
              <a:buNone/>
            </a:pPr>
            <a:endParaRPr lang="en-US" altLang="en-US" sz="1400"/>
          </a:p>
        </p:txBody>
      </p:sp>
      <p:sp>
        <p:nvSpPr>
          <p:cNvPr id="33808" name="Rectangle 102"/>
          <p:cNvSpPr>
            <a:spLocks noChangeArrowheads="1"/>
          </p:cNvSpPr>
          <p:nvPr/>
        </p:nvSpPr>
        <p:spPr bwMode="auto">
          <a:xfrm>
            <a:off x="5029200" y="4038600"/>
            <a:ext cx="1143000" cy="762000"/>
          </a:xfrm>
          <a:prstGeom prst="rect">
            <a:avLst/>
          </a:prstGeom>
          <a:noFill/>
          <a:ln w="12700">
            <a:solidFill>
              <a:srgbClr val="008000"/>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spcBef>
                <a:spcPct val="0"/>
              </a:spcBef>
              <a:spcAft>
                <a:spcPct val="0"/>
              </a:spcAft>
              <a:buClrTx/>
              <a:buSzTx/>
              <a:buFontTx/>
              <a:buNone/>
            </a:pPr>
            <a:endParaRPr lang="en-US" altLang="en-US" sz="1400"/>
          </a:p>
        </p:txBody>
      </p:sp>
    </p:spTree>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104"/>
          <p:cNvSpPr>
            <a:spLocks noGrp="1" noChangeArrowheads="1"/>
          </p:cNvSpPr>
          <p:nvPr>
            <p:ph type="title"/>
          </p:nvPr>
        </p:nvSpPr>
        <p:spPr/>
        <p:txBody>
          <a:bodyPr/>
          <a:lstStyle/>
          <a:p>
            <a:r>
              <a:rPr lang="en-US" altLang="en-US"/>
              <a:t>Support Counting Using a Hash Tree</a:t>
            </a:r>
          </a:p>
        </p:txBody>
      </p:sp>
      <p:sp>
        <p:nvSpPr>
          <p:cNvPr id="34819" name="Text Box 3"/>
          <p:cNvSpPr txBox="1">
            <a:spLocks noChangeArrowheads="1"/>
          </p:cNvSpPr>
          <p:nvPr/>
        </p:nvSpPr>
        <p:spPr bwMode="auto">
          <a:xfrm>
            <a:off x="593725" y="1268413"/>
            <a:ext cx="1841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spcBef>
                <a:spcPct val="0"/>
              </a:spcBef>
              <a:spcAft>
                <a:spcPct val="0"/>
              </a:spcAft>
              <a:buClrTx/>
              <a:buSzTx/>
              <a:buFontTx/>
              <a:buNone/>
            </a:pPr>
            <a:endParaRPr lang="en-US" altLang="en-US" b="0">
              <a:latin typeface="Wingdings" pitchFamily="2" charset="2"/>
            </a:endParaRPr>
          </a:p>
        </p:txBody>
      </p:sp>
      <p:grpSp>
        <p:nvGrpSpPr>
          <p:cNvPr id="34820" name="Group 4"/>
          <p:cNvGrpSpPr>
            <a:grpSpLocks/>
          </p:cNvGrpSpPr>
          <p:nvPr/>
        </p:nvGrpSpPr>
        <p:grpSpPr bwMode="auto">
          <a:xfrm>
            <a:off x="1981200" y="1736725"/>
            <a:ext cx="6553200" cy="4206875"/>
            <a:chOff x="1296" y="1056"/>
            <a:chExt cx="4128" cy="2650"/>
          </a:xfrm>
        </p:grpSpPr>
        <p:grpSp>
          <p:nvGrpSpPr>
            <p:cNvPr id="34837" name="Group 5"/>
            <p:cNvGrpSpPr>
              <a:grpSpLocks/>
            </p:cNvGrpSpPr>
            <p:nvPr/>
          </p:nvGrpSpPr>
          <p:grpSpPr bwMode="auto">
            <a:xfrm>
              <a:off x="2160" y="1344"/>
              <a:ext cx="2160" cy="528"/>
              <a:chOff x="2160" y="1344"/>
              <a:chExt cx="1056" cy="576"/>
            </a:xfrm>
          </p:grpSpPr>
          <p:sp>
            <p:nvSpPr>
              <p:cNvPr id="34917" name="Line 6"/>
              <p:cNvSpPr>
                <a:spLocks noChangeShapeType="1"/>
              </p:cNvSpPr>
              <p:nvPr/>
            </p:nvSpPr>
            <p:spPr bwMode="auto">
              <a:xfrm flipH="1">
                <a:off x="2160" y="1344"/>
                <a:ext cx="528" cy="52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4918" name="Line 7"/>
              <p:cNvSpPr>
                <a:spLocks noChangeShapeType="1"/>
              </p:cNvSpPr>
              <p:nvPr/>
            </p:nvSpPr>
            <p:spPr bwMode="auto">
              <a:xfrm>
                <a:off x="2688" y="1344"/>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4919" name="Line 8"/>
              <p:cNvSpPr>
                <a:spLocks noChangeShapeType="1"/>
              </p:cNvSpPr>
              <p:nvPr/>
            </p:nvSpPr>
            <p:spPr bwMode="auto">
              <a:xfrm>
                <a:off x="2688" y="1344"/>
                <a:ext cx="528" cy="52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4838" name="Group 9"/>
            <p:cNvGrpSpPr>
              <a:grpSpLocks/>
            </p:cNvGrpSpPr>
            <p:nvPr/>
          </p:nvGrpSpPr>
          <p:grpSpPr bwMode="auto">
            <a:xfrm>
              <a:off x="1536" y="2112"/>
              <a:ext cx="1104" cy="384"/>
              <a:chOff x="1680" y="2160"/>
              <a:chExt cx="864" cy="432"/>
            </a:xfrm>
          </p:grpSpPr>
          <p:sp>
            <p:nvSpPr>
              <p:cNvPr id="34914" name="Line 10"/>
              <p:cNvSpPr>
                <a:spLocks noChangeShapeType="1"/>
              </p:cNvSpPr>
              <p:nvPr/>
            </p:nvSpPr>
            <p:spPr bwMode="auto">
              <a:xfrm flipH="1">
                <a:off x="1680" y="2160"/>
                <a:ext cx="480" cy="3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4915" name="Line 11"/>
              <p:cNvSpPr>
                <a:spLocks noChangeShapeType="1"/>
              </p:cNvSpPr>
              <p:nvPr/>
            </p:nvSpPr>
            <p:spPr bwMode="auto">
              <a:xfrm>
                <a:off x="2160" y="2160"/>
                <a:ext cx="0" cy="43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4916" name="Line 12"/>
              <p:cNvSpPr>
                <a:spLocks noChangeShapeType="1"/>
              </p:cNvSpPr>
              <p:nvPr/>
            </p:nvSpPr>
            <p:spPr bwMode="auto">
              <a:xfrm>
                <a:off x="2160" y="2160"/>
                <a:ext cx="384" cy="3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4839" name="Group 13"/>
            <p:cNvGrpSpPr>
              <a:grpSpLocks/>
            </p:cNvGrpSpPr>
            <p:nvPr/>
          </p:nvGrpSpPr>
          <p:grpSpPr bwMode="auto">
            <a:xfrm>
              <a:off x="3552" y="2112"/>
              <a:ext cx="1632" cy="528"/>
              <a:chOff x="2832" y="2160"/>
              <a:chExt cx="816" cy="432"/>
            </a:xfrm>
          </p:grpSpPr>
          <p:sp>
            <p:nvSpPr>
              <p:cNvPr id="34911" name="Line 14"/>
              <p:cNvSpPr>
                <a:spLocks noChangeShapeType="1"/>
              </p:cNvSpPr>
              <p:nvPr/>
            </p:nvSpPr>
            <p:spPr bwMode="auto">
              <a:xfrm flipH="1">
                <a:off x="2832" y="2160"/>
                <a:ext cx="384" cy="43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4912" name="Line 15"/>
              <p:cNvSpPr>
                <a:spLocks noChangeShapeType="1"/>
              </p:cNvSpPr>
              <p:nvPr/>
            </p:nvSpPr>
            <p:spPr bwMode="auto">
              <a:xfrm>
                <a:off x="3216" y="2160"/>
                <a:ext cx="0" cy="43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4913" name="Line 16"/>
              <p:cNvSpPr>
                <a:spLocks noChangeShapeType="1"/>
              </p:cNvSpPr>
              <p:nvPr/>
            </p:nvSpPr>
            <p:spPr bwMode="auto">
              <a:xfrm>
                <a:off x="3216" y="2160"/>
                <a:ext cx="432" cy="43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4840" name="Group 17"/>
            <p:cNvGrpSpPr>
              <a:grpSpLocks/>
            </p:cNvGrpSpPr>
            <p:nvPr/>
          </p:nvGrpSpPr>
          <p:grpSpPr bwMode="auto">
            <a:xfrm>
              <a:off x="1584" y="2784"/>
              <a:ext cx="1104" cy="432"/>
              <a:chOff x="1584" y="2880"/>
              <a:chExt cx="1104" cy="432"/>
            </a:xfrm>
          </p:grpSpPr>
          <p:sp>
            <p:nvSpPr>
              <p:cNvPr id="34908" name="Line 18"/>
              <p:cNvSpPr>
                <a:spLocks noChangeShapeType="1"/>
              </p:cNvSpPr>
              <p:nvPr/>
            </p:nvSpPr>
            <p:spPr bwMode="auto">
              <a:xfrm flipH="1">
                <a:off x="1584" y="2880"/>
                <a:ext cx="576" cy="3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4909" name="Line 19"/>
              <p:cNvSpPr>
                <a:spLocks noChangeShapeType="1"/>
              </p:cNvSpPr>
              <p:nvPr/>
            </p:nvSpPr>
            <p:spPr bwMode="auto">
              <a:xfrm>
                <a:off x="2160" y="2880"/>
                <a:ext cx="0" cy="43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4910" name="Line 20"/>
              <p:cNvSpPr>
                <a:spLocks noChangeShapeType="1"/>
              </p:cNvSpPr>
              <p:nvPr/>
            </p:nvSpPr>
            <p:spPr bwMode="auto">
              <a:xfrm>
                <a:off x="2160" y="2880"/>
                <a:ext cx="528" cy="3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4841" name="Group 21"/>
            <p:cNvGrpSpPr>
              <a:grpSpLocks/>
            </p:cNvGrpSpPr>
            <p:nvPr/>
          </p:nvGrpSpPr>
          <p:grpSpPr bwMode="auto">
            <a:xfrm>
              <a:off x="2064" y="1824"/>
              <a:ext cx="192" cy="288"/>
              <a:chOff x="2064" y="1872"/>
              <a:chExt cx="192" cy="288"/>
            </a:xfrm>
          </p:grpSpPr>
          <p:sp>
            <p:nvSpPr>
              <p:cNvPr id="34905" name="Rectangle 22"/>
              <p:cNvSpPr>
                <a:spLocks noChangeArrowheads="1"/>
              </p:cNvSpPr>
              <p:nvPr/>
            </p:nvSpPr>
            <p:spPr bwMode="auto">
              <a:xfrm>
                <a:off x="2064" y="1872"/>
                <a:ext cx="192" cy="288"/>
              </a:xfrm>
              <a:prstGeom prst="rect">
                <a:avLst/>
              </a:prstGeom>
              <a:solidFill>
                <a:schemeClr val="accent1"/>
              </a:solidFill>
              <a:ln w="9525">
                <a:solidFill>
                  <a:schemeClr val="tx1"/>
                </a:solidFill>
                <a:miter lim="800000"/>
                <a:headEnd/>
                <a:tailEnd/>
              </a:ln>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spcBef>
                    <a:spcPct val="0"/>
                  </a:spcBef>
                  <a:spcAft>
                    <a:spcPct val="0"/>
                  </a:spcAft>
                  <a:buClrTx/>
                  <a:buSzTx/>
                  <a:buFontTx/>
                  <a:buNone/>
                </a:pPr>
                <a:endParaRPr lang="en-US" altLang="en-US" sz="1400"/>
              </a:p>
            </p:txBody>
          </p:sp>
          <p:sp>
            <p:nvSpPr>
              <p:cNvPr id="34906" name="Line 23"/>
              <p:cNvSpPr>
                <a:spLocks noChangeShapeType="1"/>
              </p:cNvSpPr>
              <p:nvPr/>
            </p:nvSpPr>
            <p:spPr bwMode="auto">
              <a:xfrm>
                <a:off x="2064" y="1968"/>
                <a:ext cx="19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4907" name="Line 24"/>
              <p:cNvSpPr>
                <a:spLocks noChangeShapeType="1"/>
              </p:cNvSpPr>
              <p:nvPr/>
            </p:nvSpPr>
            <p:spPr bwMode="auto">
              <a:xfrm>
                <a:off x="2064" y="2064"/>
                <a:ext cx="19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4842" name="Group 25"/>
            <p:cNvGrpSpPr>
              <a:grpSpLocks/>
            </p:cNvGrpSpPr>
            <p:nvPr/>
          </p:nvGrpSpPr>
          <p:grpSpPr bwMode="auto">
            <a:xfrm>
              <a:off x="4224" y="1824"/>
              <a:ext cx="192" cy="288"/>
              <a:chOff x="3120" y="1872"/>
              <a:chExt cx="192" cy="288"/>
            </a:xfrm>
          </p:grpSpPr>
          <p:sp>
            <p:nvSpPr>
              <p:cNvPr id="34902" name="Rectangle 26"/>
              <p:cNvSpPr>
                <a:spLocks noChangeArrowheads="1"/>
              </p:cNvSpPr>
              <p:nvPr/>
            </p:nvSpPr>
            <p:spPr bwMode="auto">
              <a:xfrm>
                <a:off x="3120" y="1872"/>
                <a:ext cx="192" cy="288"/>
              </a:xfrm>
              <a:prstGeom prst="rect">
                <a:avLst/>
              </a:prstGeom>
              <a:solidFill>
                <a:schemeClr val="accent1"/>
              </a:solidFill>
              <a:ln w="9525">
                <a:solidFill>
                  <a:schemeClr val="tx1"/>
                </a:solidFill>
                <a:miter lim="800000"/>
                <a:headEnd/>
                <a:tailEnd/>
              </a:ln>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spcBef>
                    <a:spcPct val="0"/>
                  </a:spcBef>
                  <a:spcAft>
                    <a:spcPct val="0"/>
                  </a:spcAft>
                  <a:buClrTx/>
                  <a:buSzTx/>
                  <a:buFontTx/>
                  <a:buNone/>
                </a:pPr>
                <a:endParaRPr lang="en-US" altLang="en-US" sz="1400"/>
              </a:p>
            </p:txBody>
          </p:sp>
          <p:sp>
            <p:nvSpPr>
              <p:cNvPr id="34903" name="Line 27"/>
              <p:cNvSpPr>
                <a:spLocks noChangeShapeType="1"/>
              </p:cNvSpPr>
              <p:nvPr/>
            </p:nvSpPr>
            <p:spPr bwMode="auto">
              <a:xfrm>
                <a:off x="3120" y="1968"/>
                <a:ext cx="19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4904" name="Line 28"/>
              <p:cNvSpPr>
                <a:spLocks noChangeShapeType="1"/>
              </p:cNvSpPr>
              <p:nvPr/>
            </p:nvSpPr>
            <p:spPr bwMode="auto">
              <a:xfrm>
                <a:off x="3120" y="2064"/>
                <a:ext cx="19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4843" name="Group 29"/>
            <p:cNvGrpSpPr>
              <a:grpSpLocks/>
            </p:cNvGrpSpPr>
            <p:nvPr/>
          </p:nvGrpSpPr>
          <p:grpSpPr bwMode="auto">
            <a:xfrm>
              <a:off x="2064" y="2496"/>
              <a:ext cx="192" cy="288"/>
              <a:chOff x="2064" y="2592"/>
              <a:chExt cx="192" cy="288"/>
            </a:xfrm>
          </p:grpSpPr>
          <p:sp>
            <p:nvSpPr>
              <p:cNvPr id="34899" name="Rectangle 30"/>
              <p:cNvSpPr>
                <a:spLocks noChangeArrowheads="1"/>
              </p:cNvSpPr>
              <p:nvPr/>
            </p:nvSpPr>
            <p:spPr bwMode="auto">
              <a:xfrm>
                <a:off x="2064" y="2592"/>
                <a:ext cx="192" cy="288"/>
              </a:xfrm>
              <a:prstGeom prst="rect">
                <a:avLst/>
              </a:prstGeom>
              <a:solidFill>
                <a:schemeClr val="accent1"/>
              </a:solidFill>
              <a:ln w="9525">
                <a:solidFill>
                  <a:schemeClr val="tx1"/>
                </a:solidFill>
                <a:miter lim="800000"/>
                <a:headEnd/>
                <a:tailEnd/>
              </a:ln>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spcBef>
                    <a:spcPct val="0"/>
                  </a:spcBef>
                  <a:spcAft>
                    <a:spcPct val="0"/>
                  </a:spcAft>
                  <a:buClrTx/>
                  <a:buSzTx/>
                  <a:buFontTx/>
                  <a:buNone/>
                </a:pPr>
                <a:endParaRPr lang="en-US" altLang="en-US" sz="1400"/>
              </a:p>
            </p:txBody>
          </p:sp>
          <p:sp>
            <p:nvSpPr>
              <p:cNvPr id="34900" name="Line 31"/>
              <p:cNvSpPr>
                <a:spLocks noChangeShapeType="1"/>
              </p:cNvSpPr>
              <p:nvPr/>
            </p:nvSpPr>
            <p:spPr bwMode="auto">
              <a:xfrm>
                <a:off x="2064" y="2784"/>
                <a:ext cx="19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4901" name="Line 32"/>
              <p:cNvSpPr>
                <a:spLocks noChangeShapeType="1"/>
              </p:cNvSpPr>
              <p:nvPr/>
            </p:nvSpPr>
            <p:spPr bwMode="auto">
              <a:xfrm>
                <a:off x="2064" y="2688"/>
                <a:ext cx="19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4844" name="Group 33"/>
            <p:cNvGrpSpPr>
              <a:grpSpLocks/>
            </p:cNvGrpSpPr>
            <p:nvPr/>
          </p:nvGrpSpPr>
          <p:grpSpPr bwMode="auto">
            <a:xfrm>
              <a:off x="2544" y="3168"/>
              <a:ext cx="480" cy="250"/>
              <a:chOff x="432" y="3408"/>
              <a:chExt cx="480" cy="250"/>
            </a:xfrm>
          </p:grpSpPr>
          <p:sp>
            <p:nvSpPr>
              <p:cNvPr id="34897" name="Rectangle 34"/>
              <p:cNvSpPr>
                <a:spLocks noChangeArrowheads="1"/>
              </p:cNvSpPr>
              <p:nvPr/>
            </p:nvSpPr>
            <p:spPr bwMode="auto">
              <a:xfrm>
                <a:off x="432" y="3408"/>
                <a:ext cx="480" cy="240"/>
              </a:xfrm>
              <a:prstGeom prst="rect">
                <a:avLst/>
              </a:prstGeom>
              <a:solidFill>
                <a:srgbClr val="FFFF99"/>
              </a:solidFill>
              <a:ln w="9525">
                <a:solidFill>
                  <a:schemeClr val="tx1"/>
                </a:solidFill>
                <a:miter lim="800000"/>
                <a:headEnd/>
                <a:tailEnd/>
              </a:ln>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spcBef>
                    <a:spcPct val="0"/>
                  </a:spcBef>
                  <a:spcAft>
                    <a:spcPct val="0"/>
                  </a:spcAft>
                  <a:buClrTx/>
                  <a:buSzTx/>
                  <a:buFontTx/>
                  <a:buNone/>
                </a:pPr>
                <a:endParaRPr lang="en-US" altLang="en-US" sz="1400"/>
              </a:p>
            </p:txBody>
          </p:sp>
          <p:sp>
            <p:nvSpPr>
              <p:cNvPr id="34898" name="Text Box 35"/>
              <p:cNvSpPr txBox="1">
                <a:spLocks noChangeArrowheads="1"/>
              </p:cNvSpPr>
              <p:nvPr/>
            </p:nvSpPr>
            <p:spPr bwMode="auto">
              <a:xfrm>
                <a:off x="432" y="3408"/>
                <a:ext cx="43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spcBef>
                    <a:spcPct val="0"/>
                  </a:spcBef>
                  <a:spcAft>
                    <a:spcPct val="0"/>
                  </a:spcAft>
                  <a:buClrTx/>
                  <a:buSzTx/>
                  <a:buFontTx/>
                  <a:buNone/>
                </a:pPr>
                <a:r>
                  <a:rPr lang="en-US" altLang="en-US" sz="2000" b="0">
                    <a:latin typeface="Times New Roman" pitchFamily="18" charset="0"/>
                  </a:rPr>
                  <a:t>1 </a:t>
                </a:r>
                <a:r>
                  <a:rPr lang="en-US" altLang="en-US" sz="2000" b="0">
                    <a:solidFill>
                      <a:srgbClr val="FF0000"/>
                    </a:solidFill>
                    <a:latin typeface="Times New Roman" pitchFamily="18" charset="0"/>
                  </a:rPr>
                  <a:t>5</a:t>
                </a:r>
                <a:r>
                  <a:rPr lang="en-US" altLang="en-US" sz="2000" b="0">
                    <a:latin typeface="Times New Roman" pitchFamily="18" charset="0"/>
                  </a:rPr>
                  <a:t> 9</a:t>
                </a:r>
              </a:p>
            </p:txBody>
          </p:sp>
        </p:grpSp>
        <p:grpSp>
          <p:nvGrpSpPr>
            <p:cNvPr id="34845" name="Group 36"/>
            <p:cNvGrpSpPr>
              <a:grpSpLocks/>
            </p:cNvGrpSpPr>
            <p:nvPr/>
          </p:nvGrpSpPr>
          <p:grpSpPr bwMode="auto">
            <a:xfrm>
              <a:off x="1296" y="2448"/>
              <a:ext cx="480" cy="250"/>
              <a:chOff x="432" y="3408"/>
              <a:chExt cx="480" cy="250"/>
            </a:xfrm>
          </p:grpSpPr>
          <p:sp>
            <p:nvSpPr>
              <p:cNvPr id="34895" name="Rectangle 37"/>
              <p:cNvSpPr>
                <a:spLocks noChangeArrowheads="1"/>
              </p:cNvSpPr>
              <p:nvPr/>
            </p:nvSpPr>
            <p:spPr bwMode="auto">
              <a:xfrm>
                <a:off x="432" y="3408"/>
                <a:ext cx="480" cy="240"/>
              </a:xfrm>
              <a:prstGeom prst="rect">
                <a:avLst/>
              </a:prstGeom>
              <a:solidFill>
                <a:srgbClr val="FFFF99"/>
              </a:solidFill>
              <a:ln w="9525">
                <a:solidFill>
                  <a:schemeClr val="tx1"/>
                </a:solidFill>
                <a:miter lim="800000"/>
                <a:headEnd/>
                <a:tailEnd/>
              </a:ln>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spcBef>
                    <a:spcPct val="0"/>
                  </a:spcBef>
                  <a:spcAft>
                    <a:spcPct val="0"/>
                  </a:spcAft>
                  <a:buClrTx/>
                  <a:buSzTx/>
                  <a:buFontTx/>
                  <a:buNone/>
                </a:pPr>
                <a:endParaRPr lang="en-US" altLang="en-US" sz="1400"/>
              </a:p>
            </p:txBody>
          </p:sp>
          <p:sp>
            <p:nvSpPr>
              <p:cNvPr id="34896" name="Text Box 38"/>
              <p:cNvSpPr txBox="1">
                <a:spLocks noChangeArrowheads="1"/>
              </p:cNvSpPr>
              <p:nvPr/>
            </p:nvSpPr>
            <p:spPr bwMode="auto">
              <a:xfrm>
                <a:off x="432" y="3408"/>
                <a:ext cx="43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spcBef>
                    <a:spcPct val="0"/>
                  </a:spcBef>
                  <a:spcAft>
                    <a:spcPct val="0"/>
                  </a:spcAft>
                  <a:buClrTx/>
                  <a:buSzTx/>
                  <a:buFontTx/>
                  <a:buNone/>
                </a:pPr>
                <a:r>
                  <a:rPr lang="en-US" altLang="en-US" sz="2000" b="0">
                    <a:latin typeface="Times New Roman" pitchFamily="18" charset="0"/>
                  </a:rPr>
                  <a:t>1 4 5</a:t>
                </a:r>
              </a:p>
            </p:txBody>
          </p:sp>
        </p:grpSp>
        <p:grpSp>
          <p:nvGrpSpPr>
            <p:cNvPr id="34846" name="Group 39"/>
            <p:cNvGrpSpPr>
              <a:grpSpLocks/>
            </p:cNvGrpSpPr>
            <p:nvPr/>
          </p:nvGrpSpPr>
          <p:grpSpPr bwMode="auto">
            <a:xfrm>
              <a:off x="2448" y="2448"/>
              <a:ext cx="480" cy="250"/>
              <a:chOff x="432" y="3408"/>
              <a:chExt cx="480" cy="250"/>
            </a:xfrm>
          </p:grpSpPr>
          <p:sp>
            <p:nvSpPr>
              <p:cNvPr id="34893" name="Rectangle 40"/>
              <p:cNvSpPr>
                <a:spLocks noChangeArrowheads="1"/>
              </p:cNvSpPr>
              <p:nvPr/>
            </p:nvSpPr>
            <p:spPr bwMode="auto">
              <a:xfrm>
                <a:off x="432" y="3408"/>
                <a:ext cx="480" cy="240"/>
              </a:xfrm>
              <a:prstGeom prst="rect">
                <a:avLst/>
              </a:prstGeom>
              <a:solidFill>
                <a:srgbClr val="FFFF99"/>
              </a:solidFill>
              <a:ln w="9525">
                <a:solidFill>
                  <a:schemeClr val="tx1"/>
                </a:solidFill>
                <a:miter lim="800000"/>
                <a:headEnd/>
                <a:tailEnd/>
              </a:ln>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spcBef>
                    <a:spcPct val="0"/>
                  </a:spcBef>
                  <a:spcAft>
                    <a:spcPct val="0"/>
                  </a:spcAft>
                  <a:buClrTx/>
                  <a:buSzTx/>
                  <a:buFontTx/>
                  <a:buNone/>
                </a:pPr>
                <a:endParaRPr lang="en-US" altLang="en-US" sz="1400"/>
              </a:p>
            </p:txBody>
          </p:sp>
          <p:sp>
            <p:nvSpPr>
              <p:cNvPr id="34894" name="Text Box 41"/>
              <p:cNvSpPr txBox="1">
                <a:spLocks noChangeArrowheads="1"/>
              </p:cNvSpPr>
              <p:nvPr/>
            </p:nvSpPr>
            <p:spPr bwMode="auto">
              <a:xfrm>
                <a:off x="432" y="3408"/>
                <a:ext cx="43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spcBef>
                    <a:spcPct val="0"/>
                  </a:spcBef>
                  <a:spcAft>
                    <a:spcPct val="0"/>
                  </a:spcAft>
                  <a:buClrTx/>
                  <a:buSzTx/>
                  <a:buFontTx/>
                  <a:buNone/>
                </a:pPr>
                <a:r>
                  <a:rPr lang="en-US" altLang="en-US" sz="2000" b="0">
                    <a:latin typeface="Times New Roman" pitchFamily="18" charset="0"/>
                  </a:rPr>
                  <a:t>1 3 6</a:t>
                </a:r>
              </a:p>
            </p:txBody>
          </p:sp>
        </p:grpSp>
        <p:grpSp>
          <p:nvGrpSpPr>
            <p:cNvPr id="34847" name="Group 42"/>
            <p:cNvGrpSpPr>
              <a:grpSpLocks/>
            </p:cNvGrpSpPr>
            <p:nvPr/>
          </p:nvGrpSpPr>
          <p:grpSpPr bwMode="auto">
            <a:xfrm>
              <a:off x="3312" y="2640"/>
              <a:ext cx="480" cy="250"/>
              <a:chOff x="432" y="3408"/>
              <a:chExt cx="480" cy="250"/>
            </a:xfrm>
          </p:grpSpPr>
          <p:sp>
            <p:nvSpPr>
              <p:cNvPr id="34891" name="Rectangle 43"/>
              <p:cNvSpPr>
                <a:spLocks noChangeArrowheads="1"/>
              </p:cNvSpPr>
              <p:nvPr/>
            </p:nvSpPr>
            <p:spPr bwMode="auto">
              <a:xfrm>
                <a:off x="432" y="3408"/>
                <a:ext cx="480" cy="240"/>
              </a:xfrm>
              <a:prstGeom prst="rect">
                <a:avLst/>
              </a:prstGeom>
              <a:solidFill>
                <a:srgbClr val="FFFF99"/>
              </a:solidFill>
              <a:ln w="9525">
                <a:solidFill>
                  <a:schemeClr val="tx1"/>
                </a:solidFill>
                <a:miter lim="800000"/>
                <a:headEnd/>
                <a:tailEnd/>
              </a:ln>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spcBef>
                    <a:spcPct val="0"/>
                  </a:spcBef>
                  <a:spcAft>
                    <a:spcPct val="0"/>
                  </a:spcAft>
                  <a:buClrTx/>
                  <a:buSzTx/>
                  <a:buFontTx/>
                  <a:buNone/>
                </a:pPr>
                <a:endParaRPr lang="en-US" altLang="en-US" sz="1400"/>
              </a:p>
            </p:txBody>
          </p:sp>
          <p:sp>
            <p:nvSpPr>
              <p:cNvPr id="34892" name="Text Box 44"/>
              <p:cNvSpPr txBox="1">
                <a:spLocks noChangeArrowheads="1"/>
              </p:cNvSpPr>
              <p:nvPr/>
            </p:nvSpPr>
            <p:spPr bwMode="auto">
              <a:xfrm>
                <a:off x="432" y="3408"/>
                <a:ext cx="43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spcBef>
                    <a:spcPct val="0"/>
                  </a:spcBef>
                  <a:spcAft>
                    <a:spcPct val="0"/>
                  </a:spcAft>
                  <a:buClrTx/>
                  <a:buSzTx/>
                  <a:buFontTx/>
                  <a:buNone/>
                </a:pPr>
                <a:r>
                  <a:rPr lang="en-US" altLang="en-US" sz="2000" b="0">
                    <a:latin typeface="Times New Roman" pitchFamily="18" charset="0"/>
                  </a:rPr>
                  <a:t>3 4 5</a:t>
                </a:r>
              </a:p>
            </p:txBody>
          </p:sp>
        </p:grpSp>
        <p:grpSp>
          <p:nvGrpSpPr>
            <p:cNvPr id="34848" name="Group 45"/>
            <p:cNvGrpSpPr>
              <a:grpSpLocks/>
            </p:cNvGrpSpPr>
            <p:nvPr/>
          </p:nvGrpSpPr>
          <p:grpSpPr bwMode="auto">
            <a:xfrm>
              <a:off x="4944" y="2640"/>
              <a:ext cx="480" cy="490"/>
              <a:chOff x="3792" y="3312"/>
              <a:chExt cx="480" cy="490"/>
            </a:xfrm>
          </p:grpSpPr>
          <p:grpSp>
            <p:nvGrpSpPr>
              <p:cNvPr id="34885" name="Group 46"/>
              <p:cNvGrpSpPr>
                <a:grpSpLocks/>
              </p:cNvGrpSpPr>
              <p:nvPr/>
            </p:nvGrpSpPr>
            <p:grpSpPr bwMode="auto">
              <a:xfrm>
                <a:off x="3792" y="3312"/>
                <a:ext cx="480" cy="250"/>
                <a:chOff x="432" y="3408"/>
                <a:chExt cx="480" cy="250"/>
              </a:xfrm>
            </p:grpSpPr>
            <p:sp>
              <p:nvSpPr>
                <p:cNvPr id="34889" name="Rectangle 47"/>
                <p:cNvSpPr>
                  <a:spLocks noChangeArrowheads="1"/>
                </p:cNvSpPr>
                <p:nvPr/>
              </p:nvSpPr>
              <p:spPr bwMode="auto">
                <a:xfrm>
                  <a:off x="432" y="3408"/>
                  <a:ext cx="480" cy="240"/>
                </a:xfrm>
                <a:prstGeom prst="rect">
                  <a:avLst/>
                </a:prstGeom>
                <a:solidFill>
                  <a:srgbClr val="FFFF99"/>
                </a:solidFill>
                <a:ln w="9525">
                  <a:solidFill>
                    <a:schemeClr val="tx1"/>
                  </a:solidFill>
                  <a:miter lim="800000"/>
                  <a:headEnd/>
                  <a:tailEnd/>
                </a:ln>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spcBef>
                      <a:spcPct val="0"/>
                    </a:spcBef>
                    <a:spcAft>
                      <a:spcPct val="0"/>
                    </a:spcAft>
                    <a:buClrTx/>
                    <a:buSzTx/>
                    <a:buFontTx/>
                    <a:buNone/>
                  </a:pPr>
                  <a:endParaRPr lang="en-US" altLang="en-US" sz="1400"/>
                </a:p>
              </p:txBody>
            </p:sp>
            <p:sp>
              <p:nvSpPr>
                <p:cNvPr id="34890" name="Text Box 48"/>
                <p:cNvSpPr txBox="1">
                  <a:spLocks noChangeArrowheads="1"/>
                </p:cNvSpPr>
                <p:nvPr/>
              </p:nvSpPr>
              <p:spPr bwMode="auto">
                <a:xfrm>
                  <a:off x="432" y="3408"/>
                  <a:ext cx="43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spcBef>
                      <a:spcPct val="0"/>
                    </a:spcBef>
                    <a:spcAft>
                      <a:spcPct val="0"/>
                    </a:spcAft>
                    <a:buClrTx/>
                    <a:buSzTx/>
                    <a:buFontTx/>
                    <a:buNone/>
                  </a:pPr>
                  <a:r>
                    <a:rPr lang="en-US" altLang="en-US" sz="2000" b="0">
                      <a:latin typeface="Times New Roman" pitchFamily="18" charset="0"/>
                    </a:rPr>
                    <a:t>3 6 7</a:t>
                  </a:r>
                </a:p>
              </p:txBody>
            </p:sp>
          </p:grpSp>
          <p:grpSp>
            <p:nvGrpSpPr>
              <p:cNvPr id="34886" name="Group 49"/>
              <p:cNvGrpSpPr>
                <a:grpSpLocks/>
              </p:cNvGrpSpPr>
              <p:nvPr/>
            </p:nvGrpSpPr>
            <p:grpSpPr bwMode="auto">
              <a:xfrm>
                <a:off x="3792" y="3552"/>
                <a:ext cx="480" cy="250"/>
                <a:chOff x="432" y="3408"/>
                <a:chExt cx="480" cy="250"/>
              </a:xfrm>
            </p:grpSpPr>
            <p:sp>
              <p:nvSpPr>
                <p:cNvPr id="34887" name="Rectangle 50"/>
                <p:cNvSpPr>
                  <a:spLocks noChangeArrowheads="1"/>
                </p:cNvSpPr>
                <p:nvPr/>
              </p:nvSpPr>
              <p:spPr bwMode="auto">
                <a:xfrm>
                  <a:off x="432" y="3408"/>
                  <a:ext cx="480" cy="240"/>
                </a:xfrm>
                <a:prstGeom prst="rect">
                  <a:avLst/>
                </a:prstGeom>
                <a:solidFill>
                  <a:srgbClr val="FFFF99"/>
                </a:solidFill>
                <a:ln w="9525">
                  <a:solidFill>
                    <a:schemeClr val="tx1"/>
                  </a:solidFill>
                  <a:miter lim="800000"/>
                  <a:headEnd/>
                  <a:tailEnd/>
                </a:ln>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spcBef>
                      <a:spcPct val="0"/>
                    </a:spcBef>
                    <a:spcAft>
                      <a:spcPct val="0"/>
                    </a:spcAft>
                    <a:buClrTx/>
                    <a:buSzTx/>
                    <a:buFontTx/>
                    <a:buNone/>
                  </a:pPr>
                  <a:endParaRPr lang="en-US" altLang="en-US" sz="1400"/>
                </a:p>
              </p:txBody>
            </p:sp>
            <p:sp>
              <p:nvSpPr>
                <p:cNvPr id="34888" name="Text Box 51"/>
                <p:cNvSpPr txBox="1">
                  <a:spLocks noChangeArrowheads="1"/>
                </p:cNvSpPr>
                <p:nvPr/>
              </p:nvSpPr>
              <p:spPr bwMode="auto">
                <a:xfrm>
                  <a:off x="432" y="3408"/>
                  <a:ext cx="43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spcBef>
                      <a:spcPct val="0"/>
                    </a:spcBef>
                    <a:spcAft>
                      <a:spcPct val="0"/>
                    </a:spcAft>
                    <a:buClrTx/>
                    <a:buSzTx/>
                    <a:buFontTx/>
                    <a:buNone/>
                  </a:pPr>
                  <a:r>
                    <a:rPr lang="en-US" altLang="en-US" sz="2000" b="0">
                      <a:latin typeface="Times New Roman" pitchFamily="18" charset="0"/>
                    </a:rPr>
                    <a:t>3 6 8</a:t>
                  </a:r>
                </a:p>
              </p:txBody>
            </p:sp>
          </p:grpSp>
        </p:grpSp>
        <p:grpSp>
          <p:nvGrpSpPr>
            <p:cNvPr id="34849" name="Group 52"/>
            <p:cNvGrpSpPr>
              <a:grpSpLocks/>
            </p:cNvGrpSpPr>
            <p:nvPr/>
          </p:nvGrpSpPr>
          <p:grpSpPr bwMode="auto">
            <a:xfrm>
              <a:off x="4080" y="2640"/>
              <a:ext cx="480" cy="730"/>
              <a:chOff x="4800" y="3216"/>
              <a:chExt cx="480" cy="730"/>
            </a:xfrm>
          </p:grpSpPr>
          <p:grpSp>
            <p:nvGrpSpPr>
              <p:cNvPr id="34875" name="Group 53"/>
              <p:cNvGrpSpPr>
                <a:grpSpLocks/>
              </p:cNvGrpSpPr>
              <p:nvPr/>
            </p:nvGrpSpPr>
            <p:grpSpPr bwMode="auto">
              <a:xfrm>
                <a:off x="4800" y="3216"/>
                <a:ext cx="480" cy="490"/>
                <a:chOff x="3792" y="3312"/>
                <a:chExt cx="480" cy="490"/>
              </a:xfrm>
            </p:grpSpPr>
            <p:grpSp>
              <p:nvGrpSpPr>
                <p:cNvPr id="34879" name="Group 54"/>
                <p:cNvGrpSpPr>
                  <a:grpSpLocks/>
                </p:cNvGrpSpPr>
                <p:nvPr/>
              </p:nvGrpSpPr>
              <p:grpSpPr bwMode="auto">
                <a:xfrm>
                  <a:off x="3792" y="3312"/>
                  <a:ext cx="480" cy="250"/>
                  <a:chOff x="432" y="3408"/>
                  <a:chExt cx="480" cy="250"/>
                </a:xfrm>
              </p:grpSpPr>
              <p:sp>
                <p:nvSpPr>
                  <p:cNvPr id="34883" name="Rectangle 55"/>
                  <p:cNvSpPr>
                    <a:spLocks noChangeArrowheads="1"/>
                  </p:cNvSpPr>
                  <p:nvPr/>
                </p:nvSpPr>
                <p:spPr bwMode="auto">
                  <a:xfrm>
                    <a:off x="432" y="3408"/>
                    <a:ext cx="480" cy="240"/>
                  </a:xfrm>
                  <a:prstGeom prst="rect">
                    <a:avLst/>
                  </a:prstGeom>
                  <a:solidFill>
                    <a:srgbClr val="FFFF99"/>
                  </a:solidFill>
                  <a:ln w="9525">
                    <a:solidFill>
                      <a:schemeClr val="tx1"/>
                    </a:solidFill>
                    <a:miter lim="800000"/>
                    <a:headEnd/>
                    <a:tailEnd/>
                  </a:ln>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spcBef>
                        <a:spcPct val="0"/>
                      </a:spcBef>
                      <a:spcAft>
                        <a:spcPct val="0"/>
                      </a:spcAft>
                      <a:buClrTx/>
                      <a:buSzTx/>
                      <a:buFontTx/>
                      <a:buNone/>
                    </a:pPr>
                    <a:endParaRPr lang="en-US" altLang="en-US" sz="1400"/>
                  </a:p>
                </p:txBody>
              </p:sp>
              <p:sp>
                <p:nvSpPr>
                  <p:cNvPr id="34884" name="Text Box 56"/>
                  <p:cNvSpPr txBox="1">
                    <a:spLocks noChangeArrowheads="1"/>
                  </p:cNvSpPr>
                  <p:nvPr/>
                </p:nvSpPr>
                <p:spPr bwMode="auto">
                  <a:xfrm>
                    <a:off x="432" y="3408"/>
                    <a:ext cx="43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spcBef>
                        <a:spcPct val="0"/>
                      </a:spcBef>
                      <a:spcAft>
                        <a:spcPct val="0"/>
                      </a:spcAft>
                      <a:buClrTx/>
                      <a:buSzTx/>
                      <a:buFontTx/>
                      <a:buNone/>
                    </a:pPr>
                    <a:r>
                      <a:rPr lang="en-US" altLang="en-US" sz="2000" b="0">
                        <a:latin typeface="Times New Roman" pitchFamily="18" charset="0"/>
                      </a:rPr>
                      <a:t>3 </a:t>
                    </a:r>
                    <a:r>
                      <a:rPr lang="en-US" altLang="en-US" sz="2000" b="0">
                        <a:solidFill>
                          <a:srgbClr val="FF0000"/>
                        </a:solidFill>
                        <a:latin typeface="Times New Roman" pitchFamily="18" charset="0"/>
                      </a:rPr>
                      <a:t>5</a:t>
                    </a:r>
                    <a:r>
                      <a:rPr lang="en-US" altLang="en-US" sz="2000" b="0">
                        <a:latin typeface="Times New Roman" pitchFamily="18" charset="0"/>
                      </a:rPr>
                      <a:t> 6</a:t>
                    </a:r>
                  </a:p>
                </p:txBody>
              </p:sp>
            </p:grpSp>
            <p:grpSp>
              <p:nvGrpSpPr>
                <p:cNvPr id="34880" name="Group 57"/>
                <p:cNvGrpSpPr>
                  <a:grpSpLocks/>
                </p:cNvGrpSpPr>
                <p:nvPr/>
              </p:nvGrpSpPr>
              <p:grpSpPr bwMode="auto">
                <a:xfrm>
                  <a:off x="3792" y="3552"/>
                  <a:ext cx="480" cy="250"/>
                  <a:chOff x="432" y="3408"/>
                  <a:chExt cx="480" cy="250"/>
                </a:xfrm>
              </p:grpSpPr>
              <p:sp>
                <p:nvSpPr>
                  <p:cNvPr id="34881" name="Rectangle 58"/>
                  <p:cNvSpPr>
                    <a:spLocks noChangeArrowheads="1"/>
                  </p:cNvSpPr>
                  <p:nvPr/>
                </p:nvSpPr>
                <p:spPr bwMode="auto">
                  <a:xfrm>
                    <a:off x="432" y="3408"/>
                    <a:ext cx="480" cy="240"/>
                  </a:xfrm>
                  <a:prstGeom prst="rect">
                    <a:avLst/>
                  </a:prstGeom>
                  <a:solidFill>
                    <a:srgbClr val="FFFF99"/>
                  </a:solidFill>
                  <a:ln w="9525">
                    <a:solidFill>
                      <a:schemeClr val="tx1"/>
                    </a:solidFill>
                    <a:miter lim="800000"/>
                    <a:headEnd/>
                    <a:tailEnd/>
                  </a:ln>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spcBef>
                        <a:spcPct val="0"/>
                      </a:spcBef>
                      <a:spcAft>
                        <a:spcPct val="0"/>
                      </a:spcAft>
                      <a:buClrTx/>
                      <a:buSzTx/>
                      <a:buFontTx/>
                      <a:buNone/>
                    </a:pPr>
                    <a:endParaRPr lang="en-US" altLang="en-US" sz="1400"/>
                  </a:p>
                </p:txBody>
              </p:sp>
              <p:sp>
                <p:nvSpPr>
                  <p:cNvPr id="34882" name="Text Box 59"/>
                  <p:cNvSpPr txBox="1">
                    <a:spLocks noChangeArrowheads="1"/>
                  </p:cNvSpPr>
                  <p:nvPr/>
                </p:nvSpPr>
                <p:spPr bwMode="auto">
                  <a:xfrm>
                    <a:off x="432" y="3408"/>
                    <a:ext cx="43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spcBef>
                        <a:spcPct val="0"/>
                      </a:spcBef>
                      <a:spcAft>
                        <a:spcPct val="0"/>
                      </a:spcAft>
                      <a:buClrTx/>
                      <a:buSzTx/>
                      <a:buFontTx/>
                      <a:buNone/>
                    </a:pPr>
                    <a:r>
                      <a:rPr lang="en-US" altLang="en-US" sz="2000" b="0">
                        <a:latin typeface="Times New Roman" pitchFamily="18" charset="0"/>
                      </a:rPr>
                      <a:t>3 </a:t>
                    </a:r>
                    <a:r>
                      <a:rPr lang="en-US" altLang="en-US" sz="2000" b="0">
                        <a:solidFill>
                          <a:srgbClr val="FF0000"/>
                        </a:solidFill>
                        <a:latin typeface="Times New Roman" pitchFamily="18" charset="0"/>
                      </a:rPr>
                      <a:t>5</a:t>
                    </a:r>
                    <a:r>
                      <a:rPr lang="en-US" altLang="en-US" sz="2000" b="0">
                        <a:latin typeface="Times New Roman" pitchFamily="18" charset="0"/>
                      </a:rPr>
                      <a:t> 7</a:t>
                    </a:r>
                  </a:p>
                </p:txBody>
              </p:sp>
            </p:grpSp>
          </p:grpSp>
          <p:grpSp>
            <p:nvGrpSpPr>
              <p:cNvPr id="34876" name="Group 60"/>
              <p:cNvGrpSpPr>
                <a:grpSpLocks/>
              </p:cNvGrpSpPr>
              <p:nvPr/>
            </p:nvGrpSpPr>
            <p:grpSpPr bwMode="auto">
              <a:xfrm>
                <a:off x="4800" y="3696"/>
                <a:ext cx="480" cy="250"/>
                <a:chOff x="432" y="3408"/>
                <a:chExt cx="480" cy="250"/>
              </a:xfrm>
            </p:grpSpPr>
            <p:sp>
              <p:nvSpPr>
                <p:cNvPr id="34877" name="Rectangle 61"/>
                <p:cNvSpPr>
                  <a:spLocks noChangeArrowheads="1"/>
                </p:cNvSpPr>
                <p:nvPr/>
              </p:nvSpPr>
              <p:spPr bwMode="auto">
                <a:xfrm>
                  <a:off x="432" y="3408"/>
                  <a:ext cx="480" cy="240"/>
                </a:xfrm>
                <a:prstGeom prst="rect">
                  <a:avLst/>
                </a:prstGeom>
                <a:solidFill>
                  <a:srgbClr val="FFFF99"/>
                </a:solidFill>
                <a:ln w="9525">
                  <a:solidFill>
                    <a:schemeClr val="tx1"/>
                  </a:solidFill>
                  <a:miter lim="800000"/>
                  <a:headEnd/>
                  <a:tailEnd/>
                </a:ln>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spcBef>
                      <a:spcPct val="0"/>
                    </a:spcBef>
                    <a:spcAft>
                      <a:spcPct val="0"/>
                    </a:spcAft>
                    <a:buClrTx/>
                    <a:buSzTx/>
                    <a:buFontTx/>
                    <a:buNone/>
                  </a:pPr>
                  <a:endParaRPr lang="en-US" altLang="en-US" sz="1400"/>
                </a:p>
              </p:txBody>
            </p:sp>
            <p:sp>
              <p:nvSpPr>
                <p:cNvPr id="34878" name="Text Box 62"/>
                <p:cNvSpPr txBox="1">
                  <a:spLocks noChangeArrowheads="1"/>
                </p:cNvSpPr>
                <p:nvPr/>
              </p:nvSpPr>
              <p:spPr bwMode="auto">
                <a:xfrm>
                  <a:off x="432" y="3408"/>
                  <a:ext cx="43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spcBef>
                      <a:spcPct val="0"/>
                    </a:spcBef>
                    <a:spcAft>
                      <a:spcPct val="0"/>
                    </a:spcAft>
                    <a:buClrTx/>
                    <a:buSzTx/>
                    <a:buFontTx/>
                    <a:buNone/>
                  </a:pPr>
                  <a:r>
                    <a:rPr lang="en-US" altLang="en-US" sz="2000" b="0">
                      <a:latin typeface="Times New Roman" pitchFamily="18" charset="0"/>
                    </a:rPr>
                    <a:t>6 </a:t>
                  </a:r>
                  <a:r>
                    <a:rPr lang="en-US" altLang="en-US" sz="2000" b="0">
                      <a:solidFill>
                        <a:srgbClr val="FF0000"/>
                      </a:solidFill>
                      <a:latin typeface="Times New Roman" pitchFamily="18" charset="0"/>
                    </a:rPr>
                    <a:t>8</a:t>
                  </a:r>
                  <a:r>
                    <a:rPr lang="en-US" altLang="en-US" sz="2000" b="0">
                      <a:latin typeface="Times New Roman" pitchFamily="18" charset="0"/>
                    </a:rPr>
                    <a:t> 9</a:t>
                  </a:r>
                </a:p>
              </p:txBody>
            </p:sp>
          </p:grpSp>
        </p:grpSp>
        <p:grpSp>
          <p:nvGrpSpPr>
            <p:cNvPr id="34850" name="Group 63"/>
            <p:cNvGrpSpPr>
              <a:grpSpLocks/>
            </p:cNvGrpSpPr>
            <p:nvPr/>
          </p:nvGrpSpPr>
          <p:grpSpPr bwMode="auto">
            <a:xfrm>
              <a:off x="3024" y="1872"/>
              <a:ext cx="480" cy="490"/>
              <a:chOff x="3792" y="3312"/>
              <a:chExt cx="480" cy="490"/>
            </a:xfrm>
          </p:grpSpPr>
          <p:grpSp>
            <p:nvGrpSpPr>
              <p:cNvPr id="34869" name="Group 64"/>
              <p:cNvGrpSpPr>
                <a:grpSpLocks/>
              </p:cNvGrpSpPr>
              <p:nvPr/>
            </p:nvGrpSpPr>
            <p:grpSpPr bwMode="auto">
              <a:xfrm>
                <a:off x="3792" y="3312"/>
                <a:ext cx="480" cy="250"/>
                <a:chOff x="432" y="3408"/>
                <a:chExt cx="480" cy="250"/>
              </a:xfrm>
            </p:grpSpPr>
            <p:sp>
              <p:nvSpPr>
                <p:cNvPr id="34873" name="Rectangle 65"/>
                <p:cNvSpPr>
                  <a:spLocks noChangeArrowheads="1"/>
                </p:cNvSpPr>
                <p:nvPr/>
              </p:nvSpPr>
              <p:spPr bwMode="auto">
                <a:xfrm>
                  <a:off x="432" y="3408"/>
                  <a:ext cx="480" cy="240"/>
                </a:xfrm>
                <a:prstGeom prst="rect">
                  <a:avLst/>
                </a:prstGeom>
                <a:solidFill>
                  <a:srgbClr val="FFFF99"/>
                </a:solidFill>
                <a:ln w="9525">
                  <a:solidFill>
                    <a:schemeClr val="tx1"/>
                  </a:solidFill>
                  <a:miter lim="800000"/>
                  <a:headEnd/>
                  <a:tailEnd/>
                </a:ln>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spcBef>
                      <a:spcPct val="0"/>
                    </a:spcBef>
                    <a:spcAft>
                      <a:spcPct val="0"/>
                    </a:spcAft>
                    <a:buClrTx/>
                    <a:buSzTx/>
                    <a:buFontTx/>
                    <a:buNone/>
                  </a:pPr>
                  <a:endParaRPr lang="en-US" altLang="en-US" sz="1400"/>
                </a:p>
              </p:txBody>
            </p:sp>
            <p:sp>
              <p:nvSpPr>
                <p:cNvPr id="34874" name="Text Box 66"/>
                <p:cNvSpPr txBox="1">
                  <a:spLocks noChangeArrowheads="1"/>
                </p:cNvSpPr>
                <p:nvPr/>
              </p:nvSpPr>
              <p:spPr bwMode="auto">
                <a:xfrm>
                  <a:off x="432" y="3408"/>
                  <a:ext cx="43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spcBef>
                      <a:spcPct val="0"/>
                    </a:spcBef>
                    <a:spcAft>
                      <a:spcPct val="0"/>
                    </a:spcAft>
                    <a:buClrTx/>
                    <a:buSzTx/>
                    <a:buFontTx/>
                    <a:buNone/>
                  </a:pPr>
                  <a:r>
                    <a:rPr lang="en-US" altLang="en-US" sz="2000" b="0">
                      <a:solidFill>
                        <a:srgbClr val="FF0000"/>
                      </a:solidFill>
                      <a:latin typeface="Times New Roman" pitchFamily="18" charset="0"/>
                    </a:rPr>
                    <a:t>2</a:t>
                  </a:r>
                  <a:r>
                    <a:rPr lang="en-US" altLang="en-US" sz="2000" b="0">
                      <a:latin typeface="Times New Roman" pitchFamily="18" charset="0"/>
                    </a:rPr>
                    <a:t> 3 4</a:t>
                  </a:r>
                </a:p>
              </p:txBody>
            </p:sp>
          </p:grpSp>
          <p:grpSp>
            <p:nvGrpSpPr>
              <p:cNvPr id="34870" name="Group 67"/>
              <p:cNvGrpSpPr>
                <a:grpSpLocks/>
              </p:cNvGrpSpPr>
              <p:nvPr/>
            </p:nvGrpSpPr>
            <p:grpSpPr bwMode="auto">
              <a:xfrm>
                <a:off x="3792" y="3552"/>
                <a:ext cx="480" cy="250"/>
                <a:chOff x="432" y="3408"/>
                <a:chExt cx="480" cy="250"/>
              </a:xfrm>
            </p:grpSpPr>
            <p:sp>
              <p:nvSpPr>
                <p:cNvPr id="34871" name="Rectangle 68"/>
                <p:cNvSpPr>
                  <a:spLocks noChangeArrowheads="1"/>
                </p:cNvSpPr>
                <p:nvPr/>
              </p:nvSpPr>
              <p:spPr bwMode="auto">
                <a:xfrm>
                  <a:off x="432" y="3408"/>
                  <a:ext cx="480" cy="240"/>
                </a:xfrm>
                <a:prstGeom prst="rect">
                  <a:avLst/>
                </a:prstGeom>
                <a:solidFill>
                  <a:srgbClr val="FFFF99"/>
                </a:solidFill>
                <a:ln w="9525">
                  <a:solidFill>
                    <a:schemeClr val="tx1"/>
                  </a:solidFill>
                  <a:miter lim="800000"/>
                  <a:headEnd/>
                  <a:tailEnd/>
                </a:ln>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spcBef>
                      <a:spcPct val="0"/>
                    </a:spcBef>
                    <a:spcAft>
                      <a:spcPct val="0"/>
                    </a:spcAft>
                    <a:buClrTx/>
                    <a:buSzTx/>
                    <a:buFontTx/>
                    <a:buNone/>
                  </a:pPr>
                  <a:endParaRPr lang="en-US" altLang="en-US" sz="1400"/>
                </a:p>
              </p:txBody>
            </p:sp>
            <p:sp>
              <p:nvSpPr>
                <p:cNvPr id="34872" name="Text Box 69"/>
                <p:cNvSpPr txBox="1">
                  <a:spLocks noChangeArrowheads="1"/>
                </p:cNvSpPr>
                <p:nvPr/>
              </p:nvSpPr>
              <p:spPr bwMode="auto">
                <a:xfrm>
                  <a:off x="432" y="3408"/>
                  <a:ext cx="43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spcBef>
                      <a:spcPct val="0"/>
                    </a:spcBef>
                    <a:spcAft>
                      <a:spcPct val="0"/>
                    </a:spcAft>
                    <a:buClrTx/>
                    <a:buSzTx/>
                    <a:buFontTx/>
                    <a:buNone/>
                  </a:pPr>
                  <a:r>
                    <a:rPr lang="en-US" altLang="en-US" sz="2000" b="0">
                      <a:solidFill>
                        <a:srgbClr val="FF0000"/>
                      </a:solidFill>
                      <a:latin typeface="Times New Roman" pitchFamily="18" charset="0"/>
                    </a:rPr>
                    <a:t>5</a:t>
                  </a:r>
                  <a:r>
                    <a:rPr lang="en-US" altLang="en-US" sz="2000" b="0">
                      <a:latin typeface="Times New Roman" pitchFamily="18" charset="0"/>
                    </a:rPr>
                    <a:t> 6 7</a:t>
                  </a:r>
                </a:p>
              </p:txBody>
            </p:sp>
          </p:grpSp>
        </p:grpSp>
        <p:grpSp>
          <p:nvGrpSpPr>
            <p:cNvPr id="34851" name="Group 70"/>
            <p:cNvGrpSpPr>
              <a:grpSpLocks/>
            </p:cNvGrpSpPr>
            <p:nvPr/>
          </p:nvGrpSpPr>
          <p:grpSpPr bwMode="auto">
            <a:xfrm>
              <a:off x="1344" y="3168"/>
              <a:ext cx="480" cy="490"/>
              <a:chOff x="3792" y="3312"/>
              <a:chExt cx="480" cy="490"/>
            </a:xfrm>
          </p:grpSpPr>
          <p:grpSp>
            <p:nvGrpSpPr>
              <p:cNvPr id="34863" name="Group 71"/>
              <p:cNvGrpSpPr>
                <a:grpSpLocks/>
              </p:cNvGrpSpPr>
              <p:nvPr/>
            </p:nvGrpSpPr>
            <p:grpSpPr bwMode="auto">
              <a:xfrm>
                <a:off x="3792" y="3312"/>
                <a:ext cx="480" cy="250"/>
                <a:chOff x="432" y="3408"/>
                <a:chExt cx="480" cy="250"/>
              </a:xfrm>
            </p:grpSpPr>
            <p:sp>
              <p:nvSpPr>
                <p:cNvPr id="34867" name="Rectangle 72"/>
                <p:cNvSpPr>
                  <a:spLocks noChangeArrowheads="1"/>
                </p:cNvSpPr>
                <p:nvPr/>
              </p:nvSpPr>
              <p:spPr bwMode="auto">
                <a:xfrm>
                  <a:off x="432" y="3408"/>
                  <a:ext cx="480" cy="240"/>
                </a:xfrm>
                <a:prstGeom prst="rect">
                  <a:avLst/>
                </a:prstGeom>
                <a:solidFill>
                  <a:srgbClr val="FFFF99"/>
                </a:solidFill>
                <a:ln w="9525">
                  <a:solidFill>
                    <a:schemeClr val="tx1"/>
                  </a:solidFill>
                  <a:miter lim="800000"/>
                  <a:headEnd/>
                  <a:tailEnd/>
                </a:ln>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spcBef>
                      <a:spcPct val="0"/>
                    </a:spcBef>
                    <a:spcAft>
                      <a:spcPct val="0"/>
                    </a:spcAft>
                    <a:buClrTx/>
                    <a:buSzTx/>
                    <a:buFontTx/>
                    <a:buNone/>
                  </a:pPr>
                  <a:endParaRPr lang="en-US" altLang="en-US" sz="1400"/>
                </a:p>
              </p:txBody>
            </p:sp>
            <p:sp>
              <p:nvSpPr>
                <p:cNvPr id="34868" name="Text Box 73"/>
                <p:cNvSpPr txBox="1">
                  <a:spLocks noChangeArrowheads="1"/>
                </p:cNvSpPr>
                <p:nvPr/>
              </p:nvSpPr>
              <p:spPr bwMode="auto">
                <a:xfrm>
                  <a:off x="432" y="3408"/>
                  <a:ext cx="43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spcBef>
                      <a:spcPct val="0"/>
                    </a:spcBef>
                    <a:spcAft>
                      <a:spcPct val="0"/>
                    </a:spcAft>
                    <a:buClrTx/>
                    <a:buSzTx/>
                    <a:buFontTx/>
                    <a:buNone/>
                  </a:pPr>
                  <a:r>
                    <a:rPr lang="en-US" altLang="en-US" sz="2000" b="0">
                      <a:latin typeface="Times New Roman" pitchFamily="18" charset="0"/>
                    </a:rPr>
                    <a:t>1 </a:t>
                  </a:r>
                  <a:r>
                    <a:rPr lang="en-US" altLang="en-US" sz="2000" b="0">
                      <a:solidFill>
                        <a:srgbClr val="FF0000"/>
                      </a:solidFill>
                      <a:latin typeface="Times New Roman" pitchFamily="18" charset="0"/>
                    </a:rPr>
                    <a:t>2</a:t>
                  </a:r>
                  <a:r>
                    <a:rPr lang="en-US" altLang="en-US" sz="2000" b="0">
                      <a:latin typeface="Times New Roman" pitchFamily="18" charset="0"/>
                    </a:rPr>
                    <a:t> 4</a:t>
                  </a:r>
                </a:p>
              </p:txBody>
            </p:sp>
          </p:grpSp>
          <p:grpSp>
            <p:nvGrpSpPr>
              <p:cNvPr id="34864" name="Group 74"/>
              <p:cNvGrpSpPr>
                <a:grpSpLocks/>
              </p:cNvGrpSpPr>
              <p:nvPr/>
            </p:nvGrpSpPr>
            <p:grpSpPr bwMode="auto">
              <a:xfrm>
                <a:off x="3792" y="3552"/>
                <a:ext cx="480" cy="250"/>
                <a:chOff x="432" y="3408"/>
                <a:chExt cx="480" cy="250"/>
              </a:xfrm>
            </p:grpSpPr>
            <p:sp>
              <p:nvSpPr>
                <p:cNvPr id="34865" name="Rectangle 75"/>
                <p:cNvSpPr>
                  <a:spLocks noChangeArrowheads="1"/>
                </p:cNvSpPr>
                <p:nvPr/>
              </p:nvSpPr>
              <p:spPr bwMode="auto">
                <a:xfrm>
                  <a:off x="432" y="3408"/>
                  <a:ext cx="480" cy="240"/>
                </a:xfrm>
                <a:prstGeom prst="rect">
                  <a:avLst/>
                </a:prstGeom>
                <a:solidFill>
                  <a:srgbClr val="FFFF99"/>
                </a:solidFill>
                <a:ln w="9525">
                  <a:solidFill>
                    <a:schemeClr val="tx1"/>
                  </a:solidFill>
                  <a:miter lim="800000"/>
                  <a:headEnd/>
                  <a:tailEnd/>
                </a:ln>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spcBef>
                      <a:spcPct val="0"/>
                    </a:spcBef>
                    <a:spcAft>
                      <a:spcPct val="0"/>
                    </a:spcAft>
                    <a:buClrTx/>
                    <a:buSzTx/>
                    <a:buFontTx/>
                    <a:buNone/>
                  </a:pPr>
                  <a:endParaRPr lang="en-US" altLang="en-US" sz="1400"/>
                </a:p>
              </p:txBody>
            </p:sp>
            <p:sp>
              <p:nvSpPr>
                <p:cNvPr id="34866" name="Text Box 76"/>
                <p:cNvSpPr txBox="1">
                  <a:spLocks noChangeArrowheads="1"/>
                </p:cNvSpPr>
                <p:nvPr/>
              </p:nvSpPr>
              <p:spPr bwMode="auto">
                <a:xfrm>
                  <a:off x="432" y="3408"/>
                  <a:ext cx="43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spcBef>
                      <a:spcPct val="0"/>
                    </a:spcBef>
                    <a:spcAft>
                      <a:spcPct val="0"/>
                    </a:spcAft>
                    <a:buClrTx/>
                    <a:buSzTx/>
                    <a:buFontTx/>
                    <a:buNone/>
                  </a:pPr>
                  <a:r>
                    <a:rPr lang="en-US" altLang="en-US" sz="2000" b="0">
                      <a:latin typeface="Times New Roman" pitchFamily="18" charset="0"/>
                    </a:rPr>
                    <a:t>4 </a:t>
                  </a:r>
                  <a:r>
                    <a:rPr lang="en-US" altLang="en-US" sz="2000" b="0">
                      <a:solidFill>
                        <a:srgbClr val="FF0000"/>
                      </a:solidFill>
                      <a:latin typeface="Times New Roman" pitchFamily="18" charset="0"/>
                    </a:rPr>
                    <a:t>5</a:t>
                  </a:r>
                  <a:r>
                    <a:rPr lang="en-US" altLang="en-US" sz="2000" b="0">
                      <a:latin typeface="Times New Roman" pitchFamily="18" charset="0"/>
                    </a:rPr>
                    <a:t> 7</a:t>
                  </a:r>
                </a:p>
              </p:txBody>
            </p:sp>
          </p:grpSp>
        </p:grpSp>
        <p:grpSp>
          <p:nvGrpSpPr>
            <p:cNvPr id="34852" name="Group 77"/>
            <p:cNvGrpSpPr>
              <a:grpSpLocks/>
            </p:cNvGrpSpPr>
            <p:nvPr/>
          </p:nvGrpSpPr>
          <p:grpSpPr bwMode="auto">
            <a:xfrm>
              <a:off x="1920" y="3216"/>
              <a:ext cx="480" cy="490"/>
              <a:chOff x="3792" y="3312"/>
              <a:chExt cx="480" cy="490"/>
            </a:xfrm>
          </p:grpSpPr>
          <p:grpSp>
            <p:nvGrpSpPr>
              <p:cNvPr id="34857" name="Group 78"/>
              <p:cNvGrpSpPr>
                <a:grpSpLocks/>
              </p:cNvGrpSpPr>
              <p:nvPr/>
            </p:nvGrpSpPr>
            <p:grpSpPr bwMode="auto">
              <a:xfrm>
                <a:off x="3792" y="3312"/>
                <a:ext cx="480" cy="250"/>
                <a:chOff x="432" y="3408"/>
                <a:chExt cx="480" cy="250"/>
              </a:xfrm>
            </p:grpSpPr>
            <p:sp>
              <p:nvSpPr>
                <p:cNvPr id="34861" name="Rectangle 79"/>
                <p:cNvSpPr>
                  <a:spLocks noChangeArrowheads="1"/>
                </p:cNvSpPr>
                <p:nvPr/>
              </p:nvSpPr>
              <p:spPr bwMode="auto">
                <a:xfrm>
                  <a:off x="432" y="3408"/>
                  <a:ext cx="480" cy="240"/>
                </a:xfrm>
                <a:prstGeom prst="rect">
                  <a:avLst/>
                </a:prstGeom>
                <a:solidFill>
                  <a:srgbClr val="FFFF99"/>
                </a:solidFill>
                <a:ln w="9525">
                  <a:solidFill>
                    <a:schemeClr val="tx1"/>
                  </a:solidFill>
                  <a:miter lim="800000"/>
                  <a:headEnd/>
                  <a:tailEnd/>
                </a:ln>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spcBef>
                      <a:spcPct val="0"/>
                    </a:spcBef>
                    <a:spcAft>
                      <a:spcPct val="0"/>
                    </a:spcAft>
                    <a:buClrTx/>
                    <a:buSzTx/>
                    <a:buFontTx/>
                    <a:buNone/>
                  </a:pPr>
                  <a:endParaRPr lang="en-US" altLang="en-US" sz="1400"/>
                </a:p>
              </p:txBody>
            </p:sp>
            <p:sp>
              <p:nvSpPr>
                <p:cNvPr id="34862" name="Text Box 80"/>
                <p:cNvSpPr txBox="1">
                  <a:spLocks noChangeArrowheads="1"/>
                </p:cNvSpPr>
                <p:nvPr/>
              </p:nvSpPr>
              <p:spPr bwMode="auto">
                <a:xfrm>
                  <a:off x="432" y="3408"/>
                  <a:ext cx="43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spcBef>
                      <a:spcPct val="0"/>
                    </a:spcBef>
                    <a:spcAft>
                      <a:spcPct val="0"/>
                    </a:spcAft>
                    <a:buClrTx/>
                    <a:buSzTx/>
                    <a:buFontTx/>
                    <a:buNone/>
                  </a:pPr>
                  <a:r>
                    <a:rPr lang="en-US" altLang="en-US" sz="2000" b="0">
                      <a:latin typeface="Times New Roman" pitchFamily="18" charset="0"/>
                    </a:rPr>
                    <a:t>1 </a:t>
                  </a:r>
                  <a:r>
                    <a:rPr lang="en-US" altLang="en-US" sz="2000" b="0">
                      <a:solidFill>
                        <a:srgbClr val="FF0000"/>
                      </a:solidFill>
                      <a:latin typeface="Times New Roman" pitchFamily="18" charset="0"/>
                    </a:rPr>
                    <a:t>2</a:t>
                  </a:r>
                  <a:r>
                    <a:rPr lang="en-US" altLang="en-US" sz="2000" b="0">
                      <a:latin typeface="Times New Roman" pitchFamily="18" charset="0"/>
                    </a:rPr>
                    <a:t> </a:t>
                  </a:r>
                  <a:r>
                    <a:rPr lang="en-US" altLang="en-US" sz="2000" b="0">
                      <a:solidFill>
                        <a:srgbClr val="FF0000"/>
                      </a:solidFill>
                      <a:latin typeface="Times New Roman" pitchFamily="18" charset="0"/>
                    </a:rPr>
                    <a:t>5</a:t>
                  </a:r>
                </a:p>
              </p:txBody>
            </p:sp>
          </p:grpSp>
          <p:grpSp>
            <p:nvGrpSpPr>
              <p:cNvPr id="34858" name="Group 81"/>
              <p:cNvGrpSpPr>
                <a:grpSpLocks/>
              </p:cNvGrpSpPr>
              <p:nvPr/>
            </p:nvGrpSpPr>
            <p:grpSpPr bwMode="auto">
              <a:xfrm>
                <a:off x="3792" y="3552"/>
                <a:ext cx="480" cy="250"/>
                <a:chOff x="432" y="3408"/>
                <a:chExt cx="480" cy="250"/>
              </a:xfrm>
            </p:grpSpPr>
            <p:sp>
              <p:nvSpPr>
                <p:cNvPr id="34859" name="Rectangle 82"/>
                <p:cNvSpPr>
                  <a:spLocks noChangeArrowheads="1"/>
                </p:cNvSpPr>
                <p:nvPr/>
              </p:nvSpPr>
              <p:spPr bwMode="auto">
                <a:xfrm>
                  <a:off x="432" y="3408"/>
                  <a:ext cx="480" cy="240"/>
                </a:xfrm>
                <a:prstGeom prst="rect">
                  <a:avLst/>
                </a:prstGeom>
                <a:solidFill>
                  <a:srgbClr val="FFFF99"/>
                </a:solidFill>
                <a:ln w="9525">
                  <a:solidFill>
                    <a:schemeClr val="tx1"/>
                  </a:solidFill>
                  <a:miter lim="800000"/>
                  <a:headEnd/>
                  <a:tailEnd/>
                </a:ln>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spcBef>
                      <a:spcPct val="0"/>
                    </a:spcBef>
                    <a:spcAft>
                      <a:spcPct val="0"/>
                    </a:spcAft>
                    <a:buClrTx/>
                    <a:buSzTx/>
                    <a:buFontTx/>
                    <a:buNone/>
                  </a:pPr>
                  <a:endParaRPr lang="en-US" altLang="en-US" sz="1400"/>
                </a:p>
              </p:txBody>
            </p:sp>
            <p:sp>
              <p:nvSpPr>
                <p:cNvPr id="34860" name="Text Box 83"/>
                <p:cNvSpPr txBox="1">
                  <a:spLocks noChangeArrowheads="1"/>
                </p:cNvSpPr>
                <p:nvPr/>
              </p:nvSpPr>
              <p:spPr bwMode="auto">
                <a:xfrm>
                  <a:off x="432" y="3408"/>
                  <a:ext cx="43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spcBef>
                      <a:spcPct val="0"/>
                    </a:spcBef>
                    <a:spcAft>
                      <a:spcPct val="0"/>
                    </a:spcAft>
                    <a:buClrTx/>
                    <a:buSzTx/>
                    <a:buFontTx/>
                    <a:buNone/>
                  </a:pPr>
                  <a:r>
                    <a:rPr lang="en-US" altLang="en-US" sz="2000" b="0">
                      <a:latin typeface="Times New Roman" pitchFamily="18" charset="0"/>
                    </a:rPr>
                    <a:t>4 </a:t>
                  </a:r>
                  <a:r>
                    <a:rPr lang="en-US" altLang="en-US" sz="2000" b="0">
                      <a:solidFill>
                        <a:srgbClr val="FF0000"/>
                      </a:solidFill>
                      <a:latin typeface="Times New Roman" pitchFamily="18" charset="0"/>
                    </a:rPr>
                    <a:t>5</a:t>
                  </a:r>
                  <a:r>
                    <a:rPr lang="en-US" altLang="en-US" sz="2000" b="0">
                      <a:latin typeface="Times New Roman" pitchFamily="18" charset="0"/>
                    </a:rPr>
                    <a:t> </a:t>
                  </a:r>
                  <a:r>
                    <a:rPr lang="en-US" altLang="en-US" sz="2000" b="0">
                      <a:solidFill>
                        <a:srgbClr val="FF0000"/>
                      </a:solidFill>
                      <a:latin typeface="Times New Roman" pitchFamily="18" charset="0"/>
                    </a:rPr>
                    <a:t>8</a:t>
                  </a:r>
                </a:p>
              </p:txBody>
            </p:sp>
          </p:grpSp>
        </p:grpSp>
        <p:grpSp>
          <p:nvGrpSpPr>
            <p:cNvPr id="34853" name="Group 84"/>
            <p:cNvGrpSpPr>
              <a:grpSpLocks/>
            </p:cNvGrpSpPr>
            <p:nvPr/>
          </p:nvGrpSpPr>
          <p:grpSpPr bwMode="auto">
            <a:xfrm>
              <a:off x="3120" y="1056"/>
              <a:ext cx="192" cy="288"/>
              <a:chOff x="2064" y="1872"/>
              <a:chExt cx="192" cy="288"/>
            </a:xfrm>
          </p:grpSpPr>
          <p:sp>
            <p:nvSpPr>
              <p:cNvPr id="34854" name="Rectangle 85"/>
              <p:cNvSpPr>
                <a:spLocks noChangeArrowheads="1"/>
              </p:cNvSpPr>
              <p:nvPr/>
            </p:nvSpPr>
            <p:spPr bwMode="auto">
              <a:xfrm>
                <a:off x="2064" y="1872"/>
                <a:ext cx="192" cy="288"/>
              </a:xfrm>
              <a:prstGeom prst="rect">
                <a:avLst/>
              </a:prstGeom>
              <a:solidFill>
                <a:schemeClr val="accent1"/>
              </a:solidFill>
              <a:ln w="9525">
                <a:solidFill>
                  <a:schemeClr val="tx1"/>
                </a:solidFill>
                <a:miter lim="800000"/>
                <a:headEnd/>
                <a:tailEnd/>
              </a:ln>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spcBef>
                    <a:spcPct val="0"/>
                  </a:spcBef>
                  <a:spcAft>
                    <a:spcPct val="0"/>
                  </a:spcAft>
                  <a:buClrTx/>
                  <a:buSzTx/>
                  <a:buFontTx/>
                  <a:buNone/>
                </a:pPr>
                <a:endParaRPr lang="en-US" altLang="en-US" sz="1400"/>
              </a:p>
            </p:txBody>
          </p:sp>
          <p:sp>
            <p:nvSpPr>
              <p:cNvPr id="34855" name="Line 86"/>
              <p:cNvSpPr>
                <a:spLocks noChangeShapeType="1"/>
              </p:cNvSpPr>
              <p:nvPr/>
            </p:nvSpPr>
            <p:spPr bwMode="auto">
              <a:xfrm>
                <a:off x="2064" y="1968"/>
                <a:ext cx="19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4856" name="Line 87"/>
              <p:cNvSpPr>
                <a:spLocks noChangeShapeType="1"/>
              </p:cNvSpPr>
              <p:nvPr/>
            </p:nvSpPr>
            <p:spPr bwMode="auto">
              <a:xfrm>
                <a:off x="2064" y="2064"/>
                <a:ext cx="19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grpSp>
        <p:nvGrpSpPr>
          <p:cNvPr id="34821" name="Group 88"/>
          <p:cNvGrpSpPr>
            <a:grpSpLocks/>
          </p:cNvGrpSpPr>
          <p:nvPr/>
        </p:nvGrpSpPr>
        <p:grpSpPr bwMode="auto">
          <a:xfrm>
            <a:off x="1212850" y="1736725"/>
            <a:ext cx="381000" cy="609600"/>
            <a:chOff x="2064" y="1872"/>
            <a:chExt cx="192" cy="288"/>
          </a:xfrm>
        </p:grpSpPr>
        <p:sp>
          <p:nvSpPr>
            <p:cNvPr id="34834" name="Rectangle 89"/>
            <p:cNvSpPr>
              <a:spLocks noChangeArrowheads="1"/>
            </p:cNvSpPr>
            <p:nvPr/>
          </p:nvSpPr>
          <p:spPr bwMode="auto">
            <a:xfrm>
              <a:off x="2064" y="1872"/>
              <a:ext cx="192" cy="288"/>
            </a:xfrm>
            <a:prstGeom prst="rect">
              <a:avLst/>
            </a:prstGeom>
            <a:solidFill>
              <a:schemeClr val="accent1"/>
            </a:solidFill>
            <a:ln w="9525">
              <a:solidFill>
                <a:schemeClr val="tx1"/>
              </a:solidFill>
              <a:miter lim="800000"/>
              <a:headEnd/>
              <a:tailEnd/>
            </a:ln>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spcBef>
                  <a:spcPct val="0"/>
                </a:spcBef>
                <a:spcAft>
                  <a:spcPct val="0"/>
                </a:spcAft>
                <a:buClrTx/>
                <a:buSzTx/>
                <a:buFontTx/>
                <a:buNone/>
              </a:pPr>
              <a:endParaRPr lang="en-US" altLang="en-US" sz="1400"/>
            </a:p>
          </p:txBody>
        </p:sp>
        <p:sp>
          <p:nvSpPr>
            <p:cNvPr id="34835" name="Line 90"/>
            <p:cNvSpPr>
              <a:spLocks noChangeShapeType="1"/>
            </p:cNvSpPr>
            <p:nvPr/>
          </p:nvSpPr>
          <p:spPr bwMode="auto">
            <a:xfrm>
              <a:off x="2064" y="1968"/>
              <a:ext cx="19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4836" name="Line 91"/>
            <p:cNvSpPr>
              <a:spLocks noChangeShapeType="1"/>
            </p:cNvSpPr>
            <p:nvPr/>
          </p:nvSpPr>
          <p:spPr bwMode="auto">
            <a:xfrm>
              <a:off x="2064" y="2064"/>
              <a:ext cx="19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34822" name="Line 92"/>
          <p:cNvSpPr>
            <a:spLocks noChangeShapeType="1"/>
          </p:cNvSpPr>
          <p:nvPr/>
        </p:nvSpPr>
        <p:spPr bwMode="auto">
          <a:xfrm flipH="1">
            <a:off x="603250" y="2346325"/>
            <a:ext cx="769938" cy="533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4823" name="Line 93"/>
          <p:cNvSpPr>
            <a:spLocks noChangeShapeType="1"/>
          </p:cNvSpPr>
          <p:nvPr/>
        </p:nvSpPr>
        <p:spPr bwMode="auto">
          <a:xfrm>
            <a:off x="1365250" y="2346325"/>
            <a:ext cx="0" cy="609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4824" name="Line 94"/>
          <p:cNvSpPr>
            <a:spLocks noChangeShapeType="1"/>
          </p:cNvSpPr>
          <p:nvPr/>
        </p:nvSpPr>
        <p:spPr bwMode="auto">
          <a:xfrm>
            <a:off x="1373188" y="2346325"/>
            <a:ext cx="677862" cy="533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4825" name="Text Box 95"/>
          <p:cNvSpPr txBox="1">
            <a:spLocks noChangeArrowheads="1"/>
          </p:cNvSpPr>
          <p:nvPr/>
        </p:nvSpPr>
        <p:spPr bwMode="auto">
          <a:xfrm>
            <a:off x="527050" y="2346325"/>
            <a:ext cx="5397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spcBef>
                <a:spcPct val="0"/>
              </a:spcBef>
              <a:spcAft>
                <a:spcPct val="0"/>
              </a:spcAft>
              <a:buClrTx/>
              <a:buSzTx/>
              <a:buFontTx/>
              <a:buNone/>
            </a:pPr>
            <a:r>
              <a:rPr lang="en-US" altLang="en-US" sz="1400">
                <a:latin typeface="Times New Roman" pitchFamily="18" charset="0"/>
              </a:rPr>
              <a:t>1,4,7</a:t>
            </a:r>
            <a:endParaRPr lang="en-US" altLang="en-US" sz="1400" b="0">
              <a:latin typeface="Times New Roman" pitchFamily="18" charset="0"/>
            </a:endParaRPr>
          </a:p>
        </p:txBody>
      </p:sp>
      <p:sp>
        <p:nvSpPr>
          <p:cNvPr id="34826" name="Text Box 96"/>
          <p:cNvSpPr txBox="1">
            <a:spLocks noChangeArrowheads="1"/>
          </p:cNvSpPr>
          <p:nvPr/>
        </p:nvSpPr>
        <p:spPr bwMode="auto">
          <a:xfrm>
            <a:off x="831850" y="2727325"/>
            <a:ext cx="5397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spcBef>
                <a:spcPct val="0"/>
              </a:spcBef>
              <a:spcAft>
                <a:spcPct val="0"/>
              </a:spcAft>
              <a:buClrTx/>
              <a:buSzTx/>
              <a:buFontTx/>
              <a:buNone/>
            </a:pPr>
            <a:r>
              <a:rPr lang="en-US" altLang="en-US" sz="1400">
                <a:solidFill>
                  <a:srgbClr val="FF0000"/>
                </a:solidFill>
                <a:latin typeface="Times New Roman" pitchFamily="18" charset="0"/>
              </a:rPr>
              <a:t>2,5,8</a:t>
            </a:r>
            <a:endParaRPr lang="en-US" altLang="en-US" sz="1400" b="0">
              <a:solidFill>
                <a:srgbClr val="FF0000"/>
              </a:solidFill>
              <a:latin typeface="Times New Roman" pitchFamily="18" charset="0"/>
            </a:endParaRPr>
          </a:p>
        </p:txBody>
      </p:sp>
      <p:sp>
        <p:nvSpPr>
          <p:cNvPr id="34827" name="Text Box 97"/>
          <p:cNvSpPr txBox="1">
            <a:spLocks noChangeArrowheads="1"/>
          </p:cNvSpPr>
          <p:nvPr/>
        </p:nvSpPr>
        <p:spPr bwMode="auto">
          <a:xfrm>
            <a:off x="1746250" y="2346325"/>
            <a:ext cx="5397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spcBef>
                <a:spcPct val="0"/>
              </a:spcBef>
              <a:spcAft>
                <a:spcPct val="0"/>
              </a:spcAft>
              <a:buClrTx/>
              <a:buSzTx/>
              <a:buFontTx/>
              <a:buNone/>
            </a:pPr>
            <a:r>
              <a:rPr lang="en-US" altLang="en-US" sz="1400">
                <a:latin typeface="Times New Roman" pitchFamily="18" charset="0"/>
              </a:rPr>
              <a:t>3,6,9</a:t>
            </a:r>
          </a:p>
        </p:txBody>
      </p:sp>
      <p:sp>
        <p:nvSpPr>
          <p:cNvPr id="34828" name="Text Box 98"/>
          <p:cNvSpPr txBox="1">
            <a:spLocks noChangeArrowheads="1"/>
          </p:cNvSpPr>
          <p:nvPr/>
        </p:nvSpPr>
        <p:spPr bwMode="auto">
          <a:xfrm>
            <a:off x="679450" y="1355725"/>
            <a:ext cx="13763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spcBef>
                <a:spcPct val="0"/>
              </a:spcBef>
              <a:spcAft>
                <a:spcPct val="0"/>
              </a:spcAft>
              <a:buClrTx/>
              <a:buSzTx/>
              <a:buFontTx/>
              <a:buNone/>
            </a:pPr>
            <a:r>
              <a:rPr lang="en-US" altLang="en-US" sz="1600" b="0">
                <a:latin typeface="Times New Roman" pitchFamily="18" charset="0"/>
              </a:rPr>
              <a:t>Hash Function</a:t>
            </a:r>
            <a:endParaRPr lang="en-US" altLang="en-US" b="0">
              <a:latin typeface="Times New Roman" pitchFamily="18" charset="0"/>
            </a:endParaRPr>
          </a:p>
        </p:txBody>
      </p:sp>
      <p:sp>
        <p:nvSpPr>
          <p:cNvPr id="34829" name="Text Box 99"/>
          <p:cNvSpPr txBox="1">
            <a:spLocks noChangeArrowheads="1"/>
          </p:cNvSpPr>
          <p:nvPr/>
        </p:nvSpPr>
        <p:spPr bwMode="auto">
          <a:xfrm>
            <a:off x="3810000" y="1355725"/>
            <a:ext cx="22796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spcBef>
                <a:spcPct val="0"/>
              </a:spcBef>
              <a:spcAft>
                <a:spcPct val="0"/>
              </a:spcAft>
              <a:buClrTx/>
              <a:buSzTx/>
              <a:buFontTx/>
              <a:buNone/>
            </a:pPr>
            <a:r>
              <a:rPr lang="en-US" altLang="en-US" sz="1800">
                <a:latin typeface="Times New Roman" pitchFamily="18" charset="0"/>
              </a:rPr>
              <a:t>Candidate Hash Tree</a:t>
            </a:r>
            <a:endParaRPr lang="en-US" altLang="en-US" b="0">
              <a:latin typeface="Times New Roman" pitchFamily="18" charset="0"/>
            </a:endParaRPr>
          </a:p>
        </p:txBody>
      </p:sp>
      <p:sp>
        <p:nvSpPr>
          <p:cNvPr id="34830" name="Rectangle 100"/>
          <p:cNvSpPr>
            <a:spLocks noChangeArrowheads="1"/>
          </p:cNvSpPr>
          <p:nvPr/>
        </p:nvSpPr>
        <p:spPr bwMode="auto">
          <a:xfrm>
            <a:off x="1828800" y="4953000"/>
            <a:ext cx="3048000" cy="1066800"/>
          </a:xfrm>
          <a:prstGeom prst="rect">
            <a:avLst/>
          </a:prstGeom>
          <a:noFill/>
          <a:ln w="12700">
            <a:solidFill>
              <a:srgbClr val="008000"/>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spcBef>
                <a:spcPct val="0"/>
              </a:spcBef>
              <a:spcAft>
                <a:spcPct val="0"/>
              </a:spcAft>
              <a:buClrTx/>
              <a:buSzTx/>
              <a:buFontTx/>
              <a:buNone/>
            </a:pPr>
            <a:endParaRPr lang="en-US" altLang="en-US" sz="1400"/>
          </a:p>
        </p:txBody>
      </p:sp>
      <p:sp>
        <p:nvSpPr>
          <p:cNvPr id="34831" name="Rectangle 101"/>
          <p:cNvSpPr>
            <a:spLocks noChangeArrowheads="1"/>
          </p:cNvSpPr>
          <p:nvPr/>
        </p:nvSpPr>
        <p:spPr bwMode="auto">
          <a:xfrm>
            <a:off x="4495800" y="2895600"/>
            <a:ext cx="1143000" cy="990600"/>
          </a:xfrm>
          <a:prstGeom prst="rect">
            <a:avLst/>
          </a:prstGeom>
          <a:noFill/>
          <a:ln w="12700">
            <a:solidFill>
              <a:srgbClr val="008000"/>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spcBef>
                <a:spcPct val="0"/>
              </a:spcBef>
              <a:spcAft>
                <a:spcPct val="0"/>
              </a:spcAft>
              <a:buClrTx/>
              <a:buSzTx/>
              <a:buFontTx/>
              <a:buNone/>
            </a:pPr>
            <a:endParaRPr lang="en-US" altLang="en-US" sz="1400"/>
          </a:p>
        </p:txBody>
      </p:sp>
      <p:sp>
        <p:nvSpPr>
          <p:cNvPr id="34832" name="Text Box 102"/>
          <p:cNvSpPr txBox="1">
            <a:spLocks noChangeArrowheads="1"/>
          </p:cNvSpPr>
          <p:nvPr/>
        </p:nvSpPr>
        <p:spPr bwMode="auto">
          <a:xfrm>
            <a:off x="304800" y="4495800"/>
            <a:ext cx="11430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spcBef>
                <a:spcPct val="50000"/>
              </a:spcBef>
              <a:spcAft>
                <a:spcPct val="0"/>
              </a:spcAft>
              <a:buClrTx/>
              <a:buSzTx/>
              <a:buFontTx/>
              <a:buNone/>
            </a:pPr>
            <a:r>
              <a:rPr lang="en-US" altLang="en-US" sz="2000" b="0">
                <a:solidFill>
                  <a:srgbClr val="0C6D9C"/>
                </a:solidFill>
              </a:rPr>
              <a:t>Hash on 2, 5 or 8</a:t>
            </a:r>
            <a:endParaRPr lang="en-US" altLang="en-US" sz="2000" b="0">
              <a:solidFill>
                <a:srgbClr val="0C6D9C"/>
              </a:solidFill>
              <a:sym typeface="Symbol" pitchFamily="18" charset="2"/>
            </a:endParaRPr>
          </a:p>
        </p:txBody>
      </p:sp>
      <p:sp>
        <p:nvSpPr>
          <p:cNvPr id="34833" name="Rectangle 103"/>
          <p:cNvSpPr>
            <a:spLocks noChangeArrowheads="1"/>
          </p:cNvSpPr>
          <p:nvPr/>
        </p:nvSpPr>
        <p:spPr bwMode="auto">
          <a:xfrm>
            <a:off x="6172200" y="4114800"/>
            <a:ext cx="1143000" cy="1447800"/>
          </a:xfrm>
          <a:prstGeom prst="rect">
            <a:avLst/>
          </a:prstGeom>
          <a:noFill/>
          <a:ln w="12700">
            <a:solidFill>
              <a:srgbClr val="008000"/>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spcBef>
                <a:spcPct val="0"/>
              </a:spcBef>
              <a:spcAft>
                <a:spcPct val="0"/>
              </a:spcAft>
              <a:buClrTx/>
              <a:buSzTx/>
              <a:buFontTx/>
              <a:buNone/>
            </a:pPr>
            <a:endParaRPr lang="en-US" altLang="en-US" sz="1400"/>
          </a:p>
        </p:txBody>
      </p:sp>
    </p:spTree>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104"/>
          <p:cNvSpPr>
            <a:spLocks noGrp="1" noChangeArrowheads="1"/>
          </p:cNvSpPr>
          <p:nvPr>
            <p:ph type="title"/>
          </p:nvPr>
        </p:nvSpPr>
        <p:spPr/>
        <p:txBody>
          <a:bodyPr/>
          <a:lstStyle/>
          <a:p>
            <a:r>
              <a:rPr lang="en-US" altLang="en-US"/>
              <a:t>Support Counting Using a Hash Tree</a:t>
            </a:r>
          </a:p>
        </p:txBody>
      </p:sp>
      <p:sp>
        <p:nvSpPr>
          <p:cNvPr id="35843" name="Text Box 3"/>
          <p:cNvSpPr txBox="1">
            <a:spLocks noChangeArrowheads="1"/>
          </p:cNvSpPr>
          <p:nvPr/>
        </p:nvSpPr>
        <p:spPr bwMode="auto">
          <a:xfrm>
            <a:off x="593725" y="1268413"/>
            <a:ext cx="1841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spcBef>
                <a:spcPct val="0"/>
              </a:spcBef>
              <a:spcAft>
                <a:spcPct val="0"/>
              </a:spcAft>
              <a:buClrTx/>
              <a:buSzTx/>
              <a:buFontTx/>
              <a:buNone/>
            </a:pPr>
            <a:endParaRPr lang="en-US" altLang="en-US" b="0">
              <a:latin typeface="Wingdings" pitchFamily="2" charset="2"/>
            </a:endParaRPr>
          </a:p>
        </p:txBody>
      </p:sp>
      <p:grpSp>
        <p:nvGrpSpPr>
          <p:cNvPr id="35844" name="Group 4"/>
          <p:cNvGrpSpPr>
            <a:grpSpLocks/>
          </p:cNvGrpSpPr>
          <p:nvPr/>
        </p:nvGrpSpPr>
        <p:grpSpPr bwMode="auto">
          <a:xfrm>
            <a:off x="1981200" y="1736725"/>
            <a:ext cx="6553200" cy="4206875"/>
            <a:chOff x="1296" y="1056"/>
            <a:chExt cx="4128" cy="2650"/>
          </a:xfrm>
        </p:grpSpPr>
        <p:grpSp>
          <p:nvGrpSpPr>
            <p:cNvPr id="35861" name="Group 5"/>
            <p:cNvGrpSpPr>
              <a:grpSpLocks/>
            </p:cNvGrpSpPr>
            <p:nvPr/>
          </p:nvGrpSpPr>
          <p:grpSpPr bwMode="auto">
            <a:xfrm>
              <a:off x="2160" y="1344"/>
              <a:ext cx="2160" cy="528"/>
              <a:chOff x="2160" y="1344"/>
              <a:chExt cx="1056" cy="576"/>
            </a:xfrm>
          </p:grpSpPr>
          <p:sp>
            <p:nvSpPr>
              <p:cNvPr id="35941" name="Line 6"/>
              <p:cNvSpPr>
                <a:spLocks noChangeShapeType="1"/>
              </p:cNvSpPr>
              <p:nvPr/>
            </p:nvSpPr>
            <p:spPr bwMode="auto">
              <a:xfrm flipH="1">
                <a:off x="2160" y="1344"/>
                <a:ext cx="528" cy="52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5942" name="Line 7"/>
              <p:cNvSpPr>
                <a:spLocks noChangeShapeType="1"/>
              </p:cNvSpPr>
              <p:nvPr/>
            </p:nvSpPr>
            <p:spPr bwMode="auto">
              <a:xfrm>
                <a:off x="2688" y="1344"/>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5943" name="Line 8"/>
              <p:cNvSpPr>
                <a:spLocks noChangeShapeType="1"/>
              </p:cNvSpPr>
              <p:nvPr/>
            </p:nvSpPr>
            <p:spPr bwMode="auto">
              <a:xfrm>
                <a:off x="2688" y="1344"/>
                <a:ext cx="528" cy="52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5862" name="Group 9"/>
            <p:cNvGrpSpPr>
              <a:grpSpLocks/>
            </p:cNvGrpSpPr>
            <p:nvPr/>
          </p:nvGrpSpPr>
          <p:grpSpPr bwMode="auto">
            <a:xfrm>
              <a:off x="1536" y="2112"/>
              <a:ext cx="1104" cy="384"/>
              <a:chOff x="1680" y="2160"/>
              <a:chExt cx="864" cy="432"/>
            </a:xfrm>
          </p:grpSpPr>
          <p:sp>
            <p:nvSpPr>
              <p:cNvPr id="35938" name="Line 10"/>
              <p:cNvSpPr>
                <a:spLocks noChangeShapeType="1"/>
              </p:cNvSpPr>
              <p:nvPr/>
            </p:nvSpPr>
            <p:spPr bwMode="auto">
              <a:xfrm flipH="1">
                <a:off x="1680" y="2160"/>
                <a:ext cx="480" cy="3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5939" name="Line 11"/>
              <p:cNvSpPr>
                <a:spLocks noChangeShapeType="1"/>
              </p:cNvSpPr>
              <p:nvPr/>
            </p:nvSpPr>
            <p:spPr bwMode="auto">
              <a:xfrm>
                <a:off x="2160" y="2160"/>
                <a:ext cx="0" cy="43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5940" name="Line 12"/>
              <p:cNvSpPr>
                <a:spLocks noChangeShapeType="1"/>
              </p:cNvSpPr>
              <p:nvPr/>
            </p:nvSpPr>
            <p:spPr bwMode="auto">
              <a:xfrm>
                <a:off x="2160" y="2160"/>
                <a:ext cx="384" cy="3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5863" name="Group 13"/>
            <p:cNvGrpSpPr>
              <a:grpSpLocks/>
            </p:cNvGrpSpPr>
            <p:nvPr/>
          </p:nvGrpSpPr>
          <p:grpSpPr bwMode="auto">
            <a:xfrm>
              <a:off x="3552" y="2112"/>
              <a:ext cx="1632" cy="528"/>
              <a:chOff x="2832" y="2160"/>
              <a:chExt cx="816" cy="432"/>
            </a:xfrm>
          </p:grpSpPr>
          <p:sp>
            <p:nvSpPr>
              <p:cNvPr id="35935" name="Line 14"/>
              <p:cNvSpPr>
                <a:spLocks noChangeShapeType="1"/>
              </p:cNvSpPr>
              <p:nvPr/>
            </p:nvSpPr>
            <p:spPr bwMode="auto">
              <a:xfrm flipH="1">
                <a:off x="2832" y="2160"/>
                <a:ext cx="384" cy="43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5936" name="Line 15"/>
              <p:cNvSpPr>
                <a:spLocks noChangeShapeType="1"/>
              </p:cNvSpPr>
              <p:nvPr/>
            </p:nvSpPr>
            <p:spPr bwMode="auto">
              <a:xfrm>
                <a:off x="3216" y="2160"/>
                <a:ext cx="0" cy="43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5937" name="Line 16"/>
              <p:cNvSpPr>
                <a:spLocks noChangeShapeType="1"/>
              </p:cNvSpPr>
              <p:nvPr/>
            </p:nvSpPr>
            <p:spPr bwMode="auto">
              <a:xfrm>
                <a:off x="3216" y="2160"/>
                <a:ext cx="432" cy="43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5864" name="Group 17"/>
            <p:cNvGrpSpPr>
              <a:grpSpLocks/>
            </p:cNvGrpSpPr>
            <p:nvPr/>
          </p:nvGrpSpPr>
          <p:grpSpPr bwMode="auto">
            <a:xfrm>
              <a:off x="1584" y="2784"/>
              <a:ext cx="1104" cy="432"/>
              <a:chOff x="1584" y="2880"/>
              <a:chExt cx="1104" cy="432"/>
            </a:xfrm>
          </p:grpSpPr>
          <p:sp>
            <p:nvSpPr>
              <p:cNvPr id="35932" name="Line 18"/>
              <p:cNvSpPr>
                <a:spLocks noChangeShapeType="1"/>
              </p:cNvSpPr>
              <p:nvPr/>
            </p:nvSpPr>
            <p:spPr bwMode="auto">
              <a:xfrm flipH="1">
                <a:off x="1584" y="2880"/>
                <a:ext cx="576" cy="3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5933" name="Line 19"/>
              <p:cNvSpPr>
                <a:spLocks noChangeShapeType="1"/>
              </p:cNvSpPr>
              <p:nvPr/>
            </p:nvSpPr>
            <p:spPr bwMode="auto">
              <a:xfrm>
                <a:off x="2160" y="2880"/>
                <a:ext cx="0" cy="43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5934" name="Line 20"/>
              <p:cNvSpPr>
                <a:spLocks noChangeShapeType="1"/>
              </p:cNvSpPr>
              <p:nvPr/>
            </p:nvSpPr>
            <p:spPr bwMode="auto">
              <a:xfrm>
                <a:off x="2160" y="2880"/>
                <a:ext cx="528" cy="3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5865" name="Group 21"/>
            <p:cNvGrpSpPr>
              <a:grpSpLocks/>
            </p:cNvGrpSpPr>
            <p:nvPr/>
          </p:nvGrpSpPr>
          <p:grpSpPr bwMode="auto">
            <a:xfrm>
              <a:off x="2064" y="1824"/>
              <a:ext cx="192" cy="288"/>
              <a:chOff x="2064" y="1872"/>
              <a:chExt cx="192" cy="288"/>
            </a:xfrm>
          </p:grpSpPr>
          <p:sp>
            <p:nvSpPr>
              <p:cNvPr id="35929" name="Rectangle 22"/>
              <p:cNvSpPr>
                <a:spLocks noChangeArrowheads="1"/>
              </p:cNvSpPr>
              <p:nvPr/>
            </p:nvSpPr>
            <p:spPr bwMode="auto">
              <a:xfrm>
                <a:off x="2064" y="1872"/>
                <a:ext cx="192" cy="288"/>
              </a:xfrm>
              <a:prstGeom prst="rect">
                <a:avLst/>
              </a:prstGeom>
              <a:solidFill>
                <a:schemeClr val="accent1"/>
              </a:solidFill>
              <a:ln w="9525">
                <a:solidFill>
                  <a:schemeClr val="tx1"/>
                </a:solidFill>
                <a:miter lim="800000"/>
                <a:headEnd/>
                <a:tailEnd/>
              </a:ln>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spcBef>
                    <a:spcPct val="0"/>
                  </a:spcBef>
                  <a:spcAft>
                    <a:spcPct val="0"/>
                  </a:spcAft>
                  <a:buClrTx/>
                  <a:buSzTx/>
                  <a:buFontTx/>
                  <a:buNone/>
                </a:pPr>
                <a:endParaRPr lang="en-US" altLang="en-US" sz="1400"/>
              </a:p>
            </p:txBody>
          </p:sp>
          <p:sp>
            <p:nvSpPr>
              <p:cNvPr id="35930" name="Line 23"/>
              <p:cNvSpPr>
                <a:spLocks noChangeShapeType="1"/>
              </p:cNvSpPr>
              <p:nvPr/>
            </p:nvSpPr>
            <p:spPr bwMode="auto">
              <a:xfrm>
                <a:off x="2064" y="1968"/>
                <a:ext cx="19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5931" name="Line 24"/>
              <p:cNvSpPr>
                <a:spLocks noChangeShapeType="1"/>
              </p:cNvSpPr>
              <p:nvPr/>
            </p:nvSpPr>
            <p:spPr bwMode="auto">
              <a:xfrm>
                <a:off x="2064" y="2064"/>
                <a:ext cx="19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5866" name="Group 25"/>
            <p:cNvGrpSpPr>
              <a:grpSpLocks/>
            </p:cNvGrpSpPr>
            <p:nvPr/>
          </p:nvGrpSpPr>
          <p:grpSpPr bwMode="auto">
            <a:xfrm>
              <a:off x="4224" y="1824"/>
              <a:ext cx="192" cy="288"/>
              <a:chOff x="3120" y="1872"/>
              <a:chExt cx="192" cy="288"/>
            </a:xfrm>
          </p:grpSpPr>
          <p:sp>
            <p:nvSpPr>
              <p:cNvPr id="35926" name="Rectangle 26"/>
              <p:cNvSpPr>
                <a:spLocks noChangeArrowheads="1"/>
              </p:cNvSpPr>
              <p:nvPr/>
            </p:nvSpPr>
            <p:spPr bwMode="auto">
              <a:xfrm>
                <a:off x="3120" y="1872"/>
                <a:ext cx="192" cy="288"/>
              </a:xfrm>
              <a:prstGeom prst="rect">
                <a:avLst/>
              </a:prstGeom>
              <a:solidFill>
                <a:schemeClr val="accent1"/>
              </a:solidFill>
              <a:ln w="9525">
                <a:solidFill>
                  <a:schemeClr val="tx1"/>
                </a:solidFill>
                <a:miter lim="800000"/>
                <a:headEnd/>
                <a:tailEnd/>
              </a:ln>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spcBef>
                    <a:spcPct val="0"/>
                  </a:spcBef>
                  <a:spcAft>
                    <a:spcPct val="0"/>
                  </a:spcAft>
                  <a:buClrTx/>
                  <a:buSzTx/>
                  <a:buFontTx/>
                  <a:buNone/>
                </a:pPr>
                <a:endParaRPr lang="en-US" altLang="en-US" sz="1400"/>
              </a:p>
            </p:txBody>
          </p:sp>
          <p:sp>
            <p:nvSpPr>
              <p:cNvPr id="35927" name="Line 27"/>
              <p:cNvSpPr>
                <a:spLocks noChangeShapeType="1"/>
              </p:cNvSpPr>
              <p:nvPr/>
            </p:nvSpPr>
            <p:spPr bwMode="auto">
              <a:xfrm>
                <a:off x="3120" y="1968"/>
                <a:ext cx="19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5928" name="Line 28"/>
              <p:cNvSpPr>
                <a:spLocks noChangeShapeType="1"/>
              </p:cNvSpPr>
              <p:nvPr/>
            </p:nvSpPr>
            <p:spPr bwMode="auto">
              <a:xfrm>
                <a:off x="3120" y="2064"/>
                <a:ext cx="19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5867" name="Group 29"/>
            <p:cNvGrpSpPr>
              <a:grpSpLocks/>
            </p:cNvGrpSpPr>
            <p:nvPr/>
          </p:nvGrpSpPr>
          <p:grpSpPr bwMode="auto">
            <a:xfrm>
              <a:off x="2064" y="2496"/>
              <a:ext cx="192" cy="288"/>
              <a:chOff x="2064" y="2592"/>
              <a:chExt cx="192" cy="288"/>
            </a:xfrm>
          </p:grpSpPr>
          <p:sp>
            <p:nvSpPr>
              <p:cNvPr id="35923" name="Rectangle 30"/>
              <p:cNvSpPr>
                <a:spLocks noChangeArrowheads="1"/>
              </p:cNvSpPr>
              <p:nvPr/>
            </p:nvSpPr>
            <p:spPr bwMode="auto">
              <a:xfrm>
                <a:off x="2064" y="2592"/>
                <a:ext cx="192" cy="288"/>
              </a:xfrm>
              <a:prstGeom prst="rect">
                <a:avLst/>
              </a:prstGeom>
              <a:solidFill>
                <a:schemeClr val="accent1"/>
              </a:solidFill>
              <a:ln w="9525">
                <a:solidFill>
                  <a:schemeClr val="tx1"/>
                </a:solidFill>
                <a:miter lim="800000"/>
                <a:headEnd/>
                <a:tailEnd/>
              </a:ln>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spcBef>
                    <a:spcPct val="0"/>
                  </a:spcBef>
                  <a:spcAft>
                    <a:spcPct val="0"/>
                  </a:spcAft>
                  <a:buClrTx/>
                  <a:buSzTx/>
                  <a:buFontTx/>
                  <a:buNone/>
                </a:pPr>
                <a:endParaRPr lang="en-US" altLang="en-US" sz="1400"/>
              </a:p>
            </p:txBody>
          </p:sp>
          <p:sp>
            <p:nvSpPr>
              <p:cNvPr id="35924" name="Line 31"/>
              <p:cNvSpPr>
                <a:spLocks noChangeShapeType="1"/>
              </p:cNvSpPr>
              <p:nvPr/>
            </p:nvSpPr>
            <p:spPr bwMode="auto">
              <a:xfrm>
                <a:off x="2064" y="2784"/>
                <a:ext cx="19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5925" name="Line 32"/>
              <p:cNvSpPr>
                <a:spLocks noChangeShapeType="1"/>
              </p:cNvSpPr>
              <p:nvPr/>
            </p:nvSpPr>
            <p:spPr bwMode="auto">
              <a:xfrm>
                <a:off x="2064" y="2688"/>
                <a:ext cx="19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5868" name="Group 33"/>
            <p:cNvGrpSpPr>
              <a:grpSpLocks/>
            </p:cNvGrpSpPr>
            <p:nvPr/>
          </p:nvGrpSpPr>
          <p:grpSpPr bwMode="auto">
            <a:xfrm>
              <a:off x="2544" y="3168"/>
              <a:ext cx="480" cy="250"/>
              <a:chOff x="432" y="3408"/>
              <a:chExt cx="480" cy="250"/>
            </a:xfrm>
          </p:grpSpPr>
          <p:sp>
            <p:nvSpPr>
              <p:cNvPr id="35921" name="Rectangle 34"/>
              <p:cNvSpPr>
                <a:spLocks noChangeArrowheads="1"/>
              </p:cNvSpPr>
              <p:nvPr/>
            </p:nvSpPr>
            <p:spPr bwMode="auto">
              <a:xfrm>
                <a:off x="432" y="3408"/>
                <a:ext cx="480" cy="240"/>
              </a:xfrm>
              <a:prstGeom prst="rect">
                <a:avLst/>
              </a:prstGeom>
              <a:solidFill>
                <a:srgbClr val="FFFF99"/>
              </a:solidFill>
              <a:ln w="9525">
                <a:solidFill>
                  <a:schemeClr val="tx1"/>
                </a:solidFill>
                <a:miter lim="800000"/>
                <a:headEnd/>
                <a:tailEnd/>
              </a:ln>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spcBef>
                    <a:spcPct val="0"/>
                  </a:spcBef>
                  <a:spcAft>
                    <a:spcPct val="0"/>
                  </a:spcAft>
                  <a:buClrTx/>
                  <a:buSzTx/>
                  <a:buFontTx/>
                  <a:buNone/>
                </a:pPr>
                <a:endParaRPr lang="en-US" altLang="en-US" sz="1400"/>
              </a:p>
            </p:txBody>
          </p:sp>
          <p:sp>
            <p:nvSpPr>
              <p:cNvPr id="35922" name="Text Box 35"/>
              <p:cNvSpPr txBox="1">
                <a:spLocks noChangeArrowheads="1"/>
              </p:cNvSpPr>
              <p:nvPr/>
            </p:nvSpPr>
            <p:spPr bwMode="auto">
              <a:xfrm>
                <a:off x="432" y="3408"/>
                <a:ext cx="43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spcBef>
                    <a:spcPct val="0"/>
                  </a:spcBef>
                  <a:spcAft>
                    <a:spcPct val="0"/>
                  </a:spcAft>
                  <a:buClrTx/>
                  <a:buSzTx/>
                  <a:buFontTx/>
                  <a:buNone/>
                </a:pPr>
                <a:r>
                  <a:rPr lang="en-US" altLang="en-US" sz="2000" b="0">
                    <a:latin typeface="Times New Roman" pitchFamily="18" charset="0"/>
                  </a:rPr>
                  <a:t>1 5 </a:t>
                </a:r>
                <a:r>
                  <a:rPr lang="en-US" altLang="en-US" sz="2000" b="0">
                    <a:solidFill>
                      <a:srgbClr val="FF0000"/>
                    </a:solidFill>
                    <a:latin typeface="Times New Roman" pitchFamily="18" charset="0"/>
                  </a:rPr>
                  <a:t>9</a:t>
                </a:r>
              </a:p>
            </p:txBody>
          </p:sp>
        </p:grpSp>
        <p:grpSp>
          <p:nvGrpSpPr>
            <p:cNvPr id="35869" name="Group 36"/>
            <p:cNvGrpSpPr>
              <a:grpSpLocks/>
            </p:cNvGrpSpPr>
            <p:nvPr/>
          </p:nvGrpSpPr>
          <p:grpSpPr bwMode="auto">
            <a:xfrm>
              <a:off x="1296" y="2448"/>
              <a:ext cx="480" cy="250"/>
              <a:chOff x="432" y="3408"/>
              <a:chExt cx="480" cy="250"/>
            </a:xfrm>
          </p:grpSpPr>
          <p:sp>
            <p:nvSpPr>
              <p:cNvPr id="35919" name="Rectangle 37"/>
              <p:cNvSpPr>
                <a:spLocks noChangeArrowheads="1"/>
              </p:cNvSpPr>
              <p:nvPr/>
            </p:nvSpPr>
            <p:spPr bwMode="auto">
              <a:xfrm>
                <a:off x="432" y="3408"/>
                <a:ext cx="480" cy="240"/>
              </a:xfrm>
              <a:prstGeom prst="rect">
                <a:avLst/>
              </a:prstGeom>
              <a:solidFill>
                <a:srgbClr val="FFFF99"/>
              </a:solidFill>
              <a:ln w="9525">
                <a:solidFill>
                  <a:schemeClr val="tx1"/>
                </a:solidFill>
                <a:miter lim="800000"/>
                <a:headEnd/>
                <a:tailEnd/>
              </a:ln>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spcBef>
                    <a:spcPct val="0"/>
                  </a:spcBef>
                  <a:spcAft>
                    <a:spcPct val="0"/>
                  </a:spcAft>
                  <a:buClrTx/>
                  <a:buSzTx/>
                  <a:buFontTx/>
                  <a:buNone/>
                </a:pPr>
                <a:endParaRPr lang="en-US" altLang="en-US" sz="1400"/>
              </a:p>
            </p:txBody>
          </p:sp>
          <p:sp>
            <p:nvSpPr>
              <p:cNvPr id="35920" name="Text Box 38"/>
              <p:cNvSpPr txBox="1">
                <a:spLocks noChangeArrowheads="1"/>
              </p:cNvSpPr>
              <p:nvPr/>
            </p:nvSpPr>
            <p:spPr bwMode="auto">
              <a:xfrm>
                <a:off x="432" y="3408"/>
                <a:ext cx="43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spcBef>
                    <a:spcPct val="0"/>
                  </a:spcBef>
                  <a:spcAft>
                    <a:spcPct val="0"/>
                  </a:spcAft>
                  <a:buClrTx/>
                  <a:buSzTx/>
                  <a:buFontTx/>
                  <a:buNone/>
                </a:pPr>
                <a:r>
                  <a:rPr lang="en-US" altLang="en-US" sz="2000" b="0">
                    <a:latin typeface="Times New Roman" pitchFamily="18" charset="0"/>
                  </a:rPr>
                  <a:t>1 4 5</a:t>
                </a:r>
              </a:p>
            </p:txBody>
          </p:sp>
        </p:grpSp>
        <p:grpSp>
          <p:nvGrpSpPr>
            <p:cNvPr id="35870" name="Group 39"/>
            <p:cNvGrpSpPr>
              <a:grpSpLocks/>
            </p:cNvGrpSpPr>
            <p:nvPr/>
          </p:nvGrpSpPr>
          <p:grpSpPr bwMode="auto">
            <a:xfrm>
              <a:off x="2448" y="2448"/>
              <a:ext cx="480" cy="250"/>
              <a:chOff x="432" y="3408"/>
              <a:chExt cx="480" cy="250"/>
            </a:xfrm>
          </p:grpSpPr>
          <p:sp>
            <p:nvSpPr>
              <p:cNvPr id="35917" name="Rectangle 40"/>
              <p:cNvSpPr>
                <a:spLocks noChangeArrowheads="1"/>
              </p:cNvSpPr>
              <p:nvPr/>
            </p:nvSpPr>
            <p:spPr bwMode="auto">
              <a:xfrm>
                <a:off x="432" y="3408"/>
                <a:ext cx="480" cy="240"/>
              </a:xfrm>
              <a:prstGeom prst="rect">
                <a:avLst/>
              </a:prstGeom>
              <a:solidFill>
                <a:srgbClr val="FFFF99"/>
              </a:solidFill>
              <a:ln w="9525">
                <a:solidFill>
                  <a:schemeClr val="tx1"/>
                </a:solidFill>
                <a:miter lim="800000"/>
                <a:headEnd/>
                <a:tailEnd/>
              </a:ln>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spcBef>
                    <a:spcPct val="0"/>
                  </a:spcBef>
                  <a:spcAft>
                    <a:spcPct val="0"/>
                  </a:spcAft>
                  <a:buClrTx/>
                  <a:buSzTx/>
                  <a:buFontTx/>
                  <a:buNone/>
                </a:pPr>
                <a:endParaRPr lang="en-US" altLang="en-US" sz="1400"/>
              </a:p>
            </p:txBody>
          </p:sp>
          <p:sp>
            <p:nvSpPr>
              <p:cNvPr id="35918" name="Text Box 41"/>
              <p:cNvSpPr txBox="1">
                <a:spLocks noChangeArrowheads="1"/>
              </p:cNvSpPr>
              <p:nvPr/>
            </p:nvSpPr>
            <p:spPr bwMode="auto">
              <a:xfrm>
                <a:off x="432" y="3408"/>
                <a:ext cx="43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spcBef>
                    <a:spcPct val="0"/>
                  </a:spcBef>
                  <a:spcAft>
                    <a:spcPct val="0"/>
                  </a:spcAft>
                  <a:buClrTx/>
                  <a:buSzTx/>
                  <a:buFontTx/>
                  <a:buNone/>
                </a:pPr>
                <a:r>
                  <a:rPr lang="en-US" altLang="en-US" sz="2000" b="0">
                    <a:latin typeface="Times New Roman" pitchFamily="18" charset="0"/>
                  </a:rPr>
                  <a:t>1 3 </a:t>
                </a:r>
                <a:r>
                  <a:rPr lang="en-US" altLang="en-US" sz="2000" b="0">
                    <a:solidFill>
                      <a:srgbClr val="FF0000"/>
                    </a:solidFill>
                    <a:latin typeface="Times New Roman" pitchFamily="18" charset="0"/>
                  </a:rPr>
                  <a:t>6</a:t>
                </a:r>
              </a:p>
            </p:txBody>
          </p:sp>
        </p:grpSp>
        <p:grpSp>
          <p:nvGrpSpPr>
            <p:cNvPr id="35871" name="Group 42"/>
            <p:cNvGrpSpPr>
              <a:grpSpLocks/>
            </p:cNvGrpSpPr>
            <p:nvPr/>
          </p:nvGrpSpPr>
          <p:grpSpPr bwMode="auto">
            <a:xfrm>
              <a:off x="3312" y="2640"/>
              <a:ext cx="480" cy="250"/>
              <a:chOff x="432" y="3408"/>
              <a:chExt cx="480" cy="250"/>
            </a:xfrm>
          </p:grpSpPr>
          <p:sp>
            <p:nvSpPr>
              <p:cNvPr id="35915" name="Rectangle 43"/>
              <p:cNvSpPr>
                <a:spLocks noChangeArrowheads="1"/>
              </p:cNvSpPr>
              <p:nvPr/>
            </p:nvSpPr>
            <p:spPr bwMode="auto">
              <a:xfrm>
                <a:off x="432" y="3408"/>
                <a:ext cx="480" cy="240"/>
              </a:xfrm>
              <a:prstGeom prst="rect">
                <a:avLst/>
              </a:prstGeom>
              <a:solidFill>
                <a:srgbClr val="FFFF99"/>
              </a:solidFill>
              <a:ln w="9525">
                <a:solidFill>
                  <a:schemeClr val="tx1"/>
                </a:solidFill>
                <a:miter lim="800000"/>
                <a:headEnd/>
                <a:tailEnd/>
              </a:ln>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spcBef>
                    <a:spcPct val="0"/>
                  </a:spcBef>
                  <a:spcAft>
                    <a:spcPct val="0"/>
                  </a:spcAft>
                  <a:buClrTx/>
                  <a:buSzTx/>
                  <a:buFontTx/>
                  <a:buNone/>
                </a:pPr>
                <a:endParaRPr lang="en-US" altLang="en-US" sz="1400"/>
              </a:p>
            </p:txBody>
          </p:sp>
          <p:sp>
            <p:nvSpPr>
              <p:cNvPr id="35916" name="Text Box 44"/>
              <p:cNvSpPr txBox="1">
                <a:spLocks noChangeArrowheads="1"/>
              </p:cNvSpPr>
              <p:nvPr/>
            </p:nvSpPr>
            <p:spPr bwMode="auto">
              <a:xfrm>
                <a:off x="432" y="3408"/>
                <a:ext cx="43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spcBef>
                    <a:spcPct val="0"/>
                  </a:spcBef>
                  <a:spcAft>
                    <a:spcPct val="0"/>
                  </a:spcAft>
                  <a:buClrTx/>
                  <a:buSzTx/>
                  <a:buFontTx/>
                  <a:buNone/>
                </a:pPr>
                <a:r>
                  <a:rPr lang="en-US" altLang="en-US" sz="2000" b="0">
                    <a:solidFill>
                      <a:srgbClr val="FF0000"/>
                    </a:solidFill>
                    <a:latin typeface="Times New Roman" pitchFamily="18" charset="0"/>
                  </a:rPr>
                  <a:t>3</a:t>
                </a:r>
                <a:r>
                  <a:rPr lang="en-US" altLang="en-US" sz="2000" b="0">
                    <a:latin typeface="Times New Roman" pitchFamily="18" charset="0"/>
                  </a:rPr>
                  <a:t> 4 5</a:t>
                </a:r>
              </a:p>
            </p:txBody>
          </p:sp>
        </p:grpSp>
        <p:grpSp>
          <p:nvGrpSpPr>
            <p:cNvPr id="35872" name="Group 45"/>
            <p:cNvGrpSpPr>
              <a:grpSpLocks/>
            </p:cNvGrpSpPr>
            <p:nvPr/>
          </p:nvGrpSpPr>
          <p:grpSpPr bwMode="auto">
            <a:xfrm>
              <a:off x="4944" y="2640"/>
              <a:ext cx="480" cy="490"/>
              <a:chOff x="3792" y="3312"/>
              <a:chExt cx="480" cy="490"/>
            </a:xfrm>
          </p:grpSpPr>
          <p:grpSp>
            <p:nvGrpSpPr>
              <p:cNvPr id="35909" name="Group 46"/>
              <p:cNvGrpSpPr>
                <a:grpSpLocks/>
              </p:cNvGrpSpPr>
              <p:nvPr/>
            </p:nvGrpSpPr>
            <p:grpSpPr bwMode="auto">
              <a:xfrm>
                <a:off x="3792" y="3312"/>
                <a:ext cx="480" cy="250"/>
                <a:chOff x="432" y="3408"/>
                <a:chExt cx="480" cy="250"/>
              </a:xfrm>
            </p:grpSpPr>
            <p:sp>
              <p:nvSpPr>
                <p:cNvPr id="35913" name="Rectangle 47"/>
                <p:cNvSpPr>
                  <a:spLocks noChangeArrowheads="1"/>
                </p:cNvSpPr>
                <p:nvPr/>
              </p:nvSpPr>
              <p:spPr bwMode="auto">
                <a:xfrm>
                  <a:off x="432" y="3408"/>
                  <a:ext cx="480" cy="240"/>
                </a:xfrm>
                <a:prstGeom prst="rect">
                  <a:avLst/>
                </a:prstGeom>
                <a:solidFill>
                  <a:srgbClr val="FFFF99"/>
                </a:solidFill>
                <a:ln w="9525">
                  <a:solidFill>
                    <a:schemeClr val="tx1"/>
                  </a:solidFill>
                  <a:miter lim="800000"/>
                  <a:headEnd/>
                  <a:tailEnd/>
                </a:ln>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spcBef>
                      <a:spcPct val="0"/>
                    </a:spcBef>
                    <a:spcAft>
                      <a:spcPct val="0"/>
                    </a:spcAft>
                    <a:buClrTx/>
                    <a:buSzTx/>
                    <a:buFontTx/>
                    <a:buNone/>
                  </a:pPr>
                  <a:endParaRPr lang="en-US" altLang="en-US" sz="1400"/>
                </a:p>
              </p:txBody>
            </p:sp>
            <p:sp>
              <p:nvSpPr>
                <p:cNvPr id="35914" name="Text Box 48"/>
                <p:cNvSpPr txBox="1">
                  <a:spLocks noChangeArrowheads="1"/>
                </p:cNvSpPr>
                <p:nvPr/>
              </p:nvSpPr>
              <p:spPr bwMode="auto">
                <a:xfrm>
                  <a:off x="432" y="3408"/>
                  <a:ext cx="43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spcBef>
                      <a:spcPct val="0"/>
                    </a:spcBef>
                    <a:spcAft>
                      <a:spcPct val="0"/>
                    </a:spcAft>
                    <a:buClrTx/>
                    <a:buSzTx/>
                    <a:buFontTx/>
                    <a:buNone/>
                  </a:pPr>
                  <a:r>
                    <a:rPr lang="en-US" altLang="en-US" sz="2000" b="0">
                      <a:solidFill>
                        <a:srgbClr val="FF0000"/>
                      </a:solidFill>
                      <a:latin typeface="Times New Roman" pitchFamily="18" charset="0"/>
                    </a:rPr>
                    <a:t>3</a:t>
                  </a:r>
                  <a:r>
                    <a:rPr lang="en-US" altLang="en-US" sz="2000" b="0">
                      <a:latin typeface="Times New Roman" pitchFamily="18" charset="0"/>
                    </a:rPr>
                    <a:t> </a:t>
                  </a:r>
                  <a:r>
                    <a:rPr lang="en-US" altLang="en-US" sz="2000" b="0">
                      <a:solidFill>
                        <a:srgbClr val="FF0000"/>
                      </a:solidFill>
                      <a:latin typeface="Times New Roman" pitchFamily="18" charset="0"/>
                    </a:rPr>
                    <a:t>6</a:t>
                  </a:r>
                  <a:r>
                    <a:rPr lang="en-US" altLang="en-US" sz="2000" b="0">
                      <a:latin typeface="Times New Roman" pitchFamily="18" charset="0"/>
                    </a:rPr>
                    <a:t> 7</a:t>
                  </a:r>
                </a:p>
              </p:txBody>
            </p:sp>
          </p:grpSp>
          <p:grpSp>
            <p:nvGrpSpPr>
              <p:cNvPr id="35910" name="Group 49"/>
              <p:cNvGrpSpPr>
                <a:grpSpLocks/>
              </p:cNvGrpSpPr>
              <p:nvPr/>
            </p:nvGrpSpPr>
            <p:grpSpPr bwMode="auto">
              <a:xfrm>
                <a:off x="3792" y="3552"/>
                <a:ext cx="480" cy="250"/>
                <a:chOff x="432" y="3408"/>
                <a:chExt cx="480" cy="250"/>
              </a:xfrm>
            </p:grpSpPr>
            <p:sp>
              <p:nvSpPr>
                <p:cNvPr id="35911" name="Rectangle 50"/>
                <p:cNvSpPr>
                  <a:spLocks noChangeArrowheads="1"/>
                </p:cNvSpPr>
                <p:nvPr/>
              </p:nvSpPr>
              <p:spPr bwMode="auto">
                <a:xfrm>
                  <a:off x="432" y="3408"/>
                  <a:ext cx="480" cy="240"/>
                </a:xfrm>
                <a:prstGeom prst="rect">
                  <a:avLst/>
                </a:prstGeom>
                <a:solidFill>
                  <a:srgbClr val="FFFF99"/>
                </a:solidFill>
                <a:ln w="9525">
                  <a:solidFill>
                    <a:schemeClr val="tx1"/>
                  </a:solidFill>
                  <a:miter lim="800000"/>
                  <a:headEnd/>
                  <a:tailEnd/>
                </a:ln>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spcBef>
                      <a:spcPct val="0"/>
                    </a:spcBef>
                    <a:spcAft>
                      <a:spcPct val="0"/>
                    </a:spcAft>
                    <a:buClrTx/>
                    <a:buSzTx/>
                    <a:buFontTx/>
                    <a:buNone/>
                  </a:pPr>
                  <a:endParaRPr lang="en-US" altLang="en-US" sz="1400"/>
                </a:p>
              </p:txBody>
            </p:sp>
            <p:sp>
              <p:nvSpPr>
                <p:cNvPr id="35912" name="Text Box 51"/>
                <p:cNvSpPr txBox="1">
                  <a:spLocks noChangeArrowheads="1"/>
                </p:cNvSpPr>
                <p:nvPr/>
              </p:nvSpPr>
              <p:spPr bwMode="auto">
                <a:xfrm>
                  <a:off x="432" y="3408"/>
                  <a:ext cx="43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spcBef>
                      <a:spcPct val="0"/>
                    </a:spcBef>
                    <a:spcAft>
                      <a:spcPct val="0"/>
                    </a:spcAft>
                    <a:buClrTx/>
                    <a:buSzTx/>
                    <a:buFontTx/>
                    <a:buNone/>
                  </a:pPr>
                  <a:r>
                    <a:rPr lang="en-US" altLang="en-US" sz="2000" b="0">
                      <a:solidFill>
                        <a:srgbClr val="FF0000"/>
                      </a:solidFill>
                      <a:latin typeface="Times New Roman" pitchFamily="18" charset="0"/>
                    </a:rPr>
                    <a:t>3</a:t>
                  </a:r>
                  <a:r>
                    <a:rPr lang="en-US" altLang="en-US" sz="2000" b="0">
                      <a:latin typeface="Times New Roman" pitchFamily="18" charset="0"/>
                    </a:rPr>
                    <a:t> </a:t>
                  </a:r>
                  <a:r>
                    <a:rPr lang="en-US" altLang="en-US" sz="2000" b="0">
                      <a:solidFill>
                        <a:srgbClr val="FF0000"/>
                      </a:solidFill>
                      <a:latin typeface="Times New Roman" pitchFamily="18" charset="0"/>
                    </a:rPr>
                    <a:t>6</a:t>
                  </a:r>
                  <a:r>
                    <a:rPr lang="en-US" altLang="en-US" sz="2000" b="0">
                      <a:latin typeface="Times New Roman" pitchFamily="18" charset="0"/>
                    </a:rPr>
                    <a:t> 8</a:t>
                  </a:r>
                </a:p>
              </p:txBody>
            </p:sp>
          </p:grpSp>
        </p:grpSp>
        <p:grpSp>
          <p:nvGrpSpPr>
            <p:cNvPr id="35873" name="Group 52"/>
            <p:cNvGrpSpPr>
              <a:grpSpLocks/>
            </p:cNvGrpSpPr>
            <p:nvPr/>
          </p:nvGrpSpPr>
          <p:grpSpPr bwMode="auto">
            <a:xfrm>
              <a:off x="4080" y="2640"/>
              <a:ext cx="480" cy="730"/>
              <a:chOff x="4800" y="3216"/>
              <a:chExt cx="480" cy="730"/>
            </a:xfrm>
          </p:grpSpPr>
          <p:grpSp>
            <p:nvGrpSpPr>
              <p:cNvPr id="35899" name="Group 53"/>
              <p:cNvGrpSpPr>
                <a:grpSpLocks/>
              </p:cNvGrpSpPr>
              <p:nvPr/>
            </p:nvGrpSpPr>
            <p:grpSpPr bwMode="auto">
              <a:xfrm>
                <a:off x="4800" y="3216"/>
                <a:ext cx="480" cy="490"/>
                <a:chOff x="3792" y="3312"/>
                <a:chExt cx="480" cy="490"/>
              </a:xfrm>
            </p:grpSpPr>
            <p:grpSp>
              <p:nvGrpSpPr>
                <p:cNvPr id="35903" name="Group 54"/>
                <p:cNvGrpSpPr>
                  <a:grpSpLocks/>
                </p:cNvGrpSpPr>
                <p:nvPr/>
              </p:nvGrpSpPr>
              <p:grpSpPr bwMode="auto">
                <a:xfrm>
                  <a:off x="3792" y="3312"/>
                  <a:ext cx="480" cy="250"/>
                  <a:chOff x="432" y="3408"/>
                  <a:chExt cx="480" cy="250"/>
                </a:xfrm>
              </p:grpSpPr>
              <p:sp>
                <p:nvSpPr>
                  <p:cNvPr id="35907" name="Rectangle 55"/>
                  <p:cNvSpPr>
                    <a:spLocks noChangeArrowheads="1"/>
                  </p:cNvSpPr>
                  <p:nvPr/>
                </p:nvSpPr>
                <p:spPr bwMode="auto">
                  <a:xfrm>
                    <a:off x="432" y="3408"/>
                    <a:ext cx="480" cy="240"/>
                  </a:xfrm>
                  <a:prstGeom prst="rect">
                    <a:avLst/>
                  </a:prstGeom>
                  <a:solidFill>
                    <a:srgbClr val="FFFF99"/>
                  </a:solidFill>
                  <a:ln w="9525">
                    <a:solidFill>
                      <a:schemeClr val="tx1"/>
                    </a:solidFill>
                    <a:miter lim="800000"/>
                    <a:headEnd/>
                    <a:tailEnd/>
                  </a:ln>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spcBef>
                        <a:spcPct val="0"/>
                      </a:spcBef>
                      <a:spcAft>
                        <a:spcPct val="0"/>
                      </a:spcAft>
                      <a:buClrTx/>
                      <a:buSzTx/>
                      <a:buFontTx/>
                      <a:buNone/>
                    </a:pPr>
                    <a:endParaRPr lang="en-US" altLang="en-US" sz="1400"/>
                  </a:p>
                </p:txBody>
              </p:sp>
              <p:sp>
                <p:nvSpPr>
                  <p:cNvPr id="35908" name="Text Box 56"/>
                  <p:cNvSpPr txBox="1">
                    <a:spLocks noChangeArrowheads="1"/>
                  </p:cNvSpPr>
                  <p:nvPr/>
                </p:nvSpPr>
                <p:spPr bwMode="auto">
                  <a:xfrm>
                    <a:off x="432" y="3408"/>
                    <a:ext cx="43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spcBef>
                        <a:spcPct val="0"/>
                      </a:spcBef>
                      <a:spcAft>
                        <a:spcPct val="0"/>
                      </a:spcAft>
                      <a:buClrTx/>
                      <a:buSzTx/>
                      <a:buFontTx/>
                      <a:buNone/>
                    </a:pPr>
                    <a:r>
                      <a:rPr lang="en-US" altLang="en-US" sz="2000" b="0">
                        <a:solidFill>
                          <a:srgbClr val="FF0000"/>
                        </a:solidFill>
                        <a:latin typeface="Times New Roman" pitchFamily="18" charset="0"/>
                      </a:rPr>
                      <a:t>3</a:t>
                    </a:r>
                    <a:r>
                      <a:rPr lang="en-US" altLang="en-US" sz="2000" b="0">
                        <a:latin typeface="Times New Roman" pitchFamily="18" charset="0"/>
                      </a:rPr>
                      <a:t> 5 6</a:t>
                    </a:r>
                  </a:p>
                </p:txBody>
              </p:sp>
            </p:grpSp>
            <p:grpSp>
              <p:nvGrpSpPr>
                <p:cNvPr id="35904" name="Group 57"/>
                <p:cNvGrpSpPr>
                  <a:grpSpLocks/>
                </p:cNvGrpSpPr>
                <p:nvPr/>
              </p:nvGrpSpPr>
              <p:grpSpPr bwMode="auto">
                <a:xfrm>
                  <a:off x="3792" y="3552"/>
                  <a:ext cx="480" cy="250"/>
                  <a:chOff x="432" y="3408"/>
                  <a:chExt cx="480" cy="250"/>
                </a:xfrm>
              </p:grpSpPr>
              <p:sp>
                <p:nvSpPr>
                  <p:cNvPr id="35905" name="Rectangle 58"/>
                  <p:cNvSpPr>
                    <a:spLocks noChangeArrowheads="1"/>
                  </p:cNvSpPr>
                  <p:nvPr/>
                </p:nvSpPr>
                <p:spPr bwMode="auto">
                  <a:xfrm>
                    <a:off x="432" y="3408"/>
                    <a:ext cx="480" cy="240"/>
                  </a:xfrm>
                  <a:prstGeom prst="rect">
                    <a:avLst/>
                  </a:prstGeom>
                  <a:solidFill>
                    <a:srgbClr val="FFFF99"/>
                  </a:solidFill>
                  <a:ln w="9525">
                    <a:solidFill>
                      <a:schemeClr val="tx1"/>
                    </a:solidFill>
                    <a:miter lim="800000"/>
                    <a:headEnd/>
                    <a:tailEnd/>
                  </a:ln>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spcBef>
                        <a:spcPct val="0"/>
                      </a:spcBef>
                      <a:spcAft>
                        <a:spcPct val="0"/>
                      </a:spcAft>
                      <a:buClrTx/>
                      <a:buSzTx/>
                      <a:buFontTx/>
                      <a:buNone/>
                    </a:pPr>
                    <a:endParaRPr lang="en-US" altLang="en-US" sz="1400"/>
                  </a:p>
                </p:txBody>
              </p:sp>
              <p:sp>
                <p:nvSpPr>
                  <p:cNvPr id="35906" name="Text Box 59"/>
                  <p:cNvSpPr txBox="1">
                    <a:spLocks noChangeArrowheads="1"/>
                  </p:cNvSpPr>
                  <p:nvPr/>
                </p:nvSpPr>
                <p:spPr bwMode="auto">
                  <a:xfrm>
                    <a:off x="432" y="3408"/>
                    <a:ext cx="43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spcBef>
                        <a:spcPct val="0"/>
                      </a:spcBef>
                      <a:spcAft>
                        <a:spcPct val="0"/>
                      </a:spcAft>
                      <a:buClrTx/>
                      <a:buSzTx/>
                      <a:buFontTx/>
                      <a:buNone/>
                    </a:pPr>
                    <a:r>
                      <a:rPr lang="en-US" altLang="en-US" sz="2000" b="0">
                        <a:solidFill>
                          <a:srgbClr val="FF0000"/>
                        </a:solidFill>
                        <a:latin typeface="Times New Roman" pitchFamily="18" charset="0"/>
                      </a:rPr>
                      <a:t>3</a:t>
                    </a:r>
                    <a:r>
                      <a:rPr lang="en-US" altLang="en-US" sz="2000" b="0">
                        <a:latin typeface="Times New Roman" pitchFamily="18" charset="0"/>
                      </a:rPr>
                      <a:t> 5 7</a:t>
                    </a:r>
                  </a:p>
                </p:txBody>
              </p:sp>
            </p:grpSp>
          </p:grpSp>
          <p:grpSp>
            <p:nvGrpSpPr>
              <p:cNvPr id="35900" name="Group 60"/>
              <p:cNvGrpSpPr>
                <a:grpSpLocks/>
              </p:cNvGrpSpPr>
              <p:nvPr/>
            </p:nvGrpSpPr>
            <p:grpSpPr bwMode="auto">
              <a:xfrm>
                <a:off x="4800" y="3696"/>
                <a:ext cx="480" cy="250"/>
                <a:chOff x="432" y="3408"/>
                <a:chExt cx="480" cy="250"/>
              </a:xfrm>
            </p:grpSpPr>
            <p:sp>
              <p:nvSpPr>
                <p:cNvPr id="35901" name="Rectangle 61"/>
                <p:cNvSpPr>
                  <a:spLocks noChangeArrowheads="1"/>
                </p:cNvSpPr>
                <p:nvPr/>
              </p:nvSpPr>
              <p:spPr bwMode="auto">
                <a:xfrm>
                  <a:off x="432" y="3408"/>
                  <a:ext cx="480" cy="240"/>
                </a:xfrm>
                <a:prstGeom prst="rect">
                  <a:avLst/>
                </a:prstGeom>
                <a:solidFill>
                  <a:srgbClr val="FFFF99"/>
                </a:solidFill>
                <a:ln w="9525">
                  <a:solidFill>
                    <a:schemeClr val="tx1"/>
                  </a:solidFill>
                  <a:miter lim="800000"/>
                  <a:headEnd/>
                  <a:tailEnd/>
                </a:ln>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spcBef>
                      <a:spcPct val="0"/>
                    </a:spcBef>
                    <a:spcAft>
                      <a:spcPct val="0"/>
                    </a:spcAft>
                    <a:buClrTx/>
                    <a:buSzTx/>
                    <a:buFontTx/>
                    <a:buNone/>
                  </a:pPr>
                  <a:endParaRPr lang="en-US" altLang="en-US" sz="1400"/>
                </a:p>
              </p:txBody>
            </p:sp>
            <p:sp>
              <p:nvSpPr>
                <p:cNvPr id="35902" name="Text Box 62"/>
                <p:cNvSpPr txBox="1">
                  <a:spLocks noChangeArrowheads="1"/>
                </p:cNvSpPr>
                <p:nvPr/>
              </p:nvSpPr>
              <p:spPr bwMode="auto">
                <a:xfrm>
                  <a:off x="432" y="3408"/>
                  <a:ext cx="43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spcBef>
                      <a:spcPct val="0"/>
                    </a:spcBef>
                    <a:spcAft>
                      <a:spcPct val="0"/>
                    </a:spcAft>
                    <a:buClrTx/>
                    <a:buSzTx/>
                    <a:buFontTx/>
                    <a:buNone/>
                  </a:pPr>
                  <a:r>
                    <a:rPr lang="en-US" altLang="en-US" sz="2000" b="0">
                      <a:solidFill>
                        <a:srgbClr val="FF0000"/>
                      </a:solidFill>
                      <a:latin typeface="Times New Roman" pitchFamily="18" charset="0"/>
                    </a:rPr>
                    <a:t>6</a:t>
                  </a:r>
                  <a:r>
                    <a:rPr lang="en-US" altLang="en-US" sz="2000" b="0">
                      <a:latin typeface="Times New Roman" pitchFamily="18" charset="0"/>
                    </a:rPr>
                    <a:t> 8 9</a:t>
                  </a:r>
                </a:p>
              </p:txBody>
            </p:sp>
          </p:grpSp>
        </p:grpSp>
        <p:grpSp>
          <p:nvGrpSpPr>
            <p:cNvPr id="35874" name="Group 63"/>
            <p:cNvGrpSpPr>
              <a:grpSpLocks/>
            </p:cNvGrpSpPr>
            <p:nvPr/>
          </p:nvGrpSpPr>
          <p:grpSpPr bwMode="auto">
            <a:xfrm>
              <a:off x="3024" y="1872"/>
              <a:ext cx="480" cy="490"/>
              <a:chOff x="3792" y="3312"/>
              <a:chExt cx="480" cy="490"/>
            </a:xfrm>
          </p:grpSpPr>
          <p:grpSp>
            <p:nvGrpSpPr>
              <p:cNvPr id="35893" name="Group 64"/>
              <p:cNvGrpSpPr>
                <a:grpSpLocks/>
              </p:cNvGrpSpPr>
              <p:nvPr/>
            </p:nvGrpSpPr>
            <p:grpSpPr bwMode="auto">
              <a:xfrm>
                <a:off x="3792" y="3312"/>
                <a:ext cx="480" cy="250"/>
                <a:chOff x="432" y="3408"/>
                <a:chExt cx="480" cy="250"/>
              </a:xfrm>
            </p:grpSpPr>
            <p:sp>
              <p:nvSpPr>
                <p:cNvPr id="35897" name="Rectangle 65"/>
                <p:cNvSpPr>
                  <a:spLocks noChangeArrowheads="1"/>
                </p:cNvSpPr>
                <p:nvPr/>
              </p:nvSpPr>
              <p:spPr bwMode="auto">
                <a:xfrm>
                  <a:off x="432" y="3408"/>
                  <a:ext cx="480" cy="240"/>
                </a:xfrm>
                <a:prstGeom prst="rect">
                  <a:avLst/>
                </a:prstGeom>
                <a:solidFill>
                  <a:srgbClr val="FFFF99"/>
                </a:solidFill>
                <a:ln w="9525">
                  <a:solidFill>
                    <a:schemeClr val="tx1"/>
                  </a:solidFill>
                  <a:miter lim="800000"/>
                  <a:headEnd/>
                  <a:tailEnd/>
                </a:ln>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spcBef>
                      <a:spcPct val="0"/>
                    </a:spcBef>
                    <a:spcAft>
                      <a:spcPct val="0"/>
                    </a:spcAft>
                    <a:buClrTx/>
                    <a:buSzTx/>
                    <a:buFontTx/>
                    <a:buNone/>
                  </a:pPr>
                  <a:endParaRPr lang="en-US" altLang="en-US" sz="1400"/>
                </a:p>
              </p:txBody>
            </p:sp>
            <p:sp>
              <p:nvSpPr>
                <p:cNvPr id="35898" name="Text Box 66"/>
                <p:cNvSpPr txBox="1">
                  <a:spLocks noChangeArrowheads="1"/>
                </p:cNvSpPr>
                <p:nvPr/>
              </p:nvSpPr>
              <p:spPr bwMode="auto">
                <a:xfrm>
                  <a:off x="432" y="3408"/>
                  <a:ext cx="43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spcBef>
                      <a:spcPct val="0"/>
                    </a:spcBef>
                    <a:spcAft>
                      <a:spcPct val="0"/>
                    </a:spcAft>
                    <a:buClrTx/>
                    <a:buSzTx/>
                    <a:buFontTx/>
                    <a:buNone/>
                  </a:pPr>
                  <a:r>
                    <a:rPr lang="en-US" altLang="en-US" sz="2000" b="0">
                      <a:latin typeface="Times New Roman" pitchFamily="18" charset="0"/>
                    </a:rPr>
                    <a:t>2 3 4</a:t>
                  </a:r>
                </a:p>
              </p:txBody>
            </p:sp>
          </p:grpSp>
          <p:grpSp>
            <p:nvGrpSpPr>
              <p:cNvPr id="35894" name="Group 67"/>
              <p:cNvGrpSpPr>
                <a:grpSpLocks/>
              </p:cNvGrpSpPr>
              <p:nvPr/>
            </p:nvGrpSpPr>
            <p:grpSpPr bwMode="auto">
              <a:xfrm>
                <a:off x="3792" y="3552"/>
                <a:ext cx="480" cy="250"/>
                <a:chOff x="432" y="3408"/>
                <a:chExt cx="480" cy="250"/>
              </a:xfrm>
            </p:grpSpPr>
            <p:sp>
              <p:nvSpPr>
                <p:cNvPr id="35895" name="Rectangle 68"/>
                <p:cNvSpPr>
                  <a:spLocks noChangeArrowheads="1"/>
                </p:cNvSpPr>
                <p:nvPr/>
              </p:nvSpPr>
              <p:spPr bwMode="auto">
                <a:xfrm>
                  <a:off x="432" y="3408"/>
                  <a:ext cx="480" cy="240"/>
                </a:xfrm>
                <a:prstGeom prst="rect">
                  <a:avLst/>
                </a:prstGeom>
                <a:solidFill>
                  <a:srgbClr val="FFFF99"/>
                </a:solidFill>
                <a:ln w="9525">
                  <a:solidFill>
                    <a:schemeClr val="tx1"/>
                  </a:solidFill>
                  <a:miter lim="800000"/>
                  <a:headEnd/>
                  <a:tailEnd/>
                </a:ln>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spcBef>
                      <a:spcPct val="0"/>
                    </a:spcBef>
                    <a:spcAft>
                      <a:spcPct val="0"/>
                    </a:spcAft>
                    <a:buClrTx/>
                    <a:buSzTx/>
                    <a:buFontTx/>
                    <a:buNone/>
                  </a:pPr>
                  <a:endParaRPr lang="en-US" altLang="en-US" sz="1400"/>
                </a:p>
              </p:txBody>
            </p:sp>
            <p:sp>
              <p:nvSpPr>
                <p:cNvPr id="35896" name="Text Box 69"/>
                <p:cNvSpPr txBox="1">
                  <a:spLocks noChangeArrowheads="1"/>
                </p:cNvSpPr>
                <p:nvPr/>
              </p:nvSpPr>
              <p:spPr bwMode="auto">
                <a:xfrm>
                  <a:off x="432" y="3408"/>
                  <a:ext cx="43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spcBef>
                      <a:spcPct val="0"/>
                    </a:spcBef>
                    <a:spcAft>
                      <a:spcPct val="0"/>
                    </a:spcAft>
                    <a:buClrTx/>
                    <a:buSzTx/>
                    <a:buFontTx/>
                    <a:buNone/>
                  </a:pPr>
                  <a:r>
                    <a:rPr lang="en-US" altLang="en-US" sz="2000" b="0">
                      <a:latin typeface="Times New Roman" pitchFamily="18" charset="0"/>
                    </a:rPr>
                    <a:t>5 6 7</a:t>
                  </a:r>
                </a:p>
              </p:txBody>
            </p:sp>
          </p:grpSp>
        </p:grpSp>
        <p:grpSp>
          <p:nvGrpSpPr>
            <p:cNvPr id="35875" name="Group 70"/>
            <p:cNvGrpSpPr>
              <a:grpSpLocks/>
            </p:cNvGrpSpPr>
            <p:nvPr/>
          </p:nvGrpSpPr>
          <p:grpSpPr bwMode="auto">
            <a:xfrm>
              <a:off x="1344" y="3168"/>
              <a:ext cx="480" cy="490"/>
              <a:chOff x="3792" y="3312"/>
              <a:chExt cx="480" cy="490"/>
            </a:xfrm>
          </p:grpSpPr>
          <p:grpSp>
            <p:nvGrpSpPr>
              <p:cNvPr id="35887" name="Group 71"/>
              <p:cNvGrpSpPr>
                <a:grpSpLocks/>
              </p:cNvGrpSpPr>
              <p:nvPr/>
            </p:nvGrpSpPr>
            <p:grpSpPr bwMode="auto">
              <a:xfrm>
                <a:off x="3792" y="3312"/>
                <a:ext cx="480" cy="250"/>
                <a:chOff x="432" y="3408"/>
                <a:chExt cx="480" cy="250"/>
              </a:xfrm>
            </p:grpSpPr>
            <p:sp>
              <p:nvSpPr>
                <p:cNvPr id="35891" name="Rectangle 72"/>
                <p:cNvSpPr>
                  <a:spLocks noChangeArrowheads="1"/>
                </p:cNvSpPr>
                <p:nvPr/>
              </p:nvSpPr>
              <p:spPr bwMode="auto">
                <a:xfrm>
                  <a:off x="432" y="3408"/>
                  <a:ext cx="480" cy="240"/>
                </a:xfrm>
                <a:prstGeom prst="rect">
                  <a:avLst/>
                </a:prstGeom>
                <a:solidFill>
                  <a:srgbClr val="FFFF99"/>
                </a:solidFill>
                <a:ln w="9525">
                  <a:solidFill>
                    <a:schemeClr val="tx1"/>
                  </a:solidFill>
                  <a:miter lim="800000"/>
                  <a:headEnd/>
                  <a:tailEnd/>
                </a:ln>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spcBef>
                      <a:spcPct val="0"/>
                    </a:spcBef>
                    <a:spcAft>
                      <a:spcPct val="0"/>
                    </a:spcAft>
                    <a:buClrTx/>
                    <a:buSzTx/>
                    <a:buFontTx/>
                    <a:buNone/>
                  </a:pPr>
                  <a:endParaRPr lang="en-US" altLang="en-US" sz="1400"/>
                </a:p>
              </p:txBody>
            </p:sp>
            <p:sp>
              <p:nvSpPr>
                <p:cNvPr id="35892" name="Text Box 73"/>
                <p:cNvSpPr txBox="1">
                  <a:spLocks noChangeArrowheads="1"/>
                </p:cNvSpPr>
                <p:nvPr/>
              </p:nvSpPr>
              <p:spPr bwMode="auto">
                <a:xfrm>
                  <a:off x="432" y="3408"/>
                  <a:ext cx="43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spcBef>
                      <a:spcPct val="0"/>
                    </a:spcBef>
                    <a:spcAft>
                      <a:spcPct val="0"/>
                    </a:spcAft>
                    <a:buClrTx/>
                    <a:buSzTx/>
                    <a:buFontTx/>
                    <a:buNone/>
                  </a:pPr>
                  <a:r>
                    <a:rPr lang="en-US" altLang="en-US" sz="2000" b="0">
                      <a:latin typeface="Times New Roman" pitchFamily="18" charset="0"/>
                    </a:rPr>
                    <a:t>1 2 4</a:t>
                  </a:r>
                </a:p>
              </p:txBody>
            </p:sp>
          </p:grpSp>
          <p:grpSp>
            <p:nvGrpSpPr>
              <p:cNvPr id="35888" name="Group 74"/>
              <p:cNvGrpSpPr>
                <a:grpSpLocks/>
              </p:cNvGrpSpPr>
              <p:nvPr/>
            </p:nvGrpSpPr>
            <p:grpSpPr bwMode="auto">
              <a:xfrm>
                <a:off x="3792" y="3552"/>
                <a:ext cx="480" cy="250"/>
                <a:chOff x="432" y="3408"/>
                <a:chExt cx="480" cy="250"/>
              </a:xfrm>
            </p:grpSpPr>
            <p:sp>
              <p:nvSpPr>
                <p:cNvPr id="35889" name="Rectangle 75"/>
                <p:cNvSpPr>
                  <a:spLocks noChangeArrowheads="1"/>
                </p:cNvSpPr>
                <p:nvPr/>
              </p:nvSpPr>
              <p:spPr bwMode="auto">
                <a:xfrm>
                  <a:off x="432" y="3408"/>
                  <a:ext cx="480" cy="240"/>
                </a:xfrm>
                <a:prstGeom prst="rect">
                  <a:avLst/>
                </a:prstGeom>
                <a:solidFill>
                  <a:srgbClr val="FFFF99"/>
                </a:solidFill>
                <a:ln w="9525">
                  <a:solidFill>
                    <a:schemeClr val="tx1"/>
                  </a:solidFill>
                  <a:miter lim="800000"/>
                  <a:headEnd/>
                  <a:tailEnd/>
                </a:ln>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spcBef>
                      <a:spcPct val="0"/>
                    </a:spcBef>
                    <a:spcAft>
                      <a:spcPct val="0"/>
                    </a:spcAft>
                    <a:buClrTx/>
                    <a:buSzTx/>
                    <a:buFontTx/>
                    <a:buNone/>
                  </a:pPr>
                  <a:endParaRPr lang="en-US" altLang="en-US" sz="1400"/>
                </a:p>
              </p:txBody>
            </p:sp>
            <p:sp>
              <p:nvSpPr>
                <p:cNvPr id="35890" name="Text Box 76"/>
                <p:cNvSpPr txBox="1">
                  <a:spLocks noChangeArrowheads="1"/>
                </p:cNvSpPr>
                <p:nvPr/>
              </p:nvSpPr>
              <p:spPr bwMode="auto">
                <a:xfrm>
                  <a:off x="432" y="3408"/>
                  <a:ext cx="43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spcBef>
                      <a:spcPct val="0"/>
                    </a:spcBef>
                    <a:spcAft>
                      <a:spcPct val="0"/>
                    </a:spcAft>
                    <a:buClrTx/>
                    <a:buSzTx/>
                    <a:buFontTx/>
                    <a:buNone/>
                  </a:pPr>
                  <a:r>
                    <a:rPr lang="en-US" altLang="en-US" sz="2000" b="0">
                      <a:latin typeface="Times New Roman" pitchFamily="18" charset="0"/>
                    </a:rPr>
                    <a:t>4 5 7</a:t>
                  </a:r>
                </a:p>
              </p:txBody>
            </p:sp>
          </p:grpSp>
        </p:grpSp>
        <p:grpSp>
          <p:nvGrpSpPr>
            <p:cNvPr id="35876" name="Group 77"/>
            <p:cNvGrpSpPr>
              <a:grpSpLocks/>
            </p:cNvGrpSpPr>
            <p:nvPr/>
          </p:nvGrpSpPr>
          <p:grpSpPr bwMode="auto">
            <a:xfrm>
              <a:off x="1920" y="3216"/>
              <a:ext cx="480" cy="490"/>
              <a:chOff x="3792" y="3312"/>
              <a:chExt cx="480" cy="490"/>
            </a:xfrm>
          </p:grpSpPr>
          <p:grpSp>
            <p:nvGrpSpPr>
              <p:cNvPr id="35881" name="Group 78"/>
              <p:cNvGrpSpPr>
                <a:grpSpLocks/>
              </p:cNvGrpSpPr>
              <p:nvPr/>
            </p:nvGrpSpPr>
            <p:grpSpPr bwMode="auto">
              <a:xfrm>
                <a:off x="3792" y="3312"/>
                <a:ext cx="480" cy="250"/>
                <a:chOff x="432" y="3408"/>
                <a:chExt cx="480" cy="250"/>
              </a:xfrm>
            </p:grpSpPr>
            <p:sp>
              <p:nvSpPr>
                <p:cNvPr id="35885" name="Rectangle 79"/>
                <p:cNvSpPr>
                  <a:spLocks noChangeArrowheads="1"/>
                </p:cNvSpPr>
                <p:nvPr/>
              </p:nvSpPr>
              <p:spPr bwMode="auto">
                <a:xfrm>
                  <a:off x="432" y="3408"/>
                  <a:ext cx="480" cy="240"/>
                </a:xfrm>
                <a:prstGeom prst="rect">
                  <a:avLst/>
                </a:prstGeom>
                <a:solidFill>
                  <a:srgbClr val="FFFF99"/>
                </a:solidFill>
                <a:ln w="9525">
                  <a:solidFill>
                    <a:schemeClr val="tx1"/>
                  </a:solidFill>
                  <a:miter lim="800000"/>
                  <a:headEnd/>
                  <a:tailEnd/>
                </a:ln>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spcBef>
                      <a:spcPct val="0"/>
                    </a:spcBef>
                    <a:spcAft>
                      <a:spcPct val="0"/>
                    </a:spcAft>
                    <a:buClrTx/>
                    <a:buSzTx/>
                    <a:buFontTx/>
                    <a:buNone/>
                  </a:pPr>
                  <a:endParaRPr lang="en-US" altLang="en-US" sz="1400"/>
                </a:p>
              </p:txBody>
            </p:sp>
            <p:sp>
              <p:nvSpPr>
                <p:cNvPr id="35886" name="Text Box 80"/>
                <p:cNvSpPr txBox="1">
                  <a:spLocks noChangeArrowheads="1"/>
                </p:cNvSpPr>
                <p:nvPr/>
              </p:nvSpPr>
              <p:spPr bwMode="auto">
                <a:xfrm>
                  <a:off x="432" y="3408"/>
                  <a:ext cx="43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spcBef>
                      <a:spcPct val="0"/>
                    </a:spcBef>
                    <a:spcAft>
                      <a:spcPct val="0"/>
                    </a:spcAft>
                    <a:buClrTx/>
                    <a:buSzTx/>
                    <a:buFontTx/>
                    <a:buNone/>
                  </a:pPr>
                  <a:r>
                    <a:rPr lang="en-US" altLang="en-US" sz="2000" b="0">
                      <a:latin typeface="Times New Roman" pitchFamily="18" charset="0"/>
                    </a:rPr>
                    <a:t>1 2 5</a:t>
                  </a:r>
                </a:p>
              </p:txBody>
            </p:sp>
          </p:grpSp>
          <p:grpSp>
            <p:nvGrpSpPr>
              <p:cNvPr id="35882" name="Group 81"/>
              <p:cNvGrpSpPr>
                <a:grpSpLocks/>
              </p:cNvGrpSpPr>
              <p:nvPr/>
            </p:nvGrpSpPr>
            <p:grpSpPr bwMode="auto">
              <a:xfrm>
                <a:off x="3792" y="3552"/>
                <a:ext cx="480" cy="250"/>
                <a:chOff x="432" y="3408"/>
                <a:chExt cx="480" cy="250"/>
              </a:xfrm>
            </p:grpSpPr>
            <p:sp>
              <p:nvSpPr>
                <p:cNvPr id="35883" name="Rectangle 82"/>
                <p:cNvSpPr>
                  <a:spLocks noChangeArrowheads="1"/>
                </p:cNvSpPr>
                <p:nvPr/>
              </p:nvSpPr>
              <p:spPr bwMode="auto">
                <a:xfrm>
                  <a:off x="432" y="3408"/>
                  <a:ext cx="480" cy="240"/>
                </a:xfrm>
                <a:prstGeom prst="rect">
                  <a:avLst/>
                </a:prstGeom>
                <a:solidFill>
                  <a:srgbClr val="FFFF99"/>
                </a:solidFill>
                <a:ln w="9525">
                  <a:solidFill>
                    <a:schemeClr val="tx1"/>
                  </a:solidFill>
                  <a:miter lim="800000"/>
                  <a:headEnd/>
                  <a:tailEnd/>
                </a:ln>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spcBef>
                      <a:spcPct val="0"/>
                    </a:spcBef>
                    <a:spcAft>
                      <a:spcPct val="0"/>
                    </a:spcAft>
                    <a:buClrTx/>
                    <a:buSzTx/>
                    <a:buFontTx/>
                    <a:buNone/>
                  </a:pPr>
                  <a:endParaRPr lang="en-US" altLang="en-US" sz="1400"/>
                </a:p>
              </p:txBody>
            </p:sp>
            <p:sp>
              <p:nvSpPr>
                <p:cNvPr id="35884" name="Text Box 83"/>
                <p:cNvSpPr txBox="1">
                  <a:spLocks noChangeArrowheads="1"/>
                </p:cNvSpPr>
                <p:nvPr/>
              </p:nvSpPr>
              <p:spPr bwMode="auto">
                <a:xfrm>
                  <a:off x="432" y="3408"/>
                  <a:ext cx="43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spcBef>
                      <a:spcPct val="0"/>
                    </a:spcBef>
                    <a:spcAft>
                      <a:spcPct val="0"/>
                    </a:spcAft>
                    <a:buClrTx/>
                    <a:buSzTx/>
                    <a:buFontTx/>
                    <a:buNone/>
                  </a:pPr>
                  <a:r>
                    <a:rPr lang="en-US" altLang="en-US" sz="2000" b="0">
                      <a:latin typeface="Times New Roman" pitchFamily="18" charset="0"/>
                    </a:rPr>
                    <a:t>4 5 8</a:t>
                  </a:r>
                </a:p>
              </p:txBody>
            </p:sp>
          </p:grpSp>
        </p:grpSp>
        <p:grpSp>
          <p:nvGrpSpPr>
            <p:cNvPr id="35877" name="Group 84"/>
            <p:cNvGrpSpPr>
              <a:grpSpLocks/>
            </p:cNvGrpSpPr>
            <p:nvPr/>
          </p:nvGrpSpPr>
          <p:grpSpPr bwMode="auto">
            <a:xfrm>
              <a:off x="3120" y="1056"/>
              <a:ext cx="192" cy="288"/>
              <a:chOff x="2064" y="1872"/>
              <a:chExt cx="192" cy="288"/>
            </a:xfrm>
          </p:grpSpPr>
          <p:sp>
            <p:nvSpPr>
              <p:cNvPr id="35878" name="Rectangle 85"/>
              <p:cNvSpPr>
                <a:spLocks noChangeArrowheads="1"/>
              </p:cNvSpPr>
              <p:nvPr/>
            </p:nvSpPr>
            <p:spPr bwMode="auto">
              <a:xfrm>
                <a:off x="2064" y="1872"/>
                <a:ext cx="192" cy="288"/>
              </a:xfrm>
              <a:prstGeom prst="rect">
                <a:avLst/>
              </a:prstGeom>
              <a:solidFill>
                <a:schemeClr val="accent1"/>
              </a:solidFill>
              <a:ln w="9525">
                <a:solidFill>
                  <a:schemeClr val="tx1"/>
                </a:solidFill>
                <a:miter lim="800000"/>
                <a:headEnd/>
                <a:tailEnd/>
              </a:ln>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spcBef>
                    <a:spcPct val="0"/>
                  </a:spcBef>
                  <a:spcAft>
                    <a:spcPct val="0"/>
                  </a:spcAft>
                  <a:buClrTx/>
                  <a:buSzTx/>
                  <a:buFontTx/>
                  <a:buNone/>
                </a:pPr>
                <a:endParaRPr lang="en-US" altLang="en-US" sz="1400"/>
              </a:p>
            </p:txBody>
          </p:sp>
          <p:sp>
            <p:nvSpPr>
              <p:cNvPr id="35879" name="Line 86"/>
              <p:cNvSpPr>
                <a:spLocks noChangeShapeType="1"/>
              </p:cNvSpPr>
              <p:nvPr/>
            </p:nvSpPr>
            <p:spPr bwMode="auto">
              <a:xfrm>
                <a:off x="2064" y="1968"/>
                <a:ext cx="19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5880" name="Line 87"/>
              <p:cNvSpPr>
                <a:spLocks noChangeShapeType="1"/>
              </p:cNvSpPr>
              <p:nvPr/>
            </p:nvSpPr>
            <p:spPr bwMode="auto">
              <a:xfrm>
                <a:off x="2064" y="2064"/>
                <a:ext cx="19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grpSp>
        <p:nvGrpSpPr>
          <p:cNvPr id="35845" name="Group 88"/>
          <p:cNvGrpSpPr>
            <a:grpSpLocks/>
          </p:cNvGrpSpPr>
          <p:nvPr/>
        </p:nvGrpSpPr>
        <p:grpSpPr bwMode="auto">
          <a:xfrm>
            <a:off x="1212850" y="1736725"/>
            <a:ext cx="381000" cy="609600"/>
            <a:chOff x="2064" y="1872"/>
            <a:chExt cx="192" cy="288"/>
          </a:xfrm>
        </p:grpSpPr>
        <p:sp>
          <p:nvSpPr>
            <p:cNvPr id="35858" name="Rectangle 89"/>
            <p:cNvSpPr>
              <a:spLocks noChangeArrowheads="1"/>
            </p:cNvSpPr>
            <p:nvPr/>
          </p:nvSpPr>
          <p:spPr bwMode="auto">
            <a:xfrm>
              <a:off x="2064" y="1872"/>
              <a:ext cx="192" cy="288"/>
            </a:xfrm>
            <a:prstGeom prst="rect">
              <a:avLst/>
            </a:prstGeom>
            <a:solidFill>
              <a:schemeClr val="accent1"/>
            </a:solidFill>
            <a:ln w="9525">
              <a:solidFill>
                <a:schemeClr val="tx1"/>
              </a:solidFill>
              <a:miter lim="800000"/>
              <a:headEnd/>
              <a:tailEnd/>
            </a:ln>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spcBef>
                  <a:spcPct val="0"/>
                </a:spcBef>
                <a:spcAft>
                  <a:spcPct val="0"/>
                </a:spcAft>
                <a:buClrTx/>
                <a:buSzTx/>
                <a:buFontTx/>
                <a:buNone/>
              </a:pPr>
              <a:endParaRPr lang="en-US" altLang="en-US" sz="1400"/>
            </a:p>
          </p:txBody>
        </p:sp>
        <p:sp>
          <p:nvSpPr>
            <p:cNvPr id="35859" name="Line 90"/>
            <p:cNvSpPr>
              <a:spLocks noChangeShapeType="1"/>
            </p:cNvSpPr>
            <p:nvPr/>
          </p:nvSpPr>
          <p:spPr bwMode="auto">
            <a:xfrm>
              <a:off x="2064" y="1968"/>
              <a:ext cx="19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5860" name="Line 91"/>
            <p:cNvSpPr>
              <a:spLocks noChangeShapeType="1"/>
            </p:cNvSpPr>
            <p:nvPr/>
          </p:nvSpPr>
          <p:spPr bwMode="auto">
            <a:xfrm>
              <a:off x="2064" y="2064"/>
              <a:ext cx="19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35846" name="Line 92"/>
          <p:cNvSpPr>
            <a:spLocks noChangeShapeType="1"/>
          </p:cNvSpPr>
          <p:nvPr/>
        </p:nvSpPr>
        <p:spPr bwMode="auto">
          <a:xfrm flipH="1">
            <a:off x="603250" y="2346325"/>
            <a:ext cx="769938" cy="533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5847" name="Line 93"/>
          <p:cNvSpPr>
            <a:spLocks noChangeShapeType="1"/>
          </p:cNvSpPr>
          <p:nvPr/>
        </p:nvSpPr>
        <p:spPr bwMode="auto">
          <a:xfrm>
            <a:off x="1365250" y="2346325"/>
            <a:ext cx="0" cy="609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5848" name="Line 94"/>
          <p:cNvSpPr>
            <a:spLocks noChangeShapeType="1"/>
          </p:cNvSpPr>
          <p:nvPr/>
        </p:nvSpPr>
        <p:spPr bwMode="auto">
          <a:xfrm>
            <a:off x="1373188" y="2346325"/>
            <a:ext cx="677862" cy="533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5849" name="Text Box 95"/>
          <p:cNvSpPr txBox="1">
            <a:spLocks noChangeArrowheads="1"/>
          </p:cNvSpPr>
          <p:nvPr/>
        </p:nvSpPr>
        <p:spPr bwMode="auto">
          <a:xfrm>
            <a:off x="527050" y="2346325"/>
            <a:ext cx="5397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spcBef>
                <a:spcPct val="0"/>
              </a:spcBef>
              <a:spcAft>
                <a:spcPct val="0"/>
              </a:spcAft>
              <a:buClrTx/>
              <a:buSzTx/>
              <a:buFontTx/>
              <a:buNone/>
            </a:pPr>
            <a:r>
              <a:rPr lang="en-US" altLang="en-US" sz="1400">
                <a:latin typeface="Times New Roman" pitchFamily="18" charset="0"/>
              </a:rPr>
              <a:t>1,4,7</a:t>
            </a:r>
            <a:endParaRPr lang="en-US" altLang="en-US" sz="1400" b="0">
              <a:latin typeface="Times New Roman" pitchFamily="18" charset="0"/>
            </a:endParaRPr>
          </a:p>
        </p:txBody>
      </p:sp>
      <p:sp>
        <p:nvSpPr>
          <p:cNvPr id="35850" name="Text Box 96"/>
          <p:cNvSpPr txBox="1">
            <a:spLocks noChangeArrowheads="1"/>
          </p:cNvSpPr>
          <p:nvPr/>
        </p:nvSpPr>
        <p:spPr bwMode="auto">
          <a:xfrm>
            <a:off x="831850" y="2727325"/>
            <a:ext cx="5397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spcBef>
                <a:spcPct val="0"/>
              </a:spcBef>
              <a:spcAft>
                <a:spcPct val="0"/>
              </a:spcAft>
              <a:buClrTx/>
              <a:buSzTx/>
              <a:buFontTx/>
              <a:buNone/>
            </a:pPr>
            <a:r>
              <a:rPr lang="en-US" altLang="en-US" sz="1400">
                <a:latin typeface="Times New Roman" pitchFamily="18" charset="0"/>
              </a:rPr>
              <a:t>2,5,8</a:t>
            </a:r>
            <a:endParaRPr lang="en-US" altLang="en-US" sz="1400" b="0">
              <a:latin typeface="Times New Roman" pitchFamily="18" charset="0"/>
            </a:endParaRPr>
          </a:p>
        </p:txBody>
      </p:sp>
      <p:sp>
        <p:nvSpPr>
          <p:cNvPr id="35851" name="Text Box 97"/>
          <p:cNvSpPr txBox="1">
            <a:spLocks noChangeArrowheads="1"/>
          </p:cNvSpPr>
          <p:nvPr/>
        </p:nvSpPr>
        <p:spPr bwMode="auto">
          <a:xfrm>
            <a:off x="1746250" y="2346325"/>
            <a:ext cx="5397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spcBef>
                <a:spcPct val="0"/>
              </a:spcBef>
              <a:spcAft>
                <a:spcPct val="0"/>
              </a:spcAft>
              <a:buClrTx/>
              <a:buSzTx/>
              <a:buFontTx/>
              <a:buNone/>
            </a:pPr>
            <a:r>
              <a:rPr lang="en-US" altLang="en-US" sz="1400">
                <a:solidFill>
                  <a:srgbClr val="FF0000"/>
                </a:solidFill>
                <a:latin typeface="Times New Roman" pitchFamily="18" charset="0"/>
              </a:rPr>
              <a:t>3,6,9</a:t>
            </a:r>
          </a:p>
        </p:txBody>
      </p:sp>
      <p:sp>
        <p:nvSpPr>
          <p:cNvPr id="35852" name="Text Box 98"/>
          <p:cNvSpPr txBox="1">
            <a:spLocks noChangeArrowheads="1"/>
          </p:cNvSpPr>
          <p:nvPr/>
        </p:nvSpPr>
        <p:spPr bwMode="auto">
          <a:xfrm>
            <a:off x="679450" y="1355725"/>
            <a:ext cx="13763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spcBef>
                <a:spcPct val="0"/>
              </a:spcBef>
              <a:spcAft>
                <a:spcPct val="0"/>
              </a:spcAft>
              <a:buClrTx/>
              <a:buSzTx/>
              <a:buFontTx/>
              <a:buNone/>
            </a:pPr>
            <a:r>
              <a:rPr lang="en-US" altLang="en-US" sz="1600" b="0">
                <a:latin typeface="Times New Roman" pitchFamily="18" charset="0"/>
              </a:rPr>
              <a:t>Hash Function</a:t>
            </a:r>
            <a:endParaRPr lang="en-US" altLang="en-US" b="0">
              <a:latin typeface="Times New Roman" pitchFamily="18" charset="0"/>
            </a:endParaRPr>
          </a:p>
        </p:txBody>
      </p:sp>
      <p:sp>
        <p:nvSpPr>
          <p:cNvPr id="35853" name="Text Box 99"/>
          <p:cNvSpPr txBox="1">
            <a:spLocks noChangeArrowheads="1"/>
          </p:cNvSpPr>
          <p:nvPr/>
        </p:nvSpPr>
        <p:spPr bwMode="auto">
          <a:xfrm>
            <a:off x="3810000" y="1355725"/>
            <a:ext cx="22796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spcBef>
                <a:spcPct val="0"/>
              </a:spcBef>
              <a:spcAft>
                <a:spcPct val="0"/>
              </a:spcAft>
              <a:buClrTx/>
              <a:buSzTx/>
              <a:buFontTx/>
              <a:buNone/>
            </a:pPr>
            <a:r>
              <a:rPr lang="en-US" altLang="en-US" sz="1800">
                <a:latin typeface="Times New Roman" pitchFamily="18" charset="0"/>
              </a:rPr>
              <a:t>Candidate Hash Tree</a:t>
            </a:r>
            <a:endParaRPr lang="en-US" altLang="en-US" b="0">
              <a:latin typeface="Times New Roman" pitchFamily="18" charset="0"/>
            </a:endParaRPr>
          </a:p>
        </p:txBody>
      </p:sp>
      <p:sp>
        <p:nvSpPr>
          <p:cNvPr id="35854" name="Rectangle 100"/>
          <p:cNvSpPr>
            <a:spLocks noChangeArrowheads="1"/>
          </p:cNvSpPr>
          <p:nvPr/>
        </p:nvSpPr>
        <p:spPr bwMode="auto">
          <a:xfrm>
            <a:off x="3810000" y="4953000"/>
            <a:ext cx="1066800" cy="685800"/>
          </a:xfrm>
          <a:prstGeom prst="rect">
            <a:avLst/>
          </a:prstGeom>
          <a:noFill/>
          <a:ln w="12700">
            <a:solidFill>
              <a:srgbClr val="008000"/>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spcBef>
                <a:spcPct val="0"/>
              </a:spcBef>
              <a:spcAft>
                <a:spcPct val="0"/>
              </a:spcAft>
              <a:buClrTx/>
              <a:buSzTx/>
              <a:buFontTx/>
              <a:buNone/>
            </a:pPr>
            <a:endParaRPr lang="en-US" altLang="en-US" sz="1400"/>
          </a:p>
        </p:txBody>
      </p:sp>
      <p:sp>
        <p:nvSpPr>
          <p:cNvPr id="35855" name="Rectangle 101"/>
          <p:cNvSpPr>
            <a:spLocks noChangeArrowheads="1"/>
          </p:cNvSpPr>
          <p:nvPr/>
        </p:nvSpPr>
        <p:spPr bwMode="auto">
          <a:xfrm>
            <a:off x="5105400" y="4038600"/>
            <a:ext cx="3657600" cy="1524000"/>
          </a:xfrm>
          <a:prstGeom prst="rect">
            <a:avLst/>
          </a:prstGeom>
          <a:noFill/>
          <a:ln w="12700">
            <a:solidFill>
              <a:srgbClr val="008000"/>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spcBef>
                <a:spcPct val="0"/>
              </a:spcBef>
              <a:spcAft>
                <a:spcPct val="0"/>
              </a:spcAft>
              <a:buClrTx/>
              <a:buSzTx/>
              <a:buFontTx/>
              <a:buNone/>
            </a:pPr>
            <a:endParaRPr lang="en-US" altLang="en-US" sz="1400"/>
          </a:p>
        </p:txBody>
      </p:sp>
      <p:sp>
        <p:nvSpPr>
          <p:cNvPr id="35856" name="Text Box 102"/>
          <p:cNvSpPr txBox="1">
            <a:spLocks noChangeArrowheads="1"/>
          </p:cNvSpPr>
          <p:nvPr/>
        </p:nvSpPr>
        <p:spPr bwMode="auto">
          <a:xfrm>
            <a:off x="304800" y="4495800"/>
            <a:ext cx="11430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spcBef>
                <a:spcPct val="50000"/>
              </a:spcBef>
              <a:spcAft>
                <a:spcPct val="0"/>
              </a:spcAft>
              <a:buClrTx/>
              <a:buSzTx/>
              <a:buFontTx/>
              <a:buNone/>
            </a:pPr>
            <a:r>
              <a:rPr lang="en-US" altLang="en-US" sz="2000" b="0">
                <a:solidFill>
                  <a:srgbClr val="0C6D9C"/>
                </a:solidFill>
              </a:rPr>
              <a:t>Hash on 3, 6 or 9</a:t>
            </a:r>
            <a:endParaRPr lang="en-US" altLang="en-US" sz="2000" b="0">
              <a:solidFill>
                <a:srgbClr val="0C6D9C"/>
              </a:solidFill>
              <a:sym typeface="Symbol" pitchFamily="18" charset="2"/>
            </a:endParaRPr>
          </a:p>
        </p:txBody>
      </p:sp>
      <p:sp>
        <p:nvSpPr>
          <p:cNvPr id="35857" name="Rectangle 103"/>
          <p:cNvSpPr>
            <a:spLocks noChangeArrowheads="1"/>
          </p:cNvSpPr>
          <p:nvPr/>
        </p:nvSpPr>
        <p:spPr bwMode="auto">
          <a:xfrm>
            <a:off x="3657600" y="3810000"/>
            <a:ext cx="990600" cy="609600"/>
          </a:xfrm>
          <a:prstGeom prst="rect">
            <a:avLst/>
          </a:prstGeom>
          <a:noFill/>
          <a:ln w="12700">
            <a:solidFill>
              <a:srgbClr val="008000"/>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spcBef>
                <a:spcPct val="0"/>
              </a:spcBef>
              <a:spcAft>
                <a:spcPct val="0"/>
              </a:spcAft>
              <a:buClrTx/>
              <a:buSzTx/>
              <a:buFontTx/>
              <a:buNone/>
            </a:pPr>
            <a:endParaRPr lang="en-US" altLang="en-US" sz="1400"/>
          </a:p>
        </p:txBody>
      </p:sp>
    </p:spTree>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114"/>
          <p:cNvSpPr>
            <a:spLocks noGrp="1" noChangeArrowheads="1"/>
          </p:cNvSpPr>
          <p:nvPr>
            <p:ph type="title"/>
          </p:nvPr>
        </p:nvSpPr>
        <p:spPr/>
        <p:txBody>
          <a:bodyPr/>
          <a:lstStyle/>
          <a:p>
            <a:r>
              <a:rPr lang="en-US" altLang="en-US"/>
              <a:t>Support Counting Using a Hash Tree</a:t>
            </a:r>
          </a:p>
        </p:txBody>
      </p:sp>
      <p:grpSp>
        <p:nvGrpSpPr>
          <p:cNvPr id="36867" name="Group 3"/>
          <p:cNvGrpSpPr>
            <a:grpSpLocks/>
          </p:cNvGrpSpPr>
          <p:nvPr/>
        </p:nvGrpSpPr>
        <p:grpSpPr bwMode="auto">
          <a:xfrm>
            <a:off x="914400" y="2286000"/>
            <a:ext cx="5457825" cy="3744913"/>
            <a:chOff x="1248" y="1392"/>
            <a:chExt cx="4134" cy="2678"/>
          </a:xfrm>
        </p:grpSpPr>
        <p:sp>
          <p:nvSpPr>
            <p:cNvPr id="36911" name="Line 4"/>
            <p:cNvSpPr>
              <a:spLocks noChangeShapeType="1"/>
            </p:cNvSpPr>
            <p:nvPr/>
          </p:nvSpPr>
          <p:spPr bwMode="auto">
            <a:xfrm flipH="1">
              <a:off x="2112" y="1680"/>
              <a:ext cx="1080" cy="4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6912" name="Line 5"/>
            <p:cNvSpPr>
              <a:spLocks noChangeShapeType="1"/>
            </p:cNvSpPr>
            <p:nvPr/>
          </p:nvSpPr>
          <p:spPr bwMode="auto">
            <a:xfrm>
              <a:off x="3192" y="1680"/>
              <a:ext cx="0" cy="52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6913" name="Line 6"/>
            <p:cNvSpPr>
              <a:spLocks noChangeShapeType="1"/>
            </p:cNvSpPr>
            <p:nvPr/>
          </p:nvSpPr>
          <p:spPr bwMode="auto">
            <a:xfrm>
              <a:off x="3192" y="1680"/>
              <a:ext cx="1080" cy="4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6914" name="Line 7"/>
            <p:cNvSpPr>
              <a:spLocks noChangeShapeType="1"/>
            </p:cNvSpPr>
            <p:nvPr/>
          </p:nvSpPr>
          <p:spPr bwMode="auto">
            <a:xfrm flipH="1">
              <a:off x="1488" y="2448"/>
              <a:ext cx="613" cy="3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6915" name="Line 8"/>
            <p:cNvSpPr>
              <a:spLocks noChangeShapeType="1"/>
            </p:cNvSpPr>
            <p:nvPr/>
          </p:nvSpPr>
          <p:spPr bwMode="auto">
            <a:xfrm>
              <a:off x="2101" y="2448"/>
              <a:ext cx="0" cy="3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6916" name="Line 9"/>
            <p:cNvSpPr>
              <a:spLocks noChangeShapeType="1"/>
            </p:cNvSpPr>
            <p:nvPr/>
          </p:nvSpPr>
          <p:spPr bwMode="auto">
            <a:xfrm>
              <a:off x="2101" y="2448"/>
              <a:ext cx="491" cy="3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6917" name="Line 10"/>
            <p:cNvSpPr>
              <a:spLocks noChangeShapeType="1"/>
            </p:cNvSpPr>
            <p:nvPr/>
          </p:nvSpPr>
          <p:spPr bwMode="auto">
            <a:xfrm flipH="1">
              <a:off x="3504" y="2448"/>
              <a:ext cx="768" cy="52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6918" name="Line 11"/>
            <p:cNvSpPr>
              <a:spLocks noChangeShapeType="1"/>
            </p:cNvSpPr>
            <p:nvPr/>
          </p:nvSpPr>
          <p:spPr bwMode="auto">
            <a:xfrm>
              <a:off x="4272" y="2448"/>
              <a:ext cx="0" cy="52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6919" name="Line 12"/>
            <p:cNvSpPr>
              <a:spLocks noChangeShapeType="1"/>
            </p:cNvSpPr>
            <p:nvPr/>
          </p:nvSpPr>
          <p:spPr bwMode="auto">
            <a:xfrm>
              <a:off x="4272" y="2448"/>
              <a:ext cx="864" cy="52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6920" name="Line 13"/>
            <p:cNvSpPr>
              <a:spLocks noChangeShapeType="1"/>
            </p:cNvSpPr>
            <p:nvPr/>
          </p:nvSpPr>
          <p:spPr bwMode="auto">
            <a:xfrm flipH="1">
              <a:off x="1536" y="3120"/>
              <a:ext cx="576" cy="3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6921" name="Line 14"/>
            <p:cNvSpPr>
              <a:spLocks noChangeShapeType="1"/>
            </p:cNvSpPr>
            <p:nvPr/>
          </p:nvSpPr>
          <p:spPr bwMode="auto">
            <a:xfrm>
              <a:off x="2112" y="3120"/>
              <a:ext cx="0" cy="43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6922" name="Line 15"/>
            <p:cNvSpPr>
              <a:spLocks noChangeShapeType="1"/>
            </p:cNvSpPr>
            <p:nvPr/>
          </p:nvSpPr>
          <p:spPr bwMode="auto">
            <a:xfrm>
              <a:off x="2112" y="3120"/>
              <a:ext cx="528" cy="3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6923" name="Rectangle 16"/>
            <p:cNvSpPr>
              <a:spLocks noChangeArrowheads="1"/>
            </p:cNvSpPr>
            <p:nvPr/>
          </p:nvSpPr>
          <p:spPr bwMode="auto">
            <a:xfrm>
              <a:off x="2016" y="2160"/>
              <a:ext cx="192" cy="288"/>
            </a:xfrm>
            <a:prstGeom prst="rect">
              <a:avLst/>
            </a:prstGeom>
            <a:solidFill>
              <a:schemeClr val="accent1"/>
            </a:solidFill>
            <a:ln w="9525">
              <a:solidFill>
                <a:schemeClr val="tx1"/>
              </a:solidFill>
              <a:miter lim="800000"/>
              <a:headEnd/>
              <a:tailEnd/>
            </a:ln>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spcBef>
                  <a:spcPct val="0"/>
                </a:spcBef>
                <a:spcAft>
                  <a:spcPct val="0"/>
                </a:spcAft>
                <a:buClrTx/>
                <a:buSzTx/>
                <a:buFontTx/>
                <a:buNone/>
              </a:pPr>
              <a:endParaRPr lang="en-US" altLang="en-US" sz="1400"/>
            </a:p>
          </p:txBody>
        </p:sp>
        <p:sp>
          <p:nvSpPr>
            <p:cNvPr id="36924" name="Line 17"/>
            <p:cNvSpPr>
              <a:spLocks noChangeShapeType="1"/>
            </p:cNvSpPr>
            <p:nvPr/>
          </p:nvSpPr>
          <p:spPr bwMode="auto">
            <a:xfrm>
              <a:off x="2016" y="2256"/>
              <a:ext cx="19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6925" name="Line 18"/>
            <p:cNvSpPr>
              <a:spLocks noChangeShapeType="1"/>
            </p:cNvSpPr>
            <p:nvPr/>
          </p:nvSpPr>
          <p:spPr bwMode="auto">
            <a:xfrm>
              <a:off x="2016" y="2352"/>
              <a:ext cx="19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6926" name="Rectangle 19"/>
            <p:cNvSpPr>
              <a:spLocks noChangeArrowheads="1"/>
            </p:cNvSpPr>
            <p:nvPr/>
          </p:nvSpPr>
          <p:spPr bwMode="auto">
            <a:xfrm>
              <a:off x="4176" y="2160"/>
              <a:ext cx="192" cy="288"/>
            </a:xfrm>
            <a:prstGeom prst="rect">
              <a:avLst/>
            </a:prstGeom>
            <a:solidFill>
              <a:schemeClr val="accent1"/>
            </a:solidFill>
            <a:ln w="9525">
              <a:solidFill>
                <a:schemeClr val="tx1"/>
              </a:solidFill>
              <a:miter lim="800000"/>
              <a:headEnd/>
              <a:tailEnd/>
            </a:ln>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spcBef>
                  <a:spcPct val="0"/>
                </a:spcBef>
                <a:spcAft>
                  <a:spcPct val="0"/>
                </a:spcAft>
                <a:buClrTx/>
                <a:buSzTx/>
                <a:buFontTx/>
                <a:buNone/>
              </a:pPr>
              <a:endParaRPr lang="en-US" altLang="en-US" sz="1400"/>
            </a:p>
          </p:txBody>
        </p:sp>
        <p:sp>
          <p:nvSpPr>
            <p:cNvPr id="36927" name="Line 20"/>
            <p:cNvSpPr>
              <a:spLocks noChangeShapeType="1"/>
            </p:cNvSpPr>
            <p:nvPr/>
          </p:nvSpPr>
          <p:spPr bwMode="auto">
            <a:xfrm>
              <a:off x="4176" y="2256"/>
              <a:ext cx="19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6928" name="Line 21"/>
            <p:cNvSpPr>
              <a:spLocks noChangeShapeType="1"/>
            </p:cNvSpPr>
            <p:nvPr/>
          </p:nvSpPr>
          <p:spPr bwMode="auto">
            <a:xfrm>
              <a:off x="4176" y="2352"/>
              <a:ext cx="19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6929" name="Rectangle 22"/>
            <p:cNvSpPr>
              <a:spLocks noChangeArrowheads="1"/>
            </p:cNvSpPr>
            <p:nvPr/>
          </p:nvSpPr>
          <p:spPr bwMode="auto">
            <a:xfrm>
              <a:off x="2016" y="2832"/>
              <a:ext cx="192" cy="288"/>
            </a:xfrm>
            <a:prstGeom prst="rect">
              <a:avLst/>
            </a:prstGeom>
            <a:solidFill>
              <a:schemeClr val="accent1"/>
            </a:solidFill>
            <a:ln w="9525">
              <a:solidFill>
                <a:schemeClr val="tx1"/>
              </a:solidFill>
              <a:miter lim="800000"/>
              <a:headEnd/>
              <a:tailEnd/>
            </a:ln>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spcBef>
                  <a:spcPct val="0"/>
                </a:spcBef>
                <a:spcAft>
                  <a:spcPct val="0"/>
                </a:spcAft>
                <a:buClrTx/>
                <a:buSzTx/>
                <a:buFontTx/>
                <a:buNone/>
              </a:pPr>
              <a:endParaRPr lang="en-US" altLang="en-US" sz="1400"/>
            </a:p>
          </p:txBody>
        </p:sp>
        <p:sp>
          <p:nvSpPr>
            <p:cNvPr id="36930" name="Line 23"/>
            <p:cNvSpPr>
              <a:spLocks noChangeShapeType="1"/>
            </p:cNvSpPr>
            <p:nvPr/>
          </p:nvSpPr>
          <p:spPr bwMode="auto">
            <a:xfrm>
              <a:off x="2016" y="3024"/>
              <a:ext cx="19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6931" name="Line 24"/>
            <p:cNvSpPr>
              <a:spLocks noChangeShapeType="1"/>
            </p:cNvSpPr>
            <p:nvPr/>
          </p:nvSpPr>
          <p:spPr bwMode="auto">
            <a:xfrm>
              <a:off x="2016" y="2928"/>
              <a:ext cx="19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6932" name="Rectangle 25"/>
            <p:cNvSpPr>
              <a:spLocks noChangeArrowheads="1"/>
            </p:cNvSpPr>
            <p:nvPr/>
          </p:nvSpPr>
          <p:spPr bwMode="auto">
            <a:xfrm>
              <a:off x="2496" y="3504"/>
              <a:ext cx="480" cy="240"/>
            </a:xfrm>
            <a:prstGeom prst="rect">
              <a:avLst/>
            </a:prstGeom>
            <a:solidFill>
              <a:srgbClr val="FFFF99"/>
            </a:solidFill>
            <a:ln w="9525">
              <a:solidFill>
                <a:schemeClr val="tx1"/>
              </a:solidFill>
              <a:miter lim="800000"/>
              <a:headEnd/>
              <a:tailEnd/>
            </a:ln>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spcBef>
                  <a:spcPct val="0"/>
                </a:spcBef>
                <a:spcAft>
                  <a:spcPct val="0"/>
                </a:spcAft>
                <a:buClrTx/>
                <a:buSzTx/>
                <a:buFontTx/>
                <a:buNone/>
              </a:pPr>
              <a:endParaRPr lang="en-US" altLang="en-US" sz="1400"/>
            </a:p>
          </p:txBody>
        </p:sp>
        <p:sp>
          <p:nvSpPr>
            <p:cNvPr id="36933" name="Text Box 26"/>
            <p:cNvSpPr txBox="1">
              <a:spLocks noChangeArrowheads="1"/>
            </p:cNvSpPr>
            <p:nvPr/>
          </p:nvSpPr>
          <p:spPr bwMode="auto">
            <a:xfrm>
              <a:off x="2496" y="3521"/>
              <a:ext cx="486" cy="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spcBef>
                  <a:spcPct val="0"/>
                </a:spcBef>
                <a:spcAft>
                  <a:spcPct val="0"/>
                </a:spcAft>
                <a:buClrTx/>
                <a:buSzTx/>
                <a:buFontTx/>
                <a:buNone/>
              </a:pPr>
              <a:r>
                <a:rPr lang="en-US" altLang="en-US" sz="1800" b="0">
                  <a:latin typeface="Times New Roman" pitchFamily="18" charset="0"/>
                </a:rPr>
                <a:t>1 5 9</a:t>
              </a:r>
              <a:endParaRPr lang="en-US" altLang="en-US" sz="2000" b="0">
                <a:latin typeface="Times New Roman" pitchFamily="18" charset="0"/>
              </a:endParaRPr>
            </a:p>
          </p:txBody>
        </p:sp>
        <p:grpSp>
          <p:nvGrpSpPr>
            <p:cNvPr id="36934" name="Group 27"/>
            <p:cNvGrpSpPr>
              <a:grpSpLocks/>
            </p:cNvGrpSpPr>
            <p:nvPr/>
          </p:nvGrpSpPr>
          <p:grpSpPr bwMode="auto">
            <a:xfrm>
              <a:off x="1248" y="2784"/>
              <a:ext cx="486" cy="279"/>
              <a:chOff x="1248" y="2784"/>
              <a:chExt cx="486" cy="279"/>
            </a:xfrm>
          </p:grpSpPr>
          <p:sp>
            <p:nvSpPr>
              <p:cNvPr id="36976" name="Rectangle 28"/>
              <p:cNvSpPr>
                <a:spLocks noChangeArrowheads="1"/>
              </p:cNvSpPr>
              <p:nvPr/>
            </p:nvSpPr>
            <p:spPr bwMode="auto">
              <a:xfrm>
                <a:off x="1248" y="2784"/>
                <a:ext cx="480" cy="240"/>
              </a:xfrm>
              <a:prstGeom prst="rect">
                <a:avLst/>
              </a:prstGeom>
              <a:solidFill>
                <a:srgbClr val="FFFF99"/>
              </a:solidFill>
              <a:ln w="9525">
                <a:solidFill>
                  <a:schemeClr val="tx1"/>
                </a:solidFill>
                <a:miter lim="800000"/>
                <a:headEnd/>
                <a:tailEnd/>
              </a:ln>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spcBef>
                    <a:spcPct val="0"/>
                  </a:spcBef>
                  <a:spcAft>
                    <a:spcPct val="0"/>
                  </a:spcAft>
                  <a:buClrTx/>
                  <a:buSzTx/>
                  <a:buFontTx/>
                  <a:buNone/>
                </a:pPr>
                <a:endParaRPr lang="en-US" altLang="en-US" sz="1400"/>
              </a:p>
            </p:txBody>
          </p:sp>
          <p:sp>
            <p:nvSpPr>
              <p:cNvPr id="36977" name="Text Box 29"/>
              <p:cNvSpPr txBox="1">
                <a:spLocks noChangeArrowheads="1"/>
              </p:cNvSpPr>
              <p:nvPr/>
            </p:nvSpPr>
            <p:spPr bwMode="auto">
              <a:xfrm>
                <a:off x="1248" y="2801"/>
                <a:ext cx="486" cy="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spcBef>
                    <a:spcPct val="0"/>
                  </a:spcBef>
                  <a:spcAft>
                    <a:spcPct val="0"/>
                  </a:spcAft>
                  <a:buClrTx/>
                  <a:buSzTx/>
                  <a:buFontTx/>
                  <a:buNone/>
                </a:pPr>
                <a:r>
                  <a:rPr lang="en-US" altLang="en-US" sz="1800" b="0">
                    <a:latin typeface="Times New Roman" pitchFamily="18" charset="0"/>
                  </a:rPr>
                  <a:t>1 4 5</a:t>
                </a:r>
                <a:endParaRPr lang="en-US" altLang="en-US" sz="2000" b="0">
                  <a:latin typeface="Times New Roman" pitchFamily="18" charset="0"/>
                </a:endParaRPr>
              </a:p>
            </p:txBody>
          </p:sp>
        </p:grpSp>
        <p:sp>
          <p:nvSpPr>
            <p:cNvPr id="36935" name="Rectangle 30"/>
            <p:cNvSpPr>
              <a:spLocks noChangeArrowheads="1"/>
            </p:cNvSpPr>
            <p:nvPr/>
          </p:nvSpPr>
          <p:spPr bwMode="auto">
            <a:xfrm>
              <a:off x="2400" y="2784"/>
              <a:ext cx="480" cy="240"/>
            </a:xfrm>
            <a:prstGeom prst="rect">
              <a:avLst/>
            </a:prstGeom>
            <a:solidFill>
              <a:srgbClr val="FFFF99"/>
            </a:solidFill>
            <a:ln w="9525">
              <a:solidFill>
                <a:schemeClr val="tx1"/>
              </a:solidFill>
              <a:miter lim="800000"/>
              <a:headEnd/>
              <a:tailEnd/>
            </a:ln>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spcBef>
                  <a:spcPct val="0"/>
                </a:spcBef>
                <a:spcAft>
                  <a:spcPct val="0"/>
                </a:spcAft>
                <a:buClrTx/>
                <a:buSzTx/>
                <a:buFontTx/>
                <a:buNone/>
              </a:pPr>
              <a:endParaRPr lang="en-US" altLang="en-US" sz="1400"/>
            </a:p>
          </p:txBody>
        </p:sp>
        <p:sp>
          <p:nvSpPr>
            <p:cNvPr id="36936" name="Text Box 31"/>
            <p:cNvSpPr txBox="1">
              <a:spLocks noChangeArrowheads="1"/>
            </p:cNvSpPr>
            <p:nvPr/>
          </p:nvSpPr>
          <p:spPr bwMode="auto">
            <a:xfrm>
              <a:off x="2400" y="2801"/>
              <a:ext cx="486" cy="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spcBef>
                  <a:spcPct val="0"/>
                </a:spcBef>
                <a:spcAft>
                  <a:spcPct val="0"/>
                </a:spcAft>
                <a:buClrTx/>
                <a:buSzTx/>
                <a:buFontTx/>
                <a:buNone/>
              </a:pPr>
              <a:r>
                <a:rPr lang="en-US" altLang="en-US" sz="1800" b="0">
                  <a:latin typeface="Times New Roman" pitchFamily="18" charset="0"/>
                </a:rPr>
                <a:t>1 3 6</a:t>
              </a:r>
              <a:endParaRPr lang="en-US" altLang="en-US" sz="2000" b="0">
                <a:latin typeface="Times New Roman" pitchFamily="18" charset="0"/>
              </a:endParaRPr>
            </a:p>
          </p:txBody>
        </p:sp>
        <p:sp>
          <p:nvSpPr>
            <p:cNvPr id="36937" name="Rectangle 32"/>
            <p:cNvSpPr>
              <a:spLocks noChangeArrowheads="1"/>
            </p:cNvSpPr>
            <p:nvPr/>
          </p:nvSpPr>
          <p:spPr bwMode="auto">
            <a:xfrm>
              <a:off x="3264" y="2976"/>
              <a:ext cx="480" cy="240"/>
            </a:xfrm>
            <a:prstGeom prst="rect">
              <a:avLst/>
            </a:prstGeom>
            <a:solidFill>
              <a:srgbClr val="FFFF99"/>
            </a:solidFill>
            <a:ln w="9525">
              <a:solidFill>
                <a:schemeClr val="tx1"/>
              </a:solidFill>
              <a:miter lim="800000"/>
              <a:headEnd/>
              <a:tailEnd/>
            </a:ln>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spcBef>
                  <a:spcPct val="0"/>
                </a:spcBef>
                <a:spcAft>
                  <a:spcPct val="0"/>
                </a:spcAft>
                <a:buClrTx/>
                <a:buSzTx/>
                <a:buFontTx/>
                <a:buNone/>
              </a:pPr>
              <a:endParaRPr lang="en-US" altLang="en-US" sz="1400"/>
            </a:p>
          </p:txBody>
        </p:sp>
        <p:sp>
          <p:nvSpPr>
            <p:cNvPr id="36938" name="Text Box 33"/>
            <p:cNvSpPr txBox="1">
              <a:spLocks noChangeArrowheads="1"/>
            </p:cNvSpPr>
            <p:nvPr/>
          </p:nvSpPr>
          <p:spPr bwMode="auto">
            <a:xfrm>
              <a:off x="3264" y="2993"/>
              <a:ext cx="486" cy="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spcBef>
                  <a:spcPct val="0"/>
                </a:spcBef>
                <a:spcAft>
                  <a:spcPct val="0"/>
                </a:spcAft>
                <a:buClrTx/>
                <a:buSzTx/>
                <a:buFontTx/>
                <a:buNone/>
              </a:pPr>
              <a:r>
                <a:rPr lang="en-US" altLang="en-US" sz="1800" b="0">
                  <a:latin typeface="Times New Roman" pitchFamily="18" charset="0"/>
                </a:rPr>
                <a:t>3 4 5</a:t>
              </a:r>
              <a:endParaRPr lang="en-US" altLang="en-US" sz="2000" b="0">
                <a:latin typeface="Times New Roman" pitchFamily="18" charset="0"/>
              </a:endParaRPr>
            </a:p>
          </p:txBody>
        </p:sp>
        <p:grpSp>
          <p:nvGrpSpPr>
            <p:cNvPr id="36939" name="Group 34"/>
            <p:cNvGrpSpPr>
              <a:grpSpLocks/>
            </p:cNvGrpSpPr>
            <p:nvPr/>
          </p:nvGrpSpPr>
          <p:grpSpPr bwMode="auto">
            <a:xfrm>
              <a:off x="4896" y="2976"/>
              <a:ext cx="486" cy="279"/>
              <a:chOff x="432" y="3408"/>
              <a:chExt cx="486" cy="279"/>
            </a:xfrm>
          </p:grpSpPr>
          <p:sp>
            <p:nvSpPr>
              <p:cNvPr id="36974" name="Rectangle 35"/>
              <p:cNvSpPr>
                <a:spLocks noChangeArrowheads="1"/>
              </p:cNvSpPr>
              <p:nvPr/>
            </p:nvSpPr>
            <p:spPr bwMode="auto">
              <a:xfrm>
                <a:off x="432" y="3408"/>
                <a:ext cx="480" cy="240"/>
              </a:xfrm>
              <a:prstGeom prst="rect">
                <a:avLst/>
              </a:prstGeom>
              <a:solidFill>
                <a:srgbClr val="FFFF99"/>
              </a:solidFill>
              <a:ln w="9525">
                <a:solidFill>
                  <a:schemeClr val="tx1"/>
                </a:solidFill>
                <a:miter lim="800000"/>
                <a:headEnd/>
                <a:tailEnd/>
              </a:ln>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spcBef>
                    <a:spcPct val="0"/>
                  </a:spcBef>
                  <a:spcAft>
                    <a:spcPct val="0"/>
                  </a:spcAft>
                  <a:buClrTx/>
                  <a:buSzTx/>
                  <a:buFontTx/>
                  <a:buNone/>
                </a:pPr>
                <a:endParaRPr lang="en-US" altLang="en-US" sz="1400"/>
              </a:p>
            </p:txBody>
          </p:sp>
          <p:sp>
            <p:nvSpPr>
              <p:cNvPr id="36975" name="Text Box 36"/>
              <p:cNvSpPr txBox="1">
                <a:spLocks noChangeArrowheads="1"/>
              </p:cNvSpPr>
              <p:nvPr/>
            </p:nvSpPr>
            <p:spPr bwMode="auto">
              <a:xfrm>
                <a:off x="432" y="3425"/>
                <a:ext cx="486" cy="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spcBef>
                    <a:spcPct val="0"/>
                  </a:spcBef>
                  <a:spcAft>
                    <a:spcPct val="0"/>
                  </a:spcAft>
                  <a:buClrTx/>
                  <a:buSzTx/>
                  <a:buFontTx/>
                  <a:buNone/>
                </a:pPr>
                <a:r>
                  <a:rPr lang="en-US" altLang="en-US" sz="1800" b="0">
                    <a:latin typeface="Times New Roman" pitchFamily="18" charset="0"/>
                  </a:rPr>
                  <a:t>3 6 7</a:t>
                </a:r>
                <a:endParaRPr lang="en-US" altLang="en-US" sz="2000" b="0">
                  <a:latin typeface="Times New Roman" pitchFamily="18" charset="0"/>
                </a:endParaRPr>
              </a:p>
            </p:txBody>
          </p:sp>
        </p:grpSp>
        <p:grpSp>
          <p:nvGrpSpPr>
            <p:cNvPr id="36940" name="Group 37"/>
            <p:cNvGrpSpPr>
              <a:grpSpLocks/>
            </p:cNvGrpSpPr>
            <p:nvPr/>
          </p:nvGrpSpPr>
          <p:grpSpPr bwMode="auto">
            <a:xfrm>
              <a:off x="4896" y="3216"/>
              <a:ext cx="486" cy="280"/>
              <a:chOff x="432" y="3408"/>
              <a:chExt cx="486" cy="280"/>
            </a:xfrm>
          </p:grpSpPr>
          <p:sp>
            <p:nvSpPr>
              <p:cNvPr id="36972" name="Rectangle 38"/>
              <p:cNvSpPr>
                <a:spLocks noChangeArrowheads="1"/>
              </p:cNvSpPr>
              <p:nvPr/>
            </p:nvSpPr>
            <p:spPr bwMode="auto">
              <a:xfrm>
                <a:off x="432" y="3408"/>
                <a:ext cx="480" cy="240"/>
              </a:xfrm>
              <a:prstGeom prst="rect">
                <a:avLst/>
              </a:prstGeom>
              <a:solidFill>
                <a:srgbClr val="FFFF99"/>
              </a:solidFill>
              <a:ln w="9525">
                <a:solidFill>
                  <a:schemeClr val="tx1"/>
                </a:solidFill>
                <a:miter lim="800000"/>
                <a:headEnd/>
                <a:tailEnd/>
              </a:ln>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spcBef>
                    <a:spcPct val="0"/>
                  </a:spcBef>
                  <a:spcAft>
                    <a:spcPct val="0"/>
                  </a:spcAft>
                  <a:buClrTx/>
                  <a:buSzTx/>
                  <a:buFontTx/>
                  <a:buNone/>
                </a:pPr>
                <a:endParaRPr lang="en-US" altLang="en-US" sz="1400"/>
              </a:p>
            </p:txBody>
          </p:sp>
          <p:sp>
            <p:nvSpPr>
              <p:cNvPr id="36973" name="Text Box 39"/>
              <p:cNvSpPr txBox="1">
                <a:spLocks noChangeArrowheads="1"/>
              </p:cNvSpPr>
              <p:nvPr/>
            </p:nvSpPr>
            <p:spPr bwMode="auto">
              <a:xfrm>
                <a:off x="432" y="3425"/>
                <a:ext cx="486" cy="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spcBef>
                    <a:spcPct val="0"/>
                  </a:spcBef>
                  <a:spcAft>
                    <a:spcPct val="0"/>
                  </a:spcAft>
                  <a:buClrTx/>
                  <a:buSzTx/>
                  <a:buFontTx/>
                  <a:buNone/>
                </a:pPr>
                <a:r>
                  <a:rPr lang="en-US" altLang="en-US" sz="1800" b="0">
                    <a:latin typeface="Times New Roman" pitchFamily="18" charset="0"/>
                  </a:rPr>
                  <a:t>3 6 8</a:t>
                </a:r>
                <a:endParaRPr lang="en-US" altLang="en-US" sz="2000" b="0">
                  <a:latin typeface="Times New Roman" pitchFamily="18" charset="0"/>
                </a:endParaRPr>
              </a:p>
            </p:txBody>
          </p:sp>
        </p:grpSp>
        <p:grpSp>
          <p:nvGrpSpPr>
            <p:cNvPr id="36941" name="Group 40"/>
            <p:cNvGrpSpPr>
              <a:grpSpLocks/>
            </p:cNvGrpSpPr>
            <p:nvPr/>
          </p:nvGrpSpPr>
          <p:grpSpPr bwMode="auto">
            <a:xfrm>
              <a:off x="4032" y="2976"/>
              <a:ext cx="488" cy="519"/>
              <a:chOff x="3792" y="3312"/>
              <a:chExt cx="488" cy="519"/>
            </a:xfrm>
          </p:grpSpPr>
          <p:grpSp>
            <p:nvGrpSpPr>
              <p:cNvPr id="36966" name="Group 41"/>
              <p:cNvGrpSpPr>
                <a:grpSpLocks/>
              </p:cNvGrpSpPr>
              <p:nvPr/>
            </p:nvGrpSpPr>
            <p:grpSpPr bwMode="auto">
              <a:xfrm>
                <a:off x="3792" y="3312"/>
                <a:ext cx="488" cy="279"/>
                <a:chOff x="432" y="3408"/>
                <a:chExt cx="488" cy="279"/>
              </a:xfrm>
            </p:grpSpPr>
            <p:sp>
              <p:nvSpPr>
                <p:cNvPr id="36970" name="Rectangle 42"/>
                <p:cNvSpPr>
                  <a:spLocks noChangeArrowheads="1"/>
                </p:cNvSpPr>
                <p:nvPr/>
              </p:nvSpPr>
              <p:spPr bwMode="auto">
                <a:xfrm>
                  <a:off x="432" y="3408"/>
                  <a:ext cx="480" cy="240"/>
                </a:xfrm>
                <a:prstGeom prst="rect">
                  <a:avLst/>
                </a:prstGeom>
                <a:solidFill>
                  <a:srgbClr val="FFFF99"/>
                </a:solidFill>
                <a:ln w="9525">
                  <a:solidFill>
                    <a:schemeClr val="tx1"/>
                  </a:solidFill>
                  <a:miter lim="800000"/>
                  <a:headEnd/>
                  <a:tailEnd/>
                </a:ln>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spcBef>
                      <a:spcPct val="0"/>
                    </a:spcBef>
                    <a:spcAft>
                      <a:spcPct val="0"/>
                    </a:spcAft>
                    <a:buClrTx/>
                    <a:buSzTx/>
                    <a:buFontTx/>
                    <a:buNone/>
                  </a:pPr>
                  <a:endParaRPr lang="en-US" altLang="en-US" sz="1400"/>
                </a:p>
              </p:txBody>
            </p:sp>
            <p:sp>
              <p:nvSpPr>
                <p:cNvPr id="36971" name="Text Box 43"/>
                <p:cNvSpPr txBox="1">
                  <a:spLocks noChangeArrowheads="1"/>
                </p:cNvSpPr>
                <p:nvPr/>
              </p:nvSpPr>
              <p:spPr bwMode="auto">
                <a:xfrm>
                  <a:off x="434" y="3425"/>
                  <a:ext cx="486" cy="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spcBef>
                      <a:spcPct val="0"/>
                    </a:spcBef>
                    <a:spcAft>
                      <a:spcPct val="0"/>
                    </a:spcAft>
                    <a:buClrTx/>
                    <a:buSzTx/>
                    <a:buFontTx/>
                    <a:buNone/>
                  </a:pPr>
                  <a:r>
                    <a:rPr lang="en-US" altLang="en-US" sz="1800" b="0">
                      <a:latin typeface="Times New Roman" pitchFamily="18" charset="0"/>
                    </a:rPr>
                    <a:t>3 5 6</a:t>
                  </a:r>
                  <a:endParaRPr lang="en-US" altLang="en-US" sz="2000" b="0">
                    <a:latin typeface="Times New Roman" pitchFamily="18" charset="0"/>
                  </a:endParaRPr>
                </a:p>
              </p:txBody>
            </p:sp>
          </p:grpSp>
          <p:grpSp>
            <p:nvGrpSpPr>
              <p:cNvPr id="36967" name="Group 44"/>
              <p:cNvGrpSpPr>
                <a:grpSpLocks/>
              </p:cNvGrpSpPr>
              <p:nvPr/>
            </p:nvGrpSpPr>
            <p:grpSpPr bwMode="auto">
              <a:xfrm>
                <a:off x="3792" y="3552"/>
                <a:ext cx="488" cy="279"/>
                <a:chOff x="432" y="3408"/>
                <a:chExt cx="488" cy="279"/>
              </a:xfrm>
            </p:grpSpPr>
            <p:sp>
              <p:nvSpPr>
                <p:cNvPr id="36968" name="Rectangle 45"/>
                <p:cNvSpPr>
                  <a:spLocks noChangeArrowheads="1"/>
                </p:cNvSpPr>
                <p:nvPr/>
              </p:nvSpPr>
              <p:spPr bwMode="auto">
                <a:xfrm>
                  <a:off x="432" y="3408"/>
                  <a:ext cx="480" cy="240"/>
                </a:xfrm>
                <a:prstGeom prst="rect">
                  <a:avLst/>
                </a:prstGeom>
                <a:solidFill>
                  <a:srgbClr val="FFFF99"/>
                </a:solidFill>
                <a:ln w="9525">
                  <a:solidFill>
                    <a:schemeClr val="tx1"/>
                  </a:solidFill>
                  <a:miter lim="800000"/>
                  <a:headEnd/>
                  <a:tailEnd/>
                </a:ln>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spcBef>
                      <a:spcPct val="0"/>
                    </a:spcBef>
                    <a:spcAft>
                      <a:spcPct val="0"/>
                    </a:spcAft>
                    <a:buClrTx/>
                    <a:buSzTx/>
                    <a:buFontTx/>
                    <a:buNone/>
                  </a:pPr>
                  <a:endParaRPr lang="en-US" altLang="en-US" sz="1400"/>
                </a:p>
              </p:txBody>
            </p:sp>
            <p:sp>
              <p:nvSpPr>
                <p:cNvPr id="36969" name="Text Box 46"/>
                <p:cNvSpPr txBox="1">
                  <a:spLocks noChangeArrowheads="1"/>
                </p:cNvSpPr>
                <p:nvPr/>
              </p:nvSpPr>
              <p:spPr bwMode="auto">
                <a:xfrm>
                  <a:off x="434" y="3425"/>
                  <a:ext cx="486" cy="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spcBef>
                      <a:spcPct val="0"/>
                    </a:spcBef>
                    <a:spcAft>
                      <a:spcPct val="0"/>
                    </a:spcAft>
                    <a:buClrTx/>
                    <a:buSzTx/>
                    <a:buFontTx/>
                    <a:buNone/>
                  </a:pPr>
                  <a:r>
                    <a:rPr lang="en-US" altLang="en-US" sz="1800" b="0">
                      <a:latin typeface="Times New Roman" pitchFamily="18" charset="0"/>
                    </a:rPr>
                    <a:t>3 5 7</a:t>
                  </a:r>
                  <a:endParaRPr lang="en-US" altLang="en-US" sz="2000" b="0">
                    <a:latin typeface="Times New Roman" pitchFamily="18" charset="0"/>
                  </a:endParaRPr>
                </a:p>
              </p:txBody>
            </p:sp>
          </p:grpSp>
        </p:grpSp>
        <p:grpSp>
          <p:nvGrpSpPr>
            <p:cNvPr id="36942" name="Group 47"/>
            <p:cNvGrpSpPr>
              <a:grpSpLocks/>
            </p:cNvGrpSpPr>
            <p:nvPr/>
          </p:nvGrpSpPr>
          <p:grpSpPr bwMode="auto">
            <a:xfrm>
              <a:off x="4032" y="3456"/>
              <a:ext cx="488" cy="279"/>
              <a:chOff x="432" y="3408"/>
              <a:chExt cx="488" cy="279"/>
            </a:xfrm>
          </p:grpSpPr>
          <p:sp>
            <p:nvSpPr>
              <p:cNvPr id="36964" name="Rectangle 48"/>
              <p:cNvSpPr>
                <a:spLocks noChangeArrowheads="1"/>
              </p:cNvSpPr>
              <p:nvPr/>
            </p:nvSpPr>
            <p:spPr bwMode="auto">
              <a:xfrm>
                <a:off x="432" y="3408"/>
                <a:ext cx="480" cy="240"/>
              </a:xfrm>
              <a:prstGeom prst="rect">
                <a:avLst/>
              </a:prstGeom>
              <a:solidFill>
                <a:srgbClr val="FFFF99"/>
              </a:solidFill>
              <a:ln w="9525">
                <a:solidFill>
                  <a:schemeClr val="tx1"/>
                </a:solidFill>
                <a:miter lim="800000"/>
                <a:headEnd/>
                <a:tailEnd/>
              </a:ln>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spcBef>
                    <a:spcPct val="0"/>
                  </a:spcBef>
                  <a:spcAft>
                    <a:spcPct val="0"/>
                  </a:spcAft>
                  <a:buClrTx/>
                  <a:buSzTx/>
                  <a:buFontTx/>
                  <a:buNone/>
                </a:pPr>
                <a:endParaRPr lang="en-US" altLang="en-US" sz="1400"/>
              </a:p>
            </p:txBody>
          </p:sp>
          <p:sp>
            <p:nvSpPr>
              <p:cNvPr id="36965" name="Text Box 49"/>
              <p:cNvSpPr txBox="1">
                <a:spLocks noChangeArrowheads="1"/>
              </p:cNvSpPr>
              <p:nvPr/>
            </p:nvSpPr>
            <p:spPr bwMode="auto">
              <a:xfrm>
                <a:off x="434" y="3425"/>
                <a:ext cx="486" cy="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spcBef>
                    <a:spcPct val="0"/>
                  </a:spcBef>
                  <a:spcAft>
                    <a:spcPct val="0"/>
                  </a:spcAft>
                  <a:buClrTx/>
                  <a:buSzTx/>
                  <a:buFontTx/>
                  <a:buNone/>
                </a:pPr>
                <a:r>
                  <a:rPr lang="en-US" altLang="en-US" sz="1800" b="0">
                    <a:latin typeface="Times New Roman" pitchFamily="18" charset="0"/>
                  </a:rPr>
                  <a:t>6 8 9</a:t>
                </a:r>
                <a:endParaRPr lang="en-US" altLang="en-US" sz="2000" b="0">
                  <a:latin typeface="Times New Roman" pitchFamily="18" charset="0"/>
                </a:endParaRPr>
              </a:p>
            </p:txBody>
          </p:sp>
        </p:grpSp>
        <p:grpSp>
          <p:nvGrpSpPr>
            <p:cNvPr id="36943" name="Group 50"/>
            <p:cNvGrpSpPr>
              <a:grpSpLocks/>
            </p:cNvGrpSpPr>
            <p:nvPr/>
          </p:nvGrpSpPr>
          <p:grpSpPr bwMode="auto">
            <a:xfrm>
              <a:off x="2976" y="2208"/>
              <a:ext cx="486" cy="279"/>
              <a:chOff x="432" y="3408"/>
              <a:chExt cx="486" cy="279"/>
            </a:xfrm>
          </p:grpSpPr>
          <p:sp>
            <p:nvSpPr>
              <p:cNvPr id="36962" name="Rectangle 51"/>
              <p:cNvSpPr>
                <a:spLocks noChangeArrowheads="1"/>
              </p:cNvSpPr>
              <p:nvPr/>
            </p:nvSpPr>
            <p:spPr bwMode="auto">
              <a:xfrm>
                <a:off x="432" y="3408"/>
                <a:ext cx="480" cy="240"/>
              </a:xfrm>
              <a:prstGeom prst="rect">
                <a:avLst/>
              </a:prstGeom>
              <a:solidFill>
                <a:srgbClr val="FFFF99"/>
              </a:solidFill>
              <a:ln w="9525">
                <a:solidFill>
                  <a:schemeClr val="tx1"/>
                </a:solidFill>
                <a:miter lim="800000"/>
                <a:headEnd/>
                <a:tailEnd/>
              </a:ln>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spcBef>
                    <a:spcPct val="0"/>
                  </a:spcBef>
                  <a:spcAft>
                    <a:spcPct val="0"/>
                  </a:spcAft>
                  <a:buClrTx/>
                  <a:buSzTx/>
                  <a:buFontTx/>
                  <a:buNone/>
                </a:pPr>
                <a:endParaRPr lang="en-US" altLang="en-US" sz="1400"/>
              </a:p>
            </p:txBody>
          </p:sp>
          <p:sp>
            <p:nvSpPr>
              <p:cNvPr id="36963" name="Text Box 52"/>
              <p:cNvSpPr txBox="1">
                <a:spLocks noChangeArrowheads="1"/>
              </p:cNvSpPr>
              <p:nvPr/>
            </p:nvSpPr>
            <p:spPr bwMode="auto">
              <a:xfrm>
                <a:off x="432" y="3425"/>
                <a:ext cx="486" cy="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spcBef>
                    <a:spcPct val="0"/>
                  </a:spcBef>
                  <a:spcAft>
                    <a:spcPct val="0"/>
                  </a:spcAft>
                  <a:buClrTx/>
                  <a:buSzTx/>
                  <a:buFontTx/>
                  <a:buNone/>
                </a:pPr>
                <a:r>
                  <a:rPr lang="en-US" altLang="en-US" sz="1800" b="0">
                    <a:latin typeface="Times New Roman" pitchFamily="18" charset="0"/>
                  </a:rPr>
                  <a:t>2 3 4</a:t>
                </a:r>
              </a:p>
            </p:txBody>
          </p:sp>
        </p:grpSp>
        <p:grpSp>
          <p:nvGrpSpPr>
            <p:cNvPr id="36944" name="Group 53"/>
            <p:cNvGrpSpPr>
              <a:grpSpLocks/>
            </p:cNvGrpSpPr>
            <p:nvPr/>
          </p:nvGrpSpPr>
          <p:grpSpPr bwMode="auto">
            <a:xfrm>
              <a:off x="2976" y="2448"/>
              <a:ext cx="486" cy="280"/>
              <a:chOff x="432" y="3408"/>
              <a:chExt cx="486" cy="280"/>
            </a:xfrm>
          </p:grpSpPr>
          <p:sp>
            <p:nvSpPr>
              <p:cNvPr id="36960" name="Rectangle 54"/>
              <p:cNvSpPr>
                <a:spLocks noChangeArrowheads="1"/>
              </p:cNvSpPr>
              <p:nvPr/>
            </p:nvSpPr>
            <p:spPr bwMode="auto">
              <a:xfrm>
                <a:off x="432" y="3408"/>
                <a:ext cx="480" cy="240"/>
              </a:xfrm>
              <a:prstGeom prst="rect">
                <a:avLst/>
              </a:prstGeom>
              <a:solidFill>
                <a:srgbClr val="FFFF99"/>
              </a:solidFill>
              <a:ln w="9525">
                <a:solidFill>
                  <a:schemeClr val="tx1"/>
                </a:solidFill>
                <a:miter lim="800000"/>
                <a:headEnd/>
                <a:tailEnd/>
              </a:ln>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spcBef>
                    <a:spcPct val="0"/>
                  </a:spcBef>
                  <a:spcAft>
                    <a:spcPct val="0"/>
                  </a:spcAft>
                  <a:buClrTx/>
                  <a:buSzTx/>
                  <a:buFontTx/>
                  <a:buNone/>
                </a:pPr>
                <a:endParaRPr lang="en-US" altLang="en-US" sz="1400"/>
              </a:p>
            </p:txBody>
          </p:sp>
          <p:sp>
            <p:nvSpPr>
              <p:cNvPr id="36961" name="Text Box 55"/>
              <p:cNvSpPr txBox="1">
                <a:spLocks noChangeArrowheads="1"/>
              </p:cNvSpPr>
              <p:nvPr/>
            </p:nvSpPr>
            <p:spPr bwMode="auto">
              <a:xfrm>
                <a:off x="432" y="3426"/>
                <a:ext cx="486" cy="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spcBef>
                    <a:spcPct val="0"/>
                  </a:spcBef>
                  <a:spcAft>
                    <a:spcPct val="0"/>
                  </a:spcAft>
                  <a:buClrTx/>
                  <a:buSzTx/>
                  <a:buFontTx/>
                  <a:buNone/>
                </a:pPr>
                <a:r>
                  <a:rPr lang="en-US" altLang="en-US" sz="1800" b="0">
                    <a:latin typeface="Times New Roman" pitchFamily="18" charset="0"/>
                  </a:rPr>
                  <a:t>5 6 7</a:t>
                </a:r>
                <a:endParaRPr lang="en-US" altLang="en-US" sz="2000" b="0">
                  <a:latin typeface="Times New Roman" pitchFamily="18" charset="0"/>
                </a:endParaRPr>
              </a:p>
            </p:txBody>
          </p:sp>
        </p:grpSp>
        <p:grpSp>
          <p:nvGrpSpPr>
            <p:cNvPr id="36945" name="Group 56"/>
            <p:cNvGrpSpPr>
              <a:grpSpLocks/>
            </p:cNvGrpSpPr>
            <p:nvPr/>
          </p:nvGrpSpPr>
          <p:grpSpPr bwMode="auto">
            <a:xfrm>
              <a:off x="1296" y="3504"/>
              <a:ext cx="486" cy="279"/>
              <a:chOff x="432" y="3408"/>
              <a:chExt cx="486" cy="279"/>
            </a:xfrm>
          </p:grpSpPr>
          <p:sp>
            <p:nvSpPr>
              <p:cNvPr id="36958" name="Rectangle 57"/>
              <p:cNvSpPr>
                <a:spLocks noChangeArrowheads="1"/>
              </p:cNvSpPr>
              <p:nvPr/>
            </p:nvSpPr>
            <p:spPr bwMode="auto">
              <a:xfrm>
                <a:off x="432" y="3408"/>
                <a:ext cx="480" cy="240"/>
              </a:xfrm>
              <a:prstGeom prst="rect">
                <a:avLst/>
              </a:prstGeom>
              <a:solidFill>
                <a:srgbClr val="FFFF99"/>
              </a:solidFill>
              <a:ln w="9525">
                <a:solidFill>
                  <a:schemeClr val="tx1"/>
                </a:solidFill>
                <a:miter lim="800000"/>
                <a:headEnd/>
                <a:tailEnd/>
              </a:ln>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spcBef>
                    <a:spcPct val="0"/>
                  </a:spcBef>
                  <a:spcAft>
                    <a:spcPct val="0"/>
                  </a:spcAft>
                  <a:buClrTx/>
                  <a:buSzTx/>
                  <a:buFontTx/>
                  <a:buNone/>
                </a:pPr>
                <a:endParaRPr lang="en-US" altLang="en-US" sz="1400"/>
              </a:p>
            </p:txBody>
          </p:sp>
          <p:sp>
            <p:nvSpPr>
              <p:cNvPr id="36959" name="Text Box 58"/>
              <p:cNvSpPr txBox="1">
                <a:spLocks noChangeArrowheads="1"/>
              </p:cNvSpPr>
              <p:nvPr/>
            </p:nvSpPr>
            <p:spPr bwMode="auto">
              <a:xfrm>
                <a:off x="432" y="3425"/>
                <a:ext cx="486" cy="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spcBef>
                    <a:spcPct val="0"/>
                  </a:spcBef>
                  <a:spcAft>
                    <a:spcPct val="0"/>
                  </a:spcAft>
                  <a:buClrTx/>
                  <a:buSzTx/>
                  <a:buFontTx/>
                  <a:buNone/>
                </a:pPr>
                <a:r>
                  <a:rPr lang="en-US" altLang="en-US" sz="1800" b="0">
                    <a:latin typeface="Times New Roman" pitchFamily="18" charset="0"/>
                  </a:rPr>
                  <a:t>1 2 4</a:t>
                </a:r>
                <a:endParaRPr lang="en-US" altLang="en-US" sz="2000" b="0">
                  <a:latin typeface="Times New Roman" pitchFamily="18" charset="0"/>
                </a:endParaRPr>
              </a:p>
            </p:txBody>
          </p:sp>
        </p:grpSp>
        <p:grpSp>
          <p:nvGrpSpPr>
            <p:cNvPr id="36946" name="Group 59"/>
            <p:cNvGrpSpPr>
              <a:grpSpLocks/>
            </p:cNvGrpSpPr>
            <p:nvPr/>
          </p:nvGrpSpPr>
          <p:grpSpPr bwMode="auto">
            <a:xfrm>
              <a:off x="1296" y="3744"/>
              <a:ext cx="486" cy="281"/>
              <a:chOff x="432" y="3408"/>
              <a:chExt cx="486" cy="281"/>
            </a:xfrm>
          </p:grpSpPr>
          <p:sp>
            <p:nvSpPr>
              <p:cNvPr id="36956" name="Rectangle 60"/>
              <p:cNvSpPr>
                <a:spLocks noChangeArrowheads="1"/>
              </p:cNvSpPr>
              <p:nvPr/>
            </p:nvSpPr>
            <p:spPr bwMode="auto">
              <a:xfrm>
                <a:off x="432" y="3408"/>
                <a:ext cx="480" cy="240"/>
              </a:xfrm>
              <a:prstGeom prst="rect">
                <a:avLst/>
              </a:prstGeom>
              <a:solidFill>
                <a:srgbClr val="FFFF99"/>
              </a:solidFill>
              <a:ln w="9525">
                <a:solidFill>
                  <a:schemeClr val="tx1"/>
                </a:solidFill>
                <a:miter lim="800000"/>
                <a:headEnd/>
                <a:tailEnd/>
              </a:ln>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spcBef>
                    <a:spcPct val="0"/>
                  </a:spcBef>
                  <a:spcAft>
                    <a:spcPct val="0"/>
                  </a:spcAft>
                  <a:buClrTx/>
                  <a:buSzTx/>
                  <a:buFontTx/>
                  <a:buNone/>
                </a:pPr>
                <a:endParaRPr lang="en-US" altLang="en-US" sz="1400"/>
              </a:p>
            </p:txBody>
          </p:sp>
          <p:sp>
            <p:nvSpPr>
              <p:cNvPr id="36957" name="Text Box 61"/>
              <p:cNvSpPr txBox="1">
                <a:spLocks noChangeArrowheads="1"/>
              </p:cNvSpPr>
              <p:nvPr/>
            </p:nvSpPr>
            <p:spPr bwMode="auto">
              <a:xfrm>
                <a:off x="432" y="3426"/>
                <a:ext cx="486" cy="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spcBef>
                    <a:spcPct val="0"/>
                  </a:spcBef>
                  <a:spcAft>
                    <a:spcPct val="0"/>
                  </a:spcAft>
                  <a:buClrTx/>
                  <a:buSzTx/>
                  <a:buFontTx/>
                  <a:buNone/>
                </a:pPr>
                <a:r>
                  <a:rPr lang="en-US" altLang="en-US" sz="1800" b="0">
                    <a:latin typeface="Times New Roman" pitchFamily="18" charset="0"/>
                  </a:rPr>
                  <a:t>4 5 7</a:t>
                </a:r>
                <a:endParaRPr lang="en-US" altLang="en-US" sz="2000" b="0">
                  <a:latin typeface="Times New Roman" pitchFamily="18" charset="0"/>
                </a:endParaRPr>
              </a:p>
            </p:txBody>
          </p:sp>
        </p:grpSp>
        <p:grpSp>
          <p:nvGrpSpPr>
            <p:cNvPr id="36947" name="Group 62"/>
            <p:cNvGrpSpPr>
              <a:grpSpLocks/>
            </p:cNvGrpSpPr>
            <p:nvPr/>
          </p:nvGrpSpPr>
          <p:grpSpPr bwMode="auto">
            <a:xfrm>
              <a:off x="1872" y="3552"/>
              <a:ext cx="486" cy="280"/>
              <a:chOff x="432" y="3408"/>
              <a:chExt cx="486" cy="280"/>
            </a:xfrm>
          </p:grpSpPr>
          <p:sp>
            <p:nvSpPr>
              <p:cNvPr id="36954" name="Rectangle 63"/>
              <p:cNvSpPr>
                <a:spLocks noChangeArrowheads="1"/>
              </p:cNvSpPr>
              <p:nvPr/>
            </p:nvSpPr>
            <p:spPr bwMode="auto">
              <a:xfrm>
                <a:off x="432" y="3408"/>
                <a:ext cx="480" cy="240"/>
              </a:xfrm>
              <a:prstGeom prst="rect">
                <a:avLst/>
              </a:prstGeom>
              <a:solidFill>
                <a:srgbClr val="FFFF99"/>
              </a:solidFill>
              <a:ln w="9525">
                <a:solidFill>
                  <a:schemeClr val="tx1"/>
                </a:solidFill>
                <a:miter lim="800000"/>
                <a:headEnd/>
                <a:tailEnd/>
              </a:ln>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spcBef>
                    <a:spcPct val="0"/>
                  </a:spcBef>
                  <a:spcAft>
                    <a:spcPct val="0"/>
                  </a:spcAft>
                  <a:buClrTx/>
                  <a:buSzTx/>
                  <a:buFontTx/>
                  <a:buNone/>
                </a:pPr>
                <a:endParaRPr lang="en-US" altLang="en-US" sz="1400"/>
              </a:p>
            </p:txBody>
          </p:sp>
          <p:sp>
            <p:nvSpPr>
              <p:cNvPr id="36955" name="Text Box 64"/>
              <p:cNvSpPr txBox="1">
                <a:spLocks noChangeArrowheads="1"/>
              </p:cNvSpPr>
              <p:nvPr/>
            </p:nvSpPr>
            <p:spPr bwMode="auto">
              <a:xfrm>
                <a:off x="432" y="3425"/>
                <a:ext cx="486" cy="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spcBef>
                    <a:spcPct val="0"/>
                  </a:spcBef>
                  <a:spcAft>
                    <a:spcPct val="0"/>
                  </a:spcAft>
                  <a:buClrTx/>
                  <a:buSzTx/>
                  <a:buFontTx/>
                  <a:buNone/>
                </a:pPr>
                <a:r>
                  <a:rPr lang="en-US" altLang="en-US" sz="1800" b="0">
                    <a:latin typeface="Times New Roman" pitchFamily="18" charset="0"/>
                  </a:rPr>
                  <a:t>1 2 5</a:t>
                </a:r>
                <a:endParaRPr lang="en-US" altLang="en-US" sz="2000" b="0">
                  <a:latin typeface="Times New Roman" pitchFamily="18" charset="0"/>
                </a:endParaRPr>
              </a:p>
            </p:txBody>
          </p:sp>
        </p:grpSp>
        <p:grpSp>
          <p:nvGrpSpPr>
            <p:cNvPr id="36948" name="Group 65"/>
            <p:cNvGrpSpPr>
              <a:grpSpLocks/>
            </p:cNvGrpSpPr>
            <p:nvPr/>
          </p:nvGrpSpPr>
          <p:grpSpPr bwMode="auto">
            <a:xfrm>
              <a:off x="1872" y="3792"/>
              <a:ext cx="486" cy="278"/>
              <a:chOff x="432" y="3408"/>
              <a:chExt cx="486" cy="278"/>
            </a:xfrm>
          </p:grpSpPr>
          <p:sp>
            <p:nvSpPr>
              <p:cNvPr id="36952" name="Rectangle 66"/>
              <p:cNvSpPr>
                <a:spLocks noChangeArrowheads="1"/>
              </p:cNvSpPr>
              <p:nvPr/>
            </p:nvSpPr>
            <p:spPr bwMode="auto">
              <a:xfrm>
                <a:off x="432" y="3408"/>
                <a:ext cx="480" cy="240"/>
              </a:xfrm>
              <a:prstGeom prst="rect">
                <a:avLst/>
              </a:prstGeom>
              <a:solidFill>
                <a:srgbClr val="FFFF99"/>
              </a:solidFill>
              <a:ln w="9525">
                <a:solidFill>
                  <a:schemeClr val="tx1"/>
                </a:solidFill>
                <a:miter lim="800000"/>
                <a:headEnd/>
                <a:tailEnd/>
              </a:ln>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spcBef>
                    <a:spcPct val="0"/>
                  </a:spcBef>
                  <a:spcAft>
                    <a:spcPct val="0"/>
                  </a:spcAft>
                  <a:buClrTx/>
                  <a:buSzTx/>
                  <a:buFontTx/>
                  <a:buNone/>
                </a:pPr>
                <a:endParaRPr lang="en-US" altLang="en-US" sz="1400"/>
              </a:p>
            </p:txBody>
          </p:sp>
          <p:sp>
            <p:nvSpPr>
              <p:cNvPr id="36953" name="Text Box 67"/>
              <p:cNvSpPr txBox="1">
                <a:spLocks noChangeArrowheads="1"/>
              </p:cNvSpPr>
              <p:nvPr/>
            </p:nvSpPr>
            <p:spPr bwMode="auto">
              <a:xfrm>
                <a:off x="432" y="3424"/>
                <a:ext cx="486" cy="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spcBef>
                    <a:spcPct val="0"/>
                  </a:spcBef>
                  <a:spcAft>
                    <a:spcPct val="0"/>
                  </a:spcAft>
                  <a:buClrTx/>
                  <a:buSzTx/>
                  <a:buFontTx/>
                  <a:buNone/>
                </a:pPr>
                <a:r>
                  <a:rPr lang="en-US" altLang="en-US" sz="1800" b="0">
                    <a:latin typeface="Times New Roman" pitchFamily="18" charset="0"/>
                  </a:rPr>
                  <a:t>4 5 8</a:t>
                </a:r>
                <a:endParaRPr lang="en-US" altLang="en-US" sz="2000" b="0">
                  <a:latin typeface="Times New Roman" pitchFamily="18" charset="0"/>
                </a:endParaRPr>
              </a:p>
            </p:txBody>
          </p:sp>
        </p:grpSp>
        <p:sp>
          <p:nvSpPr>
            <p:cNvPr id="36949" name="Rectangle 68"/>
            <p:cNvSpPr>
              <a:spLocks noChangeArrowheads="1"/>
            </p:cNvSpPr>
            <p:nvPr/>
          </p:nvSpPr>
          <p:spPr bwMode="auto">
            <a:xfrm>
              <a:off x="3072" y="1392"/>
              <a:ext cx="192" cy="288"/>
            </a:xfrm>
            <a:prstGeom prst="rect">
              <a:avLst/>
            </a:prstGeom>
            <a:solidFill>
              <a:schemeClr val="accent1"/>
            </a:solidFill>
            <a:ln w="9525">
              <a:solidFill>
                <a:schemeClr val="tx1"/>
              </a:solidFill>
              <a:miter lim="800000"/>
              <a:headEnd/>
              <a:tailEnd/>
            </a:ln>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spcBef>
                  <a:spcPct val="0"/>
                </a:spcBef>
                <a:spcAft>
                  <a:spcPct val="0"/>
                </a:spcAft>
                <a:buClrTx/>
                <a:buSzTx/>
                <a:buFontTx/>
                <a:buNone/>
              </a:pPr>
              <a:endParaRPr lang="en-US" altLang="en-US" sz="1400"/>
            </a:p>
          </p:txBody>
        </p:sp>
        <p:sp>
          <p:nvSpPr>
            <p:cNvPr id="36950" name="Line 69"/>
            <p:cNvSpPr>
              <a:spLocks noChangeShapeType="1"/>
            </p:cNvSpPr>
            <p:nvPr/>
          </p:nvSpPr>
          <p:spPr bwMode="auto">
            <a:xfrm>
              <a:off x="3072" y="1488"/>
              <a:ext cx="19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6951" name="Line 70"/>
            <p:cNvSpPr>
              <a:spLocks noChangeShapeType="1"/>
            </p:cNvSpPr>
            <p:nvPr/>
          </p:nvSpPr>
          <p:spPr bwMode="auto">
            <a:xfrm>
              <a:off x="3072" y="1584"/>
              <a:ext cx="19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6868" name="Group 71"/>
          <p:cNvGrpSpPr>
            <a:grpSpLocks/>
          </p:cNvGrpSpPr>
          <p:nvPr/>
        </p:nvGrpSpPr>
        <p:grpSpPr bwMode="auto">
          <a:xfrm>
            <a:off x="2895600" y="1371600"/>
            <a:ext cx="1073150" cy="396875"/>
            <a:chOff x="4416" y="1440"/>
            <a:chExt cx="676" cy="250"/>
          </a:xfrm>
        </p:grpSpPr>
        <p:sp>
          <p:nvSpPr>
            <p:cNvPr id="36909" name="Rectangle 72"/>
            <p:cNvSpPr>
              <a:spLocks noChangeArrowheads="1"/>
            </p:cNvSpPr>
            <p:nvPr/>
          </p:nvSpPr>
          <p:spPr bwMode="auto">
            <a:xfrm>
              <a:off x="4416" y="1440"/>
              <a:ext cx="672" cy="213"/>
            </a:xfrm>
            <a:prstGeom prst="rect">
              <a:avLst/>
            </a:prstGeom>
            <a:solidFill>
              <a:srgbClr val="00FFFF"/>
            </a:solidFill>
            <a:ln w="9525">
              <a:solidFill>
                <a:schemeClr val="tx1"/>
              </a:solidFill>
              <a:miter lim="800000"/>
              <a:headEnd/>
              <a:tailEnd/>
            </a:ln>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lgn="ctr">
                <a:spcBef>
                  <a:spcPct val="0"/>
                </a:spcBef>
                <a:spcAft>
                  <a:spcPct val="0"/>
                </a:spcAft>
                <a:buClrTx/>
                <a:buSzTx/>
                <a:buFontTx/>
                <a:buNone/>
              </a:pPr>
              <a:endParaRPr lang="en-US" altLang="en-US">
                <a:latin typeface="Wingdings" pitchFamily="2" charset="2"/>
              </a:endParaRPr>
            </a:p>
          </p:txBody>
        </p:sp>
        <p:sp>
          <p:nvSpPr>
            <p:cNvPr id="36910" name="Text Box 73"/>
            <p:cNvSpPr txBox="1">
              <a:spLocks noChangeArrowheads="1"/>
            </p:cNvSpPr>
            <p:nvPr/>
          </p:nvSpPr>
          <p:spPr bwMode="auto">
            <a:xfrm>
              <a:off x="4416" y="1440"/>
              <a:ext cx="67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spcBef>
                  <a:spcPct val="0"/>
                </a:spcBef>
                <a:spcAft>
                  <a:spcPct val="0"/>
                </a:spcAft>
                <a:buClrTx/>
                <a:buSzTx/>
                <a:buFontTx/>
                <a:buNone/>
              </a:pPr>
              <a:r>
                <a:rPr lang="en-US" altLang="en-US" sz="2000" b="0">
                  <a:latin typeface="Times New Roman" pitchFamily="18" charset="0"/>
                </a:rPr>
                <a:t>1 2 3 5 6</a:t>
              </a:r>
            </a:p>
          </p:txBody>
        </p:sp>
      </p:grpSp>
      <p:sp>
        <p:nvSpPr>
          <p:cNvPr id="36869" name="Line 74"/>
          <p:cNvSpPr>
            <a:spLocks noChangeShapeType="1"/>
          </p:cNvSpPr>
          <p:nvPr/>
        </p:nvSpPr>
        <p:spPr bwMode="auto">
          <a:xfrm>
            <a:off x="3429000" y="1752600"/>
            <a:ext cx="0" cy="457200"/>
          </a:xfrm>
          <a:prstGeom prst="line">
            <a:avLst/>
          </a:prstGeom>
          <a:noFill/>
          <a:ln w="28575">
            <a:solidFill>
              <a:srgbClr val="0000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36870" name="Line 75"/>
          <p:cNvSpPr>
            <a:spLocks noChangeShapeType="1"/>
          </p:cNvSpPr>
          <p:nvPr/>
        </p:nvSpPr>
        <p:spPr bwMode="auto">
          <a:xfrm>
            <a:off x="1981200" y="2514600"/>
            <a:ext cx="76200" cy="762000"/>
          </a:xfrm>
          <a:prstGeom prst="line">
            <a:avLst/>
          </a:prstGeom>
          <a:noFill/>
          <a:ln w="28575">
            <a:solidFill>
              <a:srgbClr val="0000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36871" name="Line 76"/>
          <p:cNvSpPr>
            <a:spLocks noChangeShapeType="1"/>
          </p:cNvSpPr>
          <p:nvPr/>
        </p:nvSpPr>
        <p:spPr bwMode="auto">
          <a:xfrm flipH="1">
            <a:off x="3505200" y="2590800"/>
            <a:ext cx="990600" cy="762000"/>
          </a:xfrm>
          <a:prstGeom prst="line">
            <a:avLst/>
          </a:prstGeom>
          <a:noFill/>
          <a:ln w="28575">
            <a:solidFill>
              <a:srgbClr val="0000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36872" name="Line 77"/>
          <p:cNvSpPr>
            <a:spLocks noChangeShapeType="1"/>
          </p:cNvSpPr>
          <p:nvPr/>
        </p:nvSpPr>
        <p:spPr bwMode="auto">
          <a:xfrm flipH="1">
            <a:off x="4876800" y="3124200"/>
            <a:ext cx="762000" cy="152400"/>
          </a:xfrm>
          <a:prstGeom prst="line">
            <a:avLst/>
          </a:prstGeom>
          <a:noFill/>
          <a:ln w="28575">
            <a:solidFill>
              <a:srgbClr val="0000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nvGrpSpPr>
          <p:cNvPr id="36873" name="Group 78"/>
          <p:cNvGrpSpPr>
            <a:grpSpLocks/>
          </p:cNvGrpSpPr>
          <p:nvPr/>
        </p:nvGrpSpPr>
        <p:grpSpPr bwMode="auto">
          <a:xfrm>
            <a:off x="1295400" y="2057400"/>
            <a:ext cx="1371600" cy="396875"/>
            <a:chOff x="1344" y="1536"/>
            <a:chExt cx="863" cy="226"/>
          </a:xfrm>
        </p:grpSpPr>
        <p:grpSp>
          <p:nvGrpSpPr>
            <p:cNvPr id="36903" name="Group 79"/>
            <p:cNvGrpSpPr>
              <a:grpSpLocks/>
            </p:cNvGrpSpPr>
            <p:nvPr/>
          </p:nvGrpSpPr>
          <p:grpSpPr bwMode="auto">
            <a:xfrm>
              <a:off x="1344" y="1536"/>
              <a:ext cx="432" cy="226"/>
              <a:chOff x="336" y="1440"/>
              <a:chExt cx="432" cy="226"/>
            </a:xfrm>
          </p:grpSpPr>
          <p:sp>
            <p:nvSpPr>
              <p:cNvPr id="36907" name="Rectangle 80"/>
              <p:cNvSpPr>
                <a:spLocks noChangeArrowheads="1"/>
              </p:cNvSpPr>
              <p:nvPr/>
            </p:nvSpPr>
            <p:spPr bwMode="auto">
              <a:xfrm>
                <a:off x="336" y="1440"/>
                <a:ext cx="432" cy="205"/>
              </a:xfrm>
              <a:prstGeom prst="rect">
                <a:avLst/>
              </a:prstGeom>
              <a:solidFill>
                <a:srgbClr val="CCCCFF"/>
              </a:solidFill>
              <a:ln w="9525">
                <a:solidFill>
                  <a:schemeClr val="tx1"/>
                </a:solidFill>
                <a:miter lim="800000"/>
                <a:headEnd/>
                <a:tailEnd/>
              </a:ln>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lgn="ctr">
                  <a:spcBef>
                    <a:spcPct val="0"/>
                  </a:spcBef>
                  <a:spcAft>
                    <a:spcPct val="0"/>
                  </a:spcAft>
                  <a:buClrTx/>
                  <a:buSzTx/>
                  <a:buFontTx/>
                  <a:buNone/>
                </a:pPr>
                <a:endParaRPr lang="en-US" altLang="en-US">
                  <a:latin typeface="Wingdings" pitchFamily="2" charset="2"/>
                </a:endParaRPr>
              </a:p>
            </p:txBody>
          </p:sp>
          <p:sp>
            <p:nvSpPr>
              <p:cNvPr id="36908" name="Text Box 81"/>
              <p:cNvSpPr txBox="1">
                <a:spLocks noChangeArrowheads="1"/>
              </p:cNvSpPr>
              <p:nvPr/>
            </p:nvSpPr>
            <p:spPr bwMode="auto">
              <a:xfrm>
                <a:off x="336" y="1440"/>
                <a:ext cx="326" cy="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spcBef>
                    <a:spcPct val="0"/>
                  </a:spcBef>
                  <a:spcAft>
                    <a:spcPct val="0"/>
                  </a:spcAft>
                  <a:buClrTx/>
                  <a:buSzTx/>
                  <a:buFontTx/>
                  <a:buNone/>
                </a:pPr>
                <a:r>
                  <a:rPr lang="en-US" altLang="en-US" sz="2000" b="0">
                    <a:latin typeface="Times New Roman" pitchFamily="18" charset="0"/>
                  </a:rPr>
                  <a:t>1 +</a:t>
                </a:r>
              </a:p>
            </p:txBody>
          </p:sp>
        </p:grpSp>
        <p:grpSp>
          <p:nvGrpSpPr>
            <p:cNvPr id="36904" name="Group 82"/>
            <p:cNvGrpSpPr>
              <a:grpSpLocks/>
            </p:cNvGrpSpPr>
            <p:nvPr/>
          </p:nvGrpSpPr>
          <p:grpSpPr bwMode="auto">
            <a:xfrm>
              <a:off x="1632" y="1536"/>
              <a:ext cx="575" cy="226"/>
              <a:chOff x="432" y="1728"/>
              <a:chExt cx="432" cy="226"/>
            </a:xfrm>
          </p:grpSpPr>
          <p:sp>
            <p:nvSpPr>
              <p:cNvPr id="36905" name="Rectangle 83"/>
              <p:cNvSpPr>
                <a:spLocks noChangeArrowheads="1"/>
              </p:cNvSpPr>
              <p:nvPr/>
            </p:nvSpPr>
            <p:spPr bwMode="auto">
              <a:xfrm>
                <a:off x="432" y="1728"/>
                <a:ext cx="432" cy="205"/>
              </a:xfrm>
              <a:prstGeom prst="rect">
                <a:avLst/>
              </a:prstGeom>
              <a:solidFill>
                <a:srgbClr val="00FFFF"/>
              </a:solidFill>
              <a:ln w="9525">
                <a:solidFill>
                  <a:schemeClr val="tx1"/>
                </a:solidFill>
                <a:miter lim="800000"/>
                <a:headEnd/>
                <a:tailEnd/>
              </a:ln>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lgn="ctr">
                  <a:spcBef>
                    <a:spcPct val="0"/>
                  </a:spcBef>
                  <a:spcAft>
                    <a:spcPct val="0"/>
                  </a:spcAft>
                  <a:buClrTx/>
                  <a:buSzTx/>
                  <a:buFontTx/>
                  <a:buNone/>
                </a:pPr>
                <a:endParaRPr lang="en-US" altLang="en-US">
                  <a:latin typeface="Wingdings" pitchFamily="2" charset="2"/>
                </a:endParaRPr>
              </a:p>
            </p:txBody>
          </p:sp>
          <p:sp>
            <p:nvSpPr>
              <p:cNvPr id="36906" name="Text Box 84"/>
              <p:cNvSpPr txBox="1">
                <a:spLocks noChangeArrowheads="1"/>
              </p:cNvSpPr>
              <p:nvPr/>
            </p:nvSpPr>
            <p:spPr bwMode="auto">
              <a:xfrm>
                <a:off x="432" y="1728"/>
                <a:ext cx="417" cy="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spcBef>
                    <a:spcPct val="0"/>
                  </a:spcBef>
                  <a:spcAft>
                    <a:spcPct val="0"/>
                  </a:spcAft>
                  <a:buClrTx/>
                  <a:buSzTx/>
                  <a:buFontTx/>
                  <a:buNone/>
                </a:pPr>
                <a:r>
                  <a:rPr lang="en-US" altLang="en-US" sz="2000" b="0">
                    <a:latin typeface="Times New Roman" pitchFamily="18" charset="0"/>
                  </a:rPr>
                  <a:t>2 3 5 6</a:t>
                </a:r>
              </a:p>
            </p:txBody>
          </p:sp>
        </p:grpSp>
      </p:grpSp>
      <p:grpSp>
        <p:nvGrpSpPr>
          <p:cNvPr id="36874" name="Group 85"/>
          <p:cNvGrpSpPr>
            <a:grpSpLocks/>
          </p:cNvGrpSpPr>
          <p:nvPr/>
        </p:nvGrpSpPr>
        <p:grpSpPr bwMode="auto">
          <a:xfrm>
            <a:off x="4038600" y="2209800"/>
            <a:ext cx="1149350" cy="396875"/>
            <a:chOff x="2880" y="1632"/>
            <a:chExt cx="724" cy="250"/>
          </a:xfrm>
        </p:grpSpPr>
        <p:grpSp>
          <p:nvGrpSpPr>
            <p:cNvPr id="36897" name="Group 86"/>
            <p:cNvGrpSpPr>
              <a:grpSpLocks/>
            </p:cNvGrpSpPr>
            <p:nvPr/>
          </p:nvGrpSpPr>
          <p:grpSpPr bwMode="auto">
            <a:xfrm>
              <a:off x="3168" y="1632"/>
              <a:ext cx="436" cy="250"/>
              <a:chOff x="4416" y="1440"/>
              <a:chExt cx="678" cy="260"/>
            </a:xfrm>
          </p:grpSpPr>
          <p:sp>
            <p:nvSpPr>
              <p:cNvPr id="36901" name="Rectangle 87"/>
              <p:cNvSpPr>
                <a:spLocks noChangeArrowheads="1"/>
              </p:cNvSpPr>
              <p:nvPr/>
            </p:nvSpPr>
            <p:spPr bwMode="auto">
              <a:xfrm>
                <a:off x="4416" y="1440"/>
                <a:ext cx="672" cy="213"/>
              </a:xfrm>
              <a:prstGeom prst="rect">
                <a:avLst/>
              </a:prstGeom>
              <a:solidFill>
                <a:srgbClr val="00FFFF"/>
              </a:solidFill>
              <a:ln w="9525">
                <a:solidFill>
                  <a:schemeClr val="tx1"/>
                </a:solidFill>
                <a:miter lim="800000"/>
                <a:headEnd/>
                <a:tailEnd/>
              </a:ln>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lgn="ctr">
                  <a:spcBef>
                    <a:spcPct val="0"/>
                  </a:spcBef>
                  <a:spcAft>
                    <a:spcPct val="0"/>
                  </a:spcAft>
                  <a:buClrTx/>
                  <a:buSzTx/>
                  <a:buFontTx/>
                  <a:buNone/>
                </a:pPr>
                <a:endParaRPr lang="en-US" altLang="en-US">
                  <a:latin typeface="Wingdings" pitchFamily="2" charset="2"/>
                </a:endParaRPr>
              </a:p>
            </p:txBody>
          </p:sp>
          <p:sp>
            <p:nvSpPr>
              <p:cNvPr id="36902" name="Text Box 88"/>
              <p:cNvSpPr txBox="1">
                <a:spLocks noChangeArrowheads="1"/>
              </p:cNvSpPr>
              <p:nvPr/>
            </p:nvSpPr>
            <p:spPr bwMode="auto">
              <a:xfrm>
                <a:off x="4416" y="1440"/>
                <a:ext cx="678"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spcBef>
                    <a:spcPct val="0"/>
                  </a:spcBef>
                  <a:spcAft>
                    <a:spcPct val="0"/>
                  </a:spcAft>
                  <a:buClrTx/>
                  <a:buSzTx/>
                  <a:buFontTx/>
                  <a:buNone/>
                </a:pPr>
                <a:r>
                  <a:rPr lang="en-US" altLang="en-US" sz="2000" b="0">
                    <a:latin typeface="Times New Roman" pitchFamily="18" charset="0"/>
                  </a:rPr>
                  <a:t>3 5 6</a:t>
                </a:r>
              </a:p>
            </p:txBody>
          </p:sp>
        </p:grpSp>
        <p:grpSp>
          <p:nvGrpSpPr>
            <p:cNvPr id="36898" name="Group 89"/>
            <p:cNvGrpSpPr>
              <a:grpSpLocks/>
            </p:cNvGrpSpPr>
            <p:nvPr/>
          </p:nvGrpSpPr>
          <p:grpSpPr bwMode="auto">
            <a:xfrm>
              <a:off x="2880" y="1632"/>
              <a:ext cx="326" cy="250"/>
              <a:chOff x="336" y="1440"/>
              <a:chExt cx="489" cy="250"/>
            </a:xfrm>
          </p:grpSpPr>
          <p:sp>
            <p:nvSpPr>
              <p:cNvPr id="36899" name="Rectangle 90"/>
              <p:cNvSpPr>
                <a:spLocks noChangeArrowheads="1"/>
              </p:cNvSpPr>
              <p:nvPr/>
            </p:nvSpPr>
            <p:spPr bwMode="auto">
              <a:xfrm>
                <a:off x="336" y="1440"/>
                <a:ext cx="432" cy="205"/>
              </a:xfrm>
              <a:prstGeom prst="rect">
                <a:avLst/>
              </a:prstGeom>
              <a:solidFill>
                <a:srgbClr val="CCCCFF"/>
              </a:solidFill>
              <a:ln w="9525">
                <a:solidFill>
                  <a:schemeClr val="tx1"/>
                </a:solidFill>
                <a:miter lim="800000"/>
                <a:headEnd/>
                <a:tailEnd/>
              </a:ln>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lgn="ctr">
                  <a:spcBef>
                    <a:spcPct val="0"/>
                  </a:spcBef>
                  <a:spcAft>
                    <a:spcPct val="0"/>
                  </a:spcAft>
                  <a:buClrTx/>
                  <a:buSzTx/>
                  <a:buFontTx/>
                  <a:buNone/>
                </a:pPr>
                <a:endParaRPr lang="en-US" altLang="en-US">
                  <a:latin typeface="Wingdings" pitchFamily="2" charset="2"/>
                </a:endParaRPr>
              </a:p>
            </p:txBody>
          </p:sp>
          <p:sp>
            <p:nvSpPr>
              <p:cNvPr id="36900" name="Text Box 91"/>
              <p:cNvSpPr txBox="1">
                <a:spLocks noChangeArrowheads="1"/>
              </p:cNvSpPr>
              <p:nvPr/>
            </p:nvSpPr>
            <p:spPr bwMode="auto">
              <a:xfrm>
                <a:off x="336" y="1440"/>
                <a:ext cx="48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spcBef>
                    <a:spcPct val="0"/>
                  </a:spcBef>
                  <a:spcAft>
                    <a:spcPct val="0"/>
                  </a:spcAft>
                  <a:buClrTx/>
                  <a:buSzTx/>
                  <a:buFontTx/>
                  <a:buNone/>
                </a:pPr>
                <a:r>
                  <a:rPr lang="en-US" altLang="en-US" sz="2000" b="0">
                    <a:latin typeface="Times New Roman" pitchFamily="18" charset="0"/>
                  </a:rPr>
                  <a:t>2 +</a:t>
                </a:r>
              </a:p>
            </p:txBody>
          </p:sp>
        </p:grpSp>
      </p:grpSp>
      <p:grpSp>
        <p:nvGrpSpPr>
          <p:cNvPr id="36875" name="Group 92"/>
          <p:cNvGrpSpPr>
            <a:grpSpLocks/>
          </p:cNvGrpSpPr>
          <p:nvPr/>
        </p:nvGrpSpPr>
        <p:grpSpPr bwMode="auto">
          <a:xfrm>
            <a:off x="5334000" y="2743200"/>
            <a:ext cx="958850" cy="396875"/>
            <a:chOff x="3792" y="2064"/>
            <a:chExt cx="604" cy="250"/>
          </a:xfrm>
        </p:grpSpPr>
        <p:grpSp>
          <p:nvGrpSpPr>
            <p:cNvPr id="36891" name="Group 93"/>
            <p:cNvGrpSpPr>
              <a:grpSpLocks/>
            </p:cNvGrpSpPr>
            <p:nvPr/>
          </p:nvGrpSpPr>
          <p:grpSpPr bwMode="auto">
            <a:xfrm>
              <a:off x="4080" y="2064"/>
              <a:ext cx="316" cy="250"/>
              <a:chOff x="4416" y="1440"/>
              <a:chExt cx="737" cy="260"/>
            </a:xfrm>
          </p:grpSpPr>
          <p:sp>
            <p:nvSpPr>
              <p:cNvPr id="36895" name="Rectangle 94"/>
              <p:cNvSpPr>
                <a:spLocks noChangeArrowheads="1"/>
              </p:cNvSpPr>
              <p:nvPr/>
            </p:nvSpPr>
            <p:spPr bwMode="auto">
              <a:xfrm>
                <a:off x="4416" y="1440"/>
                <a:ext cx="672" cy="213"/>
              </a:xfrm>
              <a:prstGeom prst="rect">
                <a:avLst/>
              </a:prstGeom>
              <a:solidFill>
                <a:srgbClr val="00FFFF"/>
              </a:solidFill>
              <a:ln w="9525">
                <a:solidFill>
                  <a:schemeClr val="tx1"/>
                </a:solidFill>
                <a:miter lim="800000"/>
                <a:headEnd/>
                <a:tailEnd/>
              </a:ln>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lgn="ctr">
                  <a:spcBef>
                    <a:spcPct val="0"/>
                  </a:spcBef>
                  <a:spcAft>
                    <a:spcPct val="0"/>
                  </a:spcAft>
                  <a:buClrTx/>
                  <a:buSzTx/>
                  <a:buFontTx/>
                  <a:buNone/>
                </a:pPr>
                <a:endParaRPr lang="en-US" altLang="en-US">
                  <a:latin typeface="Wingdings" pitchFamily="2" charset="2"/>
                </a:endParaRPr>
              </a:p>
            </p:txBody>
          </p:sp>
          <p:sp>
            <p:nvSpPr>
              <p:cNvPr id="36896" name="Text Box 95"/>
              <p:cNvSpPr txBox="1">
                <a:spLocks noChangeArrowheads="1"/>
              </p:cNvSpPr>
              <p:nvPr/>
            </p:nvSpPr>
            <p:spPr bwMode="auto">
              <a:xfrm>
                <a:off x="4416" y="1440"/>
                <a:ext cx="737"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spcBef>
                    <a:spcPct val="0"/>
                  </a:spcBef>
                  <a:spcAft>
                    <a:spcPct val="0"/>
                  </a:spcAft>
                  <a:buClrTx/>
                  <a:buSzTx/>
                  <a:buFontTx/>
                  <a:buNone/>
                </a:pPr>
                <a:r>
                  <a:rPr lang="en-US" altLang="en-US" sz="2000" b="0">
                    <a:latin typeface="Times New Roman" pitchFamily="18" charset="0"/>
                  </a:rPr>
                  <a:t>5 6</a:t>
                </a:r>
              </a:p>
            </p:txBody>
          </p:sp>
        </p:grpSp>
        <p:grpSp>
          <p:nvGrpSpPr>
            <p:cNvPr id="36892" name="Group 96"/>
            <p:cNvGrpSpPr>
              <a:grpSpLocks/>
            </p:cNvGrpSpPr>
            <p:nvPr/>
          </p:nvGrpSpPr>
          <p:grpSpPr bwMode="auto">
            <a:xfrm>
              <a:off x="3792" y="2064"/>
              <a:ext cx="326" cy="250"/>
              <a:chOff x="336" y="1440"/>
              <a:chExt cx="489" cy="250"/>
            </a:xfrm>
          </p:grpSpPr>
          <p:sp>
            <p:nvSpPr>
              <p:cNvPr id="36893" name="Rectangle 97"/>
              <p:cNvSpPr>
                <a:spLocks noChangeArrowheads="1"/>
              </p:cNvSpPr>
              <p:nvPr/>
            </p:nvSpPr>
            <p:spPr bwMode="auto">
              <a:xfrm>
                <a:off x="336" y="1440"/>
                <a:ext cx="432" cy="205"/>
              </a:xfrm>
              <a:prstGeom prst="rect">
                <a:avLst/>
              </a:prstGeom>
              <a:solidFill>
                <a:srgbClr val="CCCCFF"/>
              </a:solidFill>
              <a:ln w="9525">
                <a:solidFill>
                  <a:schemeClr val="tx1"/>
                </a:solidFill>
                <a:miter lim="800000"/>
                <a:headEnd/>
                <a:tailEnd/>
              </a:ln>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lgn="ctr">
                  <a:spcBef>
                    <a:spcPct val="0"/>
                  </a:spcBef>
                  <a:spcAft>
                    <a:spcPct val="0"/>
                  </a:spcAft>
                  <a:buClrTx/>
                  <a:buSzTx/>
                  <a:buFontTx/>
                  <a:buNone/>
                </a:pPr>
                <a:endParaRPr lang="en-US" altLang="en-US">
                  <a:latin typeface="Wingdings" pitchFamily="2" charset="2"/>
                </a:endParaRPr>
              </a:p>
            </p:txBody>
          </p:sp>
          <p:sp>
            <p:nvSpPr>
              <p:cNvPr id="36894" name="Text Box 98"/>
              <p:cNvSpPr txBox="1">
                <a:spLocks noChangeArrowheads="1"/>
              </p:cNvSpPr>
              <p:nvPr/>
            </p:nvSpPr>
            <p:spPr bwMode="auto">
              <a:xfrm>
                <a:off x="336" y="1440"/>
                <a:ext cx="48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spcBef>
                    <a:spcPct val="0"/>
                  </a:spcBef>
                  <a:spcAft>
                    <a:spcPct val="0"/>
                  </a:spcAft>
                  <a:buClrTx/>
                  <a:buSzTx/>
                  <a:buFontTx/>
                  <a:buNone/>
                </a:pPr>
                <a:r>
                  <a:rPr lang="en-US" altLang="en-US" sz="2000" b="0">
                    <a:latin typeface="Times New Roman" pitchFamily="18" charset="0"/>
                  </a:rPr>
                  <a:t>3 +</a:t>
                </a:r>
              </a:p>
            </p:txBody>
          </p:sp>
        </p:grpSp>
      </p:grpSp>
      <p:grpSp>
        <p:nvGrpSpPr>
          <p:cNvPr id="36876" name="Group 99"/>
          <p:cNvGrpSpPr>
            <a:grpSpLocks/>
          </p:cNvGrpSpPr>
          <p:nvPr/>
        </p:nvGrpSpPr>
        <p:grpSpPr bwMode="auto">
          <a:xfrm>
            <a:off x="6477000" y="1219200"/>
            <a:ext cx="1654175" cy="1692275"/>
            <a:chOff x="96" y="1097"/>
            <a:chExt cx="1141" cy="1122"/>
          </a:xfrm>
        </p:grpSpPr>
        <p:sp>
          <p:nvSpPr>
            <p:cNvPr id="36878" name="Text Box 100"/>
            <p:cNvSpPr txBox="1">
              <a:spLocks noChangeArrowheads="1"/>
            </p:cNvSpPr>
            <p:nvPr/>
          </p:nvSpPr>
          <p:spPr bwMode="auto">
            <a:xfrm>
              <a:off x="96" y="1776"/>
              <a:ext cx="372"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spcBef>
                  <a:spcPct val="0"/>
                </a:spcBef>
                <a:spcAft>
                  <a:spcPct val="0"/>
                </a:spcAft>
                <a:buClrTx/>
                <a:buSzTx/>
                <a:buFontTx/>
                <a:buNone/>
              </a:pPr>
              <a:r>
                <a:rPr lang="en-US" altLang="en-US" sz="1400">
                  <a:latin typeface="Times New Roman" pitchFamily="18" charset="0"/>
                </a:rPr>
                <a:t>1,4,7</a:t>
              </a:r>
              <a:endParaRPr lang="en-US" altLang="en-US" sz="1400" b="0">
                <a:latin typeface="Times New Roman" pitchFamily="18" charset="0"/>
              </a:endParaRPr>
            </a:p>
          </p:txBody>
        </p:sp>
        <p:grpSp>
          <p:nvGrpSpPr>
            <p:cNvPr id="36879" name="Group 101"/>
            <p:cNvGrpSpPr>
              <a:grpSpLocks/>
            </p:cNvGrpSpPr>
            <p:nvPr/>
          </p:nvGrpSpPr>
          <p:grpSpPr bwMode="auto">
            <a:xfrm>
              <a:off x="144" y="1097"/>
              <a:ext cx="1093" cy="1122"/>
              <a:chOff x="144" y="1097"/>
              <a:chExt cx="1093" cy="1122"/>
            </a:xfrm>
          </p:grpSpPr>
          <p:sp>
            <p:nvSpPr>
              <p:cNvPr id="36880" name="Text Box 102"/>
              <p:cNvSpPr txBox="1">
                <a:spLocks noChangeArrowheads="1"/>
              </p:cNvSpPr>
              <p:nvPr/>
            </p:nvSpPr>
            <p:spPr bwMode="auto">
              <a:xfrm>
                <a:off x="369" y="1097"/>
                <a:ext cx="127" cy="3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spcBef>
                    <a:spcPct val="0"/>
                  </a:spcBef>
                  <a:spcAft>
                    <a:spcPct val="0"/>
                  </a:spcAft>
                  <a:buClrTx/>
                  <a:buSzTx/>
                  <a:buFontTx/>
                  <a:buNone/>
                </a:pPr>
                <a:endParaRPr lang="en-US" altLang="en-US" b="0">
                  <a:latin typeface="Wingdings" pitchFamily="2" charset="2"/>
                </a:endParaRPr>
              </a:p>
            </p:txBody>
          </p:sp>
          <p:grpSp>
            <p:nvGrpSpPr>
              <p:cNvPr id="36881" name="Group 103"/>
              <p:cNvGrpSpPr>
                <a:grpSpLocks/>
              </p:cNvGrpSpPr>
              <p:nvPr/>
            </p:nvGrpSpPr>
            <p:grpSpPr bwMode="auto">
              <a:xfrm>
                <a:off x="528" y="1392"/>
                <a:ext cx="240" cy="384"/>
                <a:chOff x="2064" y="1872"/>
                <a:chExt cx="192" cy="288"/>
              </a:xfrm>
            </p:grpSpPr>
            <p:sp>
              <p:nvSpPr>
                <p:cNvPr id="36888" name="Rectangle 104"/>
                <p:cNvSpPr>
                  <a:spLocks noChangeArrowheads="1"/>
                </p:cNvSpPr>
                <p:nvPr/>
              </p:nvSpPr>
              <p:spPr bwMode="auto">
                <a:xfrm>
                  <a:off x="2064" y="1872"/>
                  <a:ext cx="192" cy="288"/>
                </a:xfrm>
                <a:prstGeom prst="rect">
                  <a:avLst/>
                </a:prstGeom>
                <a:solidFill>
                  <a:schemeClr val="accent1"/>
                </a:solidFill>
                <a:ln w="9525">
                  <a:solidFill>
                    <a:schemeClr val="tx1"/>
                  </a:solidFill>
                  <a:miter lim="800000"/>
                  <a:headEnd/>
                  <a:tailEnd/>
                </a:ln>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spcBef>
                      <a:spcPct val="0"/>
                    </a:spcBef>
                    <a:spcAft>
                      <a:spcPct val="0"/>
                    </a:spcAft>
                    <a:buClrTx/>
                    <a:buSzTx/>
                    <a:buFontTx/>
                    <a:buNone/>
                  </a:pPr>
                  <a:endParaRPr lang="en-US" altLang="en-US" sz="1400"/>
                </a:p>
              </p:txBody>
            </p:sp>
            <p:sp>
              <p:nvSpPr>
                <p:cNvPr id="36889" name="Line 105"/>
                <p:cNvSpPr>
                  <a:spLocks noChangeShapeType="1"/>
                </p:cNvSpPr>
                <p:nvPr/>
              </p:nvSpPr>
              <p:spPr bwMode="auto">
                <a:xfrm>
                  <a:off x="2064" y="1968"/>
                  <a:ext cx="19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6890" name="Line 106"/>
                <p:cNvSpPr>
                  <a:spLocks noChangeShapeType="1"/>
                </p:cNvSpPr>
                <p:nvPr/>
              </p:nvSpPr>
              <p:spPr bwMode="auto">
                <a:xfrm>
                  <a:off x="2064" y="2064"/>
                  <a:ext cx="19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36882" name="Line 107"/>
              <p:cNvSpPr>
                <a:spLocks noChangeShapeType="1"/>
              </p:cNvSpPr>
              <p:nvPr/>
            </p:nvSpPr>
            <p:spPr bwMode="auto">
              <a:xfrm flipH="1">
                <a:off x="144" y="1776"/>
                <a:ext cx="485" cy="33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6883" name="Line 108"/>
              <p:cNvSpPr>
                <a:spLocks noChangeShapeType="1"/>
              </p:cNvSpPr>
              <p:nvPr/>
            </p:nvSpPr>
            <p:spPr bwMode="auto">
              <a:xfrm>
                <a:off x="624" y="1776"/>
                <a:ext cx="0" cy="3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6884" name="Line 109"/>
              <p:cNvSpPr>
                <a:spLocks noChangeShapeType="1"/>
              </p:cNvSpPr>
              <p:nvPr/>
            </p:nvSpPr>
            <p:spPr bwMode="auto">
              <a:xfrm>
                <a:off x="629" y="1776"/>
                <a:ext cx="427" cy="33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6885" name="Text Box 110"/>
              <p:cNvSpPr txBox="1">
                <a:spLocks noChangeArrowheads="1"/>
              </p:cNvSpPr>
              <p:nvPr/>
            </p:nvSpPr>
            <p:spPr bwMode="auto">
              <a:xfrm>
                <a:off x="289" y="2017"/>
                <a:ext cx="372"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spcBef>
                    <a:spcPct val="0"/>
                  </a:spcBef>
                  <a:spcAft>
                    <a:spcPct val="0"/>
                  </a:spcAft>
                  <a:buClrTx/>
                  <a:buSzTx/>
                  <a:buFontTx/>
                  <a:buNone/>
                </a:pPr>
                <a:r>
                  <a:rPr lang="en-US" altLang="en-US" sz="1400">
                    <a:latin typeface="Times New Roman" pitchFamily="18" charset="0"/>
                  </a:rPr>
                  <a:t>2,5,8</a:t>
                </a:r>
                <a:endParaRPr lang="en-US" altLang="en-US" sz="1400" b="0">
                  <a:latin typeface="Times New Roman" pitchFamily="18" charset="0"/>
                </a:endParaRPr>
              </a:p>
            </p:txBody>
          </p:sp>
          <p:sp>
            <p:nvSpPr>
              <p:cNvPr id="36886" name="Text Box 111"/>
              <p:cNvSpPr txBox="1">
                <a:spLocks noChangeArrowheads="1"/>
              </p:cNvSpPr>
              <p:nvPr/>
            </p:nvSpPr>
            <p:spPr bwMode="auto">
              <a:xfrm>
                <a:off x="865" y="1776"/>
                <a:ext cx="372"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spcBef>
                    <a:spcPct val="0"/>
                  </a:spcBef>
                  <a:spcAft>
                    <a:spcPct val="0"/>
                  </a:spcAft>
                  <a:buClrTx/>
                  <a:buSzTx/>
                  <a:buFontTx/>
                  <a:buNone/>
                </a:pPr>
                <a:r>
                  <a:rPr lang="en-US" altLang="en-US" sz="1400">
                    <a:latin typeface="Times New Roman" pitchFamily="18" charset="0"/>
                  </a:rPr>
                  <a:t>3,6,9</a:t>
                </a:r>
              </a:p>
            </p:txBody>
          </p:sp>
          <p:sp>
            <p:nvSpPr>
              <p:cNvPr id="36887" name="Text Box 112"/>
              <p:cNvSpPr txBox="1">
                <a:spLocks noChangeArrowheads="1"/>
              </p:cNvSpPr>
              <p:nvPr/>
            </p:nvSpPr>
            <p:spPr bwMode="auto">
              <a:xfrm>
                <a:off x="192" y="1152"/>
                <a:ext cx="950" cy="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spcBef>
                    <a:spcPct val="0"/>
                  </a:spcBef>
                  <a:spcAft>
                    <a:spcPct val="0"/>
                  </a:spcAft>
                  <a:buClrTx/>
                  <a:buSzTx/>
                  <a:buFontTx/>
                  <a:buNone/>
                </a:pPr>
                <a:r>
                  <a:rPr lang="en-US" altLang="en-US" sz="1600" b="0">
                    <a:latin typeface="Times New Roman" pitchFamily="18" charset="0"/>
                  </a:rPr>
                  <a:t>Hash Function</a:t>
                </a:r>
                <a:endParaRPr lang="en-US" altLang="en-US" b="0">
                  <a:latin typeface="Times New Roman" pitchFamily="18" charset="0"/>
                </a:endParaRPr>
              </a:p>
            </p:txBody>
          </p:sp>
        </p:grpSp>
      </p:grpSp>
      <p:sp>
        <p:nvSpPr>
          <p:cNvPr id="36877" name="Text Box 113"/>
          <p:cNvSpPr txBox="1">
            <a:spLocks noChangeArrowheads="1"/>
          </p:cNvSpPr>
          <p:nvPr/>
        </p:nvSpPr>
        <p:spPr bwMode="auto">
          <a:xfrm>
            <a:off x="3962400" y="1371600"/>
            <a:ext cx="11874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spcBef>
                <a:spcPct val="0"/>
              </a:spcBef>
              <a:spcAft>
                <a:spcPct val="0"/>
              </a:spcAft>
              <a:buClrTx/>
              <a:buSzTx/>
              <a:buFontTx/>
              <a:buNone/>
            </a:pPr>
            <a:r>
              <a:rPr lang="en-US" altLang="en-US" sz="1800" b="0">
                <a:latin typeface="Times New Roman" pitchFamily="18" charset="0"/>
              </a:rPr>
              <a:t>transaction</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2866" name="Rectangle 2"/>
          <p:cNvSpPr>
            <a:spLocks noGrp="1" noChangeArrowheads="1"/>
          </p:cNvSpPr>
          <p:nvPr>
            <p:ph type="title"/>
          </p:nvPr>
        </p:nvSpPr>
        <p:spPr>
          <a:xfrm>
            <a:off x="381000" y="152400"/>
            <a:ext cx="8610600" cy="533400"/>
          </a:xfrm>
        </p:spPr>
        <p:txBody>
          <a:bodyPr/>
          <a:lstStyle/>
          <a:p>
            <a:r>
              <a:rPr lang="en-US"/>
              <a:t>OLAP Operations: Roll-up and Drill-down</a:t>
            </a:r>
          </a:p>
        </p:txBody>
      </p:sp>
      <p:sp>
        <p:nvSpPr>
          <p:cNvPr id="932867" name="Rectangle 3"/>
          <p:cNvSpPr>
            <a:spLocks noGrp="1" noChangeArrowheads="1"/>
          </p:cNvSpPr>
          <p:nvPr>
            <p:ph type="body" idx="1"/>
          </p:nvPr>
        </p:nvSpPr>
        <p:spPr>
          <a:xfrm>
            <a:off x="381000" y="1219200"/>
            <a:ext cx="8428038" cy="4953000"/>
          </a:xfrm>
        </p:spPr>
        <p:txBody>
          <a:bodyPr/>
          <a:lstStyle/>
          <a:p>
            <a:r>
              <a:rPr lang="en-US"/>
              <a:t>Attribute values often have a hierarchical structure.</a:t>
            </a:r>
          </a:p>
          <a:p>
            <a:pPr marL="749300" lvl="1"/>
            <a:r>
              <a:rPr lang="en-US"/>
              <a:t>Each date is associated with a year, month, and week.</a:t>
            </a:r>
          </a:p>
          <a:p>
            <a:pPr marL="749300" lvl="1"/>
            <a:r>
              <a:rPr lang="en-US"/>
              <a:t>A location is associated with a continent, country, state (province, etc.), and city. </a:t>
            </a:r>
          </a:p>
          <a:p>
            <a:pPr marL="749300" lvl="1"/>
            <a:r>
              <a:rPr lang="en-US"/>
              <a:t>Products can be divided into various categories, such as clothing, electronics, and furniture.</a:t>
            </a:r>
          </a:p>
          <a:p>
            <a:r>
              <a:rPr lang="en-US"/>
              <a:t>Note that these categories often nest and form a tree or lattice</a:t>
            </a:r>
          </a:p>
          <a:p>
            <a:pPr marL="749300" lvl="1"/>
            <a:r>
              <a:rPr lang="en-US"/>
              <a:t>A year contains months which contains day</a:t>
            </a:r>
          </a:p>
          <a:p>
            <a:pPr marL="749300" lvl="1"/>
            <a:r>
              <a:rPr lang="en-US"/>
              <a:t>A country contains a state which contains a city</a:t>
            </a:r>
          </a:p>
        </p:txBody>
      </p:sp>
    </p:spTree>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p:txBody>
          <a:bodyPr/>
          <a:lstStyle/>
          <a:p>
            <a:r>
              <a:rPr lang="en-US" altLang="en-US"/>
              <a:t>Support Counting Using a Hash Tree</a:t>
            </a:r>
          </a:p>
        </p:txBody>
      </p:sp>
      <p:sp>
        <p:nvSpPr>
          <p:cNvPr id="37891" name="Line 3"/>
          <p:cNvSpPr>
            <a:spLocks noChangeShapeType="1"/>
          </p:cNvSpPr>
          <p:nvPr/>
        </p:nvSpPr>
        <p:spPr bwMode="auto">
          <a:xfrm flipH="1">
            <a:off x="2763838" y="2765425"/>
            <a:ext cx="1425575" cy="6762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7892" name="Line 4"/>
          <p:cNvSpPr>
            <a:spLocks noChangeShapeType="1"/>
          </p:cNvSpPr>
          <p:nvPr/>
        </p:nvSpPr>
        <p:spPr bwMode="auto">
          <a:xfrm>
            <a:off x="4189413" y="2765425"/>
            <a:ext cx="0" cy="7381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7893" name="Line 5"/>
          <p:cNvSpPr>
            <a:spLocks noChangeShapeType="1"/>
          </p:cNvSpPr>
          <p:nvPr/>
        </p:nvSpPr>
        <p:spPr bwMode="auto">
          <a:xfrm>
            <a:off x="4189413" y="2765425"/>
            <a:ext cx="1425575" cy="6762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7894" name="Line 6"/>
          <p:cNvSpPr>
            <a:spLocks noChangeShapeType="1"/>
          </p:cNvSpPr>
          <p:nvPr/>
        </p:nvSpPr>
        <p:spPr bwMode="auto">
          <a:xfrm flipH="1">
            <a:off x="1939925" y="3838575"/>
            <a:ext cx="808038" cy="4778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7895" name="Line 7"/>
          <p:cNvSpPr>
            <a:spLocks noChangeShapeType="1"/>
          </p:cNvSpPr>
          <p:nvPr/>
        </p:nvSpPr>
        <p:spPr bwMode="auto">
          <a:xfrm>
            <a:off x="2747963" y="3838575"/>
            <a:ext cx="0" cy="5365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7896" name="Line 8"/>
          <p:cNvSpPr>
            <a:spLocks noChangeShapeType="1"/>
          </p:cNvSpPr>
          <p:nvPr/>
        </p:nvSpPr>
        <p:spPr bwMode="auto">
          <a:xfrm>
            <a:off x="2747963" y="3838575"/>
            <a:ext cx="649287" cy="4778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7897" name="Line 9"/>
          <p:cNvSpPr>
            <a:spLocks noChangeShapeType="1"/>
          </p:cNvSpPr>
          <p:nvPr/>
        </p:nvSpPr>
        <p:spPr bwMode="auto">
          <a:xfrm flipH="1">
            <a:off x="4600575" y="3838575"/>
            <a:ext cx="1014413" cy="7381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7898" name="Line 10"/>
          <p:cNvSpPr>
            <a:spLocks noChangeShapeType="1"/>
          </p:cNvSpPr>
          <p:nvPr/>
        </p:nvSpPr>
        <p:spPr bwMode="auto">
          <a:xfrm>
            <a:off x="5614988" y="3838575"/>
            <a:ext cx="0" cy="7381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7899" name="Line 11"/>
          <p:cNvSpPr>
            <a:spLocks noChangeShapeType="1"/>
          </p:cNvSpPr>
          <p:nvPr/>
        </p:nvSpPr>
        <p:spPr bwMode="auto">
          <a:xfrm>
            <a:off x="5614988" y="3838575"/>
            <a:ext cx="1139825" cy="7381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7900" name="Line 12"/>
          <p:cNvSpPr>
            <a:spLocks noChangeShapeType="1"/>
          </p:cNvSpPr>
          <p:nvPr/>
        </p:nvSpPr>
        <p:spPr bwMode="auto">
          <a:xfrm flipH="1">
            <a:off x="2003425" y="4778375"/>
            <a:ext cx="760413" cy="5365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7901" name="Line 13"/>
          <p:cNvSpPr>
            <a:spLocks noChangeShapeType="1"/>
          </p:cNvSpPr>
          <p:nvPr/>
        </p:nvSpPr>
        <p:spPr bwMode="auto">
          <a:xfrm>
            <a:off x="2763838" y="4778375"/>
            <a:ext cx="0" cy="6048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7902" name="Line 14"/>
          <p:cNvSpPr>
            <a:spLocks noChangeShapeType="1"/>
          </p:cNvSpPr>
          <p:nvPr/>
        </p:nvSpPr>
        <p:spPr bwMode="auto">
          <a:xfrm>
            <a:off x="2763838" y="4778375"/>
            <a:ext cx="696912" cy="5365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7903" name="Rectangle 15"/>
          <p:cNvSpPr>
            <a:spLocks noChangeArrowheads="1"/>
          </p:cNvSpPr>
          <p:nvPr/>
        </p:nvSpPr>
        <p:spPr bwMode="auto">
          <a:xfrm>
            <a:off x="2636838" y="3436938"/>
            <a:ext cx="252412" cy="401637"/>
          </a:xfrm>
          <a:prstGeom prst="rect">
            <a:avLst/>
          </a:prstGeom>
          <a:solidFill>
            <a:schemeClr val="accent1"/>
          </a:solidFill>
          <a:ln w="9525">
            <a:solidFill>
              <a:schemeClr val="tx1"/>
            </a:solidFill>
            <a:miter lim="800000"/>
            <a:headEnd/>
            <a:tailEnd/>
          </a:ln>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spcBef>
                <a:spcPct val="0"/>
              </a:spcBef>
              <a:spcAft>
                <a:spcPct val="0"/>
              </a:spcAft>
              <a:buClrTx/>
              <a:buSzTx/>
              <a:buFontTx/>
              <a:buNone/>
            </a:pPr>
            <a:endParaRPr lang="en-US" altLang="en-US" sz="1400"/>
          </a:p>
        </p:txBody>
      </p:sp>
      <p:sp>
        <p:nvSpPr>
          <p:cNvPr id="37904" name="Line 16"/>
          <p:cNvSpPr>
            <a:spLocks noChangeShapeType="1"/>
          </p:cNvSpPr>
          <p:nvPr/>
        </p:nvSpPr>
        <p:spPr bwMode="auto">
          <a:xfrm>
            <a:off x="2636838" y="3570288"/>
            <a:ext cx="25241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7905" name="Line 17"/>
          <p:cNvSpPr>
            <a:spLocks noChangeShapeType="1"/>
          </p:cNvSpPr>
          <p:nvPr/>
        </p:nvSpPr>
        <p:spPr bwMode="auto">
          <a:xfrm>
            <a:off x="2636838" y="3705225"/>
            <a:ext cx="25241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7906" name="Rectangle 18"/>
          <p:cNvSpPr>
            <a:spLocks noChangeArrowheads="1"/>
          </p:cNvSpPr>
          <p:nvPr/>
        </p:nvSpPr>
        <p:spPr bwMode="auto">
          <a:xfrm>
            <a:off x="5487988" y="3436938"/>
            <a:ext cx="254000" cy="401637"/>
          </a:xfrm>
          <a:prstGeom prst="rect">
            <a:avLst/>
          </a:prstGeom>
          <a:solidFill>
            <a:schemeClr val="accent1"/>
          </a:solidFill>
          <a:ln w="9525">
            <a:solidFill>
              <a:schemeClr val="tx1"/>
            </a:solidFill>
            <a:miter lim="800000"/>
            <a:headEnd/>
            <a:tailEnd/>
          </a:ln>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spcBef>
                <a:spcPct val="0"/>
              </a:spcBef>
              <a:spcAft>
                <a:spcPct val="0"/>
              </a:spcAft>
              <a:buClrTx/>
              <a:buSzTx/>
              <a:buFontTx/>
              <a:buNone/>
            </a:pPr>
            <a:endParaRPr lang="en-US" altLang="en-US" sz="1400"/>
          </a:p>
        </p:txBody>
      </p:sp>
      <p:sp>
        <p:nvSpPr>
          <p:cNvPr id="37907" name="Line 19"/>
          <p:cNvSpPr>
            <a:spLocks noChangeShapeType="1"/>
          </p:cNvSpPr>
          <p:nvPr/>
        </p:nvSpPr>
        <p:spPr bwMode="auto">
          <a:xfrm>
            <a:off x="5487988" y="3570288"/>
            <a:ext cx="2540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7908" name="Line 20"/>
          <p:cNvSpPr>
            <a:spLocks noChangeShapeType="1"/>
          </p:cNvSpPr>
          <p:nvPr/>
        </p:nvSpPr>
        <p:spPr bwMode="auto">
          <a:xfrm>
            <a:off x="5487988" y="3705225"/>
            <a:ext cx="2540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7909" name="Rectangle 21"/>
          <p:cNvSpPr>
            <a:spLocks noChangeArrowheads="1"/>
          </p:cNvSpPr>
          <p:nvPr/>
        </p:nvSpPr>
        <p:spPr bwMode="auto">
          <a:xfrm>
            <a:off x="2636838" y="4375150"/>
            <a:ext cx="252412" cy="403225"/>
          </a:xfrm>
          <a:prstGeom prst="rect">
            <a:avLst/>
          </a:prstGeom>
          <a:solidFill>
            <a:schemeClr val="accent1"/>
          </a:solidFill>
          <a:ln w="9525">
            <a:solidFill>
              <a:schemeClr val="tx1"/>
            </a:solidFill>
            <a:miter lim="800000"/>
            <a:headEnd/>
            <a:tailEnd/>
          </a:ln>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spcBef>
                <a:spcPct val="0"/>
              </a:spcBef>
              <a:spcAft>
                <a:spcPct val="0"/>
              </a:spcAft>
              <a:buClrTx/>
              <a:buSzTx/>
              <a:buFontTx/>
              <a:buNone/>
            </a:pPr>
            <a:endParaRPr lang="en-US" altLang="en-US" sz="1400"/>
          </a:p>
        </p:txBody>
      </p:sp>
      <p:sp>
        <p:nvSpPr>
          <p:cNvPr id="37910" name="Line 22"/>
          <p:cNvSpPr>
            <a:spLocks noChangeShapeType="1"/>
          </p:cNvSpPr>
          <p:nvPr/>
        </p:nvSpPr>
        <p:spPr bwMode="auto">
          <a:xfrm>
            <a:off x="2636838" y="4645025"/>
            <a:ext cx="25241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7911" name="Line 23"/>
          <p:cNvSpPr>
            <a:spLocks noChangeShapeType="1"/>
          </p:cNvSpPr>
          <p:nvPr/>
        </p:nvSpPr>
        <p:spPr bwMode="auto">
          <a:xfrm>
            <a:off x="2636838" y="4510088"/>
            <a:ext cx="25241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7912" name="Rectangle 24"/>
          <p:cNvSpPr>
            <a:spLocks noChangeArrowheads="1"/>
          </p:cNvSpPr>
          <p:nvPr/>
        </p:nvSpPr>
        <p:spPr bwMode="auto">
          <a:xfrm>
            <a:off x="3270250" y="5314950"/>
            <a:ext cx="633413" cy="336550"/>
          </a:xfrm>
          <a:prstGeom prst="rect">
            <a:avLst/>
          </a:prstGeom>
          <a:solidFill>
            <a:srgbClr val="FFFF99"/>
          </a:solidFill>
          <a:ln w="9525">
            <a:solidFill>
              <a:schemeClr val="tx1"/>
            </a:solidFill>
            <a:miter lim="800000"/>
            <a:headEnd/>
            <a:tailEnd/>
          </a:ln>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spcBef>
                <a:spcPct val="0"/>
              </a:spcBef>
              <a:spcAft>
                <a:spcPct val="0"/>
              </a:spcAft>
              <a:buClrTx/>
              <a:buSzTx/>
              <a:buFontTx/>
              <a:buNone/>
            </a:pPr>
            <a:endParaRPr lang="en-US" altLang="en-US" sz="1400"/>
          </a:p>
        </p:txBody>
      </p:sp>
      <p:sp>
        <p:nvSpPr>
          <p:cNvPr id="37913" name="Text Box 25"/>
          <p:cNvSpPr txBox="1">
            <a:spLocks noChangeArrowheads="1"/>
          </p:cNvSpPr>
          <p:nvPr/>
        </p:nvSpPr>
        <p:spPr bwMode="auto">
          <a:xfrm>
            <a:off x="3270250" y="5338763"/>
            <a:ext cx="6413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spcBef>
                <a:spcPct val="0"/>
              </a:spcBef>
              <a:spcAft>
                <a:spcPct val="0"/>
              </a:spcAft>
              <a:buClrTx/>
              <a:buSzTx/>
              <a:buFontTx/>
              <a:buNone/>
            </a:pPr>
            <a:r>
              <a:rPr lang="en-US" altLang="en-US" sz="1800" b="0">
                <a:latin typeface="Times New Roman" pitchFamily="18" charset="0"/>
              </a:rPr>
              <a:t>1 5 9</a:t>
            </a:r>
            <a:endParaRPr lang="en-US" altLang="en-US" sz="2000" b="0">
              <a:latin typeface="Times New Roman" pitchFamily="18" charset="0"/>
            </a:endParaRPr>
          </a:p>
        </p:txBody>
      </p:sp>
      <p:grpSp>
        <p:nvGrpSpPr>
          <p:cNvPr id="37914" name="Group 26"/>
          <p:cNvGrpSpPr>
            <a:grpSpLocks/>
          </p:cNvGrpSpPr>
          <p:nvPr/>
        </p:nvGrpSpPr>
        <p:grpSpPr bwMode="auto">
          <a:xfrm>
            <a:off x="1622425" y="4308475"/>
            <a:ext cx="641350" cy="390525"/>
            <a:chOff x="1248" y="2784"/>
            <a:chExt cx="486" cy="279"/>
          </a:xfrm>
        </p:grpSpPr>
        <p:sp>
          <p:nvSpPr>
            <p:cNvPr id="38023" name="Rectangle 27"/>
            <p:cNvSpPr>
              <a:spLocks noChangeArrowheads="1"/>
            </p:cNvSpPr>
            <p:nvPr/>
          </p:nvSpPr>
          <p:spPr bwMode="auto">
            <a:xfrm>
              <a:off x="1248" y="2784"/>
              <a:ext cx="480" cy="240"/>
            </a:xfrm>
            <a:prstGeom prst="rect">
              <a:avLst/>
            </a:prstGeom>
            <a:solidFill>
              <a:srgbClr val="FFFF99"/>
            </a:solidFill>
            <a:ln w="9525">
              <a:solidFill>
                <a:schemeClr val="tx1"/>
              </a:solidFill>
              <a:miter lim="800000"/>
              <a:headEnd/>
              <a:tailEnd/>
            </a:ln>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spcBef>
                  <a:spcPct val="0"/>
                </a:spcBef>
                <a:spcAft>
                  <a:spcPct val="0"/>
                </a:spcAft>
                <a:buClrTx/>
                <a:buSzTx/>
                <a:buFontTx/>
                <a:buNone/>
              </a:pPr>
              <a:endParaRPr lang="en-US" altLang="en-US" sz="1400"/>
            </a:p>
          </p:txBody>
        </p:sp>
        <p:sp>
          <p:nvSpPr>
            <p:cNvPr id="38024" name="Text Box 28"/>
            <p:cNvSpPr txBox="1">
              <a:spLocks noChangeArrowheads="1"/>
            </p:cNvSpPr>
            <p:nvPr/>
          </p:nvSpPr>
          <p:spPr bwMode="auto">
            <a:xfrm>
              <a:off x="1248" y="2801"/>
              <a:ext cx="486" cy="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spcBef>
                  <a:spcPct val="0"/>
                </a:spcBef>
                <a:spcAft>
                  <a:spcPct val="0"/>
                </a:spcAft>
                <a:buClrTx/>
                <a:buSzTx/>
                <a:buFontTx/>
                <a:buNone/>
              </a:pPr>
              <a:r>
                <a:rPr lang="en-US" altLang="en-US" sz="1800" b="0">
                  <a:latin typeface="Times New Roman" pitchFamily="18" charset="0"/>
                </a:rPr>
                <a:t>1 4 5</a:t>
              </a:r>
              <a:endParaRPr lang="en-US" altLang="en-US" sz="2000" b="0">
                <a:latin typeface="Times New Roman" pitchFamily="18" charset="0"/>
              </a:endParaRPr>
            </a:p>
          </p:txBody>
        </p:sp>
      </p:grpSp>
      <p:sp>
        <p:nvSpPr>
          <p:cNvPr id="37915" name="Rectangle 29"/>
          <p:cNvSpPr>
            <a:spLocks noChangeArrowheads="1"/>
          </p:cNvSpPr>
          <p:nvPr/>
        </p:nvSpPr>
        <p:spPr bwMode="auto">
          <a:xfrm>
            <a:off x="3143250" y="4308475"/>
            <a:ext cx="633413" cy="336550"/>
          </a:xfrm>
          <a:prstGeom prst="rect">
            <a:avLst/>
          </a:prstGeom>
          <a:solidFill>
            <a:srgbClr val="FFFF99"/>
          </a:solidFill>
          <a:ln w="9525">
            <a:solidFill>
              <a:schemeClr val="tx1"/>
            </a:solidFill>
            <a:miter lim="800000"/>
            <a:headEnd/>
            <a:tailEnd/>
          </a:ln>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spcBef>
                <a:spcPct val="0"/>
              </a:spcBef>
              <a:spcAft>
                <a:spcPct val="0"/>
              </a:spcAft>
              <a:buClrTx/>
              <a:buSzTx/>
              <a:buFontTx/>
              <a:buNone/>
            </a:pPr>
            <a:endParaRPr lang="en-US" altLang="en-US" sz="1400"/>
          </a:p>
        </p:txBody>
      </p:sp>
      <p:sp>
        <p:nvSpPr>
          <p:cNvPr id="37916" name="Text Box 30"/>
          <p:cNvSpPr txBox="1">
            <a:spLocks noChangeArrowheads="1"/>
          </p:cNvSpPr>
          <p:nvPr/>
        </p:nvSpPr>
        <p:spPr bwMode="auto">
          <a:xfrm>
            <a:off x="3143250" y="4332288"/>
            <a:ext cx="6413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spcBef>
                <a:spcPct val="0"/>
              </a:spcBef>
              <a:spcAft>
                <a:spcPct val="0"/>
              </a:spcAft>
              <a:buClrTx/>
              <a:buSzTx/>
              <a:buFontTx/>
              <a:buNone/>
            </a:pPr>
            <a:r>
              <a:rPr lang="en-US" altLang="en-US" sz="1800" b="0">
                <a:latin typeface="Times New Roman" pitchFamily="18" charset="0"/>
              </a:rPr>
              <a:t>1 3 6</a:t>
            </a:r>
            <a:endParaRPr lang="en-US" altLang="en-US" sz="2000" b="0">
              <a:latin typeface="Times New Roman" pitchFamily="18" charset="0"/>
            </a:endParaRPr>
          </a:p>
        </p:txBody>
      </p:sp>
      <p:sp>
        <p:nvSpPr>
          <p:cNvPr id="37917" name="Rectangle 31"/>
          <p:cNvSpPr>
            <a:spLocks noChangeArrowheads="1"/>
          </p:cNvSpPr>
          <p:nvPr/>
        </p:nvSpPr>
        <p:spPr bwMode="auto">
          <a:xfrm>
            <a:off x="4284663" y="4576763"/>
            <a:ext cx="633412" cy="336550"/>
          </a:xfrm>
          <a:prstGeom prst="rect">
            <a:avLst/>
          </a:prstGeom>
          <a:solidFill>
            <a:srgbClr val="FFFF99"/>
          </a:solidFill>
          <a:ln w="9525">
            <a:solidFill>
              <a:schemeClr val="tx1"/>
            </a:solidFill>
            <a:miter lim="800000"/>
            <a:headEnd/>
            <a:tailEnd/>
          </a:ln>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spcBef>
                <a:spcPct val="0"/>
              </a:spcBef>
              <a:spcAft>
                <a:spcPct val="0"/>
              </a:spcAft>
              <a:buClrTx/>
              <a:buSzTx/>
              <a:buFontTx/>
              <a:buNone/>
            </a:pPr>
            <a:endParaRPr lang="en-US" altLang="en-US" sz="1400"/>
          </a:p>
        </p:txBody>
      </p:sp>
      <p:sp>
        <p:nvSpPr>
          <p:cNvPr id="37918" name="Text Box 32"/>
          <p:cNvSpPr txBox="1">
            <a:spLocks noChangeArrowheads="1"/>
          </p:cNvSpPr>
          <p:nvPr/>
        </p:nvSpPr>
        <p:spPr bwMode="auto">
          <a:xfrm>
            <a:off x="4284663" y="4600575"/>
            <a:ext cx="6413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spcBef>
                <a:spcPct val="0"/>
              </a:spcBef>
              <a:spcAft>
                <a:spcPct val="0"/>
              </a:spcAft>
              <a:buClrTx/>
              <a:buSzTx/>
              <a:buFontTx/>
              <a:buNone/>
            </a:pPr>
            <a:r>
              <a:rPr lang="en-US" altLang="en-US" sz="1800" b="0">
                <a:latin typeface="Times New Roman" pitchFamily="18" charset="0"/>
              </a:rPr>
              <a:t>3 4 5</a:t>
            </a:r>
            <a:endParaRPr lang="en-US" altLang="en-US" sz="2000" b="0">
              <a:latin typeface="Times New Roman" pitchFamily="18" charset="0"/>
            </a:endParaRPr>
          </a:p>
        </p:txBody>
      </p:sp>
      <p:grpSp>
        <p:nvGrpSpPr>
          <p:cNvPr id="37919" name="Group 33"/>
          <p:cNvGrpSpPr>
            <a:grpSpLocks/>
          </p:cNvGrpSpPr>
          <p:nvPr/>
        </p:nvGrpSpPr>
        <p:grpSpPr bwMode="auto">
          <a:xfrm>
            <a:off x="6438900" y="4576763"/>
            <a:ext cx="641350" cy="390525"/>
            <a:chOff x="432" y="3408"/>
            <a:chExt cx="486" cy="279"/>
          </a:xfrm>
        </p:grpSpPr>
        <p:sp>
          <p:nvSpPr>
            <p:cNvPr id="38021" name="Rectangle 34"/>
            <p:cNvSpPr>
              <a:spLocks noChangeArrowheads="1"/>
            </p:cNvSpPr>
            <p:nvPr/>
          </p:nvSpPr>
          <p:spPr bwMode="auto">
            <a:xfrm>
              <a:off x="432" y="3408"/>
              <a:ext cx="480" cy="240"/>
            </a:xfrm>
            <a:prstGeom prst="rect">
              <a:avLst/>
            </a:prstGeom>
            <a:solidFill>
              <a:srgbClr val="FFFF99"/>
            </a:solidFill>
            <a:ln w="9525">
              <a:solidFill>
                <a:schemeClr val="tx1"/>
              </a:solidFill>
              <a:miter lim="800000"/>
              <a:headEnd/>
              <a:tailEnd/>
            </a:ln>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spcBef>
                  <a:spcPct val="0"/>
                </a:spcBef>
                <a:spcAft>
                  <a:spcPct val="0"/>
                </a:spcAft>
                <a:buClrTx/>
                <a:buSzTx/>
                <a:buFontTx/>
                <a:buNone/>
              </a:pPr>
              <a:endParaRPr lang="en-US" altLang="en-US" sz="1400"/>
            </a:p>
          </p:txBody>
        </p:sp>
        <p:sp>
          <p:nvSpPr>
            <p:cNvPr id="38022" name="Text Box 35"/>
            <p:cNvSpPr txBox="1">
              <a:spLocks noChangeArrowheads="1"/>
            </p:cNvSpPr>
            <p:nvPr/>
          </p:nvSpPr>
          <p:spPr bwMode="auto">
            <a:xfrm>
              <a:off x="432" y="3425"/>
              <a:ext cx="486" cy="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spcBef>
                  <a:spcPct val="0"/>
                </a:spcBef>
                <a:spcAft>
                  <a:spcPct val="0"/>
                </a:spcAft>
                <a:buClrTx/>
                <a:buSzTx/>
                <a:buFontTx/>
                <a:buNone/>
              </a:pPr>
              <a:r>
                <a:rPr lang="en-US" altLang="en-US" sz="1800" b="0">
                  <a:latin typeface="Times New Roman" pitchFamily="18" charset="0"/>
                </a:rPr>
                <a:t>3 6 7</a:t>
              </a:r>
              <a:endParaRPr lang="en-US" altLang="en-US" sz="2000" b="0">
                <a:latin typeface="Times New Roman" pitchFamily="18" charset="0"/>
              </a:endParaRPr>
            </a:p>
          </p:txBody>
        </p:sp>
      </p:grpSp>
      <p:grpSp>
        <p:nvGrpSpPr>
          <p:cNvPr id="37920" name="Group 36"/>
          <p:cNvGrpSpPr>
            <a:grpSpLocks/>
          </p:cNvGrpSpPr>
          <p:nvPr/>
        </p:nvGrpSpPr>
        <p:grpSpPr bwMode="auto">
          <a:xfrm>
            <a:off x="6438900" y="4913313"/>
            <a:ext cx="641350" cy="390525"/>
            <a:chOff x="432" y="3408"/>
            <a:chExt cx="486" cy="280"/>
          </a:xfrm>
        </p:grpSpPr>
        <p:sp>
          <p:nvSpPr>
            <p:cNvPr id="38019" name="Rectangle 37"/>
            <p:cNvSpPr>
              <a:spLocks noChangeArrowheads="1"/>
            </p:cNvSpPr>
            <p:nvPr/>
          </p:nvSpPr>
          <p:spPr bwMode="auto">
            <a:xfrm>
              <a:off x="432" y="3408"/>
              <a:ext cx="480" cy="240"/>
            </a:xfrm>
            <a:prstGeom prst="rect">
              <a:avLst/>
            </a:prstGeom>
            <a:solidFill>
              <a:srgbClr val="FFFF99"/>
            </a:solidFill>
            <a:ln w="9525">
              <a:solidFill>
                <a:schemeClr val="tx1"/>
              </a:solidFill>
              <a:miter lim="800000"/>
              <a:headEnd/>
              <a:tailEnd/>
            </a:ln>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spcBef>
                  <a:spcPct val="0"/>
                </a:spcBef>
                <a:spcAft>
                  <a:spcPct val="0"/>
                </a:spcAft>
                <a:buClrTx/>
                <a:buSzTx/>
                <a:buFontTx/>
                <a:buNone/>
              </a:pPr>
              <a:endParaRPr lang="en-US" altLang="en-US" sz="1400"/>
            </a:p>
          </p:txBody>
        </p:sp>
        <p:sp>
          <p:nvSpPr>
            <p:cNvPr id="38020" name="Text Box 38"/>
            <p:cNvSpPr txBox="1">
              <a:spLocks noChangeArrowheads="1"/>
            </p:cNvSpPr>
            <p:nvPr/>
          </p:nvSpPr>
          <p:spPr bwMode="auto">
            <a:xfrm>
              <a:off x="432" y="3425"/>
              <a:ext cx="486" cy="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spcBef>
                  <a:spcPct val="0"/>
                </a:spcBef>
                <a:spcAft>
                  <a:spcPct val="0"/>
                </a:spcAft>
                <a:buClrTx/>
                <a:buSzTx/>
                <a:buFontTx/>
                <a:buNone/>
              </a:pPr>
              <a:r>
                <a:rPr lang="en-US" altLang="en-US" sz="1800" b="0">
                  <a:latin typeface="Times New Roman" pitchFamily="18" charset="0"/>
                </a:rPr>
                <a:t>3 6 8</a:t>
              </a:r>
              <a:endParaRPr lang="en-US" altLang="en-US" sz="2000" b="0">
                <a:latin typeface="Times New Roman" pitchFamily="18" charset="0"/>
              </a:endParaRPr>
            </a:p>
          </p:txBody>
        </p:sp>
      </p:grpSp>
      <p:grpSp>
        <p:nvGrpSpPr>
          <p:cNvPr id="37921" name="Group 39"/>
          <p:cNvGrpSpPr>
            <a:grpSpLocks/>
          </p:cNvGrpSpPr>
          <p:nvPr/>
        </p:nvGrpSpPr>
        <p:grpSpPr bwMode="auto">
          <a:xfrm>
            <a:off x="5297488" y="4576763"/>
            <a:ext cx="644525" cy="725487"/>
            <a:chOff x="3792" y="3312"/>
            <a:chExt cx="488" cy="519"/>
          </a:xfrm>
        </p:grpSpPr>
        <p:grpSp>
          <p:nvGrpSpPr>
            <p:cNvPr id="38013" name="Group 40"/>
            <p:cNvGrpSpPr>
              <a:grpSpLocks/>
            </p:cNvGrpSpPr>
            <p:nvPr/>
          </p:nvGrpSpPr>
          <p:grpSpPr bwMode="auto">
            <a:xfrm>
              <a:off x="3792" y="3312"/>
              <a:ext cx="488" cy="279"/>
              <a:chOff x="432" y="3408"/>
              <a:chExt cx="488" cy="279"/>
            </a:xfrm>
          </p:grpSpPr>
          <p:sp>
            <p:nvSpPr>
              <p:cNvPr id="38017" name="Rectangle 41"/>
              <p:cNvSpPr>
                <a:spLocks noChangeArrowheads="1"/>
              </p:cNvSpPr>
              <p:nvPr/>
            </p:nvSpPr>
            <p:spPr bwMode="auto">
              <a:xfrm>
                <a:off x="432" y="3408"/>
                <a:ext cx="480" cy="240"/>
              </a:xfrm>
              <a:prstGeom prst="rect">
                <a:avLst/>
              </a:prstGeom>
              <a:solidFill>
                <a:srgbClr val="FFFF99"/>
              </a:solidFill>
              <a:ln w="9525">
                <a:solidFill>
                  <a:schemeClr val="tx1"/>
                </a:solidFill>
                <a:miter lim="800000"/>
                <a:headEnd/>
                <a:tailEnd/>
              </a:ln>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spcBef>
                    <a:spcPct val="0"/>
                  </a:spcBef>
                  <a:spcAft>
                    <a:spcPct val="0"/>
                  </a:spcAft>
                  <a:buClrTx/>
                  <a:buSzTx/>
                  <a:buFontTx/>
                  <a:buNone/>
                </a:pPr>
                <a:endParaRPr lang="en-US" altLang="en-US" sz="1400"/>
              </a:p>
            </p:txBody>
          </p:sp>
          <p:sp>
            <p:nvSpPr>
              <p:cNvPr id="38018" name="Text Box 42"/>
              <p:cNvSpPr txBox="1">
                <a:spLocks noChangeArrowheads="1"/>
              </p:cNvSpPr>
              <p:nvPr/>
            </p:nvSpPr>
            <p:spPr bwMode="auto">
              <a:xfrm>
                <a:off x="434" y="3425"/>
                <a:ext cx="486" cy="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spcBef>
                    <a:spcPct val="0"/>
                  </a:spcBef>
                  <a:spcAft>
                    <a:spcPct val="0"/>
                  </a:spcAft>
                  <a:buClrTx/>
                  <a:buSzTx/>
                  <a:buFontTx/>
                  <a:buNone/>
                </a:pPr>
                <a:r>
                  <a:rPr lang="en-US" altLang="en-US" sz="1800" b="0">
                    <a:latin typeface="Times New Roman" pitchFamily="18" charset="0"/>
                  </a:rPr>
                  <a:t>3 5 6</a:t>
                </a:r>
                <a:endParaRPr lang="en-US" altLang="en-US" sz="2000" b="0">
                  <a:latin typeface="Times New Roman" pitchFamily="18" charset="0"/>
                </a:endParaRPr>
              </a:p>
            </p:txBody>
          </p:sp>
        </p:grpSp>
        <p:grpSp>
          <p:nvGrpSpPr>
            <p:cNvPr id="38014" name="Group 43"/>
            <p:cNvGrpSpPr>
              <a:grpSpLocks/>
            </p:cNvGrpSpPr>
            <p:nvPr/>
          </p:nvGrpSpPr>
          <p:grpSpPr bwMode="auto">
            <a:xfrm>
              <a:off x="3792" y="3552"/>
              <a:ext cx="488" cy="279"/>
              <a:chOff x="432" y="3408"/>
              <a:chExt cx="488" cy="279"/>
            </a:xfrm>
          </p:grpSpPr>
          <p:sp>
            <p:nvSpPr>
              <p:cNvPr id="38015" name="Rectangle 44"/>
              <p:cNvSpPr>
                <a:spLocks noChangeArrowheads="1"/>
              </p:cNvSpPr>
              <p:nvPr/>
            </p:nvSpPr>
            <p:spPr bwMode="auto">
              <a:xfrm>
                <a:off x="432" y="3408"/>
                <a:ext cx="480" cy="240"/>
              </a:xfrm>
              <a:prstGeom prst="rect">
                <a:avLst/>
              </a:prstGeom>
              <a:solidFill>
                <a:srgbClr val="FFFF99"/>
              </a:solidFill>
              <a:ln w="9525">
                <a:solidFill>
                  <a:schemeClr val="tx1"/>
                </a:solidFill>
                <a:miter lim="800000"/>
                <a:headEnd/>
                <a:tailEnd/>
              </a:ln>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spcBef>
                    <a:spcPct val="0"/>
                  </a:spcBef>
                  <a:spcAft>
                    <a:spcPct val="0"/>
                  </a:spcAft>
                  <a:buClrTx/>
                  <a:buSzTx/>
                  <a:buFontTx/>
                  <a:buNone/>
                </a:pPr>
                <a:endParaRPr lang="en-US" altLang="en-US" sz="1400"/>
              </a:p>
            </p:txBody>
          </p:sp>
          <p:sp>
            <p:nvSpPr>
              <p:cNvPr id="38016" name="Text Box 45"/>
              <p:cNvSpPr txBox="1">
                <a:spLocks noChangeArrowheads="1"/>
              </p:cNvSpPr>
              <p:nvPr/>
            </p:nvSpPr>
            <p:spPr bwMode="auto">
              <a:xfrm>
                <a:off x="434" y="3425"/>
                <a:ext cx="486" cy="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spcBef>
                    <a:spcPct val="0"/>
                  </a:spcBef>
                  <a:spcAft>
                    <a:spcPct val="0"/>
                  </a:spcAft>
                  <a:buClrTx/>
                  <a:buSzTx/>
                  <a:buFontTx/>
                  <a:buNone/>
                </a:pPr>
                <a:r>
                  <a:rPr lang="en-US" altLang="en-US" sz="1800" b="0">
                    <a:latin typeface="Times New Roman" pitchFamily="18" charset="0"/>
                  </a:rPr>
                  <a:t>3 5 7</a:t>
                </a:r>
                <a:endParaRPr lang="en-US" altLang="en-US" sz="2000" b="0">
                  <a:latin typeface="Times New Roman" pitchFamily="18" charset="0"/>
                </a:endParaRPr>
              </a:p>
            </p:txBody>
          </p:sp>
        </p:grpSp>
      </p:grpSp>
      <p:grpSp>
        <p:nvGrpSpPr>
          <p:cNvPr id="37922" name="Group 46"/>
          <p:cNvGrpSpPr>
            <a:grpSpLocks/>
          </p:cNvGrpSpPr>
          <p:nvPr/>
        </p:nvGrpSpPr>
        <p:grpSpPr bwMode="auto">
          <a:xfrm>
            <a:off x="5297488" y="5248275"/>
            <a:ext cx="644525" cy="390525"/>
            <a:chOff x="432" y="3408"/>
            <a:chExt cx="488" cy="279"/>
          </a:xfrm>
        </p:grpSpPr>
        <p:sp>
          <p:nvSpPr>
            <p:cNvPr id="38011" name="Rectangle 47"/>
            <p:cNvSpPr>
              <a:spLocks noChangeArrowheads="1"/>
            </p:cNvSpPr>
            <p:nvPr/>
          </p:nvSpPr>
          <p:spPr bwMode="auto">
            <a:xfrm>
              <a:off x="432" y="3408"/>
              <a:ext cx="480" cy="240"/>
            </a:xfrm>
            <a:prstGeom prst="rect">
              <a:avLst/>
            </a:prstGeom>
            <a:solidFill>
              <a:srgbClr val="FFFF99"/>
            </a:solidFill>
            <a:ln w="9525">
              <a:solidFill>
                <a:schemeClr val="tx1"/>
              </a:solidFill>
              <a:miter lim="800000"/>
              <a:headEnd/>
              <a:tailEnd/>
            </a:ln>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spcBef>
                  <a:spcPct val="0"/>
                </a:spcBef>
                <a:spcAft>
                  <a:spcPct val="0"/>
                </a:spcAft>
                <a:buClrTx/>
                <a:buSzTx/>
                <a:buFontTx/>
                <a:buNone/>
              </a:pPr>
              <a:endParaRPr lang="en-US" altLang="en-US" sz="1400"/>
            </a:p>
          </p:txBody>
        </p:sp>
        <p:sp>
          <p:nvSpPr>
            <p:cNvPr id="38012" name="Text Box 48"/>
            <p:cNvSpPr txBox="1">
              <a:spLocks noChangeArrowheads="1"/>
            </p:cNvSpPr>
            <p:nvPr/>
          </p:nvSpPr>
          <p:spPr bwMode="auto">
            <a:xfrm>
              <a:off x="434" y="3425"/>
              <a:ext cx="486" cy="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spcBef>
                  <a:spcPct val="0"/>
                </a:spcBef>
                <a:spcAft>
                  <a:spcPct val="0"/>
                </a:spcAft>
                <a:buClrTx/>
                <a:buSzTx/>
                <a:buFontTx/>
                <a:buNone/>
              </a:pPr>
              <a:r>
                <a:rPr lang="en-US" altLang="en-US" sz="1800" b="0">
                  <a:latin typeface="Times New Roman" pitchFamily="18" charset="0"/>
                </a:rPr>
                <a:t>6 8 9</a:t>
              </a:r>
              <a:endParaRPr lang="en-US" altLang="en-US" sz="2000" b="0">
                <a:latin typeface="Times New Roman" pitchFamily="18" charset="0"/>
              </a:endParaRPr>
            </a:p>
          </p:txBody>
        </p:sp>
      </p:grpSp>
      <p:grpSp>
        <p:nvGrpSpPr>
          <p:cNvPr id="37923" name="Group 49"/>
          <p:cNvGrpSpPr>
            <a:grpSpLocks/>
          </p:cNvGrpSpPr>
          <p:nvPr/>
        </p:nvGrpSpPr>
        <p:grpSpPr bwMode="auto">
          <a:xfrm>
            <a:off x="3903663" y="3503613"/>
            <a:ext cx="641350" cy="390525"/>
            <a:chOff x="432" y="3408"/>
            <a:chExt cx="486" cy="279"/>
          </a:xfrm>
        </p:grpSpPr>
        <p:sp>
          <p:nvSpPr>
            <p:cNvPr id="38009" name="Rectangle 50"/>
            <p:cNvSpPr>
              <a:spLocks noChangeArrowheads="1"/>
            </p:cNvSpPr>
            <p:nvPr/>
          </p:nvSpPr>
          <p:spPr bwMode="auto">
            <a:xfrm>
              <a:off x="432" y="3408"/>
              <a:ext cx="480" cy="240"/>
            </a:xfrm>
            <a:prstGeom prst="rect">
              <a:avLst/>
            </a:prstGeom>
            <a:solidFill>
              <a:srgbClr val="FFFF99"/>
            </a:solidFill>
            <a:ln w="9525">
              <a:solidFill>
                <a:schemeClr val="tx1"/>
              </a:solidFill>
              <a:miter lim="800000"/>
              <a:headEnd/>
              <a:tailEnd/>
            </a:ln>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spcBef>
                  <a:spcPct val="0"/>
                </a:spcBef>
                <a:spcAft>
                  <a:spcPct val="0"/>
                </a:spcAft>
                <a:buClrTx/>
                <a:buSzTx/>
                <a:buFontTx/>
                <a:buNone/>
              </a:pPr>
              <a:endParaRPr lang="en-US" altLang="en-US" sz="1400"/>
            </a:p>
          </p:txBody>
        </p:sp>
        <p:sp>
          <p:nvSpPr>
            <p:cNvPr id="38010" name="Text Box 51"/>
            <p:cNvSpPr txBox="1">
              <a:spLocks noChangeArrowheads="1"/>
            </p:cNvSpPr>
            <p:nvPr/>
          </p:nvSpPr>
          <p:spPr bwMode="auto">
            <a:xfrm>
              <a:off x="432" y="3425"/>
              <a:ext cx="486" cy="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spcBef>
                  <a:spcPct val="0"/>
                </a:spcBef>
                <a:spcAft>
                  <a:spcPct val="0"/>
                </a:spcAft>
                <a:buClrTx/>
                <a:buSzTx/>
                <a:buFontTx/>
                <a:buNone/>
              </a:pPr>
              <a:r>
                <a:rPr lang="en-US" altLang="en-US" sz="1800" b="0">
                  <a:latin typeface="Times New Roman" pitchFamily="18" charset="0"/>
                </a:rPr>
                <a:t>2 3 4</a:t>
              </a:r>
            </a:p>
          </p:txBody>
        </p:sp>
      </p:grpSp>
      <p:grpSp>
        <p:nvGrpSpPr>
          <p:cNvPr id="37924" name="Group 52"/>
          <p:cNvGrpSpPr>
            <a:grpSpLocks/>
          </p:cNvGrpSpPr>
          <p:nvPr/>
        </p:nvGrpSpPr>
        <p:grpSpPr bwMode="auto">
          <a:xfrm>
            <a:off x="3903663" y="3838575"/>
            <a:ext cx="641350" cy="392113"/>
            <a:chOff x="432" y="3408"/>
            <a:chExt cx="486" cy="280"/>
          </a:xfrm>
        </p:grpSpPr>
        <p:sp>
          <p:nvSpPr>
            <p:cNvPr id="38007" name="Rectangle 53"/>
            <p:cNvSpPr>
              <a:spLocks noChangeArrowheads="1"/>
            </p:cNvSpPr>
            <p:nvPr/>
          </p:nvSpPr>
          <p:spPr bwMode="auto">
            <a:xfrm>
              <a:off x="432" y="3408"/>
              <a:ext cx="480" cy="240"/>
            </a:xfrm>
            <a:prstGeom prst="rect">
              <a:avLst/>
            </a:prstGeom>
            <a:solidFill>
              <a:srgbClr val="FFFF99"/>
            </a:solidFill>
            <a:ln w="9525">
              <a:solidFill>
                <a:schemeClr val="tx1"/>
              </a:solidFill>
              <a:miter lim="800000"/>
              <a:headEnd/>
              <a:tailEnd/>
            </a:ln>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spcBef>
                  <a:spcPct val="0"/>
                </a:spcBef>
                <a:spcAft>
                  <a:spcPct val="0"/>
                </a:spcAft>
                <a:buClrTx/>
                <a:buSzTx/>
                <a:buFontTx/>
                <a:buNone/>
              </a:pPr>
              <a:endParaRPr lang="en-US" altLang="en-US" sz="1400"/>
            </a:p>
          </p:txBody>
        </p:sp>
        <p:sp>
          <p:nvSpPr>
            <p:cNvPr id="38008" name="Text Box 54"/>
            <p:cNvSpPr txBox="1">
              <a:spLocks noChangeArrowheads="1"/>
            </p:cNvSpPr>
            <p:nvPr/>
          </p:nvSpPr>
          <p:spPr bwMode="auto">
            <a:xfrm>
              <a:off x="432" y="3426"/>
              <a:ext cx="486" cy="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spcBef>
                  <a:spcPct val="0"/>
                </a:spcBef>
                <a:spcAft>
                  <a:spcPct val="0"/>
                </a:spcAft>
                <a:buClrTx/>
                <a:buSzTx/>
                <a:buFontTx/>
                <a:buNone/>
              </a:pPr>
              <a:r>
                <a:rPr lang="en-US" altLang="en-US" sz="1800" b="0">
                  <a:latin typeface="Times New Roman" pitchFamily="18" charset="0"/>
                </a:rPr>
                <a:t>5 6 7</a:t>
              </a:r>
              <a:endParaRPr lang="en-US" altLang="en-US" sz="2000" b="0">
                <a:latin typeface="Times New Roman" pitchFamily="18" charset="0"/>
              </a:endParaRPr>
            </a:p>
          </p:txBody>
        </p:sp>
      </p:grpSp>
      <p:grpSp>
        <p:nvGrpSpPr>
          <p:cNvPr id="37925" name="Group 55"/>
          <p:cNvGrpSpPr>
            <a:grpSpLocks/>
          </p:cNvGrpSpPr>
          <p:nvPr/>
        </p:nvGrpSpPr>
        <p:grpSpPr bwMode="auto">
          <a:xfrm>
            <a:off x="1685925" y="5314950"/>
            <a:ext cx="641350" cy="390525"/>
            <a:chOff x="432" y="3408"/>
            <a:chExt cx="486" cy="279"/>
          </a:xfrm>
        </p:grpSpPr>
        <p:sp>
          <p:nvSpPr>
            <p:cNvPr id="38005" name="Rectangle 56"/>
            <p:cNvSpPr>
              <a:spLocks noChangeArrowheads="1"/>
            </p:cNvSpPr>
            <p:nvPr/>
          </p:nvSpPr>
          <p:spPr bwMode="auto">
            <a:xfrm>
              <a:off x="432" y="3408"/>
              <a:ext cx="480" cy="240"/>
            </a:xfrm>
            <a:prstGeom prst="rect">
              <a:avLst/>
            </a:prstGeom>
            <a:solidFill>
              <a:srgbClr val="FFFF99"/>
            </a:solidFill>
            <a:ln w="9525">
              <a:solidFill>
                <a:schemeClr val="tx1"/>
              </a:solidFill>
              <a:miter lim="800000"/>
              <a:headEnd/>
              <a:tailEnd/>
            </a:ln>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spcBef>
                  <a:spcPct val="0"/>
                </a:spcBef>
                <a:spcAft>
                  <a:spcPct val="0"/>
                </a:spcAft>
                <a:buClrTx/>
                <a:buSzTx/>
                <a:buFontTx/>
                <a:buNone/>
              </a:pPr>
              <a:endParaRPr lang="en-US" altLang="en-US" sz="1400"/>
            </a:p>
          </p:txBody>
        </p:sp>
        <p:sp>
          <p:nvSpPr>
            <p:cNvPr id="38006" name="Text Box 57"/>
            <p:cNvSpPr txBox="1">
              <a:spLocks noChangeArrowheads="1"/>
            </p:cNvSpPr>
            <p:nvPr/>
          </p:nvSpPr>
          <p:spPr bwMode="auto">
            <a:xfrm>
              <a:off x="432" y="3425"/>
              <a:ext cx="486" cy="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spcBef>
                  <a:spcPct val="0"/>
                </a:spcBef>
                <a:spcAft>
                  <a:spcPct val="0"/>
                </a:spcAft>
                <a:buClrTx/>
                <a:buSzTx/>
                <a:buFontTx/>
                <a:buNone/>
              </a:pPr>
              <a:r>
                <a:rPr lang="en-US" altLang="en-US" sz="1800" b="0">
                  <a:latin typeface="Times New Roman" pitchFamily="18" charset="0"/>
                </a:rPr>
                <a:t>1 2 4</a:t>
              </a:r>
              <a:endParaRPr lang="en-US" altLang="en-US" sz="2000" b="0">
                <a:latin typeface="Times New Roman" pitchFamily="18" charset="0"/>
              </a:endParaRPr>
            </a:p>
          </p:txBody>
        </p:sp>
      </p:grpSp>
      <p:grpSp>
        <p:nvGrpSpPr>
          <p:cNvPr id="37926" name="Group 58"/>
          <p:cNvGrpSpPr>
            <a:grpSpLocks/>
          </p:cNvGrpSpPr>
          <p:nvPr/>
        </p:nvGrpSpPr>
        <p:grpSpPr bwMode="auto">
          <a:xfrm>
            <a:off x="1685925" y="5651500"/>
            <a:ext cx="641350" cy="392113"/>
            <a:chOff x="432" y="3408"/>
            <a:chExt cx="486" cy="281"/>
          </a:xfrm>
        </p:grpSpPr>
        <p:sp>
          <p:nvSpPr>
            <p:cNvPr id="38003" name="Rectangle 59"/>
            <p:cNvSpPr>
              <a:spLocks noChangeArrowheads="1"/>
            </p:cNvSpPr>
            <p:nvPr/>
          </p:nvSpPr>
          <p:spPr bwMode="auto">
            <a:xfrm>
              <a:off x="432" y="3408"/>
              <a:ext cx="480" cy="240"/>
            </a:xfrm>
            <a:prstGeom prst="rect">
              <a:avLst/>
            </a:prstGeom>
            <a:solidFill>
              <a:srgbClr val="FFFF99"/>
            </a:solidFill>
            <a:ln w="9525">
              <a:solidFill>
                <a:schemeClr val="tx1"/>
              </a:solidFill>
              <a:miter lim="800000"/>
              <a:headEnd/>
              <a:tailEnd/>
            </a:ln>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spcBef>
                  <a:spcPct val="0"/>
                </a:spcBef>
                <a:spcAft>
                  <a:spcPct val="0"/>
                </a:spcAft>
                <a:buClrTx/>
                <a:buSzTx/>
                <a:buFontTx/>
                <a:buNone/>
              </a:pPr>
              <a:endParaRPr lang="en-US" altLang="en-US" sz="1400"/>
            </a:p>
          </p:txBody>
        </p:sp>
        <p:sp>
          <p:nvSpPr>
            <p:cNvPr id="38004" name="Text Box 60"/>
            <p:cNvSpPr txBox="1">
              <a:spLocks noChangeArrowheads="1"/>
            </p:cNvSpPr>
            <p:nvPr/>
          </p:nvSpPr>
          <p:spPr bwMode="auto">
            <a:xfrm>
              <a:off x="432" y="3426"/>
              <a:ext cx="486" cy="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spcBef>
                  <a:spcPct val="0"/>
                </a:spcBef>
                <a:spcAft>
                  <a:spcPct val="0"/>
                </a:spcAft>
                <a:buClrTx/>
                <a:buSzTx/>
                <a:buFontTx/>
                <a:buNone/>
              </a:pPr>
              <a:r>
                <a:rPr lang="en-US" altLang="en-US" sz="1800" b="0">
                  <a:latin typeface="Times New Roman" pitchFamily="18" charset="0"/>
                </a:rPr>
                <a:t>4 5 7</a:t>
              </a:r>
              <a:endParaRPr lang="en-US" altLang="en-US" sz="2000" b="0">
                <a:latin typeface="Times New Roman" pitchFamily="18" charset="0"/>
              </a:endParaRPr>
            </a:p>
          </p:txBody>
        </p:sp>
      </p:grpSp>
      <p:grpSp>
        <p:nvGrpSpPr>
          <p:cNvPr id="37927" name="Group 61"/>
          <p:cNvGrpSpPr>
            <a:grpSpLocks/>
          </p:cNvGrpSpPr>
          <p:nvPr/>
        </p:nvGrpSpPr>
        <p:grpSpPr bwMode="auto">
          <a:xfrm>
            <a:off x="2446338" y="5383213"/>
            <a:ext cx="641350" cy="390525"/>
            <a:chOff x="432" y="3408"/>
            <a:chExt cx="486" cy="280"/>
          </a:xfrm>
        </p:grpSpPr>
        <p:sp>
          <p:nvSpPr>
            <p:cNvPr id="38001" name="Rectangle 62"/>
            <p:cNvSpPr>
              <a:spLocks noChangeArrowheads="1"/>
            </p:cNvSpPr>
            <p:nvPr/>
          </p:nvSpPr>
          <p:spPr bwMode="auto">
            <a:xfrm>
              <a:off x="432" y="3408"/>
              <a:ext cx="480" cy="240"/>
            </a:xfrm>
            <a:prstGeom prst="rect">
              <a:avLst/>
            </a:prstGeom>
            <a:solidFill>
              <a:srgbClr val="FFFF99"/>
            </a:solidFill>
            <a:ln w="9525">
              <a:solidFill>
                <a:schemeClr val="tx1"/>
              </a:solidFill>
              <a:miter lim="800000"/>
              <a:headEnd/>
              <a:tailEnd/>
            </a:ln>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spcBef>
                  <a:spcPct val="0"/>
                </a:spcBef>
                <a:spcAft>
                  <a:spcPct val="0"/>
                </a:spcAft>
                <a:buClrTx/>
                <a:buSzTx/>
                <a:buFontTx/>
                <a:buNone/>
              </a:pPr>
              <a:endParaRPr lang="en-US" altLang="en-US" sz="1400"/>
            </a:p>
          </p:txBody>
        </p:sp>
        <p:sp>
          <p:nvSpPr>
            <p:cNvPr id="38002" name="Text Box 63"/>
            <p:cNvSpPr txBox="1">
              <a:spLocks noChangeArrowheads="1"/>
            </p:cNvSpPr>
            <p:nvPr/>
          </p:nvSpPr>
          <p:spPr bwMode="auto">
            <a:xfrm>
              <a:off x="432" y="3425"/>
              <a:ext cx="486" cy="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spcBef>
                  <a:spcPct val="0"/>
                </a:spcBef>
                <a:spcAft>
                  <a:spcPct val="0"/>
                </a:spcAft>
                <a:buClrTx/>
                <a:buSzTx/>
                <a:buFontTx/>
                <a:buNone/>
              </a:pPr>
              <a:r>
                <a:rPr lang="en-US" altLang="en-US" sz="1800" b="0">
                  <a:latin typeface="Times New Roman" pitchFamily="18" charset="0"/>
                </a:rPr>
                <a:t>1 2 5</a:t>
              </a:r>
              <a:endParaRPr lang="en-US" altLang="en-US" sz="2000" b="0">
                <a:latin typeface="Times New Roman" pitchFamily="18" charset="0"/>
              </a:endParaRPr>
            </a:p>
          </p:txBody>
        </p:sp>
      </p:grpSp>
      <p:grpSp>
        <p:nvGrpSpPr>
          <p:cNvPr id="37928" name="Group 64"/>
          <p:cNvGrpSpPr>
            <a:grpSpLocks/>
          </p:cNvGrpSpPr>
          <p:nvPr/>
        </p:nvGrpSpPr>
        <p:grpSpPr bwMode="auto">
          <a:xfrm>
            <a:off x="2446338" y="5718175"/>
            <a:ext cx="641350" cy="388938"/>
            <a:chOff x="432" y="3408"/>
            <a:chExt cx="486" cy="278"/>
          </a:xfrm>
        </p:grpSpPr>
        <p:sp>
          <p:nvSpPr>
            <p:cNvPr id="37999" name="Rectangle 65"/>
            <p:cNvSpPr>
              <a:spLocks noChangeArrowheads="1"/>
            </p:cNvSpPr>
            <p:nvPr/>
          </p:nvSpPr>
          <p:spPr bwMode="auto">
            <a:xfrm>
              <a:off x="432" y="3408"/>
              <a:ext cx="480" cy="240"/>
            </a:xfrm>
            <a:prstGeom prst="rect">
              <a:avLst/>
            </a:prstGeom>
            <a:solidFill>
              <a:srgbClr val="FFFF99"/>
            </a:solidFill>
            <a:ln w="9525">
              <a:solidFill>
                <a:schemeClr val="tx1"/>
              </a:solidFill>
              <a:miter lim="800000"/>
              <a:headEnd/>
              <a:tailEnd/>
            </a:ln>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spcBef>
                  <a:spcPct val="0"/>
                </a:spcBef>
                <a:spcAft>
                  <a:spcPct val="0"/>
                </a:spcAft>
                <a:buClrTx/>
                <a:buSzTx/>
                <a:buFontTx/>
                <a:buNone/>
              </a:pPr>
              <a:endParaRPr lang="en-US" altLang="en-US" sz="1400"/>
            </a:p>
          </p:txBody>
        </p:sp>
        <p:sp>
          <p:nvSpPr>
            <p:cNvPr id="38000" name="Text Box 66"/>
            <p:cNvSpPr txBox="1">
              <a:spLocks noChangeArrowheads="1"/>
            </p:cNvSpPr>
            <p:nvPr/>
          </p:nvSpPr>
          <p:spPr bwMode="auto">
            <a:xfrm>
              <a:off x="432" y="3424"/>
              <a:ext cx="486" cy="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spcBef>
                  <a:spcPct val="0"/>
                </a:spcBef>
                <a:spcAft>
                  <a:spcPct val="0"/>
                </a:spcAft>
                <a:buClrTx/>
                <a:buSzTx/>
                <a:buFontTx/>
                <a:buNone/>
              </a:pPr>
              <a:r>
                <a:rPr lang="en-US" altLang="en-US" sz="1800" b="0">
                  <a:latin typeface="Times New Roman" pitchFamily="18" charset="0"/>
                </a:rPr>
                <a:t>4 5 8</a:t>
              </a:r>
              <a:endParaRPr lang="en-US" altLang="en-US" sz="2000" b="0">
                <a:latin typeface="Times New Roman" pitchFamily="18" charset="0"/>
              </a:endParaRPr>
            </a:p>
          </p:txBody>
        </p:sp>
      </p:grpSp>
      <p:sp>
        <p:nvSpPr>
          <p:cNvPr id="37929" name="Rectangle 67"/>
          <p:cNvSpPr>
            <a:spLocks noChangeArrowheads="1"/>
          </p:cNvSpPr>
          <p:nvPr/>
        </p:nvSpPr>
        <p:spPr bwMode="auto">
          <a:xfrm>
            <a:off x="4030663" y="2362200"/>
            <a:ext cx="254000" cy="403225"/>
          </a:xfrm>
          <a:prstGeom prst="rect">
            <a:avLst/>
          </a:prstGeom>
          <a:solidFill>
            <a:schemeClr val="accent1"/>
          </a:solidFill>
          <a:ln w="9525">
            <a:solidFill>
              <a:schemeClr val="tx1"/>
            </a:solidFill>
            <a:miter lim="800000"/>
            <a:headEnd/>
            <a:tailEnd/>
          </a:ln>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spcBef>
                <a:spcPct val="0"/>
              </a:spcBef>
              <a:spcAft>
                <a:spcPct val="0"/>
              </a:spcAft>
              <a:buClrTx/>
              <a:buSzTx/>
              <a:buFontTx/>
              <a:buNone/>
            </a:pPr>
            <a:endParaRPr lang="en-US" altLang="en-US" sz="1400"/>
          </a:p>
        </p:txBody>
      </p:sp>
      <p:sp>
        <p:nvSpPr>
          <p:cNvPr id="37930" name="Line 68"/>
          <p:cNvSpPr>
            <a:spLocks noChangeShapeType="1"/>
          </p:cNvSpPr>
          <p:nvPr/>
        </p:nvSpPr>
        <p:spPr bwMode="auto">
          <a:xfrm>
            <a:off x="4030663" y="2497138"/>
            <a:ext cx="2540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7931" name="Line 69"/>
          <p:cNvSpPr>
            <a:spLocks noChangeShapeType="1"/>
          </p:cNvSpPr>
          <p:nvPr/>
        </p:nvSpPr>
        <p:spPr bwMode="auto">
          <a:xfrm>
            <a:off x="4030663" y="2630488"/>
            <a:ext cx="2540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37932" name="Group 70"/>
          <p:cNvGrpSpPr>
            <a:grpSpLocks/>
          </p:cNvGrpSpPr>
          <p:nvPr/>
        </p:nvGrpSpPr>
        <p:grpSpPr bwMode="auto">
          <a:xfrm>
            <a:off x="7185025" y="1295400"/>
            <a:ext cx="1654175" cy="1692275"/>
            <a:chOff x="96" y="1097"/>
            <a:chExt cx="1141" cy="1122"/>
          </a:xfrm>
        </p:grpSpPr>
        <p:sp>
          <p:nvSpPr>
            <p:cNvPr id="37986" name="Text Box 71"/>
            <p:cNvSpPr txBox="1">
              <a:spLocks noChangeArrowheads="1"/>
            </p:cNvSpPr>
            <p:nvPr/>
          </p:nvSpPr>
          <p:spPr bwMode="auto">
            <a:xfrm>
              <a:off x="96" y="1776"/>
              <a:ext cx="372"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spcBef>
                  <a:spcPct val="0"/>
                </a:spcBef>
                <a:spcAft>
                  <a:spcPct val="0"/>
                </a:spcAft>
                <a:buClrTx/>
                <a:buSzTx/>
                <a:buFontTx/>
                <a:buNone/>
              </a:pPr>
              <a:r>
                <a:rPr lang="en-US" altLang="en-US" sz="1400">
                  <a:latin typeface="Times New Roman" pitchFamily="18" charset="0"/>
                </a:rPr>
                <a:t>1,4,7</a:t>
              </a:r>
              <a:endParaRPr lang="en-US" altLang="en-US" sz="1400" b="0">
                <a:latin typeface="Times New Roman" pitchFamily="18" charset="0"/>
              </a:endParaRPr>
            </a:p>
          </p:txBody>
        </p:sp>
        <p:grpSp>
          <p:nvGrpSpPr>
            <p:cNvPr id="37987" name="Group 72"/>
            <p:cNvGrpSpPr>
              <a:grpSpLocks/>
            </p:cNvGrpSpPr>
            <p:nvPr/>
          </p:nvGrpSpPr>
          <p:grpSpPr bwMode="auto">
            <a:xfrm>
              <a:off x="144" y="1097"/>
              <a:ext cx="1093" cy="1122"/>
              <a:chOff x="144" y="1097"/>
              <a:chExt cx="1093" cy="1122"/>
            </a:xfrm>
          </p:grpSpPr>
          <p:sp>
            <p:nvSpPr>
              <p:cNvPr id="37988" name="Text Box 73"/>
              <p:cNvSpPr txBox="1">
                <a:spLocks noChangeArrowheads="1"/>
              </p:cNvSpPr>
              <p:nvPr/>
            </p:nvSpPr>
            <p:spPr bwMode="auto">
              <a:xfrm>
                <a:off x="369" y="1097"/>
                <a:ext cx="127" cy="3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spcBef>
                    <a:spcPct val="0"/>
                  </a:spcBef>
                  <a:spcAft>
                    <a:spcPct val="0"/>
                  </a:spcAft>
                  <a:buClrTx/>
                  <a:buSzTx/>
                  <a:buFontTx/>
                  <a:buNone/>
                </a:pPr>
                <a:endParaRPr lang="en-US" altLang="en-US" b="0">
                  <a:latin typeface="Wingdings" pitchFamily="2" charset="2"/>
                </a:endParaRPr>
              </a:p>
            </p:txBody>
          </p:sp>
          <p:grpSp>
            <p:nvGrpSpPr>
              <p:cNvPr id="37989" name="Group 74"/>
              <p:cNvGrpSpPr>
                <a:grpSpLocks/>
              </p:cNvGrpSpPr>
              <p:nvPr/>
            </p:nvGrpSpPr>
            <p:grpSpPr bwMode="auto">
              <a:xfrm>
                <a:off x="528" y="1392"/>
                <a:ext cx="240" cy="384"/>
                <a:chOff x="2064" y="1872"/>
                <a:chExt cx="192" cy="288"/>
              </a:xfrm>
            </p:grpSpPr>
            <p:sp>
              <p:nvSpPr>
                <p:cNvPr id="37996" name="Rectangle 75"/>
                <p:cNvSpPr>
                  <a:spLocks noChangeArrowheads="1"/>
                </p:cNvSpPr>
                <p:nvPr/>
              </p:nvSpPr>
              <p:spPr bwMode="auto">
                <a:xfrm>
                  <a:off x="2064" y="1872"/>
                  <a:ext cx="192" cy="288"/>
                </a:xfrm>
                <a:prstGeom prst="rect">
                  <a:avLst/>
                </a:prstGeom>
                <a:solidFill>
                  <a:schemeClr val="accent1"/>
                </a:solidFill>
                <a:ln w="9525">
                  <a:solidFill>
                    <a:schemeClr val="tx1"/>
                  </a:solidFill>
                  <a:miter lim="800000"/>
                  <a:headEnd/>
                  <a:tailEnd/>
                </a:ln>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spcBef>
                      <a:spcPct val="0"/>
                    </a:spcBef>
                    <a:spcAft>
                      <a:spcPct val="0"/>
                    </a:spcAft>
                    <a:buClrTx/>
                    <a:buSzTx/>
                    <a:buFontTx/>
                    <a:buNone/>
                  </a:pPr>
                  <a:endParaRPr lang="en-US" altLang="en-US" sz="1400"/>
                </a:p>
              </p:txBody>
            </p:sp>
            <p:sp>
              <p:nvSpPr>
                <p:cNvPr id="37997" name="Line 76"/>
                <p:cNvSpPr>
                  <a:spLocks noChangeShapeType="1"/>
                </p:cNvSpPr>
                <p:nvPr/>
              </p:nvSpPr>
              <p:spPr bwMode="auto">
                <a:xfrm>
                  <a:off x="2064" y="1968"/>
                  <a:ext cx="19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7998" name="Line 77"/>
                <p:cNvSpPr>
                  <a:spLocks noChangeShapeType="1"/>
                </p:cNvSpPr>
                <p:nvPr/>
              </p:nvSpPr>
              <p:spPr bwMode="auto">
                <a:xfrm>
                  <a:off x="2064" y="2064"/>
                  <a:ext cx="19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37990" name="Line 78"/>
              <p:cNvSpPr>
                <a:spLocks noChangeShapeType="1"/>
              </p:cNvSpPr>
              <p:nvPr/>
            </p:nvSpPr>
            <p:spPr bwMode="auto">
              <a:xfrm flipH="1">
                <a:off x="144" y="1776"/>
                <a:ext cx="485" cy="33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7991" name="Line 79"/>
              <p:cNvSpPr>
                <a:spLocks noChangeShapeType="1"/>
              </p:cNvSpPr>
              <p:nvPr/>
            </p:nvSpPr>
            <p:spPr bwMode="auto">
              <a:xfrm>
                <a:off x="624" y="1776"/>
                <a:ext cx="0" cy="3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7992" name="Line 80"/>
              <p:cNvSpPr>
                <a:spLocks noChangeShapeType="1"/>
              </p:cNvSpPr>
              <p:nvPr/>
            </p:nvSpPr>
            <p:spPr bwMode="auto">
              <a:xfrm>
                <a:off x="629" y="1776"/>
                <a:ext cx="427" cy="33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7993" name="Text Box 81"/>
              <p:cNvSpPr txBox="1">
                <a:spLocks noChangeArrowheads="1"/>
              </p:cNvSpPr>
              <p:nvPr/>
            </p:nvSpPr>
            <p:spPr bwMode="auto">
              <a:xfrm>
                <a:off x="289" y="2017"/>
                <a:ext cx="372"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spcBef>
                    <a:spcPct val="0"/>
                  </a:spcBef>
                  <a:spcAft>
                    <a:spcPct val="0"/>
                  </a:spcAft>
                  <a:buClrTx/>
                  <a:buSzTx/>
                  <a:buFontTx/>
                  <a:buNone/>
                </a:pPr>
                <a:r>
                  <a:rPr lang="en-US" altLang="en-US" sz="1400">
                    <a:latin typeface="Times New Roman" pitchFamily="18" charset="0"/>
                  </a:rPr>
                  <a:t>2,5,8</a:t>
                </a:r>
                <a:endParaRPr lang="en-US" altLang="en-US" sz="1400" b="0">
                  <a:latin typeface="Times New Roman" pitchFamily="18" charset="0"/>
                </a:endParaRPr>
              </a:p>
            </p:txBody>
          </p:sp>
          <p:sp>
            <p:nvSpPr>
              <p:cNvPr id="37994" name="Text Box 82"/>
              <p:cNvSpPr txBox="1">
                <a:spLocks noChangeArrowheads="1"/>
              </p:cNvSpPr>
              <p:nvPr/>
            </p:nvSpPr>
            <p:spPr bwMode="auto">
              <a:xfrm>
                <a:off x="865" y="1776"/>
                <a:ext cx="372"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spcBef>
                    <a:spcPct val="0"/>
                  </a:spcBef>
                  <a:spcAft>
                    <a:spcPct val="0"/>
                  </a:spcAft>
                  <a:buClrTx/>
                  <a:buSzTx/>
                  <a:buFontTx/>
                  <a:buNone/>
                </a:pPr>
                <a:r>
                  <a:rPr lang="en-US" altLang="en-US" sz="1400">
                    <a:latin typeface="Times New Roman" pitchFamily="18" charset="0"/>
                  </a:rPr>
                  <a:t>3,6,9</a:t>
                </a:r>
              </a:p>
            </p:txBody>
          </p:sp>
          <p:sp>
            <p:nvSpPr>
              <p:cNvPr id="37995" name="Text Box 83"/>
              <p:cNvSpPr txBox="1">
                <a:spLocks noChangeArrowheads="1"/>
              </p:cNvSpPr>
              <p:nvPr/>
            </p:nvSpPr>
            <p:spPr bwMode="auto">
              <a:xfrm>
                <a:off x="192" y="1152"/>
                <a:ext cx="950" cy="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spcBef>
                    <a:spcPct val="0"/>
                  </a:spcBef>
                  <a:spcAft>
                    <a:spcPct val="0"/>
                  </a:spcAft>
                  <a:buClrTx/>
                  <a:buSzTx/>
                  <a:buFontTx/>
                  <a:buNone/>
                </a:pPr>
                <a:r>
                  <a:rPr lang="en-US" altLang="en-US" sz="1600" b="0">
                    <a:latin typeface="Times New Roman" pitchFamily="18" charset="0"/>
                  </a:rPr>
                  <a:t>Hash Function</a:t>
                </a:r>
                <a:endParaRPr lang="en-US" altLang="en-US" b="0">
                  <a:latin typeface="Times New Roman" pitchFamily="18" charset="0"/>
                </a:endParaRPr>
              </a:p>
            </p:txBody>
          </p:sp>
        </p:grpSp>
      </p:grpSp>
      <p:grpSp>
        <p:nvGrpSpPr>
          <p:cNvPr id="37933" name="Group 84"/>
          <p:cNvGrpSpPr>
            <a:grpSpLocks/>
          </p:cNvGrpSpPr>
          <p:nvPr/>
        </p:nvGrpSpPr>
        <p:grpSpPr bwMode="auto">
          <a:xfrm>
            <a:off x="3603625" y="1447800"/>
            <a:ext cx="1073150" cy="396875"/>
            <a:chOff x="4416" y="1440"/>
            <a:chExt cx="676" cy="250"/>
          </a:xfrm>
        </p:grpSpPr>
        <p:sp>
          <p:nvSpPr>
            <p:cNvPr id="37984" name="Rectangle 85"/>
            <p:cNvSpPr>
              <a:spLocks noChangeArrowheads="1"/>
            </p:cNvSpPr>
            <p:nvPr/>
          </p:nvSpPr>
          <p:spPr bwMode="auto">
            <a:xfrm>
              <a:off x="4416" y="1440"/>
              <a:ext cx="672" cy="213"/>
            </a:xfrm>
            <a:prstGeom prst="rect">
              <a:avLst/>
            </a:prstGeom>
            <a:solidFill>
              <a:srgbClr val="00FFFF"/>
            </a:solidFill>
            <a:ln w="9525">
              <a:solidFill>
                <a:schemeClr val="tx1"/>
              </a:solidFill>
              <a:miter lim="800000"/>
              <a:headEnd/>
              <a:tailEnd/>
            </a:ln>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lgn="ctr">
                <a:spcBef>
                  <a:spcPct val="0"/>
                </a:spcBef>
                <a:spcAft>
                  <a:spcPct val="0"/>
                </a:spcAft>
                <a:buClrTx/>
                <a:buSzTx/>
                <a:buFontTx/>
                <a:buNone/>
              </a:pPr>
              <a:endParaRPr lang="en-US" altLang="en-US">
                <a:latin typeface="Wingdings" pitchFamily="2" charset="2"/>
              </a:endParaRPr>
            </a:p>
          </p:txBody>
        </p:sp>
        <p:sp>
          <p:nvSpPr>
            <p:cNvPr id="37985" name="Text Box 86"/>
            <p:cNvSpPr txBox="1">
              <a:spLocks noChangeArrowheads="1"/>
            </p:cNvSpPr>
            <p:nvPr/>
          </p:nvSpPr>
          <p:spPr bwMode="auto">
            <a:xfrm>
              <a:off x="4416" y="1440"/>
              <a:ext cx="67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spcBef>
                  <a:spcPct val="0"/>
                </a:spcBef>
                <a:spcAft>
                  <a:spcPct val="0"/>
                </a:spcAft>
                <a:buClrTx/>
                <a:buSzTx/>
                <a:buFontTx/>
                <a:buNone/>
              </a:pPr>
              <a:r>
                <a:rPr lang="en-US" altLang="en-US" sz="2000" b="0">
                  <a:latin typeface="Times New Roman" pitchFamily="18" charset="0"/>
                </a:rPr>
                <a:t>1 2 3 5 6</a:t>
              </a:r>
            </a:p>
          </p:txBody>
        </p:sp>
      </p:grpSp>
      <p:sp>
        <p:nvSpPr>
          <p:cNvPr id="37934" name="Line 87"/>
          <p:cNvSpPr>
            <a:spLocks noChangeShapeType="1"/>
          </p:cNvSpPr>
          <p:nvPr/>
        </p:nvSpPr>
        <p:spPr bwMode="auto">
          <a:xfrm>
            <a:off x="4137025" y="1828800"/>
            <a:ext cx="0" cy="457200"/>
          </a:xfrm>
          <a:prstGeom prst="line">
            <a:avLst/>
          </a:prstGeom>
          <a:noFill/>
          <a:ln w="28575">
            <a:solidFill>
              <a:srgbClr val="0000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37935" name="Line 88"/>
          <p:cNvSpPr>
            <a:spLocks noChangeShapeType="1"/>
          </p:cNvSpPr>
          <p:nvPr/>
        </p:nvSpPr>
        <p:spPr bwMode="auto">
          <a:xfrm>
            <a:off x="2689225" y="2590800"/>
            <a:ext cx="76200" cy="762000"/>
          </a:xfrm>
          <a:prstGeom prst="line">
            <a:avLst/>
          </a:prstGeom>
          <a:noFill/>
          <a:ln w="28575">
            <a:solidFill>
              <a:srgbClr val="0000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37936" name="Line 89"/>
          <p:cNvSpPr>
            <a:spLocks noChangeShapeType="1"/>
          </p:cNvSpPr>
          <p:nvPr/>
        </p:nvSpPr>
        <p:spPr bwMode="auto">
          <a:xfrm flipH="1">
            <a:off x="4213225" y="2667000"/>
            <a:ext cx="990600" cy="762000"/>
          </a:xfrm>
          <a:prstGeom prst="line">
            <a:avLst/>
          </a:prstGeom>
          <a:noFill/>
          <a:ln w="28575">
            <a:solidFill>
              <a:srgbClr val="0000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37937" name="Line 90"/>
          <p:cNvSpPr>
            <a:spLocks noChangeShapeType="1"/>
          </p:cNvSpPr>
          <p:nvPr/>
        </p:nvSpPr>
        <p:spPr bwMode="auto">
          <a:xfrm flipH="1">
            <a:off x="5584825" y="3200400"/>
            <a:ext cx="762000" cy="152400"/>
          </a:xfrm>
          <a:prstGeom prst="line">
            <a:avLst/>
          </a:prstGeom>
          <a:noFill/>
          <a:ln w="28575">
            <a:solidFill>
              <a:srgbClr val="0000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nvGrpSpPr>
          <p:cNvPr id="37938" name="Group 91"/>
          <p:cNvGrpSpPr>
            <a:grpSpLocks/>
          </p:cNvGrpSpPr>
          <p:nvPr/>
        </p:nvGrpSpPr>
        <p:grpSpPr bwMode="auto">
          <a:xfrm>
            <a:off x="250825" y="2514600"/>
            <a:ext cx="1377950" cy="396875"/>
            <a:chOff x="0" y="1728"/>
            <a:chExt cx="868" cy="250"/>
          </a:xfrm>
        </p:grpSpPr>
        <p:grpSp>
          <p:nvGrpSpPr>
            <p:cNvPr id="37978" name="Group 92"/>
            <p:cNvGrpSpPr>
              <a:grpSpLocks/>
            </p:cNvGrpSpPr>
            <p:nvPr/>
          </p:nvGrpSpPr>
          <p:grpSpPr bwMode="auto">
            <a:xfrm>
              <a:off x="432" y="1728"/>
              <a:ext cx="436" cy="250"/>
              <a:chOff x="432" y="1728"/>
              <a:chExt cx="436" cy="250"/>
            </a:xfrm>
          </p:grpSpPr>
          <p:sp>
            <p:nvSpPr>
              <p:cNvPr id="37982" name="Rectangle 93"/>
              <p:cNvSpPr>
                <a:spLocks noChangeArrowheads="1"/>
              </p:cNvSpPr>
              <p:nvPr/>
            </p:nvSpPr>
            <p:spPr bwMode="auto">
              <a:xfrm>
                <a:off x="432" y="1728"/>
                <a:ext cx="432" cy="205"/>
              </a:xfrm>
              <a:prstGeom prst="rect">
                <a:avLst/>
              </a:prstGeom>
              <a:solidFill>
                <a:srgbClr val="00FFFF"/>
              </a:solidFill>
              <a:ln w="9525">
                <a:solidFill>
                  <a:schemeClr val="tx1"/>
                </a:solidFill>
                <a:miter lim="800000"/>
                <a:headEnd/>
                <a:tailEnd/>
              </a:ln>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lgn="ctr">
                  <a:spcBef>
                    <a:spcPct val="0"/>
                  </a:spcBef>
                  <a:spcAft>
                    <a:spcPct val="0"/>
                  </a:spcAft>
                  <a:buClrTx/>
                  <a:buSzTx/>
                  <a:buFontTx/>
                  <a:buNone/>
                </a:pPr>
                <a:endParaRPr lang="en-US" altLang="en-US">
                  <a:latin typeface="Wingdings" pitchFamily="2" charset="2"/>
                </a:endParaRPr>
              </a:p>
            </p:txBody>
          </p:sp>
          <p:sp>
            <p:nvSpPr>
              <p:cNvPr id="37983" name="Text Box 94"/>
              <p:cNvSpPr txBox="1">
                <a:spLocks noChangeArrowheads="1"/>
              </p:cNvSpPr>
              <p:nvPr/>
            </p:nvSpPr>
            <p:spPr bwMode="auto">
              <a:xfrm>
                <a:off x="432" y="1728"/>
                <a:ext cx="43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spcBef>
                    <a:spcPct val="0"/>
                  </a:spcBef>
                  <a:spcAft>
                    <a:spcPct val="0"/>
                  </a:spcAft>
                  <a:buClrTx/>
                  <a:buSzTx/>
                  <a:buFontTx/>
                  <a:buNone/>
                </a:pPr>
                <a:r>
                  <a:rPr lang="en-US" altLang="en-US" sz="2000" b="0">
                    <a:latin typeface="Times New Roman" pitchFamily="18" charset="0"/>
                  </a:rPr>
                  <a:t>3 5 6</a:t>
                </a:r>
              </a:p>
            </p:txBody>
          </p:sp>
        </p:grpSp>
        <p:grpSp>
          <p:nvGrpSpPr>
            <p:cNvPr id="37979" name="Group 95"/>
            <p:cNvGrpSpPr>
              <a:grpSpLocks/>
            </p:cNvGrpSpPr>
            <p:nvPr/>
          </p:nvGrpSpPr>
          <p:grpSpPr bwMode="auto">
            <a:xfrm>
              <a:off x="0" y="1728"/>
              <a:ext cx="446" cy="250"/>
              <a:chOff x="336" y="1440"/>
              <a:chExt cx="446" cy="250"/>
            </a:xfrm>
          </p:grpSpPr>
          <p:sp>
            <p:nvSpPr>
              <p:cNvPr id="37980" name="Rectangle 96"/>
              <p:cNvSpPr>
                <a:spLocks noChangeArrowheads="1"/>
              </p:cNvSpPr>
              <p:nvPr/>
            </p:nvSpPr>
            <p:spPr bwMode="auto">
              <a:xfrm>
                <a:off x="336" y="1440"/>
                <a:ext cx="432" cy="205"/>
              </a:xfrm>
              <a:prstGeom prst="rect">
                <a:avLst/>
              </a:prstGeom>
              <a:solidFill>
                <a:srgbClr val="CCCCFF"/>
              </a:solidFill>
              <a:ln w="9525">
                <a:solidFill>
                  <a:schemeClr val="tx1"/>
                </a:solidFill>
                <a:miter lim="800000"/>
                <a:headEnd/>
                <a:tailEnd/>
              </a:ln>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lgn="ctr">
                  <a:spcBef>
                    <a:spcPct val="0"/>
                  </a:spcBef>
                  <a:spcAft>
                    <a:spcPct val="0"/>
                  </a:spcAft>
                  <a:buClrTx/>
                  <a:buSzTx/>
                  <a:buFontTx/>
                  <a:buNone/>
                </a:pPr>
                <a:endParaRPr lang="en-US" altLang="en-US">
                  <a:latin typeface="Wingdings" pitchFamily="2" charset="2"/>
                </a:endParaRPr>
              </a:p>
            </p:txBody>
          </p:sp>
          <p:sp>
            <p:nvSpPr>
              <p:cNvPr id="37981" name="Text Box 97"/>
              <p:cNvSpPr txBox="1">
                <a:spLocks noChangeArrowheads="1"/>
              </p:cNvSpPr>
              <p:nvPr/>
            </p:nvSpPr>
            <p:spPr bwMode="auto">
              <a:xfrm>
                <a:off x="336" y="1440"/>
                <a:ext cx="44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spcBef>
                    <a:spcPct val="0"/>
                  </a:spcBef>
                  <a:spcAft>
                    <a:spcPct val="0"/>
                  </a:spcAft>
                  <a:buClrTx/>
                  <a:buSzTx/>
                  <a:buFontTx/>
                  <a:buNone/>
                </a:pPr>
                <a:r>
                  <a:rPr lang="en-US" altLang="en-US" sz="2000" b="0">
                    <a:latin typeface="Times New Roman" pitchFamily="18" charset="0"/>
                  </a:rPr>
                  <a:t>1 2 +</a:t>
                </a:r>
              </a:p>
            </p:txBody>
          </p:sp>
        </p:grpSp>
      </p:grpSp>
      <p:grpSp>
        <p:nvGrpSpPr>
          <p:cNvPr id="37939" name="Group 98"/>
          <p:cNvGrpSpPr>
            <a:grpSpLocks/>
          </p:cNvGrpSpPr>
          <p:nvPr/>
        </p:nvGrpSpPr>
        <p:grpSpPr bwMode="auto">
          <a:xfrm>
            <a:off x="250825" y="3124200"/>
            <a:ext cx="1187450" cy="396875"/>
            <a:chOff x="0" y="2160"/>
            <a:chExt cx="748" cy="250"/>
          </a:xfrm>
        </p:grpSpPr>
        <p:grpSp>
          <p:nvGrpSpPr>
            <p:cNvPr id="37972" name="Group 99"/>
            <p:cNvGrpSpPr>
              <a:grpSpLocks/>
            </p:cNvGrpSpPr>
            <p:nvPr/>
          </p:nvGrpSpPr>
          <p:grpSpPr bwMode="auto">
            <a:xfrm>
              <a:off x="432" y="2160"/>
              <a:ext cx="316" cy="250"/>
              <a:chOff x="4416" y="1440"/>
              <a:chExt cx="685" cy="260"/>
            </a:xfrm>
          </p:grpSpPr>
          <p:sp>
            <p:nvSpPr>
              <p:cNvPr id="37976" name="Rectangle 100"/>
              <p:cNvSpPr>
                <a:spLocks noChangeArrowheads="1"/>
              </p:cNvSpPr>
              <p:nvPr/>
            </p:nvSpPr>
            <p:spPr bwMode="auto">
              <a:xfrm>
                <a:off x="4416" y="1440"/>
                <a:ext cx="672" cy="213"/>
              </a:xfrm>
              <a:prstGeom prst="rect">
                <a:avLst/>
              </a:prstGeom>
              <a:solidFill>
                <a:srgbClr val="00FFFF"/>
              </a:solidFill>
              <a:ln w="9525">
                <a:solidFill>
                  <a:schemeClr val="tx1"/>
                </a:solidFill>
                <a:miter lim="800000"/>
                <a:headEnd/>
                <a:tailEnd/>
              </a:ln>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lgn="ctr">
                  <a:spcBef>
                    <a:spcPct val="0"/>
                  </a:spcBef>
                  <a:spcAft>
                    <a:spcPct val="0"/>
                  </a:spcAft>
                  <a:buClrTx/>
                  <a:buSzTx/>
                  <a:buFontTx/>
                  <a:buNone/>
                </a:pPr>
                <a:endParaRPr lang="en-US" altLang="en-US">
                  <a:latin typeface="Wingdings" pitchFamily="2" charset="2"/>
                </a:endParaRPr>
              </a:p>
            </p:txBody>
          </p:sp>
          <p:sp>
            <p:nvSpPr>
              <p:cNvPr id="37977" name="Text Box 101"/>
              <p:cNvSpPr txBox="1">
                <a:spLocks noChangeArrowheads="1"/>
              </p:cNvSpPr>
              <p:nvPr/>
            </p:nvSpPr>
            <p:spPr bwMode="auto">
              <a:xfrm>
                <a:off x="4416" y="1440"/>
                <a:ext cx="685"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spcBef>
                    <a:spcPct val="0"/>
                  </a:spcBef>
                  <a:spcAft>
                    <a:spcPct val="0"/>
                  </a:spcAft>
                  <a:buClrTx/>
                  <a:buSzTx/>
                  <a:buFontTx/>
                  <a:buNone/>
                </a:pPr>
                <a:r>
                  <a:rPr lang="en-US" altLang="en-US" sz="2000" b="0">
                    <a:latin typeface="Times New Roman" pitchFamily="18" charset="0"/>
                  </a:rPr>
                  <a:t>5 6</a:t>
                </a:r>
              </a:p>
            </p:txBody>
          </p:sp>
        </p:grpSp>
        <p:grpSp>
          <p:nvGrpSpPr>
            <p:cNvPr id="37973" name="Group 102"/>
            <p:cNvGrpSpPr>
              <a:grpSpLocks/>
            </p:cNvGrpSpPr>
            <p:nvPr/>
          </p:nvGrpSpPr>
          <p:grpSpPr bwMode="auto">
            <a:xfrm>
              <a:off x="0" y="2160"/>
              <a:ext cx="446" cy="250"/>
              <a:chOff x="336" y="1440"/>
              <a:chExt cx="446" cy="250"/>
            </a:xfrm>
          </p:grpSpPr>
          <p:sp>
            <p:nvSpPr>
              <p:cNvPr id="37974" name="Rectangle 103"/>
              <p:cNvSpPr>
                <a:spLocks noChangeArrowheads="1"/>
              </p:cNvSpPr>
              <p:nvPr/>
            </p:nvSpPr>
            <p:spPr bwMode="auto">
              <a:xfrm>
                <a:off x="336" y="1440"/>
                <a:ext cx="432" cy="205"/>
              </a:xfrm>
              <a:prstGeom prst="rect">
                <a:avLst/>
              </a:prstGeom>
              <a:solidFill>
                <a:srgbClr val="CCCCFF"/>
              </a:solidFill>
              <a:ln w="9525">
                <a:solidFill>
                  <a:schemeClr val="tx1"/>
                </a:solidFill>
                <a:miter lim="800000"/>
                <a:headEnd/>
                <a:tailEnd/>
              </a:ln>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lgn="ctr">
                  <a:spcBef>
                    <a:spcPct val="0"/>
                  </a:spcBef>
                  <a:spcAft>
                    <a:spcPct val="0"/>
                  </a:spcAft>
                  <a:buClrTx/>
                  <a:buSzTx/>
                  <a:buFontTx/>
                  <a:buNone/>
                </a:pPr>
                <a:endParaRPr lang="en-US" altLang="en-US">
                  <a:latin typeface="Wingdings" pitchFamily="2" charset="2"/>
                </a:endParaRPr>
              </a:p>
            </p:txBody>
          </p:sp>
          <p:sp>
            <p:nvSpPr>
              <p:cNvPr id="37975" name="Text Box 104"/>
              <p:cNvSpPr txBox="1">
                <a:spLocks noChangeArrowheads="1"/>
              </p:cNvSpPr>
              <p:nvPr/>
            </p:nvSpPr>
            <p:spPr bwMode="auto">
              <a:xfrm>
                <a:off x="336" y="1440"/>
                <a:ext cx="44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spcBef>
                    <a:spcPct val="0"/>
                  </a:spcBef>
                  <a:spcAft>
                    <a:spcPct val="0"/>
                  </a:spcAft>
                  <a:buClrTx/>
                  <a:buSzTx/>
                  <a:buFontTx/>
                  <a:buNone/>
                </a:pPr>
                <a:r>
                  <a:rPr lang="en-US" altLang="en-US" sz="2000" b="0">
                    <a:latin typeface="Times New Roman" pitchFamily="18" charset="0"/>
                  </a:rPr>
                  <a:t>1 3 +</a:t>
                </a:r>
              </a:p>
            </p:txBody>
          </p:sp>
        </p:grpSp>
      </p:grpSp>
      <p:grpSp>
        <p:nvGrpSpPr>
          <p:cNvPr id="37940" name="Group 105"/>
          <p:cNvGrpSpPr>
            <a:grpSpLocks/>
          </p:cNvGrpSpPr>
          <p:nvPr/>
        </p:nvGrpSpPr>
        <p:grpSpPr bwMode="auto">
          <a:xfrm>
            <a:off x="250825" y="3733800"/>
            <a:ext cx="990600" cy="396875"/>
            <a:chOff x="0" y="2544"/>
            <a:chExt cx="624" cy="250"/>
          </a:xfrm>
        </p:grpSpPr>
        <p:grpSp>
          <p:nvGrpSpPr>
            <p:cNvPr id="37966" name="Group 106"/>
            <p:cNvGrpSpPr>
              <a:grpSpLocks/>
            </p:cNvGrpSpPr>
            <p:nvPr/>
          </p:nvGrpSpPr>
          <p:grpSpPr bwMode="auto">
            <a:xfrm>
              <a:off x="417" y="2544"/>
              <a:ext cx="207" cy="250"/>
              <a:chOff x="4363" y="1440"/>
              <a:chExt cx="725" cy="260"/>
            </a:xfrm>
          </p:grpSpPr>
          <p:sp>
            <p:nvSpPr>
              <p:cNvPr id="37970" name="Rectangle 107"/>
              <p:cNvSpPr>
                <a:spLocks noChangeArrowheads="1"/>
              </p:cNvSpPr>
              <p:nvPr/>
            </p:nvSpPr>
            <p:spPr bwMode="auto">
              <a:xfrm>
                <a:off x="4416" y="1440"/>
                <a:ext cx="672" cy="213"/>
              </a:xfrm>
              <a:prstGeom prst="rect">
                <a:avLst/>
              </a:prstGeom>
              <a:solidFill>
                <a:srgbClr val="00FFFF"/>
              </a:solidFill>
              <a:ln w="9525">
                <a:solidFill>
                  <a:schemeClr val="tx1"/>
                </a:solidFill>
                <a:miter lim="800000"/>
                <a:headEnd/>
                <a:tailEnd/>
              </a:ln>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lgn="ctr">
                  <a:spcBef>
                    <a:spcPct val="0"/>
                  </a:spcBef>
                  <a:spcAft>
                    <a:spcPct val="0"/>
                  </a:spcAft>
                  <a:buClrTx/>
                  <a:buSzTx/>
                  <a:buFontTx/>
                  <a:buNone/>
                </a:pPr>
                <a:endParaRPr lang="en-US" altLang="en-US">
                  <a:latin typeface="Wingdings" pitchFamily="2" charset="2"/>
                </a:endParaRPr>
              </a:p>
            </p:txBody>
          </p:sp>
          <p:sp>
            <p:nvSpPr>
              <p:cNvPr id="37971" name="Text Box 108"/>
              <p:cNvSpPr txBox="1">
                <a:spLocks noChangeArrowheads="1"/>
              </p:cNvSpPr>
              <p:nvPr/>
            </p:nvSpPr>
            <p:spPr bwMode="auto">
              <a:xfrm>
                <a:off x="4363" y="1440"/>
                <a:ext cx="687"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spcBef>
                    <a:spcPct val="0"/>
                  </a:spcBef>
                  <a:spcAft>
                    <a:spcPct val="0"/>
                  </a:spcAft>
                  <a:buClrTx/>
                  <a:buSzTx/>
                  <a:buFontTx/>
                  <a:buNone/>
                </a:pPr>
                <a:r>
                  <a:rPr lang="en-US" altLang="en-US" sz="2000" b="0">
                    <a:latin typeface="Times New Roman" pitchFamily="18" charset="0"/>
                  </a:rPr>
                  <a:t>6</a:t>
                </a:r>
              </a:p>
            </p:txBody>
          </p:sp>
        </p:grpSp>
        <p:grpSp>
          <p:nvGrpSpPr>
            <p:cNvPr id="37967" name="Group 109"/>
            <p:cNvGrpSpPr>
              <a:grpSpLocks/>
            </p:cNvGrpSpPr>
            <p:nvPr/>
          </p:nvGrpSpPr>
          <p:grpSpPr bwMode="auto">
            <a:xfrm>
              <a:off x="0" y="2544"/>
              <a:ext cx="446" cy="250"/>
              <a:chOff x="336" y="1440"/>
              <a:chExt cx="446" cy="250"/>
            </a:xfrm>
          </p:grpSpPr>
          <p:sp>
            <p:nvSpPr>
              <p:cNvPr id="37968" name="Rectangle 110"/>
              <p:cNvSpPr>
                <a:spLocks noChangeArrowheads="1"/>
              </p:cNvSpPr>
              <p:nvPr/>
            </p:nvSpPr>
            <p:spPr bwMode="auto">
              <a:xfrm>
                <a:off x="336" y="1440"/>
                <a:ext cx="432" cy="205"/>
              </a:xfrm>
              <a:prstGeom prst="rect">
                <a:avLst/>
              </a:prstGeom>
              <a:solidFill>
                <a:srgbClr val="CCCCFF"/>
              </a:solidFill>
              <a:ln w="9525">
                <a:solidFill>
                  <a:schemeClr val="tx1"/>
                </a:solidFill>
                <a:miter lim="800000"/>
                <a:headEnd/>
                <a:tailEnd/>
              </a:ln>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lgn="ctr">
                  <a:spcBef>
                    <a:spcPct val="0"/>
                  </a:spcBef>
                  <a:spcAft>
                    <a:spcPct val="0"/>
                  </a:spcAft>
                  <a:buClrTx/>
                  <a:buSzTx/>
                  <a:buFontTx/>
                  <a:buNone/>
                </a:pPr>
                <a:endParaRPr lang="en-US" altLang="en-US">
                  <a:latin typeface="Wingdings" pitchFamily="2" charset="2"/>
                </a:endParaRPr>
              </a:p>
            </p:txBody>
          </p:sp>
          <p:sp>
            <p:nvSpPr>
              <p:cNvPr id="37969" name="Text Box 111"/>
              <p:cNvSpPr txBox="1">
                <a:spLocks noChangeArrowheads="1"/>
              </p:cNvSpPr>
              <p:nvPr/>
            </p:nvSpPr>
            <p:spPr bwMode="auto">
              <a:xfrm>
                <a:off x="336" y="1440"/>
                <a:ext cx="44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spcBef>
                    <a:spcPct val="0"/>
                  </a:spcBef>
                  <a:spcAft>
                    <a:spcPct val="0"/>
                  </a:spcAft>
                  <a:buClrTx/>
                  <a:buSzTx/>
                  <a:buFontTx/>
                  <a:buNone/>
                </a:pPr>
                <a:r>
                  <a:rPr lang="en-US" altLang="en-US" sz="2000" b="0">
                    <a:latin typeface="Times New Roman" pitchFamily="18" charset="0"/>
                  </a:rPr>
                  <a:t>1 5 +</a:t>
                </a:r>
              </a:p>
            </p:txBody>
          </p:sp>
        </p:grpSp>
      </p:grpSp>
      <p:sp>
        <p:nvSpPr>
          <p:cNvPr id="37941" name="Line 112"/>
          <p:cNvSpPr>
            <a:spLocks noChangeShapeType="1"/>
          </p:cNvSpPr>
          <p:nvPr/>
        </p:nvSpPr>
        <p:spPr bwMode="auto">
          <a:xfrm>
            <a:off x="1622425" y="2819400"/>
            <a:ext cx="1066800" cy="1447800"/>
          </a:xfrm>
          <a:prstGeom prst="line">
            <a:avLst/>
          </a:prstGeom>
          <a:noFill/>
          <a:ln w="38100">
            <a:solidFill>
              <a:srgbClr val="FF0066"/>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37942" name="Line 113"/>
          <p:cNvSpPr>
            <a:spLocks noChangeShapeType="1"/>
          </p:cNvSpPr>
          <p:nvPr/>
        </p:nvSpPr>
        <p:spPr bwMode="auto">
          <a:xfrm>
            <a:off x="1219200" y="3886200"/>
            <a:ext cx="1295400" cy="457200"/>
          </a:xfrm>
          <a:prstGeom prst="line">
            <a:avLst/>
          </a:prstGeom>
          <a:noFill/>
          <a:ln w="38100">
            <a:solidFill>
              <a:srgbClr val="FF0066"/>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37943" name="Line 114"/>
          <p:cNvSpPr>
            <a:spLocks noChangeShapeType="1"/>
          </p:cNvSpPr>
          <p:nvPr/>
        </p:nvSpPr>
        <p:spPr bwMode="auto">
          <a:xfrm>
            <a:off x="1470025" y="3429000"/>
            <a:ext cx="1676400" cy="838200"/>
          </a:xfrm>
          <a:prstGeom prst="line">
            <a:avLst/>
          </a:prstGeom>
          <a:noFill/>
          <a:ln w="38100">
            <a:solidFill>
              <a:srgbClr val="FF0066"/>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nvGrpSpPr>
          <p:cNvPr id="37944" name="Group 115"/>
          <p:cNvGrpSpPr>
            <a:grpSpLocks/>
          </p:cNvGrpSpPr>
          <p:nvPr/>
        </p:nvGrpSpPr>
        <p:grpSpPr bwMode="auto">
          <a:xfrm>
            <a:off x="4746625" y="2286000"/>
            <a:ext cx="1149350" cy="396875"/>
            <a:chOff x="2880" y="1632"/>
            <a:chExt cx="724" cy="250"/>
          </a:xfrm>
        </p:grpSpPr>
        <p:grpSp>
          <p:nvGrpSpPr>
            <p:cNvPr id="37960" name="Group 116"/>
            <p:cNvGrpSpPr>
              <a:grpSpLocks/>
            </p:cNvGrpSpPr>
            <p:nvPr/>
          </p:nvGrpSpPr>
          <p:grpSpPr bwMode="auto">
            <a:xfrm>
              <a:off x="3168" y="1632"/>
              <a:ext cx="436" cy="250"/>
              <a:chOff x="4416" y="1440"/>
              <a:chExt cx="678" cy="260"/>
            </a:xfrm>
          </p:grpSpPr>
          <p:sp>
            <p:nvSpPr>
              <p:cNvPr id="37964" name="Rectangle 117"/>
              <p:cNvSpPr>
                <a:spLocks noChangeArrowheads="1"/>
              </p:cNvSpPr>
              <p:nvPr/>
            </p:nvSpPr>
            <p:spPr bwMode="auto">
              <a:xfrm>
                <a:off x="4416" y="1440"/>
                <a:ext cx="672" cy="213"/>
              </a:xfrm>
              <a:prstGeom prst="rect">
                <a:avLst/>
              </a:prstGeom>
              <a:solidFill>
                <a:srgbClr val="00FFFF"/>
              </a:solidFill>
              <a:ln w="9525">
                <a:solidFill>
                  <a:schemeClr val="tx1"/>
                </a:solidFill>
                <a:miter lim="800000"/>
                <a:headEnd/>
                <a:tailEnd/>
              </a:ln>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lgn="ctr">
                  <a:spcBef>
                    <a:spcPct val="0"/>
                  </a:spcBef>
                  <a:spcAft>
                    <a:spcPct val="0"/>
                  </a:spcAft>
                  <a:buClrTx/>
                  <a:buSzTx/>
                  <a:buFontTx/>
                  <a:buNone/>
                </a:pPr>
                <a:endParaRPr lang="en-US" altLang="en-US">
                  <a:latin typeface="Wingdings" pitchFamily="2" charset="2"/>
                </a:endParaRPr>
              </a:p>
            </p:txBody>
          </p:sp>
          <p:sp>
            <p:nvSpPr>
              <p:cNvPr id="37965" name="Text Box 118"/>
              <p:cNvSpPr txBox="1">
                <a:spLocks noChangeArrowheads="1"/>
              </p:cNvSpPr>
              <p:nvPr/>
            </p:nvSpPr>
            <p:spPr bwMode="auto">
              <a:xfrm>
                <a:off x="4416" y="1440"/>
                <a:ext cx="678"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spcBef>
                    <a:spcPct val="0"/>
                  </a:spcBef>
                  <a:spcAft>
                    <a:spcPct val="0"/>
                  </a:spcAft>
                  <a:buClrTx/>
                  <a:buSzTx/>
                  <a:buFontTx/>
                  <a:buNone/>
                </a:pPr>
                <a:r>
                  <a:rPr lang="en-US" altLang="en-US" sz="2000" b="0">
                    <a:latin typeface="Times New Roman" pitchFamily="18" charset="0"/>
                  </a:rPr>
                  <a:t>3 5 6</a:t>
                </a:r>
              </a:p>
            </p:txBody>
          </p:sp>
        </p:grpSp>
        <p:grpSp>
          <p:nvGrpSpPr>
            <p:cNvPr id="37961" name="Group 119"/>
            <p:cNvGrpSpPr>
              <a:grpSpLocks/>
            </p:cNvGrpSpPr>
            <p:nvPr/>
          </p:nvGrpSpPr>
          <p:grpSpPr bwMode="auto">
            <a:xfrm>
              <a:off x="2880" y="1632"/>
              <a:ext cx="326" cy="250"/>
              <a:chOff x="336" y="1440"/>
              <a:chExt cx="489" cy="250"/>
            </a:xfrm>
          </p:grpSpPr>
          <p:sp>
            <p:nvSpPr>
              <p:cNvPr id="37962" name="Rectangle 120"/>
              <p:cNvSpPr>
                <a:spLocks noChangeArrowheads="1"/>
              </p:cNvSpPr>
              <p:nvPr/>
            </p:nvSpPr>
            <p:spPr bwMode="auto">
              <a:xfrm>
                <a:off x="336" y="1440"/>
                <a:ext cx="432" cy="205"/>
              </a:xfrm>
              <a:prstGeom prst="rect">
                <a:avLst/>
              </a:prstGeom>
              <a:solidFill>
                <a:srgbClr val="CCCCFF"/>
              </a:solidFill>
              <a:ln w="9525">
                <a:solidFill>
                  <a:schemeClr val="tx1"/>
                </a:solidFill>
                <a:miter lim="800000"/>
                <a:headEnd/>
                <a:tailEnd/>
              </a:ln>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lgn="ctr">
                  <a:spcBef>
                    <a:spcPct val="0"/>
                  </a:spcBef>
                  <a:spcAft>
                    <a:spcPct val="0"/>
                  </a:spcAft>
                  <a:buClrTx/>
                  <a:buSzTx/>
                  <a:buFontTx/>
                  <a:buNone/>
                </a:pPr>
                <a:endParaRPr lang="en-US" altLang="en-US">
                  <a:latin typeface="Wingdings" pitchFamily="2" charset="2"/>
                </a:endParaRPr>
              </a:p>
            </p:txBody>
          </p:sp>
          <p:sp>
            <p:nvSpPr>
              <p:cNvPr id="37963" name="Text Box 121"/>
              <p:cNvSpPr txBox="1">
                <a:spLocks noChangeArrowheads="1"/>
              </p:cNvSpPr>
              <p:nvPr/>
            </p:nvSpPr>
            <p:spPr bwMode="auto">
              <a:xfrm>
                <a:off x="336" y="1440"/>
                <a:ext cx="48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spcBef>
                    <a:spcPct val="0"/>
                  </a:spcBef>
                  <a:spcAft>
                    <a:spcPct val="0"/>
                  </a:spcAft>
                  <a:buClrTx/>
                  <a:buSzTx/>
                  <a:buFontTx/>
                  <a:buNone/>
                </a:pPr>
                <a:r>
                  <a:rPr lang="en-US" altLang="en-US" sz="2000" b="0">
                    <a:latin typeface="Times New Roman" pitchFamily="18" charset="0"/>
                  </a:rPr>
                  <a:t>2 +</a:t>
                </a:r>
              </a:p>
            </p:txBody>
          </p:sp>
        </p:grpSp>
      </p:grpSp>
      <p:grpSp>
        <p:nvGrpSpPr>
          <p:cNvPr id="37945" name="Group 122"/>
          <p:cNvGrpSpPr>
            <a:grpSpLocks/>
          </p:cNvGrpSpPr>
          <p:nvPr/>
        </p:nvGrpSpPr>
        <p:grpSpPr bwMode="auto">
          <a:xfrm>
            <a:off x="6042025" y="2819400"/>
            <a:ext cx="958850" cy="396875"/>
            <a:chOff x="3792" y="2064"/>
            <a:chExt cx="604" cy="250"/>
          </a:xfrm>
        </p:grpSpPr>
        <p:grpSp>
          <p:nvGrpSpPr>
            <p:cNvPr id="37954" name="Group 123"/>
            <p:cNvGrpSpPr>
              <a:grpSpLocks/>
            </p:cNvGrpSpPr>
            <p:nvPr/>
          </p:nvGrpSpPr>
          <p:grpSpPr bwMode="auto">
            <a:xfrm>
              <a:off x="4080" y="2064"/>
              <a:ext cx="316" cy="250"/>
              <a:chOff x="4416" y="1440"/>
              <a:chExt cx="737" cy="260"/>
            </a:xfrm>
          </p:grpSpPr>
          <p:sp>
            <p:nvSpPr>
              <p:cNvPr id="37958" name="Rectangle 124"/>
              <p:cNvSpPr>
                <a:spLocks noChangeArrowheads="1"/>
              </p:cNvSpPr>
              <p:nvPr/>
            </p:nvSpPr>
            <p:spPr bwMode="auto">
              <a:xfrm>
                <a:off x="4416" y="1440"/>
                <a:ext cx="672" cy="213"/>
              </a:xfrm>
              <a:prstGeom prst="rect">
                <a:avLst/>
              </a:prstGeom>
              <a:solidFill>
                <a:srgbClr val="00FFFF"/>
              </a:solidFill>
              <a:ln w="9525">
                <a:solidFill>
                  <a:schemeClr val="tx1"/>
                </a:solidFill>
                <a:miter lim="800000"/>
                <a:headEnd/>
                <a:tailEnd/>
              </a:ln>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lgn="ctr">
                  <a:spcBef>
                    <a:spcPct val="0"/>
                  </a:spcBef>
                  <a:spcAft>
                    <a:spcPct val="0"/>
                  </a:spcAft>
                  <a:buClrTx/>
                  <a:buSzTx/>
                  <a:buFontTx/>
                  <a:buNone/>
                </a:pPr>
                <a:endParaRPr lang="en-US" altLang="en-US">
                  <a:latin typeface="Wingdings" pitchFamily="2" charset="2"/>
                </a:endParaRPr>
              </a:p>
            </p:txBody>
          </p:sp>
          <p:sp>
            <p:nvSpPr>
              <p:cNvPr id="37959" name="Text Box 125"/>
              <p:cNvSpPr txBox="1">
                <a:spLocks noChangeArrowheads="1"/>
              </p:cNvSpPr>
              <p:nvPr/>
            </p:nvSpPr>
            <p:spPr bwMode="auto">
              <a:xfrm>
                <a:off x="4416" y="1440"/>
                <a:ext cx="737"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spcBef>
                    <a:spcPct val="0"/>
                  </a:spcBef>
                  <a:spcAft>
                    <a:spcPct val="0"/>
                  </a:spcAft>
                  <a:buClrTx/>
                  <a:buSzTx/>
                  <a:buFontTx/>
                  <a:buNone/>
                </a:pPr>
                <a:r>
                  <a:rPr lang="en-US" altLang="en-US" sz="2000" b="0">
                    <a:latin typeface="Times New Roman" pitchFamily="18" charset="0"/>
                  </a:rPr>
                  <a:t>5 6</a:t>
                </a:r>
              </a:p>
            </p:txBody>
          </p:sp>
        </p:grpSp>
        <p:grpSp>
          <p:nvGrpSpPr>
            <p:cNvPr id="37955" name="Group 126"/>
            <p:cNvGrpSpPr>
              <a:grpSpLocks/>
            </p:cNvGrpSpPr>
            <p:nvPr/>
          </p:nvGrpSpPr>
          <p:grpSpPr bwMode="auto">
            <a:xfrm>
              <a:off x="3792" y="2064"/>
              <a:ext cx="326" cy="250"/>
              <a:chOff x="336" y="1440"/>
              <a:chExt cx="489" cy="250"/>
            </a:xfrm>
          </p:grpSpPr>
          <p:sp>
            <p:nvSpPr>
              <p:cNvPr id="37956" name="Rectangle 127"/>
              <p:cNvSpPr>
                <a:spLocks noChangeArrowheads="1"/>
              </p:cNvSpPr>
              <p:nvPr/>
            </p:nvSpPr>
            <p:spPr bwMode="auto">
              <a:xfrm>
                <a:off x="336" y="1440"/>
                <a:ext cx="432" cy="205"/>
              </a:xfrm>
              <a:prstGeom prst="rect">
                <a:avLst/>
              </a:prstGeom>
              <a:solidFill>
                <a:srgbClr val="CCCCFF"/>
              </a:solidFill>
              <a:ln w="9525">
                <a:solidFill>
                  <a:schemeClr val="tx1"/>
                </a:solidFill>
                <a:miter lim="800000"/>
                <a:headEnd/>
                <a:tailEnd/>
              </a:ln>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lgn="ctr">
                  <a:spcBef>
                    <a:spcPct val="0"/>
                  </a:spcBef>
                  <a:spcAft>
                    <a:spcPct val="0"/>
                  </a:spcAft>
                  <a:buClrTx/>
                  <a:buSzTx/>
                  <a:buFontTx/>
                  <a:buNone/>
                </a:pPr>
                <a:endParaRPr lang="en-US" altLang="en-US">
                  <a:latin typeface="Wingdings" pitchFamily="2" charset="2"/>
                </a:endParaRPr>
              </a:p>
            </p:txBody>
          </p:sp>
          <p:sp>
            <p:nvSpPr>
              <p:cNvPr id="37957" name="Text Box 128"/>
              <p:cNvSpPr txBox="1">
                <a:spLocks noChangeArrowheads="1"/>
              </p:cNvSpPr>
              <p:nvPr/>
            </p:nvSpPr>
            <p:spPr bwMode="auto">
              <a:xfrm>
                <a:off x="336" y="1440"/>
                <a:ext cx="48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spcBef>
                    <a:spcPct val="0"/>
                  </a:spcBef>
                  <a:spcAft>
                    <a:spcPct val="0"/>
                  </a:spcAft>
                  <a:buClrTx/>
                  <a:buSzTx/>
                  <a:buFontTx/>
                  <a:buNone/>
                </a:pPr>
                <a:r>
                  <a:rPr lang="en-US" altLang="en-US" sz="2000" b="0">
                    <a:latin typeface="Times New Roman" pitchFamily="18" charset="0"/>
                  </a:rPr>
                  <a:t>3 +</a:t>
                </a:r>
              </a:p>
            </p:txBody>
          </p:sp>
        </p:grpSp>
      </p:grpSp>
      <p:grpSp>
        <p:nvGrpSpPr>
          <p:cNvPr id="37946" name="Group 129"/>
          <p:cNvGrpSpPr>
            <a:grpSpLocks/>
          </p:cNvGrpSpPr>
          <p:nvPr/>
        </p:nvGrpSpPr>
        <p:grpSpPr bwMode="auto">
          <a:xfrm>
            <a:off x="2003425" y="2133600"/>
            <a:ext cx="1371600" cy="396875"/>
            <a:chOff x="1344" y="1536"/>
            <a:chExt cx="863" cy="226"/>
          </a:xfrm>
        </p:grpSpPr>
        <p:grpSp>
          <p:nvGrpSpPr>
            <p:cNvPr id="37948" name="Group 130"/>
            <p:cNvGrpSpPr>
              <a:grpSpLocks/>
            </p:cNvGrpSpPr>
            <p:nvPr/>
          </p:nvGrpSpPr>
          <p:grpSpPr bwMode="auto">
            <a:xfrm>
              <a:off x="1344" y="1536"/>
              <a:ext cx="432" cy="226"/>
              <a:chOff x="336" y="1440"/>
              <a:chExt cx="432" cy="226"/>
            </a:xfrm>
          </p:grpSpPr>
          <p:sp>
            <p:nvSpPr>
              <p:cNvPr id="37952" name="Rectangle 131"/>
              <p:cNvSpPr>
                <a:spLocks noChangeArrowheads="1"/>
              </p:cNvSpPr>
              <p:nvPr/>
            </p:nvSpPr>
            <p:spPr bwMode="auto">
              <a:xfrm>
                <a:off x="336" y="1440"/>
                <a:ext cx="432" cy="205"/>
              </a:xfrm>
              <a:prstGeom prst="rect">
                <a:avLst/>
              </a:prstGeom>
              <a:solidFill>
                <a:srgbClr val="CCCCFF"/>
              </a:solidFill>
              <a:ln w="9525">
                <a:solidFill>
                  <a:schemeClr val="tx1"/>
                </a:solidFill>
                <a:miter lim="800000"/>
                <a:headEnd/>
                <a:tailEnd/>
              </a:ln>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lgn="ctr">
                  <a:spcBef>
                    <a:spcPct val="0"/>
                  </a:spcBef>
                  <a:spcAft>
                    <a:spcPct val="0"/>
                  </a:spcAft>
                  <a:buClrTx/>
                  <a:buSzTx/>
                  <a:buFontTx/>
                  <a:buNone/>
                </a:pPr>
                <a:endParaRPr lang="en-US" altLang="en-US">
                  <a:latin typeface="Wingdings" pitchFamily="2" charset="2"/>
                </a:endParaRPr>
              </a:p>
            </p:txBody>
          </p:sp>
          <p:sp>
            <p:nvSpPr>
              <p:cNvPr id="37953" name="Text Box 132"/>
              <p:cNvSpPr txBox="1">
                <a:spLocks noChangeArrowheads="1"/>
              </p:cNvSpPr>
              <p:nvPr/>
            </p:nvSpPr>
            <p:spPr bwMode="auto">
              <a:xfrm>
                <a:off x="336" y="1440"/>
                <a:ext cx="326" cy="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spcBef>
                    <a:spcPct val="0"/>
                  </a:spcBef>
                  <a:spcAft>
                    <a:spcPct val="0"/>
                  </a:spcAft>
                  <a:buClrTx/>
                  <a:buSzTx/>
                  <a:buFontTx/>
                  <a:buNone/>
                </a:pPr>
                <a:r>
                  <a:rPr lang="en-US" altLang="en-US" sz="2000" b="0">
                    <a:latin typeface="Times New Roman" pitchFamily="18" charset="0"/>
                  </a:rPr>
                  <a:t>1 +</a:t>
                </a:r>
              </a:p>
            </p:txBody>
          </p:sp>
        </p:grpSp>
        <p:grpSp>
          <p:nvGrpSpPr>
            <p:cNvPr id="37949" name="Group 133"/>
            <p:cNvGrpSpPr>
              <a:grpSpLocks/>
            </p:cNvGrpSpPr>
            <p:nvPr/>
          </p:nvGrpSpPr>
          <p:grpSpPr bwMode="auto">
            <a:xfrm>
              <a:off x="1632" y="1536"/>
              <a:ext cx="575" cy="226"/>
              <a:chOff x="432" y="1728"/>
              <a:chExt cx="432" cy="226"/>
            </a:xfrm>
          </p:grpSpPr>
          <p:sp>
            <p:nvSpPr>
              <p:cNvPr id="37950" name="Rectangle 134"/>
              <p:cNvSpPr>
                <a:spLocks noChangeArrowheads="1"/>
              </p:cNvSpPr>
              <p:nvPr/>
            </p:nvSpPr>
            <p:spPr bwMode="auto">
              <a:xfrm>
                <a:off x="432" y="1728"/>
                <a:ext cx="432" cy="205"/>
              </a:xfrm>
              <a:prstGeom prst="rect">
                <a:avLst/>
              </a:prstGeom>
              <a:solidFill>
                <a:srgbClr val="00FFFF"/>
              </a:solidFill>
              <a:ln w="9525">
                <a:solidFill>
                  <a:schemeClr val="tx1"/>
                </a:solidFill>
                <a:miter lim="800000"/>
                <a:headEnd/>
                <a:tailEnd/>
              </a:ln>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lgn="ctr">
                  <a:spcBef>
                    <a:spcPct val="0"/>
                  </a:spcBef>
                  <a:spcAft>
                    <a:spcPct val="0"/>
                  </a:spcAft>
                  <a:buClrTx/>
                  <a:buSzTx/>
                  <a:buFontTx/>
                  <a:buNone/>
                </a:pPr>
                <a:endParaRPr lang="en-US" altLang="en-US">
                  <a:latin typeface="Wingdings" pitchFamily="2" charset="2"/>
                </a:endParaRPr>
              </a:p>
            </p:txBody>
          </p:sp>
          <p:sp>
            <p:nvSpPr>
              <p:cNvPr id="37951" name="Text Box 135"/>
              <p:cNvSpPr txBox="1">
                <a:spLocks noChangeArrowheads="1"/>
              </p:cNvSpPr>
              <p:nvPr/>
            </p:nvSpPr>
            <p:spPr bwMode="auto">
              <a:xfrm>
                <a:off x="432" y="1728"/>
                <a:ext cx="417" cy="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spcBef>
                    <a:spcPct val="0"/>
                  </a:spcBef>
                  <a:spcAft>
                    <a:spcPct val="0"/>
                  </a:spcAft>
                  <a:buClrTx/>
                  <a:buSzTx/>
                  <a:buFontTx/>
                  <a:buNone/>
                </a:pPr>
                <a:r>
                  <a:rPr lang="en-US" altLang="en-US" sz="2000" b="0">
                    <a:latin typeface="Times New Roman" pitchFamily="18" charset="0"/>
                  </a:rPr>
                  <a:t>2 3 5 6</a:t>
                </a:r>
              </a:p>
            </p:txBody>
          </p:sp>
        </p:grpSp>
      </p:grpSp>
      <p:sp>
        <p:nvSpPr>
          <p:cNvPr id="37947" name="Text Box 136"/>
          <p:cNvSpPr txBox="1">
            <a:spLocks noChangeArrowheads="1"/>
          </p:cNvSpPr>
          <p:nvPr/>
        </p:nvSpPr>
        <p:spPr bwMode="auto">
          <a:xfrm>
            <a:off x="4670425" y="1447800"/>
            <a:ext cx="11874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spcBef>
                <a:spcPct val="0"/>
              </a:spcBef>
              <a:spcAft>
                <a:spcPct val="0"/>
              </a:spcAft>
              <a:buClrTx/>
              <a:buSzTx/>
              <a:buFontTx/>
              <a:buNone/>
            </a:pPr>
            <a:r>
              <a:rPr lang="en-US" altLang="en-US" sz="1800" b="0">
                <a:latin typeface="Times New Roman" pitchFamily="18" charset="0"/>
              </a:rPr>
              <a:t>transaction</a:t>
            </a:r>
          </a:p>
        </p:txBody>
      </p:sp>
    </p:spTree>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lstStyle/>
          <a:p>
            <a:r>
              <a:rPr lang="en-US" altLang="en-US"/>
              <a:t>Support Counting Using a Hash Tree</a:t>
            </a:r>
          </a:p>
        </p:txBody>
      </p:sp>
      <p:sp>
        <p:nvSpPr>
          <p:cNvPr id="38915" name="Line 3"/>
          <p:cNvSpPr>
            <a:spLocks noChangeShapeType="1"/>
          </p:cNvSpPr>
          <p:nvPr/>
        </p:nvSpPr>
        <p:spPr bwMode="auto">
          <a:xfrm flipH="1">
            <a:off x="2763838" y="2765425"/>
            <a:ext cx="1425575" cy="6762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916" name="Line 4"/>
          <p:cNvSpPr>
            <a:spLocks noChangeShapeType="1"/>
          </p:cNvSpPr>
          <p:nvPr/>
        </p:nvSpPr>
        <p:spPr bwMode="auto">
          <a:xfrm>
            <a:off x="4189413" y="2765425"/>
            <a:ext cx="0" cy="7381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917" name="Line 5"/>
          <p:cNvSpPr>
            <a:spLocks noChangeShapeType="1"/>
          </p:cNvSpPr>
          <p:nvPr/>
        </p:nvSpPr>
        <p:spPr bwMode="auto">
          <a:xfrm>
            <a:off x="4189413" y="2765425"/>
            <a:ext cx="1425575" cy="6762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918" name="Line 6"/>
          <p:cNvSpPr>
            <a:spLocks noChangeShapeType="1"/>
          </p:cNvSpPr>
          <p:nvPr/>
        </p:nvSpPr>
        <p:spPr bwMode="auto">
          <a:xfrm flipH="1">
            <a:off x="1939925" y="3838575"/>
            <a:ext cx="808038" cy="4778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919" name="Line 7"/>
          <p:cNvSpPr>
            <a:spLocks noChangeShapeType="1"/>
          </p:cNvSpPr>
          <p:nvPr/>
        </p:nvSpPr>
        <p:spPr bwMode="auto">
          <a:xfrm>
            <a:off x="2747963" y="3838575"/>
            <a:ext cx="0" cy="5365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920" name="Line 8"/>
          <p:cNvSpPr>
            <a:spLocks noChangeShapeType="1"/>
          </p:cNvSpPr>
          <p:nvPr/>
        </p:nvSpPr>
        <p:spPr bwMode="auto">
          <a:xfrm>
            <a:off x="2747963" y="3838575"/>
            <a:ext cx="649287" cy="4778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921" name="Line 9"/>
          <p:cNvSpPr>
            <a:spLocks noChangeShapeType="1"/>
          </p:cNvSpPr>
          <p:nvPr/>
        </p:nvSpPr>
        <p:spPr bwMode="auto">
          <a:xfrm flipH="1">
            <a:off x="4600575" y="3838575"/>
            <a:ext cx="1014413" cy="7381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922" name="Line 10"/>
          <p:cNvSpPr>
            <a:spLocks noChangeShapeType="1"/>
          </p:cNvSpPr>
          <p:nvPr/>
        </p:nvSpPr>
        <p:spPr bwMode="auto">
          <a:xfrm>
            <a:off x="5614988" y="3838575"/>
            <a:ext cx="0" cy="7381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923" name="Line 11"/>
          <p:cNvSpPr>
            <a:spLocks noChangeShapeType="1"/>
          </p:cNvSpPr>
          <p:nvPr/>
        </p:nvSpPr>
        <p:spPr bwMode="auto">
          <a:xfrm>
            <a:off x="5614988" y="3838575"/>
            <a:ext cx="1166812" cy="7334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924" name="Line 12"/>
          <p:cNvSpPr>
            <a:spLocks noChangeShapeType="1"/>
          </p:cNvSpPr>
          <p:nvPr/>
        </p:nvSpPr>
        <p:spPr bwMode="auto">
          <a:xfrm flipH="1">
            <a:off x="2003425" y="4778375"/>
            <a:ext cx="760413" cy="5365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925" name="Line 13"/>
          <p:cNvSpPr>
            <a:spLocks noChangeShapeType="1"/>
          </p:cNvSpPr>
          <p:nvPr/>
        </p:nvSpPr>
        <p:spPr bwMode="auto">
          <a:xfrm>
            <a:off x="2763838" y="4778375"/>
            <a:ext cx="0" cy="6048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926" name="Line 14"/>
          <p:cNvSpPr>
            <a:spLocks noChangeShapeType="1"/>
          </p:cNvSpPr>
          <p:nvPr/>
        </p:nvSpPr>
        <p:spPr bwMode="auto">
          <a:xfrm>
            <a:off x="2763838" y="4778375"/>
            <a:ext cx="696912" cy="5365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927" name="Rectangle 15"/>
          <p:cNvSpPr>
            <a:spLocks noChangeArrowheads="1"/>
          </p:cNvSpPr>
          <p:nvPr/>
        </p:nvSpPr>
        <p:spPr bwMode="auto">
          <a:xfrm>
            <a:off x="2636838" y="3436938"/>
            <a:ext cx="252412" cy="401637"/>
          </a:xfrm>
          <a:prstGeom prst="rect">
            <a:avLst/>
          </a:prstGeom>
          <a:solidFill>
            <a:schemeClr val="accent1"/>
          </a:solidFill>
          <a:ln w="9525">
            <a:solidFill>
              <a:schemeClr val="tx1"/>
            </a:solidFill>
            <a:miter lim="800000"/>
            <a:headEnd/>
            <a:tailEnd/>
          </a:ln>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spcBef>
                <a:spcPct val="0"/>
              </a:spcBef>
              <a:spcAft>
                <a:spcPct val="0"/>
              </a:spcAft>
              <a:buClrTx/>
              <a:buSzTx/>
              <a:buFontTx/>
              <a:buNone/>
            </a:pPr>
            <a:endParaRPr lang="en-US" altLang="en-US" sz="1400"/>
          </a:p>
        </p:txBody>
      </p:sp>
      <p:sp>
        <p:nvSpPr>
          <p:cNvPr id="38928" name="Line 16"/>
          <p:cNvSpPr>
            <a:spLocks noChangeShapeType="1"/>
          </p:cNvSpPr>
          <p:nvPr/>
        </p:nvSpPr>
        <p:spPr bwMode="auto">
          <a:xfrm>
            <a:off x="2636838" y="3570288"/>
            <a:ext cx="25241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929" name="Line 17"/>
          <p:cNvSpPr>
            <a:spLocks noChangeShapeType="1"/>
          </p:cNvSpPr>
          <p:nvPr/>
        </p:nvSpPr>
        <p:spPr bwMode="auto">
          <a:xfrm>
            <a:off x="2636838" y="3705225"/>
            <a:ext cx="25241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930" name="Rectangle 18"/>
          <p:cNvSpPr>
            <a:spLocks noChangeArrowheads="1"/>
          </p:cNvSpPr>
          <p:nvPr/>
        </p:nvSpPr>
        <p:spPr bwMode="auto">
          <a:xfrm>
            <a:off x="5487988" y="3436938"/>
            <a:ext cx="254000" cy="401637"/>
          </a:xfrm>
          <a:prstGeom prst="rect">
            <a:avLst/>
          </a:prstGeom>
          <a:solidFill>
            <a:schemeClr val="accent1"/>
          </a:solidFill>
          <a:ln w="9525">
            <a:solidFill>
              <a:schemeClr val="tx1"/>
            </a:solidFill>
            <a:miter lim="800000"/>
            <a:headEnd/>
            <a:tailEnd/>
          </a:ln>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spcBef>
                <a:spcPct val="0"/>
              </a:spcBef>
              <a:spcAft>
                <a:spcPct val="0"/>
              </a:spcAft>
              <a:buClrTx/>
              <a:buSzTx/>
              <a:buFontTx/>
              <a:buNone/>
            </a:pPr>
            <a:endParaRPr lang="en-US" altLang="en-US" sz="1400"/>
          </a:p>
        </p:txBody>
      </p:sp>
      <p:sp>
        <p:nvSpPr>
          <p:cNvPr id="38931" name="Line 19"/>
          <p:cNvSpPr>
            <a:spLocks noChangeShapeType="1"/>
          </p:cNvSpPr>
          <p:nvPr/>
        </p:nvSpPr>
        <p:spPr bwMode="auto">
          <a:xfrm>
            <a:off x="5487988" y="3570288"/>
            <a:ext cx="2540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932" name="Line 20"/>
          <p:cNvSpPr>
            <a:spLocks noChangeShapeType="1"/>
          </p:cNvSpPr>
          <p:nvPr/>
        </p:nvSpPr>
        <p:spPr bwMode="auto">
          <a:xfrm>
            <a:off x="5487988" y="3705225"/>
            <a:ext cx="2540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933" name="Rectangle 21"/>
          <p:cNvSpPr>
            <a:spLocks noChangeArrowheads="1"/>
          </p:cNvSpPr>
          <p:nvPr/>
        </p:nvSpPr>
        <p:spPr bwMode="auto">
          <a:xfrm>
            <a:off x="2636838" y="4375150"/>
            <a:ext cx="252412" cy="403225"/>
          </a:xfrm>
          <a:prstGeom prst="rect">
            <a:avLst/>
          </a:prstGeom>
          <a:solidFill>
            <a:schemeClr val="accent1"/>
          </a:solidFill>
          <a:ln w="9525">
            <a:solidFill>
              <a:schemeClr val="tx1"/>
            </a:solidFill>
            <a:miter lim="800000"/>
            <a:headEnd/>
            <a:tailEnd/>
          </a:ln>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spcBef>
                <a:spcPct val="0"/>
              </a:spcBef>
              <a:spcAft>
                <a:spcPct val="0"/>
              </a:spcAft>
              <a:buClrTx/>
              <a:buSzTx/>
              <a:buFontTx/>
              <a:buNone/>
            </a:pPr>
            <a:endParaRPr lang="en-US" altLang="en-US" sz="1400"/>
          </a:p>
        </p:txBody>
      </p:sp>
      <p:sp>
        <p:nvSpPr>
          <p:cNvPr id="38934" name="Line 22"/>
          <p:cNvSpPr>
            <a:spLocks noChangeShapeType="1"/>
          </p:cNvSpPr>
          <p:nvPr/>
        </p:nvSpPr>
        <p:spPr bwMode="auto">
          <a:xfrm>
            <a:off x="2636838" y="4645025"/>
            <a:ext cx="25241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935" name="Line 23"/>
          <p:cNvSpPr>
            <a:spLocks noChangeShapeType="1"/>
          </p:cNvSpPr>
          <p:nvPr/>
        </p:nvSpPr>
        <p:spPr bwMode="auto">
          <a:xfrm>
            <a:off x="2636838" y="4510088"/>
            <a:ext cx="25241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936" name="Rectangle 24"/>
          <p:cNvSpPr>
            <a:spLocks noChangeArrowheads="1"/>
          </p:cNvSpPr>
          <p:nvPr/>
        </p:nvSpPr>
        <p:spPr bwMode="auto">
          <a:xfrm>
            <a:off x="3270250" y="5314950"/>
            <a:ext cx="633413" cy="336550"/>
          </a:xfrm>
          <a:prstGeom prst="rect">
            <a:avLst/>
          </a:prstGeom>
          <a:solidFill>
            <a:srgbClr val="FFFF99"/>
          </a:solidFill>
          <a:ln w="9525">
            <a:solidFill>
              <a:schemeClr val="tx1"/>
            </a:solidFill>
            <a:miter lim="800000"/>
            <a:headEnd/>
            <a:tailEnd/>
          </a:ln>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spcBef>
                <a:spcPct val="0"/>
              </a:spcBef>
              <a:spcAft>
                <a:spcPct val="0"/>
              </a:spcAft>
              <a:buClrTx/>
              <a:buSzTx/>
              <a:buFontTx/>
              <a:buNone/>
            </a:pPr>
            <a:endParaRPr lang="en-US" altLang="en-US" sz="1400"/>
          </a:p>
        </p:txBody>
      </p:sp>
      <p:sp>
        <p:nvSpPr>
          <p:cNvPr id="38937" name="Text Box 25"/>
          <p:cNvSpPr txBox="1">
            <a:spLocks noChangeArrowheads="1"/>
          </p:cNvSpPr>
          <p:nvPr/>
        </p:nvSpPr>
        <p:spPr bwMode="auto">
          <a:xfrm>
            <a:off x="3270250" y="5338763"/>
            <a:ext cx="6413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spcBef>
                <a:spcPct val="0"/>
              </a:spcBef>
              <a:spcAft>
                <a:spcPct val="0"/>
              </a:spcAft>
              <a:buClrTx/>
              <a:buSzTx/>
              <a:buFontTx/>
              <a:buNone/>
            </a:pPr>
            <a:r>
              <a:rPr lang="en-US" altLang="en-US" sz="1800" b="0">
                <a:latin typeface="Times New Roman" pitchFamily="18" charset="0"/>
              </a:rPr>
              <a:t>1 5 9</a:t>
            </a:r>
            <a:endParaRPr lang="en-US" altLang="en-US" sz="2000" b="0">
              <a:latin typeface="Times New Roman" pitchFamily="18" charset="0"/>
            </a:endParaRPr>
          </a:p>
        </p:txBody>
      </p:sp>
      <p:grpSp>
        <p:nvGrpSpPr>
          <p:cNvPr id="38938" name="Group 26"/>
          <p:cNvGrpSpPr>
            <a:grpSpLocks/>
          </p:cNvGrpSpPr>
          <p:nvPr/>
        </p:nvGrpSpPr>
        <p:grpSpPr bwMode="auto">
          <a:xfrm>
            <a:off x="1622425" y="4308475"/>
            <a:ext cx="641350" cy="390525"/>
            <a:chOff x="1248" y="2784"/>
            <a:chExt cx="486" cy="279"/>
          </a:xfrm>
        </p:grpSpPr>
        <p:sp>
          <p:nvSpPr>
            <p:cNvPr id="39058" name="Rectangle 27"/>
            <p:cNvSpPr>
              <a:spLocks noChangeArrowheads="1"/>
            </p:cNvSpPr>
            <p:nvPr/>
          </p:nvSpPr>
          <p:spPr bwMode="auto">
            <a:xfrm>
              <a:off x="1248" y="2784"/>
              <a:ext cx="480" cy="240"/>
            </a:xfrm>
            <a:prstGeom prst="rect">
              <a:avLst/>
            </a:prstGeom>
            <a:solidFill>
              <a:srgbClr val="FFFF99"/>
            </a:solidFill>
            <a:ln w="9525">
              <a:solidFill>
                <a:schemeClr val="tx1"/>
              </a:solidFill>
              <a:miter lim="800000"/>
              <a:headEnd/>
              <a:tailEnd/>
            </a:ln>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spcBef>
                  <a:spcPct val="0"/>
                </a:spcBef>
                <a:spcAft>
                  <a:spcPct val="0"/>
                </a:spcAft>
                <a:buClrTx/>
                <a:buSzTx/>
                <a:buFontTx/>
                <a:buNone/>
              </a:pPr>
              <a:endParaRPr lang="en-US" altLang="en-US" sz="1400"/>
            </a:p>
          </p:txBody>
        </p:sp>
        <p:sp>
          <p:nvSpPr>
            <p:cNvPr id="39059" name="Text Box 28"/>
            <p:cNvSpPr txBox="1">
              <a:spLocks noChangeArrowheads="1"/>
            </p:cNvSpPr>
            <p:nvPr/>
          </p:nvSpPr>
          <p:spPr bwMode="auto">
            <a:xfrm>
              <a:off x="1248" y="2801"/>
              <a:ext cx="486" cy="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spcBef>
                  <a:spcPct val="0"/>
                </a:spcBef>
                <a:spcAft>
                  <a:spcPct val="0"/>
                </a:spcAft>
                <a:buClrTx/>
                <a:buSzTx/>
                <a:buFontTx/>
                <a:buNone/>
              </a:pPr>
              <a:r>
                <a:rPr lang="en-US" altLang="en-US" sz="1800" b="0">
                  <a:latin typeface="Times New Roman" pitchFamily="18" charset="0"/>
                </a:rPr>
                <a:t>1 4 5</a:t>
              </a:r>
              <a:endParaRPr lang="en-US" altLang="en-US" sz="2000" b="0">
                <a:latin typeface="Times New Roman" pitchFamily="18" charset="0"/>
              </a:endParaRPr>
            </a:p>
          </p:txBody>
        </p:sp>
      </p:grpSp>
      <p:sp>
        <p:nvSpPr>
          <p:cNvPr id="38939" name="Rectangle 29"/>
          <p:cNvSpPr>
            <a:spLocks noChangeArrowheads="1"/>
          </p:cNvSpPr>
          <p:nvPr/>
        </p:nvSpPr>
        <p:spPr bwMode="auto">
          <a:xfrm>
            <a:off x="3143250" y="4308475"/>
            <a:ext cx="633413" cy="336550"/>
          </a:xfrm>
          <a:prstGeom prst="rect">
            <a:avLst/>
          </a:prstGeom>
          <a:solidFill>
            <a:srgbClr val="FFFF99"/>
          </a:solidFill>
          <a:ln w="9525">
            <a:solidFill>
              <a:schemeClr val="tx1"/>
            </a:solidFill>
            <a:miter lim="800000"/>
            <a:headEnd/>
            <a:tailEnd/>
          </a:ln>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spcBef>
                <a:spcPct val="0"/>
              </a:spcBef>
              <a:spcAft>
                <a:spcPct val="0"/>
              </a:spcAft>
              <a:buClrTx/>
              <a:buSzTx/>
              <a:buFontTx/>
              <a:buNone/>
            </a:pPr>
            <a:endParaRPr lang="en-US" altLang="en-US" sz="1400"/>
          </a:p>
        </p:txBody>
      </p:sp>
      <p:sp>
        <p:nvSpPr>
          <p:cNvPr id="38940" name="Text Box 30"/>
          <p:cNvSpPr txBox="1">
            <a:spLocks noChangeArrowheads="1"/>
          </p:cNvSpPr>
          <p:nvPr/>
        </p:nvSpPr>
        <p:spPr bwMode="auto">
          <a:xfrm>
            <a:off x="3143250" y="4332288"/>
            <a:ext cx="6413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spcBef>
                <a:spcPct val="0"/>
              </a:spcBef>
              <a:spcAft>
                <a:spcPct val="0"/>
              </a:spcAft>
              <a:buClrTx/>
              <a:buSzTx/>
              <a:buFontTx/>
              <a:buNone/>
            </a:pPr>
            <a:r>
              <a:rPr lang="en-US" altLang="en-US" sz="1800" b="0">
                <a:latin typeface="Times New Roman" pitchFamily="18" charset="0"/>
              </a:rPr>
              <a:t>1 3 6</a:t>
            </a:r>
            <a:endParaRPr lang="en-US" altLang="en-US" sz="2000" b="0">
              <a:latin typeface="Times New Roman" pitchFamily="18" charset="0"/>
            </a:endParaRPr>
          </a:p>
        </p:txBody>
      </p:sp>
      <p:sp>
        <p:nvSpPr>
          <p:cNvPr id="38941" name="Rectangle 31"/>
          <p:cNvSpPr>
            <a:spLocks noChangeArrowheads="1"/>
          </p:cNvSpPr>
          <p:nvPr/>
        </p:nvSpPr>
        <p:spPr bwMode="auto">
          <a:xfrm>
            <a:off x="4284663" y="4576763"/>
            <a:ext cx="633412" cy="336550"/>
          </a:xfrm>
          <a:prstGeom prst="rect">
            <a:avLst/>
          </a:prstGeom>
          <a:solidFill>
            <a:srgbClr val="FFFF99"/>
          </a:solidFill>
          <a:ln w="9525">
            <a:solidFill>
              <a:schemeClr val="tx1"/>
            </a:solidFill>
            <a:miter lim="800000"/>
            <a:headEnd/>
            <a:tailEnd/>
          </a:ln>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spcBef>
                <a:spcPct val="0"/>
              </a:spcBef>
              <a:spcAft>
                <a:spcPct val="0"/>
              </a:spcAft>
              <a:buClrTx/>
              <a:buSzTx/>
              <a:buFontTx/>
              <a:buNone/>
            </a:pPr>
            <a:endParaRPr lang="en-US" altLang="en-US" sz="1400"/>
          </a:p>
        </p:txBody>
      </p:sp>
      <p:sp>
        <p:nvSpPr>
          <p:cNvPr id="38942" name="Text Box 32"/>
          <p:cNvSpPr txBox="1">
            <a:spLocks noChangeArrowheads="1"/>
          </p:cNvSpPr>
          <p:nvPr/>
        </p:nvSpPr>
        <p:spPr bwMode="auto">
          <a:xfrm>
            <a:off x="4284663" y="4600575"/>
            <a:ext cx="6413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spcBef>
                <a:spcPct val="0"/>
              </a:spcBef>
              <a:spcAft>
                <a:spcPct val="0"/>
              </a:spcAft>
              <a:buClrTx/>
              <a:buSzTx/>
              <a:buFontTx/>
              <a:buNone/>
            </a:pPr>
            <a:r>
              <a:rPr lang="en-US" altLang="en-US" sz="1800" b="0">
                <a:latin typeface="Times New Roman" pitchFamily="18" charset="0"/>
              </a:rPr>
              <a:t>3 4 5</a:t>
            </a:r>
            <a:endParaRPr lang="en-US" altLang="en-US" sz="2000" b="0">
              <a:latin typeface="Times New Roman" pitchFamily="18" charset="0"/>
            </a:endParaRPr>
          </a:p>
        </p:txBody>
      </p:sp>
      <p:grpSp>
        <p:nvGrpSpPr>
          <p:cNvPr id="38943" name="Group 33"/>
          <p:cNvGrpSpPr>
            <a:grpSpLocks/>
          </p:cNvGrpSpPr>
          <p:nvPr/>
        </p:nvGrpSpPr>
        <p:grpSpPr bwMode="auto">
          <a:xfrm>
            <a:off x="6438900" y="4576763"/>
            <a:ext cx="641350" cy="390525"/>
            <a:chOff x="432" y="3408"/>
            <a:chExt cx="486" cy="279"/>
          </a:xfrm>
        </p:grpSpPr>
        <p:sp>
          <p:nvSpPr>
            <p:cNvPr id="39056" name="Rectangle 34"/>
            <p:cNvSpPr>
              <a:spLocks noChangeArrowheads="1"/>
            </p:cNvSpPr>
            <p:nvPr/>
          </p:nvSpPr>
          <p:spPr bwMode="auto">
            <a:xfrm>
              <a:off x="432" y="3408"/>
              <a:ext cx="480" cy="240"/>
            </a:xfrm>
            <a:prstGeom prst="rect">
              <a:avLst/>
            </a:prstGeom>
            <a:solidFill>
              <a:srgbClr val="FFFF99"/>
            </a:solidFill>
            <a:ln w="9525">
              <a:solidFill>
                <a:schemeClr val="tx1"/>
              </a:solidFill>
              <a:miter lim="800000"/>
              <a:headEnd/>
              <a:tailEnd/>
            </a:ln>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spcBef>
                  <a:spcPct val="0"/>
                </a:spcBef>
                <a:spcAft>
                  <a:spcPct val="0"/>
                </a:spcAft>
                <a:buClrTx/>
                <a:buSzTx/>
                <a:buFontTx/>
                <a:buNone/>
              </a:pPr>
              <a:endParaRPr lang="en-US" altLang="en-US" sz="1400"/>
            </a:p>
          </p:txBody>
        </p:sp>
        <p:sp>
          <p:nvSpPr>
            <p:cNvPr id="39057" name="Text Box 35"/>
            <p:cNvSpPr txBox="1">
              <a:spLocks noChangeArrowheads="1"/>
            </p:cNvSpPr>
            <p:nvPr/>
          </p:nvSpPr>
          <p:spPr bwMode="auto">
            <a:xfrm>
              <a:off x="432" y="3425"/>
              <a:ext cx="486" cy="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spcBef>
                  <a:spcPct val="0"/>
                </a:spcBef>
                <a:spcAft>
                  <a:spcPct val="0"/>
                </a:spcAft>
                <a:buClrTx/>
                <a:buSzTx/>
                <a:buFontTx/>
                <a:buNone/>
              </a:pPr>
              <a:r>
                <a:rPr lang="en-US" altLang="en-US" sz="1800" b="0">
                  <a:latin typeface="Times New Roman" pitchFamily="18" charset="0"/>
                </a:rPr>
                <a:t>3 6 7</a:t>
              </a:r>
              <a:endParaRPr lang="en-US" altLang="en-US" sz="2000" b="0">
                <a:latin typeface="Times New Roman" pitchFamily="18" charset="0"/>
              </a:endParaRPr>
            </a:p>
          </p:txBody>
        </p:sp>
      </p:grpSp>
      <p:grpSp>
        <p:nvGrpSpPr>
          <p:cNvPr id="38944" name="Group 36"/>
          <p:cNvGrpSpPr>
            <a:grpSpLocks/>
          </p:cNvGrpSpPr>
          <p:nvPr/>
        </p:nvGrpSpPr>
        <p:grpSpPr bwMode="auto">
          <a:xfrm>
            <a:off x="6438900" y="4913313"/>
            <a:ext cx="641350" cy="390525"/>
            <a:chOff x="432" y="3408"/>
            <a:chExt cx="486" cy="280"/>
          </a:xfrm>
        </p:grpSpPr>
        <p:sp>
          <p:nvSpPr>
            <p:cNvPr id="39054" name="Rectangle 37"/>
            <p:cNvSpPr>
              <a:spLocks noChangeArrowheads="1"/>
            </p:cNvSpPr>
            <p:nvPr/>
          </p:nvSpPr>
          <p:spPr bwMode="auto">
            <a:xfrm>
              <a:off x="432" y="3408"/>
              <a:ext cx="480" cy="240"/>
            </a:xfrm>
            <a:prstGeom prst="rect">
              <a:avLst/>
            </a:prstGeom>
            <a:solidFill>
              <a:srgbClr val="FFFF99"/>
            </a:solidFill>
            <a:ln w="9525">
              <a:solidFill>
                <a:schemeClr val="tx1"/>
              </a:solidFill>
              <a:miter lim="800000"/>
              <a:headEnd/>
              <a:tailEnd/>
            </a:ln>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spcBef>
                  <a:spcPct val="0"/>
                </a:spcBef>
                <a:spcAft>
                  <a:spcPct val="0"/>
                </a:spcAft>
                <a:buClrTx/>
                <a:buSzTx/>
                <a:buFontTx/>
                <a:buNone/>
              </a:pPr>
              <a:endParaRPr lang="en-US" altLang="en-US" sz="1400"/>
            </a:p>
          </p:txBody>
        </p:sp>
        <p:sp>
          <p:nvSpPr>
            <p:cNvPr id="39055" name="Text Box 38"/>
            <p:cNvSpPr txBox="1">
              <a:spLocks noChangeArrowheads="1"/>
            </p:cNvSpPr>
            <p:nvPr/>
          </p:nvSpPr>
          <p:spPr bwMode="auto">
            <a:xfrm>
              <a:off x="432" y="3425"/>
              <a:ext cx="486" cy="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spcBef>
                  <a:spcPct val="0"/>
                </a:spcBef>
                <a:spcAft>
                  <a:spcPct val="0"/>
                </a:spcAft>
                <a:buClrTx/>
                <a:buSzTx/>
                <a:buFontTx/>
                <a:buNone/>
              </a:pPr>
              <a:r>
                <a:rPr lang="en-US" altLang="en-US" sz="1800" b="0">
                  <a:latin typeface="Times New Roman" pitchFamily="18" charset="0"/>
                </a:rPr>
                <a:t>3 6 8</a:t>
              </a:r>
              <a:endParaRPr lang="en-US" altLang="en-US" sz="2000" b="0">
                <a:latin typeface="Times New Roman" pitchFamily="18" charset="0"/>
              </a:endParaRPr>
            </a:p>
          </p:txBody>
        </p:sp>
      </p:grpSp>
      <p:grpSp>
        <p:nvGrpSpPr>
          <p:cNvPr id="38945" name="Group 39"/>
          <p:cNvGrpSpPr>
            <a:grpSpLocks/>
          </p:cNvGrpSpPr>
          <p:nvPr/>
        </p:nvGrpSpPr>
        <p:grpSpPr bwMode="auto">
          <a:xfrm>
            <a:off x="5297488" y="4576763"/>
            <a:ext cx="644525" cy="725487"/>
            <a:chOff x="3792" y="3312"/>
            <a:chExt cx="488" cy="519"/>
          </a:xfrm>
        </p:grpSpPr>
        <p:grpSp>
          <p:nvGrpSpPr>
            <p:cNvPr id="39048" name="Group 40"/>
            <p:cNvGrpSpPr>
              <a:grpSpLocks/>
            </p:cNvGrpSpPr>
            <p:nvPr/>
          </p:nvGrpSpPr>
          <p:grpSpPr bwMode="auto">
            <a:xfrm>
              <a:off x="3792" y="3312"/>
              <a:ext cx="488" cy="279"/>
              <a:chOff x="432" y="3408"/>
              <a:chExt cx="488" cy="279"/>
            </a:xfrm>
          </p:grpSpPr>
          <p:sp>
            <p:nvSpPr>
              <p:cNvPr id="39052" name="Rectangle 41"/>
              <p:cNvSpPr>
                <a:spLocks noChangeArrowheads="1"/>
              </p:cNvSpPr>
              <p:nvPr/>
            </p:nvSpPr>
            <p:spPr bwMode="auto">
              <a:xfrm>
                <a:off x="432" y="3408"/>
                <a:ext cx="480" cy="240"/>
              </a:xfrm>
              <a:prstGeom prst="rect">
                <a:avLst/>
              </a:prstGeom>
              <a:solidFill>
                <a:srgbClr val="FFFF99"/>
              </a:solidFill>
              <a:ln w="9525">
                <a:solidFill>
                  <a:schemeClr val="tx1"/>
                </a:solidFill>
                <a:miter lim="800000"/>
                <a:headEnd/>
                <a:tailEnd/>
              </a:ln>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spcBef>
                    <a:spcPct val="0"/>
                  </a:spcBef>
                  <a:spcAft>
                    <a:spcPct val="0"/>
                  </a:spcAft>
                  <a:buClrTx/>
                  <a:buSzTx/>
                  <a:buFontTx/>
                  <a:buNone/>
                </a:pPr>
                <a:endParaRPr lang="en-US" altLang="en-US" sz="1400"/>
              </a:p>
            </p:txBody>
          </p:sp>
          <p:sp>
            <p:nvSpPr>
              <p:cNvPr id="39053" name="Text Box 42"/>
              <p:cNvSpPr txBox="1">
                <a:spLocks noChangeArrowheads="1"/>
              </p:cNvSpPr>
              <p:nvPr/>
            </p:nvSpPr>
            <p:spPr bwMode="auto">
              <a:xfrm>
                <a:off x="434" y="3425"/>
                <a:ext cx="486" cy="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spcBef>
                    <a:spcPct val="0"/>
                  </a:spcBef>
                  <a:spcAft>
                    <a:spcPct val="0"/>
                  </a:spcAft>
                  <a:buClrTx/>
                  <a:buSzTx/>
                  <a:buFontTx/>
                  <a:buNone/>
                </a:pPr>
                <a:r>
                  <a:rPr lang="en-US" altLang="en-US" sz="1800" b="0">
                    <a:latin typeface="Times New Roman" pitchFamily="18" charset="0"/>
                  </a:rPr>
                  <a:t>3 5 6</a:t>
                </a:r>
                <a:endParaRPr lang="en-US" altLang="en-US" sz="2000" b="0">
                  <a:latin typeface="Times New Roman" pitchFamily="18" charset="0"/>
                </a:endParaRPr>
              </a:p>
            </p:txBody>
          </p:sp>
        </p:grpSp>
        <p:grpSp>
          <p:nvGrpSpPr>
            <p:cNvPr id="39049" name="Group 43"/>
            <p:cNvGrpSpPr>
              <a:grpSpLocks/>
            </p:cNvGrpSpPr>
            <p:nvPr/>
          </p:nvGrpSpPr>
          <p:grpSpPr bwMode="auto">
            <a:xfrm>
              <a:off x="3792" y="3552"/>
              <a:ext cx="488" cy="279"/>
              <a:chOff x="432" y="3408"/>
              <a:chExt cx="488" cy="279"/>
            </a:xfrm>
          </p:grpSpPr>
          <p:sp>
            <p:nvSpPr>
              <p:cNvPr id="39050" name="Rectangle 44"/>
              <p:cNvSpPr>
                <a:spLocks noChangeArrowheads="1"/>
              </p:cNvSpPr>
              <p:nvPr/>
            </p:nvSpPr>
            <p:spPr bwMode="auto">
              <a:xfrm>
                <a:off x="432" y="3408"/>
                <a:ext cx="480" cy="240"/>
              </a:xfrm>
              <a:prstGeom prst="rect">
                <a:avLst/>
              </a:prstGeom>
              <a:solidFill>
                <a:srgbClr val="FFFF99"/>
              </a:solidFill>
              <a:ln w="9525">
                <a:solidFill>
                  <a:schemeClr val="tx1"/>
                </a:solidFill>
                <a:miter lim="800000"/>
                <a:headEnd/>
                <a:tailEnd/>
              </a:ln>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spcBef>
                    <a:spcPct val="0"/>
                  </a:spcBef>
                  <a:spcAft>
                    <a:spcPct val="0"/>
                  </a:spcAft>
                  <a:buClrTx/>
                  <a:buSzTx/>
                  <a:buFontTx/>
                  <a:buNone/>
                </a:pPr>
                <a:endParaRPr lang="en-US" altLang="en-US" sz="1400"/>
              </a:p>
            </p:txBody>
          </p:sp>
          <p:sp>
            <p:nvSpPr>
              <p:cNvPr id="39051" name="Text Box 45"/>
              <p:cNvSpPr txBox="1">
                <a:spLocks noChangeArrowheads="1"/>
              </p:cNvSpPr>
              <p:nvPr/>
            </p:nvSpPr>
            <p:spPr bwMode="auto">
              <a:xfrm>
                <a:off x="434" y="3425"/>
                <a:ext cx="486" cy="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spcBef>
                    <a:spcPct val="0"/>
                  </a:spcBef>
                  <a:spcAft>
                    <a:spcPct val="0"/>
                  </a:spcAft>
                  <a:buClrTx/>
                  <a:buSzTx/>
                  <a:buFontTx/>
                  <a:buNone/>
                </a:pPr>
                <a:r>
                  <a:rPr lang="en-US" altLang="en-US" sz="1800" b="0">
                    <a:latin typeface="Times New Roman" pitchFamily="18" charset="0"/>
                  </a:rPr>
                  <a:t>3 5 7</a:t>
                </a:r>
                <a:endParaRPr lang="en-US" altLang="en-US" sz="2000" b="0">
                  <a:latin typeface="Times New Roman" pitchFamily="18" charset="0"/>
                </a:endParaRPr>
              </a:p>
            </p:txBody>
          </p:sp>
        </p:grpSp>
      </p:grpSp>
      <p:grpSp>
        <p:nvGrpSpPr>
          <p:cNvPr id="38946" name="Group 46"/>
          <p:cNvGrpSpPr>
            <a:grpSpLocks/>
          </p:cNvGrpSpPr>
          <p:nvPr/>
        </p:nvGrpSpPr>
        <p:grpSpPr bwMode="auto">
          <a:xfrm>
            <a:off x="5297488" y="5248275"/>
            <a:ext cx="644525" cy="390525"/>
            <a:chOff x="432" y="3408"/>
            <a:chExt cx="488" cy="279"/>
          </a:xfrm>
        </p:grpSpPr>
        <p:sp>
          <p:nvSpPr>
            <p:cNvPr id="39046" name="Rectangle 47"/>
            <p:cNvSpPr>
              <a:spLocks noChangeArrowheads="1"/>
            </p:cNvSpPr>
            <p:nvPr/>
          </p:nvSpPr>
          <p:spPr bwMode="auto">
            <a:xfrm>
              <a:off x="432" y="3408"/>
              <a:ext cx="480" cy="240"/>
            </a:xfrm>
            <a:prstGeom prst="rect">
              <a:avLst/>
            </a:prstGeom>
            <a:solidFill>
              <a:srgbClr val="FFFF99"/>
            </a:solidFill>
            <a:ln w="9525">
              <a:solidFill>
                <a:schemeClr val="tx1"/>
              </a:solidFill>
              <a:miter lim="800000"/>
              <a:headEnd/>
              <a:tailEnd/>
            </a:ln>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spcBef>
                  <a:spcPct val="0"/>
                </a:spcBef>
                <a:spcAft>
                  <a:spcPct val="0"/>
                </a:spcAft>
                <a:buClrTx/>
                <a:buSzTx/>
                <a:buFontTx/>
                <a:buNone/>
              </a:pPr>
              <a:endParaRPr lang="en-US" altLang="en-US" sz="1400"/>
            </a:p>
          </p:txBody>
        </p:sp>
        <p:sp>
          <p:nvSpPr>
            <p:cNvPr id="39047" name="Text Box 48"/>
            <p:cNvSpPr txBox="1">
              <a:spLocks noChangeArrowheads="1"/>
            </p:cNvSpPr>
            <p:nvPr/>
          </p:nvSpPr>
          <p:spPr bwMode="auto">
            <a:xfrm>
              <a:off x="434" y="3425"/>
              <a:ext cx="486" cy="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spcBef>
                  <a:spcPct val="0"/>
                </a:spcBef>
                <a:spcAft>
                  <a:spcPct val="0"/>
                </a:spcAft>
                <a:buClrTx/>
                <a:buSzTx/>
                <a:buFontTx/>
                <a:buNone/>
              </a:pPr>
              <a:r>
                <a:rPr lang="en-US" altLang="en-US" sz="1800" b="0">
                  <a:latin typeface="Times New Roman" pitchFamily="18" charset="0"/>
                </a:rPr>
                <a:t>6 8 9</a:t>
              </a:r>
              <a:endParaRPr lang="en-US" altLang="en-US" sz="2000" b="0">
                <a:latin typeface="Times New Roman" pitchFamily="18" charset="0"/>
              </a:endParaRPr>
            </a:p>
          </p:txBody>
        </p:sp>
      </p:grpSp>
      <p:grpSp>
        <p:nvGrpSpPr>
          <p:cNvPr id="38947" name="Group 49"/>
          <p:cNvGrpSpPr>
            <a:grpSpLocks/>
          </p:cNvGrpSpPr>
          <p:nvPr/>
        </p:nvGrpSpPr>
        <p:grpSpPr bwMode="auto">
          <a:xfrm>
            <a:off x="3903663" y="3503613"/>
            <a:ext cx="641350" cy="390525"/>
            <a:chOff x="432" y="3408"/>
            <a:chExt cx="486" cy="279"/>
          </a:xfrm>
        </p:grpSpPr>
        <p:sp>
          <p:nvSpPr>
            <p:cNvPr id="39044" name="Rectangle 50"/>
            <p:cNvSpPr>
              <a:spLocks noChangeArrowheads="1"/>
            </p:cNvSpPr>
            <p:nvPr/>
          </p:nvSpPr>
          <p:spPr bwMode="auto">
            <a:xfrm>
              <a:off x="432" y="3408"/>
              <a:ext cx="480" cy="240"/>
            </a:xfrm>
            <a:prstGeom prst="rect">
              <a:avLst/>
            </a:prstGeom>
            <a:solidFill>
              <a:srgbClr val="FFFF99"/>
            </a:solidFill>
            <a:ln w="9525">
              <a:solidFill>
                <a:schemeClr val="tx1"/>
              </a:solidFill>
              <a:miter lim="800000"/>
              <a:headEnd/>
              <a:tailEnd/>
            </a:ln>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spcBef>
                  <a:spcPct val="0"/>
                </a:spcBef>
                <a:spcAft>
                  <a:spcPct val="0"/>
                </a:spcAft>
                <a:buClrTx/>
                <a:buSzTx/>
                <a:buFontTx/>
                <a:buNone/>
              </a:pPr>
              <a:endParaRPr lang="en-US" altLang="en-US" sz="1400"/>
            </a:p>
          </p:txBody>
        </p:sp>
        <p:sp>
          <p:nvSpPr>
            <p:cNvPr id="39045" name="Text Box 51"/>
            <p:cNvSpPr txBox="1">
              <a:spLocks noChangeArrowheads="1"/>
            </p:cNvSpPr>
            <p:nvPr/>
          </p:nvSpPr>
          <p:spPr bwMode="auto">
            <a:xfrm>
              <a:off x="432" y="3425"/>
              <a:ext cx="486" cy="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spcBef>
                  <a:spcPct val="0"/>
                </a:spcBef>
                <a:spcAft>
                  <a:spcPct val="0"/>
                </a:spcAft>
                <a:buClrTx/>
                <a:buSzTx/>
                <a:buFontTx/>
                <a:buNone/>
              </a:pPr>
              <a:r>
                <a:rPr lang="en-US" altLang="en-US" sz="1800" b="0">
                  <a:latin typeface="Times New Roman" pitchFamily="18" charset="0"/>
                </a:rPr>
                <a:t>2 3 4</a:t>
              </a:r>
            </a:p>
          </p:txBody>
        </p:sp>
      </p:grpSp>
      <p:grpSp>
        <p:nvGrpSpPr>
          <p:cNvPr id="38948" name="Group 52"/>
          <p:cNvGrpSpPr>
            <a:grpSpLocks/>
          </p:cNvGrpSpPr>
          <p:nvPr/>
        </p:nvGrpSpPr>
        <p:grpSpPr bwMode="auto">
          <a:xfrm>
            <a:off x="3903663" y="3838575"/>
            <a:ext cx="641350" cy="392113"/>
            <a:chOff x="432" y="3408"/>
            <a:chExt cx="486" cy="280"/>
          </a:xfrm>
        </p:grpSpPr>
        <p:sp>
          <p:nvSpPr>
            <p:cNvPr id="39042" name="Rectangle 53"/>
            <p:cNvSpPr>
              <a:spLocks noChangeArrowheads="1"/>
            </p:cNvSpPr>
            <p:nvPr/>
          </p:nvSpPr>
          <p:spPr bwMode="auto">
            <a:xfrm>
              <a:off x="432" y="3408"/>
              <a:ext cx="480" cy="240"/>
            </a:xfrm>
            <a:prstGeom prst="rect">
              <a:avLst/>
            </a:prstGeom>
            <a:solidFill>
              <a:srgbClr val="FFFF99"/>
            </a:solidFill>
            <a:ln w="9525">
              <a:solidFill>
                <a:schemeClr val="tx1"/>
              </a:solidFill>
              <a:miter lim="800000"/>
              <a:headEnd/>
              <a:tailEnd/>
            </a:ln>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spcBef>
                  <a:spcPct val="0"/>
                </a:spcBef>
                <a:spcAft>
                  <a:spcPct val="0"/>
                </a:spcAft>
                <a:buClrTx/>
                <a:buSzTx/>
                <a:buFontTx/>
                <a:buNone/>
              </a:pPr>
              <a:endParaRPr lang="en-US" altLang="en-US" sz="1400"/>
            </a:p>
          </p:txBody>
        </p:sp>
        <p:sp>
          <p:nvSpPr>
            <p:cNvPr id="39043" name="Text Box 54"/>
            <p:cNvSpPr txBox="1">
              <a:spLocks noChangeArrowheads="1"/>
            </p:cNvSpPr>
            <p:nvPr/>
          </p:nvSpPr>
          <p:spPr bwMode="auto">
            <a:xfrm>
              <a:off x="432" y="3426"/>
              <a:ext cx="486" cy="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spcBef>
                  <a:spcPct val="0"/>
                </a:spcBef>
                <a:spcAft>
                  <a:spcPct val="0"/>
                </a:spcAft>
                <a:buClrTx/>
                <a:buSzTx/>
                <a:buFontTx/>
                <a:buNone/>
              </a:pPr>
              <a:r>
                <a:rPr lang="en-US" altLang="en-US" sz="1800" b="0">
                  <a:latin typeface="Times New Roman" pitchFamily="18" charset="0"/>
                </a:rPr>
                <a:t>5 6 7</a:t>
              </a:r>
              <a:endParaRPr lang="en-US" altLang="en-US" sz="2000" b="0">
                <a:latin typeface="Times New Roman" pitchFamily="18" charset="0"/>
              </a:endParaRPr>
            </a:p>
          </p:txBody>
        </p:sp>
      </p:grpSp>
      <p:grpSp>
        <p:nvGrpSpPr>
          <p:cNvPr id="38949" name="Group 55"/>
          <p:cNvGrpSpPr>
            <a:grpSpLocks/>
          </p:cNvGrpSpPr>
          <p:nvPr/>
        </p:nvGrpSpPr>
        <p:grpSpPr bwMode="auto">
          <a:xfrm>
            <a:off x="1685925" y="5314950"/>
            <a:ext cx="641350" cy="390525"/>
            <a:chOff x="432" y="3408"/>
            <a:chExt cx="486" cy="279"/>
          </a:xfrm>
        </p:grpSpPr>
        <p:sp>
          <p:nvSpPr>
            <p:cNvPr id="39040" name="Rectangle 56"/>
            <p:cNvSpPr>
              <a:spLocks noChangeArrowheads="1"/>
            </p:cNvSpPr>
            <p:nvPr/>
          </p:nvSpPr>
          <p:spPr bwMode="auto">
            <a:xfrm>
              <a:off x="432" y="3408"/>
              <a:ext cx="480" cy="240"/>
            </a:xfrm>
            <a:prstGeom prst="rect">
              <a:avLst/>
            </a:prstGeom>
            <a:solidFill>
              <a:srgbClr val="FFFF99"/>
            </a:solidFill>
            <a:ln w="9525">
              <a:solidFill>
                <a:schemeClr val="tx1"/>
              </a:solidFill>
              <a:miter lim="800000"/>
              <a:headEnd/>
              <a:tailEnd/>
            </a:ln>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spcBef>
                  <a:spcPct val="0"/>
                </a:spcBef>
                <a:spcAft>
                  <a:spcPct val="0"/>
                </a:spcAft>
                <a:buClrTx/>
                <a:buSzTx/>
                <a:buFontTx/>
                <a:buNone/>
              </a:pPr>
              <a:endParaRPr lang="en-US" altLang="en-US" sz="1400"/>
            </a:p>
          </p:txBody>
        </p:sp>
        <p:sp>
          <p:nvSpPr>
            <p:cNvPr id="39041" name="Text Box 57"/>
            <p:cNvSpPr txBox="1">
              <a:spLocks noChangeArrowheads="1"/>
            </p:cNvSpPr>
            <p:nvPr/>
          </p:nvSpPr>
          <p:spPr bwMode="auto">
            <a:xfrm>
              <a:off x="432" y="3425"/>
              <a:ext cx="486" cy="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spcBef>
                  <a:spcPct val="0"/>
                </a:spcBef>
                <a:spcAft>
                  <a:spcPct val="0"/>
                </a:spcAft>
                <a:buClrTx/>
                <a:buSzTx/>
                <a:buFontTx/>
                <a:buNone/>
              </a:pPr>
              <a:r>
                <a:rPr lang="en-US" altLang="en-US" sz="1800" b="0">
                  <a:latin typeface="Times New Roman" pitchFamily="18" charset="0"/>
                </a:rPr>
                <a:t>1 2 4</a:t>
              </a:r>
              <a:endParaRPr lang="en-US" altLang="en-US" sz="2000" b="0">
                <a:latin typeface="Times New Roman" pitchFamily="18" charset="0"/>
              </a:endParaRPr>
            </a:p>
          </p:txBody>
        </p:sp>
      </p:grpSp>
      <p:grpSp>
        <p:nvGrpSpPr>
          <p:cNvPr id="38950" name="Group 58"/>
          <p:cNvGrpSpPr>
            <a:grpSpLocks/>
          </p:cNvGrpSpPr>
          <p:nvPr/>
        </p:nvGrpSpPr>
        <p:grpSpPr bwMode="auto">
          <a:xfrm>
            <a:off x="1685925" y="5651500"/>
            <a:ext cx="641350" cy="392113"/>
            <a:chOff x="432" y="3408"/>
            <a:chExt cx="486" cy="281"/>
          </a:xfrm>
        </p:grpSpPr>
        <p:sp>
          <p:nvSpPr>
            <p:cNvPr id="39038" name="Rectangle 59"/>
            <p:cNvSpPr>
              <a:spLocks noChangeArrowheads="1"/>
            </p:cNvSpPr>
            <p:nvPr/>
          </p:nvSpPr>
          <p:spPr bwMode="auto">
            <a:xfrm>
              <a:off x="432" y="3408"/>
              <a:ext cx="480" cy="240"/>
            </a:xfrm>
            <a:prstGeom prst="rect">
              <a:avLst/>
            </a:prstGeom>
            <a:solidFill>
              <a:srgbClr val="FFFF99"/>
            </a:solidFill>
            <a:ln w="9525">
              <a:solidFill>
                <a:schemeClr val="tx1"/>
              </a:solidFill>
              <a:miter lim="800000"/>
              <a:headEnd/>
              <a:tailEnd/>
            </a:ln>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spcBef>
                  <a:spcPct val="0"/>
                </a:spcBef>
                <a:spcAft>
                  <a:spcPct val="0"/>
                </a:spcAft>
                <a:buClrTx/>
                <a:buSzTx/>
                <a:buFontTx/>
                <a:buNone/>
              </a:pPr>
              <a:endParaRPr lang="en-US" altLang="en-US" sz="1400"/>
            </a:p>
          </p:txBody>
        </p:sp>
        <p:sp>
          <p:nvSpPr>
            <p:cNvPr id="39039" name="Text Box 60"/>
            <p:cNvSpPr txBox="1">
              <a:spLocks noChangeArrowheads="1"/>
            </p:cNvSpPr>
            <p:nvPr/>
          </p:nvSpPr>
          <p:spPr bwMode="auto">
            <a:xfrm>
              <a:off x="432" y="3426"/>
              <a:ext cx="486" cy="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spcBef>
                  <a:spcPct val="0"/>
                </a:spcBef>
                <a:spcAft>
                  <a:spcPct val="0"/>
                </a:spcAft>
                <a:buClrTx/>
                <a:buSzTx/>
                <a:buFontTx/>
                <a:buNone/>
              </a:pPr>
              <a:r>
                <a:rPr lang="en-US" altLang="en-US" sz="1800" b="0">
                  <a:latin typeface="Times New Roman" pitchFamily="18" charset="0"/>
                </a:rPr>
                <a:t>4 5 7</a:t>
              </a:r>
              <a:endParaRPr lang="en-US" altLang="en-US" sz="2000" b="0">
                <a:latin typeface="Times New Roman" pitchFamily="18" charset="0"/>
              </a:endParaRPr>
            </a:p>
          </p:txBody>
        </p:sp>
      </p:grpSp>
      <p:grpSp>
        <p:nvGrpSpPr>
          <p:cNvPr id="38951" name="Group 61"/>
          <p:cNvGrpSpPr>
            <a:grpSpLocks/>
          </p:cNvGrpSpPr>
          <p:nvPr/>
        </p:nvGrpSpPr>
        <p:grpSpPr bwMode="auto">
          <a:xfrm>
            <a:off x="2446338" y="5383213"/>
            <a:ext cx="641350" cy="390525"/>
            <a:chOff x="432" y="3408"/>
            <a:chExt cx="486" cy="280"/>
          </a:xfrm>
        </p:grpSpPr>
        <p:sp>
          <p:nvSpPr>
            <p:cNvPr id="39036" name="Rectangle 62"/>
            <p:cNvSpPr>
              <a:spLocks noChangeArrowheads="1"/>
            </p:cNvSpPr>
            <p:nvPr/>
          </p:nvSpPr>
          <p:spPr bwMode="auto">
            <a:xfrm>
              <a:off x="432" y="3408"/>
              <a:ext cx="480" cy="240"/>
            </a:xfrm>
            <a:prstGeom prst="rect">
              <a:avLst/>
            </a:prstGeom>
            <a:solidFill>
              <a:srgbClr val="FFFF99"/>
            </a:solidFill>
            <a:ln w="9525">
              <a:solidFill>
                <a:schemeClr val="tx1"/>
              </a:solidFill>
              <a:miter lim="800000"/>
              <a:headEnd/>
              <a:tailEnd/>
            </a:ln>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spcBef>
                  <a:spcPct val="0"/>
                </a:spcBef>
                <a:spcAft>
                  <a:spcPct val="0"/>
                </a:spcAft>
                <a:buClrTx/>
                <a:buSzTx/>
                <a:buFontTx/>
                <a:buNone/>
              </a:pPr>
              <a:endParaRPr lang="en-US" altLang="en-US" sz="1400"/>
            </a:p>
          </p:txBody>
        </p:sp>
        <p:sp>
          <p:nvSpPr>
            <p:cNvPr id="39037" name="Text Box 63"/>
            <p:cNvSpPr txBox="1">
              <a:spLocks noChangeArrowheads="1"/>
            </p:cNvSpPr>
            <p:nvPr/>
          </p:nvSpPr>
          <p:spPr bwMode="auto">
            <a:xfrm>
              <a:off x="432" y="3425"/>
              <a:ext cx="486" cy="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spcBef>
                  <a:spcPct val="0"/>
                </a:spcBef>
                <a:spcAft>
                  <a:spcPct val="0"/>
                </a:spcAft>
                <a:buClrTx/>
                <a:buSzTx/>
                <a:buFontTx/>
                <a:buNone/>
              </a:pPr>
              <a:r>
                <a:rPr lang="en-US" altLang="en-US" sz="1800" b="0">
                  <a:latin typeface="Times New Roman" pitchFamily="18" charset="0"/>
                </a:rPr>
                <a:t>1 2 5</a:t>
              </a:r>
              <a:endParaRPr lang="en-US" altLang="en-US" sz="2000" b="0">
                <a:latin typeface="Times New Roman" pitchFamily="18" charset="0"/>
              </a:endParaRPr>
            </a:p>
          </p:txBody>
        </p:sp>
      </p:grpSp>
      <p:grpSp>
        <p:nvGrpSpPr>
          <p:cNvPr id="38952" name="Group 64"/>
          <p:cNvGrpSpPr>
            <a:grpSpLocks/>
          </p:cNvGrpSpPr>
          <p:nvPr/>
        </p:nvGrpSpPr>
        <p:grpSpPr bwMode="auto">
          <a:xfrm>
            <a:off x="2446338" y="5718175"/>
            <a:ext cx="641350" cy="388938"/>
            <a:chOff x="432" y="3408"/>
            <a:chExt cx="486" cy="278"/>
          </a:xfrm>
        </p:grpSpPr>
        <p:sp>
          <p:nvSpPr>
            <p:cNvPr id="39034" name="Rectangle 65"/>
            <p:cNvSpPr>
              <a:spLocks noChangeArrowheads="1"/>
            </p:cNvSpPr>
            <p:nvPr/>
          </p:nvSpPr>
          <p:spPr bwMode="auto">
            <a:xfrm>
              <a:off x="432" y="3408"/>
              <a:ext cx="480" cy="240"/>
            </a:xfrm>
            <a:prstGeom prst="rect">
              <a:avLst/>
            </a:prstGeom>
            <a:solidFill>
              <a:srgbClr val="FFFF99"/>
            </a:solidFill>
            <a:ln w="9525">
              <a:solidFill>
                <a:schemeClr val="tx1"/>
              </a:solidFill>
              <a:miter lim="800000"/>
              <a:headEnd/>
              <a:tailEnd/>
            </a:ln>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spcBef>
                  <a:spcPct val="0"/>
                </a:spcBef>
                <a:spcAft>
                  <a:spcPct val="0"/>
                </a:spcAft>
                <a:buClrTx/>
                <a:buSzTx/>
                <a:buFontTx/>
                <a:buNone/>
              </a:pPr>
              <a:endParaRPr lang="en-US" altLang="en-US" sz="1400"/>
            </a:p>
          </p:txBody>
        </p:sp>
        <p:sp>
          <p:nvSpPr>
            <p:cNvPr id="39035" name="Text Box 66"/>
            <p:cNvSpPr txBox="1">
              <a:spLocks noChangeArrowheads="1"/>
            </p:cNvSpPr>
            <p:nvPr/>
          </p:nvSpPr>
          <p:spPr bwMode="auto">
            <a:xfrm>
              <a:off x="432" y="3424"/>
              <a:ext cx="486" cy="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spcBef>
                  <a:spcPct val="0"/>
                </a:spcBef>
                <a:spcAft>
                  <a:spcPct val="0"/>
                </a:spcAft>
                <a:buClrTx/>
                <a:buSzTx/>
                <a:buFontTx/>
                <a:buNone/>
              </a:pPr>
              <a:r>
                <a:rPr lang="en-US" altLang="en-US" sz="1800" b="0">
                  <a:latin typeface="Times New Roman" pitchFamily="18" charset="0"/>
                </a:rPr>
                <a:t>4 5 8</a:t>
              </a:r>
              <a:endParaRPr lang="en-US" altLang="en-US" sz="2000" b="0">
                <a:latin typeface="Times New Roman" pitchFamily="18" charset="0"/>
              </a:endParaRPr>
            </a:p>
          </p:txBody>
        </p:sp>
      </p:grpSp>
      <p:sp>
        <p:nvSpPr>
          <p:cNvPr id="38953" name="Rectangle 67"/>
          <p:cNvSpPr>
            <a:spLocks noChangeArrowheads="1"/>
          </p:cNvSpPr>
          <p:nvPr/>
        </p:nvSpPr>
        <p:spPr bwMode="auto">
          <a:xfrm>
            <a:off x="4030663" y="2362200"/>
            <a:ext cx="254000" cy="403225"/>
          </a:xfrm>
          <a:prstGeom prst="rect">
            <a:avLst/>
          </a:prstGeom>
          <a:solidFill>
            <a:schemeClr val="accent1"/>
          </a:solidFill>
          <a:ln w="9525">
            <a:solidFill>
              <a:schemeClr val="tx1"/>
            </a:solidFill>
            <a:miter lim="800000"/>
            <a:headEnd/>
            <a:tailEnd/>
          </a:ln>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spcBef>
                <a:spcPct val="0"/>
              </a:spcBef>
              <a:spcAft>
                <a:spcPct val="0"/>
              </a:spcAft>
              <a:buClrTx/>
              <a:buSzTx/>
              <a:buFontTx/>
              <a:buNone/>
            </a:pPr>
            <a:endParaRPr lang="en-US" altLang="en-US" sz="1400"/>
          </a:p>
        </p:txBody>
      </p:sp>
      <p:sp>
        <p:nvSpPr>
          <p:cNvPr id="38954" name="Line 68"/>
          <p:cNvSpPr>
            <a:spLocks noChangeShapeType="1"/>
          </p:cNvSpPr>
          <p:nvPr/>
        </p:nvSpPr>
        <p:spPr bwMode="auto">
          <a:xfrm>
            <a:off x="4030663" y="2497138"/>
            <a:ext cx="2540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955" name="Line 69"/>
          <p:cNvSpPr>
            <a:spLocks noChangeShapeType="1"/>
          </p:cNvSpPr>
          <p:nvPr/>
        </p:nvSpPr>
        <p:spPr bwMode="auto">
          <a:xfrm>
            <a:off x="4030663" y="2630488"/>
            <a:ext cx="2540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38956" name="Group 70"/>
          <p:cNvGrpSpPr>
            <a:grpSpLocks/>
          </p:cNvGrpSpPr>
          <p:nvPr/>
        </p:nvGrpSpPr>
        <p:grpSpPr bwMode="auto">
          <a:xfrm>
            <a:off x="7185025" y="1295400"/>
            <a:ext cx="1654175" cy="1692275"/>
            <a:chOff x="96" y="1097"/>
            <a:chExt cx="1141" cy="1122"/>
          </a:xfrm>
        </p:grpSpPr>
        <p:sp>
          <p:nvSpPr>
            <p:cNvPr id="39021" name="Text Box 71"/>
            <p:cNvSpPr txBox="1">
              <a:spLocks noChangeArrowheads="1"/>
            </p:cNvSpPr>
            <p:nvPr/>
          </p:nvSpPr>
          <p:spPr bwMode="auto">
            <a:xfrm>
              <a:off x="96" y="1776"/>
              <a:ext cx="372"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spcBef>
                  <a:spcPct val="0"/>
                </a:spcBef>
                <a:spcAft>
                  <a:spcPct val="0"/>
                </a:spcAft>
                <a:buClrTx/>
                <a:buSzTx/>
                <a:buFontTx/>
                <a:buNone/>
              </a:pPr>
              <a:r>
                <a:rPr lang="en-US" altLang="en-US" sz="1400">
                  <a:latin typeface="Times New Roman" pitchFamily="18" charset="0"/>
                </a:rPr>
                <a:t>1,4,7</a:t>
              </a:r>
              <a:endParaRPr lang="en-US" altLang="en-US" sz="1400" b="0">
                <a:latin typeface="Times New Roman" pitchFamily="18" charset="0"/>
              </a:endParaRPr>
            </a:p>
          </p:txBody>
        </p:sp>
        <p:grpSp>
          <p:nvGrpSpPr>
            <p:cNvPr id="39022" name="Group 72"/>
            <p:cNvGrpSpPr>
              <a:grpSpLocks/>
            </p:cNvGrpSpPr>
            <p:nvPr/>
          </p:nvGrpSpPr>
          <p:grpSpPr bwMode="auto">
            <a:xfrm>
              <a:off x="144" y="1097"/>
              <a:ext cx="1093" cy="1122"/>
              <a:chOff x="144" y="1097"/>
              <a:chExt cx="1093" cy="1122"/>
            </a:xfrm>
          </p:grpSpPr>
          <p:sp>
            <p:nvSpPr>
              <p:cNvPr id="39023" name="Text Box 73"/>
              <p:cNvSpPr txBox="1">
                <a:spLocks noChangeArrowheads="1"/>
              </p:cNvSpPr>
              <p:nvPr/>
            </p:nvSpPr>
            <p:spPr bwMode="auto">
              <a:xfrm>
                <a:off x="369" y="1097"/>
                <a:ext cx="127" cy="3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spcBef>
                    <a:spcPct val="0"/>
                  </a:spcBef>
                  <a:spcAft>
                    <a:spcPct val="0"/>
                  </a:spcAft>
                  <a:buClrTx/>
                  <a:buSzTx/>
                  <a:buFontTx/>
                  <a:buNone/>
                </a:pPr>
                <a:endParaRPr lang="en-US" altLang="en-US" b="0">
                  <a:latin typeface="Wingdings" pitchFamily="2" charset="2"/>
                </a:endParaRPr>
              </a:p>
            </p:txBody>
          </p:sp>
          <p:grpSp>
            <p:nvGrpSpPr>
              <p:cNvPr id="39024" name="Group 74"/>
              <p:cNvGrpSpPr>
                <a:grpSpLocks/>
              </p:cNvGrpSpPr>
              <p:nvPr/>
            </p:nvGrpSpPr>
            <p:grpSpPr bwMode="auto">
              <a:xfrm>
                <a:off x="528" y="1392"/>
                <a:ext cx="240" cy="384"/>
                <a:chOff x="2064" y="1872"/>
                <a:chExt cx="192" cy="288"/>
              </a:xfrm>
            </p:grpSpPr>
            <p:sp>
              <p:nvSpPr>
                <p:cNvPr id="39031" name="Rectangle 75"/>
                <p:cNvSpPr>
                  <a:spLocks noChangeArrowheads="1"/>
                </p:cNvSpPr>
                <p:nvPr/>
              </p:nvSpPr>
              <p:spPr bwMode="auto">
                <a:xfrm>
                  <a:off x="2064" y="1872"/>
                  <a:ext cx="192" cy="288"/>
                </a:xfrm>
                <a:prstGeom prst="rect">
                  <a:avLst/>
                </a:prstGeom>
                <a:solidFill>
                  <a:schemeClr val="accent1"/>
                </a:solidFill>
                <a:ln w="9525">
                  <a:solidFill>
                    <a:schemeClr val="tx1"/>
                  </a:solidFill>
                  <a:miter lim="800000"/>
                  <a:headEnd/>
                  <a:tailEnd/>
                </a:ln>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spcBef>
                      <a:spcPct val="0"/>
                    </a:spcBef>
                    <a:spcAft>
                      <a:spcPct val="0"/>
                    </a:spcAft>
                    <a:buClrTx/>
                    <a:buSzTx/>
                    <a:buFontTx/>
                    <a:buNone/>
                  </a:pPr>
                  <a:endParaRPr lang="en-US" altLang="en-US" sz="1400"/>
                </a:p>
              </p:txBody>
            </p:sp>
            <p:sp>
              <p:nvSpPr>
                <p:cNvPr id="39032" name="Line 76"/>
                <p:cNvSpPr>
                  <a:spLocks noChangeShapeType="1"/>
                </p:cNvSpPr>
                <p:nvPr/>
              </p:nvSpPr>
              <p:spPr bwMode="auto">
                <a:xfrm>
                  <a:off x="2064" y="1968"/>
                  <a:ext cx="19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033" name="Line 77"/>
                <p:cNvSpPr>
                  <a:spLocks noChangeShapeType="1"/>
                </p:cNvSpPr>
                <p:nvPr/>
              </p:nvSpPr>
              <p:spPr bwMode="auto">
                <a:xfrm>
                  <a:off x="2064" y="2064"/>
                  <a:ext cx="19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39025" name="Line 78"/>
              <p:cNvSpPr>
                <a:spLocks noChangeShapeType="1"/>
              </p:cNvSpPr>
              <p:nvPr/>
            </p:nvSpPr>
            <p:spPr bwMode="auto">
              <a:xfrm flipH="1">
                <a:off x="144" y="1776"/>
                <a:ext cx="485" cy="33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026" name="Line 79"/>
              <p:cNvSpPr>
                <a:spLocks noChangeShapeType="1"/>
              </p:cNvSpPr>
              <p:nvPr/>
            </p:nvSpPr>
            <p:spPr bwMode="auto">
              <a:xfrm>
                <a:off x="624" y="1776"/>
                <a:ext cx="0" cy="3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027" name="Line 80"/>
              <p:cNvSpPr>
                <a:spLocks noChangeShapeType="1"/>
              </p:cNvSpPr>
              <p:nvPr/>
            </p:nvSpPr>
            <p:spPr bwMode="auto">
              <a:xfrm>
                <a:off x="629" y="1776"/>
                <a:ext cx="427" cy="33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028" name="Text Box 81"/>
              <p:cNvSpPr txBox="1">
                <a:spLocks noChangeArrowheads="1"/>
              </p:cNvSpPr>
              <p:nvPr/>
            </p:nvSpPr>
            <p:spPr bwMode="auto">
              <a:xfrm>
                <a:off x="289" y="2017"/>
                <a:ext cx="372"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spcBef>
                    <a:spcPct val="0"/>
                  </a:spcBef>
                  <a:spcAft>
                    <a:spcPct val="0"/>
                  </a:spcAft>
                  <a:buClrTx/>
                  <a:buSzTx/>
                  <a:buFontTx/>
                  <a:buNone/>
                </a:pPr>
                <a:r>
                  <a:rPr lang="en-US" altLang="en-US" sz="1400">
                    <a:latin typeface="Times New Roman" pitchFamily="18" charset="0"/>
                  </a:rPr>
                  <a:t>2,5,8</a:t>
                </a:r>
                <a:endParaRPr lang="en-US" altLang="en-US" sz="1400" b="0">
                  <a:latin typeface="Times New Roman" pitchFamily="18" charset="0"/>
                </a:endParaRPr>
              </a:p>
            </p:txBody>
          </p:sp>
          <p:sp>
            <p:nvSpPr>
              <p:cNvPr id="39029" name="Text Box 82"/>
              <p:cNvSpPr txBox="1">
                <a:spLocks noChangeArrowheads="1"/>
              </p:cNvSpPr>
              <p:nvPr/>
            </p:nvSpPr>
            <p:spPr bwMode="auto">
              <a:xfrm>
                <a:off x="865" y="1776"/>
                <a:ext cx="372"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spcBef>
                    <a:spcPct val="0"/>
                  </a:spcBef>
                  <a:spcAft>
                    <a:spcPct val="0"/>
                  </a:spcAft>
                  <a:buClrTx/>
                  <a:buSzTx/>
                  <a:buFontTx/>
                  <a:buNone/>
                </a:pPr>
                <a:r>
                  <a:rPr lang="en-US" altLang="en-US" sz="1400">
                    <a:latin typeface="Times New Roman" pitchFamily="18" charset="0"/>
                  </a:rPr>
                  <a:t>3,6,9</a:t>
                </a:r>
              </a:p>
            </p:txBody>
          </p:sp>
          <p:sp>
            <p:nvSpPr>
              <p:cNvPr id="39030" name="Text Box 83"/>
              <p:cNvSpPr txBox="1">
                <a:spLocks noChangeArrowheads="1"/>
              </p:cNvSpPr>
              <p:nvPr/>
            </p:nvSpPr>
            <p:spPr bwMode="auto">
              <a:xfrm>
                <a:off x="192" y="1152"/>
                <a:ext cx="950" cy="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spcBef>
                    <a:spcPct val="0"/>
                  </a:spcBef>
                  <a:spcAft>
                    <a:spcPct val="0"/>
                  </a:spcAft>
                  <a:buClrTx/>
                  <a:buSzTx/>
                  <a:buFontTx/>
                  <a:buNone/>
                </a:pPr>
                <a:r>
                  <a:rPr lang="en-US" altLang="en-US" sz="1600" b="0">
                    <a:latin typeface="Times New Roman" pitchFamily="18" charset="0"/>
                  </a:rPr>
                  <a:t>Hash Function</a:t>
                </a:r>
                <a:endParaRPr lang="en-US" altLang="en-US" b="0">
                  <a:latin typeface="Times New Roman" pitchFamily="18" charset="0"/>
                </a:endParaRPr>
              </a:p>
            </p:txBody>
          </p:sp>
        </p:grpSp>
      </p:grpSp>
      <p:grpSp>
        <p:nvGrpSpPr>
          <p:cNvPr id="38957" name="Group 84"/>
          <p:cNvGrpSpPr>
            <a:grpSpLocks/>
          </p:cNvGrpSpPr>
          <p:nvPr/>
        </p:nvGrpSpPr>
        <p:grpSpPr bwMode="auto">
          <a:xfrm>
            <a:off x="3603625" y="1447800"/>
            <a:ext cx="1073150" cy="396875"/>
            <a:chOff x="4416" y="1440"/>
            <a:chExt cx="676" cy="250"/>
          </a:xfrm>
        </p:grpSpPr>
        <p:sp>
          <p:nvSpPr>
            <p:cNvPr id="39019" name="Rectangle 85"/>
            <p:cNvSpPr>
              <a:spLocks noChangeArrowheads="1"/>
            </p:cNvSpPr>
            <p:nvPr/>
          </p:nvSpPr>
          <p:spPr bwMode="auto">
            <a:xfrm>
              <a:off x="4416" y="1440"/>
              <a:ext cx="672" cy="213"/>
            </a:xfrm>
            <a:prstGeom prst="rect">
              <a:avLst/>
            </a:prstGeom>
            <a:solidFill>
              <a:srgbClr val="00FFFF"/>
            </a:solidFill>
            <a:ln w="9525">
              <a:solidFill>
                <a:schemeClr val="tx1"/>
              </a:solidFill>
              <a:miter lim="800000"/>
              <a:headEnd/>
              <a:tailEnd/>
            </a:ln>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lgn="ctr">
                <a:spcBef>
                  <a:spcPct val="0"/>
                </a:spcBef>
                <a:spcAft>
                  <a:spcPct val="0"/>
                </a:spcAft>
                <a:buClrTx/>
                <a:buSzTx/>
                <a:buFontTx/>
                <a:buNone/>
              </a:pPr>
              <a:endParaRPr lang="en-US" altLang="en-US">
                <a:latin typeface="Wingdings" pitchFamily="2" charset="2"/>
              </a:endParaRPr>
            </a:p>
          </p:txBody>
        </p:sp>
        <p:sp>
          <p:nvSpPr>
            <p:cNvPr id="39020" name="Text Box 86"/>
            <p:cNvSpPr txBox="1">
              <a:spLocks noChangeArrowheads="1"/>
            </p:cNvSpPr>
            <p:nvPr/>
          </p:nvSpPr>
          <p:spPr bwMode="auto">
            <a:xfrm>
              <a:off x="4416" y="1440"/>
              <a:ext cx="67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spcBef>
                  <a:spcPct val="0"/>
                </a:spcBef>
                <a:spcAft>
                  <a:spcPct val="0"/>
                </a:spcAft>
                <a:buClrTx/>
                <a:buSzTx/>
                <a:buFontTx/>
                <a:buNone/>
              </a:pPr>
              <a:r>
                <a:rPr lang="en-US" altLang="en-US" sz="2000" b="0">
                  <a:latin typeface="Times New Roman" pitchFamily="18" charset="0"/>
                </a:rPr>
                <a:t>1 2 3 5 6</a:t>
              </a:r>
            </a:p>
          </p:txBody>
        </p:sp>
      </p:grpSp>
      <p:sp>
        <p:nvSpPr>
          <p:cNvPr id="38958" name="Line 87"/>
          <p:cNvSpPr>
            <a:spLocks noChangeShapeType="1"/>
          </p:cNvSpPr>
          <p:nvPr/>
        </p:nvSpPr>
        <p:spPr bwMode="auto">
          <a:xfrm>
            <a:off x="4137025" y="1828800"/>
            <a:ext cx="0" cy="457200"/>
          </a:xfrm>
          <a:prstGeom prst="line">
            <a:avLst/>
          </a:prstGeom>
          <a:noFill/>
          <a:ln w="28575">
            <a:solidFill>
              <a:srgbClr val="0000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38959" name="Line 88"/>
          <p:cNvSpPr>
            <a:spLocks noChangeShapeType="1"/>
          </p:cNvSpPr>
          <p:nvPr/>
        </p:nvSpPr>
        <p:spPr bwMode="auto">
          <a:xfrm>
            <a:off x="2689225" y="2590800"/>
            <a:ext cx="76200" cy="762000"/>
          </a:xfrm>
          <a:prstGeom prst="line">
            <a:avLst/>
          </a:prstGeom>
          <a:noFill/>
          <a:ln w="28575">
            <a:solidFill>
              <a:srgbClr val="0000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38960" name="Line 89"/>
          <p:cNvSpPr>
            <a:spLocks noChangeShapeType="1"/>
          </p:cNvSpPr>
          <p:nvPr/>
        </p:nvSpPr>
        <p:spPr bwMode="auto">
          <a:xfrm flipH="1">
            <a:off x="4213225" y="2667000"/>
            <a:ext cx="990600" cy="762000"/>
          </a:xfrm>
          <a:prstGeom prst="line">
            <a:avLst/>
          </a:prstGeom>
          <a:noFill/>
          <a:ln w="28575">
            <a:solidFill>
              <a:srgbClr val="0000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38961" name="Line 90"/>
          <p:cNvSpPr>
            <a:spLocks noChangeShapeType="1"/>
          </p:cNvSpPr>
          <p:nvPr/>
        </p:nvSpPr>
        <p:spPr bwMode="auto">
          <a:xfrm flipH="1">
            <a:off x="5584825" y="3200400"/>
            <a:ext cx="762000" cy="152400"/>
          </a:xfrm>
          <a:prstGeom prst="line">
            <a:avLst/>
          </a:prstGeom>
          <a:noFill/>
          <a:ln w="28575">
            <a:solidFill>
              <a:srgbClr val="0000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nvGrpSpPr>
          <p:cNvPr id="38962" name="Group 91"/>
          <p:cNvGrpSpPr>
            <a:grpSpLocks/>
          </p:cNvGrpSpPr>
          <p:nvPr/>
        </p:nvGrpSpPr>
        <p:grpSpPr bwMode="auto">
          <a:xfrm>
            <a:off x="250825" y="2514600"/>
            <a:ext cx="1377950" cy="396875"/>
            <a:chOff x="0" y="1728"/>
            <a:chExt cx="868" cy="250"/>
          </a:xfrm>
        </p:grpSpPr>
        <p:grpSp>
          <p:nvGrpSpPr>
            <p:cNvPr id="39013" name="Group 92"/>
            <p:cNvGrpSpPr>
              <a:grpSpLocks/>
            </p:cNvGrpSpPr>
            <p:nvPr/>
          </p:nvGrpSpPr>
          <p:grpSpPr bwMode="auto">
            <a:xfrm>
              <a:off x="432" y="1728"/>
              <a:ext cx="436" cy="250"/>
              <a:chOff x="432" y="1728"/>
              <a:chExt cx="436" cy="250"/>
            </a:xfrm>
          </p:grpSpPr>
          <p:sp>
            <p:nvSpPr>
              <p:cNvPr id="39017" name="Rectangle 93"/>
              <p:cNvSpPr>
                <a:spLocks noChangeArrowheads="1"/>
              </p:cNvSpPr>
              <p:nvPr/>
            </p:nvSpPr>
            <p:spPr bwMode="auto">
              <a:xfrm>
                <a:off x="432" y="1728"/>
                <a:ext cx="432" cy="205"/>
              </a:xfrm>
              <a:prstGeom prst="rect">
                <a:avLst/>
              </a:prstGeom>
              <a:solidFill>
                <a:srgbClr val="00FFFF"/>
              </a:solidFill>
              <a:ln w="9525">
                <a:solidFill>
                  <a:schemeClr val="tx1"/>
                </a:solidFill>
                <a:miter lim="800000"/>
                <a:headEnd/>
                <a:tailEnd/>
              </a:ln>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lgn="ctr">
                  <a:spcBef>
                    <a:spcPct val="0"/>
                  </a:spcBef>
                  <a:spcAft>
                    <a:spcPct val="0"/>
                  </a:spcAft>
                  <a:buClrTx/>
                  <a:buSzTx/>
                  <a:buFontTx/>
                  <a:buNone/>
                </a:pPr>
                <a:endParaRPr lang="en-US" altLang="en-US">
                  <a:latin typeface="Wingdings" pitchFamily="2" charset="2"/>
                </a:endParaRPr>
              </a:p>
            </p:txBody>
          </p:sp>
          <p:sp>
            <p:nvSpPr>
              <p:cNvPr id="39018" name="Text Box 94"/>
              <p:cNvSpPr txBox="1">
                <a:spLocks noChangeArrowheads="1"/>
              </p:cNvSpPr>
              <p:nvPr/>
            </p:nvSpPr>
            <p:spPr bwMode="auto">
              <a:xfrm>
                <a:off x="432" y="1728"/>
                <a:ext cx="43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spcBef>
                    <a:spcPct val="0"/>
                  </a:spcBef>
                  <a:spcAft>
                    <a:spcPct val="0"/>
                  </a:spcAft>
                  <a:buClrTx/>
                  <a:buSzTx/>
                  <a:buFontTx/>
                  <a:buNone/>
                </a:pPr>
                <a:r>
                  <a:rPr lang="en-US" altLang="en-US" sz="2000" b="0">
                    <a:latin typeface="Times New Roman" pitchFamily="18" charset="0"/>
                  </a:rPr>
                  <a:t>3 5 6</a:t>
                </a:r>
              </a:p>
            </p:txBody>
          </p:sp>
        </p:grpSp>
        <p:grpSp>
          <p:nvGrpSpPr>
            <p:cNvPr id="39014" name="Group 95"/>
            <p:cNvGrpSpPr>
              <a:grpSpLocks/>
            </p:cNvGrpSpPr>
            <p:nvPr/>
          </p:nvGrpSpPr>
          <p:grpSpPr bwMode="auto">
            <a:xfrm>
              <a:off x="0" y="1728"/>
              <a:ext cx="446" cy="250"/>
              <a:chOff x="336" y="1440"/>
              <a:chExt cx="446" cy="250"/>
            </a:xfrm>
          </p:grpSpPr>
          <p:sp>
            <p:nvSpPr>
              <p:cNvPr id="39015" name="Rectangle 96"/>
              <p:cNvSpPr>
                <a:spLocks noChangeArrowheads="1"/>
              </p:cNvSpPr>
              <p:nvPr/>
            </p:nvSpPr>
            <p:spPr bwMode="auto">
              <a:xfrm>
                <a:off x="336" y="1440"/>
                <a:ext cx="432" cy="205"/>
              </a:xfrm>
              <a:prstGeom prst="rect">
                <a:avLst/>
              </a:prstGeom>
              <a:solidFill>
                <a:srgbClr val="CCCCFF"/>
              </a:solidFill>
              <a:ln w="9525">
                <a:solidFill>
                  <a:schemeClr val="tx1"/>
                </a:solidFill>
                <a:miter lim="800000"/>
                <a:headEnd/>
                <a:tailEnd/>
              </a:ln>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lgn="ctr">
                  <a:spcBef>
                    <a:spcPct val="0"/>
                  </a:spcBef>
                  <a:spcAft>
                    <a:spcPct val="0"/>
                  </a:spcAft>
                  <a:buClrTx/>
                  <a:buSzTx/>
                  <a:buFontTx/>
                  <a:buNone/>
                </a:pPr>
                <a:endParaRPr lang="en-US" altLang="en-US">
                  <a:latin typeface="Wingdings" pitchFamily="2" charset="2"/>
                </a:endParaRPr>
              </a:p>
            </p:txBody>
          </p:sp>
          <p:sp>
            <p:nvSpPr>
              <p:cNvPr id="39016" name="Text Box 97"/>
              <p:cNvSpPr txBox="1">
                <a:spLocks noChangeArrowheads="1"/>
              </p:cNvSpPr>
              <p:nvPr/>
            </p:nvSpPr>
            <p:spPr bwMode="auto">
              <a:xfrm>
                <a:off x="336" y="1440"/>
                <a:ext cx="44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spcBef>
                    <a:spcPct val="0"/>
                  </a:spcBef>
                  <a:spcAft>
                    <a:spcPct val="0"/>
                  </a:spcAft>
                  <a:buClrTx/>
                  <a:buSzTx/>
                  <a:buFontTx/>
                  <a:buNone/>
                </a:pPr>
                <a:r>
                  <a:rPr lang="en-US" altLang="en-US" sz="2000" b="0">
                    <a:latin typeface="Times New Roman" pitchFamily="18" charset="0"/>
                  </a:rPr>
                  <a:t>1 2 +</a:t>
                </a:r>
              </a:p>
            </p:txBody>
          </p:sp>
        </p:grpSp>
      </p:grpSp>
      <p:grpSp>
        <p:nvGrpSpPr>
          <p:cNvPr id="38963" name="Group 98"/>
          <p:cNvGrpSpPr>
            <a:grpSpLocks/>
          </p:cNvGrpSpPr>
          <p:nvPr/>
        </p:nvGrpSpPr>
        <p:grpSpPr bwMode="auto">
          <a:xfrm>
            <a:off x="250825" y="3124200"/>
            <a:ext cx="1187450" cy="396875"/>
            <a:chOff x="0" y="2160"/>
            <a:chExt cx="748" cy="250"/>
          </a:xfrm>
        </p:grpSpPr>
        <p:grpSp>
          <p:nvGrpSpPr>
            <p:cNvPr id="39007" name="Group 99"/>
            <p:cNvGrpSpPr>
              <a:grpSpLocks/>
            </p:cNvGrpSpPr>
            <p:nvPr/>
          </p:nvGrpSpPr>
          <p:grpSpPr bwMode="auto">
            <a:xfrm>
              <a:off x="432" y="2160"/>
              <a:ext cx="316" cy="250"/>
              <a:chOff x="4416" y="1440"/>
              <a:chExt cx="685" cy="260"/>
            </a:xfrm>
          </p:grpSpPr>
          <p:sp>
            <p:nvSpPr>
              <p:cNvPr id="39011" name="Rectangle 100"/>
              <p:cNvSpPr>
                <a:spLocks noChangeArrowheads="1"/>
              </p:cNvSpPr>
              <p:nvPr/>
            </p:nvSpPr>
            <p:spPr bwMode="auto">
              <a:xfrm>
                <a:off x="4416" y="1440"/>
                <a:ext cx="672" cy="213"/>
              </a:xfrm>
              <a:prstGeom prst="rect">
                <a:avLst/>
              </a:prstGeom>
              <a:solidFill>
                <a:srgbClr val="00FFFF"/>
              </a:solidFill>
              <a:ln w="9525">
                <a:solidFill>
                  <a:schemeClr val="tx1"/>
                </a:solidFill>
                <a:miter lim="800000"/>
                <a:headEnd/>
                <a:tailEnd/>
              </a:ln>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lgn="ctr">
                  <a:spcBef>
                    <a:spcPct val="0"/>
                  </a:spcBef>
                  <a:spcAft>
                    <a:spcPct val="0"/>
                  </a:spcAft>
                  <a:buClrTx/>
                  <a:buSzTx/>
                  <a:buFontTx/>
                  <a:buNone/>
                </a:pPr>
                <a:endParaRPr lang="en-US" altLang="en-US">
                  <a:latin typeface="Wingdings" pitchFamily="2" charset="2"/>
                </a:endParaRPr>
              </a:p>
            </p:txBody>
          </p:sp>
          <p:sp>
            <p:nvSpPr>
              <p:cNvPr id="39012" name="Text Box 101"/>
              <p:cNvSpPr txBox="1">
                <a:spLocks noChangeArrowheads="1"/>
              </p:cNvSpPr>
              <p:nvPr/>
            </p:nvSpPr>
            <p:spPr bwMode="auto">
              <a:xfrm>
                <a:off x="4416" y="1440"/>
                <a:ext cx="685"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spcBef>
                    <a:spcPct val="0"/>
                  </a:spcBef>
                  <a:spcAft>
                    <a:spcPct val="0"/>
                  </a:spcAft>
                  <a:buClrTx/>
                  <a:buSzTx/>
                  <a:buFontTx/>
                  <a:buNone/>
                </a:pPr>
                <a:r>
                  <a:rPr lang="en-US" altLang="en-US" sz="2000" b="0">
                    <a:latin typeface="Times New Roman" pitchFamily="18" charset="0"/>
                  </a:rPr>
                  <a:t>5 6</a:t>
                </a:r>
              </a:p>
            </p:txBody>
          </p:sp>
        </p:grpSp>
        <p:grpSp>
          <p:nvGrpSpPr>
            <p:cNvPr id="39008" name="Group 102"/>
            <p:cNvGrpSpPr>
              <a:grpSpLocks/>
            </p:cNvGrpSpPr>
            <p:nvPr/>
          </p:nvGrpSpPr>
          <p:grpSpPr bwMode="auto">
            <a:xfrm>
              <a:off x="0" y="2160"/>
              <a:ext cx="446" cy="250"/>
              <a:chOff x="336" y="1440"/>
              <a:chExt cx="446" cy="250"/>
            </a:xfrm>
          </p:grpSpPr>
          <p:sp>
            <p:nvSpPr>
              <p:cNvPr id="39009" name="Rectangle 103"/>
              <p:cNvSpPr>
                <a:spLocks noChangeArrowheads="1"/>
              </p:cNvSpPr>
              <p:nvPr/>
            </p:nvSpPr>
            <p:spPr bwMode="auto">
              <a:xfrm>
                <a:off x="336" y="1440"/>
                <a:ext cx="432" cy="205"/>
              </a:xfrm>
              <a:prstGeom prst="rect">
                <a:avLst/>
              </a:prstGeom>
              <a:solidFill>
                <a:srgbClr val="CCCCFF"/>
              </a:solidFill>
              <a:ln w="9525">
                <a:solidFill>
                  <a:schemeClr val="tx1"/>
                </a:solidFill>
                <a:miter lim="800000"/>
                <a:headEnd/>
                <a:tailEnd/>
              </a:ln>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lgn="ctr">
                  <a:spcBef>
                    <a:spcPct val="0"/>
                  </a:spcBef>
                  <a:spcAft>
                    <a:spcPct val="0"/>
                  </a:spcAft>
                  <a:buClrTx/>
                  <a:buSzTx/>
                  <a:buFontTx/>
                  <a:buNone/>
                </a:pPr>
                <a:endParaRPr lang="en-US" altLang="en-US">
                  <a:latin typeface="Wingdings" pitchFamily="2" charset="2"/>
                </a:endParaRPr>
              </a:p>
            </p:txBody>
          </p:sp>
          <p:sp>
            <p:nvSpPr>
              <p:cNvPr id="39010" name="Text Box 104"/>
              <p:cNvSpPr txBox="1">
                <a:spLocks noChangeArrowheads="1"/>
              </p:cNvSpPr>
              <p:nvPr/>
            </p:nvSpPr>
            <p:spPr bwMode="auto">
              <a:xfrm>
                <a:off x="336" y="1440"/>
                <a:ext cx="44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spcBef>
                    <a:spcPct val="0"/>
                  </a:spcBef>
                  <a:spcAft>
                    <a:spcPct val="0"/>
                  </a:spcAft>
                  <a:buClrTx/>
                  <a:buSzTx/>
                  <a:buFontTx/>
                  <a:buNone/>
                </a:pPr>
                <a:r>
                  <a:rPr lang="en-US" altLang="en-US" sz="2000" b="0">
                    <a:latin typeface="Times New Roman" pitchFamily="18" charset="0"/>
                  </a:rPr>
                  <a:t>1 3 +</a:t>
                </a:r>
              </a:p>
            </p:txBody>
          </p:sp>
        </p:grpSp>
      </p:grpSp>
      <p:grpSp>
        <p:nvGrpSpPr>
          <p:cNvPr id="38964" name="Group 105"/>
          <p:cNvGrpSpPr>
            <a:grpSpLocks/>
          </p:cNvGrpSpPr>
          <p:nvPr/>
        </p:nvGrpSpPr>
        <p:grpSpPr bwMode="auto">
          <a:xfrm>
            <a:off x="250825" y="3733800"/>
            <a:ext cx="990600" cy="396875"/>
            <a:chOff x="0" y="2544"/>
            <a:chExt cx="624" cy="250"/>
          </a:xfrm>
        </p:grpSpPr>
        <p:grpSp>
          <p:nvGrpSpPr>
            <p:cNvPr id="39001" name="Group 106"/>
            <p:cNvGrpSpPr>
              <a:grpSpLocks/>
            </p:cNvGrpSpPr>
            <p:nvPr/>
          </p:nvGrpSpPr>
          <p:grpSpPr bwMode="auto">
            <a:xfrm>
              <a:off x="417" y="2544"/>
              <a:ext cx="207" cy="250"/>
              <a:chOff x="4363" y="1440"/>
              <a:chExt cx="725" cy="260"/>
            </a:xfrm>
          </p:grpSpPr>
          <p:sp>
            <p:nvSpPr>
              <p:cNvPr id="39005" name="Rectangle 107"/>
              <p:cNvSpPr>
                <a:spLocks noChangeArrowheads="1"/>
              </p:cNvSpPr>
              <p:nvPr/>
            </p:nvSpPr>
            <p:spPr bwMode="auto">
              <a:xfrm>
                <a:off x="4416" y="1440"/>
                <a:ext cx="672" cy="213"/>
              </a:xfrm>
              <a:prstGeom prst="rect">
                <a:avLst/>
              </a:prstGeom>
              <a:solidFill>
                <a:srgbClr val="00FFFF"/>
              </a:solidFill>
              <a:ln w="9525">
                <a:solidFill>
                  <a:schemeClr val="tx1"/>
                </a:solidFill>
                <a:miter lim="800000"/>
                <a:headEnd/>
                <a:tailEnd/>
              </a:ln>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lgn="ctr">
                  <a:spcBef>
                    <a:spcPct val="0"/>
                  </a:spcBef>
                  <a:spcAft>
                    <a:spcPct val="0"/>
                  </a:spcAft>
                  <a:buClrTx/>
                  <a:buSzTx/>
                  <a:buFontTx/>
                  <a:buNone/>
                </a:pPr>
                <a:endParaRPr lang="en-US" altLang="en-US">
                  <a:latin typeface="Wingdings" pitchFamily="2" charset="2"/>
                </a:endParaRPr>
              </a:p>
            </p:txBody>
          </p:sp>
          <p:sp>
            <p:nvSpPr>
              <p:cNvPr id="39006" name="Text Box 108"/>
              <p:cNvSpPr txBox="1">
                <a:spLocks noChangeArrowheads="1"/>
              </p:cNvSpPr>
              <p:nvPr/>
            </p:nvSpPr>
            <p:spPr bwMode="auto">
              <a:xfrm>
                <a:off x="4363" y="1440"/>
                <a:ext cx="687"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spcBef>
                    <a:spcPct val="0"/>
                  </a:spcBef>
                  <a:spcAft>
                    <a:spcPct val="0"/>
                  </a:spcAft>
                  <a:buClrTx/>
                  <a:buSzTx/>
                  <a:buFontTx/>
                  <a:buNone/>
                </a:pPr>
                <a:r>
                  <a:rPr lang="en-US" altLang="en-US" sz="2000" b="0">
                    <a:latin typeface="Times New Roman" pitchFamily="18" charset="0"/>
                  </a:rPr>
                  <a:t>6</a:t>
                </a:r>
              </a:p>
            </p:txBody>
          </p:sp>
        </p:grpSp>
        <p:grpSp>
          <p:nvGrpSpPr>
            <p:cNvPr id="39002" name="Group 109"/>
            <p:cNvGrpSpPr>
              <a:grpSpLocks/>
            </p:cNvGrpSpPr>
            <p:nvPr/>
          </p:nvGrpSpPr>
          <p:grpSpPr bwMode="auto">
            <a:xfrm>
              <a:off x="0" y="2544"/>
              <a:ext cx="446" cy="250"/>
              <a:chOff x="336" y="1440"/>
              <a:chExt cx="446" cy="250"/>
            </a:xfrm>
          </p:grpSpPr>
          <p:sp>
            <p:nvSpPr>
              <p:cNvPr id="39003" name="Rectangle 110"/>
              <p:cNvSpPr>
                <a:spLocks noChangeArrowheads="1"/>
              </p:cNvSpPr>
              <p:nvPr/>
            </p:nvSpPr>
            <p:spPr bwMode="auto">
              <a:xfrm>
                <a:off x="336" y="1440"/>
                <a:ext cx="432" cy="205"/>
              </a:xfrm>
              <a:prstGeom prst="rect">
                <a:avLst/>
              </a:prstGeom>
              <a:solidFill>
                <a:srgbClr val="CCCCFF"/>
              </a:solidFill>
              <a:ln w="9525">
                <a:solidFill>
                  <a:schemeClr val="tx1"/>
                </a:solidFill>
                <a:miter lim="800000"/>
                <a:headEnd/>
                <a:tailEnd/>
              </a:ln>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lgn="ctr">
                  <a:spcBef>
                    <a:spcPct val="0"/>
                  </a:spcBef>
                  <a:spcAft>
                    <a:spcPct val="0"/>
                  </a:spcAft>
                  <a:buClrTx/>
                  <a:buSzTx/>
                  <a:buFontTx/>
                  <a:buNone/>
                </a:pPr>
                <a:endParaRPr lang="en-US" altLang="en-US">
                  <a:latin typeface="Wingdings" pitchFamily="2" charset="2"/>
                </a:endParaRPr>
              </a:p>
            </p:txBody>
          </p:sp>
          <p:sp>
            <p:nvSpPr>
              <p:cNvPr id="39004" name="Text Box 111"/>
              <p:cNvSpPr txBox="1">
                <a:spLocks noChangeArrowheads="1"/>
              </p:cNvSpPr>
              <p:nvPr/>
            </p:nvSpPr>
            <p:spPr bwMode="auto">
              <a:xfrm>
                <a:off x="336" y="1440"/>
                <a:ext cx="44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spcBef>
                    <a:spcPct val="0"/>
                  </a:spcBef>
                  <a:spcAft>
                    <a:spcPct val="0"/>
                  </a:spcAft>
                  <a:buClrTx/>
                  <a:buSzTx/>
                  <a:buFontTx/>
                  <a:buNone/>
                </a:pPr>
                <a:r>
                  <a:rPr lang="en-US" altLang="en-US" sz="2000" b="0">
                    <a:latin typeface="Times New Roman" pitchFamily="18" charset="0"/>
                  </a:rPr>
                  <a:t>1 5 +</a:t>
                </a:r>
              </a:p>
            </p:txBody>
          </p:sp>
        </p:grpSp>
      </p:grpSp>
      <p:sp>
        <p:nvSpPr>
          <p:cNvPr id="38965" name="Line 112"/>
          <p:cNvSpPr>
            <a:spLocks noChangeShapeType="1"/>
          </p:cNvSpPr>
          <p:nvPr/>
        </p:nvSpPr>
        <p:spPr bwMode="auto">
          <a:xfrm>
            <a:off x="1622425" y="2819400"/>
            <a:ext cx="1066800" cy="1447800"/>
          </a:xfrm>
          <a:prstGeom prst="line">
            <a:avLst/>
          </a:prstGeom>
          <a:noFill/>
          <a:ln w="38100">
            <a:solidFill>
              <a:srgbClr val="FF0066"/>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38966" name="Line 113"/>
          <p:cNvSpPr>
            <a:spLocks noChangeShapeType="1"/>
          </p:cNvSpPr>
          <p:nvPr/>
        </p:nvSpPr>
        <p:spPr bwMode="auto">
          <a:xfrm>
            <a:off x="1219200" y="3886200"/>
            <a:ext cx="1295400" cy="457200"/>
          </a:xfrm>
          <a:prstGeom prst="line">
            <a:avLst/>
          </a:prstGeom>
          <a:noFill/>
          <a:ln w="38100">
            <a:solidFill>
              <a:srgbClr val="FF0066"/>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38967" name="Line 114"/>
          <p:cNvSpPr>
            <a:spLocks noChangeShapeType="1"/>
          </p:cNvSpPr>
          <p:nvPr/>
        </p:nvSpPr>
        <p:spPr bwMode="auto">
          <a:xfrm>
            <a:off x="1470025" y="3429000"/>
            <a:ext cx="1676400" cy="838200"/>
          </a:xfrm>
          <a:prstGeom prst="line">
            <a:avLst/>
          </a:prstGeom>
          <a:noFill/>
          <a:ln w="38100">
            <a:solidFill>
              <a:srgbClr val="FF0066"/>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nvGrpSpPr>
          <p:cNvPr id="38968" name="Group 115"/>
          <p:cNvGrpSpPr>
            <a:grpSpLocks/>
          </p:cNvGrpSpPr>
          <p:nvPr/>
        </p:nvGrpSpPr>
        <p:grpSpPr bwMode="auto">
          <a:xfrm>
            <a:off x="4746625" y="2286000"/>
            <a:ext cx="1149350" cy="396875"/>
            <a:chOff x="2880" y="1632"/>
            <a:chExt cx="724" cy="250"/>
          </a:xfrm>
        </p:grpSpPr>
        <p:grpSp>
          <p:nvGrpSpPr>
            <p:cNvPr id="38995" name="Group 116"/>
            <p:cNvGrpSpPr>
              <a:grpSpLocks/>
            </p:cNvGrpSpPr>
            <p:nvPr/>
          </p:nvGrpSpPr>
          <p:grpSpPr bwMode="auto">
            <a:xfrm>
              <a:off x="3168" y="1632"/>
              <a:ext cx="436" cy="250"/>
              <a:chOff x="4416" y="1440"/>
              <a:chExt cx="678" cy="260"/>
            </a:xfrm>
          </p:grpSpPr>
          <p:sp>
            <p:nvSpPr>
              <p:cNvPr id="38999" name="Rectangle 117"/>
              <p:cNvSpPr>
                <a:spLocks noChangeArrowheads="1"/>
              </p:cNvSpPr>
              <p:nvPr/>
            </p:nvSpPr>
            <p:spPr bwMode="auto">
              <a:xfrm>
                <a:off x="4416" y="1440"/>
                <a:ext cx="672" cy="213"/>
              </a:xfrm>
              <a:prstGeom prst="rect">
                <a:avLst/>
              </a:prstGeom>
              <a:solidFill>
                <a:srgbClr val="00FFFF"/>
              </a:solidFill>
              <a:ln w="9525">
                <a:solidFill>
                  <a:schemeClr val="tx1"/>
                </a:solidFill>
                <a:miter lim="800000"/>
                <a:headEnd/>
                <a:tailEnd/>
              </a:ln>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lgn="ctr">
                  <a:spcBef>
                    <a:spcPct val="0"/>
                  </a:spcBef>
                  <a:spcAft>
                    <a:spcPct val="0"/>
                  </a:spcAft>
                  <a:buClrTx/>
                  <a:buSzTx/>
                  <a:buFontTx/>
                  <a:buNone/>
                </a:pPr>
                <a:endParaRPr lang="en-US" altLang="en-US">
                  <a:latin typeface="Wingdings" pitchFamily="2" charset="2"/>
                </a:endParaRPr>
              </a:p>
            </p:txBody>
          </p:sp>
          <p:sp>
            <p:nvSpPr>
              <p:cNvPr id="39000" name="Text Box 118"/>
              <p:cNvSpPr txBox="1">
                <a:spLocks noChangeArrowheads="1"/>
              </p:cNvSpPr>
              <p:nvPr/>
            </p:nvSpPr>
            <p:spPr bwMode="auto">
              <a:xfrm>
                <a:off x="4416" y="1440"/>
                <a:ext cx="678"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spcBef>
                    <a:spcPct val="0"/>
                  </a:spcBef>
                  <a:spcAft>
                    <a:spcPct val="0"/>
                  </a:spcAft>
                  <a:buClrTx/>
                  <a:buSzTx/>
                  <a:buFontTx/>
                  <a:buNone/>
                </a:pPr>
                <a:r>
                  <a:rPr lang="en-US" altLang="en-US" sz="2000" b="0">
                    <a:latin typeface="Times New Roman" pitchFamily="18" charset="0"/>
                  </a:rPr>
                  <a:t>3 5 6</a:t>
                </a:r>
              </a:p>
            </p:txBody>
          </p:sp>
        </p:grpSp>
        <p:grpSp>
          <p:nvGrpSpPr>
            <p:cNvPr id="38996" name="Group 119"/>
            <p:cNvGrpSpPr>
              <a:grpSpLocks/>
            </p:cNvGrpSpPr>
            <p:nvPr/>
          </p:nvGrpSpPr>
          <p:grpSpPr bwMode="auto">
            <a:xfrm>
              <a:off x="2880" y="1632"/>
              <a:ext cx="326" cy="250"/>
              <a:chOff x="336" y="1440"/>
              <a:chExt cx="489" cy="250"/>
            </a:xfrm>
          </p:grpSpPr>
          <p:sp>
            <p:nvSpPr>
              <p:cNvPr id="38997" name="Rectangle 120"/>
              <p:cNvSpPr>
                <a:spLocks noChangeArrowheads="1"/>
              </p:cNvSpPr>
              <p:nvPr/>
            </p:nvSpPr>
            <p:spPr bwMode="auto">
              <a:xfrm>
                <a:off x="336" y="1440"/>
                <a:ext cx="432" cy="205"/>
              </a:xfrm>
              <a:prstGeom prst="rect">
                <a:avLst/>
              </a:prstGeom>
              <a:solidFill>
                <a:srgbClr val="CCCCFF"/>
              </a:solidFill>
              <a:ln w="9525">
                <a:solidFill>
                  <a:schemeClr val="tx1"/>
                </a:solidFill>
                <a:miter lim="800000"/>
                <a:headEnd/>
                <a:tailEnd/>
              </a:ln>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lgn="ctr">
                  <a:spcBef>
                    <a:spcPct val="0"/>
                  </a:spcBef>
                  <a:spcAft>
                    <a:spcPct val="0"/>
                  </a:spcAft>
                  <a:buClrTx/>
                  <a:buSzTx/>
                  <a:buFontTx/>
                  <a:buNone/>
                </a:pPr>
                <a:endParaRPr lang="en-US" altLang="en-US">
                  <a:latin typeface="Wingdings" pitchFamily="2" charset="2"/>
                </a:endParaRPr>
              </a:p>
            </p:txBody>
          </p:sp>
          <p:sp>
            <p:nvSpPr>
              <p:cNvPr id="38998" name="Text Box 121"/>
              <p:cNvSpPr txBox="1">
                <a:spLocks noChangeArrowheads="1"/>
              </p:cNvSpPr>
              <p:nvPr/>
            </p:nvSpPr>
            <p:spPr bwMode="auto">
              <a:xfrm>
                <a:off x="336" y="1440"/>
                <a:ext cx="48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spcBef>
                    <a:spcPct val="0"/>
                  </a:spcBef>
                  <a:spcAft>
                    <a:spcPct val="0"/>
                  </a:spcAft>
                  <a:buClrTx/>
                  <a:buSzTx/>
                  <a:buFontTx/>
                  <a:buNone/>
                </a:pPr>
                <a:r>
                  <a:rPr lang="en-US" altLang="en-US" sz="2000" b="0">
                    <a:latin typeface="Times New Roman" pitchFamily="18" charset="0"/>
                  </a:rPr>
                  <a:t>2 +</a:t>
                </a:r>
              </a:p>
            </p:txBody>
          </p:sp>
        </p:grpSp>
      </p:grpSp>
      <p:grpSp>
        <p:nvGrpSpPr>
          <p:cNvPr id="38969" name="Group 122"/>
          <p:cNvGrpSpPr>
            <a:grpSpLocks/>
          </p:cNvGrpSpPr>
          <p:nvPr/>
        </p:nvGrpSpPr>
        <p:grpSpPr bwMode="auto">
          <a:xfrm>
            <a:off x="6042025" y="2819400"/>
            <a:ext cx="958850" cy="396875"/>
            <a:chOff x="3792" y="2064"/>
            <a:chExt cx="604" cy="250"/>
          </a:xfrm>
        </p:grpSpPr>
        <p:grpSp>
          <p:nvGrpSpPr>
            <p:cNvPr id="38989" name="Group 123"/>
            <p:cNvGrpSpPr>
              <a:grpSpLocks/>
            </p:cNvGrpSpPr>
            <p:nvPr/>
          </p:nvGrpSpPr>
          <p:grpSpPr bwMode="auto">
            <a:xfrm>
              <a:off x="4080" y="2064"/>
              <a:ext cx="316" cy="250"/>
              <a:chOff x="4416" y="1440"/>
              <a:chExt cx="737" cy="260"/>
            </a:xfrm>
          </p:grpSpPr>
          <p:sp>
            <p:nvSpPr>
              <p:cNvPr id="38993" name="Rectangle 124"/>
              <p:cNvSpPr>
                <a:spLocks noChangeArrowheads="1"/>
              </p:cNvSpPr>
              <p:nvPr/>
            </p:nvSpPr>
            <p:spPr bwMode="auto">
              <a:xfrm>
                <a:off x="4416" y="1440"/>
                <a:ext cx="672" cy="213"/>
              </a:xfrm>
              <a:prstGeom prst="rect">
                <a:avLst/>
              </a:prstGeom>
              <a:solidFill>
                <a:srgbClr val="00FFFF"/>
              </a:solidFill>
              <a:ln w="9525">
                <a:solidFill>
                  <a:schemeClr val="tx1"/>
                </a:solidFill>
                <a:miter lim="800000"/>
                <a:headEnd/>
                <a:tailEnd/>
              </a:ln>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lgn="ctr">
                  <a:spcBef>
                    <a:spcPct val="0"/>
                  </a:spcBef>
                  <a:spcAft>
                    <a:spcPct val="0"/>
                  </a:spcAft>
                  <a:buClrTx/>
                  <a:buSzTx/>
                  <a:buFontTx/>
                  <a:buNone/>
                </a:pPr>
                <a:endParaRPr lang="en-US" altLang="en-US">
                  <a:latin typeface="Wingdings" pitchFamily="2" charset="2"/>
                </a:endParaRPr>
              </a:p>
            </p:txBody>
          </p:sp>
          <p:sp>
            <p:nvSpPr>
              <p:cNvPr id="38994" name="Text Box 125"/>
              <p:cNvSpPr txBox="1">
                <a:spLocks noChangeArrowheads="1"/>
              </p:cNvSpPr>
              <p:nvPr/>
            </p:nvSpPr>
            <p:spPr bwMode="auto">
              <a:xfrm>
                <a:off x="4416" y="1440"/>
                <a:ext cx="737"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spcBef>
                    <a:spcPct val="0"/>
                  </a:spcBef>
                  <a:spcAft>
                    <a:spcPct val="0"/>
                  </a:spcAft>
                  <a:buClrTx/>
                  <a:buSzTx/>
                  <a:buFontTx/>
                  <a:buNone/>
                </a:pPr>
                <a:r>
                  <a:rPr lang="en-US" altLang="en-US" sz="2000" b="0">
                    <a:latin typeface="Times New Roman" pitchFamily="18" charset="0"/>
                  </a:rPr>
                  <a:t>5 6</a:t>
                </a:r>
              </a:p>
            </p:txBody>
          </p:sp>
        </p:grpSp>
        <p:grpSp>
          <p:nvGrpSpPr>
            <p:cNvPr id="38990" name="Group 126"/>
            <p:cNvGrpSpPr>
              <a:grpSpLocks/>
            </p:cNvGrpSpPr>
            <p:nvPr/>
          </p:nvGrpSpPr>
          <p:grpSpPr bwMode="auto">
            <a:xfrm>
              <a:off x="3792" y="2064"/>
              <a:ext cx="326" cy="250"/>
              <a:chOff x="336" y="1440"/>
              <a:chExt cx="489" cy="250"/>
            </a:xfrm>
          </p:grpSpPr>
          <p:sp>
            <p:nvSpPr>
              <p:cNvPr id="38991" name="Rectangle 127"/>
              <p:cNvSpPr>
                <a:spLocks noChangeArrowheads="1"/>
              </p:cNvSpPr>
              <p:nvPr/>
            </p:nvSpPr>
            <p:spPr bwMode="auto">
              <a:xfrm>
                <a:off x="336" y="1440"/>
                <a:ext cx="432" cy="205"/>
              </a:xfrm>
              <a:prstGeom prst="rect">
                <a:avLst/>
              </a:prstGeom>
              <a:solidFill>
                <a:srgbClr val="CCCCFF"/>
              </a:solidFill>
              <a:ln w="9525">
                <a:solidFill>
                  <a:schemeClr val="tx1"/>
                </a:solidFill>
                <a:miter lim="800000"/>
                <a:headEnd/>
                <a:tailEnd/>
              </a:ln>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lgn="ctr">
                  <a:spcBef>
                    <a:spcPct val="0"/>
                  </a:spcBef>
                  <a:spcAft>
                    <a:spcPct val="0"/>
                  </a:spcAft>
                  <a:buClrTx/>
                  <a:buSzTx/>
                  <a:buFontTx/>
                  <a:buNone/>
                </a:pPr>
                <a:endParaRPr lang="en-US" altLang="en-US">
                  <a:latin typeface="Wingdings" pitchFamily="2" charset="2"/>
                </a:endParaRPr>
              </a:p>
            </p:txBody>
          </p:sp>
          <p:sp>
            <p:nvSpPr>
              <p:cNvPr id="38992" name="Text Box 128"/>
              <p:cNvSpPr txBox="1">
                <a:spLocks noChangeArrowheads="1"/>
              </p:cNvSpPr>
              <p:nvPr/>
            </p:nvSpPr>
            <p:spPr bwMode="auto">
              <a:xfrm>
                <a:off x="336" y="1440"/>
                <a:ext cx="48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spcBef>
                    <a:spcPct val="0"/>
                  </a:spcBef>
                  <a:spcAft>
                    <a:spcPct val="0"/>
                  </a:spcAft>
                  <a:buClrTx/>
                  <a:buSzTx/>
                  <a:buFontTx/>
                  <a:buNone/>
                </a:pPr>
                <a:r>
                  <a:rPr lang="en-US" altLang="en-US" sz="2000" b="0">
                    <a:latin typeface="Times New Roman" pitchFamily="18" charset="0"/>
                  </a:rPr>
                  <a:t>3 +</a:t>
                </a:r>
              </a:p>
            </p:txBody>
          </p:sp>
        </p:grpSp>
      </p:grpSp>
      <p:grpSp>
        <p:nvGrpSpPr>
          <p:cNvPr id="38970" name="Group 129"/>
          <p:cNvGrpSpPr>
            <a:grpSpLocks/>
          </p:cNvGrpSpPr>
          <p:nvPr/>
        </p:nvGrpSpPr>
        <p:grpSpPr bwMode="auto">
          <a:xfrm>
            <a:off x="2003425" y="2133600"/>
            <a:ext cx="1371600" cy="396875"/>
            <a:chOff x="1344" y="1536"/>
            <a:chExt cx="863" cy="226"/>
          </a:xfrm>
        </p:grpSpPr>
        <p:grpSp>
          <p:nvGrpSpPr>
            <p:cNvPr id="38983" name="Group 130"/>
            <p:cNvGrpSpPr>
              <a:grpSpLocks/>
            </p:cNvGrpSpPr>
            <p:nvPr/>
          </p:nvGrpSpPr>
          <p:grpSpPr bwMode="auto">
            <a:xfrm>
              <a:off x="1344" y="1536"/>
              <a:ext cx="432" cy="226"/>
              <a:chOff x="336" y="1440"/>
              <a:chExt cx="432" cy="226"/>
            </a:xfrm>
          </p:grpSpPr>
          <p:sp>
            <p:nvSpPr>
              <p:cNvPr id="38987" name="Rectangle 131"/>
              <p:cNvSpPr>
                <a:spLocks noChangeArrowheads="1"/>
              </p:cNvSpPr>
              <p:nvPr/>
            </p:nvSpPr>
            <p:spPr bwMode="auto">
              <a:xfrm>
                <a:off x="336" y="1440"/>
                <a:ext cx="432" cy="205"/>
              </a:xfrm>
              <a:prstGeom prst="rect">
                <a:avLst/>
              </a:prstGeom>
              <a:solidFill>
                <a:srgbClr val="CCCCFF"/>
              </a:solidFill>
              <a:ln w="9525">
                <a:solidFill>
                  <a:schemeClr val="tx1"/>
                </a:solidFill>
                <a:miter lim="800000"/>
                <a:headEnd/>
                <a:tailEnd/>
              </a:ln>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lgn="ctr">
                  <a:spcBef>
                    <a:spcPct val="0"/>
                  </a:spcBef>
                  <a:spcAft>
                    <a:spcPct val="0"/>
                  </a:spcAft>
                  <a:buClrTx/>
                  <a:buSzTx/>
                  <a:buFontTx/>
                  <a:buNone/>
                </a:pPr>
                <a:endParaRPr lang="en-US" altLang="en-US">
                  <a:latin typeface="Wingdings" pitchFamily="2" charset="2"/>
                </a:endParaRPr>
              </a:p>
            </p:txBody>
          </p:sp>
          <p:sp>
            <p:nvSpPr>
              <p:cNvPr id="38988" name="Text Box 132"/>
              <p:cNvSpPr txBox="1">
                <a:spLocks noChangeArrowheads="1"/>
              </p:cNvSpPr>
              <p:nvPr/>
            </p:nvSpPr>
            <p:spPr bwMode="auto">
              <a:xfrm>
                <a:off x="336" y="1440"/>
                <a:ext cx="326" cy="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spcBef>
                    <a:spcPct val="0"/>
                  </a:spcBef>
                  <a:spcAft>
                    <a:spcPct val="0"/>
                  </a:spcAft>
                  <a:buClrTx/>
                  <a:buSzTx/>
                  <a:buFontTx/>
                  <a:buNone/>
                </a:pPr>
                <a:r>
                  <a:rPr lang="en-US" altLang="en-US" sz="2000" b="0">
                    <a:latin typeface="Times New Roman" pitchFamily="18" charset="0"/>
                  </a:rPr>
                  <a:t>1 +</a:t>
                </a:r>
              </a:p>
            </p:txBody>
          </p:sp>
        </p:grpSp>
        <p:grpSp>
          <p:nvGrpSpPr>
            <p:cNvPr id="38984" name="Group 133"/>
            <p:cNvGrpSpPr>
              <a:grpSpLocks/>
            </p:cNvGrpSpPr>
            <p:nvPr/>
          </p:nvGrpSpPr>
          <p:grpSpPr bwMode="auto">
            <a:xfrm>
              <a:off x="1632" y="1536"/>
              <a:ext cx="575" cy="226"/>
              <a:chOff x="432" y="1728"/>
              <a:chExt cx="432" cy="226"/>
            </a:xfrm>
          </p:grpSpPr>
          <p:sp>
            <p:nvSpPr>
              <p:cNvPr id="38985" name="Rectangle 134"/>
              <p:cNvSpPr>
                <a:spLocks noChangeArrowheads="1"/>
              </p:cNvSpPr>
              <p:nvPr/>
            </p:nvSpPr>
            <p:spPr bwMode="auto">
              <a:xfrm>
                <a:off x="432" y="1728"/>
                <a:ext cx="432" cy="205"/>
              </a:xfrm>
              <a:prstGeom prst="rect">
                <a:avLst/>
              </a:prstGeom>
              <a:solidFill>
                <a:srgbClr val="00FFFF"/>
              </a:solidFill>
              <a:ln w="9525">
                <a:solidFill>
                  <a:schemeClr val="tx1"/>
                </a:solidFill>
                <a:miter lim="800000"/>
                <a:headEnd/>
                <a:tailEnd/>
              </a:ln>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lgn="ctr">
                  <a:spcBef>
                    <a:spcPct val="0"/>
                  </a:spcBef>
                  <a:spcAft>
                    <a:spcPct val="0"/>
                  </a:spcAft>
                  <a:buClrTx/>
                  <a:buSzTx/>
                  <a:buFontTx/>
                  <a:buNone/>
                </a:pPr>
                <a:endParaRPr lang="en-US" altLang="en-US">
                  <a:latin typeface="Wingdings" pitchFamily="2" charset="2"/>
                </a:endParaRPr>
              </a:p>
            </p:txBody>
          </p:sp>
          <p:sp>
            <p:nvSpPr>
              <p:cNvPr id="38986" name="Text Box 135"/>
              <p:cNvSpPr txBox="1">
                <a:spLocks noChangeArrowheads="1"/>
              </p:cNvSpPr>
              <p:nvPr/>
            </p:nvSpPr>
            <p:spPr bwMode="auto">
              <a:xfrm>
                <a:off x="432" y="1728"/>
                <a:ext cx="417" cy="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spcBef>
                    <a:spcPct val="0"/>
                  </a:spcBef>
                  <a:spcAft>
                    <a:spcPct val="0"/>
                  </a:spcAft>
                  <a:buClrTx/>
                  <a:buSzTx/>
                  <a:buFontTx/>
                  <a:buNone/>
                </a:pPr>
                <a:r>
                  <a:rPr lang="en-US" altLang="en-US" sz="2000" b="0">
                    <a:latin typeface="Times New Roman" pitchFamily="18" charset="0"/>
                  </a:rPr>
                  <a:t>2 3 5 6</a:t>
                </a:r>
              </a:p>
            </p:txBody>
          </p:sp>
        </p:grpSp>
      </p:grpSp>
      <p:sp>
        <p:nvSpPr>
          <p:cNvPr id="38971" name="Text Box 136"/>
          <p:cNvSpPr txBox="1">
            <a:spLocks noChangeArrowheads="1"/>
          </p:cNvSpPr>
          <p:nvPr/>
        </p:nvSpPr>
        <p:spPr bwMode="auto">
          <a:xfrm>
            <a:off x="4670425" y="1447800"/>
            <a:ext cx="11874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spcBef>
                <a:spcPct val="0"/>
              </a:spcBef>
              <a:spcAft>
                <a:spcPct val="0"/>
              </a:spcAft>
              <a:buClrTx/>
              <a:buSzTx/>
              <a:buFontTx/>
              <a:buNone/>
            </a:pPr>
            <a:r>
              <a:rPr lang="en-US" altLang="en-US" sz="1800" b="0">
                <a:latin typeface="Times New Roman" pitchFamily="18" charset="0"/>
              </a:rPr>
              <a:t>transaction</a:t>
            </a:r>
          </a:p>
        </p:txBody>
      </p:sp>
      <p:sp>
        <p:nvSpPr>
          <p:cNvPr id="38972" name="Rectangle 137"/>
          <p:cNvSpPr>
            <a:spLocks noChangeArrowheads="1"/>
          </p:cNvSpPr>
          <p:nvPr/>
        </p:nvSpPr>
        <p:spPr bwMode="auto">
          <a:xfrm>
            <a:off x="2362200" y="5257800"/>
            <a:ext cx="762000" cy="914400"/>
          </a:xfrm>
          <a:prstGeom prst="rect">
            <a:avLst/>
          </a:prstGeom>
          <a:noFill/>
          <a:ln w="38100">
            <a:solidFill>
              <a:srgbClr val="CC33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spcBef>
                <a:spcPct val="0"/>
              </a:spcBef>
              <a:spcAft>
                <a:spcPct val="0"/>
              </a:spcAft>
              <a:buClrTx/>
              <a:buSzTx/>
              <a:buFontTx/>
              <a:buNone/>
            </a:pPr>
            <a:endParaRPr lang="en-US" altLang="en-US" sz="1400"/>
          </a:p>
        </p:txBody>
      </p:sp>
      <p:sp>
        <p:nvSpPr>
          <p:cNvPr id="38973" name="Line 138"/>
          <p:cNvSpPr>
            <a:spLocks noChangeShapeType="1"/>
          </p:cNvSpPr>
          <p:nvPr/>
        </p:nvSpPr>
        <p:spPr bwMode="auto">
          <a:xfrm flipH="1">
            <a:off x="2743200" y="4800600"/>
            <a:ext cx="0" cy="457200"/>
          </a:xfrm>
          <a:prstGeom prst="line">
            <a:avLst/>
          </a:prstGeom>
          <a:noFill/>
          <a:ln w="44450">
            <a:solidFill>
              <a:srgbClr val="CC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38974" name="Line 139"/>
          <p:cNvSpPr>
            <a:spLocks noChangeShapeType="1"/>
          </p:cNvSpPr>
          <p:nvPr/>
        </p:nvSpPr>
        <p:spPr bwMode="auto">
          <a:xfrm>
            <a:off x="2743200" y="4800600"/>
            <a:ext cx="685800" cy="457200"/>
          </a:xfrm>
          <a:prstGeom prst="line">
            <a:avLst/>
          </a:prstGeom>
          <a:noFill/>
          <a:ln w="44450">
            <a:solidFill>
              <a:srgbClr val="CC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38975" name="Rectangle 140"/>
          <p:cNvSpPr>
            <a:spLocks noChangeArrowheads="1"/>
          </p:cNvSpPr>
          <p:nvPr/>
        </p:nvSpPr>
        <p:spPr bwMode="auto">
          <a:xfrm>
            <a:off x="3200400" y="5257800"/>
            <a:ext cx="762000" cy="533400"/>
          </a:xfrm>
          <a:prstGeom prst="rect">
            <a:avLst/>
          </a:prstGeom>
          <a:noFill/>
          <a:ln w="38100">
            <a:solidFill>
              <a:srgbClr val="CC33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spcBef>
                <a:spcPct val="0"/>
              </a:spcBef>
              <a:spcAft>
                <a:spcPct val="0"/>
              </a:spcAft>
              <a:buClrTx/>
              <a:buSzTx/>
              <a:buFontTx/>
              <a:buNone/>
            </a:pPr>
            <a:endParaRPr lang="en-US" altLang="en-US" sz="1400"/>
          </a:p>
        </p:txBody>
      </p:sp>
      <p:sp>
        <p:nvSpPr>
          <p:cNvPr id="38976" name="Rectangle 141"/>
          <p:cNvSpPr>
            <a:spLocks noChangeArrowheads="1"/>
          </p:cNvSpPr>
          <p:nvPr/>
        </p:nvSpPr>
        <p:spPr bwMode="auto">
          <a:xfrm>
            <a:off x="3886200" y="3429000"/>
            <a:ext cx="685800" cy="838200"/>
          </a:xfrm>
          <a:prstGeom prst="rect">
            <a:avLst/>
          </a:prstGeom>
          <a:noFill/>
          <a:ln w="38100">
            <a:solidFill>
              <a:srgbClr val="CC33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spcBef>
                <a:spcPct val="0"/>
              </a:spcBef>
              <a:spcAft>
                <a:spcPct val="0"/>
              </a:spcAft>
              <a:buClrTx/>
              <a:buSzTx/>
              <a:buFontTx/>
              <a:buNone/>
            </a:pPr>
            <a:endParaRPr lang="en-US" altLang="en-US" sz="1400"/>
          </a:p>
        </p:txBody>
      </p:sp>
      <p:sp>
        <p:nvSpPr>
          <p:cNvPr id="38977" name="Rectangle 142"/>
          <p:cNvSpPr>
            <a:spLocks noChangeArrowheads="1"/>
          </p:cNvSpPr>
          <p:nvPr/>
        </p:nvSpPr>
        <p:spPr bwMode="auto">
          <a:xfrm>
            <a:off x="3124200" y="4267200"/>
            <a:ext cx="685800" cy="457200"/>
          </a:xfrm>
          <a:prstGeom prst="rect">
            <a:avLst/>
          </a:prstGeom>
          <a:noFill/>
          <a:ln w="38100">
            <a:solidFill>
              <a:srgbClr val="CC33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spcBef>
                <a:spcPct val="0"/>
              </a:spcBef>
              <a:spcAft>
                <a:spcPct val="0"/>
              </a:spcAft>
              <a:buClrTx/>
              <a:buSzTx/>
              <a:buFontTx/>
              <a:buNone/>
            </a:pPr>
            <a:endParaRPr lang="en-US" altLang="en-US" sz="1400"/>
          </a:p>
        </p:txBody>
      </p:sp>
      <p:sp>
        <p:nvSpPr>
          <p:cNvPr id="38978" name="Line 143"/>
          <p:cNvSpPr>
            <a:spLocks noChangeShapeType="1"/>
          </p:cNvSpPr>
          <p:nvPr/>
        </p:nvSpPr>
        <p:spPr bwMode="auto">
          <a:xfrm>
            <a:off x="5638800" y="3886200"/>
            <a:ext cx="0" cy="609600"/>
          </a:xfrm>
          <a:prstGeom prst="line">
            <a:avLst/>
          </a:prstGeom>
          <a:noFill/>
          <a:ln w="44450">
            <a:solidFill>
              <a:srgbClr val="CC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38979" name="Line 144"/>
          <p:cNvSpPr>
            <a:spLocks noChangeShapeType="1"/>
          </p:cNvSpPr>
          <p:nvPr/>
        </p:nvSpPr>
        <p:spPr bwMode="auto">
          <a:xfrm>
            <a:off x="5715000" y="3886200"/>
            <a:ext cx="990600" cy="609600"/>
          </a:xfrm>
          <a:prstGeom prst="line">
            <a:avLst/>
          </a:prstGeom>
          <a:noFill/>
          <a:ln w="44450">
            <a:solidFill>
              <a:srgbClr val="CC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38980" name="Rectangle 145"/>
          <p:cNvSpPr>
            <a:spLocks noChangeArrowheads="1"/>
          </p:cNvSpPr>
          <p:nvPr/>
        </p:nvSpPr>
        <p:spPr bwMode="auto">
          <a:xfrm>
            <a:off x="5181600" y="4495800"/>
            <a:ext cx="838200" cy="1143000"/>
          </a:xfrm>
          <a:prstGeom prst="rect">
            <a:avLst/>
          </a:prstGeom>
          <a:noFill/>
          <a:ln w="38100">
            <a:solidFill>
              <a:srgbClr val="CC33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spcBef>
                <a:spcPct val="0"/>
              </a:spcBef>
              <a:spcAft>
                <a:spcPct val="0"/>
              </a:spcAft>
              <a:buClrTx/>
              <a:buSzTx/>
              <a:buFontTx/>
              <a:buNone/>
            </a:pPr>
            <a:endParaRPr lang="en-US" altLang="en-US" sz="1400"/>
          </a:p>
        </p:txBody>
      </p:sp>
      <p:sp>
        <p:nvSpPr>
          <p:cNvPr id="38981" name="Rectangle 146"/>
          <p:cNvSpPr>
            <a:spLocks noChangeArrowheads="1"/>
          </p:cNvSpPr>
          <p:nvPr/>
        </p:nvSpPr>
        <p:spPr bwMode="auto">
          <a:xfrm>
            <a:off x="6324600" y="4495800"/>
            <a:ext cx="838200" cy="838200"/>
          </a:xfrm>
          <a:prstGeom prst="rect">
            <a:avLst/>
          </a:prstGeom>
          <a:noFill/>
          <a:ln w="38100">
            <a:solidFill>
              <a:srgbClr val="CC33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spcBef>
                <a:spcPct val="0"/>
              </a:spcBef>
              <a:spcAft>
                <a:spcPct val="0"/>
              </a:spcAft>
              <a:buClrTx/>
              <a:buSzTx/>
              <a:buFontTx/>
              <a:buNone/>
            </a:pPr>
            <a:endParaRPr lang="en-US" altLang="en-US" sz="1400"/>
          </a:p>
        </p:txBody>
      </p:sp>
      <p:sp>
        <p:nvSpPr>
          <p:cNvPr id="38982" name="Text Box 147"/>
          <p:cNvSpPr txBox="1">
            <a:spLocks noChangeArrowheads="1"/>
          </p:cNvSpPr>
          <p:nvPr/>
        </p:nvSpPr>
        <p:spPr bwMode="auto">
          <a:xfrm>
            <a:off x="4038600" y="5943600"/>
            <a:ext cx="48069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spcBef>
                <a:spcPct val="0"/>
              </a:spcBef>
              <a:spcAft>
                <a:spcPct val="0"/>
              </a:spcAft>
              <a:buClrTx/>
              <a:buSzTx/>
              <a:buFontTx/>
              <a:buNone/>
            </a:pPr>
            <a:r>
              <a:rPr lang="en-US" altLang="en-US" sz="1800" b="0">
                <a:latin typeface="Times New Roman" pitchFamily="18" charset="0"/>
              </a:rPr>
              <a:t>Match transaction against 11 out of 15 candidates</a:t>
            </a:r>
          </a:p>
        </p:txBody>
      </p:sp>
    </p:spTree>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lstStyle/>
          <a:p>
            <a:r>
              <a:rPr lang="en-US" altLang="en-US"/>
              <a:t>Rule Generation</a:t>
            </a:r>
          </a:p>
        </p:txBody>
      </p:sp>
      <p:sp>
        <p:nvSpPr>
          <p:cNvPr id="1275907" name="Rectangle 3"/>
          <p:cNvSpPr>
            <a:spLocks noGrp="1" noChangeArrowheads="1"/>
          </p:cNvSpPr>
          <p:nvPr>
            <p:ph type="body" idx="1"/>
          </p:nvPr>
        </p:nvSpPr>
        <p:spPr/>
        <p:txBody>
          <a:bodyPr/>
          <a:lstStyle/>
          <a:p>
            <a:r>
              <a:rPr lang="en-US" altLang="en-US"/>
              <a:t>Given a frequent itemset L, find all non-empty subsets f </a:t>
            </a:r>
            <a:r>
              <a:rPr lang="en-US" altLang="en-US">
                <a:sym typeface="Symbol" pitchFamily="18" charset="2"/>
              </a:rPr>
              <a:t> L such that f  L – f satisfies the minimum confidence requirement</a:t>
            </a:r>
          </a:p>
          <a:p>
            <a:pPr lvl="1"/>
            <a:r>
              <a:rPr lang="en-US" altLang="en-US">
                <a:sym typeface="Symbol" pitchFamily="18" charset="2"/>
              </a:rPr>
              <a:t>If {A,B,C,D} is a frequent itemset, candidate rules:</a:t>
            </a:r>
          </a:p>
          <a:p>
            <a:pPr lvl="2">
              <a:buFont typeface="Wingdings" pitchFamily="2" charset="2"/>
              <a:buNone/>
            </a:pPr>
            <a:r>
              <a:rPr lang="en-US" altLang="en-US">
                <a:sym typeface="Symbol" pitchFamily="18" charset="2"/>
              </a:rPr>
              <a:t>ABC D, 	ABD C, 	ACD B, 	BCD A, </a:t>
            </a:r>
            <a:br>
              <a:rPr lang="en-US" altLang="en-US">
                <a:sym typeface="Symbol" pitchFamily="18" charset="2"/>
              </a:rPr>
            </a:br>
            <a:r>
              <a:rPr lang="en-US" altLang="en-US">
                <a:sym typeface="Symbol" pitchFamily="18" charset="2"/>
              </a:rPr>
              <a:t>A BCD,	B ACD,	C ABD, 	D ABC</a:t>
            </a:r>
            <a:br>
              <a:rPr lang="en-US" altLang="en-US">
                <a:sym typeface="Symbol" pitchFamily="18" charset="2"/>
              </a:rPr>
            </a:br>
            <a:r>
              <a:rPr lang="en-US" altLang="en-US">
                <a:sym typeface="Symbol" pitchFamily="18" charset="2"/>
              </a:rPr>
              <a:t>AB CD,	AC  BD, 	AD  BC, 	BC AD, </a:t>
            </a:r>
            <a:br>
              <a:rPr lang="en-US" altLang="en-US">
                <a:sym typeface="Symbol" pitchFamily="18" charset="2"/>
              </a:rPr>
            </a:br>
            <a:r>
              <a:rPr lang="en-US" altLang="en-US">
                <a:sym typeface="Symbol" pitchFamily="18" charset="2"/>
              </a:rPr>
              <a:t>BD AC, 	CD AB,	</a:t>
            </a:r>
            <a:br>
              <a:rPr lang="en-US" altLang="en-US">
                <a:sym typeface="Symbol" pitchFamily="18" charset="2"/>
              </a:rPr>
            </a:br>
            <a:endParaRPr lang="en-US" altLang="en-US" sz="1000">
              <a:sym typeface="Symbol" pitchFamily="18" charset="2"/>
            </a:endParaRPr>
          </a:p>
          <a:p>
            <a:r>
              <a:rPr lang="en-US" altLang="en-US"/>
              <a:t>If |L| = k, then there are 2</a:t>
            </a:r>
            <a:r>
              <a:rPr lang="en-US" altLang="en-US" baseline="30000"/>
              <a:t>k</a:t>
            </a:r>
            <a:r>
              <a:rPr lang="en-US" altLang="en-US"/>
              <a:t> – 2 candidate association rules (ignoring L </a:t>
            </a:r>
            <a:r>
              <a:rPr lang="en-US" altLang="en-US">
                <a:sym typeface="Symbol" pitchFamily="18" charset="2"/>
              </a:rPr>
              <a:t>  and   L)</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75907">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75907">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75907">
                                            <p:txEl>
                                              <p:pRg st="2" end="2"/>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7590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75907" grpId="0" build="p" bldLvl="2"/>
    </p:bldLst>
  </p:timing>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r>
              <a:rPr lang="en-US" altLang="en-US"/>
              <a:t>Rule Generation</a:t>
            </a:r>
          </a:p>
        </p:txBody>
      </p:sp>
      <p:sp>
        <p:nvSpPr>
          <p:cNvPr id="1276931" name="Rectangle 3"/>
          <p:cNvSpPr>
            <a:spLocks noGrp="1" noChangeArrowheads="1"/>
          </p:cNvSpPr>
          <p:nvPr>
            <p:ph type="body" idx="1"/>
          </p:nvPr>
        </p:nvSpPr>
        <p:spPr/>
        <p:txBody>
          <a:bodyPr/>
          <a:lstStyle/>
          <a:p>
            <a:r>
              <a:rPr lang="en-US" altLang="en-US">
                <a:sym typeface="Symbol" pitchFamily="18" charset="2"/>
              </a:rPr>
              <a:t>In general, confidence does not have an anti-monotone property</a:t>
            </a:r>
          </a:p>
          <a:p>
            <a:pPr lvl="1">
              <a:buFont typeface="Arial" charset="0"/>
              <a:buNone/>
            </a:pPr>
            <a:r>
              <a:rPr lang="en-US" altLang="en-US">
                <a:sym typeface="Symbol" pitchFamily="18" charset="2"/>
              </a:rPr>
              <a:t>	c(ABC D) can be larger or smaller than c(AB D)</a:t>
            </a:r>
          </a:p>
          <a:p>
            <a:pPr lvl="3"/>
            <a:endParaRPr lang="en-US" altLang="en-US">
              <a:sym typeface="Symbol" pitchFamily="18" charset="2"/>
            </a:endParaRPr>
          </a:p>
          <a:p>
            <a:r>
              <a:rPr lang="en-US" altLang="en-US">
                <a:sym typeface="Symbol" pitchFamily="18" charset="2"/>
              </a:rPr>
              <a:t>But confidence of rules generated from the same itemset has an anti-monotone property</a:t>
            </a:r>
          </a:p>
          <a:p>
            <a:pPr lvl="1"/>
            <a:r>
              <a:rPr lang="en-US" altLang="en-US">
                <a:sym typeface="Symbol" pitchFamily="18" charset="2"/>
              </a:rPr>
              <a:t>E.g., Suppose {A,B,C,D} is a frequent 4-itemset:</a:t>
            </a:r>
            <a:br>
              <a:rPr lang="en-US" altLang="en-US">
                <a:sym typeface="Symbol" pitchFamily="18" charset="2"/>
              </a:rPr>
            </a:br>
            <a:r>
              <a:rPr lang="en-US" altLang="en-US">
                <a:sym typeface="Symbol" pitchFamily="18" charset="2"/>
              </a:rPr>
              <a:t> </a:t>
            </a:r>
            <a:br>
              <a:rPr lang="en-US" altLang="en-US">
                <a:sym typeface="Symbol" pitchFamily="18" charset="2"/>
              </a:rPr>
            </a:br>
            <a:r>
              <a:rPr lang="en-US" altLang="en-US">
                <a:sym typeface="Symbol" pitchFamily="18" charset="2"/>
              </a:rPr>
              <a:t>		c(ABC  D)  c(AB  CD)  c(A  BCD)</a:t>
            </a:r>
          </a:p>
          <a:p>
            <a:pPr lvl="1">
              <a:buFont typeface="Arial" charset="0"/>
              <a:buNone/>
            </a:pPr>
            <a:r>
              <a:rPr lang="en-US" altLang="en-US">
                <a:sym typeface="Symbol" pitchFamily="18" charset="2"/>
              </a:rPr>
              <a:t> </a:t>
            </a:r>
          </a:p>
          <a:p>
            <a:pPr lvl="1"/>
            <a:r>
              <a:rPr lang="en-US" altLang="en-US">
                <a:sym typeface="Symbol" pitchFamily="18" charset="2"/>
              </a:rPr>
              <a:t> Confidence is anti-monotone w.r.t. number of items on the RHS of the rule</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76931">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76931">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76931">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76931">
                                            <p:txEl>
                                              <p:pRg st="4" end="4"/>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76931">
                                            <p:txEl>
                                              <p:pRg st="5" end="5"/>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76931">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76931" grpId="0" build="p" bldLvl="2"/>
    </p:bldLst>
  </p:timing>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r>
              <a:rPr lang="en-US" altLang="en-US"/>
              <a:t>Rule Generation for Apriori Algorithm</a:t>
            </a:r>
          </a:p>
        </p:txBody>
      </p:sp>
      <p:graphicFrame>
        <p:nvGraphicFramePr>
          <p:cNvPr id="41987" name="Object 2"/>
          <p:cNvGraphicFramePr>
            <a:graphicFrameLocks noChangeAspect="1"/>
          </p:cNvGraphicFramePr>
          <p:nvPr/>
        </p:nvGraphicFramePr>
        <p:xfrm>
          <a:off x="914400" y="1419225"/>
          <a:ext cx="7620000" cy="4295775"/>
        </p:xfrm>
        <a:graphic>
          <a:graphicData uri="http://schemas.openxmlformats.org/presentationml/2006/ole">
            <mc:AlternateContent xmlns:mc="http://schemas.openxmlformats.org/markup-compatibility/2006">
              <mc:Choice xmlns:v="urn:schemas-microsoft-com:vml" Requires="v">
                <p:oleObj name="Visio" r:id="rId2" imgW="8671306" imgH="4782859" progId="Visio.Drawing.6">
                  <p:embed/>
                </p:oleObj>
              </mc:Choice>
              <mc:Fallback>
                <p:oleObj name="Visio" r:id="rId2" imgW="8671306" imgH="4782859" progId="Visio.Drawing.6">
                  <p:embed/>
                  <p:pic>
                    <p:nvPicPr>
                      <p:cNvPr id="41987" name="Object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1419225"/>
                        <a:ext cx="7620000" cy="4295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1988" name="Text Box 4"/>
          <p:cNvSpPr txBox="1">
            <a:spLocks noChangeArrowheads="1"/>
          </p:cNvSpPr>
          <p:nvPr/>
        </p:nvSpPr>
        <p:spPr bwMode="auto">
          <a:xfrm>
            <a:off x="457200" y="1066800"/>
            <a:ext cx="20256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spcBef>
                <a:spcPct val="0"/>
              </a:spcBef>
              <a:spcAft>
                <a:spcPct val="0"/>
              </a:spcAft>
              <a:buClrTx/>
              <a:buSzTx/>
              <a:buFontTx/>
              <a:buNone/>
            </a:pPr>
            <a:r>
              <a:rPr lang="en-US" altLang="en-US" sz="2400" b="0">
                <a:solidFill>
                  <a:srgbClr val="CC3300"/>
                </a:solidFill>
                <a:latin typeface="Times New Roman" pitchFamily="18" charset="0"/>
              </a:rPr>
              <a:t>Lattice of rules</a:t>
            </a:r>
          </a:p>
        </p:txBody>
      </p:sp>
      <p:grpSp>
        <p:nvGrpSpPr>
          <p:cNvPr id="2" name="Group 5"/>
          <p:cNvGrpSpPr>
            <a:grpSpLocks/>
          </p:cNvGrpSpPr>
          <p:nvPr/>
        </p:nvGrpSpPr>
        <p:grpSpPr bwMode="auto">
          <a:xfrm>
            <a:off x="381000" y="1419225"/>
            <a:ext cx="8153400" cy="4784725"/>
            <a:chOff x="96" y="894"/>
            <a:chExt cx="5136" cy="3014"/>
          </a:xfrm>
        </p:grpSpPr>
        <p:graphicFrame>
          <p:nvGraphicFramePr>
            <p:cNvPr id="41992" name="Object 3"/>
            <p:cNvGraphicFramePr>
              <a:graphicFrameLocks noChangeAspect="1"/>
            </p:cNvGraphicFramePr>
            <p:nvPr/>
          </p:nvGraphicFramePr>
          <p:xfrm>
            <a:off x="432" y="894"/>
            <a:ext cx="4800" cy="2706"/>
          </p:xfrm>
          <a:graphic>
            <a:graphicData uri="http://schemas.openxmlformats.org/presentationml/2006/ole">
              <mc:AlternateContent xmlns:mc="http://schemas.openxmlformats.org/markup-compatibility/2006">
                <mc:Choice xmlns:v="urn:schemas-microsoft-com:vml" Requires="v">
                  <p:oleObj name="Visio" r:id="rId4" imgW="8671306" imgH="4782859" progId="Visio.Drawing.6">
                    <p:embed/>
                  </p:oleObj>
                </mc:Choice>
                <mc:Fallback>
                  <p:oleObj name="Visio" r:id="rId4" imgW="8671306" imgH="4782859" progId="Visio.Drawing.6">
                    <p:embed/>
                    <p:pic>
                      <p:nvPicPr>
                        <p:cNvPr id="41992"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2" y="894"/>
                          <a:ext cx="4800" cy="27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1993" name="Freeform 7"/>
            <p:cNvSpPr>
              <a:spLocks/>
            </p:cNvSpPr>
            <p:nvPr/>
          </p:nvSpPr>
          <p:spPr bwMode="auto">
            <a:xfrm>
              <a:off x="320" y="1064"/>
              <a:ext cx="3712" cy="2808"/>
            </a:xfrm>
            <a:custGeom>
              <a:avLst/>
              <a:gdLst>
                <a:gd name="T0" fmla="*/ 256 w 3712"/>
                <a:gd name="T1" fmla="*/ 376 h 2808"/>
                <a:gd name="T2" fmla="*/ 736 w 3712"/>
                <a:gd name="T3" fmla="*/ 88 h 2808"/>
                <a:gd name="T4" fmla="*/ 2176 w 3712"/>
                <a:gd name="T5" fmla="*/ 904 h 2808"/>
                <a:gd name="T6" fmla="*/ 2656 w 3712"/>
                <a:gd name="T7" fmla="*/ 1768 h 2808"/>
                <a:gd name="T8" fmla="*/ 3520 w 3712"/>
                <a:gd name="T9" fmla="*/ 2296 h 2808"/>
                <a:gd name="T10" fmla="*/ 3376 w 3712"/>
                <a:gd name="T11" fmla="*/ 2584 h 2808"/>
                <a:gd name="T12" fmla="*/ 1504 w 3712"/>
                <a:gd name="T13" fmla="*/ 2776 h 2808"/>
                <a:gd name="T14" fmla="*/ 352 w 3712"/>
                <a:gd name="T15" fmla="*/ 2392 h 2808"/>
                <a:gd name="T16" fmla="*/ 16 w 3712"/>
                <a:gd name="T17" fmla="*/ 1288 h 2808"/>
                <a:gd name="T18" fmla="*/ 256 w 3712"/>
                <a:gd name="T19" fmla="*/ 376 h 280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712"/>
                <a:gd name="T31" fmla="*/ 0 h 2808"/>
                <a:gd name="T32" fmla="*/ 3712 w 3712"/>
                <a:gd name="T33" fmla="*/ 2808 h 280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712" h="2808">
                  <a:moveTo>
                    <a:pt x="256" y="376"/>
                  </a:moveTo>
                  <a:cubicBezTo>
                    <a:pt x="376" y="176"/>
                    <a:pt x="416" y="0"/>
                    <a:pt x="736" y="88"/>
                  </a:cubicBezTo>
                  <a:cubicBezTo>
                    <a:pt x="1056" y="176"/>
                    <a:pt x="1856" y="624"/>
                    <a:pt x="2176" y="904"/>
                  </a:cubicBezTo>
                  <a:cubicBezTo>
                    <a:pt x="2496" y="1184"/>
                    <a:pt x="2432" y="1536"/>
                    <a:pt x="2656" y="1768"/>
                  </a:cubicBezTo>
                  <a:cubicBezTo>
                    <a:pt x="2880" y="2000"/>
                    <a:pt x="3400" y="2160"/>
                    <a:pt x="3520" y="2296"/>
                  </a:cubicBezTo>
                  <a:cubicBezTo>
                    <a:pt x="3640" y="2432"/>
                    <a:pt x="3712" y="2504"/>
                    <a:pt x="3376" y="2584"/>
                  </a:cubicBezTo>
                  <a:cubicBezTo>
                    <a:pt x="3040" y="2664"/>
                    <a:pt x="2008" y="2808"/>
                    <a:pt x="1504" y="2776"/>
                  </a:cubicBezTo>
                  <a:cubicBezTo>
                    <a:pt x="1000" y="2744"/>
                    <a:pt x="600" y="2640"/>
                    <a:pt x="352" y="2392"/>
                  </a:cubicBezTo>
                  <a:cubicBezTo>
                    <a:pt x="104" y="2144"/>
                    <a:pt x="32" y="1624"/>
                    <a:pt x="16" y="1288"/>
                  </a:cubicBezTo>
                  <a:cubicBezTo>
                    <a:pt x="0" y="952"/>
                    <a:pt x="136" y="576"/>
                    <a:pt x="256" y="376"/>
                  </a:cubicBezTo>
                  <a:close/>
                </a:path>
              </a:pathLst>
            </a:custGeom>
            <a:noFill/>
            <a:ln w="38100" cap="flat" cmpd="sng">
              <a:solidFill>
                <a:srgbClr val="FF0000"/>
              </a:solidFill>
              <a:prstDash val="dash"/>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1994" name="Text Box 8"/>
            <p:cNvSpPr txBox="1">
              <a:spLocks noChangeArrowheads="1"/>
            </p:cNvSpPr>
            <p:nvPr/>
          </p:nvSpPr>
          <p:spPr bwMode="auto">
            <a:xfrm>
              <a:off x="96" y="3504"/>
              <a:ext cx="720"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spcBef>
                  <a:spcPct val="50000"/>
                </a:spcBef>
                <a:spcAft>
                  <a:spcPct val="0"/>
                </a:spcAft>
                <a:buClrTx/>
                <a:buSzTx/>
                <a:buFontTx/>
                <a:buNone/>
              </a:pPr>
              <a:r>
                <a:rPr lang="en-US" altLang="en-US" sz="1800"/>
                <a:t>Pruned Rules</a:t>
              </a:r>
            </a:p>
          </p:txBody>
        </p:sp>
      </p:grpSp>
      <p:sp>
        <p:nvSpPr>
          <p:cNvPr id="41990" name="Line 9"/>
          <p:cNvSpPr>
            <a:spLocks noChangeShapeType="1"/>
          </p:cNvSpPr>
          <p:nvPr/>
        </p:nvSpPr>
        <p:spPr bwMode="auto">
          <a:xfrm>
            <a:off x="1066800" y="2286000"/>
            <a:ext cx="914400" cy="15240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1991" name="Text Box 10"/>
          <p:cNvSpPr txBox="1">
            <a:spLocks noChangeArrowheads="1"/>
          </p:cNvSpPr>
          <p:nvPr/>
        </p:nvSpPr>
        <p:spPr bwMode="auto">
          <a:xfrm>
            <a:off x="304800" y="1600200"/>
            <a:ext cx="137160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spcBef>
                <a:spcPct val="50000"/>
              </a:spcBef>
              <a:spcAft>
                <a:spcPct val="0"/>
              </a:spcAft>
              <a:buClrTx/>
              <a:buSzTx/>
              <a:buFontTx/>
              <a:buNone/>
            </a:pPr>
            <a:r>
              <a:rPr lang="en-US" altLang="en-US" sz="1800" b="0"/>
              <a:t>Low Confidence Rule</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ChangeArrowheads="1"/>
          </p:cNvSpPr>
          <p:nvPr/>
        </p:nvSpPr>
        <p:spPr bwMode="auto">
          <a:xfrm>
            <a:off x="381000" y="3505200"/>
            <a:ext cx="8229600" cy="163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lgn="ctr" eaLnBrk="1" hangingPunct="1">
              <a:spcBef>
                <a:spcPct val="20000"/>
              </a:spcBef>
              <a:spcAft>
                <a:spcPct val="0"/>
              </a:spcAft>
              <a:buClr>
                <a:schemeClr val="folHlink"/>
              </a:buClr>
              <a:buSzPct val="60000"/>
              <a:buFont typeface="Wingdings" pitchFamily="2" charset="2"/>
              <a:buNone/>
            </a:pPr>
            <a:r>
              <a:rPr lang="en-US" altLang="en-US" sz="3200" b="0"/>
              <a:t>Algorithms and Complexity</a:t>
            </a:r>
            <a:endParaRPr lang="en-US" altLang="en-US" sz="1600" b="0">
              <a:solidFill>
                <a:srgbClr val="0000FF"/>
              </a:solidFill>
            </a:endParaRPr>
          </a:p>
          <a:p>
            <a:pPr algn="ctr">
              <a:spcBef>
                <a:spcPct val="0"/>
              </a:spcBef>
              <a:spcAft>
                <a:spcPct val="0"/>
              </a:spcAft>
              <a:buClrTx/>
              <a:buSzTx/>
              <a:buFontTx/>
              <a:buNone/>
            </a:pPr>
            <a:endParaRPr lang="en-US" altLang="en-US" sz="1600" b="0"/>
          </a:p>
          <a:p>
            <a:pPr algn="ctr">
              <a:spcBef>
                <a:spcPct val="0"/>
              </a:spcBef>
              <a:spcAft>
                <a:spcPct val="0"/>
              </a:spcAft>
              <a:buClrTx/>
              <a:buSzTx/>
              <a:buFontTx/>
              <a:buNone/>
            </a:pPr>
            <a:endParaRPr lang="en-US" altLang="en-US" sz="1600" b="0"/>
          </a:p>
          <a:p>
            <a:pPr algn="ctr">
              <a:spcBef>
                <a:spcPct val="0"/>
              </a:spcBef>
              <a:spcAft>
                <a:spcPct val="0"/>
              </a:spcAft>
              <a:buClrTx/>
              <a:buSzTx/>
              <a:buFontTx/>
              <a:buNone/>
            </a:pPr>
            <a:endParaRPr lang="en-US" altLang="en-US" sz="1600" b="0"/>
          </a:p>
          <a:p>
            <a:pPr>
              <a:spcBef>
                <a:spcPct val="0"/>
              </a:spcBef>
              <a:spcAft>
                <a:spcPct val="0"/>
              </a:spcAft>
              <a:buClrTx/>
              <a:buSzTx/>
              <a:buFontTx/>
              <a:buNone/>
            </a:pPr>
            <a:endParaRPr lang="en-US" altLang="en-US" sz="2000" b="0"/>
          </a:p>
        </p:txBody>
      </p:sp>
      <p:sp>
        <p:nvSpPr>
          <p:cNvPr id="43011" name="Rectangle 3"/>
          <p:cNvSpPr>
            <a:spLocks noGrp="1" noChangeArrowheads="1"/>
          </p:cNvSpPr>
          <p:nvPr>
            <p:ph type="title"/>
          </p:nvPr>
        </p:nvSpPr>
        <p:spPr>
          <a:xfrm>
            <a:off x="381000" y="1371600"/>
            <a:ext cx="8763000" cy="838200"/>
          </a:xfrm>
          <a:noFill/>
        </p:spPr>
        <p:txBody>
          <a:bodyPr/>
          <a:lstStyle/>
          <a:p>
            <a:pPr algn="ctr"/>
            <a:br>
              <a:rPr lang="en-US" altLang="en-US"/>
            </a:br>
            <a:r>
              <a:rPr lang="en-US" altLang="en-US"/>
              <a:t>Association Analysis: Basic Concepts </a:t>
            </a:r>
            <a:br>
              <a:rPr lang="en-US" altLang="en-US"/>
            </a:br>
            <a:r>
              <a:rPr lang="en-US" altLang="en-US"/>
              <a:t>and Algorithms</a:t>
            </a:r>
          </a:p>
        </p:txBody>
      </p:sp>
    </p:spTree>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p:txBody>
          <a:bodyPr/>
          <a:lstStyle/>
          <a:p>
            <a:r>
              <a:rPr lang="en-US" altLang="en-US"/>
              <a:t>Factors Affecting Complexity of Apriori</a:t>
            </a:r>
          </a:p>
        </p:txBody>
      </p:sp>
      <p:sp>
        <p:nvSpPr>
          <p:cNvPr id="45059" name="Rectangle 3"/>
          <p:cNvSpPr>
            <a:spLocks noGrp="1" noChangeArrowheads="1"/>
          </p:cNvSpPr>
          <p:nvPr>
            <p:ph type="body" idx="1"/>
          </p:nvPr>
        </p:nvSpPr>
        <p:spPr>
          <a:xfrm>
            <a:off x="411163" y="1143000"/>
            <a:ext cx="8504237" cy="5181600"/>
          </a:xfrm>
        </p:spPr>
        <p:txBody>
          <a:bodyPr/>
          <a:lstStyle/>
          <a:p>
            <a:pPr>
              <a:lnSpc>
                <a:spcPct val="80000"/>
              </a:lnSpc>
            </a:pPr>
            <a:r>
              <a:rPr lang="en-US" altLang="en-US" sz="2400"/>
              <a:t>Choice of minimum support threshold</a:t>
            </a:r>
          </a:p>
          <a:p>
            <a:pPr lvl="1">
              <a:lnSpc>
                <a:spcPct val="80000"/>
              </a:lnSpc>
            </a:pPr>
            <a:r>
              <a:rPr lang="en-US" altLang="en-US" sz="2000"/>
              <a:t> lowering support threshold results in more frequent itemsets</a:t>
            </a:r>
          </a:p>
          <a:p>
            <a:pPr lvl="1">
              <a:lnSpc>
                <a:spcPct val="80000"/>
              </a:lnSpc>
            </a:pPr>
            <a:r>
              <a:rPr lang="en-US" altLang="en-US" sz="2000"/>
              <a:t> this may increase number of candidates and max length of frequent itemsets</a:t>
            </a:r>
          </a:p>
          <a:p>
            <a:pPr>
              <a:lnSpc>
                <a:spcPct val="80000"/>
              </a:lnSpc>
            </a:pPr>
            <a:r>
              <a:rPr lang="en-US" altLang="en-US" sz="2400"/>
              <a:t>Dimensionality (number of items) of the data set</a:t>
            </a:r>
          </a:p>
          <a:p>
            <a:pPr lvl="1">
              <a:lnSpc>
                <a:spcPct val="80000"/>
              </a:lnSpc>
            </a:pPr>
            <a:r>
              <a:rPr lang="en-US" altLang="en-US" sz="2000"/>
              <a:t> more space is needed to store support count of each item</a:t>
            </a:r>
          </a:p>
          <a:p>
            <a:pPr lvl="1">
              <a:lnSpc>
                <a:spcPct val="80000"/>
              </a:lnSpc>
            </a:pPr>
            <a:r>
              <a:rPr lang="en-US" altLang="en-US" sz="2000"/>
              <a:t> if number of frequent items also increases, both computation and I/O costs may also increase</a:t>
            </a:r>
          </a:p>
          <a:p>
            <a:pPr>
              <a:lnSpc>
                <a:spcPct val="80000"/>
              </a:lnSpc>
            </a:pPr>
            <a:r>
              <a:rPr lang="en-US" altLang="en-US" sz="2400"/>
              <a:t>Size of database</a:t>
            </a:r>
          </a:p>
          <a:p>
            <a:pPr lvl="1">
              <a:lnSpc>
                <a:spcPct val="80000"/>
              </a:lnSpc>
            </a:pPr>
            <a:r>
              <a:rPr lang="en-US" altLang="en-US" sz="2000"/>
              <a:t> since Apriori makes multiple passes, run time of algorithm may increase with number of transactions</a:t>
            </a:r>
          </a:p>
          <a:p>
            <a:pPr>
              <a:lnSpc>
                <a:spcPct val="80000"/>
              </a:lnSpc>
            </a:pPr>
            <a:r>
              <a:rPr lang="en-US" altLang="en-US" sz="2400"/>
              <a:t>Average transaction width</a:t>
            </a:r>
          </a:p>
          <a:p>
            <a:pPr lvl="1">
              <a:lnSpc>
                <a:spcPct val="80000"/>
              </a:lnSpc>
            </a:pPr>
            <a:r>
              <a:rPr lang="en-US" altLang="en-US" sz="2000"/>
              <a:t> transaction width increases with denser data sets</a:t>
            </a:r>
          </a:p>
          <a:p>
            <a:pPr lvl="1">
              <a:lnSpc>
                <a:spcPct val="80000"/>
              </a:lnSpc>
            </a:pPr>
            <a:r>
              <a:rPr lang="en-US" altLang="en-US" sz="2000"/>
              <a:t>This may increase max length of frequent itemsets and traversals of hash tree (number of subsets in a transaction increases with its width)</a:t>
            </a:r>
          </a:p>
        </p:txBody>
      </p:sp>
    </p:spTree>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itle 1"/>
          <p:cNvSpPr>
            <a:spLocks noGrp="1"/>
          </p:cNvSpPr>
          <p:nvPr>
            <p:ph type="title"/>
          </p:nvPr>
        </p:nvSpPr>
        <p:spPr/>
        <p:txBody>
          <a:bodyPr/>
          <a:lstStyle/>
          <a:p>
            <a:r>
              <a:rPr lang="en-US" altLang="en-US"/>
              <a:t>Factors Affecting Complexity of Apriori</a:t>
            </a:r>
          </a:p>
        </p:txBody>
      </p:sp>
      <p:pic>
        <p:nvPicPr>
          <p:cNvPr id="46083"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52400" y="1143000"/>
            <a:ext cx="4495800" cy="5181600"/>
          </a:xfrm>
          <a:noFill/>
        </p:spPr>
      </p:pic>
      <p:pic>
        <p:nvPicPr>
          <p:cNvPr id="4608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8200" y="990600"/>
            <a:ext cx="4495800" cy="533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p:txBody>
          <a:bodyPr/>
          <a:lstStyle/>
          <a:p>
            <a:r>
              <a:rPr lang="en-US" altLang="en-US" sz="2400"/>
              <a:t>Compact Representation of Frequent Itemsets</a:t>
            </a:r>
          </a:p>
        </p:txBody>
      </p:sp>
      <p:sp>
        <p:nvSpPr>
          <p:cNvPr id="47107" name="Rectangle 3"/>
          <p:cNvSpPr>
            <a:spLocks noGrp="1" noChangeArrowheads="1"/>
          </p:cNvSpPr>
          <p:nvPr>
            <p:ph type="body" idx="1"/>
          </p:nvPr>
        </p:nvSpPr>
        <p:spPr/>
        <p:txBody>
          <a:bodyPr/>
          <a:lstStyle/>
          <a:p>
            <a:pPr>
              <a:lnSpc>
                <a:spcPct val="90000"/>
              </a:lnSpc>
            </a:pPr>
            <a:r>
              <a:rPr lang="en-US" altLang="en-US" sz="2400"/>
              <a:t>Some itemsets are redundant because they have identical support as their supersets</a:t>
            </a:r>
          </a:p>
          <a:p>
            <a:pPr>
              <a:lnSpc>
                <a:spcPct val="90000"/>
              </a:lnSpc>
            </a:pPr>
            <a:endParaRPr lang="en-US" altLang="en-US" sz="2400"/>
          </a:p>
          <a:p>
            <a:pPr>
              <a:lnSpc>
                <a:spcPct val="90000"/>
              </a:lnSpc>
            </a:pPr>
            <a:endParaRPr lang="en-US" altLang="en-US" sz="2400"/>
          </a:p>
          <a:p>
            <a:pPr>
              <a:lnSpc>
                <a:spcPct val="90000"/>
              </a:lnSpc>
            </a:pPr>
            <a:endParaRPr lang="en-US" altLang="en-US" sz="2400"/>
          </a:p>
          <a:p>
            <a:pPr>
              <a:lnSpc>
                <a:spcPct val="90000"/>
              </a:lnSpc>
            </a:pPr>
            <a:endParaRPr lang="en-US" altLang="en-US" sz="2400"/>
          </a:p>
          <a:p>
            <a:pPr>
              <a:lnSpc>
                <a:spcPct val="90000"/>
              </a:lnSpc>
            </a:pPr>
            <a:endParaRPr lang="en-US" altLang="en-US" sz="2400"/>
          </a:p>
          <a:p>
            <a:pPr>
              <a:lnSpc>
                <a:spcPct val="90000"/>
              </a:lnSpc>
            </a:pPr>
            <a:endParaRPr lang="en-US" altLang="en-US" sz="2400"/>
          </a:p>
          <a:p>
            <a:pPr>
              <a:lnSpc>
                <a:spcPct val="90000"/>
              </a:lnSpc>
            </a:pPr>
            <a:endParaRPr lang="en-US" altLang="en-US" sz="2400"/>
          </a:p>
          <a:p>
            <a:pPr lvl="4">
              <a:lnSpc>
                <a:spcPct val="90000"/>
              </a:lnSpc>
            </a:pPr>
            <a:endParaRPr lang="en-US" altLang="en-US" sz="1800"/>
          </a:p>
          <a:p>
            <a:pPr>
              <a:lnSpc>
                <a:spcPct val="90000"/>
              </a:lnSpc>
            </a:pPr>
            <a:r>
              <a:rPr lang="en-US" altLang="en-US" sz="2400"/>
              <a:t>Number of frequent itemsets</a:t>
            </a:r>
          </a:p>
          <a:p>
            <a:pPr lvl="4">
              <a:lnSpc>
                <a:spcPct val="90000"/>
              </a:lnSpc>
            </a:pPr>
            <a:endParaRPr lang="en-US" altLang="en-US" sz="1800"/>
          </a:p>
          <a:p>
            <a:pPr>
              <a:lnSpc>
                <a:spcPct val="90000"/>
              </a:lnSpc>
            </a:pPr>
            <a:r>
              <a:rPr lang="en-US" altLang="en-US" sz="2400"/>
              <a:t>Need a compact representation</a:t>
            </a:r>
          </a:p>
        </p:txBody>
      </p:sp>
      <p:pic>
        <p:nvPicPr>
          <p:cNvPr id="47108" name="Picture 4"/>
          <p:cNvPicPr>
            <a:picLocks noGrp="1" noChangeAspect="1" noChangeArrowheads="1"/>
          </p:cNvPicPr>
          <p:nvPr>
            <p:ph sz="half" idx="4294967295"/>
          </p:nvPr>
        </p:nvPicPr>
        <p:blipFill>
          <a:blip r:embed="rId2" cstate="print">
            <a:extLst>
              <a:ext uri="{28A0092B-C50C-407E-A947-70E740481C1C}">
                <a14:useLocalDpi xmlns:a14="http://schemas.microsoft.com/office/drawing/2010/main" val="0"/>
              </a:ext>
            </a:extLst>
          </a:blip>
          <a:srcRect/>
          <a:stretch>
            <a:fillRect/>
          </a:stretch>
        </p:blipFill>
        <p:spPr>
          <a:xfrm>
            <a:off x="152400" y="1963738"/>
            <a:ext cx="8839200" cy="2684462"/>
          </a:xfrm>
          <a:noFill/>
        </p:spPr>
      </p:pic>
      <p:graphicFrame>
        <p:nvGraphicFramePr>
          <p:cNvPr id="47109" name="Object 5"/>
          <p:cNvGraphicFramePr>
            <a:graphicFrameLocks noGrp="1" noChangeAspect="1"/>
          </p:cNvGraphicFramePr>
          <p:nvPr>
            <p:ph sz="half" idx="4294967295"/>
          </p:nvPr>
        </p:nvGraphicFramePr>
        <p:xfrm>
          <a:off x="4724400" y="4800600"/>
          <a:ext cx="1714500" cy="1019175"/>
        </p:xfrm>
        <a:graphic>
          <a:graphicData uri="http://schemas.openxmlformats.org/presentationml/2006/ole">
            <mc:AlternateContent xmlns:mc="http://schemas.openxmlformats.org/markup-compatibility/2006">
              <mc:Choice xmlns:v="urn:schemas-microsoft-com:vml" Requires="v">
                <p:oleObj name="Equation" r:id="rId3" imgW="1409700" imgH="838200" progId="Equation.3">
                  <p:embed/>
                </p:oleObj>
              </mc:Choice>
              <mc:Fallback>
                <p:oleObj name="Equation" r:id="rId3" imgW="1409700" imgH="838200" progId="Equation.3">
                  <p:embed/>
                  <p:pic>
                    <p:nvPicPr>
                      <p:cNvPr id="47109"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24400" y="4800600"/>
                        <a:ext cx="1714500" cy="1019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p:txBody>
          <a:bodyPr/>
          <a:lstStyle/>
          <a:p>
            <a:r>
              <a:rPr lang="en-US" altLang="en-US"/>
              <a:t>Maximal Frequent Itemset</a:t>
            </a:r>
          </a:p>
        </p:txBody>
      </p:sp>
      <p:graphicFrame>
        <p:nvGraphicFramePr>
          <p:cNvPr id="48131" name="Object 3"/>
          <p:cNvGraphicFramePr>
            <a:graphicFrameLocks noChangeAspect="1"/>
          </p:cNvGraphicFramePr>
          <p:nvPr/>
        </p:nvGraphicFramePr>
        <p:xfrm>
          <a:off x="1162050" y="1524000"/>
          <a:ext cx="7140575" cy="4873625"/>
        </p:xfrm>
        <a:graphic>
          <a:graphicData uri="http://schemas.openxmlformats.org/presentationml/2006/ole">
            <mc:AlternateContent xmlns:mc="http://schemas.openxmlformats.org/markup-compatibility/2006">
              <mc:Choice xmlns:v="urn:schemas-microsoft-com:vml" Requires="v">
                <p:oleObj name="Visio" r:id="rId2" imgW="9687611" imgH="7157416" progId="Visio.Drawing.6">
                  <p:embed/>
                </p:oleObj>
              </mc:Choice>
              <mc:Fallback>
                <p:oleObj name="Visio" r:id="rId2" imgW="9687611" imgH="7157416" progId="Visio.Drawing.6">
                  <p:embed/>
                  <p:pic>
                    <p:nvPicPr>
                      <p:cNvPr id="48131" name="Object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2050" y="1524000"/>
                        <a:ext cx="7140575" cy="4873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8132" name="Text Box 4"/>
          <p:cNvSpPr txBox="1">
            <a:spLocks noChangeArrowheads="1"/>
          </p:cNvSpPr>
          <p:nvPr/>
        </p:nvSpPr>
        <p:spPr bwMode="auto">
          <a:xfrm>
            <a:off x="7270750" y="5897563"/>
            <a:ext cx="11112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spcBef>
                <a:spcPct val="50000"/>
              </a:spcBef>
              <a:spcAft>
                <a:spcPct val="0"/>
              </a:spcAft>
              <a:buClrTx/>
              <a:buSzTx/>
              <a:buFontTx/>
              <a:buNone/>
            </a:pPr>
            <a:r>
              <a:rPr lang="en-US" altLang="en-US" sz="1400"/>
              <a:t>Border</a:t>
            </a:r>
          </a:p>
        </p:txBody>
      </p:sp>
      <p:sp>
        <p:nvSpPr>
          <p:cNvPr id="48133" name="Text Box 5"/>
          <p:cNvSpPr txBox="1">
            <a:spLocks noChangeArrowheads="1"/>
          </p:cNvSpPr>
          <p:nvPr/>
        </p:nvSpPr>
        <p:spPr bwMode="auto">
          <a:xfrm>
            <a:off x="685800" y="5610225"/>
            <a:ext cx="1111250"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spcBef>
                <a:spcPct val="50000"/>
              </a:spcBef>
              <a:spcAft>
                <a:spcPct val="0"/>
              </a:spcAft>
              <a:buClrTx/>
              <a:buSzTx/>
              <a:buFontTx/>
              <a:buNone/>
            </a:pPr>
            <a:r>
              <a:rPr lang="en-US" altLang="en-US" sz="1400"/>
              <a:t>Infrequent Itemsets</a:t>
            </a:r>
          </a:p>
        </p:txBody>
      </p:sp>
      <p:sp>
        <p:nvSpPr>
          <p:cNvPr id="48134" name="Text Box 6"/>
          <p:cNvSpPr txBox="1">
            <a:spLocks noChangeArrowheads="1"/>
          </p:cNvSpPr>
          <p:nvPr/>
        </p:nvSpPr>
        <p:spPr bwMode="auto">
          <a:xfrm>
            <a:off x="844550" y="2097088"/>
            <a:ext cx="1112838"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spcBef>
                <a:spcPct val="50000"/>
              </a:spcBef>
              <a:spcAft>
                <a:spcPct val="0"/>
              </a:spcAft>
              <a:buClrTx/>
              <a:buSzTx/>
              <a:buFontTx/>
              <a:buNone/>
            </a:pPr>
            <a:r>
              <a:rPr lang="en-US" altLang="en-US" sz="1400"/>
              <a:t>Maximal Itemsets</a:t>
            </a:r>
          </a:p>
        </p:txBody>
      </p:sp>
      <p:sp>
        <p:nvSpPr>
          <p:cNvPr id="48135" name="Line 7"/>
          <p:cNvSpPr>
            <a:spLocks noChangeShapeType="1"/>
          </p:cNvSpPr>
          <p:nvPr/>
        </p:nvSpPr>
        <p:spPr bwMode="auto">
          <a:xfrm flipH="1">
            <a:off x="1241425" y="4606925"/>
            <a:ext cx="158750" cy="1074738"/>
          </a:xfrm>
          <a:prstGeom prst="line">
            <a:avLst/>
          </a:prstGeom>
          <a:noFill/>
          <a:ln w="25400">
            <a:solidFill>
              <a:srgbClr val="80008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8136" name="Line 8"/>
          <p:cNvSpPr>
            <a:spLocks noChangeShapeType="1"/>
          </p:cNvSpPr>
          <p:nvPr/>
        </p:nvSpPr>
        <p:spPr bwMode="auto">
          <a:xfrm flipH="1" flipV="1">
            <a:off x="1717675" y="2527300"/>
            <a:ext cx="1030288" cy="646113"/>
          </a:xfrm>
          <a:prstGeom prst="line">
            <a:avLst/>
          </a:prstGeom>
          <a:noFill/>
          <a:ln w="25400">
            <a:solidFill>
              <a:srgbClr val="80008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8137" name="Line 9"/>
          <p:cNvSpPr>
            <a:spLocks noChangeShapeType="1"/>
          </p:cNvSpPr>
          <p:nvPr/>
        </p:nvSpPr>
        <p:spPr bwMode="auto">
          <a:xfrm flipH="1">
            <a:off x="1717675" y="4535488"/>
            <a:ext cx="1030288" cy="1146175"/>
          </a:xfrm>
          <a:prstGeom prst="line">
            <a:avLst/>
          </a:prstGeom>
          <a:noFill/>
          <a:ln w="25400">
            <a:solidFill>
              <a:srgbClr val="80008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8138" name="Line 10"/>
          <p:cNvSpPr>
            <a:spLocks noChangeShapeType="1"/>
          </p:cNvSpPr>
          <p:nvPr/>
        </p:nvSpPr>
        <p:spPr bwMode="auto">
          <a:xfrm flipH="1">
            <a:off x="1797050" y="5538788"/>
            <a:ext cx="635000" cy="287337"/>
          </a:xfrm>
          <a:prstGeom prst="line">
            <a:avLst/>
          </a:prstGeom>
          <a:noFill/>
          <a:ln w="25400">
            <a:solidFill>
              <a:srgbClr val="80008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8139" name="Line 11"/>
          <p:cNvSpPr>
            <a:spLocks noChangeShapeType="1"/>
          </p:cNvSpPr>
          <p:nvPr/>
        </p:nvSpPr>
        <p:spPr bwMode="auto">
          <a:xfrm flipH="1" flipV="1">
            <a:off x="1638300" y="5969000"/>
            <a:ext cx="2697163" cy="287338"/>
          </a:xfrm>
          <a:prstGeom prst="line">
            <a:avLst/>
          </a:prstGeom>
          <a:noFill/>
          <a:ln w="25400">
            <a:solidFill>
              <a:srgbClr val="80008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8140" name="Line 12"/>
          <p:cNvSpPr>
            <a:spLocks noChangeShapeType="1"/>
          </p:cNvSpPr>
          <p:nvPr/>
        </p:nvSpPr>
        <p:spPr bwMode="auto">
          <a:xfrm flipH="1" flipV="1">
            <a:off x="1558925" y="2598738"/>
            <a:ext cx="2632075" cy="1668462"/>
          </a:xfrm>
          <a:prstGeom prst="line">
            <a:avLst/>
          </a:prstGeom>
          <a:noFill/>
          <a:ln w="25400">
            <a:solidFill>
              <a:srgbClr val="80008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8141" name="Line 13"/>
          <p:cNvSpPr>
            <a:spLocks noChangeShapeType="1"/>
          </p:cNvSpPr>
          <p:nvPr/>
        </p:nvSpPr>
        <p:spPr bwMode="auto">
          <a:xfrm flipH="1">
            <a:off x="1479550" y="4535488"/>
            <a:ext cx="555625" cy="1074737"/>
          </a:xfrm>
          <a:prstGeom prst="line">
            <a:avLst/>
          </a:prstGeom>
          <a:noFill/>
          <a:ln w="25400">
            <a:solidFill>
              <a:srgbClr val="80008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8142" name="Text Box 14"/>
          <p:cNvSpPr txBox="1">
            <a:spLocks noChangeArrowheads="1"/>
          </p:cNvSpPr>
          <p:nvPr/>
        </p:nvSpPr>
        <p:spPr bwMode="auto">
          <a:xfrm>
            <a:off x="381000" y="1050925"/>
            <a:ext cx="83058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spcBef>
                <a:spcPct val="50000"/>
              </a:spcBef>
              <a:spcAft>
                <a:spcPct val="0"/>
              </a:spcAft>
              <a:buClrTx/>
              <a:buSzTx/>
              <a:buFontTx/>
              <a:buNone/>
            </a:pPr>
            <a:r>
              <a:rPr lang="en-US" altLang="en-US" sz="2000" dirty="0"/>
              <a:t>An </a:t>
            </a:r>
            <a:r>
              <a:rPr lang="en-US" altLang="en-US" sz="2000" dirty="0" err="1"/>
              <a:t>itemset</a:t>
            </a:r>
            <a:r>
              <a:rPr lang="en-US" altLang="en-US" sz="2000" dirty="0"/>
              <a:t> is maximal frequent if it is frequent and  none of its immediate supersets is frequent</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4914" name="Rectangle 2"/>
          <p:cNvSpPr>
            <a:spLocks noGrp="1" noChangeArrowheads="1"/>
          </p:cNvSpPr>
          <p:nvPr>
            <p:ph type="title"/>
          </p:nvPr>
        </p:nvSpPr>
        <p:spPr>
          <a:xfrm>
            <a:off x="381000" y="152400"/>
            <a:ext cx="8610600" cy="533400"/>
          </a:xfrm>
        </p:spPr>
        <p:txBody>
          <a:bodyPr/>
          <a:lstStyle/>
          <a:p>
            <a:r>
              <a:rPr lang="en-US"/>
              <a:t>OLAP Operations: Roll-up and Drill-down</a:t>
            </a:r>
          </a:p>
        </p:txBody>
      </p:sp>
      <p:sp>
        <p:nvSpPr>
          <p:cNvPr id="934915" name="Rectangle 3"/>
          <p:cNvSpPr>
            <a:spLocks noGrp="1" noChangeArrowheads="1"/>
          </p:cNvSpPr>
          <p:nvPr>
            <p:ph type="body" idx="1"/>
          </p:nvPr>
        </p:nvSpPr>
        <p:spPr>
          <a:xfrm>
            <a:off x="381000" y="1219200"/>
            <a:ext cx="8428038" cy="5181600"/>
          </a:xfrm>
        </p:spPr>
        <p:txBody>
          <a:bodyPr/>
          <a:lstStyle/>
          <a:p>
            <a:r>
              <a:rPr lang="en-US"/>
              <a:t>This hierarchical structure gives rise to the roll-up and drill-down operations.</a:t>
            </a:r>
          </a:p>
          <a:p>
            <a:pPr marL="749300" lvl="1"/>
            <a:r>
              <a:rPr lang="en-US"/>
              <a:t>For sales data, we can aggregate (roll up) the sales across all the dates in a month. </a:t>
            </a:r>
          </a:p>
          <a:p>
            <a:pPr marL="749300" lvl="1"/>
            <a:r>
              <a:rPr lang="en-US"/>
              <a:t>Conversely, given a view of the data where the time dimension is broken into months, we could split the monthly sales totals (drill down) into daily sales totals.</a:t>
            </a:r>
          </a:p>
          <a:p>
            <a:pPr marL="749300" lvl="1"/>
            <a:r>
              <a:rPr lang="en-US"/>
              <a:t>Likewise, we can drill down or roll up on the location or product ID attributes.</a:t>
            </a:r>
          </a:p>
        </p:txBody>
      </p:sp>
    </p:spTree>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p:txBody>
          <a:bodyPr/>
          <a:lstStyle/>
          <a:p>
            <a:r>
              <a:rPr lang="en-US" altLang="en-US" sz="2000"/>
              <a:t>What are the Maximal Frequent Itemsets in this Data?</a:t>
            </a:r>
          </a:p>
        </p:txBody>
      </p:sp>
      <p:sp>
        <p:nvSpPr>
          <p:cNvPr id="49155" name="Rectangle 3"/>
          <p:cNvSpPr>
            <a:spLocks noGrp="1" noChangeArrowheads="1"/>
          </p:cNvSpPr>
          <p:nvPr>
            <p:ph type="body" idx="1"/>
          </p:nvPr>
        </p:nvSpPr>
        <p:spPr/>
        <p:txBody>
          <a:bodyPr/>
          <a:lstStyle/>
          <a:p>
            <a:pPr>
              <a:lnSpc>
                <a:spcPct val="90000"/>
              </a:lnSpc>
            </a:pPr>
            <a:endParaRPr lang="en-US" altLang="en-US" sz="2400"/>
          </a:p>
          <a:p>
            <a:pPr>
              <a:lnSpc>
                <a:spcPct val="90000"/>
              </a:lnSpc>
            </a:pPr>
            <a:endParaRPr lang="en-US" altLang="en-US" sz="2400"/>
          </a:p>
          <a:p>
            <a:pPr>
              <a:lnSpc>
                <a:spcPct val="90000"/>
              </a:lnSpc>
            </a:pPr>
            <a:endParaRPr lang="en-US" altLang="en-US" sz="2400"/>
          </a:p>
          <a:p>
            <a:pPr>
              <a:lnSpc>
                <a:spcPct val="90000"/>
              </a:lnSpc>
            </a:pPr>
            <a:endParaRPr lang="en-US" altLang="en-US" sz="2400"/>
          </a:p>
          <a:p>
            <a:pPr>
              <a:lnSpc>
                <a:spcPct val="90000"/>
              </a:lnSpc>
            </a:pPr>
            <a:endParaRPr lang="en-US" altLang="en-US" sz="2400"/>
          </a:p>
          <a:p>
            <a:pPr>
              <a:lnSpc>
                <a:spcPct val="90000"/>
              </a:lnSpc>
            </a:pPr>
            <a:endParaRPr lang="en-US" altLang="en-US" sz="2400"/>
          </a:p>
          <a:p>
            <a:pPr>
              <a:lnSpc>
                <a:spcPct val="90000"/>
              </a:lnSpc>
            </a:pPr>
            <a:endParaRPr lang="en-US" altLang="en-US" sz="2400"/>
          </a:p>
        </p:txBody>
      </p:sp>
      <p:pic>
        <p:nvPicPr>
          <p:cNvPr id="49156" name="Picture 4"/>
          <p:cNvPicPr>
            <a:picLocks noGrp="1" noChangeAspect="1" noChangeArrowheads="1"/>
          </p:cNvPicPr>
          <p:nvPr>
            <p:ph sz="half" idx="4294967295"/>
          </p:nvPr>
        </p:nvPicPr>
        <p:blipFill>
          <a:blip r:embed="rId2" cstate="print">
            <a:extLst>
              <a:ext uri="{28A0092B-C50C-407E-A947-70E740481C1C}">
                <a14:useLocalDpi xmlns:a14="http://schemas.microsoft.com/office/drawing/2010/main" val="0"/>
              </a:ext>
            </a:extLst>
          </a:blip>
          <a:srcRect/>
          <a:stretch>
            <a:fillRect/>
          </a:stretch>
        </p:blipFill>
        <p:spPr>
          <a:xfrm>
            <a:off x="152400" y="1295400"/>
            <a:ext cx="8839200" cy="2684463"/>
          </a:xfrm>
          <a:noFill/>
        </p:spPr>
      </p:pic>
      <p:sp>
        <p:nvSpPr>
          <p:cNvPr id="49157" name="TextBox 1"/>
          <p:cNvSpPr txBox="1">
            <a:spLocks noChangeArrowheads="1"/>
          </p:cNvSpPr>
          <p:nvPr/>
        </p:nvSpPr>
        <p:spPr bwMode="auto">
          <a:xfrm>
            <a:off x="609600" y="4343400"/>
            <a:ext cx="70104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spcBef>
                <a:spcPct val="0"/>
              </a:spcBef>
              <a:spcAft>
                <a:spcPct val="0"/>
              </a:spcAft>
              <a:buClrTx/>
              <a:buSzTx/>
              <a:buFontTx/>
              <a:buNone/>
            </a:pPr>
            <a:r>
              <a:rPr lang="en-US" altLang="en-US" sz="1400"/>
              <a:t>Minimum support threshold = 5</a:t>
            </a:r>
          </a:p>
        </p:txBody>
      </p:sp>
    </p:spTree>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itle 1"/>
          <p:cNvSpPr>
            <a:spLocks noGrp="1"/>
          </p:cNvSpPr>
          <p:nvPr>
            <p:ph type="title"/>
          </p:nvPr>
        </p:nvSpPr>
        <p:spPr/>
        <p:txBody>
          <a:bodyPr/>
          <a:lstStyle/>
          <a:p>
            <a:r>
              <a:rPr lang="en-US" altLang="en-US"/>
              <a:t>An illustrative example</a:t>
            </a:r>
          </a:p>
        </p:txBody>
      </p:sp>
      <p:graphicFrame>
        <p:nvGraphicFramePr>
          <p:cNvPr id="4" name="Content Placeholder 3"/>
          <p:cNvGraphicFramePr>
            <a:graphicFrameLocks noGrp="1"/>
          </p:cNvGraphicFramePr>
          <p:nvPr>
            <p:ph idx="1"/>
          </p:nvPr>
        </p:nvGraphicFramePr>
        <p:xfrm>
          <a:off x="342900" y="1690688"/>
          <a:ext cx="5135559" cy="4079878"/>
        </p:xfrm>
        <a:graphic>
          <a:graphicData uri="http://schemas.openxmlformats.org/drawingml/2006/table">
            <a:tbl>
              <a:tblPr firstRow="1" bandRow="1">
                <a:tableStyleId>{5C22544A-7EE6-4342-B048-85BDC9FD1C3A}</a:tableStyleId>
              </a:tblPr>
              <a:tblGrid>
                <a:gridCol w="466869">
                  <a:extLst>
                    <a:ext uri="{9D8B030D-6E8A-4147-A177-3AD203B41FA5}">
                      <a16:colId xmlns:a16="http://schemas.microsoft.com/office/drawing/2014/main" val="20000"/>
                    </a:ext>
                  </a:extLst>
                </a:gridCol>
                <a:gridCol w="466869">
                  <a:extLst>
                    <a:ext uri="{9D8B030D-6E8A-4147-A177-3AD203B41FA5}">
                      <a16:colId xmlns:a16="http://schemas.microsoft.com/office/drawing/2014/main" val="20001"/>
                    </a:ext>
                  </a:extLst>
                </a:gridCol>
                <a:gridCol w="466869">
                  <a:extLst>
                    <a:ext uri="{9D8B030D-6E8A-4147-A177-3AD203B41FA5}">
                      <a16:colId xmlns:a16="http://schemas.microsoft.com/office/drawing/2014/main" val="20002"/>
                    </a:ext>
                  </a:extLst>
                </a:gridCol>
                <a:gridCol w="466869">
                  <a:extLst>
                    <a:ext uri="{9D8B030D-6E8A-4147-A177-3AD203B41FA5}">
                      <a16:colId xmlns:a16="http://schemas.microsoft.com/office/drawing/2014/main" val="20003"/>
                    </a:ext>
                  </a:extLst>
                </a:gridCol>
                <a:gridCol w="466869">
                  <a:extLst>
                    <a:ext uri="{9D8B030D-6E8A-4147-A177-3AD203B41FA5}">
                      <a16:colId xmlns:a16="http://schemas.microsoft.com/office/drawing/2014/main" val="20004"/>
                    </a:ext>
                  </a:extLst>
                </a:gridCol>
                <a:gridCol w="466869">
                  <a:extLst>
                    <a:ext uri="{9D8B030D-6E8A-4147-A177-3AD203B41FA5}">
                      <a16:colId xmlns:a16="http://schemas.microsoft.com/office/drawing/2014/main" val="20005"/>
                    </a:ext>
                  </a:extLst>
                </a:gridCol>
                <a:gridCol w="466869">
                  <a:extLst>
                    <a:ext uri="{9D8B030D-6E8A-4147-A177-3AD203B41FA5}">
                      <a16:colId xmlns:a16="http://schemas.microsoft.com/office/drawing/2014/main" val="20006"/>
                    </a:ext>
                  </a:extLst>
                </a:gridCol>
                <a:gridCol w="466869">
                  <a:extLst>
                    <a:ext uri="{9D8B030D-6E8A-4147-A177-3AD203B41FA5}">
                      <a16:colId xmlns:a16="http://schemas.microsoft.com/office/drawing/2014/main" val="20007"/>
                    </a:ext>
                  </a:extLst>
                </a:gridCol>
                <a:gridCol w="466869">
                  <a:extLst>
                    <a:ext uri="{9D8B030D-6E8A-4147-A177-3AD203B41FA5}">
                      <a16:colId xmlns:a16="http://schemas.microsoft.com/office/drawing/2014/main" val="20008"/>
                    </a:ext>
                  </a:extLst>
                </a:gridCol>
                <a:gridCol w="466869">
                  <a:extLst>
                    <a:ext uri="{9D8B030D-6E8A-4147-A177-3AD203B41FA5}">
                      <a16:colId xmlns:a16="http://schemas.microsoft.com/office/drawing/2014/main" val="20009"/>
                    </a:ext>
                  </a:extLst>
                </a:gridCol>
                <a:gridCol w="466869">
                  <a:extLst>
                    <a:ext uri="{9D8B030D-6E8A-4147-A177-3AD203B41FA5}">
                      <a16:colId xmlns:a16="http://schemas.microsoft.com/office/drawing/2014/main" val="20010"/>
                    </a:ext>
                  </a:extLst>
                </a:gridCol>
              </a:tblGrid>
              <a:tr h="370898">
                <a:tc>
                  <a:txBody>
                    <a:bodyPr/>
                    <a:lstStyle/>
                    <a:p>
                      <a:endParaRPr lang="en-US" sz="1800" dirty="0"/>
                    </a:p>
                  </a:txBody>
                  <a:tcPr marL="91444" marR="91444" marT="45727" marB="45727"/>
                </a:tc>
                <a:tc>
                  <a:txBody>
                    <a:bodyPr/>
                    <a:lstStyle/>
                    <a:p>
                      <a:r>
                        <a:rPr lang="en-US" sz="1800" dirty="0"/>
                        <a:t>A</a:t>
                      </a:r>
                    </a:p>
                  </a:txBody>
                  <a:tcPr marL="91444" marR="91444" marT="45727" marB="45727"/>
                </a:tc>
                <a:tc>
                  <a:txBody>
                    <a:bodyPr/>
                    <a:lstStyle/>
                    <a:p>
                      <a:r>
                        <a:rPr lang="en-US" sz="1800" dirty="0"/>
                        <a:t>B</a:t>
                      </a:r>
                    </a:p>
                  </a:txBody>
                  <a:tcPr marL="91444" marR="91444" marT="45727" marB="45727"/>
                </a:tc>
                <a:tc>
                  <a:txBody>
                    <a:bodyPr/>
                    <a:lstStyle/>
                    <a:p>
                      <a:r>
                        <a:rPr lang="en-US" sz="1800" dirty="0"/>
                        <a:t>C</a:t>
                      </a:r>
                    </a:p>
                  </a:txBody>
                  <a:tcPr marL="91444" marR="91444" marT="45727" marB="45727"/>
                </a:tc>
                <a:tc>
                  <a:txBody>
                    <a:bodyPr/>
                    <a:lstStyle/>
                    <a:p>
                      <a:r>
                        <a:rPr lang="en-US" sz="1800" dirty="0"/>
                        <a:t>D</a:t>
                      </a:r>
                    </a:p>
                  </a:txBody>
                  <a:tcPr marL="91444" marR="91444" marT="45727" marB="45727"/>
                </a:tc>
                <a:tc>
                  <a:txBody>
                    <a:bodyPr/>
                    <a:lstStyle/>
                    <a:p>
                      <a:r>
                        <a:rPr lang="en-US" sz="1800" dirty="0"/>
                        <a:t>E</a:t>
                      </a:r>
                    </a:p>
                  </a:txBody>
                  <a:tcPr marL="91444" marR="91444" marT="45727" marB="45727"/>
                </a:tc>
                <a:tc>
                  <a:txBody>
                    <a:bodyPr/>
                    <a:lstStyle/>
                    <a:p>
                      <a:r>
                        <a:rPr lang="en-US" sz="1800" dirty="0"/>
                        <a:t>F</a:t>
                      </a:r>
                    </a:p>
                  </a:txBody>
                  <a:tcPr marL="91444" marR="91444" marT="45727" marB="45727"/>
                </a:tc>
                <a:tc>
                  <a:txBody>
                    <a:bodyPr/>
                    <a:lstStyle/>
                    <a:p>
                      <a:r>
                        <a:rPr lang="en-US" sz="1800" dirty="0"/>
                        <a:t>G</a:t>
                      </a:r>
                    </a:p>
                  </a:txBody>
                  <a:tcPr marL="91444" marR="91444" marT="45727" marB="45727"/>
                </a:tc>
                <a:tc>
                  <a:txBody>
                    <a:bodyPr/>
                    <a:lstStyle/>
                    <a:p>
                      <a:r>
                        <a:rPr lang="en-US" sz="1800" dirty="0"/>
                        <a:t>H</a:t>
                      </a:r>
                    </a:p>
                  </a:txBody>
                  <a:tcPr marL="91444" marR="91444" marT="45727" marB="45727"/>
                </a:tc>
                <a:tc>
                  <a:txBody>
                    <a:bodyPr/>
                    <a:lstStyle/>
                    <a:p>
                      <a:r>
                        <a:rPr lang="en-US" sz="1800" dirty="0"/>
                        <a:t>I</a:t>
                      </a:r>
                    </a:p>
                  </a:txBody>
                  <a:tcPr marL="91444" marR="91444" marT="45727" marB="45727"/>
                </a:tc>
                <a:tc>
                  <a:txBody>
                    <a:bodyPr/>
                    <a:lstStyle/>
                    <a:p>
                      <a:r>
                        <a:rPr lang="en-US" sz="1800" dirty="0"/>
                        <a:t>J</a:t>
                      </a:r>
                    </a:p>
                  </a:txBody>
                  <a:tcPr marL="91444" marR="91444" marT="45727" marB="45727"/>
                </a:tc>
                <a:extLst>
                  <a:ext uri="{0D108BD9-81ED-4DB2-BD59-A6C34878D82A}">
                    <a16:rowId xmlns:a16="http://schemas.microsoft.com/office/drawing/2014/main" val="10000"/>
                  </a:ext>
                </a:extLst>
              </a:tr>
              <a:tr h="370898">
                <a:tc>
                  <a:txBody>
                    <a:bodyPr/>
                    <a:lstStyle/>
                    <a:p>
                      <a:r>
                        <a:rPr lang="en-US" sz="1800" dirty="0"/>
                        <a:t>1</a:t>
                      </a:r>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extLst>
                  <a:ext uri="{0D108BD9-81ED-4DB2-BD59-A6C34878D82A}">
                    <a16:rowId xmlns:a16="http://schemas.microsoft.com/office/drawing/2014/main" val="10001"/>
                  </a:ext>
                </a:extLst>
              </a:tr>
              <a:tr h="370898">
                <a:tc>
                  <a:txBody>
                    <a:bodyPr/>
                    <a:lstStyle/>
                    <a:p>
                      <a:r>
                        <a:rPr lang="en-US" sz="1800" dirty="0"/>
                        <a:t>2</a:t>
                      </a:r>
                    </a:p>
                  </a:txBody>
                  <a:tcPr marL="91444" marR="91444" marT="45727" marB="45727"/>
                </a:tc>
                <a:tc>
                  <a:txBody>
                    <a:bodyPr/>
                    <a:lstStyle/>
                    <a:p>
                      <a:endParaRPr lang="en-US" sz="1800" dirty="0"/>
                    </a:p>
                  </a:txBody>
                  <a:tcPr marL="91444" marR="91444" marT="45727" marB="45727">
                    <a:solidFill>
                      <a:schemeClr val="tx1"/>
                    </a:solidFill>
                  </a:tcPr>
                </a:tc>
                <a:tc>
                  <a:txBody>
                    <a:bodyPr/>
                    <a:lstStyle/>
                    <a:p>
                      <a:endParaRPr lang="en-US" sz="1800"/>
                    </a:p>
                  </a:txBody>
                  <a:tcPr marL="91444" marR="91444" marT="45727" marB="45727"/>
                </a:tc>
                <a:tc>
                  <a:txBody>
                    <a:bodyPr/>
                    <a:lstStyle/>
                    <a:p>
                      <a:endParaRPr lang="en-US" sz="1800" dirty="0"/>
                    </a:p>
                  </a:txBody>
                  <a:tcPr marL="91444" marR="91444" marT="45727" marB="45727">
                    <a:solidFill>
                      <a:schemeClr val="tx1"/>
                    </a:solidFill>
                  </a:tcPr>
                </a:tc>
                <a:tc>
                  <a:txBody>
                    <a:bodyPr/>
                    <a:lstStyle/>
                    <a:p>
                      <a:endParaRPr lang="en-US" sz="1800" dirty="0"/>
                    </a:p>
                  </a:txBody>
                  <a:tcPr marL="91444" marR="91444" marT="45727" marB="45727">
                    <a:solidFill>
                      <a:schemeClr val="tx1"/>
                    </a:solidFill>
                  </a:tcPr>
                </a:tc>
                <a:tc>
                  <a:txBody>
                    <a:bodyPr/>
                    <a:lstStyle/>
                    <a:p>
                      <a:endParaRPr lang="en-US" sz="1800" dirty="0"/>
                    </a:p>
                  </a:txBody>
                  <a:tcPr marL="91444" marR="91444" marT="45727" marB="45727">
                    <a:solidFill>
                      <a:schemeClr val="tx1"/>
                    </a:solidFill>
                  </a:tcPr>
                </a:tc>
                <a:tc>
                  <a:txBody>
                    <a:bodyPr/>
                    <a:lstStyle/>
                    <a:p>
                      <a:endParaRPr lang="en-US" sz="1800" dirty="0"/>
                    </a:p>
                  </a:txBody>
                  <a:tcPr marL="91444" marR="91444" marT="45727" marB="45727">
                    <a:solidFill>
                      <a:schemeClr val="tx1"/>
                    </a:solidFill>
                  </a:tcPr>
                </a:tc>
                <a:tc>
                  <a:txBody>
                    <a:bodyPr/>
                    <a:lstStyle/>
                    <a:p>
                      <a:endParaRPr lang="en-US" sz="1800"/>
                    </a:p>
                  </a:txBody>
                  <a:tcPr marL="91444" marR="91444" marT="45727" marB="45727"/>
                </a:tc>
                <a:tc>
                  <a:txBody>
                    <a:bodyPr/>
                    <a:lstStyle/>
                    <a:p>
                      <a:endParaRPr lang="en-US" sz="1800" dirty="0"/>
                    </a:p>
                  </a:txBody>
                  <a:tcPr marL="91444" marR="91444" marT="45727" marB="45727"/>
                </a:tc>
                <a:tc>
                  <a:txBody>
                    <a:bodyPr/>
                    <a:lstStyle/>
                    <a:p>
                      <a:endParaRPr lang="en-US" sz="1800"/>
                    </a:p>
                  </a:txBody>
                  <a:tcPr marL="91444" marR="91444" marT="45727" marB="45727"/>
                </a:tc>
                <a:tc>
                  <a:txBody>
                    <a:bodyPr/>
                    <a:lstStyle/>
                    <a:p>
                      <a:endParaRPr lang="en-US" sz="1800" dirty="0"/>
                    </a:p>
                  </a:txBody>
                  <a:tcPr marL="91444" marR="91444" marT="45727" marB="45727">
                    <a:solidFill>
                      <a:schemeClr val="tx1"/>
                    </a:solidFill>
                  </a:tcPr>
                </a:tc>
                <a:extLst>
                  <a:ext uri="{0D108BD9-81ED-4DB2-BD59-A6C34878D82A}">
                    <a16:rowId xmlns:a16="http://schemas.microsoft.com/office/drawing/2014/main" val="10002"/>
                  </a:ext>
                </a:extLst>
              </a:tr>
              <a:tr h="370898">
                <a:tc>
                  <a:txBody>
                    <a:bodyPr/>
                    <a:lstStyle/>
                    <a:p>
                      <a:r>
                        <a:rPr lang="en-US" sz="1800" dirty="0"/>
                        <a:t>3</a:t>
                      </a:r>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solidFill>
                      <a:schemeClr val="tx1"/>
                    </a:solidFill>
                  </a:tcPr>
                </a:tc>
                <a:tc>
                  <a:txBody>
                    <a:bodyPr/>
                    <a:lstStyle/>
                    <a:p>
                      <a:endParaRPr lang="en-US" sz="1800"/>
                    </a:p>
                  </a:txBody>
                  <a:tcPr marL="91444" marR="91444" marT="45727" marB="45727">
                    <a:solidFill>
                      <a:schemeClr val="tx1"/>
                    </a:solidFill>
                  </a:tcPr>
                </a:tc>
                <a:tc>
                  <a:txBody>
                    <a:bodyPr/>
                    <a:lstStyle/>
                    <a:p>
                      <a:endParaRPr lang="en-US" sz="1800"/>
                    </a:p>
                  </a:txBody>
                  <a:tcPr marL="91444" marR="91444" marT="45727" marB="45727">
                    <a:solidFill>
                      <a:schemeClr val="tx1"/>
                    </a:solidFill>
                  </a:tcPr>
                </a:tc>
                <a:tc>
                  <a:txBody>
                    <a:bodyPr/>
                    <a:lstStyle/>
                    <a:p>
                      <a:endParaRPr lang="en-US" sz="1800" dirty="0"/>
                    </a:p>
                  </a:txBody>
                  <a:tcPr marL="91444" marR="91444" marT="45727" marB="45727">
                    <a:solidFill>
                      <a:schemeClr val="tx1"/>
                    </a:solidFill>
                  </a:tcPr>
                </a:tc>
                <a:tc>
                  <a:txBody>
                    <a:bodyPr/>
                    <a:lstStyle/>
                    <a:p>
                      <a:endParaRPr lang="en-US" sz="1800"/>
                    </a:p>
                  </a:txBody>
                  <a:tcPr marL="91444" marR="91444" marT="45727" marB="45727"/>
                </a:tc>
                <a:tc>
                  <a:txBody>
                    <a:bodyPr/>
                    <a:lstStyle/>
                    <a:p>
                      <a:endParaRPr lang="en-US" sz="1800" dirty="0"/>
                    </a:p>
                  </a:txBody>
                  <a:tcPr marL="91444" marR="91444" marT="45727" marB="45727">
                    <a:solidFill>
                      <a:schemeClr val="tx1"/>
                    </a:solidFill>
                  </a:tcPr>
                </a:tc>
                <a:tc>
                  <a:txBody>
                    <a:bodyPr/>
                    <a:lstStyle/>
                    <a:p>
                      <a:endParaRPr lang="en-US" sz="1800"/>
                    </a:p>
                  </a:txBody>
                  <a:tcPr marL="91444" marR="91444" marT="45727" marB="45727"/>
                </a:tc>
                <a:tc>
                  <a:txBody>
                    <a:bodyPr/>
                    <a:lstStyle/>
                    <a:p>
                      <a:endParaRPr lang="en-US" sz="1800" dirty="0"/>
                    </a:p>
                  </a:txBody>
                  <a:tcPr marL="91444" marR="91444" marT="45727" marB="45727"/>
                </a:tc>
                <a:extLst>
                  <a:ext uri="{0D108BD9-81ED-4DB2-BD59-A6C34878D82A}">
                    <a16:rowId xmlns:a16="http://schemas.microsoft.com/office/drawing/2014/main" val="10003"/>
                  </a:ext>
                </a:extLst>
              </a:tr>
              <a:tr h="370898">
                <a:tc>
                  <a:txBody>
                    <a:bodyPr/>
                    <a:lstStyle/>
                    <a:p>
                      <a:r>
                        <a:rPr lang="en-US" sz="1800" dirty="0"/>
                        <a:t>4</a:t>
                      </a:r>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solidFill>
                      <a:schemeClr val="tx1"/>
                    </a:solidFill>
                  </a:tcPr>
                </a:tc>
                <a:tc>
                  <a:txBody>
                    <a:bodyPr/>
                    <a:lstStyle/>
                    <a:p>
                      <a:endParaRPr lang="en-US" sz="1800"/>
                    </a:p>
                  </a:txBody>
                  <a:tcPr marL="91444" marR="91444" marT="45727" marB="45727">
                    <a:solidFill>
                      <a:schemeClr val="tx1"/>
                    </a:solidFill>
                  </a:tcPr>
                </a:tc>
                <a:tc>
                  <a:txBody>
                    <a:bodyPr/>
                    <a:lstStyle/>
                    <a:p>
                      <a:endParaRPr lang="en-US" sz="1800"/>
                    </a:p>
                  </a:txBody>
                  <a:tcPr marL="91444" marR="91444" marT="45727" marB="45727">
                    <a:solidFill>
                      <a:schemeClr val="tx1"/>
                    </a:solidFill>
                  </a:tcPr>
                </a:tc>
                <a:tc>
                  <a:txBody>
                    <a:bodyPr/>
                    <a:lstStyle/>
                    <a:p>
                      <a:endParaRPr lang="en-US" sz="1800" dirty="0"/>
                    </a:p>
                  </a:txBody>
                  <a:tcPr marL="91444" marR="91444" marT="45727" marB="45727">
                    <a:solidFill>
                      <a:schemeClr val="tx1"/>
                    </a:solidFill>
                  </a:tcPr>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dirty="0"/>
                    </a:p>
                  </a:txBody>
                  <a:tcPr marL="91444" marR="91444" marT="45727" marB="45727">
                    <a:solidFill>
                      <a:schemeClr val="tx1"/>
                    </a:solidFill>
                  </a:tcPr>
                </a:tc>
                <a:extLst>
                  <a:ext uri="{0D108BD9-81ED-4DB2-BD59-A6C34878D82A}">
                    <a16:rowId xmlns:a16="http://schemas.microsoft.com/office/drawing/2014/main" val="10004"/>
                  </a:ext>
                </a:extLst>
              </a:tr>
              <a:tr h="370898">
                <a:tc>
                  <a:txBody>
                    <a:bodyPr/>
                    <a:lstStyle/>
                    <a:p>
                      <a:r>
                        <a:rPr lang="en-US" sz="1800" dirty="0"/>
                        <a:t>5</a:t>
                      </a:r>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dirty="0"/>
                    </a:p>
                  </a:txBody>
                  <a:tcPr marL="91444" marR="91444" marT="45727" marB="45727">
                    <a:solidFill>
                      <a:schemeClr val="tx1"/>
                    </a:solidFill>
                  </a:tcPr>
                </a:tc>
                <a:tc>
                  <a:txBody>
                    <a:bodyPr/>
                    <a:lstStyle/>
                    <a:p>
                      <a:endParaRPr lang="en-US" sz="1800" dirty="0"/>
                    </a:p>
                  </a:txBody>
                  <a:tcPr marL="91444" marR="91444" marT="45727" marB="45727">
                    <a:solidFill>
                      <a:schemeClr val="tx1"/>
                    </a:solidFill>
                  </a:tcPr>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extLst>
                  <a:ext uri="{0D108BD9-81ED-4DB2-BD59-A6C34878D82A}">
                    <a16:rowId xmlns:a16="http://schemas.microsoft.com/office/drawing/2014/main" val="10005"/>
                  </a:ext>
                </a:extLst>
              </a:tr>
              <a:tr h="370898">
                <a:tc>
                  <a:txBody>
                    <a:bodyPr/>
                    <a:lstStyle/>
                    <a:p>
                      <a:r>
                        <a:rPr lang="en-US" sz="1800" dirty="0"/>
                        <a:t>6</a:t>
                      </a:r>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dirty="0"/>
                    </a:p>
                  </a:txBody>
                  <a:tcPr marL="91444" marR="91444" marT="45727" marB="45727">
                    <a:solidFill>
                      <a:schemeClr val="tx1"/>
                    </a:solidFill>
                  </a:tcPr>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extLst>
                  <a:ext uri="{0D108BD9-81ED-4DB2-BD59-A6C34878D82A}">
                    <a16:rowId xmlns:a16="http://schemas.microsoft.com/office/drawing/2014/main" val="10006"/>
                  </a:ext>
                </a:extLst>
              </a:tr>
              <a:tr h="370898">
                <a:tc>
                  <a:txBody>
                    <a:bodyPr/>
                    <a:lstStyle/>
                    <a:p>
                      <a:r>
                        <a:rPr lang="en-US" sz="1800" dirty="0"/>
                        <a:t>7</a:t>
                      </a:r>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dirty="0"/>
                    </a:p>
                  </a:txBody>
                  <a:tcPr marL="91444" marR="91444" marT="45727" marB="45727">
                    <a:solidFill>
                      <a:schemeClr val="tx1"/>
                    </a:solidFill>
                  </a:tcPr>
                </a:tc>
                <a:extLst>
                  <a:ext uri="{0D108BD9-81ED-4DB2-BD59-A6C34878D82A}">
                    <a16:rowId xmlns:a16="http://schemas.microsoft.com/office/drawing/2014/main" val="10007"/>
                  </a:ext>
                </a:extLst>
              </a:tr>
              <a:tr h="370898">
                <a:tc>
                  <a:txBody>
                    <a:bodyPr/>
                    <a:lstStyle/>
                    <a:p>
                      <a:r>
                        <a:rPr lang="en-US" sz="1800" dirty="0"/>
                        <a:t>8</a:t>
                      </a:r>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extLst>
                  <a:ext uri="{0D108BD9-81ED-4DB2-BD59-A6C34878D82A}">
                    <a16:rowId xmlns:a16="http://schemas.microsoft.com/office/drawing/2014/main" val="10008"/>
                  </a:ext>
                </a:extLst>
              </a:tr>
              <a:tr h="370898">
                <a:tc>
                  <a:txBody>
                    <a:bodyPr/>
                    <a:lstStyle/>
                    <a:p>
                      <a:r>
                        <a:rPr lang="en-US" sz="1800" dirty="0"/>
                        <a:t>9</a:t>
                      </a:r>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dirty="0"/>
                    </a:p>
                  </a:txBody>
                  <a:tcPr marL="91444" marR="91444" marT="45727" marB="45727">
                    <a:solidFill>
                      <a:schemeClr val="tx1"/>
                    </a:solidFill>
                  </a:tcPr>
                </a:tc>
                <a:extLst>
                  <a:ext uri="{0D108BD9-81ED-4DB2-BD59-A6C34878D82A}">
                    <a16:rowId xmlns:a16="http://schemas.microsoft.com/office/drawing/2014/main" val="10009"/>
                  </a:ext>
                </a:extLst>
              </a:tr>
              <a:tr h="370898">
                <a:tc>
                  <a:txBody>
                    <a:bodyPr/>
                    <a:lstStyle/>
                    <a:p>
                      <a:r>
                        <a:rPr lang="en-US" sz="1800" dirty="0"/>
                        <a:t>10</a:t>
                      </a:r>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dirty="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dirty="0"/>
                    </a:p>
                  </a:txBody>
                  <a:tcPr marL="91444" marR="91444" marT="45727" marB="45727"/>
                </a:tc>
                <a:extLst>
                  <a:ext uri="{0D108BD9-81ED-4DB2-BD59-A6C34878D82A}">
                    <a16:rowId xmlns:a16="http://schemas.microsoft.com/office/drawing/2014/main" val="10010"/>
                  </a:ext>
                </a:extLst>
              </a:tr>
            </a:tbl>
          </a:graphicData>
        </a:graphic>
      </p:graphicFrame>
      <p:sp>
        <p:nvSpPr>
          <p:cNvPr id="50325" name="TextBox 4"/>
          <p:cNvSpPr txBox="1">
            <a:spLocks noChangeArrowheads="1"/>
          </p:cNvSpPr>
          <p:nvPr/>
        </p:nvSpPr>
        <p:spPr bwMode="auto">
          <a:xfrm>
            <a:off x="5570538" y="1789113"/>
            <a:ext cx="3309937" cy="846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spcBef>
                <a:spcPct val="0"/>
              </a:spcBef>
              <a:spcAft>
                <a:spcPct val="0"/>
              </a:spcAft>
              <a:buClrTx/>
              <a:buSzTx/>
              <a:buFontTx/>
              <a:buNone/>
            </a:pPr>
            <a:r>
              <a:rPr lang="en-US" altLang="en-US" sz="1600"/>
              <a:t>Support threshold (by count) : 5</a:t>
            </a:r>
          </a:p>
          <a:p>
            <a:pPr>
              <a:spcBef>
                <a:spcPct val="0"/>
              </a:spcBef>
              <a:spcAft>
                <a:spcPct val="0"/>
              </a:spcAft>
              <a:buClrTx/>
              <a:buSzTx/>
              <a:buFontTx/>
              <a:buNone/>
            </a:pPr>
            <a:r>
              <a:rPr lang="en-US" altLang="en-US" sz="1100"/>
              <a:t>Frequent itemsets: ?</a:t>
            </a:r>
          </a:p>
          <a:p>
            <a:pPr>
              <a:spcBef>
                <a:spcPct val="0"/>
              </a:spcBef>
              <a:spcAft>
                <a:spcPct val="0"/>
              </a:spcAft>
              <a:buClrTx/>
              <a:buSzTx/>
              <a:buFontTx/>
              <a:buNone/>
            </a:pPr>
            <a:r>
              <a:rPr lang="en-US" altLang="en-US" sz="1100"/>
              <a:t> </a:t>
            </a:r>
          </a:p>
          <a:p>
            <a:pPr>
              <a:spcBef>
                <a:spcPct val="0"/>
              </a:spcBef>
              <a:spcAft>
                <a:spcPct val="0"/>
              </a:spcAft>
              <a:buClrTx/>
              <a:buSzTx/>
              <a:buFontTx/>
              <a:buNone/>
            </a:pPr>
            <a:endParaRPr lang="en-US" altLang="en-US" sz="1100"/>
          </a:p>
        </p:txBody>
      </p:sp>
      <p:sp>
        <p:nvSpPr>
          <p:cNvPr id="50326" name="TextBox 2"/>
          <p:cNvSpPr txBox="1">
            <a:spLocks noChangeArrowheads="1"/>
          </p:cNvSpPr>
          <p:nvPr/>
        </p:nvSpPr>
        <p:spPr bwMode="auto">
          <a:xfrm>
            <a:off x="2376488" y="1370013"/>
            <a:ext cx="7064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spcBef>
                <a:spcPct val="0"/>
              </a:spcBef>
              <a:spcAft>
                <a:spcPct val="0"/>
              </a:spcAft>
              <a:buClrTx/>
              <a:buSzTx/>
              <a:buFontTx/>
              <a:buNone/>
            </a:pPr>
            <a:r>
              <a:rPr lang="en-US" altLang="en-US" sz="1400"/>
              <a:t>Items</a:t>
            </a:r>
          </a:p>
        </p:txBody>
      </p:sp>
      <p:sp>
        <p:nvSpPr>
          <p:cNvPr id="50327" name="TextBox 5"/>
          <p:cNvSpPr txBox="1">
            <a:spLocks noChangeArrowheads="1"/>
          </p:cNvSpPr>
          <p:nvPr/>
        </p:nvSpPr>
        <p:spPr bwMode="auto">
          <a:xfrm rot="-5400000">
            <a:off x="-491331" y="3547269"/>
            <a:ext cx="13525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spcBef>
                <a:spcPct val="0"/>
              </a:spcBef>
              <a:spcAft>
                <a:spcPct val="0"/>
              </a:spcAft>
              <a:buClrTx/>
              <a:buSzTx/>
              <a:buFontTx/>
              <a:buNone/>
            </a:pPr>
            <a:r>
              <a:rPr lang="en-US" altLang="en-US" sz="1400"/>
              <a:t>Transactions</a:t>
            </a:r>
          </a:p>
        </p:txBody>
      </p:sp>
    </p:spTree>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itle 1"/>
          <p:cNvSpPr>
            <a:spLocks noGrp="1"/>
          </p:cNvSpPr>
          <p:nvPr>
            <p:ph type="title"/>
          </p:nvPr>
        </p:nvSpPr>
        <p:spPr/>
        <p:txBody>
          <a:bodyPr/>
          <a:lstStyle/>
          <a:p>
            <a:r>
              <a:rPr lang="en-US" altLang="en-US"/>
              <a:t>An illustrative example</a:t>
            </a:r>
          </a:p>
        </p:txBody>
      </p:sp>
      <p:sp>
        <p:nvSpPr>
          <p:cNvPr id="51203" name="TextBox 4"/>
          <p:cNvSpPr txBox="1">
            <a:spLocks noChangeArrowheads="1"/>
          </p:cNvSpPr>
          <p:nvPr/>
        </p:nvSpPr>
        <p:spPr bwMode="auto">
          <a:xfrm>
            <a:off x="5570538" y="1789113"/>
            <a:ext cx="3309937" cy="846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spcBef>
                <a:spcPct val="0"/>
              </a:spcBef>
              <a:spcAft>
                <a:spcPct val="0"/>
              </a:spcAft>
              <a:buClrTx/>
              <a:buSzTx/>
              <a:buFontTx/>
              <a:buNone/>
            </a:pPr>
            <a:r>
              <a:rPr lang="en-US" altLang="en-US" sz="1600"/>
              <a:t>Support threshold (by count) : 5</a:t>
            </a:r>
          </a:p>
          <a:p>
            <a:pPr>
              <a:spcBef>
                <a:spcPct val="0"/>
              </a:spcBef>
              <a:spcAft>
                <a:spcPct val="0"/>
              </a:spcAft>
              <a:buClrTx/>
              <a:buSzTx/>
              <a:buFontTx/>
              <a:buNone/>
            </a:pPr>
            <a:r>
              <a:rPr lang="en-US" altLang="en-US" sz="1100"/>
              <a:t>Frequent itemsets: </a:t>
            </a:r>
            <a:r>
              <a:rPr lang="en-US" altLang="en-US" sz="1100">
                <a:solidFill>
                  <a:srgbClr val="FF0000"/>
                </a:solidFill>
              </a:rPr>
              <a:t>{F}</a:t>
            </a:r>
          </a:p>
          <a:p>
            <a:pPr>
              <a:spcBef>
                <a:spcPct val="0"/>
              </a:spcBef>
              <a:spcAft>
                <a:spcPct val="0"/>
              </a:spcAft>
              <a:buClrTx/>
              <a:buSzTx/>
              <a:buFontTx/>
              <a:buNone/>
            </a:pPr>
            <a:r>
              <a:rPr lang="en-US" altLang="en-US" sz="1100"/>
              <a:t> </a:t>
            </a:r>
          </a:p>
          <a:p>
            <a:pPr>
              <a:spcBef>
                <a:spcPct val="0"/>
              </a:spcBef>
              <a:spcAft>
                <a:spcPct val="0"/>
              </a:spcAft>
              <a:buClrTx/>
              <a:buSzTx/>
              <a:buFontTx/>
              <a:buNone/>
            </a:pPr>
            <a:endParaRPr lang="en-US" altLang="en-US" sz="1100"/>
          </a:p>
        </p:txBody>
      </p:sp>
      <p:graphicFrame>
        <p:nvGraphicFramePr>
          <p:cNvPr id="6" name="Content Placeholder 3"/>
          <p:cNvGraphicFramePr>
            <a:graphicFrameLocks/>
          </p:cNvGraphicFramePr>
          <p:nvPr/>
        </p:nvGraphicFramePr>
        <p:xfrm>
          <a:off x="342900" y="1690688"/>
          <a:ext cx="5135559" cy="4079878"/>
        </p:xfrm>
        <a:graphic>
          <a:graphicData uri="http://schemas.openxmlformats.org/drawingml/2006/table">
            <a:tbl>
              <a:tblPr firstRow="1" bandRow="1">
                <a:tableStyleId>{5C22544A-7EE6-4342-B048-85BDC9FD1C3A}</a:tableStyleId>
              </a:tblPr>
              <a:tblGrid>
                <a:gridCol w="466869">
                  <a:extLst>
                    <a:ext uri="{9D8B030D-6E8A-4147-A177-3AD203B41FA5}">
                      <a16:colId xmlns:a16="http://schemas.microsoft.com/office/drawing/2014/main" val="20000"/>
                    </a:ext>
                  </a:extLst>
                </a:gridCol>
                <a:gridCol w="466869">
                  <a:extLst>
                    <a:ext uri="{9D8B030D-6E8A-4147-A177-3AD203B41FA5}">
                      <a16:colId xmlns:a16="http://schemas.microsoft.com/office/drawing/2014/main" val="20001"/>
                    </a:ext>
                  </a:extLst>
                </a:gridCol>
                <a:gridCol w="466869">
                  <a:extLst>
                    <a:ext uri="{9D8B030D-6E8A-4147-A177-3AD203B41FA5}">
                      <a16:colId xmlns:a16="http://schemas.microsoft.com/office/drawing/2014/main" val="20002"/>
                    </a:ext>
                  </a:extLst>
                </a:gridCol>
                <a:gridCol w="466869">
                  <a:extLst>
                    <a:ext uri="{9D8B030D-6E8A-4147-A177-3AD203B41FA5}">
                      <a16:colId xmlns:a16="http://schemas.microsoft.com/office/drawing/2014/main" val="20003"/>
                    </a:ext>
                  </a:extLst>
                </a:gridCol>
                <a:gridCol w="466869">
                  <a:extLst>
                    <a:ext uri="{9D8B030D-6E8A-4147-A177-3AD203B41FA5}">
                      <a16:colId xmlns:a16="http://schemas.microsoft.com/office/drawing/2014/main" val="20004"/>
                    </a:ext>
                  </a:extLst>
                </a:gridCol>
                <a:gridCol w="466869">
                  <a:extLst>
                    <a:ext uri="{9D8B030D-6E8A-4147-A177-3AD203B41FA5}">
                      <a16:colId xmlns:a16="http://schemas.microsoft.com/office/drawing/2014/main" val="20005"/>
                    </a:ext>
                  </a:extLst>
                </a:gridCol>
                <a:gridCol w="466869">
                  <a:extLst>
                    <a:ext uri="{9D8B030D-6E8A-4147-A177-3AD203B41FA5}">
                      <a16:colId xmlns:a16="http://schemas.microsoft.com/office/drawing/2014/main" val="20006"/>
                    </a:ext>
                  </a:extLst>
                </a:gridCol>
                <a:gridCol w="466869">
                  <a:extLst>
                    <a:ext uri="{9D8B030D-6E8A-4147-A177-3AD203B41FA5}">
                      <a16:colId xmlns:a16="http://schemas.microsoft.com/office/drawing/2014/main" val="20007"/>
                    </a:ext>
                  </a:extLst>
                </a:gridCol>
                <a:gridCol w="466869">
                  <a:extLst>
                    <a:ext uri="{9D8B030D-6E8A-4147-A177-3AD203B41FA5}">
                      <a16:colId xmlns:a16="http://schemas.microsoft.com/office/drawing/2014/main" val="20008"/>
                    </a:ext>
                  </a:extLst>
                </a:gridCol>
                <a:gridCol w="466869">
                  <a:extLst>
                    <a:ext uri="{9D8B030D-6E8A-4147-A177-3AD203B41FA5}">
                      <a16:colId xmlns:a16="http://schemas.microsoft.com/office/drawing/2014/main" val="20009"/>
                    </a:ext>
                  </a:extLst>
                </a:gridCol>
                <a:gridCol w="466869">
                  <a:extLst>
                    <a:ext uri="{9D8B030D-6E8A-4147-A177-3AD203B41FA5}">
                      <a16:colId xmlns:a16="http://schemas.microsoft.com/office/drawing/2014/main" val="20010"/>
                    </a:ext>
                  </a:extLst>
                </a:gridCol>
              </a:tblGrid>
              <a:tr h="370898">
                <a:tc>
                  <a:txBody>
                    <a:bodyPr/>
                    <a:lstStyle/>
                    <a:p>
                      <a:endParaRPr lang="en-US" sz="1800" dirty="0"/>
                    </a:p>
                  </a:txBody>
                  <a:tcPr marL="91444" marR="91444" marT="45727" marB="45727"/>
                </a:tc>
                <a:tc>
                  <a:txBody>
                    <a:bodyPr/>
                    <a:lstStyle/>
                    <a:p>
                      <a:r>
                        <a:rPr lang="en-US" sz="1800" dirty="0"/>
                        <a:t>A</a:t>
                      </a:r>
                    </a:p>
                  </a:txBody>
                  <a:tcPr marL="91444" marR="91444" marT="45727" marB="45727"/>
                </a:tc>
                <a:tc>
                  <a:txBody>
                    <a:bodyPr/>
                    <a:lstStyle/>
                    <a:p>
                      <a:r>
                        <a:rPr lang="en-US" sz="1800" dirty="0"/>
                        <a:t>B</a:t>
                      </a:r>
                    </a:p>
                  </a:txBody>
                  <a:tcPr marL="91444" marR="91444" marT="45727" marB="45727"/>
                </a:tc>
                <a:tc>
                  <a:txBody>
                    <a:bodyPr/>
                    <a:lstStyle/>
                    <a:p>
                      <a:r>
                        <a:rPr lang="en-US" sz="1800" dirty="0"/>
                        <a:t>C</a:t>
                      </a:r>
                    </a:p>
                  </a:txBody>
                  <a:tcPr marL="91444" marR="91444" marT="45727" marB="45727"/>
                </a:tc>
                <a:tc>
                  <a:txBody>
                    <a:bodyPr/>
                    <a:lstStyle/>
                    <a:p>
                      <a:r>
                        <a:rPr lang="en-US" sz="1800" dirty="0"/>
                        <a:t>D</a:t>
                      </a:r>
                    </a:p>
                  </a:txBody>
                  <a:tcPr marL="91444" marR="91444" marT="45727" marB="45727"/>
                </a:tc>
                <a:tc>
                  <a:txBody>
                    <a:bodyPr/>
                    <a:lstStyle/>
                    <a:p>
                      <a:r>
                        <a:rPr lang="en-US" sz="1800" dirty="0"/>
                        <a:t>E</a:t>
                      </a:r>
                    </a:p>
                  </a:txBody>
                  <a:tcPr marL="91444" marR="91444" marT="45727" marB="45727"/>
                </a:tc>
                <a:tc>
                  <a:txBody>
                    <a:bodyPr/>
                    <a:lstStyle/>
                    <a:p>
                      <a:r>
                        <a:rPr lang="en-US" sz="1800" dirty="0"/>
                        <a:t>F</a:t>
                      </a:r>
                    </a:p>
                  </a:txBody>
                  <a:tcPr marL="91444" marR="91444" marT="45727" marB="45727"/>
                </a:tc>
                <a:tc>
                  <a:txBody>
                    <a:bodyPr/>
                    <a:lstStyle/>
                    <a:p>
                      <a:r>
                        <a:rPr lang="en-US" sz="1800" dirty="0"/>
                        <a:t>G</a:t>
                      </a:r>
                    </a:p>
                  </a:txBody>
                  <a:tcPr marL="91444" marR="91444" marT="45727" marB="45727"/>
                </a:tc>
                <a:tc>
                  <a:txBody>
                    <a:bodyPr/>
                    <a:lstStyle/>
                    <a:p>
                      <a:r>
                        <a:rPr lang="en-US" sz="1800" dirty="0"/>
                        <a:t>H</a:t>
                      </a:r>
                    </a:p>
                  </a:txBody>
                  <a:tcPr marL="91444" marR="91444" marT="45727" marB="45727"/>
                </a:tc>
                <a:tc>
                  <a:txBody>
                    <a:bodyPr/>
                    <a:lstStyle/>
                    <a:p>
                      <a:r>
                        <a:rPr lang="en-US" sz="1800" dirty="0"/>
                        <a:t>I</a:t>
                      </a:r>
                    </a:p>
                  </a:txBody>
                  <a:tcPr marL="91444" marR="91444" marT="45727" marB="45727"/>
                </a:tc>
                <a:tc>
                  <a:txBody>
                    <a:bodyPr/>
                    <a:lstStyle/>
                    <a:p>
                      <a:r>
                        <a:rPr lang="en-US" sz="1800" dirty="0"/>
                        <a:t>J</a:t>
                      </a:r>
                    </a:p>
                  </a:txBody>
                  <a:tcPr marL="91444" marR="91444" marT="45727" marB="45727"/>
                </a:tc>
                <a:extLst>
                  <a:ext uri="{0D108BD9-81ED-4DB2-BD59-A6C34878D82A}">
                    <a16:rowId xmlns:a16="http://schemas.microsoft.com/office/drawing/2014/main" val="10000"/>
                  </a:ext>
                </a:extLst>
              </a:tr>
              <a:tr h="370898">
                <a:tc>
                  <a:txBody>
                    <a:bodyPr/>
                    <a:lstStyle/>
                    <a:p>
                      <a:r>
                        <a:rPr lang="en-US" sz="1800" dirty="0"/>
                        <a:t>1</a:t>
                      </a:r>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extLst>
                  <a:ext uri="{0D108BD9-81ED-4DB2-BD59-A6C34878D82A}">
                    <a16:rowId xmlns:a16="http://schemas.microsoft.com/office/drawing/2014/main" val="10001"/>
                  </a:ext>
                </a:extLst>
              </a:tr>
              <a:tr h="370898">
                <a:tc>
                  <a:txBody>
                    <a:bodyPr/>
                    <a:lstStyle/>
                    <a:p>
                      <a:r>
                        <a:rPr lang="en-US" sz="1800" dirty="0"/>
                        <a:t>2</a:t>
                      </a:r>
                    </a:p>
                  </a:txBody>
                  <a:tcPr marL="91444" marR="91444" marT="45727" marB="45727"/>
                </a:tc>
                <a:tc>
                  <a:txBody>
                    <a:bodyPr/>
                    <a:lstStyle/>
                    <a:p>
                      <a:endParaRPr lang="en-US" sz="1800" dirty="0"/>
                    </a:p>
                  </a:txBody>
                  <a:tcPr marL="91444" marR="91444" marT="45727" marB="45727">
                    <a:solidFill>
                      <a:schemeClr val="tx1"/>
                    </a:solidFill>
                  </a:tcPr>
                </a:tc>
                <a:tc>
                  <a:txBody>
                    <a:bodyPr/>
                    <a:lstStyle/>
                    <a:p>
                      <a:endParaRPr lang="en-US" sz="1800"/>
                    </a:p>
                  </a:txBody>
                  <a:tcPr marL="91444" marR="91444" marT="45727" marB="45727"/>
                </a:tc>
                <a:tc>
                  <a:txBody>
                    <a:bodyPr/>
                    <a:lstStyle/>
                    <a:p>
                      <a:endParaRPr lang="en-US" sz="1800" dirty="0"/>
                    </a:p>
                  </a:txBody>
                  <a:tcPr marL="91444" marR="91444" marT="45727" marB="45727">
                    <a:solidFill>
                      <a:schemeClr val="tx1"/>
                    </a:solidFill>
                  </a:tcPr>
                </a:tc>
                <a:tc>
                  <a:txBody>
                    <a:bodyPr/>
                    <a:lstStyle/>
                    <a:p>
                      <a:endParaRPr lang="en-US" sz="1800" dirty="0"/>
                    </a:p>
                  </a:txBody>
                  <a:tcPr marL="91444" marR="91444" marT="45727" marB="45727">
                    <a:solidFill>
                      <a:schemeClr val="tx1"/>
                    </a:solidFill>
                  </a:tcPr>
                </a:tc>
                <a:tc>
                  <a:txBody>
                    <a:bodyPr/>
                    <a:lstStyle/>
                    <a:p>
                      <a:endParaRPr lang="en-US" sz="1800" dirty="0"/>
                    </a:p>
                  </a:txBody>
                  <a:tcPr marL="91444" marR="91444" marT="45727" marB="45727">
                    <a:solidFill>
                      <a:schemeClr val="tx1"/>
                    </a:solidFill>
                  </a:tcPr>
                </a:tc>
                <a:tc>
                  <a:txBody>
                    <a:bodyPr/>
                    <a:lstStyle/>
                    <a:p>
                      <a:endParaRPr lang="en-US" sz="1800" dirty="0"/>
                    </a:p>
                  </a:txBody>
                  <a:tcPr marL="91444" marR="91444" marT="45727" marB="45727">
                    <a:solidFill>
                      <a:schemeClr val="tx1"/>
                    </a:solidFill>
                  </a:tcPr>
                </a:tc>
                <a:tc>
                  <a:txBody>
                    <a:bodyPr/>
                    <a:lstStyle/>
                    <a:p>
                      <a:endParaRPr lang="en-US" sz="1800"/>
                    </a:p>
                  </a:txBody>
                  <a:tcPr marL="91444" marR="91444" marT="45727" marB="45727"/>
                </a:tc>
                <a:tc>
                  <a:txBody>
                    <a:bodyPr/>
                    <a:lstStyle/>
                    <a:p>
                      <a:endParaRPr lang="en-US" sz="1800" dirty="0"/>
                    </a:p>
                  </a:txBody>
                  <a:tcPr marL="91444" marR="91444" marT="45727" marB="45727"/>
                </a:tc>
                <a:tc>
                  <a:txBody>
                    <a:bodyPr/>
                    <a:lstStyle/>
                    <a:p>
                      <a:endParaRPr lang="en-US" sz="1800"/>
                    </a:p>
                  </a:txBody>
                  <a:tcPr marL="91444" marR="91444" marT="45727" marB="45727"/>
                </a:tc>
                <a:tc>
                  <a:txBody>
                    <a:bodyPr/>
                    <a:lstStyle/>
                    <a:p>
                      <a:endParaRPr lang="en-US" sz="1800" dirty="0"/>
                    </a:p>
                  </a:txBody>
                  <a:tcPr marL="91444" marR="91444" marT="45727" marB="45727">
                    <a:solidFill>
                      <a:schemeClr val="tx1"/>
                    </a:solidFill>
                  </a:tcPr>
                </a:tc>
                <a:extLst>
                  <a:ext uri="{0D108BD9-81ED-4DB2-BD59-A6C34878D82A}">
                    <a16:rowId xmlns:a16="http://schemas.microsoft.com/office/drawing/2014/main" val="10002"/>
                  </a:ext>
                </a:extLst>
              </a:tr>
              <a:tr h="370898">
                <a:tc>
                  <a:txBody>
                    <a:bodyPr/>
                    <a:lstStyle/>
                    <a:p>
                      <a:r>
                        <a:rPr lang="en-US" sz="1800" dirty="0"/>
                        <a:t>3</a:t>
                      </a:r>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solidFill>
                      <a:schemeClr val="tx1"/>
                    </a:solidFill>
                  </a:tcPr>
                </a:tc>
                <a:tc>
                  <a:txBody>
                    <a:bodyPr/>
                    <a:lstStyle/>
                    <a:p>
                      <a:endParaRPr lang="en-US" sz="1800"/>
                    </a:p>
                  </a:txBody>
                  <a:tcPr marL="91444" marR="91444" marT="45727" marB="45727">
                    <a:solidFill>
                      <a:schemeClr val="tx1"/>
                    </a:solidFill>
                  </a:tcPr>
                </a:tc>
                <a:tc>
                  <a:txBody>
                    <a:bodyPr/>
                    <a:lstStyle/>
                    <a:p>
                      <a:endParaRPr lang="en-US" sz="1800"/>
                    </a:p>
                  </a:txBody>
                  <a:tcPr marL="91444" marR="91444" marT="45727" marB="45727">
                    <a:solidFill>
                      <a:schemeClr val="tx1"/>
                    </a:solidFill>
                  </a:tcPr>
                </a:tc>
                <a:tc>
                  <a:txBody>
                    <a:bodyPr/>
                    <a:lstStyle/>
                    <a:p>
                      <a:endParaRPr lang="en-US" sz="1800" dirty="0"/>
                    </a:p>
                  </a:txBody>
                  <a:tcPr marL="91444" marR="91444" marT="45727" marB="45727">
                    <a:solidFill>
                      <a:schemeClr val="tx1"/>
                    </a:solidFill>
                  </a:tcPr>
                </a:tc>
                <a:tc>
                  <a:txBody>
                    <a:bodyPr/>
                    <a:lstStyle/>
                    <a:p>
                      <a:endParaRPr lang="en-US" sz="1800"/>
                    </a:p>
                  </a:txBody>
                  <a:tcPr marL="91444" marR="91444" marT="45727" marB="45727"/>
                </a:tc>
                <a:tc>
                  <a:txBody>
                    <a:bodyPr/>
                    <a:lstStyle/>
                    <a:p>
                      <a:endParaRPr lang="en-US" sz="1800" dirty="0"/>
                    </a:p>
                  </a:txBody>
                  <a:tcPr marL="91444" marR="91444" marT="45727" marB="45727">
                    <a:solidFill>
                      <a:schemeClr val="tx1"/>
                    </a:solidFill>
                  </a:tcPr>
                </a:tc>
                <a:tc>
                  <a:txBody>
                    <a:bodyPr/>
                    <a:lstStyle/>
                    <a:p>
                      <a:endParaRPr lang="en-US" sz="1800"/>
                    </a:p>
                  </a:txBody>
                  <a:tcPr marL="91444" marR="91444" marT="45727" marB="45727"/>
                </a:tc>
                <a:tc>
                  <a:txBody>
                    <a:bodyPr/>
                    <a:lstStyle/>
                    <a:p>
                      <a:endParaRPr lang="en-US" sz="1800" dirty="0"/>
                    </a:p>
                  </a:txBody>
                  <a:tcPr marL="91444" marR="91444" marT="45727" marB="45727"/>
                </a:tc>
                <a:extLst>
                  <a:ext uri="{0D108BD9-81ED-4DB2-BD59-A6C34878D82A}">
                    <a16:rowId xmlns:a16="http://schemas.microsoft.com/office/drawing/2014/main" val="10003"/>
                  </a:ext>
                </a:extLst>
              </a:tr>
              <a:tr h="370898">
                <a:tc>
                  <a:txBody>
                    <a:bodyPr/>
                    <a:lstStyle/>
                    <a:p>
                      <a:r>
                        <a:rPr lang="en-US" sz="1800" dirty="0"/>
                        <a:t>4</a:t>
                      </a:r>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solidFill>
                      <a:schemeClr val="tx1"/>
                    </a:solidFill>
                  </a:tcPr>
                </a:tc>
                <a:tc>
                  <a:txBody>
                    <a:bodyPr/>
                    <a:lstStyle/>
                    <a:p>
                      <a:endParaRPr lang="en-US" sz="1800"/>
                    </a:p>
                  </a:txBody>
                  <a:tcPr marL="91444" marR="91444" marT="45727" marB="45727">
                    <a:solidFill>
                      <a:schemeClr val="tx1"/>
                    </a:solidFill>
                  </a:tcPr>
                </a:tc>
                <a:tc>
                  <a:txBody>
                    <a:bodyPr/>
                    <a:lstStyle/>
                    <a:p>
                      <a:endParaRPr lang="en-US" sz="1800"/>
                    </a:p>
                  </a:txBody>
                  <a:tcPr marL="91444" marR="91444" marT="45727" marB="45727">
                    <a:solidFill>
                      <a:schemeClr val="tx1"/>
                    </a:solidFill>
                  </a:tcPr>
                </a:tc>
                <a:tc>
                  <a:txBody>
                    <a:bodyPr/>
                    <a:lstStyle/>
                    <a:p>
                      <a:endParaRPr lang="en-US" sz="1800" dirty="0"/>
                    </a:p>
                  </a:txBody>
                  <a:tcPr marL="91444" marR="91444" marT="45727" marB="45727">
                    <a:solidFill>
                      <a:schemeClr val="tx1"/>
                    </a:solidFill>
                  </a:tcPr>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dirty="0"/>
                    </a:p>
                  </a:txBody>
                  <a:tcPr marL="91444" marR="91444" marT="45727" marB="45727">
                    <a:solidFill>
                      <a:schemeClr val="tx1"/>
                    </a:solidFill>
                  </a:tcPr>
                </a:tc>
                <a:extLst>
                  <a:ext uri="{0D108BD9-81ED-4DB2-BD59-A6C34878D82A}">
                    <a16:rowId xmlns:a16="http://schemas.microsoft.com/office/drawing/2014/main" val="10004"/>
                  </a:ext>
                </a:extLst>
              </a:tr>
              <a:tr h="370898">
                <a:tc>
                  <a:txBody>
                    <a:bodyPr/>
                    <a:lstStyle/>
                    <a:p>
                      <a:r>
                        <a:rPr lang="en-US" sz="1800" dirty="0"/>
                        <a:t>5</a:t>
                      </a:r>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dirty="0"/>
                    </a:p>
                  </a:txBody>
                  <a:tcPr marL="91444" marR="91444" marT="45727" marB="45727">
                    <a:solidFill>
                      <a:schemeClr val="tx1"/>
                    </a:solidFill>
                  </a:tcPr>
                </a:tc>
                <a:tc>
                  <a:txBody>
                    <a:bodyPr/>
                    <a:lstStyle/>
                    <a:p>
                      <a:endParaRPr lang="en-US" sz="1800" dirty="0"/>
                    </a:p>
                  </a:txBody>
                  <a:tcPr marL="91444" marR="91444" marT="45727" marB="45727">
                    <a:solidFill>
                      <a:schemeClr val="tx1"/>
                    </a:solidFill>
                  </a:tcPr>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extLst>
                  <a:ext uri="{0D108BD9-81ED-4DB2-BD59-A6C34878D82A}">
                    <a16:rowId xmlns:a16="http://schemas.microsoft.com/office/drawing/2014/main" val="10005"/>
                  </a:ext>
                </a:extLst>
              </a:tr>
              <a:tr h="370898">
                <a:tc>
                  <a:txBody>
                    <a:bodyPr/>
                    <a:lstStyle/>
                    <a:p>
                      <a:r>
                        <a:rPr lang="en-US" sz="1800" dirty="0"/>
                        <a:t>6</a:t>
                      </a:r>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dirty="0"/>
                    </a:p>
                  </a:txBody>
                  <a:tcPr marL="91444" marR="91444" marT="45727" marB="45727">
                    <a:solidFill>
                      <a:schemeClr val="tx1"/>
                    </a:solidFill>
                  </a:tcPr>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extLst>
                  <a:ext uri="{0D108BD9-81ED-4DB2-BD59-A6C34878D82A}">
                    <a16:rowId xmlns:a16="http://schemas.microsoft.com/office/drawing/2014/main" val="10006"/>
                  </a:ext>
                </a:extLst>
              </a:tr>
              <a:tr h="370898">
                <a:tc>
                  <a:txBody>
                    <a:bodyPr/>
                    <a:lstStyle/>
                    <a:p>
                      <a:r>
                        <a:rPr lang="en-US" sz="1800" dirty="0"/>
                        <a:t>7</a:t>
                      </a:r>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dirty="0"/>
                    </a:p>
                  </a:txBody>
                  <a:tcPr marL="91444" marR="91444" marT="45727" marB="45727">
                    <a:solidFill>
                      <a:schemeClr val="tx1"/>
                    </a:solidFill>
                  </a:tcPr>
                </a:tc>
                <a:extLst>
                  <a:ext uri="{0D108BD9-81ED-4DB2-BD59-A6C34878D82A}">
                    <a16:rowId xmlns:a16="http://schemas.microsoft.com/office/drawing/2014/main" val="10007"/>
                  </a:ext>
                </a:extLst>
              </a:tr>
              <a:tr h="370898">
                <a:tc>
                  <a:txBody>
                    <a:bodyPr/>
                    <a:lstStyle/>
                    <a:p>
                      <a:r>
                        <a:rPr lang="en-US" sz="1800" dirty="0"/>
                        <a:t>8</a:t>
                      </a:r>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extLst>
                  <a:ext uri="{0D108BD9-81ED-4DB2-BD59-A6C34878D82A}">
                    <a16:rowId xmlns:a16="http://schemas.microsoft.com/office/drawing/2014/main" val="10008"/>
                  </a:ext>
                </a:extLst>
              </a:tr>
              <a:tr h="370898">
                <a:tc>
                  <a:txBody>
                    <a:bodyPr/>
                    <a:lstStyle/>
                    <a:p>
                      <a:r>
                        <a:rPr lang="en-US" sz="1800" dirty="0"/>
                        <a:t>9</a:t>
                      </a:r>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dirty="0"/>
                    </a:p>
                  </a:txBody>
                  <a:tcPr marL="91444" marR="91444" marT="45727" marB="45727">
                    <a:solidFill>
                      <a:schemeClr val="tx1"/>
                    </a:solidFill>
                  </a:tcPr>
                </a:tc>
                <a:extLst>
                  <a:ext uri="{0D108BD9-81ED-4DB2-BD59-A6C34878D82A}">
                    <a16:rowId xmlns:a16="http://schemas.microsoft.com/office/drawing/2014/main" val="10009"/>
                  </a:ext>
                </a:extLst>
              </a:tr>
              <a:tr h="370898">
                <a:tc>
                  <a:txBody>
                    <a:bodyPr/>
                    <a:lstStyle/>
                    <a:p>
                      <a:r>
                        <a:rPr lang="en-US" sz="1800" dirty="0"/>
                        <a:t>10</a:t>
                      </a:r>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dirty="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dirty="0"/>
                    </a:p>
                  </a:txBody>
                  <a:tcPr marL="91444" marR="91444" marT="45727" marB="45727"/>
                </a:tc>
                <a:extLst>
                  <a:ext uri="{0D108BD9-81ED-4DB2-BD59-A6C34878D82A}">
                    <a16:rowId xmlns:a16="http://schemas.microsoft.com/office/drawing/2014/main" val="10010"/>
                  </a:ext>
                </a:extLst>
              </a:tr>
            </a:tbl>
          </a:graphicData>
        </a:graphic>
      </p:graphicFrame>
      <p:sp>
        <p:nvSpPr>
          <p:cNvPr id="51350" name="TextBox 6"/>
          <p:cNvSpPr txBox="1">
            <a:spLocks noChangeArrowheads="1"/>
          </p:cNvSpPr>
          <p:nvPr/>
        </p:nvSpPr>
        <p:spPr bwMode="auto">
          <a:xfrm>
            <a:off x="2376488" y="1370013"/>
            <a:ext cx="7064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spcBef>
                <a:spcPct val="0"/>
              </a:spcBef>
              <a:spcAft>
                <a:spcPct val="0"/>
              </a:spcAft>
              <a:buClrTx/>
              <a:buSzTx/>
              <a:buFontTx/>
              <a:buNone/>
            </a:pPr>
            <a:r>
              <a:rPr lang="en-US" altLang="en-US" sz="1400"/>
              <a:t>Items</a:t>
            </a:r>
          </a:p>
        </p:txBody>
      </p:sp>
      <p:sp>
        <p:nvSpPr>
          <p:cNvPr id="51351" name="TextBox 7"/>
          <p:cNvSpPr txBox="1">
            <a:spLocks noChangeArrowheads="1"/>
          </p:cNvSpPr>
          <p:nvPr/>
        </p:nvSpPr>
        <p:spPr bwMode="auto">
          <a:xfrm rot="-5400000">
            <a:off x="-491331" y="3547269"/>
            <a:ext cx="13525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spcBef>
                <a:spcPct val="0"/>
              </a:spcBef>
              <a:spcAft>
                <a:spcPct val="0"/>
              </a:spcAft>
              <a:buClrTx/>
              <a:buSzTx/>
              <a:buFontTx/>
              <a:buNone/>
            </a:pPr>
            <a:r>
              <a:rPr lang="en-US" altLang="en-US" sz="1400"/>
              <a:t>Transactions</a:t>
            </a:r>
          </a:p>
        </p:txBody>
      </p:sp>
    </p:spTree>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itle 1"/>
          <p:cNvSpPr>
            <a:spLocks noGrp="1"/>
          </p:cNvSpPr>
          <p:nvPr>
            <p:ph type="title"/>
          </p:nvPr>
        </p:nvSpPr>
        <p:spPr/>
        <p:txBody>
          <a:bodyPr/>
          <a:lstStyle/>
          <a:p>
            <a:r>
              <a:rPr lang="en-US" altLang="en-US"/>
              <a:t>An illustrative example</a:t>
            </a:r>
          </a:p>
        </p:txBody>
      </p:sp>
      <p:graphicFrame>
        <p:nvGraphicFramePr>
          <p:cNvPr id="4" name="Content Placeholder 3"/>
          <p:cNvGraphicFramePr>
            <a:graphicFrameLocks noGrp="1"/>
          </p:cNvGraphicFramePr>
          <p:nvPr>
            <p:ph idx="1"/>
          </p:nvPr>
        </p:nvGraphicFramePr>
        <p:xfrm>
          <a:off x="342900" y="1690688"/>
          <a:ext cx="5135559" cy="4079878"/>
        </p:xfrm>
        <a:graphic>
          <a:graphicData uri="http://schemas.openxmlformats.org/drawingml/2006/table">
            <a:tbl>
              <a:tblPr firstRow="1" bandRow="1">
                <a:tableStyleId>{5C22544A-7EE6-4342-B048-85BDC9FD1C3A}</a:tableStyleId>
              </a:tblPr>
              <a:tblGrid>
                <a:gridCol w="466869">
                  <a:extLst>
                    <a:ext uri="{9D8B030D-6E8A-4147-A177-3AD203B41FA5}">
                      <a16:colId xmlns:a16="http://schemas.microsoft.com/office/drawing/2014/main" val="20000"/>
                    </a:ext>
                  </a:extLst>
                </a:gridCol>
                <a:gridCol w="466869">
                  <a:extLst>
                    <a:ext uri="{9D8B030D-6E8A-4147-A177-3AD203B41FA5}">
                      <a16:colId xmlns:a16="http://schemas.microsoft.com/office/drawing/2014/main" val="20001"/>
                    </a:ext>
                  </a:extLst>
                </a:gridCol>
                <a:gridCol w="466869">
                  <a:extLst>
                    <a:ext uri="{9D8B030D-6E8A-4147-A177-3AD203B41FA5}">
                      <a16:colId xmlns:a16="http://schemas.microsoft.com/office/drawing/2014/main" val="20002"/>
                    </a:ext>
                  </a:extLst>
                </a:gridCol>
                <a:gridCol w="466869">
                  <a:extLst>
                    <a:ext uri="{9D8B030D-6E8A-4147-A177-3AD203B41FA5}">
                      <a16:colId xmlns:a16="http://schemas.microsoft.com/office/drawing/2014/main" val="20003"/>
                    </a:ext>
                  </a:extLst>
                </a:gridCol>
                <a:gridCol w="466869">
                  <a:extLst>
                    <a:ext uri="{9D8B030D-6E8A-4147-A177-3AD203B41FA5}">
                      <a16:colId xmlns:a16="http://schemas.microsoft.com/office/drawing/2014/main" val="20004"/>
                    </a:ext>
                  </a:extLst>
                </a:gridCol>
                <a:gridCol w="466869">
                  <a:extLst>
                    <a:ext uri="{9D8B030D-6E8A-4147-A177-3AD203B41FA5}">
                      <a16:colId xmlns:a16="http://schemas.microsoft.com/office/drawing/2014/main" val="20005"/>
                    </a:ext>
                  </a:extLst>
                </a:gridCol>
                <a:gridCol w="466869">
                  <a:extLst>
                    <a:ext uri="{9D8B030D-6E8A-4147-A177-3AD203B41FA5}">
                      <a16:colId xmlns:a16="http://schemas.microsoft.com/office/drawing/2014/main" val="20006"/>
                    </a:ext>
                  </a:extLst>
                </a:gridCol>
                <a:gridCol w="466869">
                  <a:extLst>
                    <a:ext uri="{9D8B030D-6E8A-4147-A177-3AD203B41FA5}">
                      <a16:colId xmlns:a16="http://schemas.microsoft.com/office/drawing/2014/main" val="20007"/>
                    </a:ext>
                  </a:extLst>
                </a:gridCol>
                <a:gridCol w="466869">
                  <a:extLst>
                    <a:ext uri="{9D8B030D-6E8A-4147-A177-3AD203B41FA5}">
                      <a16:colId xmlns:a16="http://schemas.microsoft.com/office/drawing/2014/main" val="20008"/>
                    </a:ext>
                  </a:extLst>
                </a:gridCol>
                <a:gridCol w="466869">
                  <a:extLst>
                    <a:ext uri="{9D8B030D-6E8A-4147-A177-3AD203B41FA5}">
                      <a16:colId xmlns:a16="http://schemas.microsoft.com/office/drawing/2014/main" val="20009"/>
                    </a:ext>
                  </a:extLst>
                </a:gridCol>
                <a:gridCol w="466869">
                  <a:extLst>
                    <a:ext uri="{9D8B030D-6E8A-4147-A177-3AD203B41FA5}">
                      <a16:colId xmlns:a16="http://schemas.microsoft.com/office/drawing/2014/main" val="20010"/>
                    </a:ext>
                  </a:extLst>
                </a:gridCol>
              </a:tblGrid>
              <a:tr h="370898">
                <a:tc>
                  <a:txBody>
                    <a:bodyPr/>
                    <a:lstStyle/>
                    <a:p>
                      <a:endParaRPr lang="en-US" sz="1800" dirty="0"/>
                    </a:p>
                  </a:txBody>
                  <a:tcPr marL="91444" marR="91444" marT="45727" marB="45727"/>
                </a:tc>
                <a:tc>
                  <a:txBody>
                    <a:bodyPr/>
                    <a:lstStyle/>
                    <a:p>
                      <a:r>
                        <a:rPr lang="en-US" sz="1800" dirty="0"/>
                        <a:t>A</a:t>
                      </a:r>
                    </a:p>
                  </a:txBody>
                  <a:tcPr marL="91444" marR="91444" marT="45727" marB="45727"/>
                </a:tc>
                <a:tc>
                  <a:txBody>
                    <a:bodyPr/>
                    <a:lstStyle/>
                    <a:p>
                      <a:r>
                        <a:rPr lang="en-US" sz="1800" dirty="0"/>
                        <a:t>B</a:t>
                      </a:r>
                    </a:p>
                  </a:txBody>
                  <a:tcPr marL="91444" marR="91444" marT="45727" marB="45727"/>
                </a:tc>
                <a:tc>
                  <a:txBody>
                    <a:bodyPr/>
                    <a:lstStyle/>
                    <a:p>
                      <a:r>
                        <a:rPr lang="en-US" sz="1800" dirty="0"/>
                        <a:t>C</a:t>
                      </a:r>
                    </a:p>
                  </a:txBody>
                  <a:tcPr marL="91444" marR="91444" marT="45727" marB="45727"/>
                </a:tc>
                <a:tc>
                  <a:txBody>
                    <a:bodyPr/>
                    <a:lstStyle/>
                    <a:p>
                      <a:r>
                        <a:rPr lang="en-US" sz="1800" dirty="0"/>
                        <a:t>D</a:t>
                      </a:r>
                    </a:p>
                  </a:txBody>
                  <a:tcPr marL="91444" marR="91444" marT="45727" marB="45727"/>
                </a:tc>
                <a:tc>
                  <a:txBody>
                    <a:bodyPr/>
                    <a:lstStyle/>
                    <a:p>
                      <a:r>
                        <a:rPr lang="en-US" sz="1800" dirty="0"/>
                        <a:t>E</a:t>
                      </a:r>
                    </a:p>
                  </a:txBody>
                  <a:tcPr marL="91444" marR="91444" marT="45727" marB="45727"/>
                </a:tc>
                <a:tc>
                  <a:txBody>
                    <a:bodyPr/>
                    <a:lstStyle/>
                    <a:p>
                      <a:r>
                        <a:rPr lang="en-US" sz="1800" dirty="0"/>
                        <a:t>F</a:t>
                      </a:r>
                    </a:p>
                  </a:txBody>
                  <a:tcPr marL="91444" marR="91444" marT="45727" marB="45727"/>
                </a:tc>
                <a:tc>
                  <a:txBody>
                    <a:bodyPr/>
                    <a:lstStyle/>
                    <a:p>
                      <a:r>
                        <a:rPr lang="en-US" sz="1800" dirty="0"/>
                        <a:t>G</a:t>
                      </a:r>
                    </a:p>
                  </a:txBody>
                  <a:tcPr marL="91444" marR="91444" marT="45727" marB="45727"/>
                </a:tc>
                <a:tc>
                  <a:txBody>
                    <a:bodyPr/>
                    <a:lstStyle/>
                    <a:p>
                      <a:r>
                        <a:rPr lang="en-US" sz="1800" dirty="0"/>
                        <a:t>H</a:t>
                      </a:r>
                    </a:p>
                  </a:txBody>
                  <a:tcPr marL="91444" marR="91444" marT="45727" marB="45727"/>
                </a:tc>
                <a:tc>
                  <a:txBody>
                    <a:bodyPr/>
                    <a:lstStyle/>
                    <a:p>
                      <a:r>
                        <a:rPr lang="en-US" sz="1800" dirty="0"/>
                        <a:t>I</a:t>
                      </a:r>
                    </a:p>
                  </a:txBody>
                  <a:tcPr marL="91444" marR="91444" marT="45727" marB="45727"/>
                </a:tc>
                <a:tc>
                  <a:txBody>
                    <a:bodyPr/>
                    <a:lstStyle/>
                    <a:p>
                      <a:r>
                        <a:rPr lang="en-US" sz="1800" dirty="0"/>
                        <a:t>J</a:t>
                      </a:r>
                    </a:p>
                  </a:txBody>
                  <a:tcPr marL="91444" marR="91444" marT="45727" marB="45727"/>
                </a:tc>
                <a:extLst>
                  <a:ext uri="{0D108BD9-81ED-4DB2-BD59-A6C34878D82A}">
                    <a16:rowId xmlns:a16="http://schemas.microsoft.com/office/drawing/2014/main" val="10000"/>
                  </a:ext>
                </a:extLst>
              </a:tr>
              <a:tr h="370898">
                <a:tc>
                  <a:txBody>
                    <a:bodyPr/>
                    <a:lstStyle/>
                    <a:p>
                      <a:r>
                        <a:rPr lang="en-US" sz="1800" dirty="0"/>
                        <a:t>1</a:t>
                      </a:r>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extLst>
                  <a:ext uri="{0D108BD9-81ED-4DB2-BD59-A6C34878D82A}">
                    <a16:rowId xmlns:a16="http://schemas.microsoft.com/office/drawing/2014/main" val="10001"/>
                  </a:ext>
                </a:extLst>
              </a:tr>
              <a:tr h="370898">
                <a:tc>
                  <a:txBody>
                    <a:bodyPr/>
                    <a:lstStyle/>
                    <a:p>
                      <a:r>
                        <a:rPr lang="en-US" sz="1800" dirty="0"/>
                        <a:t>2</a:t>
                      </a:r>
                    </a:p>
                  </a:txBody>
                  <a:tcPr marL="91444" marR="91444" marT="45727" marB="45727"/>
                </a:tc>
                <a:tc>
                  <a:txBody>
                    <a:bodyPr/>
                    <a:lstStyle/>
                    <a:p>
                      <a:endParaRPr lang="en-US" sz="1800" dirty="0"/>
                    </a:p>
                  </a:txBody>
                  <a:tcPr marL="91444" marR="91444" marT="45727" marB="45727">
                    <a:solidFill>
                      <a:schemeClr val="tx1"/>
                    </a:solidFill>
                  </a:tcPr>
                </a:tc>
                <a:tc>
                  <a:txBody>
                    <a:bodyPr/>
                    <a:lstStyle/>
                    <a:p>
                      <a:endParaRPr lang="en-US" sz="1800"/>
                    </a:p>
                  </a:txBody>
                  <a:tcPr marL="91444" marR="91444" marT="45727" marB="45727"/>
                </a:tc>
                <a:tc>
                  <a:txBody>
                    <a:bodyPr/>
                    <a:lstStyle/>
                    <a:p>
                      <a:endParaRPr lang="en-US" sz="1800" dirty="0"/>
                    </a:p>
                  </a:txBody>
                  <a:tcPr marL="91444" marR="91444" marT="45727" marB="45727">
                    <a:solidFill>
                      <a:schemeClr val="tx1"/>
                    </a:solidFill>
                  </a:tcPr>
                </a:tc>
                <a:tc>
                  <a:txBody>
                    <a:bodyPr/>
                    <a:lstStyle/>
                    <a:p>
                      <a:endParaRPr lang="en-US" sz="1800" dirty="0"/>
                    </a:p>
                  </a:txBody>
                  <a:tcPr marL="91444" marR="91444" marT="45727" marB="45727">
                    <a:solidFill>
                      <a:schemeClr val="tx1"/>
                    </a:solidFill>
                  </a:tcPr>
                </a:tc>
                <a:tc>
                  <a:txBody>
                    <a:bodyPr/>
                    <a:lstStyle/>
                    <a:p>
                      <a:endParaRPr lang="en-US" sz="1800" dirty="0"/>
                    </a:p>
                  </a:txBody>
                  <a:tcPr marL="91444" marR="91444" marT="45727" marB="45727">
                    <a:solidFill>
                      <a:schemeClr val="tx1"/>
                    </a:solidFill>
                  </a:tcPr>
                </a:tc>
                <a:tc>
                  <a:txBody>
                    <a:bodyPr/>
                    <a:lstStyle/>
                    <a:p>
                      <a:endParaRPr lang="en-US" sz="1800" dirty="0"/>
                    </a:p>
                  </a:txBody>
                  <a:tcPr marL="91444" marR="91444" marT="45727" marB="45727">
                    <a:solidFill>
                      <a:schemeClr val="tx1"/>
                    </a:solidFill>
                  </a:tcPr>
                </a:tc>
                <a:tc>
                  <a:txBody>
                    <a:bodyPr/>
                    <a:lstStyle/>
                    <a:p>
                      <a:endParaRPr lang="en-US" sz="1800"/>
                    </a:p>
                  </a:txBody>
                  <a:tcPr marL="91444" marR="91444" marT="45727" marB="45727"/>
                </a:tc>
                <a:tc>
                  <a:txBody>
                    <a:bodyPr/>
                    <a:lstStyle/>
                    <a:p>
                      <a:endParaRPr lang="en-US" sz="1800" dirty="0"/>
                    </a:p>
                  </a:txBody>
                  <a:tcPr marL="91444" marR="91444" marT="45727" marB="45727"/>
                </a:tc>
                <a:tc>
                  <a:txBody>
                    <a:bodyPr/>
                    <a:lstStyle/>
                    <a:p>
                      <a:endParaRPr lang="en-US" sz="1800"/>
                    </a:p>
                  </a:txBody>
                  <a:tcPr marL="91444" marR="91444" marT="45727" marB="45727"/>
                </a:tc>
                <a:tc>
                  <a:txBody>
                    <a:bodyPr/>
                    <a:lstStyle/>
                    <a:p>
                      <a:endParaRPr lang="en-US" sz="1800" dirty="0"/>
                    </a:p>
                  </a:txBody>
                  <a:tcPr marL="91444" marR="91444" marT="45727" marB="45727">
                    <a:solidFill>
                      <a:schemeClr val="tx1"/>
                    </a:solidFill>
                  </a:tcPr>
                </a:tc>
                <a:extLst>
                  <a:ext uri="{0D108BD9-81ED-4DB2-BD59-A6C34878D82A}">
                    <a16:rowId xmlns:a16="http://schemas.microsoft.com/office/drawing/2014/main" val="10002"/>
                  </a:ext>
                </a:extLst>
              </a:tr>
              <a:tr h="370898">
                <a:tc>
                  <a:txBody>
                    <a:bodyPr/>
                    <a:lstStyle/>
                    <a:p>
                      <a:r>
                        <a:rPr lang="en-US" sz="1800" dirty="0"/>
                        <a:t>3</a:t>
                      </a:r>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solidFill>
                      <a:schemeClr val="tx1"/>
                    </a:solidFill>
                  </a:tcPr>
                </a:tc>
                <a:tc>
                  <a:txBody>
                    <a:bodyPr/>
                    <a:lstStyle/>
                    <a:p>
                      <a:endParaRPr lang="en-US" sz="1800"/>
                    </a:p>
                  </a:txBody>
                  <a:tcPr marL="91444" marR="91444" marT="45727" marB="45727">
                    <a:solidFill>
                      <a:schemeClr val="tx1"/>
                    </a:solidFill>
                  </a:tcPr>
                </a:tc>
                <a:tc>
                  <a:txBody>
                    <a:bodyPr/>
                    <a:lstStyle/>
                    <a:p>
                      <a:endParaRPr lang="en-US" sz="1800"/>
                    </a:p>
                  </a:txBody>
                  <a:tcPr marL="91444" marR="91444" marT="45727" marB="45727">
                    <a:solidFill>
                      <a:schemeClr val="tx1"/>
                    </a:solidFill>
                  </a:tcPr>
                </a:tc>
                <a:tc>
                  <a:txBody>
                    <a:bodyPr/>
                    <a:lstStyle/>
                    <a:p>
                      <a:endParaRPr lang="en-US" sz="1800" dirty="0"/>
                    </a:p>
                  </a:txBody>
                  <a:tcPr marL="91444" marR="91444" marT="45727" marB="45727">
                    <a:solidFill>
                      <a:schemeClr val="tx1"/>
                    </a:solidFill>
                  </a:tcPr>
                </a:tc>
                <a:tc>
                  <a:txBody>
                    <a:bodyPr/>
                    <a:lstStyle/>
                    <a:p>
                      <a:endParaRPr lang="en-US" sz="1800"/>
                    </a:p>
                  </a:txBody>
                  <a:tcPr marL="91444" marR="91444" marT="45727" marB="45727"/>
                </a:tc>
                <a:tc>
                  <a:txBody>
                    <a:bodyPr/>
                    <a:lstStyle/>
                    <a:p>
                      <a:endParaRPr lang="en-US" sz="1800" dirty="0"/>
                    </a:p>
                  </a:txBody>
                  <a:tcPr marL="91444" marR="91444" marT="45727" marB="45727">
                    <a:solidFill>
                      <a:schemeClr val="tx1"/>
                    </a:solidFill>
                  </a:tcPr>
                </a:tc>
                <a:tc>
                  <a:txBody>
                    <a:bodyPr/>
                    <a:lstStyle/>
                    <a:p>
                      <a:endParaRPr lang="en-US" sz="1800"/>
                    </a:p>
                  </a:txBody>
                  <a:tcPr marL="91444" marR="91444" marT="45727" marB="45727"/>
                </a:tc>
                <a:tc>
                  <a:txBody>
                    <a:bodyPr/>
                    <a:lstStyle/>
                    <a:p>
                      <a:endParaRPr lang="en-US" sz="1800" dirty="0"/>
                    </a:p>
                  </a:txBody>
                  <a:tcPr marL="91444" marR="91444" marT="45727" marB="45727"/>
                </a:tc>
                <a:extLst>
                  <a:ext uri="{0D108BD9-81ED-4DB2-BD59-A6C34878D82A}">
                    <a16:rowId xmlns:a16="http://schemas.microsoft.com/office/drawing/2014/main" val="10003"/>
                  </a:ext>
                </a:extLst>
              </a:tr>
              <a:tr h="370898">
                <a:tc>
                  <a:txBody>
                    <a:bodyPr/>
                    <a:lstStyle/>
                    <a:p>
                      <a:r>
                        <a:rPr lang="en-US" sz="1800" dirty="0"/>
                        <a:t>4</a:t>
                      </a:r>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solidFill>
                      <a:schemeClr val="tx1"/>
                    </a:solidFill>
                  </a:tcPr>
                </a:tc>
                <a:tc>
                  <a:txBody>
                    <a:bodyPr/>
                    <a:lstStyle/>
                    <a:p>
                      <a:endParaRPr lang="en-US" sz="1800"/>
                    </a:p>
                  </a:txBody>
                  <a:tcPr marL="91444" marR="91444" marT="45727" marB="45727">
                    <a:solidFill>
                      <a:schemeClr val="tx1"/>
                    </a:solidFill>
                  </a:tcPr>
                </a:tc>
                <a:tc>
                  <a:txBody>
                    <a:bodyPr/>
                    <a:lstStyle/>
                    <a:p>
                      <a:endParaRPr lang="en-US" sz="1800"/>
                    </a:p>
                  </a:txBody>
                  <a:tcPr marL="91444" marR="91444" marT="45727" marB="45727">
                    <a:solidFill>
                      <a:schemeClr val="tx1"/>
                    </a:solidFill>
                  </a:tcPr>
                </a:tc>
                <a:tc>
                  <a:txBody>
                    <a:bodyPr/>
                    <a:lstStyle/>
                    <a:p>
                      <a:endParaRPr lang="en-US" sz="1800" dirty="0"/>
                    </a:p>
                  </a:txBody>
                  <a:tcPr marL="91444" marR="91444" marT="45727" marB="45727">
                    <a:solidFill>
                      <a:schemeClr val="tx1"/>
                    </a:solidFill>
                  </a:tcPr>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dirty="0"/>
                    </a:p>
                  </a:txBody>
                  <a:tcPr marL="91444" marR="91444" marT="45727" marB="45727">
                    <a:solidFill>
                      <a:schemeClr val="tx1"/>
                    </a:solidFill>
                  </a:tcPr>
                </a:tc>
                <a:extLst>
                  <a:ext uri="{0D108BD9-81ED-4DB2-BD59-A6C34878D82A}">
                    <a16:rowId xmlns:a16="http://schemas.microsoft.com/office/drawing/2014/main" val="10004"/>
                  </a:ext>
                </a:extLst>
              </a:tr>
              <a:tr h="370898">
                <a:tc>
                  <a:txBody>
                    <a:bodyPr/>
                    <a:lstStyle/>
                    <a:p>
                      <a:r>
                        <a:rPr lang="en-US" sz="1800" dirty="0"/>
                        <a:t>5</a:t>
                      </a:r>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dirty="0"/>
                    </a:p>
                  </a:txBody>
                  <a:tcPr marL="91444" marR="91444" marT="45727" marB="45727">
                    <a:solidFill>
                      <a:schemeClr val="tx1"/>
                    </a:solidFill>
                  </a:tcPr>
                </a:tc>
                <a:tc>
                  <a:txBody>
                    <a:bodyPr/>
                    <a:lstStyle/>
                    <a:p>
                      <a:endParaRPr lang="en-US" sz="1800" dirty="0"/>
                    </a:p>
                  </a:txBody>
                  <a:tcPr marL="91444" marR="91444" marT="45727" marB="45727">
                    <a:solidFill>
                      <a:schemeClr val="tx1"/>
                    </a:solidFill>
                  </a:tcPr>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extLst>
                  <a:ext uri="{0D108BD9-81ED-4DB2-BD59-A6C34878D82A}">
                    <a16:rowId xmlns:a16="http://schemas.microsoft.com/office/drawing/2014/main" val="10005"/>
                  </a:ext>
                </a:extLst>
              </a:tr>
              <a:tr h="370898">
                <a:tc>
                  <a:txBody>
                    <a:bodyPr/>
                    <a:lstStyle/>
                    <a:p>
                      <a:r>
                        <a:rPr lang="en-US" sz="1800" dirty="0"/>
                        <a:t>6</a:t>
                      </a:r>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dirty="0"/>
                    </a:p>
                  </a:txBody>
                  <a:tcPr marL="91444" marR="91444" marT="45727" marB="45727">
                    <a:solidFill>
                      <a:schemeClr val="tx1"/>
                    </a:solidFill>
                  </a:tcPr>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extLst>
                  <a:ext uri="{0D108BD9-81ED-4DB2-BD59-A6C34878D82A}">
                    <a16:rowId xmlns:a16="http://schemas.microsoft.com/office/drawing/2014/main" val="10006"/>
                  </a:ext>
                </a:extLst>
              </a:tr>
              <a:tr h="370898">
                <a:tc>
                  <a:txBody>
                    <a:bodyPr/>
                    <a:lstStyle/>
                    <a:p>
                      <a:r>
                        <a:rPr lang="en-US" sz="1800" dirty="0"/>
                        <a:t>7</a:t>
                      </a:r>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dirty="0"/>
                    </a:p>
                  </a:txBody>
                  <a:tcPr marL="91444" marR="91444" marT="45727" marB="45727">
                    <a:solidFill>
                      <a:schemeClr val="tx1"/>
                    </a:solidFill>
                  </a:tcPr>
                </a:tc>
                <a:extLst>
                  <a:ext uri="{0D108BD9-81ED-4DB2-BD59-A6C34878D82A}">
                    <a16:rowId xmlns:a16="http://schemas.microsoft.com/office/drawing/2014/main" val="10007"/>
                  </a:ext>
                </a:extLst>
              </a:tr>
              <a:tr h="370898">
                <a:tc>
                  <a:txBody>
                    <a:bodyPr/>
                    <a:lstStyle/>
                    <a:p>
                      <a:r>
                        <a:rPr lang="en-US" sz="1800" dirty="0"/>
                        <a:t>8</a:t>
                      </a:r>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extLst>
                  <a:ext uri="{0D108BD9-81ED-4DB2-BD59-A6C34878D82A}">
                    <a16:rowId xmlns:a16="http://schemas.microsoft.com/office/drawing/2014/main" val="10008"/>
                  </a:ext>
                </a:extLst>
              </a:tr>
              <a:tr h="370898">
                <a:tc>
                  <a:txBody>
                    <a:bodyPr/>
                    <a:lstStyle/>
                    <a:p>
                      <a:r>
                        <a:rPr lang="en-US" sz="1800" dirty="0"/>
                        <a:t>9</a:t>
                      </a:r>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dirty="0"/>
                    </a:p>
                  </a:txBody>
                  <a:tcPr marL="91444" marR="91444" marT="45727" marB="45727">
                    <a:solidFill>
                      <a:schemeClr val="tx1"/>
                    </a:solidFill>
                  </a:tcPr>
                </a:tc>
                <a:extLst>
                  <a:ext uri="{0D108BD9-81ED-4DB2-BD59-A6C34878D82A}">
                    <a16:rowId xmlns:a16="http://schemas.microsoft.com/office/drawing/2014/main" val="10009"/>
                  </a:ext>
                </a:extLst>
              </a:tr>
              <a:tr h="370898">
                <a:tc>
                  <a:txBody>
                    <a:bodyPr/>
                    <a:lstStyle/>
                    <a:p>
                      <a:r>
                        <a:rPr lang="en-US" sz="1800" dirty="0"/>
                        <a:t>10</a:t>
                      </a:r>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dirty="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dirty="0"/>
                    </a:p>
                  </a:txBody>
                  <a:tcPr marL="91444" marR="91444" marT="45727" marB="45727"/>
                </a:tc>
                <a:extLst>
                  <a:ext uri="{0D108BD9-81ED-4DB2-BD59-A6C34878D82A}">
                    <a16:rowId xmlns:a16="http://schemas.microsoft.com/office/drawing/2014/main" val="10010"/>
                  </a:ext>
                </a:extLst>
              </a:tr>
            </a:tbl>
          </a:graphicData>
        </a:graphic>
      </p:graphicFrame>
      <p:sp>
        <p:nvSpPr>
          <p:cNvPr id="52373" name="TextBox 4"/>
          <p:cNvSpPr txBox="1">
            <a:spLocks noChangeArrowheads="1"/>
          </p:cNvSpPr>
          <p:nvPr/>
        </p:nvSpPr>
        <p:spPr bwMode="auto">
          <a:xfrm>
            <a:off x="5570538" y="1871663"/>
            <a:ext cx="3309937" cy="1646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spcBef>
                <a:spcPct val="0"/>
              </a:spcBef>
              <a:spcAft>
                <a:spcPct val="0"/>
              </a:spcAft>
              <a:buClrTx/>
              <a:buSzTx/>
              <a:buFontTx/>
              <a:buNone/>
            </a:pPr>
            <a:r>
              <a:rPr lang="en-US" altLang="en-US" sz="1600"/>
              <a:t>Support threshold (by count) : 5</a:t>
            </a:r>
          </a:p>
          <a:p>
            <a:pPr>
              <a:spcBef>
                <a:spcPct val="0"/>
              </a:spcBef>
              <a:spcAft>
                <a:spcPct val="0"/>
              </a:spcAft>
              <a:buClrTx/>
              <a:buSzTx/>
              <a:buFontTx/>
              <a:buNone/>
            </a:pPr>
            <a:r>
              <a:rPr lang="en-US" altLang="en-US" sz="1100"/>
              <a:t>Frequent itemsets: </a:t>
            </a:r>
            <a:r>
              <a:rPr lang="en-US" altLang="en-US" sz="1100">
                <a:solidFill>
                  <a:srgbClr val="FF0000"/>
                </a:solidFill>
              </a:rPr>
              <a:t>{F}</a:t>
            </a:r>
            <a:endParaRPr lang="en-US" altLang="en-US" sz="1100"/>
          </a:p>
          <a:p>
            <a:pPr>
              <a:spcBef>
                <a:spcPct val="0"/>
              </a:spcBef>
              <a:spcAft>
                <a:spcPct val="0"/>
              </a:spcAft>
              <a:buClrTx/>
              <a:buSzTx/>
              <a:buFontTx/>
              <a:buNone/>
            </a:pPr>
            <a:r>
              <a:rPr lang="en-US" altLang="en-US" sz="1100"/>
              <a:t> </a:t>
            </a:r>
          </a:p>
          <a:p>
            <a:pPr>
              <a:spcBef>
                <a:spcPct val="0"/>
              </a:spcBef>
              <a:spcAft>
                <a:spcPct val="0"/>
              </a:spcAft>
              <a:buClrTx/>
              <a:buSzTx/>
              <a:buFontTx/>
              <a:buNone/>
            </a:pPr>
            <a:endParaRPr lang="en-US" altLang="en-US" sz="1100"/>
          </a:p>
          <a:p>
            <a:pPr>
              <a:spcBef>
                <a:spcPct val="0"/>
              </a:spcBef>
              <a:spcAft>
                <a:spcPct val="0"/>
              </a:spcAft>
              <a:buClrTx/>
              <a:buSzTx/>
              <a:buFontTx/>
              <a:buNone/>
            </a:pPr>
            <a:r>
              <a:rPr lang="en-US" altLang="en-US" sz="1600"/>
              <a:t>Support threshold (by count): 4</a:t>
            </a:r>
          </a:p>
          <a:p>
            <a:pPr>
              <a:spcBef>
                <a:spcPct val="0"/>
              </a:spcBef>
              <a:spcAft>
                <a:spcPct val="0"/>
              </a:spcAft>
              <a:buClrTx/>
              <a:buSzTx/>
              <a:buFontTx/>
              <a:buNone/>
            </a:pPr>
            <a:r>
              <a:rPr lang="en-US" altLang="en-US" sz="1100"/>
              <a:t>Frequent itemsets: ?</a:t>
            </a:r>
          </a:p>
          <a:p>
            <a:pPr>
              <a:spcBef>
                <a:spcPct val="0"/>
              </a:spcBef>
              <a:spcAft>
                <a:spcPct val="0"/>
              </a:spcAft>
              <a:buClrTx/>
              <a:buSzTx/>
              <a:buFontTx/>
              <a:buNone/>
            </a:pPr>
            <a:r>
              <a:rPr lang="en-US" altLang="en-US" sz="1100"/>
              <a:t> </a:t>
            </a:r>
          </a:p>
          <a:p>
            <a:pPr>
              <a:spcBef>
                <a:spcPct val="0"/>
              </a:spcBef>
              <a:spcAft>
                <a:spcPct val="0"/>
              </a:spcAft>
              <a:buClrTx/>
              <a:buSzTx/>
              <a:buFontTx/>
              <a:buNone/>
            </a:pPr>
            <a:endParaRPr lang="en-US" altLang="en-US" sz="1100"/>
          </a:p>
        </p:txBody>
      </p:sp>
      <p:sp>
        <p:nvSpPr>
          <p:cNvPr id="52374" name="TextBox 2"/>
          <p:cNvSpPr txBox="1">
            <a:spLocks noChangeArrowheads="1"/>
          </p:cNvSpPr>
          <p:nvPr/>
        </p:nvSpPr>
        <p:spPr bwMode="auto">
          <a:xfrm>
            <a:off x="2376488" y="1370013"/>
            <a:ext cx="7064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spcBef>
                <a:spcPct val="0"/>
              </a:spcBef>
              <a:spcAft>
                <a:spcPct val="0"/>
              </a:spcAft>
              <a:buClrTx/>
              <a:buSzTx/>
              <a:buFontTx/>
              <a:buNone/>
            </a:pPr>
            <a:r>
              <a:rPr lang="en-US" altLang="en-US" sz="1400"/>
              <a:t>Items</a:t>
            </a:r>
          </a:p>
        </p:txBody>
      </p:sp>
      <p:sp>
        <p:nvSpPr>
          <p:cNvPr id="52375" name="TextBox 5"/>
          <p:cNvSpPr txBox="1">
            <a:spLocks noChangeArrowheads="1"/>
          </p:cNvSpPr>
          <p:nvPr/>
        </p:nvSpPr>
        <p:spPr bwMode="auto">
          <a:xfrm rot="-5400000">
            <a:off x="-491331" y="3547269"/>
            <a:ext cx="13525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spcBef>
                <a:spcPct val="0"/>
              </a:spcBef>
              <a:spcAft>
                <a:spcPct val="0"/>
              </a:spcAft>
              <a:buClrTx/>
              <a:buSzTx/>
              <a:buFontTx/>
              <a:buNone/>
            </a:pPr>
            <a:r>
              <a:rPr lang="en-US" altLang="en-US" sz="1400"/>
              <a:t>Transactions</a:t>
            </a:r>
          </a:p>
        </p:txBody>
      </p:sp>
    </p:spTree>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itle 1"/>
          <p:cNvSpPr>
            <a:spLocks noGrp="1"/>
          </p:cNvSpPr>
          <p:nvPr>
            <p:ph type="title"/>
          </p:nvPr>
        </p:nvSpPr>
        <p:spPr/>
        <p:txBody>
          <a:bodyPr/>
          <a:lstStyle/>
          <a:p>
            <a:r>
              <a:rPr lang="en-US" altLang="en-US"/>
              <a:t>An illustrative example</a:t>
            </a:r>
          </a:p>
        </p:txBody>
      </p:sp>
      <p:sp>
        <p:nvSpPr>
          <p:cNvPr id="53251" name="TextBox 4"/>
          <p:cNvSpPr txBox="1">
            <a:spLocks noChangeArrowheads="1"/>
          </p:cNvSpPr>
          <p:nvPr/>
        </p:nvSpPr>
        <p:spPr bwMode="auto">
          <a:xfrm>
            <a:off x="5570538" y="1789113"/>
            <a:ext cx="3309937" cy="1646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spcBef>
                <a:spcPct val="0"/>
              </a:spcBef>
              <a:spcAft>
                <a:spcPct val="0"/>
              </a:spcAft>
              <a:buClrTx/>
              <a:buSzTx/>
              <a:buFontTx/>
              <a:buNone/>
            </a:pPr>
            <a:r>
              <a:rPr lang="en-US" altLang="en-US" sz="1600"/>
              <a:t>Support threshold (by count) : 5</a:t>
            </a:r>
          </a:p>
          <a:p>
            <a:pPr>
              <a:spcBef>
                <a:spcPct val="0"/>
              </a:spcBef>
              <a:spcAft>
                <a:spcPct val="0"/>
              </a:spcAft>
              <a:buClrTx/>
              <a:buSzTx/>
              <a:buFontTx/>
              <a:buNone/>
            </a:pPr>
            <a:r>
              <a:rPr lang="en-US" altLang="en-US" sz="1100"/>
              <a:t>Frequent itemsets: </a:t>
            </a:r>
            <a:r>
              <a:rPr lang="en-US" altLang="en-US" sz="1100">
                <a:solidFill>
                  <a:srgbClr val="FF0000"/>
                </a:solidFill>
              </a:rPr>
              <a:t>{F}</a:t>
            </a:r>
          </a:p>
          <a:p>
            <a:pPr>
              <a:spcBef>
                <a:spcPct val="0"/>
              </a:spcBef>
              <a:spcAft>
                <a:spcPct val="0"/>
              </a:spcAft>
              <a:buClrTx/>
              <a:buSzTx/>
              <a:buFontTx/>
              <a:buNone/>
            </a:pPr>
            <a:r>
              <a:rPr lang="en-US" altLang="en-US" sz="1100"/>
              <a:t> </a:t>
            </a:r>
          </a:p>
          <a:p>
            <a:pPr>
              <a:spcBef>
                <a:spcPct val="0"/>
              </a:spcBef>
              <a:spcAft>
                <a:spcPct val="0"/>
              </a:spcAft>
              <a:buClrTx/>
              <a:buSzTx/>
              <a:buFontTx/>
              <a:buNone/>
            </a:pPr>
            <a:endParaRPr lang="en-US" altLang="en-US" sz="1100"/>
          </a:p>
          <a:p>
            <a:pPr>
              <a:spcBef>
                <a:spcPct val="0"/>
              </a:spcBef>
              <a:spcAft>
                <a:spcPct val="0"/>
              </a:spcAft>
              <a:buClrTx/>
              <a:buSzTx/>
              <a:buFontTx/>
              <a:buNone/>
            </a:pPr>
            <a:r>
              <a:rPr lang="en-US" altLang="en-US" sz="1600"/>
              <a:t>Support threshold (by count): 4</a:t>
            </a:r>
          </a:p>
          <a:p>
            <a:pPr>
              <a:spcBef>
                <a:spcPct val="0"/>
              </a:spcBef>
              <a:spcAft>
                <a:spcPct val="0"/>
              </a:spcAft>
              <a:buClrTx/>
              <a:buSzTx/>
              <a:buFontTx/>
              <a:buNone/>
            </a:pPr>
            <a:r>
              <a:rPr lang="en-US" altLang="en-US" sz="1100"/>
              <a:t>Frequent itemsets: </a:t>
            </a:r>
            <a:r>
              <a:rPr lang="en-US" altLang="en-US" sz="1100">
                <a:solidFill>
                  <a:srgbClr val="FF0000"/>
                </a:solidFill>
              </a:rPr>
              <a:t>{E}, {F}, {E,F}, {J}</a:t>
            </a:r>
          </a:p>
          <a:p>
            <a:pPr>
              <a:spcBef>
                <a:spcPct val="0"/>
              </a:spcBef>
              <a:spcAft>
                <a:spcPct val="0"/>
              </a:spcAft>
              <a:buClrTx/>
              <a:buSzTx/>
              <a:buFontTx/>
              <a:buNone/>
            </a:pPr>
            <a:r>
              <a:rPr lang="en-US" altLang="en-US" sz="1100"/>
              <a:t> </a:t>
            </a:r>
          </a:p>
          <a:p>
            <a:pPr>
              <a:spcBef>
                <a:spcPct val="0"/>
              </a:spcBef>
              <a:spcAft>
                <a:spcPct val="0"/>
              </a:spcAft>
              <a:buClrTx/>
              <a:buSzTx/>
              <a:buFontTx/>
              <a:buNone/>
            </a:pPr>
            <a:endParaRPr lang="en-US" altLang="en-US" sz="1100"/>
          </a:p>
        </p:txBody>
      </p:sp>
      <p:graphicFrame>
        <p:nvGraphicFramePr>
          <p:cNvPr id="6" name="Content Placeholder 3"/>
          <p:cNvGraphicFramePr>
            <a:graphicFrameLocks/>
          </p:cNvGraphicFramePr>
          <p:nvPr/>
        </p:nvGraphicFramePr>
        <p:xfrm>
          <a:off x="342900" y="1690688"/>
          <a:ext cx="5135559" cy="4079878"/>
        </p:xfrm>
        <a:graphic>
          <a:graphicData uri="http://schemas.openxmlformats.org/drawingml/2006/table">
            <a:tbl>
              <a:tblPr firstRow="1" bandRow="1">
                <a:tableStyleId>{5C22544A-7EE6-4342-B048-85BDC9FD1C3A}</a:tableStyleId>
              </a:tblPr>
              <a:tblGrid>
                <a:gridCol w="466869">
                  <a:extLst>
                    <a:ext uri="{9D8B030D-6E8A-4147-A177-3AD203B41FA5}">
                      <a16:colId xmlns:a16="http://schemas.microsoft.com/office/drawing/2014/main" val="20000"/>
                    </a:ext>
                  </a:extLst>
                </a:gridCol>
                <a:gridCol w="466869">
                  <a:extLst>
                    <a:ext uri="{9D8B030D-6E8A-4147-A177-3AD203B41FA5}">
                      <a16:colId xmlns:a16="http://schemas.microsoft.com/office/drawing/2014/main" val="20001"/>
                    </a:ext>
                  </a:extLst>
                </a:gridCol>
                <a:gridCol w="466869">
                  <a:extLst>
                    <a:ext uri="{9D8B030D-6E8A-4147-A177-3AD203B41FA5}">
                      <a16:colId xmlns:a16="http://schemas.microsoft.com/office/drawing/2014/main" val="20002"/>
                    </a:ext>
                  </a:extLst>
                </a:gridCol>
                <a:gridCol w="466869">
                  <a:extLst>
                    <a:ext uri="{9D8B030D-6E8A-4147-A177-3AD203B41FA5}">
                      <a16:colId xmlns:a16="http://schemas.microsoft.com/office/drawing/2014/main" val="20003"/>
                    </a:ext>
                  </a:extLst>
                </a:gridCol>
                <a:gridCol w="466869">
                  <a:extLst>
                    <a:ext uri="{9D8B030D-6E8A-4147-A177-3AD203B41FA5}">
                      <a16:colId xmlns:a16="http://schemas.microsoft.com/office/drawing/2014/main" val="20004"/>
                    </a:ext>
                  </a:extLst>
                </a:gridCol>
                <a:gridCol w="466869">
                  <a:extLst>
                    <a:ext uri="{9D8B030D-6E8A-4147-A177-3AD203B41FA5}">
                      <a16:colId xmlns:a16="http://schemas.microsoft.com/office/drawing/2014/main" val="20005"/>
                    </a:ext>
                  </a:extLst>
                </a:gridCol>
                <a:gridCol w="466869">
                  <a:extLst>
                    <a:ext uri="{9D8B030D-6E8A-4147-A177-3AD203B41FA5}">
                      <a16:colId xmlns:a16="http://schemas.microsoft.com/office/drawing/2014/main" val="20006"/>
                    </a:ext>
                  </a:extLst>
                </a:gridCol>
                <a:gridCol w="466869">
                  <a:extLst>
                    <a:ext uri="{9D8B030D-6E8A-4147-A177-3AD203B41FA5}">
                      <a16:colId xmlns:a16="http://schemas.microsoft.com/office/drawing/2014/main" val="20007"/>
                    </a:ext>
                  </a:extLst>
                </a:gridCol>
                <a:gridCol w="466869">
                  <a:extLst>
                    <a:ext uri="{9D8B030D-6E8A-4147-A177-3AD203B41FA5}">
                      <a16:colId xmlns:a16="http://schemas.microsoft.com/office/drawing/2014/main" val="20008"/>
                    </a:ext>
                  </a:extLst>
                </a:gridCol>
                <a:gridCol w="466869">
                  <a:extLst>
                    <a:ext uri="{9D8B030D-6E8A-4147-A177-3AD203B41FA5}">
                      <a16:colId xmlns:a16="http://schemas.microsoft.com/office/drawing/2014/main" val="20009"/>
                    </a:ext>
                  </a:extLst>
                </a:gridCol>
                <a:gridCol w="466869">
                  <a:extLst>
                    <a:ext uri="{9D8B030D-6E8A-4147-A177-3AD203B41FA5}">
                      <a16:colId xmlns:a16="http://schemas.microsoft.com/office/drawing/2014/main" val="20010"/>
                    </a:ext>
                  </a:extLst>
                </a:gridCol>
              </a:tblGrid>
              <a:tr h="370898">
                <a:tc>
                  <a:txBody>
                    <a:bodyPr/>
                    <a:lstStyle/>
                    <a:p>
                      <a:endParaRPr lang="en-US" sz="1800" dirty="0"/>
                    </a:p>
                  </a:txBody>
                  <a:tcPr marL="91444" marR="91444" marT="45727" marB="45727"/>
                </a:tc>
                <a:tc>
                  <a:txBody>
                    <a:bodyPr/>
                    <a:lstStyle/>
                    <a:p>
                      <a:r>
                        <a:rPr lang="en-US" sz="1800" dirty="0"/>
                        <a:t>A</a:t>
                      </a:r>
                    </a:p>
                  </a:txBody>
                  <a:tcPr marL="91444" marR="91444" marT="45727" marB="45727"/>
                </a:tc>
                <a:tc>
                  <a:txBody>
                    <a:bodyPr/>
                    <a:lstStyle/>
                    <a:p>
                      <a:r>
                        <a:rPr lang="en-US" sz="1800" dirty="0"/>
                        <a:t>B</a:t>
                      </a:r>
                    </a:p>
                  </a:txBody>
                  <a:tcPr marL="91444" marR="91444" marT="45727" marB="45727"/>
                </a:tc>
                <a:tc>
                  <a:txBody>
                    <a:bodyPr/>
                    <a:lstStyle/>
                    <a:p>
                      <a:r>
                        <a:rPr lang="en-US" sz="1800" dirty="0"/>
                        <a:t>C</a:t>
                      </a:r>
                    </a:p>
                  </a:txBody>
                  <a:tcPr marL="91444" marR="91444" marT="45727" marB="45727"/>
                </a:tc>
                <a:tc>
                  <a:txBody>
                    <a:bodyPr/>
                    <a:lstStyle/>
                    <a:p>
                      <a:r>
                        <a:rPr lang="en-US" sz="1800" dirty="0"/>
                        <a:t>D</a:t>
                      </a:r>
                    </a:p>
                  </a:txBody>
                  <a:tcPr marL="91444" marR="91444" marT="45727" marB="45727"/>
                </a:tc>
                <a:tc>
                  <a:txBody>
                    <a:bodyPr/>
                    <a:lstStyle/>
                    <a:p>
                      <a:r>
                        <a:rPr lang="en-US" sz="1800" dirty="0"/>
                        <a:t>E</a:t>
                      </a:r>
                    </a:p>
                  </a:txBody>
                  <a:tcPr marL="91444" marR="91444" marT="45727" marB="45727"/>
                </a:tc>
                <a:tc>
                  <a:txBody>
                    <a:bodyPr/>
                    <a:lstStyle/>
                    <a:p>
                      <a:r>
                        <a:rPr lang="en-US" sz="1800" dirty="0"/>
                        <a:t>F</a:t>
                      </a:r>
                    </a:p>
                  </a:txBody>
                  <a:tcPr marL="91444" marR="91444" marT="45727" marB="45727"/>
                </a:tc>
                <a:tc>
                  <a:txBody>
                    <a:bodyPr/>
                    <a:lstStyle/>
                    <a:p>
                      <a:r>
                        <a:rPr lang="en-US" sz="1800" dirty="0"/>
                        <a:t>G</a:t>
                      </a:r>
                    </a:p>
                  </a:txBody>
                  <a:tcPr marL="91444" marR="91444" marT="45727" marB="45727"/>
                </a:tc>
                <a:tc>
                  <a:txBody>
                    <a:bodyPr/>
                    <a:lstStyle/>
                    <a:p>
                      <a:r>
                        <a:rPr lang="en-US" sz="1800" dirty="0"/>
                        <a:t>H</a:t>
                      </a:r>
                    </a:p>
                  </a:txBody>
                  <a:tcPr marL="91444" marR="91444" marT="45727" marB="45727"/>
                </a:tc>
                <a:tc>
                  <a:txBody>
                    <a:bodyPr/>
                    <a:lstStyle/>
                    <a:p>
                      <a:r>
                        <a:rPr lang="en-US" sz="1800" dirty="0"/>
                        <a:t>I</a:t>
                      </a:r>
                    </a:p>
                  </a:txBody>
                  <a:tcPr marL="91444" marR="91444" marT="45727" marB="45727"/>
                </a:tc>
                <a:tc>
                  <a:txBody>
                    <a:bodyPr/>
                    <a:lstStyle/>
                    <a:p>
                      <a:r>
                        <a:rPr lang="en-US" sz="1800" dirty="0"/>
                        <a:t>J</a:t>
                      </a:r>
                    </a:p>
                  </a:txBody>
                  <a:tcPr marL="91444" marR="91444" marT="45727" marB="45727"/>
                </a:tc>
                <a:extLst>
                  <a:ext uri="{0D108BD9-81ED-4DB2-BD59-A6C34878D82A}">
                    <a16:rowId xmlns:a16="http://schemas.microsoft.com/office/drawing/2014/main" val="10000"/>
                  </a:ext>
                </a:extLst>
              </a:tr>
              <a:tr h="370898">
                <a:tc>
                  <a:txBody>
                    <a:bodyPr/>
                    <a:lstStyle/>
                    <a:p>
                      <a:r>
                        <a:rPr lang="en-US" sz="1800" dirty="0"/>
                        <a:t>1</a:t>
                      </a:r>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extLst>
                  <a:ext uri="{0D108BD9-81ED-4DB2-BD59-A6C34878D82A}">
                    <a16:rowId xmlns:a16="http://schemas.microsoft.com/office/drawing/2014/main" val="10001"/>
                  </a:ext>
                </a:extLst>
              </a:tr>
              <a:tr h="370898">
                <a:tc>
                  <a:txBody>
                    <a:bodyPr/>
                    <a:lstStyle/>
                    <a:p>
                      <a:r>
                        <a:rPr lang="en-US" sz="1800" dirty="0"/>
                        <a:t>2</a:t>
                      </a:r>
                    </a:p>
                  </a:txBody>
                  <a:tcPr marL="91444" marR="91444" marT="45727" marB="45727"/>
                </a:tc>
                <a:tc>
                  <a:txBody>
                    <a:bodyPr/>
                    <a:lstStyle/>
                    <a:p>
                      <a:endParaRPr lang="en-US" sz="1800" dirty="0"/>
                    </a:p>
                  </a:txBody>
                  <a:tcPr marL="91444" marR="91444" marT="45727" marB="45727">
                    <a:solidFill>
                      <a:schemeClr val="tx1"/>
                    </a:solidFill>
                  </a:tcPr>
                </a:tc>
                <a:tc>
                  <a:txBody>
                    <a:bodyPr/>
                    <a:lstStyle/>
                    <a:p>
                      <a:endParaRPr lang="en-US" sz="1800"/>
                    </a:p>
                  </a:txBody>
                  <a:tcPr marL="91444" marR="91444" marT="45727" marB="45727"/>
                </a:tc>
                <a:tc>
                  <a:txBody>
                    <a:bodyPr/>
                    <a:lstStyle/>
                    <a:p>
                      <a:endParaRPr lang="en-US" sz="1800" dirty="0"/>
                    </a:p>
                  </a:txBody>
                  <a:tcPr marL="91444" marR="91444" marT="45727" marB="45727">
                    <a:solidFill>
                      <a:schemeClr val="tx1"/>
                    </a:solidFill>
                  </a:tcPr>
                </a:tc>
                <a:tc>
                  <a:txBody>
                    <a:bodyPr/>
                    <a:lstStyle/>
                    <a:p>
                      <a:endParaRPr lang="en-US" sz="1800" dirty="0"/>
                    </a:p>
                  </a:txBody>
                  <a:tcPr marL="91444" marR="91444" marT="45727" marB="45727">
                    <a:solidFill>
                      <a:schemeClr val="tx1"/>
                    </a:solidFill>
                  </a:tcPr>
                </a:tc>
                <a:tc>
                  <a:txBody>
                    <a:bodyPr/>
                    <a:lstStyle/>
                    <a:p>
                      <a:endParaRPr lang="en-US" sz="1800" dirty="0"/>
                    </a:p>
                  </a:txBody>
                  <a:tcPr marL="91444" marR="91444" marT="45727" marB="45727">
                    <a:solidFill>
                      <a:schemeClr val="tx1"/>
                    </a:solidFill>
                  </a:tcPr>
                </a:tc>
                <a:tc>
                  <a:txBody>
                    <a:bodyPr/>
                    <a:lstStyle/>
                    <a:p>
                      <a:endParaRPr lang="en-US" sz="1800" dirty="0"/>
                    </a:p>
                  </a:txBody>
                  <a:tcPr marL="91444" marR="91444" marT="45727" marB="45727">
                    <a:solidFill>
                      <a:schemeClr val="tx1"/>
                    </a:solidFill>
                  </a:tcPr>
                </a:tc>
                <a:tc>
                  <a:txBody>
                    <a:bodyPr/>
                    <a:lstStyle/>
                    <a:p>
                      <a:endParaRPr lang="en-US" sz="1800"/>
                    </a:p>
                  </a:txBody>
                  <a:tcPr marL="91444" marR="91444" marT="45727" marB="45727"/>
                </a:tc>
                <a:tc>
                  <a:txBody>
                    <a:bodyPr/>
                    <a:lstStyle/>
                    <a:p>
                      <a:endParaRPr lang="en-US" sz="1800" dirty="0"/>
                    </a:p>
                  </a:txBody>
                  <a:tcPr marL="91444" marR="91444" marT="45727" marB="45727"/>
                </a:tc>
                <a:tc>
                  <a:txBody>
                    <a:bodyPr/>
                    <a:lstStyle/>
                    <a:p>
                      <a:endParaRPr lang="en-US" sz="1800"/>
                    </a:p>
                  </a:txBody>
                  <a:tcPr marL="91444" marR="91444" marT="45727" marB="45727"/>
                </a:tc>
                <a:tc>
                  <a:txBody>
                    <a:bodyPr/>
                    <a:lstStyle/>
                    <a:p>
                      <a:endParaRPr lang="en-US" sz="1800" dirty="0"/>
                    </a:p>
                  </a:txBody>
                  <a:tcPr marL="91444" marR="91444" marT="45727" marB="45727">
                    <a:solidFill>
                      <a:schemeClr val="tx1"/>
                    </a:solidFill>
                  </a:tcPr>
                </a:tc>
                <a:extLst>
                  <a:ext uri="{0D108BD9-81ED-4DB2-BD59-A6C34878D82A}">
                    <a16:rowId xmlns:a16="http://schemas.microsoft.com/office/drawing/2014/main" val="10002"/>
                  </a:ext>
                </a:extLst>
              </a:tr>
              <a:tr h="370898">
                <a:tc>
                  <a:txBody>
                    <a:bodyPr/>
                    <a:lstStyle/>
                    <a:p>
                      <a:r>
                        <a:rPr lang="en-US" sz="1800" dirty="0"/>
                        <a:t>3</a:t>
                      </a:r>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solidFill>
                      <a:schemeClr val="tx1"/>
                    </a:solidFill>
                  </a:tcPr>
                </a:tc>
                <a:tc>
                  <a:txBody>
                    <a:bodyPr/>
                    <a:lstStyle/>
                    <a:p>
                      <a:endParaRPr lang="en-US" sz="1800"/>
                    </a:p>
                  </a:txBody>
                  <a:tcPr marL="91444" marR="91444" marT="45727" marB="45727">
                    <a:solidFill>
                      <a:schemeClr val="tx1"/>
                    </a:solidFill>
                  </a:tcPr>
                </a:tc>
                <a:tc>
                  <a:txBody>
                    <a:bodyPr/>
                    <a:lstStyle/>
                    <a:p>
                      <a:endParaRPr lang="en-US" sz="1800"/>
                    </a:p>
                  </a:txBody>
                  <a:tcPr marL="91444" marR="91444" marT="45727" marB="45727">
                    <a:solidFill>
                      <a:schemeClr val="tx1"/>
                    </a:solidFill>
                  </a:tcPr>
                </a:tc>
                <a:tc>
                  <a:txBody>
                    <a:bodyPr/>
                    <a:lstStyle/>
                    <a:p>
                      <a:endParaRPr lang="en-US" sz="1800" dirty="0"/>
                    </a:p>
                  </a:txBody>
                  <a:tcPr marL="91444" marR="91444" marT="45727" marB="45727">
                    <a:solidFill>
                      <a:schemeClr val="tx1"/>
                    </a:solidFill>
                  </a:tcPr>
                </a:tc>
                <a:tc>
                  <a:txBody>
                    <a:bodyPr/>
                    <a:lstStyle/>
                    <a:p>
                      <a:endParaRPr lang="en-US" sz="1800"/>
                    </a:p>
                  </a:txBody>
                  <a:tcPr marL="91444" marR="91444" marT="45727" marB="45727"/>
                </a:tc>
                <a:tc>
                  <a:txBody>
                    <a:bodyPr/>
                    <a:lstStyle/>
                    <a:p>
                      <a:endParaRPr lang="en-US" sz="1800" dirty="0"/>
                    </a:p>
                  </a:txBody>
                  <a:tcPr marL="91444" marR="91444" marT="45727" marB="45727">
                    <a:solidFill>
                      <a:schemeClr val="tx1"/>
                    </a:solidFill>
                  </a:tcPr>
                </a:tc>
                <a:tc>
                  <a:txBody>
                    <a:bodyPr/>
                    <a:lstStyle/>
                    <a:p>
                      <a:endParaRPr lang="en-US" sz="1800"/>
                    </a:p>
                  </a:txBody>
                  <a:tcPr marL="91444" marR="91444" marT="45727" marB="45727"/>
                </a:tc>
                <a:tc>
                  <a:txBody>
                    <a:bodyPr/>
                    <a:lstStyle/>
                    <a:p>
                      <a:endParaRPr lang="en-US" sz="1800" dirty="0"/>
                    </a:p>
                  </a:txBody>
                  <a:tcPr marL="91444" marR="91444" marT="45727" marB="45727"/>
                </a:tc>
                <a:extLst>
                  <a:ext uri="{0D108BD9-81ED-4DB2-BD59-A6C34878D82A}">
                    <a16:rowId xmlns:a16="http://schemas.microsoft.com/office/drawing/2014/main" val="10003"/>
                  </a:ext>
                </a:extLst>
              </a:tr>
              <a:tr h="370898">
                <a:tc>
                  <a:txBody>
                    <a:bodyPr/>
                    <a:lstStyle/>
                    <a:p>
                      <a:r>
                        <a:rPr lang="en-US" sz="1800" dirty="0"/>
                        <a:t>4</a:t>
                      </a:r>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solidFill>
                      <a:schemeClr val="tx1"/>
                    </a:solidFill>
                  </a:tcPr>
                </a:tc>
                <a:tc>
                  <a:txBody>
                    <a:bodyPr/>
                    <a:lstStyle/>
                    <a:p>
                      <a:endParaRPr lang="en-US" sz="1800"/>
                    </a:p>
                  </a:txBody>
                  <a:tcPr marL="91444" marR="91444" marT="45727" marB="45727">
                    <a:solidFill>
                      <a:schemeClr val="tx1"/>
                    </a:solidFill>
                  </a:tcPr>
                </a:tc>
                <a:tc>
                  <a:txBody>
                    <a:bodyPr/>
                    <a:lstStyle/>
                    <a:p>
                      <a:endParaRPr lang="en-US" sz="1800"/>
                    </a:p>
                  </a:txBody>
                  <a:tcPr marL="91444" marR="91444" marT="45727" marB="45727">
                    <a:solidFill>
                      <a:schemeClr val="tx1"/>
                    </a:solidFill>
                  </a:tcPr>
                </a:tc>
                <a:tc>
                  <a:txBody>
                    <a:bodyPr/>
                    <a:lstStyle/>
                    <a:p>
                      <a:endParaRPr lang="en-US" sz="1800" dirty="0"/>
                    </a:p>
                  </a:txBody>
                  <a:tcPr marL="91444" marR="91444" marT="45727" marB="45727">
                    <a:solidFill>
                      <a:schemeClr val="tx1"/>
                    </a:solidFill>
                  </a:tcPr>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dirty="0"/>
                    </a:p>
                  </a:txBody>
                  <a:tcPr marL="91444" marR="91444" marT="45727" marB="45727">
                    <a:solidFill>
                      <a:schemeClr val="tx1"/>
                    </a:solidFill>
                  </a:tcPr>
                </a:tc>
                <a:extLst>
                  <a:ext uri="{0D108BD9-81ED-4DB2-BD59-A6C34878D82A}">
                    <a16:rowId xmlns:a16="http://schemas.microsoft.com/office/drawing/2014/main" val="10004"/>
                  </a:ext>
                </a:extLst>
              </a:tr>
              <a:tr h="370898">
                <a:tc>
                  <a:txBody>
                    <a:bodyPr/>
                    <a:lstStyle/>
                    <a:p>
                      <a:r>
                        <a:rPr lang="en-US" sz="1800" dirty="0"/>
                        <a:t>5</a:t>
                      </a:r>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dirty="0"/>
                    </a:p>
                  </a:txBody>
                  <a:tcPr marL="91444" marR="91444" marT="45727" marB="45727">
                    <a:solidFill>
                      <a:schemeClr val="tx1"/>
                    </a:solidFill>
                  </a:tcPr>
                </a:tc>
                <a:tc>
                  <a:txBody>
                    <a:bodyPr/>
                    <a:lstStyle/>
                    <a:p>
                      <a:endParaRPr lang="en-US" sz="1800" dirty="0"/>
                    </a:p>
                  </a:txBody>
                  <a:tcPr marL="91444" marR="91444" marT="45727" marB="45727">
                    <a:solidFill>
                      <a:schemeClr val="tx1"/>
                    </a:solidFill>
                  </a:tcPr>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extLst>
                  <a:ext uri="{0D108BD9-81ED-4DB2-BD59-A6C34878D82A}">
                    <a16:rowId xmlns:a16="http://schemas.microsoft.com/office/drawing/2014/main" val="10005"/>
                  </a:ext>
                </a:extLst>
              </a:tr>
              <a:tr h="370898">
                <a:tc>
                  <a:txBody>
                    <a:bodyPr/>
                    <a:lstStyle/>
                    <a:p>
                      <a:r>
                        <a:rPr lang="en-US" sz="1800" dirty="0"/>
                        <a:t>6</a:t>
                      </a:r>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dirty="0"/>
                    </a:p>
                  </a:txBody>
                  <a:tcPr marL="91444" marR="91444" marT="45727" marB="45727">
                    <a:solidFill>
                      <a:schemeClr val="tx1"/>
                    </a:solidFill>
                  </a:tcPr>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extLst>
                  <a:ext uri="{0D108BD9-81ED-4DB2-BD59-A6C34878D82A}">
                    <a16:rowId xmlns:a16="http://schemas.microsoft.com/office/drawing/2014/main" val="10006"/>
                  </a:ext>
                </a:extLst>
              </a:tr>
              <a:tr h="370898">
                <a:tc>
                  <a:txBody>
                    <a:bodyPr/>
                    <a:lstStyle/>
                    <a:p>
                      <a:r>
                        <a:rPr lang="en-US" sz="1800" dirty="0"/>
                        <a:t>7</a:t>
                      </a:r>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dirty="0"/>
                    </a:p>
                  </a:txBody>
                  <a:tcPr marL="91444" marR="91444" marT="45727" marB="45727">
                    <a:solidFill>
                      <a:schemeClr val="tx1"/>
                    </a:solidFill>
                  </a:tcPr>
                </a:tc>
                <a:extLst>
                  <a:ext uri="{0D108BD9-81ED-4DB2-BD59-A6C34878D82A}">
                    <a16:rowId xmlns:a16="http://schemas.microsoft.com/office/drawing/2014/main" val="10007"/>
                  </a:ext>
                </a:extLst>
              </a:tr>
              <a:tr h="370898">
                <a:tc>
                  <a:txBody>
                    <a:bodyPr/>
                    <a:lstStyle/>
                    <a:p>
                      <a:r>
                        <a:rPr lang="en-US" sz="1800" dirty="0"/>
                        <a:t>8</a:t>
                      </a:r>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extLst>
                  <a:ext uri="{0D108BD9-81ED-4DB2-BD59-A6C34878D82A}">
                    <a16:rowId xmlns:a16="http://schemas.microsoft.com/office/drawing/2014/main" val="10008"/>
                  </a:ext>
                </a:extLst>
              </a:tr>
              <a:tr h="370898">
                <a:tc>
                  <a:txBody>
                    <a:bodyPr/>
                    <a:lstStyle/>
                    <a:p>
                      <a:r>
                        <a:rPr lang="en-US" sz="1800" dirty="0"/>
                        <a:t>9</a:t>
                      </a:r>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dirty="0"/>
                    </a:p>
                  </a:txBody>
                  <a:tcPr marL="91444" marR="91444" marT="45727" marB="45727">
                    <a:solidFill>
                      <a:schemeClr val="tx1"/>
                    </a:solidFill>
                  </a:tcPr>
                </a:tc>
                <a:extLst>
                  <a:ext uri="{0D108BD9-81ED-4DB2-BD59-A6C34878D82A}">
                    <a16:rowId xmlns:a16="http://schemas.microsoft.com/office/drawing/2014/main" val="10009"/>
                  </a:ext>
                </a:extLst>
              </a:tr>
              <a:tr h="370898">
                <a:tc>
                  <a:txBody>
                    <a:bodyPr/>
                    <a:lstStyle/>
                    <a:p>
                      <a:r>
                        <a:rPr lang="en-US" sz="1800" dirty="0"/>
                        <a:t>10</a:t>
                      </a:r>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dirty="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dirty="0"/>
                    </a:p>
                  </a:txBody>
                  <a:tcPr marL="91444" marR="91444" marT="45727" marB="45727"/>
                </a:tc>
                <a:extLst>
                  <a:ext uri="{0D108BD9-81ED-4DB2-BD59-A6C34878D82A}">
                    <a16:rowId xmlns:a16="http://schemas.microsoft.com/office/drawing/2014/main" val="10010"/>
                  </a:ext>
                </a:extLst>
              </a:tr>
            </a:tbl>
          </a:graphicData>
        </a:graphic>
      </p:graphicFrame>
      <p:sp>
        <p:nvSpPr>
          <p:cNvPr id="53398" name="TextBox 6"/>
          <p:cNvSpPr txBox="1">
            <a:spLocks noChangeArrowheads="1"/>
          </p:cNvSpPr>
          <p:nvPr/>
        </p:nvSpPr>
        <p:spPr bwMode="auto">
          <a:xfrm>
            <a:off x="2376488" y="1370013"/>
            <a:ext cx="7064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spcBef>
                <a:spcPct val="0"/>
              </a:spcBef>
              <a:spcAft>
                <a:spcPct val="0"/>
              </a:spcAft>
              <a:buClrTx/>
              <a:buSzTx/>
              <a:buFontTx/>
              <a:buNone/>
            </a:pPr>
            <a:r>
              <a:rPr lang="en-US" altLang="en-US" sz="1400"/>
              <a:t>Items</a:t>
            </a:r>
          </a:p>
        </p:txBody>
      </p:sp>
      <p:sp>
        <p:nvSpPr>
          <p:cNvPr id="53399" name="TextBox 7"/>
          <p:cNvSpPr txBox="1">
            <a:spLocks noChangeArrowheads="1"/>
          </p:cNvSpPr>
          <p:nvPr/>
        </p:nvSpPr>
        <p:spPr bwMode="auto">
          <a:xfrm rot="-5400000">
            <a:off x="-491331" y="3547269"/>
            <a:ext cx="13525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spcBef>
                <a:spcPct val="0"/>
              </a:spcBef>
              <a:spcAft>
                <a:spcPct val="0"/>
              </a:spcAft>
              <a:buClrTx/>
              <a:buSzTx/>
              <a:buFontTx/>
              <a:buNone/>
            </a:pPr>
            <a:r>
              <a:rPr lang="en-US" altLang="en-US" sz="1400"/>
              <a:t>Transactions</a:t>
            </a:r>
          </a:p>
        </p:txBody>
      </p:sp>
    </p:spTree>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itle 1"/>
          <p:cNvSpPr>
            <a:spLocks noGrp="1"/>
          </p:cNvSpPr>
          <p:nvPr>
            <p:ph type="title"/>
          </p:nvPr>
        </p:nvSpPr>
        <p:spPr/>
        <p:txBody>
          <a:bodyPr/>
          <a:lstStyle/>
          <a:p>
            <a:r>
              <a:rPr lang="en-US" altLang="en-US"/>
              <a:t>An illustrative example</a:t>
            </a:r>
          </a:p>
        </p:txBody>
      </p:sp>
      <p:graphicFrame>
        <p:nvGraphicFramePr>
          <p:cNvPr id="4" name="Content Placeholder 3"/>
          <p:cNvGraphicFramePr>
            <a:graphicFrameLocks noGrp="1"/>
          </p:cNvGraphicFramePr>
          <p:nvPr>
            <p:ph idx="1"/>
          </p:nvPr>
        </p:nvGraphicFramePr>
        <p:xfrm>
          <a:off x="342900" y="1690688"/>
          <a:ext cx="5135559" cy="4079878"/>
        </p:xfrm>
        <a:graphic>
          <a:graphicData uri="http://schemas.openxmlformats.org/drawingml/2006/table">
            <a:tbl>
              <a:tblPr firstRow="1" bandRow="1">
                <a:tableStyleId>{5C22544A-7EE6-4342-B048-85BDC9FD1C3A}</a:tableStyleId>
              </a:tblPr>
              <a:tblGrid>
                <a:gridCol w="466869">
                  <a:extLst>
                    <a:ext uri="{9D8B030D-6E8A-4147-A177-3AD203B41FA5}">
                      <a16:colId xmlns:a16="http://schemas.microsoft.com/office/drawing/2014/main" val="20000"/>
                    </a:ext>
                  </a:extLst>
                </a:gridCol>
                <a:gridCol w="466869">
                  <a:extLst>
                    <a:ext uri="{9D8B030D-6E8A-4147-A177-3AD203B41FA5}">
                      <a16:colId xmlns:a16="http://schemas.microsoft.com/office/drawing/2014/main" val="20001"/>
                    </a:ext>
                  </a:extLst>
                </a:gridCol>
                <a:gridCol w="466869">
                  <a:extLst>
                    <a:ext uri="{9D8B030D-6E8A-4147-A177-3AD203B41FA5}">
                      <a16:colId xmlns:a16="http://schemas.microsoft.com/office/drawing/2014/main" val="20002"/>
                    </a:ext>
                  </a:extLst>
                </a:gridCol>
                <a:gridCol w="466869">
                  <a:extLst>
                    <a:ext uri="{9D8B030D-6E8A-4147-A177-3AD203B41FA5}">
                      <a16:colId xmlns:a16="http://schemas.microsoft.com/office/drawing/2014/main" val="20003"/>
                    </a:ext>
                  </a:extLst>
                </a:gridCol>
                <a:gridCol w="466869">
                  <a:extLst>
                    <a:ext uri="{9D8B030D-6E8A-4147-A177-3AD203B41FA5}">
                      <a16:colId xmlns:a16="http://schemas.microsoft.com/office/drawing/2014/main" val="20004"/>
                    </a:ext>
                  </a:extLst>
                </a:gridCol>
                <a:gridCol w="466869">
                  <a:extLst>
                    <a:ext uri="{9D8B030D-6E8A-4147-A177-3AD203B41FA5}">
                      <a16:colId xmlns:a16="http://schemas.microsoft.com/office/drawing/2014/main" val="20005"/>
                    </a:ext>
                  </a:extLst>
                </a:gridCol>
                <a:gridCol w="466869">
                  <a:extLst>
                    <a:ext uri="{9D8B030D-6E8A-4147-A177-3AD203B41FA5}">
                      <a16:colId xmlns:a16="http://schemas.microsoft.com/office/drawing/2014/main" val="20006"/>
                    </a:ext>
                  </a:extLst>
                </a:gridCol>
                <a:gridCol w="466869">
                  <a:extLst>
                    <a:ext uri="{9D8B030D-6E8A-4147-A177-3AD203B41FA5}">
                      <a16:colId xmlns:a16="http://schemas.microsoft.com/office/drawing/2014/main" val="20007"/>
                    </a:ext>
                  </a:extLst>
                </a:gridCol>
                <a:gridCol w="466869">
                  <a:extLst>
                    <a:ext uri="{9D8B030D-6E8A-4147-A177-3AD203B41FA5}">
                      <a16:colId xmlns:a16="http://schemas.microsoft.com/office/drawing/2014/main" val="20008"/>
                    </a:ext>
                  </a:extLst>
                </a:gridCol>
                <a:gridCol w="466869">
                  <a:extLst>
                    <a:ext uri="{9D8B030D-6E8A-4147-A177-3AD203B41FA5}">
                      <a16:colId xmlns:a16="http://schemas.microsoft.com/office/drawing/2014/main" val="20009"/>
                    </a:ext>
                  </a:extLst>
                </a:gridCol>
                <a:gridCol w="466869">
                  <a:extLst>
                    <a:ext uri="{9D8B030D-6E8A-4147-A177-3AD203B41FA5}">
                      <a16:colId xmlns:a16="http://schemas.microsoft.com/office/drawing/2014/main" val="20010"/>
                    </a:ext>
                  </a:extLst>
                </a:gridCol>
              </a:tblGrid>
              <a:tr h="370898">
                <a:tc>
                  <a:txBody>
                    <a:bodyPr/>
                    <a:lstStyle/>
                    <a:p>
                      <a:endParaRPr lang="en-US" sz="1800" dirty="0"/>
                    </a:p>
                  </a:txBody>
                  <a:tcPr marL="91444" marR="91444" marT="45727" marB="45727"/>
                </a:tc>
                <a:tc>
                  <a:txBody>
                    <a:bodyPr/>
                    <a:lstStyle/>
                    <a:p>
                      <a:r>
                        <a:rPr lang="en-US" sz="1800" dirty="0"/>
                        <a:t>A</a:t>
                      </a:r>
                    </a:p>
                  </a:txBody>
                  <a:tcPr marL="91444" marR="91444" marT="45727" marB="45727"/>
                </a:tc>
                <a:tc>
                  <a:txBody>
                    <a:bodyPr/>
                    <a:lstStyle/>
                    <a:p>
                      <a:r>
                        <a:rPr lang="en-US" sz="1800" dirty="0"/>
                        <a:t>B</a:t>
                      </a:r>
                    </a:p>
                  </a:txBody>
                  <a:tcPr marL="91444" marR="91444" marT="45727" marB="45727"/>
                </a:tc>
                <a:tc>
                  <a:txBody>
                    <a:bodyPr/>
                    <a:lstStyle/>
                    <a:p>
                      <a:r>
                        <a:rPr lang="en-US" sz="1800" dirty="0"/>
                        <a:t>C</a:t>
                      </a:r>
                    </a:p>
                  </a:txBody>
                  <a:tcPr marL="91444" marR="91444" marT="45727" marB="45727"/>
                </a:tc>
                <a:tc>
                  <a:txBody>
                    <a:bodyPr/>
                    <a:lstStyle/>
                    <a:p>
                      <a:r>
                        <a:rPr lang="en-US" sz="1800" dirty="0"/>
                        <a:t>D</a:t>
                      </a:r>
                    </a:p>
                  </a:txBody>
                  <a:tcPr marL="91444" marR="91444" marT="45727" marB="45727"/>
                </a:tc>
                <a:tc>
                  <a:txBody>
                    <a:bodyPr/>
                    <a:lstStyle/>
                    <a:p>
                      <a:r>
                        <a:rPr lang="en-US" sz="1800" dirty="0"/>
                        <a:t>E</a:t>
                      </a:r>
                    </a:p>
                  </a:txBody>
                  <a:tcPr marL="91444" marR="91444" marT="45727" marB="45727"/>
                </a:tc>
                <a:tc>
                  <a:txBody>
                    <a:bodyPr/>
                    <a:lstStyle/>
                    <a:p>
                      <a:r>
                        <a:rPr lang="en-US" sz="1800" dirty="0"/>
                        <a:t>F</a:t>
                      </a:r>
                    </a:p>
                  </a:txBody>
                  <a:tcPr marL="91444" marR="91444" marT="45727" marB="45727"/>
                </a:tc>
                <a:tc>
                  <a:txBody>
                    <a:bodyPr/>
                    <a:lstStyle/>
                    <a:p>
                      <a:r>
                        <a:rPr lang="en-US" sz="1800" dirty="0"/>
                        <a:t>G</a:t>
                      </a:r>
                    </a:p>
                  </a:txBody>
                  <a:tcPr marL="91444" marR="91444" marT="45727" marB="45727"/>
                </a:tc>
                <a:tc>
                  <a:txBody>
                    <a:bodyPr/>
                    <a:lstStyle/>
                    <a:p>
                      <a:r>
                        <a:rPr lang="en-US" sz="1800" dirty="0"/>
                        <a:t>H</a:t>
                      </a:r>
                    </a:p>
                  </a:txBody>
                  <a:tcPr marL="91444" marR="91444" marT="45727" marB="45727"/>
                </a:tc>
                <a:tc>
                  <a:txBody>
                    <a:bodyPr/>
                    <a:lstStyle/>
                    <a:p>
                      <a:r>
                        <a:rPr lang="en-US" sz="1800" dirty="0"/>
                        <a:t>I</a:t>
                      </a:r>
                    </a:p>
                  </a:txBody>
                  <a:tcPr marL="91444" marR="91444" marT="45727" marB="45727"/>
                </a:tc>
                <a:tc>
                  <a:txBody>
                    <a:bodyPr/>
                    <a:lstStyle/>
                    <a:p>
                      <a:r>
                        <a:rPr lang="en-US" sz="1800" dirty="0"/>
                        <a:t>J</a:t>
                      </a:r>
                    </a:p>
                  </a:txBody>
                  <a:tcPr marL="91444" marR="91444" marT="45727" marB="45727"/>
                </a:tc>
                <a:extLst>
                  <a:ext uri="{0D108BD9-81ED-4DB2-BD59-A6C34878D82A}">
                    <a16:rowId xmlns:a16="http://schemas.microsoft.com/office/drawing/2014/main" val="10000"/>
                  </a:ext>
                </a:extLst>
              </a:tr>
              <a:tr h="370898">
                <a:tc>
                  <a:txBody>
                    <a:bodyPr/>
                    <a:lstStyle/>
                    <a:p>
                      <a:r>
                        <a:rPr lang="en-US" sz="1800" dirty="0"/>
                        <a:t>1</a:t>
                      </a:r>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extLst>
                  <a:ext uri="{0D108BD9-81ED-4DB2-BD59-A6C34878D82A}">
                    <a16:rowId xmlns:a16="http://schemas.microsoft.com/office/drawing/2014/main" val="10001"/>
                  </a:ext>
                </a:extLst>
              </a:tr>
              <a:tr h="370898">
                <a:tc>
                  <a:txBody>
                    <a:bodyPr/>
                    <a:lstStyle/>
                    <a:p>
                      <a:r>
                        <a:rPr lang="en-US" sz="1800" dirty="0"/>
                        <a:t>2</a:t>
                      </a:r>
                    </a:p>
                  </a:txBody>
                  <a:tcPr marL="91444" marR="91444" marT="45727" marB="45727"/>
                </a:tc>
                <a:tc>
                  <a:txBody>
                    <a:bodyPr/>
                    <a:lstStyle/>
                    <a:p>
                      <a:endParaRPr lang="en-US" sz="1800" dirty="0"/>
                    </a:p>
                  </a:txBody>
                  <a:tcPr marL="91444" marR="91444" marT="45727" marB="45727">
                    <a:solidFill>
                      <a:schemeClr val="tx1"/>
                    </a:solidFill>
                  </a:tcPr>
                </a:tc>
                <a:tc>
                  <a:txBody>
                    <a:bodyPr/>
                    <a:lstStyle/>
                    <a:p>
                      <a:endParaRPr lang="en-US" sz="1800"/>
                    </a:p>
                  </a:txBody>
                  <a:tcPr marL="91444" marR="91444" marT="45727" marB="45727"/>
                </a:tc>
                <a:tc>
                  <a:txBody>
                    <a:bodyPr/>
                    <a:lstStyle/>
                    <a:p>
                      <a:endParaRPr lang="en-US" sz="1800" dirty="0"/>
                    </a:p>
                  </a:txBody>
                  <a:tcPr marL="91444" marR="91444" marT="45727" marB="45727">
                    <a:solidFill>
                      <a:schemeClr val="tx1"/>
                    </a:solidFill>
                  </a:tcPr>
                </a:tc>
                <a:tc>
                  <a:txBody>
                    <a:bodyPr/>
                    <a:lstStyle/>
                    <a:p>
                      <a:endParaRPr lang="en-US" sz="1800" dirty="0"/>
                    </a:p>
                  </a:txBody>
                  <a:tcPr marL="91444" marR="91444" marT="45727" marB="45727">
                    <a:solidFill>
                      <a:schemeClr val="tx1"/>
                    </a:solidFill>
                  </a:tcPr>
                </a:tc>
                <a:tc>
                  <a:txBody>
                    <a:bodyPr/>
                    <a:lstStyle/>
                    <a:p>
                      <a:endParaRPr lang="en-US" sz="1800" dirty="0"/>
                    </a:p>
                  </a:txBody>
                  <a:tcPr marL="91444" marR="91444" marT="45727" marB="45727">
                    <a:solidFill>
                      <a:schemeClr val="tx1"/>
                    </a:solidFill>
                  </a:tcPr>
                </a:tc>
                <a:tc>
                  <a:txBody>
                    <a:bodyPr/>
                    <a:lstStyle/>
                    <a:p>
                      <a:endParaRPr lang="en-US" sz="1800" dirty="0"/>
                    </a:p>
                  </a:txBody>
                  <a:tcPr marL="91444" marR="91444" marT="45727" marB="45727">
                    <a:solidFill>
                      <a:schemeClr val="tx1"/>
                    </a:solidFill>
                  </a:tcPr>
                </a:tc>
                <a:tc>
                  <a:txBody>
                    <a:bodyPr/>
                    <a:lstStyle/>
                    <a:p>
                      <a:endParaRPr lang="en-US" sz="1800"/>
                    </a:p>
                  </a:txBody>
                  <a:tcPr marL="91444" marR="91444" marT="45727" marB="45727"/>
                </a:tc>
                <a:tc>
                  <a:txBody>
                    <a:bodyPr/>
                    <a:lstStyle/>
                    <a:p>
                      <a:endParaRPr lang="en-US" sz="1800" dirty="0"/>
                    </a:p>
                  </a:txBody>
                  <a:tcPr marL="91444" marR="91444" marT="45727" marB="45727"/>
                </a:tc>
                <a:tc>
                  <a:txBody>
                    <a:bodyPr/>
                    <a:lstStyle/>
                    <a:p>
                      <a:endParaRPr lang="en-US" sz="1800"/>
                    </a:p>
                  </a:txBody>
                  <a:tcPr marL="91444" marR="91444" marT="45727" marB="45727"/>
                </a:tc>
                <a:tc>
                  <a:txBody>
                    <a:bodyPr/>
                    <a:lstStyle/>
                    <a:p>
                      <a:endParaRPr lang="en-US" sz="1800" dirty="0"/>
                    </a:p>
                  </a:txBody>
                  <a:tcPr marL="91444" marR="91444" marT="45727" marB="45727">
                    <a:solidFill>
                      <a:schemeClr val="tx1"/>
                    </a:solidFill>
                  </a:tcPr>
                </a:tc>
                <a:extLst>
                  <a:ext uri="{0D108BD9-81ED-4DB2-BD59-A6C34878D82A}">
                    <a16:rowId xmlns:a16="http://schemas.microsoft.com/office/drawing/2014/main" val="10002"/>
                  </a:ext>
                </a:extLst>
              </a:tr>
              <a:tr h="370898">
                <a:tc>
                  <a:txBody>
                    <a:bodyPr/>
                    <a:lstStyle/>
                    <a:p>
                      <a:r>
                        <a:rPr lang="en-US" sz="1800" dirty="0"/>
                        <a:t>3</a:t>
                      </a:r>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solidFill>
                      <a:schemeClr val="tx1"/>
                    </a:solidFill>
                  </a:tcPr>
                </a:tc>
                <a:tc>
                  <a:txBody>
                    <a:bodyPr/>
                    <a:lstStyle/>
                    <a:p>
                      <a:endParaRPr lang="en-US" sz="1800"/>
                    </a:p>
                  </a:txBody>
                  <a:tcPr marL="91444" marR="91444" marT="45727" marB="45727">
                    <a:solidFill>
                      <a:schemeClr val="tx1"/>
                    </a:solidFill>
                  </a:tcPr>
                </a:tc>
                <a:tc>
                  <a:txBody>
                    <a:bodyPr/>
                    <a:lstStyle/>
                    <a:p>
                      <a:endParaRPr lang="en-US" sz="1800"/>
                    </a:p>
                  </a:txBody>
                  <a:tcPr marL="91444" marR="91444" marT="45727" marB="45727">
                    <a:solidFill>
                      <a:schemeClr val="tx1"/>
                    </a:solidFill>
                  </a:tcPr>
                </a:tc>
                <a:tc>
                  <a:txBody>
                    <a:bodyPr/>
                    <a:lstStyle/>
                    <a:p>
                      <a:endParaRPr lang="en-US" sz="1800" dirty="0"/>
                    </a:p>
                  </a:txBody>
                  <a:tcPr marL="91444" marR="91444" marT="45727" marB="45727">
                    <a:solidFill>
                      <a:schemeClr val="tx1"/>
                    </a:solidFill>
                  </a:tcPr>
                </a:tc>
                <a:tc>
                  <a:txBody>
                    <a:bodyPr/>
                    <a:lstStyle/>
                    <a:p>
                      <a:endParaRPr lang="en-US" sz="1800"/>
                    </a:p>
                  </a:txBody>
                  <a:tcPr marL="91444" marR="91444" marT="45727" marB="45727"/>
                </a:tc>
                <a:tc>
                  <a:txBody>
                    <a:bodyPr/>
                    <a:lstStyle/>
                    <a:p>
                      <a:endParaRPr lang="en-US" sz="1800" dirty="0"/>
                    </a:p>
                  </a:txBody>
                  <a:tcPr marL="91444" marR="91444" marT="45727" marB="45727">
                    <a:solidFill>
                      <a:schemeClr val="tx1"/>
                    </a:solidFill>
                  </a:tcPr>
                </a:tc>
                <a:tc>
                  <a:txBody>
                    <a:bodyPr/>
                    <a:lstStyle/>
                    <a:p>
                      <a:endParaRPr lang="en-US" sz="1800"/>
                    </a:p>
                  </a:txBody>
                  <a:tcPr marL="91444" marR="91444" marT="45727" marB="45727"/>
                </a:tc>
                <a:tc>
                  <a:txBody>
                    <a:bodyPr/>
                    <a:lstStyle/>
                    <a:p>
                      <a:endParaRPr lang="en-US" sz="1800" dirty="0"/>
                    </a:p>
                  </a:txBody>
                  <a:tcPr marL="91444" marR="91444" marT="45727" marB="45727"/>
                </a:tc>
                <a:extLst>
                  <a:ext uri="{0D108BD9-81ED-4DB2-BD59-A6C34878D82A}">
                    <a16:rowId xmlns:a16="http://schemas.microsoft.com/office/drawing/2014/main" val="10003"/>
                  </a:ext>
                </a:extLst>
              </a:tr>
              <a:tr h="370898">
                <a:tc>
                  <a:txBody>
                    <a:bodyPr/>
                    <a:lstStyle/>
                    <a:p>
                      <a:r>
                        <a:rPr lang="en-US" sz="1800" dirty="0"/>
                        <a:t>4</a:t>
                      </a:r>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solidFill>
                      <a:schemeClr val="tx1"/>
                    </a:solidFill>
                  </a:tcPr>
                </a:tc>
                <a:tc>
                  <a:txBody>
                    <a:bodyPr/>
                    <a:lstStyle/>
                    <a:p>
                      <a:endParaRPr lang="en-US" sz="1800"/>
                    </a:p>
                  </a:txBody>
                  <a:tcPr marL="91444" marR="91444" marT="45727" marB="45727">
                    <a:solidFill>
                      <a:schemeClr val="tx1"/>
                    </a:solidFill>
                  </a:tcPr>
                </a:tc>
                <a:tc>
                  <a:txBody>
                    <a:bodyPr/>
                    <a:lstStyle/>
                    <a:p>
                      <a:endParaRPr lang="en-US" sz="1800"/>
                    </a:p>
                  </a:txBody>
                  <a:tcPr marL="91444" marR="91444" marT="45727" marB="45727">
                    <a:solidFill>
                      <a:schemeClr val="tx1"/>
                    </a:solidFill>
                  </a:tcPr>
                </a:tc>
                <a:tc>
                  <a:txBody>
                    <a:bodyPr/>
                    <a:lstStyle/>
                    <a:p>
                      <a:endParaRPr lang="en-US" sz="1800" dirty="0"/>
                    </a:p>
                  </a:txBody>
                  <a:tcPr marL="91444" marR="91444" marT="45727" marB="45727">
                    <a:solidFill>
                      <a:schemeClr val="tx1"/>
                    </a:solidFill>
                  </a:tcPr>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dirty="0"/>
                    </a:p>
                  </a:txBody>
                  <a:tcPr marL="91444" marR="91444" marT="45727" marB="45727">
                    <a:solidFill>
                      <a:schemeClr val="tx1"/>
                    </a:solidFill>
                  </a:tcPr>
                </a:tc>
                <a:extLst>
                  <a:ext uri="{0D108BD9-81ED-4DB2-BD59-A6C34878D82A}">
                    <a16:rowId xmlns:a16="http://schemas.microsoft.com/office/drawing/2014/main" val="10004"/>
                  </a:ext>
                </a:extLst>
              </a:tr>
              <a:tr h="370898">
                <a:tc>
                  <a:txBody>
                    <a:bodyPr/>
                    <a:lstStyle/>
                    <a:p>
                      <a:r>
                        <a:rPr lang="en-US" sz="1800" dirty="0"/>
                        <a:t>5</a:t>
                      </a:r>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dirty="0"/>
                    </a:p>
                  </a:txBody>
                  <a:tcPr marL="91444" marR="91444" marT="45727" marB="45727">
                    <a:solidFill>
                      <a:schemeClr val="tx1"/>
                    </a:solidFill>
                  </a:tcPr>
                </a:tc>
                <a:tc>
                  <a:txBody>
                    <a:bodyPr/>
                    <a:lstStyle/>
                    <a:p>
                      <a:endParaRPr lang="en-US" sz="1800" dirty="0"/>
                    </a:p>
                  </a:txBody>
                  <a:tcPr marL="91444" marR="91444" marT="45727" marB="45727">
                    <a:solidFill>
                      <a:schemeClr val="tx1"/>
                    </a:solidFill>
                  </a:tcPr>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extLst>
                  <a:ext uri="{0D108BD9-81ED-4DB2-BD59-A6C34878D82A}">
                    <a16:rowId xmlns:a16="http://schemas.microsoft.com/office/drawing/2014/main" val="10005"/>
                  </a:ext>
                </a:extLst>
              </a:tr>
              <a:tr h="370898">
                <a:tc>
                  <a:txBody>
                    <a:bodyPr/>
                    <a:lstStyle/>
                    <a:p>
                      <a:r>
                        <a:rPr lang="en-US" sz="1800" dirty="0"/>
                        <a:t>6</a:t>
                      </a:r>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dirty="0"/>
                    </a:p>
                  </a:txBody>
                  <a:tcPr marL="91444" marR="91444" marT="45727" marB="45727">
                    <a:solidFill>
                      <a:schemeClr val="tx1"/>
                    </a:solidFill>
                  </a:tcPr>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extLst>
                  <a:ext uri="{0D108BD9-81ED-4DB2-BD59-A6C34878D82A}">
                    <a16:rowId xmlns:a16="http://schemas.microsoft.com/office/drawing/2014/main" val="10006"/>
                  </a:ext>
                </a:extLst>
              </a:tr>
              <a:tr h="370898">
                <a:tc>
                  <a:txBody>
                    <a:bodyPr/>
                    <a:lstStyle/>
                    <a:p>
                      <a:r>
                        <a:rPr lang="en-US" sz="1800" dirty="0"/>
                        <a:t>7</a:t>
                      </a:r>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dirty="0"/>
                    </a:p>
                  </a:txBody>
                  <a:tcPr marL="91444" marR="91444" marT="45727" marB="45727">
                    <a:solidFill>
                      <a:schemeClr val="tx1"/>
                    </a:solidFill>
                  </a:tcPr>
                </a:tc>
                <a:extLst>
                  <a:ext uri="{0D108BD9-81ED-4DB2-BD59-A6C34878D82A}">
                    <a16:rowId xmlns:a16="http://schemas.microsoft.com/office/drawing/2014/main" val="10007"/>
                  </a:ext>
                </a:extLst>
              </a:tr>
              <a:tr h="370898">
                <a:tc>
                  <a:txBody>
                    <a:bodyPr/>
                    <a:lstStyle/>
                    <a:p>
                      <a:r>
                        <a:rPr lang="en-US" sz="1800" dirty="0"/>
                        <a:t>8</a:t>
                      </a:r>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extLst>
                  <a:ext uri="{0D108BD9-81ED-4DB2-BD59-A6C34878D82A}">
                    <a16:rowId xmlns:a16="http://schemas.microsoft.com/office/drawing/2014/main" val="10008"/>
                  </a:ext>
                </a:extLst>
              </a:tr>
              <a:tr h="370898">
                <a:tc>
                  <a:txBody>
                    <a:bodyPr/>
                    <a:lstStyle/>
                    <a:p>
                      <a:r>
                        <a:rPr lang="en-US" sz="1800" dirty="0"/>
                        <a:t>9</a:t>
                      </a:r>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dirty="0"/>
                    </a:p>
                  </a:txBody>
                  <a:tcPr marL="91444" marR="91444" marT="45727" marB="45727">
                    <a:solidFill>
                      <a:schemeClr val="tx1"/>
                    </a:solidFill>
                  </a:tcPr>
                </a:tc>
                <a:extLst>
                  <a:ext uri="{0D108BD9-81ED-4DB2-BD59-A6C34878D82A}">
                    <a16:rowId xmlns:a16="http://schemas.microsoft.com/office/drawing/2014/main" val="10009"/>
                  </a:ext>
                </a:extLst>
              </a:tr>
              <a:tr h="370898">
                <a:tc>
                  <a:txBody>
                    <a:bodyPr/>
                    <a:lstStyle/>
                    <a:p>
                      <a:r>
                        <a:rPr lang="en-US" sz="1800" dirty="0"/>
                        <a:t>10</a:t>
                      </a:r>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dirty="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dirty="0"/>
                    </a:p>
                  </a:txBody>
                  <a:tcPr marL="91444" marR="91444" marT="45727" marB="45727"/>
                </a:tc>
                <a:extLst>
                  <a:ext uri="{0D108BD9-81ED-4DB2-BD59-A6C34878D82A}">
                    <a16:rowId xmlns:a16="http://schemas.microsoft.com/office/drawing/2014/main" val="10010"/>
                  </a:ext>
                </a:extLst>
              </a:tr>
            </a:tbl>
          </a:graphicData>
        </a:graphic>
      </p:graphicFrame>
      <p:sp>
        <p:nvSpPr>
          <p:cNvPr id="54421" name="TextBox 4"/>
          <p:cNvSpPr txBox="1">
            <a:spLocks noChangeArrowheads="1"/>
          </p:cNvSpPr>
          <p:nvPr/>
        </p:nvSpPr>
        <p:spPr bwMode="auto">
          <a:xfrm>
            <a:off x="5570538" y="1789113"/>
            <a:ext cx="3309937" cy="2030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spcBef>
                <a:spcPct val="0"/>
              </a:spcBef>
              <a:spcAft>
                <a:spcPct val="0"/>
              </a:spcAft>
              <a:buClrTx/>
              <a:buSzTx/>
              <a:buFontTx/>
              <a:buNone/>
            </a:pPr>
            <a:r>
              <a:rPr lang="en-US" altLang="en-US" sz="1600"/>
              <a:t>Support threshold (by count) : 5</a:t>
            </a:r>
          </a:p>
          <a:p>
            <a:pPr>
              <a:spcBef>
                <a:spcPct val="0"/>
              </a:spcBef>
              <a:spcAft>
                <a:spcPct val="0"/>
              </a:spcAft>
              <a:buClrTx/>
              <a:buSzTx/>
              <a:buFontTx/>
              <a:buNone/>
            </a:pPr>
            <a:r>
              <a:rPr lang="en-US" altLang="en-US" sz="1100"/>
              <a:t>Frequent itemsets: </a:t>
            </a:r>
            <a:r>
              <a:rPr lang="en-US" altLang="en-US" sz="1100">
                <a:solidFill>
                  <a:srgbClr val="FF0000"/>
                </a:solidFill>
              </a:rPr>
              <a:t>{F}</a:t>
            </a:r>
            <a:endParaRPr lang="en-US" altLang="en-US" sz="1100"/>
          </a:p>
          <a:p>
            <a:pPr>
              <a:spcBef>
                <a:spcPct val="0"/>
              </a:spcBef>
              <a:spcAft>
                <a:spcPct val="0"/>
              </a:spcAft>
              <a:buClrTx/>
              <a:buSzTx/>
              <a:buFontTx/>
              <a:buNone/>
            </a:pPr>
            <a:r>
              <a:rPr lang="en-US" altLang="en-US" sz="1100"/>
              <a:t> </a:t>
            </a:r>
          </a:p>
          <a:p>
            <a:pPr>
              <a:spcBef>
                <a:spcPct val="0"/>
              </a:spcBef>
              <a:spcAft>
                <a:spcPct val="0"/>
              </a:spcAft>
              <a:buClrTx/>
              <a:buSzTx/>
              <a:buFontTx/>
              <a:buNone/>
            </a:pPr>
            <a:endParaRPr lang="en-US" altLang="en-US" sz="1100"/>
          </a:p>
          <a:p>
            <a:pPr>
              <a:spcBef>
                <a:spcPct val="0"/>
              </a:spcBef>
              <a:spcAft>
                <a:spcPct val="0"/>
              </a:spcAft>
              <a:buClrTx/>
              <a:buSzTx/>
              <a:buFontTx/>
              <a:buNone/>
            </a:pPr>
            <a:r>
              <a:rPr lang="en-US" altLang="en-US" sz="1600"/>
              <a:t>Support threshold (by count): 4</a:t>
            </a:r>
          </a:p>
          <a:p>
            <a:pPr>
              <a:spcBef>
                <a:spcPct val="0"/>
              </a:spcBef>
              <a:spcAft>
                <a:spcPct val="0"/>
              </a:spcAft>
              <a:buClrTx/>
              <a:buSzTx/>
              <a:buFontTx/>
              <a:buNone/>
            </a:pPr>
            <a:r>
              <a:rPr lang="en-US" altLang="en-US" sz="1100"/>
              <a:t>Frequent itemsets: </a:t>
            </a:r>
            <a:r>
              <a:rPr lang="en-US" altLang="en-US" sz="1100">
                <a:solidFill>
                  <a:srgbClr val="FF0000"/>
                </a:solidFill>
              </a:rPr>
              <a:t>{E}, {F}, {E,F}, {J}</a:t>
            </a:r>
            <a:endParaRPr lang="en-US" altLang="en-US" sz="1100"/>
          </a:p>
          <a:p>
            <a:pPr>
              <a:spcBef>
                <a:spcPct val="0"/>
              </a:spcBef>
              <a:spcAft>
                <a:spcPct val="0"/>
              </a:spcAft>
              <a:buClrTx/>
              <a:buSzTx/>
              <a:buFontTx/>
              <a:buNone/>
            </a:pPr>
            <a:r>
              <a:rPr lang="en-US" altLang="en-US" sz="1100"/>
              <a:t> </a:t>
            </a:r>
          </a:p>
          <a:p>
            <a:pPr>
              <a:spcBef>
                <a:spcPct val="0"/>
              </a:spcBef>
              <a:spcAft>
                <a:spcPct val="0"/>
              </a:spcAft>
              <a:buClrTx/>
              <a:buSzTx/>
              <a:buFontTx/>
              <a:buNone/>
            </a:pPr>
            <a:endParaRPr lang="en-US" altLang="en-US" sz="1100"/>
          </a:p>
          <a:p>
            <a:pPr>
              <a:spcBef>
                <a:spcPct val="0"/>
              </a:spcBef>
              <a:spcAft>
                <a:spcPct val="0"/>
              </a:spcAft>
              <a:buClrTx/>
              <a:buSzTx/>
              <a:buFontTx/>
              <a:buNone/>
            </a:pPr>
            <a:r>
              <a:rPr lang="en-US" altLang="en-US" sz="1600"/>
              <a:t>Support threshold (by count): 3</a:t>
            </a:r>
          </a:p>
          <a:p>
            <a:pPr>
              <a:spcBef>
                <a:spcPct val="0"/>
              </a:spcBef>
              <a:spcAft>
                <a:spcPct val="0"/>
              </a:spcAft>
              <a:buClrTx/>
              <a:buSzTx/>
              <a:buFontTx/>
              <a:buNone/>
            </a:pPr>
            <a:r>
              <a:rPr lang="en-US" altLang="en-US" sz="1100"/>
              <a:t>Frequent itemsets: ?</a:t>
            </a:r>
          </a:p>
        </p:txBody>
      </p:sp>
      <p:sp>
        <p:nvSpPr>
          <p:cNvPr id="54422" name="TextBox 2"/>
          <p:cNvSpPr txBox="1">
            <a:spLocks noChangeArrowheads="1"/>
          </p:cNvSpPr>
          <p:nvPr/>
        </p:nvSpPr>
        <p:spPr bwMode="auto">
          <a:xfrm>
            <a:off x="2376488" y="1370013"/>
            <a:ext cx="7064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spcBef>
                <a:spcPct val="0"/>
              </a:spcBef>
              <a:spcAft>
                <a:spcPct val="0"/>
              </a:spcAft>
              <a:buClrTx/>
              <a:buSzTx/>
              <a:buFontTx/>
              <a:buNone/>
            </a:pPr>
            <a:r>
              <a:rPr lang="en-US" altLang="en-US" sz="1400"/>
              <a:t>Items</a:t>
            </a:r>
          </a:p>
        </p:txBody>
      </p:sp>
      <p:sp>
        <p:nvSpPr>
          <p:cNvPr id="54423" name="TextBox 5"/>
          <p:cNvSpPr txBox="1">
            <a:spLocks noChangeArrowheads="1"/>
          </p:cNvSpPr>
          <p:nvPr/>
        </p:nvSpPr>
        <p:spPr bwMode="auto">
          <a:xfrm rot="-5400000">
            <a:off x="-491331" y="3547269"/>
            <a:ext cx="13525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spcBef>
                <a:spcPct val="0"/>
              </a:spcBef>
              <a:spcAft>
                <a:spcPct val="0"/>
              </a:spcAft>
              <a:buClrTx/>
              <a:buSzTx/>
              <a:buFontTx/>
              <a:buNone/>
            </a:pPr>
            <a:r>
              <a:rPr lang="en-US" altLang="en-US" sz="1400"/>
              <a:t>Transactions</a:t>
            </a:r>
          </a:p>
        </p:txBody>
      </p:sp>
    </p:spTree>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Title 1"/>
          <p:cNvSpPr>
            <a:spLocks noGrp="1"/>
          </p:cNvSpPr>
          <p:nvPr>
            <p:ph type="title"/>
          </p:nvPr>
        </p:nvSpPr>
        <p:spPr/>
        <p:txBody>
          <a:bodyPr/>
          <a:lstStyle/>
          <a:p>
            <a:r>
              <a:rPr lang="en-US" altLang="en-US"/>
              <a:t>An illustrative example</a:t>
            </a:r>
          </a:p>
        </p:txBody>
      </p:sp>
      <p:sp>
        <p:nvSpPr>
          <p:cNvPr id="55299" name="TextBox 4"/>
          <p:cNvSpPr txBox="1">
            <a:spLocks noChangeArrowheads="1"/>
          </p:cNvSpPr>
          <p:nvPr/>
        </p:nvSpPr>
        <p:spPr bwMode="auto">
          <a:xfrm>
            <a:off x="5570538" y="1789113"/>
            <a:ext cx="3309937" cy="221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spcBef>
                <a:spcPct val="0"/>
              </a:spcBef>
              <a:spcAft>
                <a:spcPct val="0"/>
              </a:spcAft>
              <a:buClrTx/>
              <a:buSzTx/>
              <a:buFontTx/>
              <a:buNone/>
            </a:pPr>
            <a:r>
              <a:rPr lang="en-US" altLang="en-US" sz="1600"/>
              <a:t>Support threshold (by count) : 5</a:t>
            </a:r>
          </a:p>
          <a:p>
            <a:pPr>
              <a:spcBef>
                <a:spcPct val="0"/>
              </a:spcBef>
              <a:spcAft>
                <a:spcPct val="0"/>
              </a:spcAft>
              <a:buClrTx/>
              <a:buSzTx/>
              <a:buFontTx/>
              <a:buNone/>
            </a:pPr>
            <a:r>
              <a:rPr lang="en-US" altLang="en-US" sz="1100"/>
              <a:t>Frequent itemsets: </a:t>
            </a:r>
            <a:r>
              <a:rPr lang="en-US" altLang="en-US" sz="1100">
                <a:solidFill>
                  <a:srgbClr val="FF0000"/>
                </a:solidFill>
              </a:rPr>
              <a:t>{F}</a:t>
            </a:r>
          </a:p>
          <a:p>
            <a:pPr>
              <a:spcBef>
                <a:spcPct val="0"/>
              </a:spcBef>
              <a:spcAft>
                <a:spcPct val="0"/>
              </a:spcAft>
              <a:buClrTx/>
              <a:buSzTx/>
              <a:buFontTx/>
              <a:buNone/>
            </a:pPr>
            <a:r>
              <a:rPr lang="en-US" altLang="en-US" sz="1100"/>
              <a:t> </a:t>
            </a:r>
          </a:p>
          <a:p>
            <a:pPr>
              <a:spcBef>
                <a:spcPct val="0"/>
              </a:spcBef>
              <a:spcAft>
                <a:spcPct val="0"/>
              </a:spcAft>
              <a:buClrTx/>
              <a:buSzTx/>
              <a:buFontTx/>
              <a:buNone/>
            </a:pPr>
            <a:endParaRPr lang="en-US" altLang="en-US" sz="1100"/>
          </a:p>
          <a:p>
            <a:pPr>
              <a:spcBef>
                <a:spcPct val="0"/>
              </a:spcBef>
              <a:spcAft>
                <a:spcPct val="0"/>
              </a:spcAft>
              <a:buClrTx/>
              <a:buSzTx/>
              <a:buFontTx/>
              <a:buNone/>
            </a:pPr>
            <a:r>
              <a:rPr lang="en-US" altLang="en-US" sz="1600"/>
              <a:t>Support threshold (by count): 4</a:t>
            </a:r>
          </a:p>
          <a:p>
            <a:pPr>
              <a:spcBef>
                <a:spcPct val="0"/>
              </a:spcBef>
              <a:spcAft>
                <a:spcPct val="0"/>
              </a:spcAft>
              <a:buClrTx/>
              <a:buSzTx/>
              <a:buFontTx/>
              <a:buNone/>
            </a:pPr>
            <a:r>
              <a:rPr lang="en-US" altLang="en-US" sz="1100"/>
              <a:t>Frequent itemsets: </a:t>
            </a:r>
            <a:r>
              <a:rPr lang="en-US" altLang="en-US" sz="1100">
                <a:solidFill>
                  <a:srgbClr val="FF0000"/>
                </a:solidFill>
              </a:rPr>
              <a:t>{E}, {F}, {E,F}, {J}</a:t>
            </a:r>
          </a:p>
          <a:p>
            <a:pPr>
              <a:spcBef>
                <a:spcPct val="0"/>
              </a:spcBef>
              <a:spcAft>
                <a:spcPct val="0"/>
              </a:spcAft>
              <a:buClrTx/>
              <a:buSzTx/>
              <a:buFontTx/>
              <a:buNone/>
            </a:pPr>
            <a:r>
              <a:rPr lang="en-US" altLang="en-US" sz="1100"/>
              <a:t> </a:t>
            </a:r>
          </a:p>
          <a:p>
            <a:pPr>
              <a:spcBef>
                <a:spcPct val="0"/>
              </a:spcBef>
              <a:spcAft>
                <a:spcPct val="0"/>
              </a:spcAft>
              <a:buClrTx/>
              <a:buSzTx/>
              <a:buFontTx/>
              <a:buNone/>
            </a:pPr>
            <a:endParaRPr lang="en-US" altLang="en-US" sz="1100"/>
          </a:p>
          <a:p>
            <a:pPr>
              <a:spcBef>
                <a:spcPct val="0"/>
              </a:spcBef>
              <a:spcAft>
                <a:spcPct val="0"/>
              </a:spcAft>
              <a:buClrTx/>
              <a:buSzTx/>
              <a:buFontTx/>
              <a:buNone/>
            </a:pPr>
            <a:r>
              <a:rPr lang="en-US" altLang="en-US" sz="1600"/>
              <a:t>Support threshold (by count): 3</a:t>
            </a:r>
          </a:p>
          <a:p>
            <a:pPr>
              <a:spcBef>
                <a:spcPct val="0"/>
              </a:spcBef>
              <a:spcAft>
                <a:spcPct val="0"/>
              </a:spcAft>
              <a:buClrTx/>
              <a:buSzTx/>
              <a:buFontTx/>
              <a:buNone/>
            </a:pPr>
            <a:r>
              <a:rPr lang="en-US" altLang="en-US" sz="1100"/>
              <a:t>Frequent itemsets:</a:t>
            </a:r>
          </a:p>
          <a:p>
            <a:pPr>
              <a:spcBef>
                <a:spcPct val="0"/>
              </a:spcBef>
              <a:spcAft>
                <a:spcPct val="0"/>
              </a:spcAft>
              <a:buClrTx/>
              <a:buSzTx/>
              <a:buFontTx/>
              <a:buNone/>
            </a:pPr>
            <a:r>
              <a:rPr lang="en-US" altLang="en-US" sz="1100">
                <a:solidFill>
                  <a:srgbClr val="FF0000"/>
                </a:solidFill>
              </a:rPr>
              <a:t>        All subsets of {C,D,E,F} + {J}</a:t>
            </a:r>
          </a:p>
        </p:txBody>
      </p:sp>
      <p:graphicFrame>
        <p:nvGraphicFramePr>
          <p:cNvPr id="6" name="Content Placeholder 3"/>
          <p:cNvGraphicFramePr>
            <a:graphicFrameLocks/>
          </p:cNvGraphicFramePr>
          <p:nvPr/>
        </p:nvGraphicFramePr>
        <p:xfrm>
          <a:off x="342900" y="1690688"/>
          <a:ext cx="5135559" cy="4079878"/>
        </p:xfrm>
        <a:graphic>
          <a:graphicData uri="http://schemas.openxmlformats.org/drawingml/2006/table">
            <a:tbl>
              <a:tblPr firstRow="1" bandRow="1">
                <a:tableStyleId>{5C22544A-7EE6-4342-B048-85BDC9FD1C3A}</a:tableStyleId>
              </a:tblPr>
              <a:tblGrid>
                <a:gridCol w="466869">
                  <a:extLst>
                    <a:ext uri="{9D8B030D-6E8A-4147-A177-3AD203B41FA5}">
                      <a16:colId xmlns:a16="http://schemas.microsoft.com/office/drawing/2014/main" val="20000"/>
                    </a:ext>
                  </a:extLst>
                </a:gridCol>
                <a:gridCol w="466869">
                  <a:extLst>
                    <a:ext uri="{9D8B030D-6E8A-4147-A177-3AD203B41FA5}">
                      <a16:colId xmlns:a16="http://schemas.microsoft.com/office/drawing/2014/main" val="20001"/>
                    </a:ext>
                  </a:extLst>
                </a:gridCol>
                <a:gridCol w="466869">
                  <a:extLst>
                    <a:ext uri="{9D8B030D-6E8A-4147-A177-3AD203B41FA5}">
                      <a16:colId xmlns:a16="http://schemas.microsoft.com/office/drawing/2014/main" val="20002"/>
                    </a:ext>
                  </a:extLst>
                </a:gridCol>
                <a:gridCol w="466869">
                  <a:extLst>
                    <a:ext uri="{9D8B030D-6E8A-4147-A177-3AD203B41FA5}">
                      <a16:colId xmlns:a16="http://schemas.microsoft.com/office/drawing/2014/main" val="20003"/>
                    </a:ext>
                  </a:extLst>
                </a:gridCol>
                <a:gridCol w="466869">
                  <a:extLst>
                    <a:ext uri="{9D8B030D-6E8A-4147-A177-3AD203B41FA5}">
                      <a16:colId xmlns:a16="http://schemas.microsoft.com/office/drawing/2014/main" val="20004"/>
                    </a:ext>
                  </a:extLst>
                </a:gridCol>
                <a:gridCol w="466869">
                  <a:extLst>
                    <a:ext uri="{9D8B030D-6E8A-4147-A177-3AD203B41FA5}">
                      <a16:colId xmlns:a16="http://schemas.microsoft.com/office/drawing/2014/main" val="20005"/>
                    </a:ext>
                  </a:extLst>
                </a:gridCol>
                <a:gridCol w="466869">
                  <a:extLst>
                    <a:ext uri="{9D8B030D-6E8A-4147-A177-3AD203B41FA5}">
                      <a16:colId xmlns:a16="http://schemas.microsoft.com/office/drawing/2014/main" val="20006"/>
                    </a:ext>
                  </a:extLst>
                </a:gridCol>
                <a:gridCol w="466869">
                  <a:extLst>
                    <a:ext uri="{9D8B030D-6E8A-4147-A177-3AD203B41FA5}">
                      <a16:colId xmlns:a16="http://schemas.microsoft.com/office/drawing/2014/main" val="20007"/>
                    </a:ext>
                  </a:extLst>
                </a:gridCol>
                <a:gridCol w="466869">
                  <a:extLst>
                    <a:ext uri="{9D8B030D-6E8A-4147-A177-3AD203B41FA5}">
                      <a16:colId xmlns:a16="http://schemas.microsoft.com/office/drawing/2014/main" val="20008"/>
                    </a:ext>
                  </a:extLst>
                </a:gridCol>
                <a:gridCol w="466869">
                  <a:extLst>
                    <a:ext uri="{9D8B030D-6E8A-4147-A177-3AD203B41FA5}">
                      <a16:colId xmlns:a16="http://schemas.microsoft.com/office/drawing/2014/main" val="20009"/>
                    </a:ext>
                  </a:extLst>
                </a:gridCol>
                <a:gridCol w="466869">
                  <a:extLst>
                    <a:ext uri="{9D8B030D-6E8A-4147-A177-3AD203B41FA5}">
                      <a16:colId xmlns:a16="http://schemas.microsoft.com/office/drawing/2014/main" val="20010"/>
                    </a:ext>
                  </a:extLst>
                </a:gridCol>
              </a:tblGrid>
              <a:tr h="370898">
                <a:tc>
                  <a:txBody>
                    <a:bodyPr/>
                    <a:lstStyle/>
                    <a:p>
                      <a:endParaRPr lang="en-US" sz="1800" dirty="0"/>
                    </a:p>
                  </a:txBody>
                  <a:tcPr marL="91444" marR="91444" marT="45727" marB="45727"/>
                </a:tc>
                <a:tc>
                  <a:txBody>
                    <a:bodyPr/>
                    <a:lstStyle/>
                    <a:p>
                      <a:r>
                        <a:rPr lang="en-US" sz="1800" dirty="0"/>
                        <a:t>A</a:t>
                      </a:r>
                    </a:p>
                  </a:txBody>
                  <a:tcPr marL="91444" marR="91444" marT="45727" marB="45727"/>
                </a:tc>
                <a:tc>
                  <a:txBody>
                    <a:bodyPr/>
                    <a:lstStyle/>
                    <a:p>
                      <a:r>
                        <a:rPr lang="en-US" sz="1800" dirty="0"/>
                        <a:t>B</a:t>
                      </a:r>
                    </a:p>
                  </a:txBody>
                  <a:tcPr marL="91444" marR="91444" marT="45727" marB="45727"/>
                </a:tc>
                <a:tc>
                  <a:txBody>
                    <a:bodyPr/>
                    <a:lstStyle/>
                    <a:p>
                      <a:r>
                        <a:rPr lang="en-US" sz="1800" dirty="0"/>
                        <a:t>C</a:t>
                      </a:r>
                    </a:p>
                  </a:txBody>
                  <a:tcPr marL="91444" marR="91444" marT="45727" marB="45727"/>
                </a:tc>
                <a:tc>
                  <a:txBody>
                    <a:bodyPr/>
                    <a:lstStyle/>
                    <a:p>
                      <a:r>
                        <a:rPr lang="en-US" sz="1800" dirty="0"/>
                        <a:t>D</a:t>
                      </a:r>
                    </a:p>
                  </a:txBody>
                  <a:tcPr marL="91444" marR="91444" marT="45727" marB="45727"/>
                </a:tc>
                <a:tc>
                  <a:txBody>
                    <a:bodyPr/>
                    <a:lstStyle/>
                    <a:p>
                      <a:r>
                        <a:rPr lang="en-US" sz="1800" dirty="0"/>
                        <a:t>E</a:t>
                      </a:r>
                    </a:p>
                  </a:txBody>
                  <a:tcPr marL="91444" marR="91444" marT="45727" marB="45727"/>
                </a:tc>
                <a:tc>
                  <a:txBody>
                    <a:bodyPr/>
                    <a:lstStyle/>
                    <a:p>
                      <a:r>
                        <a:rPr lang="en-US" sz="1800" dirty="0"/>
                        <a:t>F</a:t>
                      </a:r>
                    </a:p>
                  </a:txBody>
                  <a:tcPr marL="91444" marR="91444" marT="45727" marB="45727"/>
                </a:tc>
                <a:tc>
                  <a:txBody>
                    <a:bodyPr/>
                    <a:lstStyle/>
                    <a:p>
                      <a:r>
                        <a:rPr lang="en-US" sz="1800" dirty="0"/>
                        <a:t>G</a:t>
                      </a:r>
                    </a:p>
                  </a:txBody>
                  <a:tcPr marL="91444" marR="91444" marT="45727" marB="45727"/>
                </a:tc>
                <a:tc>
                  <a:txBody>
                    <a:bodyPr/>
                    <a:lstStyle/>
                    <a:p>
                      <a:r>
                        <a:rPr lang="en-US" sz="1800" dirty="0"/>
                        <a:t>H</a:t>
                      </a:r>
                    </a:p>
                  </a:txBody>
                  <a:tcPr marL="91444" marR="91444" marT="45727" marB="45727"/>
                </a:tc>
                <a:tc>
                  <a:txBody>
                    <a:bodyPr/>
                    <a:lstStyle/>
                    <a:p>
                      <a:r>
                        <a:rPr lang="en-US" sz="1800" dirty="0"/>
                        <a:t>I</a:t>
                      </a:r>
                    </a:p>
                  </a:txBody>
                  <a:tcPr marL="91444" marR="91444" marT="45727" marB="45727"/>
                </a:tc>
                <a:tc>
                  <a:txBody>
                    <a:bodyPr/>
                    <a:lstStyle/>
                    <a:p>
                      <a:r>
                        <a:rPr lang="en-US" sz="1800" dirty="0"/>
                        <a:t>J</a:t>
                      </a:r>
                    </a:p>
                  </a:txBody>
                  <a:tcPr marL="91444" marR="91444" marT="45727" marB="45727"/>
                </a:tc>
                <a:extLst>
                  <a:ext uri="{0D108BD9-81ED-4DB2-BD59-A6C34878D82A}">
                    <a16:rowId xmlns:a16="http://schemas.microsoft.com/office/drawing/2014/main" val="10000"/>
                  </a:ext>
                </a:extLst>
              </a:tr>
              <a:tr h="370898">
                <a:tc>
                  <a:txBody>
                    <a:bodyPr/>
                    <a:lstStyle/>
                    <a:p>
                      <a:r>
                        <a:rPr lang="en-US" sz="1800" dirty="0"/>
                        <a:t>1</a:t>
                      </a:r>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extLst>
                  <a:ext uri="{0D108BD9-81ED-4DB2-BD59-A6C34878D82A}">
                    <a16:rowId xmlns:a16="http://schemas.microsoft.com/office/drawing/2014/main" val="10001"/>
                  </a:ext>
                </a:extLst>
              </a:tr>
              <a:tr h="370898">
                <a:tc>
                  <a:txBody>
                    <a:bodyPr/>
                    <a:lstStyle/>
                    <a:p>
                      <a:r>
                        <a:rPr lang="en-US" sz="1800" dirty="0"/>
                        <a:t>2</a:t>
                      </a:r>
                    </a:p>
                  </a:txBody>
                  <a:tcPr marL="91444" marR="91444" marT="45727" marB="45727"/>
                </a:tc>
                <a:tc>
                  <a:txBody>
                    <a:bodyPr/>
                    <a:lstStyle/>
                    <a:p>
                      <a:endParaRPr lang="en-US" sz="1800" dirty="0"/>
                    </a:p>
                  </a:txBody>
                  <a:tcPr marL="91444" marR="91444" marT="45727" marB="45727">
                    <a:solidFill>
                      <a:schemeClr val="tx1"/>
                    </a:solidFill>
                  </a:tcPr>
                </a:tc>
                <a:tc>
                  <a:txBody>
                    <a:bodyPr/>
                    <a:lstStyle/>
                    <a:p>
                      <a:endParaRPr lang="en-US" sz="1800"/>
                    </a:p>
                  </a:txBody>
                  <a:tcPr marL="91444" marR="91444" marT="45727" marB="45727"/>
                </a:tc>
                <a:tc>
                  <a:txBody>
                    <a:bodyPr/>
                    <a:lstStyle/>
                    <a:p>
                      <a:endParaRPr lang="en-US" sz="1800" dirty="0"/>
                    </a:p>
                  </a:txBody>
                  <a:tcPr marL="91444" marR="91444" marT="45727" marB="45727">
                    <a:solidFill>
                      <a:schemeClr val="tx1"/>
                    </a:solidFill>
                  </a:tcPr>
                </a:tc>
                <a:tc>
                  <a:txBody>
                    <a:bodyPr/>
                    <a:lstStyle/>
                    <a:p>
                      <a:endParaRPr lang="en-US" sz="1800" dirty="0"/>
                    </a:p>
                  </a:txBody>
                  <a:tcPr marL="91444" marR="91444" marT="45727" marB="45727">
                    <a:solidFill>
                      <a:schemeClr val="tx1"/>
                    </a:solidFill>
                  </a:tcPr>
                </a:tc>
                <a:tc>
                  <a:txBody>
                    <a:bodyPr/>
                    <a:lstStyle/>
                    <a:p>
                      <a:endParaRPr lang="en-US" sz="1800" dirty="0"/>
                    </a:p>
                  </a:txBody>
                  <a:tcPr marL="91444" marR="91444" marT="45727" marB="45727">
                    <a:solidFill>
                      <a:schemeClr val="tx1"/>
                    </a:solidFill>
                  </a:tcPr>
                </a:tc>
                <a:tc>
                  <a:txBody>
                    <a:bodyPr/>
                    <a:lstStyle/>
                    <a:p>
                      <a:endParaRPr lang="en-US" sz="1800" dirty="0"/>
                    </a:p>
                  </a:txBody>
                  <a:tcPr marL="91444" marR="91444" marT="45727" marB="45727">
                    <a:solidFill>
                      <a:schemeClr val="tx1"/>
                    </a:solidFill>
                  </a:tcPr>
                </a:tc>
                <a:tc>
                  <a:txBody>
                    <a:bodyPr/>
                    <a:lstStyle/>
                    <a:p>
                      <a:endParaRPr lang="en-US" sz="1800"/>
                    </a:p>
                  </a:txBody>
                  <a:tcPr marL="91444" marR="91444" marT="45727" marB="45727"/>
                </a:tc>
                <a:tc>
                  <a:txBody>
                    <a:bodyPr/>
                    <a:lstStyle/>
                    <a:p>
                      <a:endParaRPr lang="en-US" sz="1800" dirty="0"/>
                    </a:p>
                  </a:txBody>
                  <a:tcPr marL="91444" marR="91444" marT="45727" marB="45727"/>
                </a:tc>
                <a:tc>
                  <a:txBody>
                    <a:bodyPr/>
                    <a:lstStyle/>
                    <a:p>
                      <a:endParaRPr lang="en-US" sz="1800"/>
                    </a:p>
                  </a:txBody>
                  <a:tcPr marL="91444" marR="91444" marT="45727" marB="45727"/>
                </a:tc>
                <a:tc>
                  <a:txBody>
                    <a:bodyPr/>
                    <a:lstStyle/>
                    <a:p>
                      <a:endParaRPr lang="en-US" sz="1800" dirty="0"/>
                    </a:p>
                  </a:txBody>
                  <a:tcPr marL="91444" marR="91444" marT="45727" marB="45727">
                    <a:solidFill>
                      <a:schemeClr val="tx1"/>
                    </a:solidFill>
                  </a:tcPr>
                </a:tc>
                <a:extLst>
                  <a:ext uri="{0D108BD9-81ED-4DB2-BD59-A6C34878D82A}">
                    <a16:rowId xmlns:a16="http://schemas.microsoft.com/office/drawing/2014/main" val="10002"/>
                  </a:ext>
                </a:extLst>
              </a:tr>
              <a:tr h="370898">
                <a:tc>
                  <a:txBody>
                    <a:bodyPr/>
                    <a:lstStyle/>
                    <a:p>
                      <a:r>
                        <a:rPr lang="en-US" sz="1800" dirty="0"/>
                        <a:t>3</a:t>
                      </a:r>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solidFill>
                      <a:schemeClr val="tx1"/>
                    </a:solidFill>
                  </a:tcPr>
                </a:tc>
                <a:tc>
                  <a:txBody>
                    <a:bodyPr/>
                    <a:lstStyle/>
                    <a:p>
                      <a:endParaRPr lang="en-US" sz="1800"/>
                    </a:p>
                  </a:txBody>
                  <a:tcPr marL="91444" marR="91444" marT="45727" marB="45727">
                    <a:solidFill>
                      <a:schemeClr val="tx1"/>
                    </a:solidFill>
                  </a:tcPr>
                </a:tc>
                <a:tc>
                  <a:txBody>
                    <a:bodyPr/>
                    <a:lstStyle/>
                    <a:p>
                      <a:endParaRPr lang="en-US" sz="1800"/>
                    </a:p>
                  </a:txBody>
                  <a:tcPr marL="91444" marR="91444" marT="45727" marB="45727">
                    <a:solidFill>
                      <a:schemeClr val="tx1"/>
                    </a:solidFill>
                  </a:tcPr>
                </a:tc>
                <a:tc>
                  <a:txBody>
                    <a:bodyPr/>
                    <a:lstStyle/>
                    <a:p>
                      <a:endParaRPr lang="en-US" sz="1800" dirty="0"/>
                    </a:p>
                  </a:txBody>
                  <a:tcPr marL="91444" marR="91444" marT="45727" marB="45727">
                    <a:solidFill>
                      <a:schemeClr val="tx1"/>
                    </a:solidFill>
                  </a:tcPr>
                </a:tc>
                <a:tc>
                  <a:txBody>
                    <a:bodyPr/>
                    <a:lstStyle/>
                    <a:p>
                      <a:endParaRPr lang="en-US" sz="1800"/>
                    </a:p>
                  </a:txBody>
                  <a:tcPr marL="91444" marR="91444" marT="45727" marB="45727"/>
                </a:tc>
                <a:tc>
                  <a:txBody>
                    <a:bodyPr/>
                    <a:lstStyle/>
                    <a:p>
                      <a:endParaRPr lang="en-US" sz="1800" dirty="0"/>
                    </a:p>
                  </a:txBody>
                  <a:tcPr marL="91444" marR="91444" marT="45727" marB="45727">
                    <a:solidFill>
                      <a:schemeClr val="tx1"/>
                    </a:solidFill>
                  </a:tcPr>
                </a:tc>
                <a:tc>
                  <a:txBody>
                    <a:bodyPr/>
                    <a:lstStyle/>
                    <a:p>
                      <a:endParaRPr lang="en-US" sz="1800"/>
                    </a:p>
                  </a:txBody>
                  <a:tcPr marL="91444" marR="91444" marT="45727" marB="45727"/>
                </a:tc>
                <a:tc>
                  <a:txBody>
                    <a:bodyPr/>
                    <a:lstStyle/>
                    <a:p>
                      <a:endParaRPr lang="en-US" sz="1800" dirty="0"/>
                    </a:p>
                  </a:txBody>
                  <a:tcPr marL="91444" marR="91444" marT="45727" marB="45727"/>
                </a:tc>
                <a:extLst>
                  <a:ext uri="{0D108BD9-81ED-4DB2-BD59-A6C34878D82A}">
                    <a16:rowId xmlns:a16="http://schemas.microsoft.com/office/drawing/2014/main" val="10003"/>
                  </a:ext>
                </a:extLst>
              </a:tr>
              <a:tr h="370898">
                <a:tc>
                  <a:txBody>
                    <a:bodyPr/>
                    <a:lstStyle/>
                    <a:p>
                      <a:r>
                        <a:rPr lang="en-US" sz="1800" dirty="0"/>
                        <a:t>4</a:t>
                      </a:r>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solidFill>
                      <a:schemeClr val="tx1"/>
                    </a:solidFill>
                  </a:tcPr>
                </a:tc>
                <a:tc>
                  <a:txBody>
                    <a:bodyPr/>
                    <a:lstStyle/>
                    <a:p>
                      <a:endParaRPr lang="en-US" sz="1800"/>
                    </a:p>
                  </a:txBody>
                  <a:tcPr marL="91444" marR="91444" marT="45727" marB="45727">
                    <a:solidFill>
                      <a:schemeClr val="tx1"/>
                    </a:solidFill>
                  </a:tcPr>
                </a:tc>
                <a:tc>
                  <a:txBody>
                    <a:bodyPr/>
                    <a:lstStyle/>
                    <a:p>
                      <a:endParaRPr lang="en-US" sz="1800"/>
                    </a:p>
                  </a:txBody>
                  <a:tcPr marL="91444" marR="91444" marT="45727" marB="45727">
                    <a:solidFill>
                      <a:schemeClr val="tx1"/>
                    </a:solidFill>
                  </a:tcPr>
                </a:tc>
                <a:tc>
                  <a:txBody>
                    <a:bodyPr/>
                    <a:lstStyle/>
                    <a:p>
                      <a:endParaRPr lang="en-US" sz="1800" dirty="0"/>
                    </a:p>
                  </a:txBody>
                  <a:tcPr marL="91444" marR="91444" marT="45727" marB="45727">
                    <a:solidFill>
                      <a:schemeClr val="tx1"/>
                    </a:solidFill>
                  </a:tcPr>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dirty="0"/>
                    </a:p>
                  </a:txBody>
                  <a:tcPr marL="91444" marR="91444" marT="45727" marB="45727">
                    <a:solidFill>
                      <a:schemeClr val="tx1"/>
                    </a:solidFill>
                  </a:tcPr>
                </a:tc>
                <a:extLst>
                  <a:ext uri="{0D108BD9-81ED-4DB2-BD59-A6C34878D82A}">
                    <a16:rowId xmlns:a16="http://schemas.microsoft.com/office/drawing/2014/main" val="10004"/>
                  </a:ext>
                </a:extLst>
              </a:tr>
              <a:tr h="370898">
                <a:tc>
                  <a:txBody>
                    <a:bodyPr/>
                    <a:lstStyle/>
                    <a:p>
                      <a:r>
                        <a:rPr lang="en-US" sz="1800" dirty="0"/>
                        <a:t>5</a:t>
                      </a:r>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dirty="0"/>
                    </a:p>
                  </a:txBody>
                  <a:tcPr marL="91444" marR="91444" marT="45727" marB="45727">
                    <a:solidFill>
                      <a:schemeClr val="tx1"/>
                    </a:solidFill>
                  </a:tcPr>
                </a:tc>
                <a:tc>
                  <a:txBody>
                    <a:bodyPr/>
                    <a:lstStyle/>
                    <a:p>
                      <a:endParaRPr lang="en-US" sz="1800" dirty="0"/>
                    </a:p>
                  </a:txBody>
                  <a:tcPr marL="91444" marR="91444" marT="45727" marB="45727">
                    <a:solidFill>
                      <a:schemeClr val="tx1"/>
                    </a:solidFill>
                  </a:tcPr>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extLst>
                  <a:ext uri="{0D108BD9-81ED-4DB2-BD59-A6C34878D82A}">
                    <a16:rowId xmlns:a16="http://schemas.microsoft.com/office/drawing/2014/main" val="10005"/>
                  </a:ext>
                </a:extLst>
              </a:tr>
              <a:tr h="370898">
                <a:tc>
                  <a:txBody>
                    <a:bodyPr/>
                    <a:lstStyle/>
                    <a:p>
                      <a:r>
                        <a:rPr lang="en-US" sz="1800" dirty="0"/>
                        <a:t>6</a:t>
                      </a:r>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dirty="0"/>
                    </a:p>
                  </a:txBody>
                  <a:tcPr marL="91444" marR="91444" marT="45727" marB="45727">
                    <a:solidFill>
                      <a:schemeClr val="tx1"/>
                    </a:solidFill>
                  </a:tcPr>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extLst>
                  <a:ext uri="{0D108BD9-81ED-4DB2-BD59-A6C34878D82A}">
                    <a16:rowId xmlns:a16="http://schemas.microsoft.com/office/drawing/2014/main" val="10006"/>
                  </a:ext>
                </a:extLst>
              </a:tr>
              <a:tr h="370898">
                <a:tc>
                  <a:txBody>
                    <a:bodyPr/>
                    <a:lstStyle/>
                    <a:p>
                      <a:r>
                        <a:rPr lang="en-US" sz="1800" dirty="0"/>
                        <a:t>7</a:t>
                      </a:r>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dirty="0"/>
                    </a:p>
                  </a:txBody>
                  <a:tcPr marL="91444" marR="91444" marT="45727" marB="45727">
                    <a:solidFill>
                      <a:schemeClr val="tx1"/>
                    </a:solidFill>
                  </a:tcPr>
                </a:tc>
                <a:extLst>
                  <a:ext uri="{0D108BD9-81ED-4DB2-BD59-A6C34878D82A}">
                    <a16:rowId xmlns:a16="http://schemas.microsoft.com/office/drawing/2014/main" val="10007"/>
                  </a:ext>
                </a:extLst>
              </a:tr>
              <a:tr h="370898">
                <a:tc>
                  <a:txBody>
                    <a:bodyPr/>
                    <a:lstStyle/>
                    <a:p>
                      <a:r>
                        <a:rPr lang="en-US" sz="1800" dirty="0"/>
                        <a:t>8</a:t>
                      </a:r>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extLst>
                  <a:ext uri="{0D108BD9-81ED-4DB2-BD59-A6C34878D82A}">
                    <a16:rowId xmlns:a16="http://schemas.microsoft.com/office/drawing/2014/main" val="10008"/>
                  </a:ext>
                </a:extLst>
              </a:tr>
              <a:tr h="370898">
                <a:tc>
                  <a:txBody>
                    <a:bodyPr/>
                    <a:lstStyle/>
                    <a:p>
                      <a:r>
                        <a:rPr lang="en-US" sz="1800" dirty="0"/>
                        <a:t>9</a:t>
                      </a:r>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dirty="0"/>
                    </a:p>
                  </a:txBody>
                  <a:tcPr marL="91444" marR="91444" marT="45727" marB="45727">
                    <a:solidFill>
                      <a:schemeClr val="tx1"/>
                    </a:solidFill>
                  </a:tcPr>
                </a:tc>
                <a:extLst>
                  <a:ext uri="{0D108BD9-81ED-4DB2-BD59-A6C34878D82A}">
                    <a16:rowId xmlns:a16="http://schemas.microsoft.com/office/drawing/2014/main" val="10009"/>
                  </a:ext>
                </a:extLst>
              </a:tr>
              <a:tr h="370898">
                <a:tc>
                  <a:txBody>
                    <a:bodyPr/>
                    <a:lstStyle/>
                    <a:p>
                      <a:r>
                        <a:rPr lang="en-US" sz="1800" dirty="0"/>
                        <a:t>10</a:t>
                      </a:r>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dirty="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dirty="0"/>
                    </a:p>
                  </a:txBody>
                  <a:tcPr marL="91444" marR="91444" marT="45727" marB="45727"/>
                </a:tc>
                <a:extLst>
                  <a:ext uri="{0D108BD9-81ED-4DB2-BD59-A6C34878D82A}">
                    <a16:rowId xmlns:a16="http://schemas.microsoft.com/office/drawing/2014/main" val="10010"/>
                  </a:ext>
                </a:extLst>
              </a:tr>
            </a:tbl>
          </a:graphicData>
        </a:graphic>
      </p:graphicFrame>
      <p:sp>
        <p:nvSpPr>
          <p:cNvPr id="55446" name="TextBox 6"/>
          <p:cNvSpPr txBox="1">
            <a:spLocks noChangeArrowheads="1"/>
          </p:cNvSpPr>
          <p:nvPr/>
        </p:nvSpPr>
        <p:spPr bwMode="auto">
          <a:xfrm>
            <a:off x="2376488" y="1370013"/>
            <a:ext cx="7064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spcBef>
                <a:spcPct val="0"/>
              </a:spcBef>
              <a:spcAft>
                <a:spcPct val="0"/>
              </a:spcAft>
              <a:buClrTx/>
              <a:buSzTx/>
              <a:buFontTx/>
              <a:buNone/>
            </a:pPr>
            <a:r>
              <a:rPr lang="en-US" altLang="en-US" sz="1400"/>
              <a:t>Items</a:t>
            </a:r>
          </a:p>
        </p:txBody>
      </p:sp>
      <p:sp>
        <p:nvSpPr>
          <p:cNvPr id="55447" name="TextBox 7"/>
          <p:cNvSpPr txBox="1">
            <a:spLocks noChangeArrowheads="1"/>
          </p:cNvSpPr>
          <p:nvPr/>
        </p:nvSpPr>
        <p:spPr bwMode="auto">
          <a:xfrm rot="-5400000">
            <a:off x="-491331" y="3547269"/>
            <a:ext cx="13525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spcBef>
                <a:spcPct val="0"/>
              </a:spcBef>
              <a:spcAft>
                <a:spcPct val="0"/>
              </a:spcAft>
              <a:buClrTx/>
              <a:buSzTx/>
              <a:buFontTx/>
              <a:buNone/>
            </a:pPr>
            <a:r>
              <a:rPr lang="en-US" altLang="en-US" sz="1400"/>
              <a:t>Transactions</a:t>
            </a:r>
          </a:p>
        </p:txBody>
      </p:sp>
    </p:spTree>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itle 1"/>
          <p:cNvSpPr>
            <a:spLocks noGrp="1"/>
          </p:cNvSpPr>
          <p:nvPr>
            <p:ph type="title"/>
          </p:nvPr>
        </p:nvSpPr>
        <p:spPr/>
        <p:txBody>
          <a:bodyPr/>
          <a:lstStyle/>
          <a:p>
            <a:r>
              <a:rPr lang="en-US" altLang="en-US"/>
              <a:t>An illustrative example</a:t>
            </a:r>
          </a:p>
        </p:txBody>
      </p:sp>
      <p:sp>
        <p:nvSpPr>
          <p:cNvPr id="56323" name="TextBox 4"/>
          <p:cNvSpPr txBox="1">
            <a:spLocks noChangeArrowheads="1"/>
          </p:cNvSpPr>
          <p:nvPr/>
        </p:nvSpPr>
        <p:spPr bwMode="auto">
          <a:xfrm>
            <a:off x="5570538" y="1789113"/>
            <a:ext cx="3309937" cy="2400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spcBef>
                <a:spcPct val="0"/>
              </a:spcBef>
              <a:spcAft>
                <a:spcPct val="0"/>
              </a:spcAft>
              <a:buClrTx/>
              <a:buSzTx/>
              <a:buFontTx/>
              <a:buNone/>
            </a:pPr>
            <a:r>
              <a:rPr lang="en-US" altLang="en-US" sz="1600"/>
              <a:t>Support threshold (by count) : 5</a:t>
            </a:r>
          </a:p>
          <a:p>
            <a:pPr>
              <a:spcBef>
                <a:spcPct val="0"/>
              </a:spcBef>
              <a:spcAft>
                <a:spcPct val="0"/>
              </a:spcAft>
              <a:buClrTx/>
              <a:buSzTx/>
              <a:buFontTx/>
              <a:buNone/>
            </a:pPr>
            <a:r>
              <a:rPr lang="en-US" altLang="en-US" sz="1100"/>
              <a:t>Frequent itemsets: {F}</a:t>
            </a:r>
          </a:p>
          <a:p>
            <a:pPr>
              <a:spcBef>
                <a:spcPct val="0"/>
              </a:spcBef>
              <a:spcAft>
                <a:spcPct val="0"/>
              </a:spcAft>
              <a:buClrTx/>
              <a:buSzTx/>
              <a:buFontTx/>
              <a:buNone/>
            </a:pPr>
            <a:r>
              <a:rPr lang="en-US" altLang="en-US" sz="1100">
                <a:solidFill>
                  <a:srgbClr val="FF0000"/>
                </a:solidFill>
              </a:rPr>
              <a:t>Maximal itemsets: ? </a:t>
            </a:r>
          </a:p>
          <a:p>
            <a:pPr>
              <a:spcBef>
                <a:spcPct val="0"/>
              </a:spcBef>
              <a:spcAft>
                <a:spcPct val="0"/>
              </a:spcAft>
              <a:buClrTx/>
              <a:buSzTx/>
              <a:buFontTx/>
              <a:buNone/>
            </a:pPr>
            <a:endParaRPr lang="en-US" altLang="en-US" sz="1100"/>
          </a:p>
          <a:p>
            <a:pPr>
              <a:spcBef>
                <a:spcPct val="0"/>
              </a:spcBef>
              <a:spcAft>
                <a:spcPct val="0"/>
              </a:spcAft>
              <a:buClrTx/>
              <a:buSzTx/>
              <a:buFontTx/>
              <a:buNone/>
            </a:pPr>
            <a:r>
              <a:rPr lang="en-US" altLang="en-US" sz="1600"/>
              <a:t>Support threshold (by count): 4</a:t>
            </a:r>
          </a:p>
          <a:p>
            <a:pPr>
              <a:spcBef>
                <a:spcPct val="0"/>
              </a:spcBef>
              <a:spcAft>
                <a:spcPct val="0"/>
              </a:spcAft>
              <a:buClrTx/>
              <a:buSzTx/>
              <a:buFontTx/>
              <a:buNone/>
            </a:pPr>
            <a:r>
              <a:rPr lang="en-US" altLang="en-US" sz="1100"/>
              <a:t>Frequent itemsets: {E}, {F}, {E,F}, {J}</a:t>
            </a:r>
          </a:p>
          <a:p>
            <a:pPr>
              <a:spcBef>
                <a:spcPct val="0"/>
              </a:spcBef>
              <a:spcAft>
                <a:spcPct val="0"/>
              </a:spcAft>
              <a:buClrTx/>
              <a:buSzTx/>
              <a:buFontTx/>
              <a:buNone/>
            </a:pPr>
            <a:r>
              <a:rPr lang="en-US" altLang="en-US" sz="1100">
                <a:solidFill>
                  <a:srgbClr val="FF0000"/>
                </a:solidFill>
              </a:rPr>
              <a:t>Maximal itemsets: ? </a:t>
            </a:r>
          </a:p>
          <a:p>
            <a:pPr>
              <a:spcBef>
                <a:spcPct val="0"/>
              </a:spcBef>
              <a:spcAft>
                <a:spcPct val="0"/>
              </a:spcAft>
              <a:buClrTx/>
              <a:buSzTx/>
              <a:buFontTx/>
              <a:buNone/>
            </a:pPr>
            <a:endParaRPr lang="en-US" altLang="en-US" sz="1100"/>
          </a:p>
          <a:p>
            <a:pPr>
              <a:spcBef>
                <a:spcPct val="0"/>
              </a:spcBef>
              <a:spcAft>
                <a:spcPct val="0"/>
              </a:spcAft>
              <a:buClrTx/>
              <a:buSzTx/>
              <a:buFontTx/>
              <a:buNone/>
            </a:pPr>
            <a:r>
              <a:rPr lang="en-US" altLang="en-US" sz="1600"/>
              <a:t>Support threshold (by count): 3</a:t>
            </a:r>
          </a:p>
          <a:p>
            <a:pPr>
              <a:spcBef>
                <a:spcPct val="0"/>
              </a:spcBef>
              <a:spcAft>
                <a:spcPct val="0"/>
              </a:spcAft>
              <a:buClrTx/>
              <a:buSzTx/>
              <a:buFontTx/>
              <a:buNone/>
            </a:pPr>
            <a:r>
              <a:rPr lang="en-US" altLang="en-US" sz="1100"/>
              <a:t>Frequent itemsets:</a:t>
            </a:r>
          </a:p>
          <a:p>
            <a:pPr>
              <a:spcBef>
                <a:spcPct val="0"/>
              </a:spcBef>
              <a:spcAft>
                <a:spcPct val="0"/>
              </a:spcAft>
              <a:buClrTx/>
              <a:buSzTx/>
              <a:buFontTx/>
              <a:buNone/>
            </a:pPr>
            <a:r>
              <a:rPr lang="en-US" altLang="en-US" sz="1100"/>
              <a:t>        All subsets of {C,D,E,F} + {J}</a:t>
            </a:r>
          </a:p>
          <a:p>
            <a:pPr>
              <a:spcBef>
                <a:spcPct val="0"/>
              </a:spcBef>
              <a:spcAft>
                <a:spcPct val="0"/>
              </a:spcAft>
              <a:buClrTx/>
              <a:buSzTx/>
              <a:buFontTx/>
              <a:buNone/>
            </a:pPr>
            <a:r>
              <a:rPr lang="en-US" altLang="en-US" sz="1100">
                <a:solidFill>
                  <a:srgbClr val="FF0000"/>
                </a:solidFill>
              </a:rPr>
              <a:t>Maximal itemsets: ?</a:t>
            </a:r>
          </a:p>
        </p:txBody>
      </p:sp>
      <p:graphicFrame>
        <p:nvGraphicFramePr>
          <p:cNvPr id="6" name="Content Placeholder 3"/>
          <p:cNvGraphicFramePr>
            <a:graphicFrameLocks/>
          </p:cNvGraphicFramePr>
          <p:nvPr/>
        </p:nvGraphicFramePr>
        <p:xfrm>
          <a:off x="342900" y="1690688"/>
          <a:ext cx="5135559" cy="4079878"/>
        </p:xfrm>
        <a:graphic>
          <a:graphicData uri="http://schemas.openxmlformats.org/drawingml/2006/table">
            <a:tbl>
              <a:tblPr firstRow="1" bandRow="1">
                <a:tableStyleId>{5C22544A-7EE6-4342-B048-85BDC9FD1C3A}</a:tableStyleId>
              </a:tblPr>
              <a:tblGrid>
                <a:gridCol w="466869">
                  <a:extLst>
                    <a:ext uri="{9D8B030D-6E8A-4147-A177-3AD203B41FA5}">
                      <a16:colId xmlns:a16="http://schemas.microsoft.com/office/drawing/2014/main" val="20000"/>
                    </a:ext>
                  </a:extLst>
                </a:gridCol>
                <a:gridCol w="466869">
                  <a:extLst>
                    <a:ext uri="{9D8B030D-6E8A-4147-A177-3AD203B41FA5}">
                      <a16:colId xmlns:a16="http://schemas.microsoft.com/office/drawing/2014/main" val="20001"/>
                    </a:ext>
                  </a:extLst>
                </a:gridCol>
                <a:gridCol w="466869">
                  <a:extLst>
                    <a:ext uri="{9D8B030D-6E8A-4147-A177-3AD203B41FA5}">
                      <a16:colId xmlns:a16="http://schemas.microsoft.com/office/drawing/2014/main" val="20002"/>
                    </a:ext>
                  </a:extLst>
                </a:gridCol>
                <a:gridCol w="466869">
                  <a:extLst>
                    <a:ext uri="{9D8B030D-6E8A-4147-A177-3AD203B41FA5}">
                      <a16:colId xmlns:a16="http://schemas.microsoft.com/office/drawing/2014/main" val="20003"/>
                    </a:ext>
                  </a:extLst>
                </a:gridCol>
                <a:gridCol w="466869">
                  <a:extLst>
                    <a:ext uri="{9D8B030D-6E8A-4147-A177-3AD203B41FA5}">
                      <a16:colId xmlns:a16="http://schemas.microsoft.com/office/drawing/2014/main" val="20004"/>
                    </a:ext>
                  </a:extLst>
                </a:gridCol>
                <a:gridCol w="466869">
                  <a:extLst>
                    <a:ext uri="{9D8B030D-6E8A-4147-A177-3AD203B41FA5}">
                      <a16:colId xmlns:a16="http://schemas.microsoft.com/office/drawing/2014/main" val="20005"/>
                    </a:ext>
                  </a:extLst>
                </a:gridCol>
                <a:gridCol w="466869">
                  <a:extLst>
                    <a:ext uri="{9D8B030D-6E8A-4147-A177-3AD203B41FA5}">
                      <a16:colId xmlns:a16="http://schemas.microsoft.com/office/drawing/2014/main" val="20006"/>
                    </a:ext>
                  </a:extLst>
                </a:gridCol>
                <a:gridCol w="466869">
                  <a:extLst>
                    <a:ext uri="{9D8B030D-6E8A-4147-A177-3AD203B41FA5}">
                      <a16:colId xmlns:a16="http://schemas.microsoft.com/office/drawing/2014/main" val="20007"/>
                    </a:ext>
                  </a:extLst>
                </a:gridCol>
                <a:gridCol w="466869">
                  <a:extLst>
                    <a:ext uri="{9D8B030D-6E8A-4147-A177-3AD203B41FA5}">
                      <a16:colId xmlns:a16="http://schemas.microsoft.com/office/drawing/2014/main" val="20008"/>
                    </a:ext>
                  </a:extLst>
                </a:gridCol>
                <a:gridCol w="466869">
                  <a:extLst>
                    <a:ext uri="{9D8B030D-6E8A-4147-A177-3AD203B41FA5}">
                      <a16:colId xmlns:a16="http://schemas.microsoft.com/office/drawing/2014/main" val="20009"/>
                    </a:ext>
                  </a:extLst>
                </a:gridCol>
                <a:gridCol w="466869">
                  <a:extLst>
                    <a:ext uri="{9D8B030D-6E8A-4147-A177-3AD203B41FA5}">
                      <a16:colId xmlns:a16="http://schemas.microsoft.com/office/drawing/2014/main" val="20010"/>
                    </a:ext>
                  </a:extLst>
                </a:gridCol>
              </a:tblGrid>
              <a:tr h="370898">
                <a:tc>
                  <a:txBody>
                    <a:bodyPr/>
                    <a:lstStyle/>
                    <a:p>
                      <a:endParaRPr lang="en-US" sz="1800" dirty="0"/>
                    </a:p>
                  </a:txBody>
                  <a:tcPr marL="91444" marR="91444" marT="45727" marB="45727"/>
                </a:tc>
                <a:tc>
                  <a:txBody>
                    <a:bodyPr/>
                    <a:lstStyle/>
                    <a:p>
                      <a:r>
                        <a:rPr lang="en-US" sz="1800" dirty="0"/>
                        <a:t>A</a:t>
                      </a:r>
                    </a:p>
                  </a:txBody>
                  <a:tcPr marL="91444" marR="91444" marT="45727" marB="45727"/>
                </a:tc>
                <a:tc>
                  <a:txBody>
                    <a:bodyPr/>
                    <a:lstStyle/>
                    <a:p>
                      <a:r>
                        <a:rPr lang="en-US" sz="1800" dirty="0"/>
                        <a:t>B</a:t>
                      </a:r>
                    </a:p>
                  </a:txBody>
                  <a:tcPr marL="91444" marR="91444" marT="45727" marB="45727"/>
                </a:tc>
                <a:tc>
                  <a:txBody>
                    <a:bodyPr/>
                    <a:lstStyle/>
                    <a:p>
                      <a:r>
                        <a:rPr lang="en-US" sz="1800" dirty="0"/>
                        <a:t>C</a:t>
                      </a:r>
                    </a:p>
                  </a:txBody>
                  <a:tcPr marL="91444" marR="91444" marT="45727" marB="45727"/>
                </a:tc>
                <a:tc>
                  <a:txBody>
                    <a:bodyPr/>
                    <a:lstStyle/>
                    <a:p>
                      <a:r>
                        <a:rPr lang="en-US" sz="1800" dirty="0"/>
                        <a:t>D</a:t>
                      </a:r>
                    </a:p>
                  </a:txBody>
                  <a:tcPr marL="91444" marR="91444" marT="45727" marB="45727"/>
                </a:tc>
                <a:tc>
                  <a:txBody>
                    <a:bodyPr/>
                    <a:lstStyle/>
                    <a:p>
                      <a:r>
                        <a:rPr lang="en-US" sz="1800" dirty="0"/>
                        <a:t>E</a:t>
                      </a:r>
                    </a:p>
                  </a:txBody>
                  <a:tcPr marL="91444" marR="91444" marT="45727" marB="45727"/>
                </a:tc>
                <a:tc>
                  <a:txBody>
                    <a:bodyPr/>
                    <a:lstStyle/>
                    <a:p>
                      <a:r>
                        <a:rPr lang="en-US" sz="1800" dirty="0"/>
                        <a:t>F</a:t>
                      </a:r>
                    </a:p>
                  </a:txBody>
                  <a:tcPr marL="91444" marR="91444" marT="45727" marB="45727"/>
                </a:tc>
                <a:tc>
                  <a:txBody>
                    <a:bodyPr/>
                    <a:lstStyle/>
                    <a:p>
                      <a:r>
                        <a:rPr lang="en-US" sz="1800" dirty="0"/>
                        <a:t>G</a:t>
                      </a:r>
                    </a:p>
                  </a:txBody>
                  <a:tcPr marL="91444" marR="91444" marT="45727" marB="45727"/>
                </a:tc>
                <a:tc>
                  <a:txBody>
                    <a:bodyPr/>
                    <a:lstStyle/>
                    <a:p>
                      <a:r>
                        <a:rPr lang="en-US" sz="1800" dirty="0"/>
                        <a:t>H</a:t>
                      </a:r>
                    </a:p>
                  </a:txBody>
                  <a:tcPr marL="91444" marR="91444" marT="45727" marB="45727"/>
                </a:tc>
                <a:tc>
                  <a:txBody>
                    <a:bodyPr/>
                    <a:lstStyle/>
                    <a:p>
                      <a:r>
                        <a:rPr lang="en-US" sz="1800" dirty="0"/>
                        <a:t>I</a:t>
                      </a:r>
                    </a:p>
                  </a:txBody>
                  <a:tcPr marL="91444" marR="91444" marT="45727" marB="45727"/>
                </a:tc>
                <a:tc>
                  <a:txBody>
                    <a:bodyPr/>
                    <a:lstStyle/>
                    <a:p>
                      <a:r>
                        <a:rPr lang="en-US" sz="1800" dirty="0"/>
                        <a:t>J</a:t>
                      </a:r>
                    </a:p>
                  </a:txBody>
                  <a:tcPr marL="91444" marR="91444" marT="45727" marB="45727"/>
                </a:tc>
                <a:extLst>
                  <a:ext uri="{0D108BD9-81ED-4DB2-BD59-A6C34878D82A}">
                    <a16:rowId xmlns:a16="http://schemas.microsoft.com/office/drawing/2014/main" val="10000"/>
                  </a:ext>
                </a:extLst>
              </a:tr>
              <a:tr h="370898">
                <a:tc>
                  <a:txBody>
                    <a:bodyPr/>
                    <a:lstStyle/>
                    <a:p>
                      <a:r>
                        <a:rPr lang="en-US" sz="1800" dirty="0"/>
                        <a:t>1</a:t>
                      </a:r>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extLst>
                  <a:ext uri="{0D108BD9-81ED-4DB2-BD59-A6C34878D82A}">
                    <a16:rowId xmlns:a16="http://schemas.microsoft.com/office/drawing/2014/main" val="10001"/>
                  </a:ext>
                </a:extLst>
              </a:tr>
              <a:tr h="370898">
                <a:tc>
                  <a:txBody>
                    <a:bodyPr/>
                    <a:lstStyle/>
                    <a:p>
                      <a:r>
                        <a:rPr lang="en-US" sz="1800" dirty="0"/>
                        <a:t>2</a:t>
                      </a:r>
                    </a:p>
                  </a:txBody>
                  <a:tcPr marL="91444" marR="91444" marT="45727" marB="45727"/>
                </a:tc>
                <a:tc>
                  <a:txBody>
                    <a:bodyPr/>
                    <a:lstStyle/>
                    <a:p>
                      <a:endParaRPr lang="en-US" sz="1800" dirty="0"/>
                    </a:p>
                  </a:txBody>
                  <a:tcPr marL="91444" marR="91444" marT="45727" marB="45727">
                    <a:solidFill>
                      <a:schemeClr val="tx1"/>
                    </a:solidFill>
                  </a:tcPr>
                </a:tc>
                <a:tc>
                  <a:txBody>
                    <a:bodyPr/>
                    <a:lstStyle/>
                    <a:p>
                      <a:endParaRPr lang="en-US" sz="1800"/>
                    </a:p>
                  </a:txBody>
                  <a:tcPr marL="91444" marR="91444" marT="45727" marB="45727"/>
                </a:tc>
                <a:tc>
                  <a:txBody>
                    <a:bodyPr/>
                    <a:lstStyle/>
                    <a:p>
                      <a:endParaRPr lang="en-US" sz="1800" dirty="0"/>
                    </a:p>
                  </a:txBody>
                  <a:tcPr marL="91444" marR="91444" marT="45727" marB="45727">
                    <a:solidFill>
                      <a:schemeClr val="tx1"/>
                    </a:solidFill>
                  </a:tcPr>
                </a:tc>
                <a:tc>
                  <a:txBody>
                    <a:bodyPr/>
                    <a:lstStyle/>
                    <a:p>
                      <a:endParaRPr lang="en-US" sz="1800" dirty="0"/>
                    </a:p>
                  </a:txBody>
                  <a:tcPr marL="91444" marR="91444" marT="45727" marB="45727">
                    <a:solidFill>
                      <a:schemeClr val="tx1"/>
                    </a:solidFill>
                  </a:tcPr>
                </a:tc>
                <a:tc>
                  <a:txBody>
                    <a:bodyPr/>
                    <a:lstStyle/>
                    <a:p>
                      <a:endParaRPr lang="en-US" sz="1800" dirty="0"/>
                    </a:p>
                  </a:txBody>
                  <a:tcPr marL="91444" marR="91444" marT="45727" marB="45727">
                    <a:solidFill>
                      <a:schemeClr val="tx1"/>
                    </a:solidFill>
                  </a:tcPr>
                </a:tc>
                <a:tc>
                  <a:txBody>
                    <a:bodyPr/>
                    <a:lstStyle/>
                    <a:p>
                      <a:endParaRPr lang="en-US" sz="1800" dirty="0"/>
                    </a:p>
                  </a:txBody>
                  <a:tcPr marL="91444" marR="91444" marT="45727" marB="45727">
                    <a:solidFill>
                      <a:schemeClr val="tx1"/>
                    </a:solidFill>
                  </a:tcPr>
                </a:tc>
                <a:tc>
                  <a:txBody>
                    <a:bodyPr/>
                    <a:lstStyle/>
                    <a:p>
                      <a:endParaRPr lang="en-US" sz="1800"/>
                    </a:p>
                  </a:txBody>
                  <a:tcPr marL="91444" marR="91444" marT="45727" marB="45727"/>
                </a:tc>
                <a:tc>
                  <a:txBody>
                    <a:bodyPr/>
                    <a:lstStyle/>
                    <a:p>
                      <a:endParaRPr lang="en-US" sz="1800" dirty="0"/>
                    </a:p>
                  </a:txBody>
                  <a:tcPr marL="91444" marR="91444" marT="45727" marB="45727"/>
                </a:tc>
                <a:tc>
                  <a:txBody>
                    <a:bodyPr/>
                    <a:lstStyle/>
                    <a:p>
                      <a:endParaRPr lang="en-US" sz="1800"/>
                    </a:p>
                  </a:txBody>
                  <a:tcPr marL="91444" marR="91444" marT="45727" marB="45727"/>
                </a:tc>
                <a:tc>
                  <a:txBody>
                    <a:bodyPr/>
                    <a:lstStyle/>
                    <a:p>
                      <a:endParaRPr lang="en-US" sz="1800" dirty="0"/>
                    </a:p>
                  </a:txBody>
                  <a:tcPr marL="91444" marR="91444" marT="45727" marB="45727">
                    <a:solidFill>
                      <a:schemeClr val="tx1"/>
                    </a:solidFill>
                  </a:tcPr>
                </a:tc>
                <a:extLst>
                  <a:ext uri="{0D108BD9-81ED-4DB2-BD59-A6C34878D82A}">
                    <a16:rowId xmlns:a16="http://schemas.microsoft.com/office/drawing/2014/main" val="10002"/>
                  </a:ext>
                </a:extLst>
              </a:tr>
              <a:tr h="370898">
                <a:tc>
                  <a:txBody>
                    <a:bodyPr/>
                    <a:lstStyle/>
                    <a:p>
                      <a:r>
                        <a:rPr lang="en-US" sz="1800" dirty="0"/>
                        <a:t>3</a:t>
                      </a:r>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solidFill>
                      <a:schemeClr val="tx1"/>
                    </a:solidFill>
                  </a:tcPr>
                </a:tc>
                <a:tc>
                  <a:txBody>
                    <a:bodyPr/>
                    <a:lstStyle/>
                    <a:p>
                      <a:endParaRPr lang="en-US" sz="1800"/>
                    </a:p>
                  </a:txBody>
                  <a:tcPr marL="91444" marR="91444" marT="45727" marB="45727">
                    <a:solidFill>
                      <a:schemeClr val="tx1"/>
                    </a:solidFill>
                  </a:tcPr>
                </a:tc>
                <a:tc>
                  <a:txBody>
                    <a:bodyPr/>
                    <a:lstStyle/>
                    <a:p>
                      <a:endParaRPr lang="en-US" sz="1800"/>
                    </a:p>
                  </a:txBody>
                  <a:tcPr marL="91444" marR="91444" marT="45727" marB="45727">
                    <a:solidFill>
                      <a:schemeClr val="tx1"/>
                    </a:solidFill>
                  </a:tcPr>
                </a:tc>
                <a:tc>
                  <a:txBody>
                    <a:bodyPr/>
                    <a:lstStyle/>
                    <a:p>
                      <a:endParaRPr lang="en-US" sz="1800" dirty="0"/>
                    </a:p>
                  </a:txBody>
                  <a:tcPr marL="91444" marR="91444" marT="45727" marB="45727">
                    <a:solidFill>
                      <a:schemeClr val="tx1"/>
                    </a:solidFill>
                  </a:tcPr>
                </a:tc>
                <a:tc>
                  <a:txBody>
                    <a:bodyPr/>
                    <a:lstStyle/>
                    <a:p>
                      <a:endParaRPr lang="en-US" sz="1800"/>
                    </a:p>
                  </a:txBody>
                  <a:tcPr marL="91444" marR="91444" marT="45727" marB="45727"/>
                </a:tc>
                <a:tc>
                  <a:txBody>
                    <a:bodyPr/>
                    <a:lstStyle/>
                    <a:p>
                      <a:endParaRPr lang="en-US" sz="1800" dirty="0"/>
                    </a:p>
                  </a:txBody>
                  <a:tcPr marL="91444" marR="91444" marT="45727" marB="45727">
                    <a:solidFill>
                      <a:schemeClr val="tx1"/>
                    </a:solidFill>
                  </a:tcPr>
                </a:tc>
                <a:tc>
                  <a:txBody>
                    <a:bodyPr/>
                    <a:lstStyle/>
                    <a:p>
                      <a:endParaRPr lang="en-US" sz="1800"/>
                    </a:p>
                  </a:txBody>
                  <a:tcPr marL="91444" marR="91444" marT="45727" marB="45727"/>
                </a:tc>
                <a:tc>
                  <a:txBody>
                    <a:bodyPr/>
                    <a:lstStyle/>
                    <a:p>
                      <a:endParaRPr lang="en-US" sz="1800" dirty="0"/>
                    </a:p>
                  </a:txBody>
                  <a:tcPr marL="91444" marR="91444" marT="45727" marB="45727"/>
                </a:tc>
                <a:extLst>
                  <a:ext uri="{0D108BD9-81ED-4DB2-BD59-A6C34878D82A}">
                    <a16:rowId xmlns:a16="http://schemas.microsoft.com/office/drawing/2014/main" val="10003"/>
                  </a:ext>
                </a:extLst>
              </a:tr>
              <a:tr h="370898">
                <a:tc>
                  <a:txBody>
                    <a:bodyPr/>
                    <a:lstStyle/>
                    <a:p>
                      <a:r>
                        <a:rPr lang="en-US" sz="1800" dirty="0"/>
                        <a:t>4</a:t>
                      </a:r>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solidFill>
                      <a:schemeClr val="tx1"/>
                    </a:solidFill>
                  </a:tcPr>
                </a:tc>
                <a:tc>
                  <a:txBody>
                    <a:bodyPr/>
                    <a:lstStyle/>
                    <a:p>
                      <a:endParaRPr lang="en-US" sz="1800"/>
                    </a:p>
                  </a:txBody>
                  <a:tcPr marL="91444" marR="91444" marT="45727" marB="45727">
                    <a:solidFill>
                      <a:schemeClr val="tx1"/>
                    </a:solidFill>
                  </a:tcPr>
                </a:tc>
                <a:tc>
                  <a:txBody>
                    <a:bodyPr/>
                    <a:lstStyle/>
                    <a:p>
                      <a:endParaRPr lang="en-US" sz="1800"/>
                    </a:p>
                  </a:txBody>
                  <a:tcPr marL="91444" marR="91444" marT="45727" marB="45727">
                    <a:solidFill>
                      <a:schemeClr val="tx1"/>
                    </a:solidFill>
                  </a:tcPr>
                </a:tc>
                <a:tc>
                  <a:txBody>
                    <a:bodyPr/>
                    <a:lstStyle/>
                    <a:p>
                      <a:endParaRPr lang="en-US" sz="1800" dirty="0"/>
                    </a:p>
                  </a:txBody>
                  <a:tcPr marL="91444" marR="91444" marT="45727" marB="45727">
                    <a:solidFill>
                      <a:schemeClr val="tx1"/>
                    </a:solidFill>
                  </a:tcPr>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dirty="0"/>
                    </a:p>
                  </a:txBody>
                  <a:tcPr marL="91444" marR="91444" marT="45727" marB="45727">
                    <a:solidFill>
                      <a:schemeClr val="tx1"/>
                    </a:solidFill>
                  </a:tcPr>
                </a:tc>
                <a:extLst>
                  <a:ext uri="{0D108BD9-81ED-4DB2-BD59-A6C34878D82A}">
                    <a16:rowId xmlns:a16="http://schemas.microsoft.com/office/drawing/2014/main" val="10004"/>
                  </a:ext>
                </a:extLst>
              </a:tr>
              <a:tr h="370898">
                <a:tc>
                  <a:txBody>
                    <a:bodyPr/>
                    <a:lstStyle/>
                    <a:p>
                      <a:r>
                        <a:rPr lang="en-US" sz="1800" dirty="0"/>
                        <a:t>5</a:t>
                      </a:r>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dirty="0"/>
                    </a:p>
                  </a:txBody>
                  <a:tcPr marL="91444" marR="91444" marT="45727" marB="45727">
                    <a:solidFill>
                      <a:schemeClr val="tx1"/>
                    </a:solidFill>
                  </a:tcPr>
                </a:tc>
                <a:tc>
                  <a:txBody>
                    <a:bodyPr/>
                    <a:lstStyle/>
                    <a:p>
                      <a:endParaRPr lang="en-US" sz="1800" dirty="0"/>
                    </a:p>
                  </a:txBody>
                  <a:tcPr marL="91444" marR="91444" marT="45727" marB="45727">
                    <a:solidFill>
                      <a:schemeClr val="tx1"/>
                    </a:solidFill>
                  </a:tcPr>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extLst>
                  <a:ext uri="{0D108BD9-81ED-4DB2-BD59-A6C34878D82A}">
                    <a16:rowId xmlns:a16="http://schemas.microsoft.com/office/drawing/2014/main" val="10005"/>
                  </a:ext>
                </a:extLst>
              </a:tr>
              <a:tr h="370898">
                <a:tc>
                  <a:txBody>
                    <a:bodyPr/>
                    <a:lstStyle/>
                    <a:p>
                      <a:r>
                        <a:rPr lang="en-US" sz="1800" dirty="0"/>
                        <a:t>6</a:t>
                      </a:r>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dirty="0"/>
                    </a:p>
                  </a:txBody>
                  <a:tcPr marL="91444" marR="91444" marT="45727" marB="45727">
                    <a:solidFill>
                      <a:schemeClr val="tx1"/>
                    </a:solidFill>
                  </a:tcPr>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extLst>
                  <a:ext uri="{0D108BD9-81ED-4DB2-BD59-A6C34878D82A}">
                    <a16:rowId xmlns:a16="http://schemas.microsoft.com/office/drawing/2014/main" val="10006"/>
                  </a:ext>
                </a:extLst>
              </a:tr>
              <a:tr h="370898">
                <a:tc>
                  <a:txBody>
                    <a:bodyPr/>
                    <a:lstStyle/>
                    <a:p>
                      <a:r>
                        <a:rPr lang="en-US" sz="1800" dirty="0"/>
                        <a:t>7</a:t>
                      </a:r>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dirty="0"/>
                    </a:p>
                  </a:txBody>
                  <a:tcPr marL="91444" marR="91444" marT="45727" marB="45727">
                    <a:solidFill>
                      <a:schemeClr val="tx1"/>
                    </a:solidFill>
                  </a:tcPr>
                </a:tc>
                <a:extLst>
                  <a:ext uri="{0D108BD9-81ED-4DB2-BD59-A6C34878D82A}">
                    <a16:rowId xmlns:a16="http://schemas.microsoft.com/office/drawing/2014/main" val="10007"/>
                  </a:ext>
                </a:extLst>
              </a:tr>
              <a:tr h="370898">
                <a:tc>
                  <a:txBody>
                    <a:bodyPr/>
                    <a:lstStyle/>
                    <a:p>
                      <a:r>
                        <a:rPr lang="en-US" sz="1800" dirty="0"/>
                        <a:t>8</a:t>
                      </a:r>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extLst>
                  <a:ext uri="{0D108BD9-81ED-4DB2-BD59-A6C34878D82A}">
                    <a16:rowId xmlns:a16="http://schemas.microsoft.com/office/drawing/2014/main" val="10008"/>
                  </a:ext>
                </a:extLst>
              </a:tr>
              <a:tr h="370898">
                <a:tc>
                  <a:txBody>
                    <a:bodyPr/>
                    <a:lstStyle/>
                    <a:p>
                      <a:r>
                        <a:rPr lang="en-US" sz="1800" dirty="0"/>
                        <a:t>9</a:t>
                      </a:r>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dirty="0"/>
                    </a:p>
                  </a:txBody>
                  <a:tcPr marL="91444" marR="91444" marT="45727" marB="45727">
                    <a:solidFill>
                      <a:schemeClr val="tx1"/>
                    </a:solidFill>
                  </a:tcPr>
                </a:tc>
                <a:extLst>
                  <a:ext uri="{0D108BD9-81ED-4DB2-BD59-A6C34878D82A}">
                    <a16:rowId xmlns:a16="http://schemas.microsoft.com/office/drawing/2014/main" val="10009"/>
                  </a:ext>
                </a:extLst>
              </a:tr>
              <a:tr h="370898">
                <a:tc>
                  <a:txBody>
                    <a:bodyPr/>
                    <a:lstStyle/>
                    <a:p>
                      <a:r>
                        <a:rPr lang="en-US" sz="1800" dirty="0"/>
                        <a:t>10</a:t>
                      </a:r>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dirty="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dirty="0"/>
                    </a:p>
                  </a:txBody>
                  <a:tcPr marL="91444" marR="91444" marT="45727" marB="45727"/>
                </a:tc>
                <a:extLst>
                  <a:ext uri="{0D108BD9-81ED-4DB2-BD59-A6C34878D82A}">
                    <a16:rowId xmlns:a16="http://schemas.microsoft.com/office/drawing/2014/main" val="10010"/>
                  </a:ext>
                </a:extLst>
              </a:tr>
            </a:tbl>
          </a:graphicData>
        </a:graphic>
      </p:graphicFrame>
      <p:sp>
        <p:nvSpPr>
          <p:cNvPr id="56470" name="TextBox 6"/>
          <p:cNvSpPr txBox="1">
            <a:spLocks noChangeArrowheads="1"/>
          </p:cNvSpPr>
          <p:nvPr/>
        </p:nvSpPr>
        <p:spPr bwMode="auto">
          <a:xfrm>
            <a:off x="2376488" y="1370013"/>
            <a:ext cx="7064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spcBef>
                <a:spcPct val="0"/>
              </a:spcBef>
              <a:spcAft>
                <a:spcPct val="0"/>
              </a:spcAft>
              <a:buClrTx/>
              <a:buSzTx/>
              <a:buFontTx/>
              <a:buNone/>
            </a:pPr>
            <a:r>
              <a:rPr lang="en-US" altLang="en-US" sz="1400"/>
              <a:t>Items</a:t>
            </a:r>
          </a:p>
        </p:txBody>
      </p:sp>
      <p:sp>
        <p:nvSpPr>
          <p:cNvPr id="56471" name="TextBox 7"/>
          <p:cNvSpPr txBox="1">
            <a:spLocks noChangeArrowheads="1"/>
          </p:cNvSpPr>
          <p:nvPr/>
        </p:nvSpPr>
        <p:spPr bwMode="auto">
          <a:xfrm rot="-5400000">
            <a:off x="-491331" y="3547269"/>
            <a:ext cx="13525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spcBef>
                <a:spcPct val="0"/>
              </a:spcBef>
              <a:spcAft>
                <a:spcPct val="0"/>
              </a:spcAft>
              <a:buClrTx/>
              <a:buSzTx/>
              <a:buFontTx/>
              <a:buNone/>
            </a:pPr>
            <a:r>
              <a:rPr lang="en-US" altLang="en-US" sz="1400"/>
              <a:t>Transactions</a:t>
            </a:r>
          </a:p>
        </p:txBody>
      </p:sp>
    </p:spTree>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itle 1"/>
          <p:cNvSpPr>
            <a:spLocks noGrp="1"/>
          </p:cNvSpPr>
          <p:nvPr>
            <p:ph type="title"/>
          </p:nvPr>
        </p:nvSpPr>
        <p:spPr/>
        <p:txBody>
          <a:bodyPr/>
          <a:lstStyle/>
          <a:p>
            <a:r>
              <a:rPr lang="en-US" altLang="en-US"/>
              <a:t>An illustrative example</a:t>
            </a:r>
          </a:p>
        </p:txBody>
      </p:sp>
      <p:sp>
        <p:nvSpPr>
          <p:cNvPr id="57347" name="TextBox 4"/>
          <p:cNvSpPr txBox="1">
            <a:spLocks noChangeArrowheads="1"/>
          </p:cNvSpPr>
          <p:nvPr/>
        </p:nvSpPr>
        <p:spPr bwMode="auto">
          <a:xfrm>
            <a:off x="5570538" y="1755775"/>
            <a:ext cx="3309937" cy="2354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spcBef>
                <a:spcPct val="0"/>
              </a:spcBef>
              <a:spcAft>
                <a:spcPct val="0"/>
              </a:spcAft>
              <a:buClrTx/>
              <a:buSzTx/>
              <a:buFontTx/>
              <a:buNone/>
            </a:pPr>
            <a:r>
              <a:rPr lang="en-US" altLang="en-US" sz="1600"/>
              <a:t>Support threshold (by count) : 5</a:t>
            </a:r>
          </a:p>
          <a:p>
            <a:pPr>
              <a:spcBef>
                <a:spcPct val="0"/>
              </a:spcBef>
              <a:spcAft>
                <a:spcPct val="0"/>
              </a:spcAft>
              <a:buClrTx/>
              <a:buSzTx/>
              <a:buFontTx/>
              <a:buNone/>
            </a:pPr>
            <a:r>
              <a:rPr lang="en-US" altLang="en-US" sz="1100"/>
              <a:t>Frequent itemsets: {F}</a:t>
            </a:r>
          </a:p>
          <a:p>
            <a:pPr>
              <a:spcBef>
                <a:spcPct val="0"/>
              </a:spcBef>
              <a:spcAft>
                <a:spcPct val="0"/>
              </a:spcAft>
              <a:buClrTx/>
              <a:buSzTx/>
              <a:buFontTx/>
              <a:buNone/>
            </a:pPr>
            <a:r>
              <a:rPr lang="en-US" altLang="en-US" sz="1100"/>
              <a:t>Maximal itemsets: </a:t>
            </a:r>
            <a:r>
              <a:rPr lang="en-US" altLang="en-US" sz="1100">
                <a:solidFill>
                  <a:srgbClr val="FF0000"/>
                </a:solidFill>
              </a:rPr>
              <a:t>{F} </a:t>
            </a:r>
          </a:p>
          <a:p>
            <a:pPr>
              <a:spcBef>
                <a:spcPct val="0"/>
              </a:spcBef>
              <a:spcAft>
                <a:spcPct val="0"/>
              </a:spcAft>
              <a:buClrTx/>
              <a:buSzTx/>
              <a:buFontTx/>
              <a:buNone/>
            </a:pPr>
            <a:endParaRPr lang="en-US" altLang="en-US" sz="1100"/>
          </a:p>
          <a:p>
            <a:pPr>
              <a:spcBef>
                <a:spcPct val="0"/>
              </a:spcBef>
              <a:spcAft>
                <a:spcPct val="0"/>
              </a:spcAft>
              <a:buClrTx/>
              <a:buSzTx/>
              <a:buFontTx/>
              <a:buNone/>
            </a:pPr>
            <a:r>
              <a:rPr lang="en-US" altLang="en-US" sz="1600"/>
              <a:t>Support threshold (by count): 4</a:t>
            </a:r>
          </a:p>
          <a:p>
            <a:pPr>
              <a:spcBef>
                <a:spcPct val="0"/>
              </a:spcBef>
              <a:spcAft>
                <a:spcPct val="0"/>
              </a:spcAft>
              <a:buClrTx/>
              <a:buSzTx/>
              <a:buFontTx/>
              <a:buNone/>
            </a:pPr>
            <a:r>
              <a:rPr lang="en-US" altLang="en-US" sz="1100"/>
              <a:t>Frequent itemsets: {E}, {F}, {E,F}, {J}</a:t>
            </a:r>
          </a:p>
          <a:p>
            <a:pPr>
              <a:spcBef>
                <a:spcPct val="0"/>
              </a:spcBef>
              <a:spcAft>
                <a:spcPct val="0"/>
              </a:spcAft>
              <a:buClrTx/>
              <a:buSzTx/>
              <a:buFontTx/>
              <a:buNone/>
            </a:pPr>
            <a:r>
              <a:rPr lang="en-US" altLang="en-US" sz="1100"/>
              <a:t>Maximal itemsets: </a:t>
            </a:r>
            <a:r>
              <a:rPr lang="en-US" altLang="en-US" sz="1100">
                <a:solidFill>
                  <a:srgbClr val="FF0000"/>
                </a:solidFill>
              </a:rPr>
              <a:t>?</a:t>
            </a:r>
          </a:p>
          <a:p>
            <a:pPr>
              <a:spcBef>
                <a:spcPct val="0"/>
              </a:spcBef>
              <a:spcAft>
                <a:spcPct val="0"/>
              </a:spcAft>
              <a:buClrTx/>
              <a:buSzTx/>
              <a:buFontTx/>
              <a:buNone/>
            </a:pPr>
            <a:endParaRPr lang="en-US" altLang="en-US" sz="1100"/>
          </a:p>
          <a:p>
            <a:pPr>
              <a:spcBef>
                <a:spcPct val="0"/>
              </a:spcBef>
              <a:spcAft>
                <a:spcPct val="0"/>
              </a:spcAft>
              <a:buClrTx/>
              <a:buSzTx/>
              <a:buFontTx/>
              <a:buNone/>
            </a:pPr>
            <a:r>
              <a:rPr lang="en-US" altLang="en-US" sz="1600"/>
              <a:t>Support threshold (by count): 3</a:t>
            </a:r>
          </a:p>
          <a:p>
            <a:pPr>
              <a:spcBef>
                <a:spcPct val="0"/>
              </a:spcBef>
              <a:spcAft>
                <a:spcPct val="0"/>
              </a:spcAft>
              <a:buClrTx/>
              <a:buSzTx/>
              <a:buFontTx/>
              <a:buNone/>
            </a:pPr>
            <a:r>
              <a:rPr lang="en-US" altLang="en-US" sz="1100"/>
              <a:t>Frequent itemsets:</a:t>
            </a:r>
          </a:p>
          <a:p>
            <a:pPr>
              <a:spcBef>
                <a:spcPct val="0"/>
              </a:spcBef>
              <a:spcAft>
                <a:spcPct val="0"/>
              </a:spcAft>
              <a:buClrTx/>
              <a:buSzTx/>
              <a:buFontTx/>
              <a:buNone/>
            </a:pPr>
            <a:r>
              <a:rPr lang="en-US" altLang="en-US" sz="1100"/>
              <a:t>        All subsets of {C,D,E,F} + {J}</a:t>
            </a:r>
          </a:p>
          <a:p>
            <a:pPr>
              <a:spcBef>
                <a:spcPct val="0"/>
              </a:spcBef>
              <a:spcAft>
                <a:spcPct val="0"/>
              </a:spcAft>
              <a:buClrTx/>
              <a:buSzTx/>
              <a:buFontTx/>
              <a:buNone/>
            </a:pPr>
            <a:r>
              <a:rPr lang="en-US" altLang="en-US" sz="1100"/>
              <a:t>Maximal itemsets:</a:t>
            </a:r>
            <a:r>
              <a:rPr lang="en-US" altLang="en-US" sz="1100">
                <a:solidFill>
                  <a:srgbClr val="FF0000"/>
                </a:solidFill>
              </a:rPr>
              <a:t> ?</a:t>
            </a:r>
            <a:endParaRPr lang="en-US" altLang="en-US" sz="1100"/>
          </a:p>
        </p:txBody>
      </p:sp>
      <p:graphicFrame>
        <p:nvGraphicFramePr>
          <p:cNvPr id="6" name="Content Placeholder 3"/>
          <p:cNvGraphicFramePr>
            <a:graphicFrameLocks/>
          </p:cNvGraphicFramePr>
          <p:nvPr/>
        </p:nvGraphicFramePr>
        <p:xfrm>
          <a:off x="342900" y="1690688"/>
          <a:ext cx="5135559" cy="4079878"/>
        </p:xfrm>
        <a:graphic>
          <a:graphicData uri="http://schemas.openxmlformats.org/drawingml/2006/table">
            <a:tbl>
              <a:tblPr firstRow="1" bandRow="1">
                <a:tableStyleId>{5C22544A-7EE6-4342-B048-85BDC9FD1C3A}</a:tableStyleId>
              </a:tblPr>
              <a:tblGrid>
                <a:gridCol w="466869">
                  <a:extLst>
                    <a:ext uri="{9D8B030D-6E8A-4147-A177-3AD203B41FA5}">
                      <a16:colId xmlns:a16="http://schemas.microsoft.com/office/drawing/2014/main" val="20000"/>
                    </a:ext>
                  </a:extLst>
                </a:gridCol>
                <a:gridCol w="466869">
                  <a:extLst>
                    <a:ext uri="{9D8B030D-6E8A-4147-A177-3AD203B41FA5}">
                      <a16:colId xmlns:a16="http://schemas.microsoft.com/office/drawing/2014/main" val="20001"/>
                    </a:ext>
                  </a:extLst>
                </a:gridCol>
                <a:gridCol w="466869">
                  <a:extLst>
                    <a:ext uri="{9D8B030D-6E8A-4147-A177-3AD203B41FA5}">
                      <a16:colId xmlns:a16="http://schemas.microsoft.com/office/drawing/2014/main" val="20002"/>
                    </a:ext>
                  </a:extLst>
                </a:gridCol>
                <a:gridCol w="466869">
                  <a:extLst>
                    <a:ext uri="{9D8B030D-6E8A-4147-A177-3AD203B41FA5}">
                      <a16:colId xmlns:a16="http://schemas.microsoft.com/office/drawing/2014/main" val="20003"/>
                    </a:ext>
                  </a:extLst>
                </a:gridCol>
                <a:gridCol w="466869">
                  <a:extLst>
                    <a:ext uri="{9D8B030D-6E8A-4147-A177-3AD203B41FA5}">
                      <a16:colId xmlns:a16="http://schemas.microsoft.com/office/drawing/2014/main" val="20004"/>
                    </a:ext>
                  </a:extLst>
                </a:gridCol>
                <a:gridCol w="466869">
                  <a:extLst>
                    <a:ext uri="{9D8B030D-6E8A-4147-A177-3AD203B41FA5}">
                      <a16:colId xmlns:a16="http://schemas.microsoft.com/office/drawing/2014/main" val="20005"/>
                    </a:ext>
                  </a:extLst>
                </a:gridCol>
                <a:gridCol w="466869">
                  <a:extLst>
                    <a:ext uri="{9D8B030D-6E8A-4147-A177-3AD203B41FA5}">
                      <a16:colId xmlns:a16="http://schemas.microsoft.com/office/drawing/2014/main" val="20006"/>
                    </a:ext>
                  </a:extLst>
                </a:gridCol>
                <a:gridCol w="466869">
                  <a:extLst>
                    <a:ext uri="{9D8B030D-6E8A-4147-A177-3AD203B41FA5}">
                      <a16:colId xmlns:a16="http://schemas.microsoft.com/office/drawing/2014/main" val="20007"/>
                    </a:ext>
                  </a:extLst>
                </a:gridCol>
                <a:gridCol w="466869">
                  <a:extLst>
                    <a:ext uri="{9D8B030D-6E8A-4147-A177-3AD203B41FA5}">
                      <a16:colId xmlns:a16="http://schemas.microsoft.com/office/drawing/2014/main" val="20008"/>
                    </a:ext>
                  </a:extLst>
                </a:gridCol>
                <a:gridCol w="466869">
                  <a:extLst>
                    <a:ext uri="{9D8B030D-6E8A-4147-A177-3AD203B41FA5}">
                      <a16:colId xmlns:a16="http://schemas.microsoft.com/office/drawing/2014/main" val="20009"/>
                    </a:ext>
                  </a:extLst>
                </a:gridCol>
                <a:gridCol w="466869">
                  <a:extLst>
                    <a:ext uri="{9D8B030D-6E8A-4147-A177-3AD203B41FA5}">
                      <a16:colId xmlns:a16="http://schemas.microsoft.com/office/drawing/2014/main" val="20010"/>
                    </a:ext>
                  </a:extLst>
                </a:gridCol>
              </a:tblGrid>
              <a:tr h="370898">
                <a:tc>
                  <a:txBody>
                    <a:bodyPr/>
                    <a:lstStyle/>
                    <a:p>
                      <a:endParaRPr lang="en-US" sz="1800" dirty="0"/>
                    </a:p>
                  </a:txBody>
                  <a:tcPr marL="91444" marR="91444" marT="45727" marB="45727"/>
                </a:tc>
                <a:tc>
                  <a:txBody>
                    <a:bodyPr/>
                    <a:lstStyle/>
                    <a:p>
                      <a:r>
                        <a:rPr lang="en-US" sz="1800" dirty="0"/>
                        <a:t>A</a:t>
                      </a:r>
                    </a:p>
                  </a:txBody>
                  <a:tcPr marL="91444" marR="91444" marT="45727" marB="45727"/>
                </a:tc>
                <a:tc>
                  <a:txBody>
                    <a:bodyPr/>
                    <a:lstStyle/>
                    <a:p>
                      <a:r>
                        <a:rPr lang="en-US" sz="1800" dirty="0"/>
                        <a:t>B</a:t>
                      </a:r>
                    </a:p>
                  </a:txBody>
                  <a:tcPr marL="91444" marR="91444" marT="45727" marB="45727"/>
                </a:tc>
                <a:tc>
                  <a:txBody>
                    <a:bodyPr/>
                    <a:lstStyle/>
                    <a:p>
                      <a:r>
                        <a:rPr lang="en-US" sz="1800" dirty="0"/>
                        <a:t>C</a:t>
                      </a:r>
                    </a:p>
                  </a:txBody>
                  <a:tcPr marL="91444" marR="91444" marT="45727" marB="45727"/>
                </a:tc>
                <a:tc>
                  <a:txBody>
                    <a:bodyPr/>
                    <a:lstStyle/>
                    <a:p>
                      <a:r>
                        <a:rPr lang="en-US" sz="1800" dirty="0"/>
                        <a:t>D</a:t>
                      </a:r>
                    </a:p>
                  </a:txBody>
                  <a:tcPr marL="91444" marR="91444" marT="45727" marB="45727"/>
                </a:tc>
                <a:tc>
                  <a:txBody>
                    <a:bodyPr/>
                    <a:lstStyle/>
                    <a:p>
                      <a:r>
                        <a:rPr lang="en-US" sz="1800" dirty="0"/>
                        <a:t>E</a:t>
                      </a:r>
                    </a:p>
                  </a:txBody>
                  <a:tcPr marL="91444" marR="91444" marT="45727" marB="45727"/>
                </a:tc>
                <a:tc>
                  <a:txBody>
                    <a:bodyPr/>
                    <a:lstStyle/>
                    <a:p>
                      <a:r>
                        <a:rPr lang="en-US" sz="1800" dirty="0"/>
                        <a:t>F</a:t>
                      </a:r>
                    </a:p>
                  </a:txBody>
                  <a:tcPr marL="91444" marR="91444" marT="45727" marB="45727"/>
                </a:tc>
                <a:tc>
                  <a:txBody>
                    <a:bodyPr/>
                    <a:lstStyle/>
                    <a:p>
                      <a:r>
                        <a:rPr lang="en-US" sz="1800" dirty="0"/>
                        <a:t>G</a:t>
                      </a:r>
                    </a:p>
                  </a:txBody>
                  <a:tcPr marL="91444" marR="91444" marT="45727" marB="45727"/>
                </a:tc>
                <a:tc>
                  <a:txBody>
                    <a:bodyPr/>
                    <a:lstStyle/>
                    <a:p>
                      <a:r>
                        <a:rPr lang="en-US" sz="1800" dirty="0"/>
                        <a:t>H</a:t>
                      </a:r>
                    </a:p>
                  </a:txBody>
                  <a:tcPr marL="91444" marR="91444" marT="45727" marB="45727"/>
                </a:tc>
                <a:tc>
                  <a:txBody>
                    <a:bodyPr/>
                    <a:lstStyle/>
                    <a:p>
                      <a:r>
                        <a:rPr lang="en-US" sz="1800" dirty="0"/>
                        <a:t>I</a:t>
                      </a:r>
                    </a:p>
                  </a:txBody>
                  <a:tcPr marL="91444" marR="91444" marT="45727" marB="45727"/>
                </a:tc>
                <a:tc>
                  <a:txBody>
                    <a:bodyPr/>
                    <a:lstStyle/>
                    <a:p>
                      <a:r>
                        <a:rPr lang="en-US" sz="1800" dirty="0"/>
                        <a:t>J</a:t>
                      </a:r>
                    </a:p>
                  </a:txBody>
                  <a:tcPr marL="91444" marR="91444" marT="45727" marB="45727"/>
                </a:tc>
                <a:extLst>
                  <a:ext uri="{0D108BD9-81ED-4DB2-BD59-A6C34878D82A}">
                    <a16:rowId xmlns:a16="http://schemas.microsoft.com/office/drawing/2014/main" val="10000"/>
                  </a:ext>
                </a:extLst>
              </a:tr>
              <a:tr h="370898">
                <a:tc>
                  <a:txBody>
                    <a:bodyPr/>
                    <a:lstStyle/>
                    <a:p>
                      <a:r>
                        <a:rPr lang="en-US" sz="1800" dirty="0"/>
                        <a:t>1</a:t>
                      </a:r>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extLst>
                  <a:ext uri="{0D108BD9-81ED-4DB2-BD59-A6C34878D82A}">
                    <a16:rowId xmlns:a16="http://schemas.microsoft.com/office/drawing/2014/main" val="10001"/>
                  </a:ext>
                </a:extLst>
              </a:tr>
              <a:tr h="370898">
                <a:tc>
                  <a:txBody>
                    <a:bodyPr/>
                    <a:lstStyle/>
                    <a:p>
                      <a:r>
                        <a:rPr lang="en-US" sz="1800" dirty="0"/>
                        <a:t>2</a:t>
                      </a:r>
                    </a:p>
                  </a:txBody>
                  <a:tcPr marL="91444" marR="91444" marT="45727" marB="45727"/>
                </a:tc>
                <a:tc>
                  <a:txBody>
                    <a:bodyPr/>
                    <a:lstStyle/>
                    <a:p>
                      <a:endParaRPr lang="en-US" sz="1800" dirty="0"/>
                    </a:p>
                  </a:txBody>
                  <a:tcPr marL="91444" marR="91444" marT="45727" marB="45727">
                    <a:solidFill>
                      <a:schemeClr val="tx1"/>
                    </a:solidFill>
                  </a:tcPr>
                </a:tc>
                <a:tc>
                  <a:txBody>
                    <a:bodyPr/>
                    <a:lstStyle/>
                    <a:p>
                      <a:endParaRPr lang="en-US" sz="1800"/>
                    </a:p>
                  </a:txBody>
                  <a:tcPr marL="91444" marR="91444" marT="45727" marB="45727"/>
                </a:tc>
                <a:tc>
                  <a:txBody>
                    <a:bodyPr/>
                    <a:lstStyle/>
                    <a:p>
                      <a:endParaRPr lang="en-US" sz="1800" dirty="0"/>
                    </a:p>
                  </a:txBody>
                  <a:tcPr marL="91444" marR="91444" marT="45727" marB="45727">
                    <a:solidFill>
                      <a:schemeClr val="tx1"/>
                    </a:solidFill>
                  </a:tcPr>
                </a:tc>
                <a:tc>
                  <a:txBody>
                    <a:bodyPr/>
                    <a:lstStyle/>
                    <a:p>
                      <a:endParaRPr lang="en-US" sz="1800" dirty="0"/>
                    </a:p>
                  </a:txBody>
                  <a:tcPr marL="91444" marR="91444" marT="45727" marB="45727">
                    <a:solidFill>
                      <a:schemeClr val="tx1"/>
                    </a:solidFill>
                  </a:tcPr>
                </a:tc>
                <a:tc>
                  <a:txBody>
                    <a:bodyPr/>
                    <a:lstStyle/>
                    <a:p>
                      <a:endParaRPr lang="en-US" sz="1800" dirty="0"/>
                    </a:p>
                  </a:txBody>
                  <a:tcPr marL="91444" marR="91444" marT="45727" marB="45727">
                    <a:solidFill>
                      <a:schemeClr val="tx1"/>
                    </a:solidFill>
                  </a:tcPr>
                </a:tc>
                <a:tc>
                  <a:txBody>
                    <a:bodyPr/>
                    <a:lstStyle/>
                    <a:p>
                      <a:endParaRPr lang="en-US" sz="1800" dirty="0"/>
                    </a:p>
                  </a:txBody>
                  <a:tcPr marL="91444" marR="91444" marT="45727" marB="45727">
                    <a:solidFill>
                      <a:schemeClr val="tx1"/>
                    </a:solidFill>
                  </a:tcPr>
                </a:tc>
                <a:tc>
                  <a:txBody>
                    <a:bodyPr/>
                    <a:lstStyle/>
                    <a:p>
                      <a:endParaRPr lang="en-US" sz="1800"/>
                    </a:p>
                  </a:txBody>
                  <a:tcPr marL="91444" marR="91444" marT="45727" marB="45727"/>
                </a:tc>
                <a:tc>
                  <a:txBody>
                    <a:bodyPr/>
                    <a:lstStyle/>
                    <a:p>
                      <a:endParaRPr lang="en-US" sz="1800" dirty="0"/>
                    </a:p>
                  </a:txBody>
                  <a:tcPr marL="91444" marR="91444" marT="45727" marB="45727"/>
                </a:tc>
                <a:tc>
                  <a:txBody>
                    <a:bodyPr/>
                    <a:lstStyle/>
                    <a:p>
                      <a:endParaRPr lang="en-US" sz="1800"/>
                    </a:p>
                  </a:txBody>
                  <a:tcPr marL="91444" marR="91444" marT="45727" marB="45727"/>
                </a:tc>
                <a:tc>
                  <a:txBody>
                    <a:bodyPr/>
                    <a:lstStyle/>
                    <a:p>
                      <a:endParaRPr lang="en-US" sz="1800" dirty="0"/>
                    </a:p>
                  </a:txBody>
                  <a:tcPr marL="91444" marR="91444" marT="45727" marB="45727">
                    <a:solidFill>
                      <a:schemeClr val="tx1"/>
                    </a:solidFill>
                  </a:tcPr>
                </a:tc>
                <a:extLst>
                  <a:ext uri="{0D108BD9-81ED-4DB2-BD59-A6C34878D82A}">
                    <a16:rowId xmlns:a16="http://schemas.microsoft.com/office/drawing/2014/main" val="10002"/>
                  </a:ext>
                </a:extLst>
              </a:tr>
              <a:tr h="370898">
                <a:tc>
                  <a:txBody>
                    <a:bodyPr/>
                    <a:lstStyle/>
                    <a:p>
                      <a:r>
                        <a:rPr lang="en-US" sz="1800" dirty="0"/>
                        <a:t>3</a:t>
                      </a:r>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solidFill>
                      <a:schemeClr val="tx1"/>
                    </a:solidFill>
                  </a:tcPr>
                </a:tc>
                <a:tc>
                  <a:txBody>
                    <a:bodyPr/>
                    <a:lstStyle/>
                    <a:p>
                      <a:endParaRPr lang="en-US" sz="1800"/>
                    </a:p>
                  </a:txBody>
                  <a:tcPr marL="91444" marR="91444" marT="45727" marB="45727">
                    <a:solidFill>
                      <a:schemeClr val="tx1"/>
                    </a:solidFill>
                  </a:tcPr>
                </a:tc>
                <a:tc>
                  <a:txBody>
                    <a:bodyPr/>
                    <a:lstStyle/>
                    <a:p>
                      <a:endParaRPr lang="en-US" sz="1800"/>
                    </a:p>
                  </a:txBody>
                  <a:tcPr marL="91444" marR="91444" marT="45727" marB="45727">
                    <a:solidFill>
                      <a:schemeClr val="tx1"/>
                    </a:solidFill>
                  </a:tcPr>
                </a:tc>
                <a:tc>
                  <a:txBody>
                    <a:bodyPr/>
                    <a:lstStyle/>
                    <a:p>
                      <a:endParaRPr lang="en-US" sz="1800" dirty="0"/>
                    </a:p>
                  </a:txBody>
                  <a:tcPr marL="91444" marR="91444" marT="45727" marB="45727">
                    <a:solidFill>
                      <a:schemeClr val="tx1"/>
                    </a:solidFill>
                  </a:tcPr>
                </a:tc>
                <a:tc>
                  <a:txBody>
                    <a:bodyPr/>
                    <a:lstStyle/>
                    <a:p>
                      <a:endParaRPr lang="en-US" sz="1800"/>
                    </a:p>
                  </a:txBody>
                  <a:tcPr marL="91444" marR="91444" marT="45727" marB="45727"/>
                </a:tc>
                <a:tc>
                  <a:txBody>
                    <a:bodyPr/>
                    <a:lstStyle/>
                    <a:p>
                      <a:endParaRPr lang="en-US" sz="1800" dirty="0"/>
                    </a:p>
                  </a:txBody>
                  <a:tcPr marL="91444" marR="91444" marT="45727" marB="45727">
                    <a:solidFill>
                      <a:schemeClr val="tx1"/>
                    </a:solidFill>
                  </a:tcPr>
                </a:tc>
                <a:tc>
                  <a:txBody>
                    <a:bodyPr/>
                    <a:lstStyle/>
                    <a:p>
                      <a:endParaRPr lang="en-US" sz="1800"/>
                    </a:p>
                  </a:txBody>
                  <a:tcPr marL="91444" marR="91444" marT="45727" marB="45727"/>
                </a:tc>
                <a:tc>
                  <a:txBody>
                    <a:bodyPr/>
                    <a:lstStyle/>
                    <a:p>
                      <a:endParaRPr lang="en-US" sz="1800" dirty="0"/>
                    </a:p>
                  </a:txBody>
                  <a:tcPr marL="91444" marR="91444" marT="45727" marB="45727"/>
                </a:tc>
                <a:extLst>
                  <a:ext uri="{0D108BD9-81ED-4DB2-BD59-A6C34878D82A}">
                    <a16:rowId xmlns:a16="http://schemas.microsoft.com/office/drawing/2014/main" val="10003"/>
                  </a:ext>
                </a:extLst>
              </a:tr>
              <a:tr h="370898">
                <a:tc>
                  <a:txBody>
                    <a:bodyPr/>
                    <a:lstStyle/>
                    <a:p>
                      <a:r>
                        <a:rPr lang="en-US" sz="1800" dirty="0"/>
                        <a:t>4</a:t>
                      </a:r>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dirty="0"/>
                    </a:p>
                  </a:txBody>
                  <a:tcPr marL="91444" marR="91444" marT="45727" marB="45727">
                    <a:solidFill>
                      <a:schemeClr val="tx1"/>
                    </a:solidFill>
                  </a:tcPr>
                </a:tc>
                <a:tc>
                  <a:txBody>
                    <a:bodyPr/>
                    <a:lstStyle/>
                    <a:p>
                      <a:endParaRPr lang="en-US" sz="1800"/>
                    </a:p>
                  </a:txBody>
                  <a:tcPr marL="91444" marR="91444" marT="45727" marB="45727">
                    <a:solidFill>
                      <a:schemeClr val="tx1"/>
                    </a:solidFill>
                  </a:tcPr>
                </a:tc>
                <a:tc>
                  <a:txBody>
                    <a:bodyPr/>
                    <a:lstStyle/>
                    <a:p>
                      <a:endParaRPr lang="en-US" sz="1800"/>
                    </a:p>
                  </a:txBody>
                  <a:tcPr marL="91444" marR="91444" marT="45727" marB="45727">
                    <a:solidFill>
                      <a:schemeClr val="tx1"/>
                    </a:solidFill>
                  </a:tcPr>
                </a:tc>
                <a:tc>
                  <a:txBody>
                    <a:bodyPr/>
                    <a:lstStyle/>
                    <a:p>
                      <a:endParaRPr lang="en-US" sz="1800" dirty="0"/>
                    </a:p>
                  </a:txBody>
                  <a:tcPr marL="91444" marR="91444" marT="45727" marB="45727">
                    <a:solidFill>
                      <a:schemeClr val="tx1"/>
                    </a:solidFill>
                  </a:tcPr>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dirty="0"/>
                    </a:p>
                  </a:txBody>
                  <a:tcPr marL="91444" marR="91444" marT="45727" marB="45727">
                    <a:solidFill>
                      <a:schemeClr val="tx1"/>
                    </a:solidFill>
                  </a:tcPr>
                </a:tc>
                <a:extLst>
                  <a:ext uri="{0D108BD9-81ED-4DB2-BD59-A6C34878D82A}">
                    <a16:rowId xmlns:a16="http://schemas.microsoft.com/office/drawing/2014/main" val="10004"/>
                  </a:ext>
                </a:extLst>
              </a:tr>
              <a:tr h="370898">
                <a:tc>
                  <a:txBody>
                    <a:bodyPr/>
                    <a:lstStyle/>
                    <a:p>
                      <a:r>
                        <a:rPr lang="en-US" sz="1800" dirty="0"/>
                        <a:t>5</a:t>
                      </a:r>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dirty="0"/>
                    </a:p>
                  </a:txBody>
                  <a:tcPr marL="91444" marR="91444" marT="45727" marB="45727">
                    <a:solidFill>
                      <a:schemeClr val="tx1"/>
                    </a:solidFill>
                  </a:tcPr>
                </a:tc>
                <a:tc>
                  <a:txBody>
                    <a:bodyPr/>
                    <a:lstStyle/>
                    <a:p>
                      <a:endParaRPr lang="en-US" sz="1800" dirty="0"/>
                    </a:p>
                  </a:txBody>
                  <a:tcPr marL="91444" marR="91444" marT="45727" marB="45727">
                    <a:solidFill>
                      <a:schemeClr val="tx1"/>
                    </a:solidFill>
                  </a:tcPr>
                </a:tc>
                <a:tc>
                  <a:txBody>
                    <a:bodyPr/>
                    <a:lstStyle/>
                    <a:p>
                      <a:endParaRPr lang="en-US" sz="1800"/>
                    </a:p>
                  </a:txBody>
                  <a:tcPr marL="91444" marR="91444" marT="45727" marB="45727"/>
                </a:tc>
                <a:tc>
                  <a:txBody>
                    <a:bodyPr/>
                    <a:lstStyle/>
                    <a:p>
                      <a:endParaRPr lang="en-US" sz="1800" dirty="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extLst>
                  <a:ext uri="{0D108BD9-81ED-4DB2-BD59-A6C34878D82A}">
                    <a16:rowId xmlns:a16="http://schemas.microsoft.com/office/drawing/2014/main" val="10005"/>
                  </a:ext>
                </a:extLst>
              </a:tr>
              <a:tr h="370898">
                <a:tc>
                  <a:txBody>
                    <a:bodyPr/>
                    <a:lstStyle/>
                    <a:p>
                      <a:r>
                        <a:rPr lang="en-US" sz="1800" dirty="0"/>
                        <a:t>6</a:t>
                      </a:r>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dirty="0"/>
                    </a:p>
                  </a:txBody>
                  <a:tcPr marL="91444" marR="91444" marT="45727" marB="45727">
                    <a:solidFill>
                      <a:schemeClr val="tx1"/>
                    </a:solidFill>
                  </a:tcPr>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extLst>
                  <a:ext uri="{0D108BD9-81ED-4DB2-BD59-A6C34878D82A}">
                    <a16:rowId xmlns:a16="http://schemas.microsoft.com/office/drawing/2014/main" val="10006"/>
                  </a:ext>
                </a:extLst>
              </a:tr>
              <a:tr h="370898">
                <a:tc>
                  <a:txBody>
                    <a:bodyPr/>
                    <a:lstStyle/>
                    <a:p>
                      <a:r>
                        <a:rPr lang="en-US" sz="1800" dirty="0"/>
                        <a:t>7</a:t>
                      </a:r>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dirty="0"/>
                    </a:p>
                  </a:txBody>
                  <a:tcPr marL="91444" marR="91444" marT="45727" marB="45727">
                    <a:solidFill>
                      <a:schemeClr val="tx1"/>
                    </a:solidFill>
                  </a:tcPr>
                </a:tc>
                <a:extLst>
                  <a:ext uri="{0D108BD9-81ED-4DB2-BD59-A6C34878D82A}">
                    <a16:rowId xmlns:a16="http://schemas.microsoft.com/office/drawing/2014/main" val="10007"/>
                  </a:ext>
                </a:extLst>
              </a:tr>
              <a:tr h="370898">
                <a:tc>
                  <a:txBody>
                    <a:bodyPr/>
                    <a:lstStyle/>
                    <a:p>
                      <a:r>
                        <a:rPr lang="en-US" sz="1800" dirty="0"/>
                        <a:t>8</a:t>
                      </a:r>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extLst>
                  <a:ext uri="{0D108BD9-81ED-4DB2-BD59-A6C34878D82A}">
                    <a16:rowId xmlns:a16="http://schemas.microsoft.com/office/drawing/2014/main" val="10008"/>
                  </a:ext>
                </a:extLst>
              </a:tr>
              <a:tr h="370898">
                <a:tc>
                  <a:txBody>
                    <a:bodyPr/>
                    <a:lstStyle/>
                    <a:p>
                      <a:r>
                        <a:rPr lang="en-US" sz="1800" dirty="0"/>
                        <a:t>9</a:t>
                      </a:r>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dirty="0"/>
                    </a:p>
                  </a:txBody>
                  <a:tcPr marL="91444" marR="91444" marT="45727" marB="45727">
                    <a:solidFill>
                      <a:schemeClr val="tx1"/>
                    </a:solidFill>
                  </a:tcPr>
                </a:tc>
                <a:extLst>
                  <a:ext uri="{0D108BD9-81ED-4DB2-BD59-A6C34878D82A}">
                    <a16:rowId xmlns:a16="http://schemas.microsoft.com/office/drawing/2014/main" val="10009"/>
                  </a:ext>
                </a:extLst>
              </a:tr>
              <a:tr h="370898">
                <a:tc>
                  <a:txBody>
                    <a:bodyPr/>
                    <a:lstStyle/>
                    <a:p>
                      <a:r>
                        <a:rPr lang="en-US" sz="1800" dirty="0"/>
                        <a:t>10</a:t>
                      </a:r>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dirty="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dirty="0"/>
                    </a:p>
                  </a:txBody>
                  <a:tcPr marL="91444" marR="91444" marT="45727" marB="45727"/>
                </a:tc>
                <a:extLst>
                  <a:ext uri="{0D108BD9-81ED-4DB2-BD59-A6C34878D82A}">
                    <a16:rowId xmlns:a16="http://schemas.microsoft.com/office/drawing/2014/main" val="10010"/>
                  </a:ext>
                </a:extLst>
              </a:tr>
            </a:tbl>
          </a:graphicData>
        </a:graphic>
      </p:graphicFrame>
      <p:sp>
        <p:nvSpPr>
          <p:cNvPr id="57494" name="TextBox 6"/>
          <p:cNvSpPr txBox="1">
            <a:spLocks noChangeArrowheads="1"/>
          </p:cNvSpPr>
          <p:nvPr/>
        </p:nvSpPr>
        <p:spPr bwMode="auto">
          <a:xfrm>
            <a:off x="2376488" y="1370013"/>
            <a:ext cx="7064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spcBef>
                <a:spcPct val="0"/>
              </a:spcBef>
              <a:spcAft>
                <a:spcPct val="0"/>
              </a:spcAft>
              <a:buClrTx/>
              <a:buSzTx/>
              <a:buFontTx/>
              <a:buNone/>
            </a:pPr>
            <a:r>
              <a:rPr lang="en-US" altLang="en-US" sz="1400"/>
              <a:t>Items</a:t>
            </a:r>
          </a:p>
        </p:txBody>
      </p:sp>
      <p:sp>
        <p:nvSpPr>
          <p:cNvPr id="57495" name="TextBox 7"/>
          <p:cNvSpPr txBox="1">
            <a:spLocks noChangeArrowheads="1"/>
          </p:cNvSpPr>
          <p:nvPr/>
        </p:nvSpPr>
        <p:spPr bwMode="auto">
          <a:xfrm rot="-5400000">
            <a:off x="-491331" y="3547269"/>
            <a:ext cx="13525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spcBef>
                <a:spcPct val="0"/>
              </a:spcBef>
              <a:spcAft>
                <a:spcPct val="0"/>
              </a:spcAft>
              <a:buClrTx/>
              <a:buSzTx/>
              <a:buFontTx/>
              <a:buNone/>
            </a:pPr>
            <a:r>
              <a:rPr lang="en-US" altLang="en-US" sz="1400"/>
              <a:t>Transactions</a:t>
            </a:r>
          </a:p>
        </p:txBody>
      </p:sp>
    </p:spTree>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p:cNvSpPr>
            <a:spLocks noGrp="1"/>
          </p:cNvSpPr>
          <p:nvPr>
            <p:ph type="title"/>
          </p:nvPr>
        </p:nvSpPr>
        <p:spPr/>
        <p:txBody>
          <a:bodyPr/>
          <a:lstStyle/>
          <a:p>
            <a:r>
              <a:rPr lang="en-US" altLang="en-US"/>
              <a:t>An illustrative example</a:t>
            </a:r>
          </a:p>
        </p:txBody>
      </p:sp>
      <p:sp>
        <p:nvSpPr>
          <p:cNvPr id="58371" name="TextBox 4"/>
          <p:cNvSpPr txBox="1">
            <a:spLocks noChangeArrowheads="1"/>
          </p:cNvSpPr>
          <p:nvPr/>
        </p:nvSpPr>
        <p:spPr bwMode="auto">
          <a:xfrm>
            <a:off x="5570538" y="1755775"/>
            <a:ext cx="3309937" cy="2354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spcBef>
                <a:spcPct val="0"/>
              </a:spcBef>
              <a:spcAft>
                <a:spcPct val="0"/>
              </a:spcAft>
              <a:buClrTx/>
              <a:buSzTx/>
              <a:buFontTx/>
              <a:buNone/>
            </a:pPr>
            <a:r>
              <a:rPr lang="en-US" altLang="en-US" sz="1600"/>
              <a:t>Support threshold (by count) : 5</a:t>
            </a:r>
          </a:p>
          <a:p>
            <a:pPr>
              <a:spcBef>
                <a:spcPct val="0"/>
              </a:spcBef>
              <a:spcAft>
                <a:spcPct val="0"/>
              </a:spcAft>
              <a:buClrTx/>
              <a:buSzTx/>
              <a:buFontTx/>
              <a:buNone/>
            </a:pPr>
            <a:r>
              <a:rPr lang="en-US" altLang="en-US" sz="1100"/>
              <a:t>Frequent itemsets: {F}</a:t>
            </a:r>
          </a:p>
          <a:p>
            <a:pPr>
              <a:spcBef>
                <a:spcPct val="0"/>
              </a:spcBef>
              <a:spcAft>
                <a:spcPct val="0"/>
              </a:spcAft>
              <a:buClrTx/>
              <a:buSzTx/>
              <a:buFontTx/>
              <a:buNone/>
            </a:pPr>
            <a:r>
              <a:rPr lang="en-US" altLang="en-US" sz="1100"/>
              <a:t>Maximal itemsets: </a:t>
            </a:r>
            <a:r>
              <a:rPr lang="en-US" altLang="en-US" sz="1100">
                <a:solidFill>
                  <a:srgbClr val="FF0000"/>
                </a:solidFill>
              </a:rPr>
              <a:t>{F} </a:t>
            </a:r>
          </a:p>
          <a:p>
            <a:pPr>
              <a:spcBef>
                <a:spcPct val="0"/>
              </a:spcBef>
              <a:spcAft>
                <a:spcPct val="0"/>
              </a:spcAft>
              <a:buClrTx/>
              <a:buSzTx/>
              <a:buFontTx/>
              <a:buNone/>
            </a:pPr>
            <a:endParaRPr lang="en-US" altLang="en-US" sz="1100"/>
          </a:p>
          <a:p>
            <a:pPr>
              <a:spcBef>
                <a:spcPct val="0"/>
              </a:spcBef>
              <a:spcAft>
                <a:spcPct val="0"/>
              </a:spcAft>
              <a:buClrTx/>
              <a:buSzTx/>
              <a:buFontTx/>
              <a:buNone/>
            </a:pPr>
            <a:r>
              <a:rPr lang="en-US" altLang="en-US" sz="1600"/>
              <a:t>Support threshold (by count): 4</a:t>
            </a:r>
          </a:p>
          <a:p>
            <a:pPr>
              <a:spcBef>
                <a:spcPct val="0"/>
              </a:spcBef>
              <a:spcAft>
                <a:spcPct val="0"/>
              </a:spcAft>
              <a:buClrTx/>
              <a:buSzTx/>
              <a:buFontTx/>
              <a:buNone/>
            </a:pPr>
            <a:r>
              <a:rPr lang="en-US" altLang="en-US" sz="1100"/>
              <a:t>Frequent itemsets: {E}, {F}, {E,F}, {J}</a:t>
            </a:r>
          </a:p>
          <a:p>
            <a:pPr>
              <a:spcBef>
                <a:spcPct val="0"/>
              </a:spcBef>
              <a:spcAft>
                <a:spcPct val="0"/>
              </a:spcAft>
              <a:buClrTx/>
              <a:buSzTx/>
              <a:buFontTx/>
              <a:buNone/>
            </a:pPr>
            <a:r>
              <a:rPr lang="en-US" altLang="en-US" sz="1100"/>
              <a:t>Maximal itemsets: </a:t>
            </a:r>
            <a:r>
              <a:rPr lang="en-US" altLang="en-US" sz="1100">
                <a:solidFill>
                  <a:srgbClr val="FF0000"/>
                </a:solidFill>
              </a:rPr>
              <a:t>{E,F}, {J} </a:t>
            </a:r>
          </a:p>
          <a:p>
            <a:pPr>
              <a:spcBef>
                <a:spcPct val="0"/>
              </a:spcBef>
              <a:spcAft>
                <a:spcPct val="0"/>
              </a:spcAft>
              <a:buClrTx/>
              <a:buSzTx/>
              <a:buFontTx/>
              <a:buNone/>
            </a:pPr>
            <a:endParaRPr lang="en-US" altLang="en-US" sz="1100"/>
          </a:p>
          <a:p>
            <a:pPr>
              <a:spcBef>
                <a:spcPct val="0"/>
              </a:spcBef>
              <a:spcAft>
                <a:spcPct val="0"/>
              </a:spcAft>
              <a:buClrTx/>
              <a:buSzTx/>
              <a:buFontTx/>
              <a:buNone/>
            </a:pPr>
            <a:r>
              <a:rPr lang="en-US" altLang="en-US" sz="1600"/>
              <a:t>Support threshold (by count): 3</a:t>
            </a:r>
          </a:p>
          <a:p>
            <a:pPr>
              <a:spcBef>
                <a:spcPct val="0"/>
              </a:spcBef>
              <a:spcAft>
                <a:spcPct val="0"/>
              </a:spcAft>
              <a:buClrTx/>
              <a:buSzTx/>
              <a:buFontTx/>
              <a:buNone/>
            </a:pPr>
            <a:r>
              <a:rPr lang="en-US" altLang="en-US" sz="1100"/>
              <a:t>Frequent itemsets:</a:t>
            </a:r>
          </a:p>
          <a:p>
            <a:pPr>
              <a:spcBef>
                <a:spcPct val="0"/>
              </a:spcBef>
              <a:spcAft>
                <a:spcPct val="0"/>
              </a:spcAft>
              <a:buClrTx/>
              <a:buSzTx/>
              <a:buFontTx/>
              <a:buNone/>
            </a:pPr>
            <a:r>
              <a:rPr lang="en-US" altLang="en-US" sz="1100"/>
              <a:t>        All subsets of {C,D,E,F} + {J}</a:t>
            </a:r>
          </a:p>
          <a:p>
            <a:pPr>
              <a:spcBef>
                <a:spcPct val="0"/>
              </a:spcBef>
              <a:spcAft>
                <a:spcPct val="0"/>
              </a:spcAft>
              <a:buClrTx/>
              <a:buSzTx/>
              <a:buFontTx/>
              <a:buNone/>
            </a:pPr>
            <a:r>
              <a:rPr lang="en-US" altLang="en-US" sz="1100"/>
              <a:t>Maximal itemsets:</a:t>
            </a:r>
            <a:r>
              <a:rPr lang="en-US" altLang="en-US" sz="1100">
                <a:solidFill>
                  <a:srgbClr val="FF0000"/>
                </a:solidFill>
              </a:rPr>
              <a:t> ?</a:t>
            </a:r>
            <a:endParaRPr lang="en-US" altLang="en-US" sz="1100"/>
          </a:p>
        </p:txBody>
      </p:sp>
      <p:graphicFrame>
        <p:nvGraphicFramePr>
          <p:cNvPr id="6" name="Content Placeholder 3"/>
          <p:cNvGraphicFramePr>
            <a:graphicFrameLocks/>
          </p:cNvGraphicFramePr>
          <p:nvPr/>
        </p:nvGraphicFramePr>
        <p:xfrm>
          <a:off x="342900" y="1690688"/>
          <a:ext cx="5135559" cy="4079878"/>
        </p:xfrm>
        <a:graphic>
          <a:graphicData uri="http://schemas.openxmlformats.org/drawingml/2006/table">
            <a:tbl>
              <a:tblPr firstRow="1" bandRow="1">
                <a:tableStyleId>{5C22544A-7EE6-4342-B048-85BDC9FD1C3A}</a:tableStyleId>
              </a:tblPr>
              <a:tblGrid>
                <a:gridCol w="466869">
                  <a:extLst>
                    <a:ext uri="{9D8B030D-6E8A-4147-A177-3AD203B41FA5}">
                      <a16:colId xmlns:a16="http://schemas.microsoft.com/office/drawing/2014/main" val="20000"/>
                    </a:ext>
                  </a:extLst>
                </a:gridCol>
                <a:gridCol w="466869">
                  <a:extLst>
                    <a:ext uri="{9D8B030D-6E8A-4147-A177-3AD203B41FA5}">
                      <a16:colId xmlns:a16="http://schemas.microsoft.com/office/drawing/2014/main" val="20001"/>
                    </a:ext>
                  </a:extLst>
                </a:gridCol>
                <a:gridCol w="466869">
                  <a:extLst>
                    <a:ext uri="{9D8B030D-6E8A-4147-A177-3AD203B41FA5}">
                      <a16:colId xmlns:a16="http://schemas.microsoft.com/office/drawing/2014/main" val="20002"/>
                    </a:ext>
                  </a:extLst>
                </a:gridCol>
                <a:gridCol w="466869">
                  <a:extLst>
                    <a:ext uri="{9D8B030D-6E8A-4147-A177-3AD203B41FA5}">
                      <a16:colId xmlns:a16="http://schemas.microsoft.com/office/drawing/2014/main" val="20003"/>
                    </a:ext>
                  </a:extLst>
                </a:gridCol>
                <a:gridCol w="466869">
                  <a:extLst>
                    <a:ext uri="{9D8B030D-6E8A-4147-A177-3AD203B41FA5}">
                      <a16:colId xmlns:a16="http://schemas.microsoft.com/office/drawing/2014/main" val="20004"/>
                    </a:ext>
                  </a:extLst>
                </a:gridCol>
                <a:gridCol w="466869">
                  <a:extLst>
                    <a:ext uri="{9D8B030D-6E8A-4147-A177-3AD203B41FA5}">
                      <a16:colId xmlns:a16="http://schemas.microsoft.com/office/drawing/2014/main" val="20005"/>
                    </a:ext>
                  </a:extLst>
                </a:gridCol>
                <a:gridCol w="466869">
                  <a:extLst>
                    <a:ext uri="{9D8B030D-6E8A-4147-A177-3AD203B41FA5}">
                      <a16:colId xmlns:a16="http://schemas.microsoft.com/office/drawing/2014/main" val="20006"/>
                    </a:ext>
                  </a:extLst>
                </a:gridCol>
                <a:gridCol w="466869">
                  <a:extLst>
                    <a:ext uri="{9D8B030D-6E8A-4147-A177-3AD203B41FA5}">
                      <a16:colId xmlns:a16="http://schemas.microsoft.com/office/drawing/2014/main" val="20007"/>
                    </a:ext>
                  </a:extLst>
                </a:gridCol>
                <a:gridCol w="466869">
                  <a:extLst>
                    <a:ext uri="{9D8B030D-6E8A-4147-A177-3AD203B41FA5}">
                      <a16:colId xmlns:a16="http://schemas.microsoft.com/office/drawing/2014/main" val="20008"/>
                    </a:ext>
                  </a:extLst>
                </a:gridCol>
                <a:gridCol w="466869">
                  <a:extLst>
                    <a:ext uri="{9D8B030D-6E8A-4147-A177-3AD203B41FA5}">
                      <a16:colId xmlns:a16="http://schemas.microsoft.com/office/drawing/2014/main" val="20009"/>
                    </a:ext>
                  </a:extLst>
                </a:gridCol>
                <a:gridCol w="466869">
                  <a:extLst>
                    <a:ext uri="{9D8B030D-6E8A-4147-A177-3AD203B41FA5}">
                      <a16:colId xmlns:a16="http://schemas.microsoft.com/office/drawing/2014/main" val="20010"/>
                    </a:ext>
                  </a:extLst>
                </a:gridCol>
              </a:tblGrid>
              <a:tr h="370898">
                <a:tc>
                  <a:txBody>
                    <a:bodyPr/>
                    <a:lstStyle/>
                    <a:p>
                      <a:endParaRPr lang="en-US" sz="1800" dirty="0"/>
                    </a:p>
                  </a:txBody>
                  <a:tcPr marL="91444" marR="91444" marT="45727" marB="45727"/>
                </a:tc>
                <a:tc>
                  <a:txBody>
                    <a:bodyPr/>
                    <a:lstStyle/>
                    <a:p>
                      <a:r>
                        <a:rPr lang="en-US" sz="1800" dirty="0"/>
                        <a:t>A</a:t>
                      </a:r>
                    </a:p>
                  </a:txBody>
                  <a:tcPr marL="91444" marR="91444" marT="45727" marB="45727"/>
                </a:tc>
                <a:tc>
                  <a:txBody>
                    <a:bodyPr/>
                    <a:lstStyle/>
                    <a:p>
                      <a:r>
                        <a:rPr lang="en-US" sz="1800" dirty="0"/>
                        <a:t>B</a:t>
                      </a:r>
                    </a:p>
                  </a:txBody>
                  <a:tcPr marL="91444" marR="91444" marT="45727" marB="45727"/>
                </a:tc>
                <a:tc>
                  <a:txBody>
                    <a:bodyPr/>
                    <a:lstStyle/>
                    <a:p>
                      <a:r>
                        <a:rPr lang="en-US" sz="1800" dirty="0"/>
                        <a:t>C</a:t>
                      </a:r>
                    </a:p>
                  </a:txBody>
                  <a:tcPr marL="91444" marR="91444" marT="45727" marB="45727"/>
                </a:tc>
                <a:tc>
                  <a:txBody>
                    <a:bodyPr/>
                    <a:lstStyle/>
                    <a:p>
                      <a:r>
                        <a:rPr lang="en-US" sz="1800" dirty="0"/>
                        <a:t>D</a:t>
                      </a:r>
                    </a:p>
                  </a:txBody>
                  <a:tcPr marL="91444" marR="91444" marT="45727" marB="45727"/>
                </a:tc>
                <a:tc>
                  <a:txBody>
                    <a:bodyPr/>
                    <a:lstStyle/>
                    <a:p>
                      <a:r>
                        <a:rPr lang="en-US" sz="1800" dirty="0"/>
                        <a:t>E</a:t>
                      </a:r>
                    </a:p>
                  </a:txBody>
                  <a:tcPr marL="91444" marR="91444" marT="45727" marB="45727"/>
                </a:tc>
                <a:tc>
                  <a:txBody>
                    <a:bodyPr/>
                    <a:lstStyle/>
                    <a:p>
                      <a:r>
                        <a:rPr lang="en-US" sz="1800" dirty="0"/>
                        <a:t>F</a:t>
                      </a:r>
                    </a:p>
                  </a:txBody>
                  <a:tcPr marL="91444" marR="91444" marT="45727" marB="45727"/>
                </a:tc>
                <a:tc>
                  <a:txBody>
                    <a:bodyPr/>
                    <a:lstStyle/>
                    <a:p>
                      <a:r>
                        <a:rPr lang="en-US" sz="1800" dirty="0"/>
                        <a:t>G</a:t>
                      </a:r>
                    </a:p>
                  </a:txBody>
                  <a:tcPr marL="91444" marR="91444" marT="45727" marB="45727"/>
                </a:tc>
                <a:tc>
                  <a:txBody>
                    <a:bodyPr/>
                    <a:lstStyle/>
                    <a:p>
                      <a:r>
                        <a:rPr lang="en-US" sz="1800" dirty="0"/>
                        <a:t>H</a:t>
                      </a:r>
                    </a:p>
                  </a:txBody>
                  <a:tcPr marL="91444" marR="91444" marT="45727" marB="45727"/>
                </a:tc>
                <a:tc>
                  <a:txBody>
                    <a:bodyPr/>
                    <a:lstStyle/>
                    <a:p>
                      <a:r>
                        <a:rPr lang="en-US" sz="1800" dirty="0"/>
                        <a:t>I</a:t>
                      </a:r>
                    </a:p>
                  </a:txBody>
                  <a:tcPr marL="91444" marR="91444" marT="45727" marB="45727"/>
                </a:tc>
                <a:tc>
                  <a:txBody>
                    <a:bodyPr/>
                    <a:lstStyle/>
                    <a:p>
                      <a:r>
                        <a:rPr lang="en-US" sz="1800" dirty="0"/>
                        <a:t>J</a:t>
                      </a:r>
                    </a:p>
                  </a:txBody>
                  <a:tcPr marL="91444" marR="91444" marT="45727" marB="45727"/>
                </a:tc>
                <a:extLst>
                  <a:ext uri="{0D108BD9-81ED-4DB2-BD59-A6C34878D82A}">
                    <a16:rowId xmlns:a16="http://schemas.microsoft.com/office/drawing/2014/main" val="10000"/>
                  </a:ext>
                </a:extLst>
              </a:tr>
              <a:tr h="370898">
                <a:tc>
                  <a:txBody>
                    <a:bodyPr/>
                    <a:lstStyle/>
                    <a:p>
                      <a:r>
                        <a:rPr lang="en-US" sz="1800" dirty="0"/>
                        <a:t>1</a:t>
                      </a:r>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extLst>
                  <a:ext uri="{0D108BD9-81ED-4DB2-BD59-A6C34878D82A}">
                    <a16:rowId xmlns:a16="http://schemas.microsoft.com/office/drawing/2014/main" val="10001"/>
                  </a:ext>
                </a:extLst>
              </a:tr>
              <a:tr h="370898">
                <a:tc>
                  <a:txBody>
                    <a:bodyPr/>
                    <a:lstStyle/>
                    <a:p>
                      <a:r>
                        <a:rPr lang="en-US" sz="1800" dirty="0"/>
                        <a:t>2</a:t>
                      </a:r>
                    </a:p>
                  </a:txBody>
                  <a:tcPr marL="91444" marR="91444" marT="45727" marB="45727"/>
                </a:tc>
                <a:tc>
                  <a:txBody>
                    <a:bodyPr/>
                    <a:lstStyle/>
                    <a:p>
                      <a:endParaRPr lang="en-US" sz="1800" dirty="0"/>
                    </a:p>
                  </a:txBody>
                  <a:tcPr marL="91444" marR="91444" marT="45727" marB="45727">
                    <a:solidFill>
                      <a:schemeClr val="tx1"/>
                    </a:solidFill>
                  </a:tcPr>
                </a:tc>
                <a:tc>
                  <a:txBody>
                    <a:bodyPr/>
                    <a:lstStyle/>
                    <a:p>
                      <a:endParaRPr lang="en-US" sz="1800"/>
                    </a:p>
                  </a:txBody>
                  <a:tcPr marL="91444" marR="91444" marT="45727" marB="45727"/>
                </a:tc>
                <a:tc>
                  <a:txBody>
                    <a:bodyPr/>
                    <a:lstStyle/>
                    <a:p>
                      <a:endParaRPr lang="en-US" sz="1800" dirty="0"/>
                    </a:p>
                  </a:txBody>
                  <a:tcPr marL="91444" marR="91444" marT="45727" marB="45727">
                    <a:solidFill>
                      <a:schemeClr val="tx1"/>
                    </a:solidFill>
                  </a:tcPr>
                </a:tc>
                <a:tc>
                  <a:txBody>
                    <a:bodyPr/>
                    <a:lstStyle/>
                    <a:p>
                      <a:endParaRPr lang="en-US" sz="1800" dirty="0"/>
                    </a:p>
                  </a:txBody>
                  <a:tcPr marL="91444" marR="91444" marT="45727" marB="45727">
                    <a:solidFill>
                      <a:schemeClr val="tx1"/>
                    </a:solidFill>
                  </a:tcPr>
                </a:tc>
                <a:tc>
                  <a:txBody>
                    <a:bodyPr/>
                    <a:lstStyle/>
                    <a:p>
                      <a:endParaRPr lang="en-US" sz="1800" dirty="0"/>
                    </a:p>
                  </a:txBody>
                  <a:tcPr marL="91444" marR="91444" marT="45727" marB="45727">
                    <a:solidFill>
                      <a:schemeClr val="tx1"/>
                    </a:solidFill>
                  </a:tcPr>
                </a:tc>
                <a:tc>
                  <a:txBody>
                    <a:bodyPr/>
                    <a:lstStyle/>
                    <a:p>
                      <a:endParaRPr lang="en-US" sz="1800" dirty="0"/>
                    </a:p>
                  </a:txBody>
                  <a:tcPr marL="91444" marR="91444" marT="45727" marB="45727">
                    <a:solidFill>
                      <a:schemeClr val="tx1"/>
                    </a:solidFill>
                  </a:tcPr>
                </a:tc>
                <a:tc>
                  <a:txBody>
                    <a:bodyPr/>
                    <a:lstStyle/>
                    <a:p>
                      <a:endParaRPr lang="en-US" sz="1800"/>
                    </a:p>
                  </a:txBody>
                  <a:tcPr marL="91444" marR="91444" marT="45727" marB="45727"/>
                </a:tc>
                <a:tc>
                  <a:txBody>
                    <a:bodyPr/>
                    <a:lstStyle/>
                    <a:p>
                      <a:endParaRPr lang="en-US" sz="1800" dirty="0"/>
                    </a:p>
                  </a:txBody>
                  <a:tcPr marL="91444" marR="91444" marT="45727" marB="45727"/>
                </a:tc>
                <a:tc>
                  <a:txBody>
                    <a:bodyPr/>
                    <a:lstStyle/>
                    <a:p>
                      <a:endParaRPr lang="en-US" sz="1800"/>
                    </a:p>
                  </a:txBody>
                  <a:tcPr marL="91444" marR="91444" marT="45727" marB="45727"/>
                </a:tc>
                <a:tc>
                  <a:txBody>
                    <a:bodyPr/>
                    <a:lstStyle/>
                    <a:p>
                      <a:endParaRPr lang="en-US" sz="1800" dirty="0"/>
                    </a:p>
                  </a:txBody>
                  <a:tcPr marL="91444" marR="91444" marT="45727" marB="45727">
                    <a:solidFill>
                      <a:schemeClr val="tx1"/>
                    </a:solidFill>
                  </a:tcPr>
                </a:tc>
                <a:extLst>
                  <a:ext uri="{0D108BD9-81ED-4DB2-BD59-A6C34878D82A}">
                    <a16:rowId xmlns:a16="http://schemas.microsoft.com/office/drawing/2014/main" val="10002"/>
                  </a:ext>
                </a:extLst>
              </a:tr>
              <a:tr h="370898">
                <a:tc>
                  <a:txBody>
                    <a:bodyPr/>
                    <a:lstStyle/>
                    <a:p>
                      <a:r>
                        <a:rPr lang="en-US" sz="1800" dirty="0"/>
                        <a:t>3</a:t>
                      </a:r>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solidFill>
                      <a:schemeClr val="tx1"/>
                    </a:solidFill>
                  </a:tcPr>
                </a:tc>
                <a:tc>
                  <a:txBody>
                    <a:bodyPr/>
                    <a:lstStyle/>
                    <a:p>
                      <a:endParaRPr lang="en-US" sz="1800"/>
                    </a:p>
                  </a:txBody>
                  <a:tcPr marL="91444" marR="91444" marT="45727" marB="45727">
                    <a:solidFill>
                      <a:schemeClr val="tx1"/>
                    </a:solidFill>
                  </a:tcPr>
                </a:tc>
                <a:tc>
                  <a:txBody>
                    <a:bodyPr/>
                    <a:lstStyle/>
                    <a:p>
                      <a:endParaRPr lang="en-US" sz="1800"/>
                    </a:p>
                  </a:txBody>
                  <a:tcPr marL="91444" marR="91444" marT="45727" marB="45727">
                    <a:solidFill>
                      <a:schemeClr val="tx1"/>
                    </a:solidFill>
                  </a:tcPr>
                </a:tc>
                <a:tc>
                  <a:txBody>
                    <a:bodyPr/>
                    <a:lstStyle/>
                    <a:p>
                      <a:endParaRPr lang="en-US" sz="1800" dirty="0"/>
                    </a:p>
                  </a:txBody>
                  <a:tcPr marL="91444" marR="91444" marT="45727" marB="45727">
                    <a:solidFill>
                      <a:schemeClr val="tx1"/>
                    </a:solidFill>
                  </a:tcPr>
                </a:tc>
                <a:tc>
                  <a:txBody>
                    <a:bodyPr/>
                    <a:lstStyle/>
                    <a:p>
                      <a:endParaRPr lang="en-US" sz="1800"/>
                    </a:p>
                  </a:txBody>
                  <a:tcPr marL="91444" marR="91444" marT="45727" marB="45727"/>
                </a:tc>
                <a:tc>
                  <a:txBody>
                    <a:bodyPr/>
                    <a:lstStyle/>
                    <a:p>
                      <a:endParaRPr lang="en-US" sz="1800" dirty="0"/>
                    </a:p>
                  </a:txBody>
                  <a:tcPr marL="91444" marR="91444" marT="45727" marB="45727">
                    <a:solidFill>
                      <a:schemeClr val="tx1"/>
                    </a:solidFill>
                  </a:tcPr>
                </a:tc>
                <a:tc>
                  <a:txBody>
                    <a:bodyPr/>
                    <a:lstStyle/>
                    <a:p>
                      <a:endParaRPr lang="en-US" sz="1800"/>
                    </a:p>
                  </a:txBody>
                  <a:tcPr marL="91444" marR="91444" marT="45727" marB="45727"/>
                </a:tc>
                <a:tc>
                  <a:txBody>
                    <a:bodyPr/>
                    <a:lstStyle/>
                    <a:p>
                      <a:endParaRPr lang="en-US" sz="1800" dirty="0"/>
                    </a:p>
                  </a:txBody>
                  <a:tcPr marL="91444" marR="91444" marT="45727" marB="45727"/>
                </a:tc>
                <a:extLst>
                  <a:ext uri="{0D108BD9-81ED-4DB2-BD59-A6C34878D82A}">
                    <a16:rowId xmlns:a16="http://schemas.microsoft.com/office/drawing/2014/main" val="10003"/>
                  </a:ext>
                </a:extLst>
              </a:tr>
              <a:tr h="370898">
                <a:tc>
                  <a:txBody>
                    <a:bodyPr/>
                    <a:lstStyle/>
                    <a:p>
                      <a:r>
                        <a:rPr lang="en-US" sz="1800" dirty="0"/>
                        <a:t>4</a:t>
                      </a:r>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dirty="0"/>
                    </a:p>
                  </a:txBody>
                  <a:tcPr marL="91444" marR="91444" marT="45727" marB="45727">
                    <a:solidFill>
                      <a:schemeClr val="tx1"/>
                    </a:solidFill>
                  </a:tcPr>
                </a:tc>
                <a:tc>
                  <a:txBody>
                    <a:bodyPr/>
                    <a:lstStyle/>
                    <a:p>
                      <a:endParaRPr lang="en-US" sz="1800"/>
                    </a:p>
                  </a:txBody>
                  <a:tcPr marL="91444" marR="91444" marT="45727" marB="45727">
                    <a:solidFill>
                      <a:schemeClr val="tx1"/>
                    </a:solidFill>
                  </a:tcPr>
                </a:tc>
                <a:tc>
                  <a:txBody>
                    <a:bodyPr/>
                    <a:lstStyle/>
                    <a:p>
                      <a:endParaRPr lang="en-US" sz="1800"/>
                    </a:p>
                  </a:txBody>
                  <a:tcPr marL="91444" marR="91444" marT="45727" marB="45727">
                    <a:solidFill>
                      <a:schemeClr val="tx1"/>
                    </a:solidFill>
                  </a:tcPr>
                </a:tc>
                <a:tc>
                  <a:txBody>
                    <a:bodyPr/>
                    <a:lstStyle/>
                    <a:p>
                      <a:endParaRPr lang="en-US" sz="1800" dirty="0"/>
                    </a:p>
                  </a:txBody>
                  <a:tcPr marL="91444" marR="91444" marT="45727" marB="45727">
                    <a:solidFill>
                      <a:schemeClr val="tx1"/>
                    </a:solidFill>
                  </a:tcPr>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dirty="0"/>
                    </a:p>
                  </a:txBody>
                  <a:tcPr marL="91444" marR="91444" marT="45727" marB="45727">
                    <a:solidFill>
                      <a:schemeClr val="tx1"/>
                    </a:solidFill>
                  </a:tcPr>
                </a:tc>
                <a:extLst>
                  <a:ext uri="{0D108BD9-81ED-4DB2-BD59-A6C34878D82A}">
                    <a16:rowId xmlns:a16="http://schemas.microsoft.com/office/drawing/2014/main" val="10004"/>
                  </a:ext>
                </a:extLst>
              </a:tr>
              <a:tr h="370898">
                <a:tc>
                  <a:txBody>
                    <a:bodyPr/>
                    <a:lstStyle/>
                    <a:p>
                      <a:r>
                        <a:rPr lang="en-US" sz="1800" dirty="0"/>
                        <a:t>5</a:t>
                      </a:r>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dirty="0"/>
                    </a:p>
                  </a:txBody>
                  <a:tcPr marL="91444" marR="91444" marT="45727" marB="45727">
                    <a:solidFill>
                      <a:schemeClr val="tx1"/>
                    </a:solidFill>
                  </a:tcPr>
                </a:tc>
                <a:tc>
                  <a:txBody>
                    <a:bodyPr/>
                    <a:lstStyle/>
                    <a:p>
                      <a:endParaRPr lang="en-US" sz="1800" dirty="0"/>
                    </a:p>
                  </a:txBody>
                  <a:tcPr marL="91444" marR="91444" marT="45727" marB="45727">
                    <a:solidFill>
                      <a:schemeClr val="tx1"/>
                    </a:solidFill>
                  </a:tcPr>
                </a:tc>
                <a:tc>
                  <a:txBody>
                    <a:bodyPr/>
                    <a:lstStyle/>
                    <a:p>
                      <a:endParaRPr lang="en-US" sz="1800"/>
                    </a:p>
                  </a:txBody>
                  <a:tcPr marL="91444" marR="91444" marT="45727" marB="45727"/>
                </a:tc>
                <a:tc>
                  <a:txBody>
                    <a:bodyPr/>
                    <a:lstStyle/>
                    <a:p>
                      <a:endParaRPr lang="en-US" sz="1800" dirty="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extLst>
                  <a:ext uri="{0D108BD9-81ED-4DB2-BD59-A6C34878D82A}">
                    <a16:rowId xmlns:a16="http://schemas.microsoft.com/office/drawing/2014/main" val="10005"/>
                  </a:ext>
                </a:extLst>
              </a:tr>
              <a:tr h="370898">
                <a:tc>
                  <a:txBody>
                    <a:bodyPr/>
                    <a:lstStyle/>
                    <a:p>
                      <a:r>
                        <a:rPr lang="en-US" sz="1800" dirty="0"/>
                        <a:t>6</a:t>
                      </a:r>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dirty="0"/>
                    </a:p>
                  </a:txBody>
                  <a:tcPr marL="91444" marR="91444" marT="45727" marB="45727">
                    <a:solidFill>
                      <a:schemeClr val="tx1"/>
                    </a:solidFill>
                  </a:tcPr>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extLst>
                  <a:ext uri="{0D108BD9-81ED-4DB2-BD59-A6C34878D82A}">
                    <a16:rowId xmlns:a16="http://schemas.microsoft.com/office/drawing/2014/main" val="10006"/>
                  </a:ext>
                </a:extLst>
              </a:tr>
              <a:tr h="370898">
                <a:tc>
                  <a:txBody>
                    <a:bodyPr/>
                    <a:lstStyle/>
                    <a:p>
                      <a:r>
                        <a:rPr lang="en-US" sz="1800" dirty="0"/>
                        <a:t>7</a:t>
                      </a:r>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dirty="0"/>
                    </a:p>
                  </a:txBody>
                  <a:tcPr marL="91444" marR="91444" marT="45727" marB="45727">
                    <a:solidFill>
                      <a:schemeClr val="tx1"/>
                    </a:solidFill>
                  </a:tcPr>
                </a:tc>
                <a:extLst>
                  <a:ext uri="{0D108BD9-81ED-4DB2-BD59-A6C34878D82A}">
                    <a16:rowId xmlns:a16="http://schemas.microsoft.com/office/drawing/2014/main" val="10007"/>
                  </a:ext>
                </a:extLst>
              </a:tr>
              <a:tr h="370898">
                <a:tc>
                  <a:txBody>
                    <a:bodyPr/>
                    <a:lstStyle/>
                    <a:p>
                      <a:r>
                        <a:rPr lang="en-US" sz="1800" dirty="0"/>
                        <a:t>8</a:t>
                      </a:r>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extLst>
                  <a:ext uri="{0D108BD9-81ED-4DB2-BD59-A6C34878D82A}">
                    <a16:rowId xmlns:a16="http://schemas.microsoft.com/office/drawing/2014/main" val="10008"/>
                  </a:ext>
                </a:extLst>
              </a:tr>
              <a:tr h="370898">
                <a:tc>
                  <a:txBody>
                    <a:bodyPr/>
                    <a:lstStyle/>
                    <a:p>
                      <a:r>
                        <a:rPr lang="en-US" sz="1800" dirty="0"/>
                        <a:t>9</a:t>
                      </a:r>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dirty="0"/>
                    </a:p>
                  </a:txBody>
                  <a:tcPr marL="91444" marR="91444" marT="45727" marB="45727">
                    <a:solidFill>
                      <a:schemeClr val="tx1"/>
                    </a:solidFill>
                  </a:tcPr>
                </a:tc>
                <a:extLst>
                  <a:ext uri="{0D108BD9-81ED-4DB2-BD59-A6C34878D82A}">
                    <a16:rowId xmlns:a16="http://schemas.microsoft.com/office/drawing/2014/main" val="10009"/>
                  </a:ext>
                </a:extLst>
              </a:tr>
              <a:tr h="370898">
                <a:tc>
                  <a:txBody>
                    <a:bodyPr/>
                    <a:lstStyle/>
                    <a:p>
                      <a:r>
                        <a:rPr lang="en-US" sz="1800" dirty="0"/>
                        <a:t>10</a:t>
                      </a:r>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dirty="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dirty="0"/>
                    </a:p>
                  </a:txBody>
                  <a:tcPr marL="91444" marR="91444" marT="45727" marB="45727"/>
                </a:tc>
                <a:extLst>
                  <a:ext uri="{0D108BD9-81ED-4DB2-BD59-A6C34878D82A}">
                    <a16:rowId xmlns:a16="http://schemas.microsoft.com/office/drawing/2014/main" val="10010"/>
                  </a:ext>
                </a:extLst>
              </a:tr>
            </a:tbl>
          </a:graphicData>
        </a:graphic>
      </p:graphicFrame>
      <p:sp>
        <p:nvSpPr>
          <p:cNvPr id="58518" name="TextBox 6"/>
          <p:cNvSpPr txBox="1">
            <a:spLocks noChangeArrowheads="1"/>
          </p:cNvSpPr>
          <p:nvPr/>
        </p:nvSpPr>
        <p:spPr bwMode="auto">
          <a:xfrm>
            <a:off x="2376488" y="1370013"/>
            <a:ext cx="7064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spcBef>
                <a:spcPct val="0"/>
              </a:spcBef>
              <a:spcAft>
                <a:spcPct val="0"/>
              </a:spcAft>
              <a:buClrTx/>
              <a:buSzTx/>
              <a:buFontTx/>
              <a:buNone/>
            </a:pPr>
            <a:r>
              <a:rPr lang="en-US" altLang="en-US" sz="1400"/>
              <a:t>Items</a:t>
            </a:r>
          </a:p>
        </p:txBody>
      </p:sp>
      <p:sp>
        <p:nvSpPr>
          <p:cNvPr id="58519" name="TextBox 7"/>
          <p:cNvSpPr txBox="1">
            <a:spLocks noChangeArrowheads="1"/>
          </p:cNvSpPr>
          <p:nvPr/>
        </p:nvSpPr>
        <p:spPr bwMode="auto">
          <a:xfrm rot="-5400000">
            <a:off x="-491331" y="3547269"/>
            <a:ext cx="13525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spcBef>
                <a:spcPct val="0"/>
              </a:spcBef>
              <a:spcAft>
                <a:spcPct val="0"/>
              </a:spcAft>
              <a:buClrTx/>
              <a:buSzTx/>
              <a:buFontTx/>
              <a:buNone/>
            </a:pPr>
            <a:r>
              <a:rPr lang="en-US" altLang="en-US" sz="1400"/>
              <a:t>Transactions</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1026">
            <a:extLst>
              <a:ext uri="{FF2B5EF4-FFF2-40B4-BE49-F238E27FC236}">
                <a16:creationId xmlns:a16="http://schemas.microsoft.com/office/drawing/2014/main" id="{D4B4E482-64A6-49FD-B0F9-49F701E105B2}"/>
              </a:ext>
            </a:extLst>
          </p:cNvPr>
          <p:cNvSpPr>
            <a:spLocks noGrp="1" noChangeArrowheads="1"/>
          </p:cNvSpPr>
          <p:nvPr>
            <p:ph type="title"/>
          </p:nvPr>
        </p:nvSpPr>
        <p:spPr>
          <a:xfrm>
            <a:off x="228600" y="-152400"/>
            <a:ext cx="8763000" cy="838200"/>
          </a:xfrm>
        </p:spPr>
        <p:txBody>
          <a:bodyPr/>
          <a:lstStyle/>
          <a:p>
            <a:pPr algn="ctr"/>
            <a:r>
              <a:rPr lang="en-US" altLang="en-US"/>
              <a:t>Data Mining: Introduction</a:t>
            </a:r>
          </a:p>
        </p:txBody>
      </p:sp>
      <p:sp>
        <p:nvSpPr>
          <p:cNvPr id="3075" name="Rectangle 1027">
            <a:extLst>
              <a:ext uri="{FF2B5EF4-FFF2-40B4-BE49-F238E27FC236}">
                <a16:creationId xmlns:a16="http://schemas.microsoft.com/office/drawing/2014/main" id="{23794AE8-7F0B-44B0-8DCA-F4F17DB6933C}"/>
              </a:ext>
            </a:extLst>
          </p:cNvPr>
          <p:cNvSpPr>
            <a:spLocks noChangeArrowheads="1"/>
          </p:cNvSpPr>
          <p:nvPr/>
        </p:nvSpPr>
        <p:spPr bwMode="auto">
          <a:xfrm>
            <a:off x="381000" y="1614488"/>
            <a:ext cx="8153400" cy="448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lgn="ctr" eaLnBrk="1" hangingPunct="1">
              <a:spcBef>
                <a:spcPct val="20000"/>
              </a:spcBef>
              <a:spcAft>
                <a:spcPct val="0"/>
              </a:spcAft>
              <a:buClr>
                <a:schemeClr val="folHlink"/>
              </a:buClr>
              <a:buSzPct val="60000"/>
              <a:buFont typeface="Wingdings" panose="05000000000000000000" pitchFamily="2" charset="2"/>
              <a:buNone/>
            </a:pPr>
            <a:r>
              <a:rPr lang="en-US" altLang="en-US" sz="3200" b="0"/>
              <a:t>Lecture Notes for Chapter 1</a:t>
            </a:r>
          </a:p>
          <a:p>
            <a:pPr algn="ctr" eaLnBrk="1" hangingPunct="1">
              <a:spcBef>
                <a:spcPct val="20000"/>
              </a:spcBef>
              <a:spcAft>
                <a:spcPct val="0"/>
              </a:spcAft>
              <a:buClr>
                <a:schemeClr val="folHlink"/>
              </a:buClr>
              <a:buSzPct val="60000"/>
              <a:buFont typeface="Wingdings" panose="05000000000000000000" pitchFamily="2" charset="2"/>
              <a:buNone/>
            </a:pPr>
            <a:endParaRPr lang="en-US" altLang="en-US" sz="3200" b="0"/>
          </a:p>
          <a:p>
            <a:pPr algn="ctr" eaLnBrk="1" hangingPunct="1">
              <a:spcBef>
                <a:spcPct val="20000"/>
              </a:spcBef>
              <a:spcAft>
                <a:spcPct val="0"/>
              </a:spcAft>
              <a:buClr>
                <a:schemeClr val="folHlink"/>
              </a:buClr>
              <a:buSzPct val="60000"/>
              <a:buFont typeface="Wingdings" panose="05000000000000000000" pitchFamily="2" charset="2"/>
              <a:buNone/>
            </a:pPr>
            <a:r>
              <a:rPr lang="en-US" altLang="en-US" sz="3200" b="0"/>
              <a:t>Introduction to Data Mining, 2</a:t>
            </a:r>
            <a:r>
              <a:rPr lang="en-US" altLang="en-US" sz="3200" b="0" baseline="30000"/>
              <a:t>nd</a:t>
            </a:r>
            <a:r>
              <a:rPr lang="en-US" altLang="en-US" sz="3200" b="0"/>
              <a:t> Edition</a:t>
            </a:r>
          </a:p>
          <a:p>
            <a:pPr algn="ctr" eaLnBrk="1" hangingPunct="1">
              <a:spcBef>
                <a:spcPct val="20000"/>
              </a:spcBef>
              <a:spcAft>
                <a:spcPct val="0"/>
              </a:spcAft>
              <a:buClr>
                <a:schemeClr val="folHlink"/>
              </a:buClr>
              <a:buSzPct val="60000"/>
              <a:buFont typeface="Wingdings" panose="05000000000000000000" pitchFamily="2" charset="2"/>
              <a:buNone/>
            </a:pPr>
            <a:r>
              <a:rPr lang="en-US" altLang="en-US" b="0"/>
              <a:t>by</a:t>
            </a:r>
          </a:p>
          <a:p>
            <a:pPr algn="ctr" eaLnBrk="1" hangingPunct="1">
              <a:spcBef>
                <a:spcPct val="20000"/>
              </a:spcBef>
              <a:spcAft>
                <a:spcPct val="0"/>
              </a:spcAft>
              <a:buClr>
                <a:schemeClr val="folHlink"/>
              </a:buClr>
              <a:buSzPct val="60000"/>
              <a:buFont typeface="Wingdings" panose="05000000000000000000" pitchFamily="2" charset="2"/>
              <a:buNone/>
            </a:pPr>
            <a:r>
              <a:rPr lang="en-US" altLang="en-US" b="0"/>
              <a:t>Tan, Steinbach, Karpatne, Kumar</a:t>
            </a:r>
          </a:p>
          <a:p>
            <a:pPr algn="ctr">
              <a:spcBef>
                <a:spcPct val="0"/>
              </a:spcBef>
              <a:spcAft>
                <a:spcPct val="0"/>
              </a:spcAft>
              <a:buClrTx/>
              <a:buSzTx/>
              <a:buFontTx/>
              <a:buNone/>
            </a:pPr>
            <a:endParaRPr lang="en-US" altLang="en-US" sz="1200" b="0"/>
          </a:p>
          <a:p>
            <a:pPr algn="ctr">
              <a:spcBef>
                <a:spcPct val="0"/>
              </a:spcBef>
              <a:spcAft>
                <a:spcPct val="0"/>
              </a:spcAft>
              <a:buClrTx/>
              <a:buSzTx/>
              <a:buFontTx/>
              <a:buNone/>
            </a:pPr>
            <a:endParaRPr lang="en-US" altLang="en-US" sz="1600" b="0">
              <a:solidFill>
                <a:srgbClr val="0000FF"/>
              </a:solidFill>
            </a:endParaRPr>
          </a:p>
          <a:p>
            <a:pPr algn="ctr">
              <a:spcBef>
                <a:spcPct val="0"/>
              </a:spcBef>
              <a:spcAft>
                <a:spcPct val="0"/>
              </a:spcAft>
              <a:buClrTx/>
              <a:buSzTx/>
              <a:buFontTx/>
              <a:buNone/>
            </a:pPr>
            <a:endParaRPr lang="en-US" altLang="en-US" sz="1600" b="0">
              <a:solidFill>
                <a:srgbClr val="0000FF"/>
              </a:solidFill>
            </a:endParaRPr>
          </a:p>
          <a:p>
            <a:pPr algn="ctr">
              <a:spcBef>
                <a:spcPct val="0"/>
              </a:spcBef>
              <a:spcAft>
                <a:spcPct val="0"/>
              </a:spcAft>
              <a:buClrTx/>
              <a:buSzTx/>
              <a:buFontTx/>
              <a:buNone/>
            </a:pPr>
            <a:endParaRPr lang="en-US" altLang="en-US" sz="1600" b="0"/>
          </a:p>
          <a:p>
            <a:pPr algn="ctr">
              <a:spcBef>
                <a:spcPct val="0"/>
              </a:spcBef>
              <a:spcAft>
                <a:spcPct val="0"/>
              </a:spcAft>
              <a:buClrTx/>
              <a:buSzTx/>
              <a:buFontTx/>
              <a:buNone/>
            </a:pPr>
            <a:endParaRPr lang="en-US" altLang="en-US" sz="1600" b="0"/>
          </a:p>
          <a:p>
            <a:pPr algn="ctr">
              <a:spcBef>
                <a:spcPct val="0"/>
              </a:spcBef>
              <a:spcAft>
                <a:spcPct val="0"/>
              </a:spcAft>
              <a:buClrTx/>
              <a:buSzTx/>
              <a:buFontTx/>
              <a:buNone/>
            </a:pPr>
            <a:endParaRPr lang="en-US" altLang="en-US" sz="1600" b="0"/>
          </a:p>
          <a:p>
            <a:pPr>
              <a:spcBef>
                <a:spcPct val="0"/>
              </a:spcBef>
              <a:spcAft>
                <a:spcPct val="0"/>
              </a:spcAft>
              <a:buClrTx/>
              <a:buSzTx/>
              <a:buFontTx/>
              <a:buNone/>
            </a:pPr>
            <a:endParaRPr lang="en-US" altLang="en-US" sz="2000" b="0"/>
          </a:p>
        </p:txBody>
      </p:sp>
      <p:sp>
        <p:nvSpPr>
          <p:cNvPr id="3076" name="Slide Number Placeholder 6">
            <a:extLst>
              <a:ext uri="{FF2B5EF4-FFF2-40B4-BE49-F238E27FC236}">
                <a16:creationId xmlns:a16="http://schemas.microsoft.com/office/drawing/2014/main" id="{07D6713F-E355-468F-B722-773F596B486D}"/>
              </a:ext>
            </a:extLst>
          </p:cNvPr>
          <p:cNvSpPr>
            <a:spLocks noGrp="1"/>
          </p:cNvSpPr>
          <p:nvPr>
            <p:ph type="sldNum" sz="quarter" idx="12"/>
          </p:nvPr>
        </p:nvSpPr>
        <p:spPr bwMode="auto">
          <a:xfrm>
            <a:off x="6553200" y="6356350"/>
            <a:ext cx="21336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defPPr>
              <a:defRPr lang="en-US"/>
            </a:defPPr>
            <a:lvl1pPr algn="r" rtl="0" eaLnBrk="0" fontAlgn="base" hangingPunct="0">
              <a:spcBef>
                <a:spcPct val="0"/>
              </a:spcBef>
              <a:spcAft>
                <a:spcPct val="0"/>
              </a:spcAft>
              <a:defRPr sz="1200" b="1" kern="1200">
                <a:solidFill>
                  <a:srgbClr val="898989"/>
                </a:solidFill>
                <a:latin typeface="Arial" panose="020B0604020202020204" pitchFamily="34" charset="0"/>
                <a:ea typeface="+mn-ea"/>
                <a:cs typeface="+mn-cs"/>
              </a:defRPr>
            </a:lvl1pPr>
            <a:lvl2pPr marL="457200" algn="l" rtl="0" eaLnBrk="0" fontAlgn="base" hangingPunct="0">
              <a:spcBef>
                <a:spcPct val="0"/>
              </a:spcBef>
              <a:spcAft>
                <a:spcPct val="0"/>
              </a:spcAft>
              <a:defRPr sz="1400" b="1"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1400" b="1"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1400" b="1"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1400" b="1" kern="1200">
                <a:solidFill>
                  <a:schemeClr val="tx1"/>
                </a:solidFill>
                <a:latin typeface="Arial" panose="020B0604020202020204" pitchFamily="34" charset="0"/>
                <a:ea typeface="+mn-ea"/>
                <a:cs typeface="+mn-cs"/>
              </a:defRPr>
            </a:lvl5pPr>
            <a:lvl6pPr marL="2286000" algn="l" defTabSz="914400" rtl="0" eaLnBrk="1" latinLnBrk="0" hangingPunct="1">
              <a:defRPr sz="1400" b="1" kern="1200">
                <a:solidFill>
                  <a:schemeClr val="tx1"/>
                </a:solidFill>
                <a:latin typeface="Arial" panose="020B0604020202020204" pitchFamily="34" charset="0"/>
                <a:ea typeface="+mn-ea"/>
                <a:cs typeface="+mn-cs"/>
              </a:defRPr>
            </a:lvl6pPr>
            <a:lvl7pPr marL="2743200" algn="l" defTabSz="914400" rtl="0" eaLnBrk="1" latinLnBrk="0" hangingPunct="1">
              <a:defRPr sz="1400" b="1" kern="1200">
                <a:solidFill>
                  <a:schemeClr val="tx1"/>
                </a:solidFill>
                <a:latin typeface="Arial" panose="020B0604020202020204" pitchFamily="34" charset="0"/>
                <a:ea typeface="+mn-ea"/>
                <a:cs typeface="+mn-cs"/>
              </a:defRPr>
            </a:lvl7pPr>
            <a:lvl8pPr marL="3200400" algn="l" defTabSz="914400" rtl="0" eaLnBrk="1" latinLnBrk="0" hangingPunct="1">
              <a:defRPr sz="1400" b="1" kern="1200">
                <a:solidFill>
                  <a:schemeClr val="tx1"/>
                </a:solidFill>
                <a:latin typeface="Arial" panose="020B0604020202020204" pitchFamily="34" charset="0"/>
                <a:ea typeface="+mn-ea"/>
                <a:cs typeface="+mn-cs"/>
              </a:defRPr>
            </a:lvl8pPr>
            <a:lvl9pPr marL="3657600" algn="l" defTabSz="914400" rtl="0" eaLnBrk="1" latinLnBrk="0" hangingPunct="1">
              <a:defRPr sz="1400" b="1" kern="1200">
                <a:solidFill>
                  <a:schemeClr val="tx1"/>
                </a:solidFill>
                <a:latin typeface="Arial" panose="020B0604020202020204" pitchFamily="34" charset="0"/>
                <a:ea typeface="+mn-ea"/>
                <a:cs typeface="+mn-cs"/>
              </a:defRPr>
            </a:lvl9pPr>
          </a:lstStyle>
          <a:p>
            <a:pPr>
              <a:spcBef>
                <a:spcPct val="0"/>
              </a:spcBef>
              <a:spcAft>
                <a:spcPct val="0"/>
              </a:spcAft>
              <a:buClrTx/>
              <a:buSzTx/>
              <a:buFontTx/>
              <a:buNone/>
            </a:pPr>
            <a:fld id="{68664E48-8EBF-45D4-86A6-5BE608535861}" type="slidenum">
              <a:rPr lang="en-US" altLang="en-US" smtClean="0"/>
              <a:pPr>
                <a:spcBef>
                  <a:spcPct val="0"/>
                </a:spcBef>
                <a:spcAft>
                  <a:spcPct val="0"/>
                </a:spcAft>
                <a:buClrTx/>
                <a:buSzTx/>
                <a:buFontTx/>
                <a:buNone/>
              </a:pPr>
              <a:t>44</a:t>
            </a:fld>
            <a:endParaRPr lang="en-US" altLang="en-US" sz="1200">
              <a:solidFill>
                <a:srgbClr val="898989"/>
              </a:solidFill>
            </a:endParaRPr>
          </a:p>
        </p:txBody>
      </p:sp>
      <p:sp>
        <p:nvSpPr>
          <p:cNvPr id="8" name="Footer Placeholder 7">
            <a:extLst>
              <a:ext uri="{FF2B5EF4-FFF2-40B4-BE49-F238E27FC236}">
                <a16:creationId xmlns:a16="http://schemas.microsoft.com/office/drawing/2014/main" id="{94608DEB-201A-426A-B6F5-A7BA70139585}"/>
              </a:ext>
            </a:extLst>
          </p:cNvPr>
          <p:cNvSpPr>
            <a:spLocks noGrp="1"/>
          </p:cNvSpPr>
          <p:nvPr>
            <p:ph type="ftr" sz="quarter" idx="11"/>
          </p:nvPr>
        </p:nvSpPr>
        <p:spPr>
          <a:xfrm>
            <a:off x="3048000" y="6356350"/>
            <a:ext cx="3124200" cy="365125"/>
          </a:xfrm>
          <a:prstGeom prst="rect">
            <a:avLst/>
          </a:prstGeom>
        </p:spPr>
        <p:txBody>
          <a:bodyPr vert="horz" lIns="91440" tIns="45720" rIns="91440" bIns="45720" rtlCol="0" anchor="ctr"/>
          <a:lstStyle>
            <a:defPPr>
              <a:defRPr lang="en-US"/>
            </a:defPPr>
            <a:lvl1pPr algn="ctr" rtl="0" eaLnBrk="0" fontAlgn="base" hangingPunct="0">
              <a:spcBef>
                <a:spcPct val="0"/>
              </a:spcBef>
              <a:spcAft>
                <a:spcPct val="0"/>
              </a:spcAft>
              <a:defRPr sz="1200" b="1" kern="1200">
                <a:solidFill>
                  <a:schemeClr val="tx1">
                    <a:tint val="75000"/>
                  </a:schemeClr>
                </a:solidFill>
                <a:latin typeface="Arial" charset="0"/>
                <a:ea typeface="+mn-ea"/>
                <a:cs typeface="+mn-cs"/>
              </a:defRPr>
            </a:lvl1pPr>
            <a:lvl2pPr marL="457200" algn="l" rtl="0" eaLnBrk="0" fontAlgn="base" hangingPunct="0">
              <a:spcBef>
                <a:spcPct val="0"/>
              </a:spcBef>
              <a:spcAft>
                <a:spcPct val="0"/>
              </a:spcAft>
              <a:defRPr sz="1400" b="1"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1400" b="1"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1400" b="1"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1400" b="1" kern="1200">
                <a:solidFill>
                  <a:schemeClr val="tx1"/>
                </a:solidFill>
                <a:latin typeface="Arial" panose="020B0604020202020204" pitchFamily="34" charset="0"/>
                <a:ea typeface="+mn-ea"/>
                <a:cs typeface="+mn-cs"/>
              </a:defRPr>
            </a:lvl5pPr>
            <a:lvl6pPr marL="2286000" algn="l" defTabSz="914400" rtl="0" eaLnBrk="1" latinLnBrk="0" hangingPunct="1">
              <a:defRPr sz="1400" b="1" kern="1200">
                <a:solidFill>
                  <a:schemeClr val="tx1"/>
                </a:solidFill>
                <a:latin typeface="Arial" panose="020B0604020202020204" pitchFamily="34" charset="0"/>
                <a:ea typeface="+mn-ea"/>
                <a:cs typeface="+mn-cs"/>
              </a:defRPr>
            </a:lvl6pPr>
            <a:lvl7pPr marL="2743200" algn="l" defTabSz="914400" rtl="0" eaLnBrk="1" latinLnBrk="0" hangingPunct="1">
              <a:defRPr sz="1400" b="1" kern="1200">
                <a:solidFill>
                  <a:schemeClr val="tx1"/>
                </a:solidFill>
                <a:latin typeface="Arial" panose="020B0604020202020204" pitchFamily="34" charset="0"/>
                <a:ea typeface="+mn-ea"/>
                <a:cs typeface="+mn-cs"/>
              </a:defRPr>
            </a:lvl7pPr>
            <a:lvl8pPr marL="3200400" algn="l" defTabSz="914400" rtl="0" eaLnBrk="1" latinLnBrk="0" hangingPunct="1">
              <a:defRPr sz="1400" b="1" kern="1200">
                <a:solidFill>
                  <a:schemeClr val="tx1"/>
                </a:solidFill>
                <a:latin typeface="Arial" panose="020B0604020202020204" pitchFamily="34" charset="0"/>
                <a:ea typeface="+mn-ea"/>
                <a:cs typeface="+mn-cs"/>
              </a:defRPr>
            </a:lvl8pPr>
            <a:lvl9pPr marL="3657600" algn="l" defTabSz="914400" rtl="0" eaLnBrk="1" latinLnBrk="0" hangingPunct="1">
              <a:defRPr sz="1400" b="1" kern="1200">
                <a:solidFill>
                  <a:schemeClr val="tx1"/>
                </a:solidFill>
                <a:latin typeface="Arial" panose="020B0604020202020204" pitchFamily="34" charset="0"/>
                <a:ea typeface="+mn-ea"/>
                <a:cs typeface="+mn-cs"/>
              </a:defRPr>
            </a:lvl9pPr>
          </a:lstStyle>
          <a:p>
            <a:pPr>
              <a:defRPr/>
            </a:pPr>
            <a:r>
              <a:rPr lang="en-US"/>
              <a:t>Introduction to Data Mining, 2nd Edition   Tan, Steinbach, Karpatne, Kumar</a:t>
            </a:r>
            <a:endParaRPr lang="en-US" dirty="0"/>
          </a:p>
        </p:txBody>
      </p:sp>
      <p:sp>
        <p:nvSpPr>
          <p:cNvPr id="2" name="Date Placeholder 1">
            <a:extLst>
              <a:ext uri="{FF2B5EF4-FFF2-40B4-BE49-F238E27FC236}">
                <a16:creationId xmlns:a16="http://schemas.microsoft.com/office/drawing/2014/main" id="{36DF667C-05BF-40C7-8AC6-AD630088E1F8}"/>
              </a:ext>
            </a:extLst>
          </p:cNvPr>
          <p:cNvSpPr>
            <a:spLocks noGrp="1"/>
          </p:cNvSpPr>
          <p:nvPr>
            <p:ph type="dt" sz="quarter" idx="10"/>
          </p:nvPr>
        </p:nvSpPr>
        <p:spPr>
          <a:xfrm>
            <a:off x="457200" y="6356350"/>
            <a:ext cx="2133600" cy="365125"/>
          </a:xfrm>
          <a:prstGeom prst="rect">
            <a:avLst/>
          </a:prstGeom>
        </p:spPr>
        <p:txBody>
          <a:bodyPr vert="horz" lIns="91440" tIns="45720" rIns="91440" bIns="45720" rtlCol="0" anchor="ctr"/>
          <a:lstStyle>
            <a:defPPr>
              <a:defRPr lang="en-US"/>
            </a:defPPr>
            <a:lvl1pPr algn="l" rtl="0" eaLnBrk="0" fontAlgn="base" hangingPunct="0">
              <a:spcBef>
                <a:spcPct val="0"/>
              </a:spcBef>
              <a:spcAft>
                <a:spcPct val="0"/>
              </a:spcAft>
              <a:defRPr sz="1200" b="1" kern="1200">
                <a:solidFill>
                  <a:schemeClr val="tx1">
                    <a:tint val="75000"/>
                  </a:schemeClr>
                </a:solidFill>
                <a:latin typeface="Arial" charset="0"/>
                <a:ea typeface="+mn-ea"/>
                <a:cs typeface="+mn-cs"/>
              </a:defRPr>
            </a:lvl1pPr>
            <a:lvl2pPr marL="457200" algn="l" rtl="0" eaLnBrk="0" fontAlgn="base" hangingPunct="0">
              <a:spcBef>
                <a:spcPct val="0"/>
              </a:spcBef>
              <a:spcAft>
                <a:spcPct val="0"/>
              </a:spcAft>
              <a:defRPr sz="1400" b="1"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1400" b="1"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1400" b="1"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1400" b="1" kern="1200">
                <a:solidFill>
                  <a:schemeClr val="tx1"/>
                </a:solidFill>
                <a:latin typeface="Arial" panose="020B0604020202020204" pitchFamily="34" charset="0"/>
                <a:ea typeface="+mn-ea"/>
                <a:cs typeface="+mn-cs"/>
              </a:defRPr>
            </a:lvl5pPr>
            <a:lvl6pPr marL="2286000" algn="l" defTabSz="914400" rtl="0" eaLnBrk="1" latinLnBrk="0" hangingPunct="1">
              <a:defRPr sz="1400" b="1" kern="1200">
                <a:solidFill>
                  <a:schemeClr val="tx1"/>
                </a:solidFill>
                <a:latin typeface="Arial" panose="020B0604020202020204" pitchFamily="34" charset="0"/>
                <a:ea typeface="+mn-ea"/>
                <a:cs typeface="+mn-cs"/>
              </a:defRPr>
            </a:lvl6pPr>
            <a:lvl7pPr marL="2743200" algn="l" defTabSz="914400" rtl="0" eaLnBrk="1" latinLnBrk="0" hangingPunct="1">
              <a:defRPr sz="1400" b="1" kern="1200">
                <a:solidFill>
                  <a:schemeClr val="tx1"/>
                </a:solidFill>
                <a:latin typeface="Arial" panose="020B0604020202020204" pitchFamily="34" charset="0"/>
                <a:ea typeface="+mn-ea"/>
                <a:cs typeface="+mn-cs"/>
              </a:defRPr>
            </a:lvl7pPr>
            <a:lvl8pPr marL="3200400" algn="l" defTabSz="914400" rtl="0" eaLnBrk="1" latinLnBrk="0" hangingPunct="1">
              <a:defRPr sz="1400" b="1" kern="1200">
                <a:solidFill>
                  <a:schemeClr val="tx1"/>
                </a:solidFill>
                <a:latin typeface="Arial" panose="020B0604020202020204" pitchFamily="34" charset="0"/>
                <a:ea typeface="+mn-ea"/>
                <a:cs typeface="+mn-cs"/>
              </a:defRPr>
            </a:lvl8pPr>
            <a:lvl9pPr marL="3657600" algn="l" defTabSz="914400" rtl="0" eaLnBrk="1" latinLnBrk="0" hangingPunct="1">
              <a:defRPr sz="1400" b="1" kern="1200">
                <a:solidFill>
                  <a:schemeClr val="tx1"/>
                </a:solidFill>
                <a:latin typeface="Arial" panose="020B0604020202020204" pitchFamily="34" charset="0"/>
                <a:ea typeface="+mn-ea"/>
                <a:cs typeface="+mn-cs"/>
              </a:defRPr>
            </a:lvl9pPr>
          </a:lstStyle>
          <a:p>
            <a:pPr>
              <a:defRPr/>
            </a:pPr>
            <a:r>
              <a:rPr lang="en-US"/>
              <a:t>09/09/2020</a:t>
            </a:r>
          </a:p>
        </p:txBody>
      </p:sp>
    </p:spTree>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Title 1"/>
          <p:cNvSpPr>
            <a:spLocks noGrp="1"/>
          </p:cNvSpPr>
          <p:nvPr>
            <p:ph type="title"/>
          </p:nvPr>
        </p:nvSpPr>
        <p:spPr/>
        <p:txBody>
          <a:bodyPr/>
          <a:lstStyle/>
          <a:p>
            <a:r>
              <a:rPr lang="en-US" altLang="en-US"/>
              <a:t>An illustrative example</a:t>
            </a:r>
          </a:p>
        </p:txBody>
      </p:sp>
      <p:sp>
        <p:nvSpPr>
          <p:cNvPr id="59395" name="TextBox 4"/>
          <p:cNvSpPr txBox="1">
            <a:spLocks noChangeArrowheads="1"/>
          </p:cNvSpPr>
          <p:nvPr/>
        </p:nvSpPr>
        <p:spPr bwMode="auto">
          <a:xfrm>
            <a:off x="5570538" y="1755775"/>
            <a:ext cx="3309937" cy="2586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spcBef>
                <a:spcPct val="0"/>
              </a:spcBef>
              <a:spcAft>
                <a:spcPct val="0"/>
              </a:spcAft>
              <a:buClrTx/>
              <a:buSzTx/>
              <a:buFontTx/>
              <a:buNone/>
            </a:pPr>
            <a:r>
              <a:rPr lang="en-US" altLang="en-US" sz="1600"/>
              <a:t>Support threshold (by count) : 5</a:t>
            </a:r>
          </a:p>
          <a:p>
            <a:pPr>
              <a:spcBef>
                <a:spcPct val="0"/>
              </a:spcBef>
              <a:spcAft>
                <a:spcPct val="0"/>
              </a:spcAft>
              <a:buClrTx/>
              <a:buSzTx/>
              <a:buFontTx/>
              <a:buNone/>
            </a:pPr>
            <a:r>
              <a:rPr lang="en-US" altLang="en-US" sz="1100"/>
              <a:t>Frequent itemsets: {F}</a:t>
            </a:r>
          </a:p>
          <a:p>
            <a:pPr>
              <a:spcBef>
                <a:spcPct val="0"/>
              </a:spcBef>
              <a:spcAft>
                <a:spcPct val="0"/>
              </a:spcAft>
              <a:buClrTx/>
              <a:buSzTx/>
              <a:buFontTx/>
              <a:buNone/>
            </a:pPr>
            <a:r>
              <a:rPr lang="en-US" altLang="en-US" sz="1100"/>
              <a:t>Maximal itemsets: </a:t>
            </a:r>
            <a:r>
              <a:rPr lang="en-US" altLang="en-US" sz="1100">
                <a:solidFill>
                  <a:srgbClr val="FF0000"/>
                </a:solidFill>
              </a:rPr>
              <a:t>{F} </a:t>
            </a:r>
          </a:p>
          <a:p>
            <a:pPr>
              <a:spcBef>
                <a:spcPct val="0"/>
              </a:spcBef>
              <a:spcAft>
                <a:spcPct val="0"/>
              </a:spcAft>
              <a:buClrTx/>
              <a:buSzTx/>
              <a:buFontTx/>
              <a:buNone/>
            </a:pPr>
            <a:endParaRPr lang="en-US" altLang="en-US" sz="1100"/>
          </a:p>
          <a:p>
            <a:pPr>
              <a:spcBef>
                <a:spcPct val="0"/>
              </a:spcBef>
              <a:spcAft>
                <a:spcPct val="0"/>
              </a:spcAft>
              <a:buClrTx/>
              <a:buSzTx/>
              <a:buFontTx/>
              <a:buNone/>
            </a:pPr>
            <a:r>
              <a:rPr lang="en-US" altLang="en-US" sz="1600"/>
              <a:t>Support threshold (by count): 4</a:t>
            </a:r>
          </a:p>
          <a:p>
            <a:pPr>
              <a:spcBef>
                <a:spcPct val="0"/>
              </a:spcBef>
              <a:spcAft>
                <a:spcPct val="0"/>
              </a:spcAft>
              <a:buClrTx/>
              <a:buSzTx/>
              <a:buFontTx/>
              <a:buNone/>
            </a:pPr>
            <a:r>
              <a:rPr lang="en-US" altLang="en-US" sz="1100"/>
              <a:t>Frequent itemsets: {E}, {F}, {E,F}, {J}</a:t>
            </a:r>
          </a:p>
          <a:p>
            <a:pPr>
              <a:spcBef>
                <a:spcPct val="0"/>
              </a:spcBef>
              <a:spcAft>
                <a:spcPct val="0"/>
              </a:spcAft>
              <a:buClrTx/>
              <a:buSzTx/>
              <a:buFontTx/>
              <a:buNone/>
            </a:pPr>
            <a:r>
              <a:rPr lang="en-US" altLang="en-US" sz="1100"/>
              <a:t>Maximal itemsets: </a:t>
            </a:r>
            <a:r>
              <a:rPr lang="en-US" altLang="en-US" sz="1100">
                <a:solidFill>
                  <a:srgbClr val="FF0000"/>
                </a:solidFill>
              </a:rPr>
              <a:t>{E,F}, {J} </a:t>
            </a:r>
          </a:p>
          <a:p>
            <a:pPr>
              <a:spcBef>
                <a:spcPct val="0"/>
              </a:spcBef>
              <a:spcAft>
                <a:spcPct val="0"/>
              </a:spcAft>
              <a:buClrTx/>
              <a:buSzTx/>
              <a:buFontTx/>
              <a:buNone/>
            </a:pPr>
            <a:endParaRPr lang="en-US" altLang="en-US" sz="1100"/>
          </a:p>
          <a:p>
            <a:pPr>
              <a:spcBef>
                <a:spcPct val="0"/>
              </a:spcBef>
              <a:spcAft>
                <a:spcPct val="0"/>
              </a:spcAft>
              <a:buClrTx/>
              <a:buSzTx/>
              <a:buFontTx/>
              <a:buNone/>
            </a:pPr>
            <a:r>
              <a:rPr lang="en-US" altLang="en-US" sz="1600"/>
              <a:t>Support threshold (by count): 3</a:t>
            </a:r>
          </a:p>
          <a:p>
            <a:pPr>
              <a:spcBef>
                <a:spcPct val="0"/>
              </a:spcBef>
              <a:spcAft>
                <a:spcPct val="0"/>
              </a:spcAft>
              <a:buClrTx/>
              <a:buSzTx/>
              <a:buFontTx/>
              <a:buNone/>
            </a:pPr>
            <a:r>
              <a:rPr lang="en-US" altLang="en-US" sz="1100"/>
              <a:t>Frequent itemsets:</a:t>
            </a:r>
          </a:p>
          <a:p>
            <a:pPr>
              <a:spcBef>
                <a:spcPct val="0"/>
              </a:spcBef>
              <a:spcAft>
                <a:spcPct val="0"/>
              </a:spcAft>
              <a:buClrTx/>
              <a:buSzTx/>
              <a:buFontTx/>
              <a:buNone/>
            </a:pPr>
            <a:r>
              <a:rPr lang="en-US" altLang="en-US" sz="1100"/>
              <a:t>        All subsets of {C,D,E,F} + {J}</a:t>
            </a:r>
          </a:p>
          <a:p>
            <a:pPr>
              <a:spcBef>
                <a:spcPct val="0"/>
              </a:spcBef>
              <a:spcAft>
                <a:spcPct val="0"/>
              </a:spcAft>
              <a:buClrTx/>
              <a:buSzTx/>
              <a:buFontTx/>
              <a:buNone/>
            </a:pPr>
            <a:r>
              <a:rPr lang="en-US" altLang="en-US" sz="1100"/>
              <a:t>Maximal itemsets:</a:t>
            </a:r>
          </a:p>
          <a:p>
            <a:pPr>
              <a:spcBef>
                <a:spcPct val="0"/>
              </a:spcBef>
              <a:spcAft>
                <a:spcPct val="0"/>
              </a:spcAft>
              <a:buClrTx/>
              <a:buSzTx/>
              <a:buFontTx/>
              <a:buNone/>
            </a:pPr>
            <a:r>
              <a:rPr lang="en-US" altLang="en-US" sz="1100">
                <a:solidFill>
                  <a:srgbClr val="FF0000"/>
                </a:solidFill>
              </a:rPr>
              <a:t>        {C,D,E,F}, {J}</a:t>
            </a:r>
          </a:p>
        </p:txBody>
      </p:sp>
      <p:graphicFrame>
        <p:nvGraphicFramePr>
          <p:cNvPr id="6" name="Content Placeholder 3"/>
          <p:cNvGraphicFramePr>
            <a:graphicFrameLocks/>
          </p:cNvGraphicFramePr>
          <p:nvPr/>
        </p:nvGraphicFramePr>
        <p:xfrm>
          <a:off x="342900" y="1690688"/>
          <a:ext cx="5135559" cy="4079878"/>
        </p:xfrm>
        <a:graphic>
          <a:graphicData uri="http://schemas.openxmlformats.org/drawingml/2006/table">
            <a:tbl>
              <a:tblPr firstRow="1" bandRow="1">
                <a:tableStyleId>{5C22544A-7EE6-4342-B048-85BDC9FD1C3A}</a:tableStyleId>
              </a:tblPr>
              <a:tblGrid>
                <a:gridCol w="466869">
                  <a:extLst>
                    <a:ext uri="{9D8B030D-6E8A-4147-A177-3AD203B41FA5}">
                      <a16:colId xmlns:a16="http://schemas.microsoft.com/office/drawing/2014/main" val="20000"/>
                    </a:ext>
                  </a:extLst>
                </a:gridCol>
                <a:gridCol w="466869">
                  <a:extLst>
                    <a:ext uri="{9D8B030D-6E8A-4147-A177-3AD203B41FA5}">
                      <a16:colId xmlns:a16="http://schemas.microsoft.com/office/drawing/2014/main" val="20001"/>
                    </a:ext>
                  </a:extLst>
                </a:gridCol>
                <a:gridCol w="466869">
                  <a:extLst>
                    <a:ext uri="{9D8B030D-6E8A-4147-A177-3AD203B41FA5}">
                      <a16:colId xmlns:a16="http://schemas.microsoft.com/office/drawing/2014/main" val="20002"/>
                    </a:ext>
                  </a:extLst>
                </a:gridCol>
                <a:gridCol w="466869">
                  <a:extLst>
                    <a:ext uri="{9D8B030D-6E8A-4147-A177-3AD203B41FA5}">
                      <a16:colId xmlns:a16="http://schemas.microsoft.com/office/drawing/2014/main" val="20003"/>
                    </a:ext>
                  </a:extLst>
                </a:gridCol>
                <a:gridCol w="466869">
                  <a:extLst>
                    <a:ext uri="{9D8B030D-6E8A-4147-A177-3AD203B41FA5}">
                      <a16:colId xmlns:a16="http://schemas.microsoft.com/office/drawing/2014/main" val="20004"/>
                    </a:ext>
                  </a:extLst>
                </a:gridCol>
                <a:gridCol w="466869">
                  <a:extLst>
                    <a:ext uri="{9D8B030D-6E8A-4147-A177-3AD203B41FA5}">
                      <a16:colId xmlns:a16="http://schemas.microsoft.com/office/drawing/2014/main" val="20005"/>
                    </a:ext>
                  </a:extLst>
                </a:gridCol>
                <a:gridCol w="466869">
                  <a:extLst>
                    <a:ext uri="{9D8B030D-6E8A-4147-A177-3AD203B41FA5}">
                      <a16:colId xmlns:a16="http://schemas.microsoft.com/office/drawing/2014/main" val="20006"/>
                    </a:ext>
                  </a:extLst>
                </a:gridCol>
                <a:gridCol w="466869">
                  <a:extLst>
                    <a:ext uri="{9D8B030D-6E8A-4147-A177-3AD203B41FA5}">
                      <a16:colId xmlns:a16="http://schemas.microsoft.com/office/drawing/2014/main" val="20007"/>
                    </a:ext>
                  </a:extLst>
                </a:gridCol>
                <a:gridCol w="466869">
                  <a:extLst>
                    <a:ext uri="{9D8B030D-6E8A-4147-A177-3AD203B41FA5}">
                      <a16:colId xmlns:a16="http://schemas.microsoft.com/office/drawing/2014/main" val="20008"/>
                    </a:ext>
                  </a:extLst>
                </a:gridCol>
                <a:gridCol w="466869">
                  <a:extLst>
                    <a:ext uri="{9D8B030D-6E8A-4147-A177-3AD203B41FA5}">
                      <a16:colId xmlns:a16="http://schemas.microsoft.com/office/drawing/2014/main" val="20009"/>
                    </a:ext>
                  </a:extLst>
                </a:gridCol>
                <a:gridCol w="466869">
                  <a:extLst>
                    <a:ext uri="{9D8B030D-6E8A-4147-A177-3AD203B41FA5}">
                      <a16:colId xmlns:a16="http://schemas.microsoft.com/office/drawing/2014/main" val="20010"/>
                    </a:ext>
                  </a:extLst>
                </a:gridCol>
              </a:tblGrid>
              <a:tr h="370898">
                <a:tc>
                  <a:txBody>
                    <a:bodyPr/>
                    <a:lstStyle/>
                    <a:p>
                      <a:endParaRPr lang="en-US" sz="1800" dirty="0"/>
                    </a:p>
                  </a:txBody>
                  <a:tcPr marL="91444" marR="91444" marT="45727" marB="45727"/>
                </a:tc>
                <a:tc>
                  <a:txBody>
                    <a:bodyPr/>
                    <a:lstStyle/>
                    <a:p>
                      <a:r>
                        <a:rPr lang="en-US" sz="1800" dirty="0"/>
                        <a:t>A</a:t>
                      </a:r>
                    </a:p>
                  </a:txBody>
                  <a:tcPr marL="91444" marR="91444" marT="45727" marB="45727"/>
                </a:tc>
                <a:tc>
                  <a:txBody>
                    <a:bodyPr/>
                    <a:lstStyle/>
                    <a:p>
                      <a:r>
                        <a:rPr lang="en-US" sz="1800" dirty="0"/>
                        <a:t>B</a:t>
                      </a:r>
                    </a:p>
                  </a:txBody>
                  <a:tcPr marL="91444" marR="91444" marT="45727" marB="45727"/>
                </a:tc>
                <a:tc>
                  <a:txBody>
                    <a:bodyPr/>
                    <a:lstStyle/>
                    <a:p>
                      <a:r>
                        <a:rPr lang="en-US" sz="1800" dirty="0"/>
                        <a:t>C</a:t>
                      </a:r>
                    </a:p>
                  </a:txBody>
                  <a:tcPr marL="91444" marR="91444" marT="45727" marB="45727"/>
                </a:tc>
                <a:tc>
                  <a:txBody>
                    <a:bodyPr/>
                    <a:lstStyle/>
                    <a:p>
                      <a:r>
                        <a:rPr lang="en-US" sz="1800" dirty="0"/>
                        <a:t>D</a:t>
                      </a:r>
                    </a:p>
                  </a:txBody>
                  <a:tcPr marL="91444" marR="91444" marT="45727" marB="45727"/>
                </a:tc>
                <a:tc>
                  <a:txBody>
                    <a:bodyPr/>
                    <a:lstStyle/>
                    <a:p>
                      <a:r>
                        <a:rPr lang="en-US" sz="1800" dirty="0"/>
                        <a:t>E</a:t>
                      </a:r>
                    </a:p>
                  </a:txBody>
                  <a:tcPr marL="91444" marR="91444" marT="45727" marB="45727"/>
                </a:tc>
                <a:tc>
                  <a:txBody>
                    <a:bodyPr/>
                    <a:lstStyle/>
                    <a:p>
                      <a:r>
                        <a:rPr lang="en-US" sz="1800" dirty="0"/>
                        <a:t>F</a:t>
                      </a:r>
                    </a:p>
                  </a:txBody>
                  <a:tcPr marL="91444" marR="91444" marT="45727" marB="45727"/>
                </a:tc>
                <a:tc>
                  <a:txBody>
                    <a:bodyPr/>
                    <a:lstStyle/>
                    <a:p>
                      <a:r>
                        <a:rPr lang="en-US" sz="1800" dirty="0"/>
                        <a:t>G</a:t>
                      </a:r>
                    </a:p>
                  </a:txBody>
                  <a:tcPr marL="91444" marR="91444" marT="45727" marB="45727"/>
                </a:tc>
                <a:tc>
                  <a:txBody>
                    <a:bodyPr/>
                    <a:lstStyle/>
                    <a:p>
                      <a:r>
                        <a:rPr lang="en-US" sz="1800" dirty="0"/>
                        <a:t>H</a:t>
                      </a:r>
                    </a:p>
                  </a:txBody>
                  <a:tcPr marL="91444" marR="91444" marT="45727" marB="45727"/>
                </a:tc>
                <a:tc>
                  <a:txBody>
                    <a:bodyPr/>
                    <a:lstStyle/>
                    <a:p>
                      <a:r>
                        <a:rPr lang="en-US" sz="1800" dirty="0"/>
                        <a:t>I</a:t>
                      </a:r>
                    </a:p>
                  </a:txBody>
                  <a:tcPr marL="91444" marR="91444" marT="45727" marB="45727"/>
                </a:tc>
                <a:tc>
                  <a:txBody>
                    <a:bodyPr/>
                    <a:lstStyle/>
                    <a:p>
                      <a:r>
                        <a:rPr lang="en-US" sz="1800" dirty="0"/>
                        <a:t>J</a:t>
                      </a:r>
                    </a:p>
                  </a:txBody>
                  <a:tcPr marL="91444" marR="91444" marT="45727" marB="45727"/>
                </a:tc>
                <a:extLst>
                  <a:ext uri="{0D108BD9-81ED-4DB2-BD59-A6C34878D82A}">
                    <a16:rowId xmlns:a16="http://schemas.microsoft.com/office/drawing/2014/main" val="10000"/>
                  </a:ext>
                </a:extLst>
              </a:tr>
              <a:tr h="370898">
                <a:tc>
                  <a:txBody>
                    <a:bodyPr/>
                    <a:lstStyle/>
                    <a:p>
                      <a:r>
                        <a:rPr lang="en-US" sz="1800" dirty="0"/>
                        <a:t>1</a:t>
                      </a:r>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extLst>
                  <a:ext uri="{0D108BD9-81ED-4DB2-BD59-A6C34878D82A}">
                    <a16:rowId xmlns:a16="http://schemas.microsoft.com/office/drawing/2014/main" val="10001"/>
                  </a:ext>
                </a:extLst>
              </a:tr>
              <a:tr h="370898">
                <a:tc>
                  <a:txBody>
                    <a:bodyPr/>
                    <a:lstStyle/>
                    <a:p>
                      <a:r>
                        <a:rPr lang="en-US" sz="1800" dirty="0"/>
                        <a:t>2</a:t>
                      </a:r>
                    </a:p>
                  </a:txBody>
                  <a:tcPr marL="91444" marR="91444" marT="45727" marB="45727"/>
                </a:tc>
                <a:tc>
                  <a:txBody>
                    <a:bodyPr/>
                    <a:lstStyle/>
                    <a:p>
                      <a:endParaRPr lang="en-US" sz="1800" dirty="0"/>
                    </a:p>
                  </a:txBody>
                  <a:tcPr marL="91444" marR="91444" marT="45727" marB="45727">
                    <a:solidFill>
                      <a:schemeClr val="tx1"/>
                    </a:solidFill>
                  </a:tcPr>
                </a:tc>
                <a:tc>
                  <a:txBody>
                    <a:bodyPr/>
                    <a:lstStyle/>
                    <a:p>
                      <a:endParaRPr lang="en-US" sz="1800"/>
                    </a:p>
                  </a:txBody>
                  <a:tcPr marL="91444" marR="91444" marT="45727" marB="45727"/>
                </a:tc>
                <a:tc>
                  <a:txBody>
                    <a:bodyPr/>
                    <a:lstStyle/>
                    <a:p>
                      <a:endParaRPr lang="en-US" sz="1800" dirty="0"/>
                    </a:p>
                  </a:txBody>
                  <a:tcPr marL="91444" marR="91444" marT="45727" marB="45727">
                    <a:solidFill>
                      <a:schemeClr val="tx1"/>
                    </a:solidFill>
                  </a:tcPr>
                </a:tc>
                <a:tc>
                  <a:txBody>
                    <a:bodyPr/>
                    <a:lstStyle/>
                    <a:p>
                      <a:endParaRPr lang="en-US" sz="1800" dirty="0"/>
                    </a:p>
                  </a:txBody>
                  <a:tcPr marL="91444" marR="91444" marT="45727" marB="45727">
                    <a:solidFill>
                      <a:schemeClr val="tx1"/>
                    </a:solidFill>
                  </a:tcPr>
                </a:tc>
                <a:tc>
                  <a:txBody>
                    <a:bodyPr/>
                    <a:lstStyle/>
                    <a:p>
                      <a:endParaRPr lang="en-US" sz="1800" dirty="0"/>
                    </a:p>
                  </a:txBody>
                  <a:tcPr marL="91444" marR="91444" marT="45727" marB="45727">
                    <a:solidFill>
                      <a:schemeClr val="tx1"/>
                    </a:solidFill>
                  </a:tcPr>
                </a:tc>
                <a:tc>
                  <a:txBody>
                    <a:bodyPr/>
                    <a:lstStyle/>
                    <a:p>
                      <a:endParaRPr lang="en-US" sz="1800" dirty="0"/>
                    </a:p>
                  </a:txBody>
                  <a:tcPr marL="91444" marR="91444" marT="45727" marB="45727">
                    <a:solidFill>
                      <a:schemeClr val="tx1"/>
                    </a:solidFill>
                  </a:tcPr>
                </a:tc>
                <a:tc>
                  <a:txBody>
                    <a:bodyPr/>
                    <a:lstStyle/>
                    <a:p>
                      <a:endParaRPr lang="en-US" sz="1800"/>
                    </a:p>
                  </a:txBody>
                  <a:tcPr marL="91444" marR="91444" marT="45727" marB="45727"/>
                </a:tc>
                <a:tc>
                  <a:txBody>
                    <a:bodyPr/>
                    <a:lstStyle/>
                    <a:p>
                      <a:endParaRPr lang="en-US" sz="1800" dirty="0"/>
                    </a:p>
                  </a:txBody>
                  <a:tcPr marL="91444" marR="91444" marT="45727" marB="45727"/>
                </a:tc>
                <a:tc>
                  <a:txBody>
                    <a:bodyPr/>
                    <a:lstStyle/>
                    <a:p>
                      <a:endParaRPr lang="en-US" sz="1800"/>
                    </a:p>
                  </a:txBody>
                  <a:tcPr marL="91444" marR="91444" marT="45727" marB="45727"/>
                </a:tc>
                <a:tc>
                  <a:txBody>
                    <a:bodyPr/>
                    <a:lstStyle/>
                    <a:p>
                      <a:endParaRPr lang="en-US" sz="1800" dirty="0"/>
                    </a:p>
                  </a:txBody>
                  <a:tcPr marL="91444" marR="91444" marT="45727" marB="45727">
                    <a:solidFill>
                      <a:schemeClr val="tx1"/>
                    </a:solidFill>
                  </a:tcPr>
                </a:tc>
                <a:extLst>
                  <a:ext uri="{0D108BD9-81ED-4DB2-BD59-A6C34878D82A}">
                    <a16:rowId xmlns:a16="http://schemas.microsoft.com/office/drawing/2014/main" val="10002"/>
                  </a:ext>
                </a:extLst>
              </a:tr>
              <a:tr h="370898">
                <a:tc>
                  <a:txBody>
                    <a:bodyPr/>
                    <a:lstStyle/>
                    <a:p>
                      <a:r>
                        <a:rPr lang="en-US" sz="1800" dirty="0"/>
                        <a:t>3</a:t>
                      </a:r>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solidFill>
                      <a:schemeClr val="tx1"/>
                    </a:solidFill>
                  </a:tcPr>
                </a:tc>
                <a:tc>
                  <a:txBody>
                    <a:bodyPr/>
                    <a:lstStyle/>
                    <a:p>
                      <a:endParaRPr lang="en-US" sz="1800"/>
                    </a:p>
                  </a:txBody>
                  <a:tcPr marL="91444" marR="91444" marT="45727" marB="45727">
                    <a:solidFill>
                      <a:schemeClr val="tx1"/>
                    </a:solidFill>
                  </a:tcPr>
                </a:tc>
                <a:tc>
                  <a:txBody>
                    <a:bodyPr/>
                    <a:lstStyle/>
                    <a:p>
                      <a:endParaRPr lang="en-US" sz="1800"/>
                    </a:p>
                  </a:txBody>
                  <a:tcPr marL="91444" marR="91444" marT="45727" marB="45727">
                    <a:solidFill>
                      <a:schemeClr val="tx1"/>
                    </a:solidFill>
                  </a:tcPr>
                </a:tc>
                <a:tc>
                  <a:txBody>
                    <a:bodyPr/>
                    <a:lstStyle/>
                    <a:p>
                      <a:endParaRPr lang="en-US" sz="1800" dirty="0"/>
                    </a:p>
                  </a:txBody>
                  <a:tcPr marL="91444" marR="91444" marT="45727" marB="45727">
                    <a:solidFill>
                      <a:schemeClr val="tx1"/>
                    </a:solidFill>
                  </a:tcPr>
                </a:tc>
                <a:tc>
                  <a:txBody>
                    <a:bodyPr/>
                    <a:lstStyle/>
                    <a:p>
                      <a:endParaRPr lang="en-US" sz="1800"/>
                    </a:p>
                  </a:txBody>
                  <a:tcPr marL="91444" marR="91444" marT="45727" marB="45727"/>
                </a:tc>
                <a:tc>
                  <a:txBody>
                    <a:bodyPr/>
                    <a:lstStyle/>
                    <a:p>
                      <a:endParaRPr lang="en-US" sz="1800" dirty="0"/>
                    </a:p>
                  </a:txBody>
                  <a:tcPr marL="91444" marR="91444" marT="45727" marB="45727">
                    <a:solidFill>
                      <a:schemeClr val="tx1"/>
                    </a:solidFill>
                  </a:tcPr>
                </a:tc>
                <a:tc>
                  <a:txBody>
                    <a:bodyPr/>
                    <a:lstStyle/>
                    <a:p>
                      <a:endParaRPr lang="en-US" sz="1800"/>
                    </a:p>
                  </a:txBody>
                  <a:tcPr marL="91444" marR="91444" marT="45727" marB="45727"/>
                </a:tc>
                <a:tc>
                  <a:txBody>
                    <a:bodyPr/>
                    <a:lstStyle/>
                    <a:p>
                      <a:endParaRPr lang="en-US" sz="1800" dirty="0"/>
                    </a:p>
                  </a:txBody>
                  <a:tcPr marL="91444" marR="91444" marT="45727" marB="45727"/>
                </a:tc>
                <a:extLst>
                  <a:ext uri="{0D108BD9-81ED-4DB2-BD59-A6C34878D82A}">
                    <a16:rowId xmlns:a16="http://schemas.microsoft.com/office/drawing/2014/main" val="10003"/>
                  </a:ext>
                </a:extLst>
              </a:tr>
              <a:tr h="370898">
                <a:tc>
                  <a:txBody>
                    <a:bodyPr/>
                    <a:lstStyle/>
                    <a:p>
                      <a:r>
                        <a:rPr lang="en-US" sz="1800" dirty="0"/>
                        <a:t>4</a:t>
                      </a:r>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dirty="0"/>
                    </a:p>
                  </a:txBody>
                  <a:tcPr marL="91444" marR="91444" marT="45727" marB="45727">
                    <a:solidFill>
                      <a:schemeClr val="tx1"/>
                    </a:solidFill>
                  </a:tcPr>
                </a:tc>
                <a:tc>
                  <a:txBody>
                    <a:bodyPr/>
                    <a:lstStyle/>
                    <a:p>
                      <a:endParaRPr lang="en-US" sz="1800"/>
                    </a:p>
                  </a:txBody>
                  <a:tcPr marL="91444" marR="91444" marT="45727" marB="45727">
                    <a:solidFill>
                      <a:schemeClr val="tx1"/>
                    </a:solidFill>
                  </a:tcPr>
                </a:tc>
                <a:tc>
                  <a:txBody>
                    <a:bodyPr/>
                    <a:lstStyle/>
                    <a:p>
                      <a:endParaRPr lang="en-US" sz="1800"/>
                    </a:p>
                  </a:txBody>
                  <a:tcPr marL="91444" marR="91444" marT="45727" marB="45727">
                    <a:solidFill>
                      <a:schemeClr val="tx1"/>
                    </a:solidFill>
                  </a:tcPr>
                </a:tc>
                <a:tc>
                  <a:txBody>
                    <a:bodyPr/>
                    <a:lstStyle/>
                    <a:p>
                      <a:endParaRPr lang="en-US" sz="1800" dirty="0"/>
                    </a:p>
                  </a:txBody>
                  <a:tcPr marL="91444" marR="91444" marT="45727" marB="45727">
                    <a:solidFill>
                      <a:schemeClr val="tx1"/>
                    </a:solidFill>
                  </a:tcPr>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dirty="0"/>
                    </a:p>
                  </a:txBody>
                  <a:tcPr marL="91444" marR="91444" marT="45727" marB="45727">
                    <a:solidFill>
                      <a:schemeClr val="tx1"/>
                    </a:solidFill>
                  </a:tcPr>
                </a:tc>
                <a:extLst>
                  <a:ext uri="{0D108BD9-81ED-4DB2-BD59-A6C34878D82A}">
                    <a16:rowId xmlns:a16="http://schemas.microsoft.com/office/drawing/2014/main" val="10004"/>
                  </a:ext>
                </a:extLst>
              </a:tr>
              <a:tr h="370898">
                <a:tc>
                  <a:txBody>
                    <a:bodyPr/>
                    <a:lstStyle/>
                    <a:p>
                      <a:r>
                        <a:rPr lang="en-US" sz="1800" dirty="0"/>
                        <a:t>5</a:t>
                      </a:r>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dirty="0"/>
                    </a:p>
                  </a:txBody>
                  <a:tcPr marL="91444" marR="91444" marT="45727" marB="45727">
                    <a:solidFill>
                      <a:schemeClr val="tx1"/>
                    </a:solidFill>
                  </a:tcPr>
                </a:tc>
                <a:tc>
                  <a:txBody>
                    <a:bodyPr/>
                    <a:lstStyle/>
                    <a:p>
                      <a:endParaRPr lang="en-US" sz="1800" dirty="0"/>
                    </a:p>
                  </a:txBody>
                  <a:tcPr marL="91444" marR="91444" marT="45727" marB="45727">
                    <a:solidFill>
                      <a:schemeClr val="tx1"/>
                    </a:solidFill>
                  </a:tcPr>
                </a:tc>
                <a:tc>
                  <a:txBody>
                    <a:bodyPr/>
                    <a:lstStyle/>
                    <a:p>
                      <a:endParaRPr lang="en-US" sz="1800"/>
                    </a:p>
                  </a:txBody>
                  <a:tcPr marL="91444" marR="91444" marT="45727" marB="45727"/>
                </a:tc>
                <a:tc>
                  <a:txBody>
                    <a:bodyPr/>
                    <a:lstStyle/>
                    <a:p>
                      <a:endParaRPr lang="en-US" sz="1800" dirty="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extLst>
                  <a:ext uri="{0D108BD9-81ED-4DB2-BD59-A6C34878D82A}">
                    <a16:rowId xmlns:a16="http://schemas.microsoft.com/office/drawing/2014/main" val="10005"/>
                  </a:ext>
                </a:extLst>
              </a:tr>
              <a:tr h="370898">
                <a:tc>
                  <a:txBody>
                    <a:bodyPr/>
                    <a:lstStyle/>
                    <a:p>
                      <a:r>
                        <a:rPr lang="en-US" sz="1800" dirty="0"/>
                        <a:t>6</a:t>
                      </a:r>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dirty="0"/>
                    </a:p>
                  </a:txBody>
                  <a:tcPr marL="91444" marR="91444" marT="45727" marB="45727">
                    <a:solidFill>
                      <a:schemeClr val="tx1"/>
                    </a:solidFill>
                  </a:tcPr>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extLst>
                  <a:ext uri="{0D108BD9-81ED-4DB2-BD59-A6C34878D82A}">
                    <a16:rowId xmlns:a16="http://schemas.microsoft.com/office/drawing/2014/main" val="10006"/>
                  </a:ext>
                </a:extLst>
              </a:tr>
              <a:tr h="370898">
                <a:tc>
                  <a:txBody>
                    <a:bodyPr/>
                    <a:lstStyle/>
                    <a:p>
                      <a:r>
                        <a:rPr lang="en-US" sz="1800" dirty="0"/>
                        <a:t>7</a:t>
                      </a:r>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dirty="0"/>
                    </a:p>
                  </a:txBody>
                  <a:tcPr marL="91444" marR="91444" marT="45727" marB="45727">
                    <a:solidFill>
                      <a:schemeClr val="tx1"/>
                    </a:solidFill>
                  </a:tcPr>
                </a:tc>
                <a:extLst>
                  <a:ext uri="{0D108BD9-81ED-4DB2-BD59-A6C34878D82A}">
                    <a16:rowId xmlns:a16="http://schemas.microsoft.com/office/drawing/2014/main" val="10007"/>
                  </a:ext>
                </a:extLst>
              </a:tr>
              <a:tr h="370898">
                <a:tc>
                  <a:txBody>
                    <a:bodyPr/>
                    <a:lstStyle/>
                    <a:p>
                      <a:r>
                        <a:rPr lang="en-US" sz="1800" dirty="0"/>
                        <a:t>8</a:t>
                      </a:r>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extLst>
                  <a:ext uri="{0D108BD9-81ED-4DB2-BD59-A6C34878D82A}">
                    <a16:rowId xmlns:a16="http://schemas.microsoft.com/office/drawing/2014/main" val="10008"/>
                  </a:ext>
                </a:extLst>
              </a:tr>
              <a:tr h="370898">
                <a:tc>
                  <a:txBody>
                    <a:bodyPr/>
                    <a:lstStyle/>
                    <a:p>
                      <a:r>
                        <a:rPr lang="en-US" sz="1800" dirty="0"/>
                        <a:t>9</a:t>
                      </a:r>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dirty="0"/>
                    </a:p>
                  </a:txBody>
                  <a:tcPr marL="91444" marR="91444" marT="45727" marB="45727">
                    <a:solidFill>
                      <a:schemeClr val="tx1"/>
                    </a:solidFill>
                  </a:tcPr>
                </a:tc>
                <a:extLst>
                  <a:ext uri="{0D108BD9-81ED-4DB2-BD59-A6C34878D82A}">
                    <a16:rowId xmlns:a16="http://schemas.microsoft.com/office/drawing/2014/main" val="10009"/>
                  </a:ext>
                </a:extLst>
              </a:tr>
              <a:tr h="370898">
                <a:tc>
                  <a:txBody>
                    <a:bodyPr/>
                    <a:lstStyle/>
                    <a:p>
                      <a:r>
                        <a:rPr lang="en-US" sz="1800" dirty="0"/>
                        <a:t>10</a:t>
                      </a:r>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dirty="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dirty="0"/>
                    </a:p>
                  </a:txBody>
                  <a:tcPr marL="91444" marR="91444" marT="45727" marB="45727"/>
                </a:tc>
                <a:extLst>
                  <a:ext uri="{0D108BD9-81ED-4DB2-BD59-A6C34878D82A}">
                    <a16:rowId xmlns:a16="http://schemas.microsoft.com/office/drawing/2014/main" val="10010"/>
                  </a:ext>
                </a:extLst>
              </a:tr>
            </a:tbl>
          </a:graphicData>
        </a:graphic>
      </p:graphicFrame>
      <p:sp>
        <p:nvSpPr>
          <p:cNvPr id="59542" name="TextBox 6"/>
          <p:cNvSpPr txBox="1">
            <a:spLocks noChangeArrowheads="1"/>
          </p:cNvSpPr>
          <p:nvPr/>
        </p:nvSpPr>
        <p:spPr bwMode="auto">
          <a:xfrm>
            <a:off x="2376488" y="1370013"/>
            <a:ext cx="7064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spcBef>
                <a:spcPct val="0"/>
              </a:spcBef>
              <a:spcAft>
                <a:spcPct val="0"/>
              </a:spcAft>
              <a:buClrTx/>
              <a:buSzTx/>
              <a:buFontTx/>
              <a:buNone/>
            </a:pPr>
            <a:r>
              <a:rPr lang="en-US" altLang="en-US" sz="1400"/>
              <a:t>Items</a:t>
            </a:r>
          </a:p>
        </p:txBody>
      </p:sp>
      <p:sp>
        <p:nvSpPr>
          <p:cNvPr id="59543" name="TextBox 7"/>
          <p:cNvSpPr txBox="1">
            <a:spLocks noChangeArrowheads="1"/>
          </p:cNvSpPr>
          <p:nvPr/>
        </p:nvSpPr>
        <p:spPr bwMode="auto">
          <a:xfrm rot="-5400000">
            <a:off x="-491331" y="3547269"/>
            <a:ext cx="13525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spcBef>
                <a:spcPct val="0"/>
              </a:spcBef>
              <a:spcAft>
                <a:spcPct val="0"/>
              </a:spcAft>
              <a:buClrTx/>
              <a:buSzTx/>
              <a:buFontTx/>
              <a:buNone/>
            </a:pPr>
            <a:r>
              <a:rPr lang="en-US" altLang="en-US" sz="1400"/>
              <a:t>Transactions</a:t>
            </a:r>
          </a:p>
        </p:txBody>
      </p:sp>
    </p:spTree>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Title 1"/>
          <p:cNvSpPr>
            <a:spLocks noGrp="1"/>
          </p:cNvSpPr>
          <p:nvPr>
            <p:ph type="title"/>
          </p:nvPr>
        </p:nvSpPr>
        <p:spPr/>
        <p:txBody>
          <a:bodyPr/>
          <a:lstStyle/>
          <a:p>
            <a:r>
              <a:rPr lang="en-US" altLang="en-US"/>
              <a:t>Another illustrative example</a:t>
            </a:r>
          </a:p>
        </p:txBody>
      </p:sp>
      <p:sp>
        <p:nvSpPr>
          <p:cNvPr id="60419" name="TextBox 3"/>
          <p:cNvSpPr txBox="1">
            <a:spLocks noChangeArrowheads="1"/>
          </p:cNvSpPr>
          <p:nvPr/>
        </p:nvSpPr>
        <p:spPr bwMode="auto">
          <a:xfrm>
            <a:off x="5519738" y="1690688"/>
            <a:ext cx="3309937" cy="169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spcBef>
                <a:spcPct val="0"/>
              </a:spcBef>
              <a:spcAft>
                <a:spcPct val="0"/>
              </a:spcAft>
              <a:buClrTx/>
              <a:buSzTx/>
              <a:buFontTx/>
              <a:buNone/>
            </a:pPr>
            <a:r>
              <a:rPr lang="en-US" altLang="en-US" sz="1600"/>
              <a:t>Support threshold (by count) : 5</a:t>
            </a:r>
          </a:p>
          <a:p>
            <a:pPr>
              <a:spcBef>
                <a:spcPct val="0"/>
              </a:spcBef>
              <a:spcAft>
                <a:spcPct val="0"/>
              </a:spcAft>
              <a:buClrTx/>
              <a:buSzTx/>
              <a:buFontTx/>
              <a:buNone/>
            </a:pPr>
            <a:r>
              <a:rPr lang="en-US" altLang="en-US" sz="1100"/>
              <a:t>Maximal itemsets: </a:t>
            </a:r>
            <a:r>
              <a:rPr lang="en-US" altLang="en-US" sz="1100">
                <a:solidFill>
                  <a:srgbClr val="FF0000"/>
                </a:solidFill>
              </a:rPr>
              <a:t>{A}, {B}, {C} </a:t>
            </a:r>
          </a:p>
          <a:p>
            <a:pPr>
              <a:spcBef>
                <a:spcPct val="0"/>
              </a:spcBef>
              <a:spcAft>
                <a:spcPct val="0"/>
              </a:spcAft>
              <a:buClrTx/>
              <a:buSzTx/>
              <a:buFontTx/>
              <a:buNone/>
            </a:pPr>
            <a:endParaRPr lang="en-US" altLang="en-US" sz="1100"/>
          </a:p>
          <a:p>
            <a:pPr>
              <a:spcBef>
                <a:spcPct val="0"/>
              </a:spcBef>
              <a:spcAft>
                <a:spcPct val="0"/>
              </a:spcAft>
              <a:buClrTx/>
              <a:buSzTx/>
              <a:buFontTx/>
              <a:buNone/>
            </a:pPr>
            <a:r>
              <a:rPr lang="en-US" altLang="en-US" sz="1600"/>
              <a:t>Support threshold (by count): 4</a:t>
            </a:r>
          </a:p>
          <a:p>
            <a:pPr>
              <a:spcBef>
                <a:spcPct val="0"/>
              </a:spcBef>
              <a:spcAft>
                <a:spcPct val="0"/>
              </a:spcAft>
              <a:buClrTx/>
              <a:buSzTx/>
              <a:buFontTx/>
              <a:buNone/>
            </a:pPr>
            <a:r>
              <a:rPr lang="en-US" altLang="en-US" sz="1100"/>
              <a:t>Maximal itemsets: </a:t>
            </a:r>
            <a:r>
              <a:rPr lang="en-US" altLang="en-US" sz="1100">
                <a:solidFill>
                  <a:srgbClr val="FF0000"/>
                </a:solidFill>
              </a:rPr>
              <a:t>{A,B}, {A,C},{B,C} </a:t>
            </a:r>
          </a:p>
          <a:p>
            <a:pPr>
              <a:spcBef>
                <a:spcPct val="0"/>
              </a:spcBef>
              <a:spcAft>
                <a:spcPct val="0"/>
              </a:spcAft>
              <a:buClrTx/>
              <a:buSzTx/>
              <a:buFontTx/>
              <a:buNone/>
            </a:pPr>
            <a:endParaRPr lang="en-US" altLang="en-US" sz="1100"/>
          </a:p>
          <a:p>
            <a:pPr>
              <a:spcBef>
                <a:spcPct val="0"/>
              </a:spcBef>
              <a:spcAft>
                <a:spcPct val="0"/>
              </a:spcAft>
              <a:buClrTx/>
              <a:buSzTx/>
              <a:buFontTx/>
              <a:buNone/>
            </a:pPr>
            <a:r>
              <a:rPr lang="en-US" altLang="en-US" sz="1600"/>
              <a:t>Support threshold (by count): 3</a:t>
            </a:r>
          </a:p>
          <a:p>
            <a:pPr>
              <a:spcBef>
                <a:spcPct val="0"/>
              </a:spcBef>
              <a:spcAft>
                <a:spcPct val="0"/>
              </a:spcAft>
              <a:buClrTx/>
              <a:buSzTx/>
              <a:buFontTx/>
              <a:buNone/>
            </a:pPr>
            <a:r>
              <a:rPr lang="en-US" altLang="en-US" sz="1100"/>
              <a:t>Maximal itemsets: </a:t>
            </a:r>
            <a:r>
              <a:rPr lang="en-US" altLang="en-US" sz="1100">
                <a:solidFill>
                  <a:srgbClr val="FF0000"/>
                </a:solidFill>
              </a:rPr>
              <a:t>{A,B,C}</a:t>
            </a:r>
          </a:p>
        </p:txBody>
      </p:sp>
      <p:graphicFrame>
        <p:nvGraphicFramePr>
          <p:cNvPr id="5" name="Content Placeholder 3"/>
          <p:cNvGraphicFramePr>
            <a:graphicFrameLocks/>
          </p:cNvGraphicFramePr>
          <p:nvPr/>
        </p:nvGraphicFramePr>
        <p:xfrm>
          <a:off x="342900" y="1690688"/>
          <a:ext cx="5135559" cy="4079878"/>
        </p:xfrm>
        <a:graphic>
          <a:graphicData uri="http://schemas.openxmlformats.org/drawingml/2006/table">
            <a:tbl>
              <a:tblPr firstRow="1" bandRow="1">
                <a:tableStyleId>{5C22544A-7EE6-4342-B048-85BDC9FD1C3A}</a:tableStyleId>
              </a:tblPr>
              <a:tblGrid>
                <a:gridCol w="466869">
                  <a:extLst>
                    <a:ext uri="{9D8B030D-6E8A-4147-A177-3AD203B41FA5}">
                      <a16:colId xmlns:a16="http://schemas.microsoft.com/office/drawing/2014/main" val="20000"/>
                    </a:ext>
                  </a:extLst>
                </a:gridCol>
                <a:gridCol w="466869">
                  <a:extLst>
                    <a:ext uri="{9D8B030D-6E8A-4147-A177-3AD203B41FA5}">
                      <a16:colId xmlns:a16="http://schemas.microsoft.com/office/drawing/2014/main" val="20001"/>
                    </a:ext>
                  </a:extLst>
                </a:gridCol>
                <a:gridCol w="466869">
                  <a:extLst>
                    <a:ext uri="{9D8B030D-6E8A-4147-A177-3AD203B41FA5}">
                      <a16:colId xmlns:a16="http://schemas.microsoft.com/office/drawing/2014/main" val="20002"/>
                    </a:ext>
                  </a:extLst>
                </a:gridCol>
                <a:gridCol w="466869">
                  <a:extLst>
                    <a:ext uri="{9D8B030D-6E8A-4147-A177-3AD203B41FA5}">
                      <a16:colId xmlns:a16="http://schemas.microsoft.com/office/drawing/2014/main" val="20003"/>
                    </a:ext>
                  </a:extLst>
                </a:gridCol>
                <a:gridCol w="466869">
                  <a:extLst>
                    <a:ext uri="{9D8B030D-6E8A-4147-A177-3AD203B41FA5}">
                      <a16:colId xmlns:a16="http://schemas.microsoft.com/office/drawing/2014/main" val="20004"/>
                    </a:ext>
                  </a:extLst>
                </a:gridCol>
                <a:gridCol w="466869">
                  <a:extLst>
                    <a:ext uri="{9D8B030D-6E8A-4147-A177-3AD203B41FA5}">
                      <a16:colId xmlns:a16="http://schemas.microsoft.com/office/drawing/2014/main" val="20005"/>
                    </a:ext>
                  </a:extLst>
                </a:gridCol>
                <a:gridCol w="466869">
                  <a:extLst>
                    <a:ext uri="{9D8B030D-6E8A-4147-A177-3AD203B41FA5}">
                      <a16:colId xmlns:a16="http://schemas.microsoft.com/office/drawing/2014/main" val="20006"/>
                    </a:ext>
                  </a:extLst>
                </a:gridCol>
                <a:gridCol w="466869">
                  <a:extLst>
                    <a:ext uri="{9D8B030D-6E8A-4147-A177-3AD203B41FA5}">
                      <a16:colId xmlns:a16="http://schemas.microsoft.com/office/drawing/2014/main" val="20007"/>
                    </a:ext>
                  </a:extLst>
                </a:gridCol>
                <a:gridCol w="466869">
                  <a:extLst>
                    <a:ext uri="{9D8B030D-6E8A-4147-A177-3AD203B41FA5}">
                      <a16:colId xmlns:a16="http://schemas.microsoft.com/office/drawing/2014/main" val="20008"/>
                    </a:ext>
                  </a:extLst>
                </a:gridCol>
                <a:gridCol w="466869">
                  <a:extLst>
                    <a:ext uri="{9D8B030D-6E8A-4147-A177-3AD203B41FA5}">
                      <a16:colId xmlns:a16="http://schemas.microsoft.com/office/drawing/2014/main" val="20009"/>
                    </a:ext>
                  </a:extLst>
                </a:gridCol>
                <a:gridCol w="466869">
                  <a:extLst>
                    <a:ext uri="{9D8B030D-6E8A-4147-A177-3AD203B41FA5}">
                      <a16:colId xmlns:a16="http://schemas.microsoft.com/office/drawing/2014/main" val="20010"/>
                    </a:ext>
                  </a:extLst>
                </a:gridCol>
              </a:tblGrid>
              <a:tr h="370898">
                <a:tc>
                  <a:txBody>
                    <a:bodyPr/>
                    <a:lstStyle/>
                    <a:p>
                      <a:endParaRPr lang="en-US" sz="1800" dirty="0"/>
                    </a:p>
                  </a:txBody>
                  <a:tcPr marL="91444" marR="91444" marT="45727" marB="45727"/>
                </a:tc>
                <a:tc>
                  <a:txBody>
                    <a:bodyPr/>
                    <a:lstStyle/>
                    <a:p>
                      <a:r>
                        <a:rPr lang="en-US" sz="1800" dirty="0"/>
                        <a:t>A</a:t>
                      </a:r>
                    </a:p>
                  </a:txBody>
                  <a:tcPr marL="91444" marR="91444" marT="45727" marB="45727"/>
                </a:tc>
                <a:tc>
                  <a:txBody>
                    <a:bodyPr/>
                    <a:lstStyle/>
                    <a:p>
                      <a:r>
                        <a:rPr lang="en-US" sz="1800" dirty="0"/>
                        <a:t>B</a:t>
                      </a:r>
                    </a:p>
                  </a:txBody>
                  <a:tcPr marL="91444" marR="91444" marT="45727" marB="45727"/>
                </a:tc>
                <a:tc>
                  <a:txBody>
                    <a:bodyPr/>
                    <a:lstStyle/>
                    <a:p>
                      <a:r>
                        <a:rPr lang="en-US" sz="1800" dirty="0"/>
                        <a:t>C</a:t>
                      </a:r>
                    </a:p>
                  </a:txBody>
                  <a:tcPr marL="91444" marR="91444" marT="45727" marB="45727"/>
                </a:tc>
                <a:tc>
                  <a:txBody>
                    <a:bodyPr/>
                    <a:lstStyle/>
                    <a:p>
                      <a:r>
                        <a:rPr lang="en-US" sz="1800" dirty="0"/>
                        <a:t>D</a:t>
                      </a:r>
                    </a:p>
                  </a:txBody>
                  <a:tcPr marL="91444" marR="91444" marT="45727" marB="45727"/>
                </a:tc>
                <a:tc>
                  <a:txBody>
                    <a:bodyPr/>
                    <a:lstStyle/>
                    <a:p>
                      <a:r>
                        <a:rPr lang="en-US" sz="1800" dirty="0"/>
                        <a:t>E</a:t>
                      </a:r>
                    </a:p>
                  </a:txBody>
                  <a:tcPr marL="91444" marR="91444" marT="45727" marB="45727"/>
                </a:tc>
                <a:tc>
                  <a:txBody>
                    <a:bodyPr/>
                    <a:lstStyle/>
                    <a:p>
                      <a:r>
                        <a:rPr lang="en-US" sz="1800" dirty="0"/>
                        <a:t>F</a:t>
                      </a:r>
                    </a:p>
                  </a:txBody>
                  <a:tcPr marL="91444" marR="91444" marT="45727" marB="45727"/>
                </a:tc>
                <a:tc>
                  <a:txBody>
                    <a:bodyPr/>
                    <a:lstStyle/>
                    <a:p>
                      <a:r>
                        <a:rPr lang="en-US" sz="1800" dirty="0"/>
                        <a:t>G</a:t>
                      </a:r>
                    </a:p>
                  </a:txBody>
                  <a:tcPr marL="91444" marR="91444" marT="45727" marB="45727"/>
                </a:tc>
                <a:tc>
                  <a:txBody>
                    <a:bodyPr/>
                    <a:lstStyle/>
                    <a:p>
                      <a:r>
                        <a:rPr lang="en-US" sz="1800" dirty="0"/>
                        <a:t>H</a:t>
                      </a:r>
                    </a:p>
                  </a:txBody>
                  <a:tcPr marL="91444" marR="91444" marT="45727" marB="45727"/>
                </a:tc>
                <a:tc>
                  <a:txBody>
                    <a:bodyPr/>
                    <a:lstStyle/>
                    <a:p>
                      <a:r>
                        <a:rPr lang="en-US" sz="1800" dirty="0"/>
                        <a:t>I</a:t>
                      </a:r>
                    </a:p>
                  </a:txBody>
                  <a:tcPr marL="91444" marR="91444" marT="45727" marB="45727"/>
                </a:tc>
                <a:tc>
                  <a:txBody>
                    <a:bodyPr/>
                    <a:lstStyle/>
                    <a:p>
                      <a:r>
                        <a:rPr lang="en-US" sz="1800" dirty="0"/>
                        <a:t>J</a:t>
                      </a:r>
                    </a:p>
                  </a:txBody>
                  <a:tcPr marL="91444" marR="91444" marT="45727" marB="45727"/>
                </a:tc>
                <a:extLst>
                  <a:ext uri="{0D108BD9-81ED-4DB2-BD59-A6C34878D82A}">
                    <a16:rowId xmlns:a16="http://schemas.microsoft.com/office/drawing/2014/main" val="10000"/>
                  </a:ext>
                </a:extLst>
              </a:tr>
              <a:tr h="370898">
                <a:tc>
                  <a:txBody>
                    <a:bodyPr/>
                    <a:lstStyle/>
                    <a:p>
                      <a:r>
                        <a:rPr lang="en-US" sz="1800" dirty="0"/>
                        <a:t>1</a:t>
                      </a:r>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extLst>
                  <a:ext uri="{0D108BD9-81ED-4DB2-BD59-A6C34878D82A}">
                    <a16:rowId xmlns:a16="http://schemas.microsoft.com/office/drawing/2014/main" val="10001"/>
                  </a:ext>
                </a:extLst>
              </a:tr>
              <a:tr h="370898">
                <a:tc>
                  <a:txBody>
                    <a:bodyPr/>
                    <a:lstStyle/>
                    <a:p>
                      <a:r>
                        <a:rPr lang="en-US" sz="1800" dirty="0"/>
                        <a:t>2</a:t>
                      </a:r>
                    </a:p>
                  </a:txBody>
                  <a:tcPr marL="91444" marR="91444" marT="45727" marB="45727"/>
                </a:tc>
                <a:tc>
                  <a:txBody>
                    <a:bodyPr/>
                    <a:lstStyle/>
                    <a:p>
                      <a:endParaRPr lang="en-US" sz="1800" dirty="0"/>
                    </a:p>
                  </a:txBody>
                  <a:tcPr marL="91444" marR="91444" marT="45727" marB="45727">
                    <a:solidFill>
                      <a:schemeClr val="tx1"/>
                    </a:solidFill>
                  </a:tcPr>
                </a:tc>
                <a:tc>
                  <a:txBody>
                    <a:bodyPr/>
                    <a:lstStyle/>
                    <a:p>
                      <a:endParaRPr lang="en-US" sz="1800" dirty="0"/>
                    </a:p>
                  </a:txBody>
                  <a:tcPr marL="91444" marR="91444" marT="45727" marB="45727">
                    <a:solidFill>
                      <a:schemeClr val="tx1"/>
                    </a:solidFill>
                  </a:tcPr>
                </a:tc>
                <a:tc>
                  <a:txBody>
                    <a:bodyPr/>
                    <a:lstStyle/>
                    <a:p>
                      <a:endParaRPr lang="en-US" sz="1800" dirty="0"/>
                    </a:p>
                  </a:txBody>
                  <a:tcPr marL="91444" marR="91444" marT="45727" marB="45727">
                    <a:solidFill>
                      <a:schemeClr val="tx1"/>
                    </a:solidFill>
                  </a:tcPr>
                </a:tc>
                <a:tc>
                  <a:txBody>
                    <a:bodyPr/>
                    <a:lstStyle/>
                    <a:p>
                      <a:endParaRPr lang="en-US" sz="1800" dirty="0"/>
                    </a:p>
                  </a:txBody>
                  <a:tcPr marL="91444" marR="91444" marT="45727" marB="45727"/>
                </a:tc>
                <a:tc>
                  <a:txBody>
                    <a:bodyPr/>
                    <a:lstStyle/>
                    <a:p>
                      <a:endParaRPr lang="en-US" sz="1800" dirty="0"/>
                    </a:p>
                  </a:txBody>
                  <a:tcPr marL="91444" marR="91444" marT="45727" marB="45727"/>
                </a:tc>
                <a:tc>
                  <a:txBody>
                    <a:bodyPr/>
                    <a:lstStyle/>
                    <a:p>
                      <a:endParaRPr lang="en-US" sz="1800" dirty="0"/>
                    </a:p>
                  </a:txBody>
                  <a:tcPr marL="91444" marR="91444" marT="45727" marB="45727"/>
                </a:tc>
                <a:tc>
                  <a:txBody>
                    <a:bodyPr/>
                    <a:lstStyle/>
                    <a:p>
                      <a:endParaRPr lang="en-US" sz="1800"/>
                    </a:p>
                  </a:txBody>
                  <a:tcPr marL="91444" marR="91444" marT="45727" marB="45727"/>
                </a:tc>
                <a:tc>
                  <a:txBody>
                    <a:bodyPr/>
                    <a:lstStyle/>
                    <a:p>
                      <a:endParaRPr lang="en-US" sz="1800" dirty="0"/>
                    </a:p>
                  </a:txBody>
                  <a:tcPr marL="91444" marR="91444" marT="45727" marB="45727"/>
                </a:tc>
                <a:tc>
                  <a:txBody>
                    <a:bodyPr/>
                    <a:lstStyle/>
                    <a:p>
                      <a:endParaRPr lang="en-US" sz="1800"/>
                    </a:p>
                  </a:txBody>
                  <a:tcPr marL="91444" marR="91444" marT="45727" marB="45727"/>
                </a:tc>
                <a:tc>
                  <a:txBody>
                    <a:bodyPr/>
                    <a:lstStyle/>
                    <a:p>
                      <a:endParaRPr lang="en-US" sz="1800" dirty="0"/>
                    </a:p>
                  </a:txBody>
                  <a:tcPr marL="91444" marR="91444" marT="45727" marB="45727"/>
                </a:tc>
                <a:extLst>
                  <a:ext uri="{0D108BD9-81ED-4DB2-BD59-A6C34878D82A}">
                    <a16:rowId xmlns:a16="http://schemas.microsoft.com/office/drawing/2014/main" val="10002"/>
                  </a:ext>
                </a:extLst>
              </a:tr>
              <a:tr h="370898">
                <a:tc>
                  <a:txBody>
                    <a:bodyPr/>
                    <a:lstStyle/>
                    <a:p>
                      <a:r>
                        <a:rPr lang="en-US" sz="1800" dirty="0"/>
                        <a:t>3</a:t>
                      </a:r>
                    </a:p>
                  </a:txBody>
                  <a:tcPr marL="91444" marR="91444" marT="45727" marB="45727"/>
                </a:tc>
                <a:tc>
                  <a:txBody>
                    <a:bodyPr/>
                    <a:lstStyle/>
                    <a:p>
                      <a:endParaRPr lang="en-US" sz="1800"/>
                    </a:p>
                  </a:txBody>
                  <a:tcPr marL="91444" marR="91444" marT="45727" marB="45727">
                    <a:solidFill>
                      <a:schemeClr val="tx1"/>
                    </a:solidFill>
                  </a:tcPr>
                </a:tc>
                <a:tc>
                  <a:txBody>
                    <a:bodyPr/>
                    <a:lstStyle/>
                    <a:p>
                      <a:endParaRPr lang="en-US" sz="1800" dirty="0"/>
                    </a:p>
                  </a:txBody>
                  <a:tcPr marL="91444" marR="91444" marT="45727" marB="45727">
                    <a:solidFill>
                      <a:schemeClr val="tx1"/>
                    </a:solidFill>
                  </a:tcPr>
                </a:tc>
                <a:tc>
                  <a:txBody>
                    <a:bodyPr/>
                    <a:lstStyle/>
                    <a:p>
                      <a:endParaRPr lang="en-US" sz="1800" dirty="0"/>
                    </a:p>
                  </a:txBody>
                  <a:tcPr marL="91444" marR="91444" marT="45727" marB="45727">
                    <a:solidFill>
                      <a:schemeClr val="tx1"/>
                    </a:solidFill>
                  </a:tcPr>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dirty="0"/>
                    </a:p>
                  </a:txBody>
                  <a:tcPr marL="91444" marR="91444" marT="45727" marB="45727"/>
                </a:tc>
                <a:tc>
                  <a:txBody>
                    <a:bodyPr/>
                    <a:lstStyle/>
                    <a:p>
                      <a:endParaRPr lang="en-US" sz="1800"/>
                    </a:p>
                  </a:txBody>
                  <a:tcPr marL="91444" marR="91444" marT="45727" marB="45727"/>
                </a:tc>
                <a:tc>
                  <a:txBody>
                    <a:bodyPr/>
                    <a:lstStyle/>
                    <a:p>
                      <a:endParaRPr lang="en-US" sz="1800" dirty="0"/>
                    </a:p>
                  </a:txBody>
                  <a:tcPr marL="91444" marR="91444" marT="45727" marB="45727"/>
                </a:tc>
                <a:tc>
                  <a:txBody>
                    <a:bodyPr/>
                    <a:lstStyle/>
                    <a:p>
                      <a:endParaRPr lang="en-US" sz="1800"/>
                    </a:p>
                  </a:txBody>
                  <a:tcPr marL="91444" marR="91444" marT="45727" marB="45727"/>
                </a:tc>
                <a:tc>
                  <a:txBody>
                    <a:bodyPr/>
                    <a:lstStyle/>
                    <a:p>
                      <a:endParaRPr lang="en-US" sz="1800" dirty="0"/>
                    </a:p>
                  </a:txBody>
                  <a:tcPr marL="91444" marR="91444" marT="45727" marB="45727"/>
                </a:tc>
                <a:extLst>
                  <a:ext uri="{0D108BD9-81ED-4DB2-BD59-A6C34878D82A}">
                    <a16:rowId xmlns:a16="http://schemas.microsoft.com/office/drawing/2014/main" val="10003"/>
                  </a:ext>
                </a:extLst>
              </a:tr>
              <a:tr h="370898">
                <a:tc>
                  <a:txBody>
                    <a:bodyPr/>
                    <a:lstStyle/>
                    <a:p>
                      <a:r>
                        <a:rPr lang="en-US" sz="1800" dirty="0"/>
                        <a:t>4</a:t>
                      </a:r>
                    </a:p>
                  </a:txBody>
                  <a:tcPr marL="91444" marR="91444" marT="45727" marB="45727"/>
                </a:tc>
                <a:tc>
                  <a:txBody>
                    <a:bodyPr/>
                    <a:lstStyle/>
                    <a:p>
                      <a:endParaRPr lang="en-US" sz="1800"/>
                    </a:p>
                  </a:txBody>
                  <a:tcPr marL="91444" marR="91444" marT="45727" marB="45727">
                    <a:solidFill>
                      <a:schemeClr val="tx1"/>
                    </a:solidFill>
                  </a:tcPr>
                </a:tc>
                <a:tc>
                  <a:txBody>
                    <a:bodyPr/>
                    <a:lstStyle/>
                    <a:p>
                      <a:endParaRPr lang="en-US" sz="1800"/>
                    </a:p>
                  </a:txBody>
                  <a:tcPr marL="91444" marR="91444" marT="45727" marB="45727">
                    <a:solidFill>
                      <a:schemeClr val="tx1"/>
                    </a:solidFill>
                  </a:tcPr>
                </a:tc>
                <a:tc>
                  <a:txBody>
                    <a:bodyPr/>
                    <a:lstStyle/>
                    <a:p>
                      <a:endParaRPr lang="en-US" sz="1800" dirty="0"/>
                    </a:p>
                  </a:txBody>
                  <a:tcPr marL="91444" marR="91444" marT="45727" marB="45727">
                    <a:solidFill>
                      <a:schemeClr val="tx1"/>
                    </a:solidFill>
                  </a:tcPr>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dirty="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dirty="0"/>
                    </a:p>
                  </a:txBody>
                  <a:tcPr marL="91444" marR="91444" marT="45727" marB="45727"/>
                </a:tc>
                <a:extLst>
                  <a:ext uri="{0D108BD9-81ED-4DB2-BD59-A6C34878D82A}">
                    <a16:rowId xmlns:a16="http://schemas.microsoft.com/office/drawing/2014/main" val="10004"/>
                  </a:ext>
                </a:extLst>
              </a:tr>
              <a:tr h="370898">
                <a:tc>
                  <a:txBody>
                    <a:bodyPr/>
                    <a:lstStyle/>
                    <a:p>
                      <a:r>
                        <a:rPr lang="en-US" sz="1800" dirty="0"/>
                        <a:t>5</a:t>
                      </a:r>
                    </a:p>
                  </a:txBody>
                  <a:tcPr marL="91444" marR="91444" marT="45727" marB="45727"/>
                </a:tc>
                <a:tc>
                  <a:txBody>
                    <a:bodyPr/>
                    <a:lstStyle/>
                    <a:p>
                      <a:endParaRPr lang="en-US" sz="1800" dirty="0"/>
                    </a:p>
                  </a:txBody>
                  <a:tcPr marL="91444" marR="91444" marT="45727" marB="45727">
                    <a:solidFill>
                      <a:schemeClr val="tx1"/>
                    </a:solidFill>
                  </a:tcPr>
                </a:tc>
                <a:tc>
                  <a:txBody>
                    <a:bodyPr/>
                    <a:lstStyle/>
                    <a:p>
                      <a:endParaRPr lang="en-US" sz="1800" dirty="0"/>
                    </a:p>
                  </a:txBody>
                  <a:tcPr marL="91444" marR="91444" marT="45727" marB="45727">
                    <a:solidFill>
                      <a:schemeClr val="tx1"/>
                    </a:solidFill>
                  </a:tcPr>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dirty="0"/>
                    </a:p>
                  </a:txBody>
                  <a:tcPr marL="91444" marR="91444" marT="45727" marB="45727"/>
                </a:tc>
                <a:tc>
                  <a:txBody>
                    <a:bodyPr/>
                    <a:lstStyle/>
                    <a:p>
                      <a:endParaRPr lang="en-US" sz="1800" dirty="0"/>
                    </a:p>
                  </a:txBody>
                  <a:tcPr marL="91444" marR="91444" marT="45727" marB="45727"/>
                </a:tc>
                <a:tc>
                  <a:txBody>
                    <a:bodyPr/>
                    <a:lstStyle/>
                    <a:p>
                      <a:endParaRPr lang="en-US" sz="1800"/>
                    </a:p>
                  </a:txBody>
                  <a:tcPr marL="91444" marR="91444" marT="45727" marB="45727"/>
                </a:tc>
                <a:tc>
                  <a:txBody>
                    <a:bodyPr/>
                    <a:lstStyle/>
                    <a:p>
                      <a:endParaRPr lang="en-US" sz="1800" dirty="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extLst>
                  <a:ext uri="{0D108BD9-81ED-4DB2-BD59-A6C34878D82A}">
                    <a16:rowId xmlns:a16="http://schemas.microsoft.com/office/drawing/2014/main" val="10005"/>
                  </a:ext>
                </a:extLst>
              </a:tr>
              <a:tr h="370898">
                <a:tc>
                  <a:txBody>
                    <a:bodyPr/>
                    <a:lstStyle/>
                    <a:p>
                      <a:r>
                        <a:rPr lang="en-US" sz="1800" dirty="0"/>
                        <a:t>6</a:t>
                      </a:r>
                    </a:p>
                  </a:txBody>
                  <a:tcPr marL="91444" marR="91444" marT="45727" marB="45727"/>
                </a:tc>
                <a:tc>
                  <a:txBody>
                    <a:bodyPr/>
                    <a:lstStyle/>
                    <a:p>
                      <a:endParaRPr lang="en-US" sz="1800" dirty="0"/>
                    </a:p>
                  </a:txBody>
                  <a:tcPr marL="91444" marR="91444" marT="45727" marB="45727">
                    <a:solidFill>
                      <a:schemeClr val="tx1"/>
                    </a:solidFill>
                  </a:tcPr>
                </a:tc>
                <a:tc>
                  <a:txBody>
                    <a:bodyPr/>
                    <a:lstStyle/>
                    <a:p>
                      <a:endParaRPr lang="en-US" sz="1800"/>
                    </a:p>
                  </a:txBody>
                  <a:tcPr marL="91444" marR="91444" marT="45727" marB="45727"/>
                </a:tc>
                <a:tc>
                  <a:txBody>
                    <a:bodyPr/>
                    <a:lstStyle/>
                    <a:p>
                      <a:endParaRPr lang="en-US" sz="1800" dirty="0"/>
                    </a:p>
                  </a:txBody>
                  <a:tcPr marL="91444" marR="91444" marT="45727" marB="45727">
                    <a:solidFill>
                      <a:schemeClr val="tx1"/>
                    </a:solidFill>
                  </a:tcPr>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dirty="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extLst>
                  <a:ext uri="{0D108BD9-81ED-4DB2-BD59-A6C34878D82A}">
                    <a16:rowId xmlns:a16="http://schemas.microsoft.com/office/drawing/2014/main" val="10006"/>
                  </a:ext>
                </a:extLst>
              </a:tr>
              <a:tr h="370898">
                <a:tc>
                  <a:txBody>
                    <a:bodyPr/>
                    <a:lstStyle/>
                    <a:p>
                      <a:r>
                        <a:rPr lang="en-US" sz="1800" dirty="0"/>
                        <a:t>7</a:t>
                      </a:r>
                    </a:p>
                  </a:txBody>
                  <a:tcPr marL="91444" marR="91444" marT="45727" marB="45727"/>
                </a:tc>
                <a:tc>
                  <a:txBody>
                    <a:bodyPr/>
                    <a:lstStyle/>
                    <a:p>
                      <a:endParaRPr lang="en-US" sz="1800"/>
                    </a:p>
                  </a:txBody>
                  <a:tcPr marL="91444" marR="91444" marT="45727" marB="45727"/>
                </a:tc>
                <a:tc>
                  <a:txBody>
                    <a:bodyPr/>
                    <a:lstStyle/>
                    <a:p>
                      <a:endParaRPr lang="en-US" sz="1800" dirty="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dirty="0"/>
                    </a:p>
                  </a:txBody>
                  <a:tcPr marL="91444" marR="91444" marT="45727" marB="45727"/>
                </a:tc>
                <a:extLst>
                  <a:ext uri="{0D108BD9-81ED-4DB2-BD59-A6C34878D82A}">
                    <a16:rowId xmlns:a16="http://schemas.microsoft.com/office/drawing/2014/main" val="10007"/>
                  </a:ext>
                </a:extLst>
              </a:tr>
              <a:tr h="370898">
                <a:tc>
                  <a:txBody>
                    <a:bodyPr/>
                    <a:lstStyle/>
                    <a:p>
                      <a:r>
                        <a:rPr lang="en-US" sz="1800" dirty="0"/>
                        <a:t>8</a:t>
                      </a:r>
                    </a:p>
                  </a:txBody>
                  <a:tcPr marL="91444" marR="91444" marT="45727" marB="45727"/>
                </a:tc>
                <a:tc>
                  <a:txBody>
                    <a:bodyPr/>
                    <a:lstStyle/>
                    <a:p>
                      <a:endParaRPr lang="en-US" sz="1800"/>
                    </a:p>
                  </a:txBody>
                  <a:tcPr marL="91444" marR="91444" marT="45727" marB="45727"/>
                </a:tc>
                <a:tc>
                  <a:txBody>
                    <a:bodyPr/>
                    <a:lstStyle/>
                    <a:p>
                      <a:endParaRPr lang="en-US" sz="1800" dirty="0"/>
                    </a:p>
                  </a:txBody>
                  <a:tcPr marL="91444" marR="91444" marT="45727" marB="45727">
                    <a:solidFill>
                      <a:schemeClr val="tx1"/>
                    </a:solidFill>
                  </a:tcPr>
                </a:tc>
                <a:tc>
                  <a:txBody>
                    <a:bodyPr/>
                    <a:lstStyle/>
                    <a:p>
                      <a:endParaRPr lang="en-US" sz="1800" dirty="0"/>
                    </a:p>
                  </a:txBody>
                  <a:tcPr marL="91444" marR="91444" marT="45727" marB="45727">
                    <a:solidFill>
                      <a:schemeClr val="tx1"/>
                    </a:solidFill>
                  </a:tcPr>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extLst>
                  <a:ext uri="{0D108BD9-81ED-4DB2-BD59-A6C34878D82A}">
                    <a16:rowId xmlns:a16="http://schemas.microsoft.com/office/drawing/2014/main" val="10008"/>
                  </a:ext>
                </a:extLst>
              </a:tr>
              <a:tr h="370898">
                <a:tc>
                  <a:txBody>
                    <a:bodyPr/>
                    <a:lstStyle/>
                    <a:p>
                      <a:r>
                        <a:rPr lang="en-US" sz="1800" dirty="0"/>
                        <a:t>9</a:t>
                      </a:r>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dirty="0"/>
                    </a:p>
                  </a:txBody>
                  <a:tcPr marL="91444" marR="91444" marT="45727" marB="45727"/>
                </a:tc>
                <a:extLst>
                  <a:ext uri="{0D108BD9-81ED-4DB2-BD59-A6C34878D82A}">
                    <a16:rowId xmlns:a16="http://schemas.microsoft.com/office/drawing/2014/main" val="10009"/>
                  </a:ext>
                </a:extLst>
              </a:tr>
              <a:tr h="370898">
                <a:tc>
                  <a:txBody>
                    <a:bodyPr/>
                    <a:lstStyle/>
                    <a:p>
                      <a:r>
                        <a:rPr lang="en-US" sz="1800" dirty="0"/>
                        <a:t>10</a:t>
                      </a:r>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dirty="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dirty="0"/>
                    </a:p>
                  </a:txBody>
                  <a:tcPr marL="91444" marR="91444" marT="45727" marB="45727"/>
                </a:tc>
                <a:extLst>
                  <a:ext uri="{0D108BD9-81ED-4DB2-BD59-A6C34878D82A}">
                    <a16:rowId xmlns:a16="http://schemas.microsoft.com/office/drawing/2014/main" val="10010"/>
                  </a:ext>
                </a:extLst>
              </a:tr>
            </a:tbl>
          </a:graphicData>
        </a:graphic>
      </p:graphicFrame>
      <p:sp>
        <p:nvSpPr>
          <p:cNvPr id="60566" name="TextBox 5"/>
          <p:cNvSpPr txBox="1">
            <a:spLocks noChangeArrowheads="1"/>
          </p:cNvSpPr>
          <p:nvPr/>
        </p:nvSpPr>
        <p:spPr bwMode="auto">
          <a:xfrm rot="-5400000">
            <a:off x="-491331" y="3547269"/>
            <a:ext cx="13525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spcBef>
                <a:spcPct val="0"/>
              </a:spcBef>
              <a:spcAft>
                <a:spcPct val="0"/>
              </a:spcAft>
              <a:buClrTx/>
              <a:buSzTx/>
              <a:buFontTx/>
              <a:buNone/>
            </a:pPr>
            <a:r>
              <a:rPr lang="en-US" altLang="en-US" sz="1400"/>
              <a:t>Transactions</a:t>
            </a:r>
          </a:p>
        </p:txBody>
      </p:sp>
      <p:sp>
        <p:nvSpPr>
          <p:cNvPr id="60567" name="TextBox 11"/>
          <p:cNvSpPr txBox="1">
            <a:spLocks noChangeArrowheads="1"/>
          </p:cNvSpPr>
          <p:nvPr/>
        </p:nvSpPr>
        <p:spPr bwMode="auto">
          <a:xfrm>
            <a:off x="2376488" y="1370013"/>
            <a:ext cx="7064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spcBef>
                <a:spcPct val="0"/>
              </a:spcBef>
              <a:spcAft>
                <a:spcPct val="0"/>
              </a:spcAft>
              <a:buClrTx/>
              <a:buSzTx/>
              <a:buFontTx/>
              <a:buNone/>
            </a:pPr>
            <a:r>
              <a:rPr lang="en-US" altLang="en-US" sz="1400"/>
              <a:t>Items</a:t>
            </a:r>
          </a:p>
        </p:txBody>
      </p:sp>
    </p:spTree>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p:txBody>
          <a:bodyPr/>
          <a:lstStyle/>
          <a:p>
            <a:r>
              <a:rPr lang="en-US" altLang="en-US"/>
              <a:t>Closed Itemset</a:t>
            </a:r>
          </a:p>
        </p:txBody>
      </p:sp>
      <p:sp>
        <p:nvSpPr>
          <p:cNvPr id="23558" name="Rectangle 3"/>
          <p:cNvSpPr>
            <a:spLocks noGrp="1" noChangeArrowheads="1"/>
          </p:cNvSpPr>
          <p:nvPr>
            <p:ph type="body" idx="1"/>
          </p:nvPr>
        </p:nvSpPr>
        <p:spPr/>
        <p:txBody>
          <a:bodyPr/>
          <a:lstStyle/>
          <a:p>
            <a:r>
              <a:rPr lang="en-US" altLang="en-US" sz="2400" dirty="0"/>
              <a:t>An </a:t>
            </a:r>
            <a:r>
              <a:rPr lang="en-US" altLang="en-US" sz="2400" dirty="0" err="1"/>
              <a:t>itemset</a:t>
            </a:r>
            <a:r>
              <a:rPr lang="en-US" altLang="en-US" sz="2400" dirty="0"/>
              <a:t> X is closed if none of its immediate supersets has the same support as the </a:t>
            </a:r>
            <a:r>
              <a:rPr lang="en-US" altLang="en-US" sz="2400" dirty="0" err="1"/>
              <a:t>itemset</a:t>
            </a:r>
            <a:r>
              <a:rPr lang="en-US" altLang="en-US" sz="2400" dirty="0"/>
              <a:t> X.</a:t>
            </a:r>
          </a:p>
          <a:p>
            <a:r>
              <a:rPr lang="en-US" altLang="en-US" sz="2400" dirty="0">
                <a:solidFill>
                  <a:srgbClr val="FF0000"/>
                </a:solidFill>
              </a:rPr>
              <a:t>X is not closed if at least one of its immediate supersets has support count as X.</a:t>
            </a:r>
          </a:p>
          <a:p>
            <a:pPr>
              <a:buFont typeface="Monotype Sorts" pitchFamily="2" charset="2"/>
              <a:buNone/>
            </a:pPr>
            <a:endParaRPr lang="en-US" altLang="en-US" sz="2000" dirty="0"/>
          </a:p>
        </p:txBody>
      </p:sp>
      <p:graphicFrame>
        <p:nvGraphicFramePr>
          <p:cNvPr id="61444" name="Object 4"/>
          <p:cNvGraphicFramePr>
            <a:graphicFrameLocks noGrp="1" noChangeAspect="1"/>
          </p:cNvGraphicFramePr>
          <p:nvPr>
            <p:ph sz="half" idx="4294967295"/>
          </p:nvPr>
        </p:nvGraphicFramePr>
        <p:xfrm>
          <a:off x="838200" y="3551238"/>
          <a:ext cx="2032000" cy="1782762"/>
        </p:xfrm>
        <a:graphic>
          <a:graphicData uri="http://schemas.openxmlformats.org/presentationml/2006/ole">
            <mc:AlternateContent xmlns:mc="http://schemas.openxmlformats.org/markup-compatibility/2006">
              <mc:Choice xmlns:v="urn:schemas-microsoft-com:vml" Requires="v">
                <p:oleObj name="Worksheet" r:id="rId2" imgW="1988871" imgH="1744914" progId="Excel.Sheet.8">
                  <p:embed/>
                </p:oleObj>
              </mc:Choice>
              <mc:Fallback>
                <p:oleObj name="Worksheet" r:id="rId2" imgW="1988871" imgH="1744914" progId="Excel.Sheet.8">
                  <p:embed/>
                  <p:pic>
                    <p:nvPicPr>
                      <p:cNvPr id="61444" name="Object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3551238"/>
                        <a:ext cx="2032000" cy="1782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1445" name="Object 5"/>
          <p:cNvGraphicFramePr>
            <a:graphicFrameLocks noGrp="1" noChangeAspect="1"/>
          </p:cNvGraphicFramePr>
          <p:nvPr>
            <p:ph sz="half" idx="4294967295"/>
          </p:nvPr>
        </p:nvGraphicFramePr>
        <p:xfrm>
          <a:off x="3962400" y="2982913"/>
          <a:ext cx="2260600" cy="3265487"/>
        </p:xfrm>
        <a:graphic>
          <a:graphicData uri="http://schemas.openxmlformats.org/presentationml/2006/ole">
            <mc:AlternateContent xmlns:mc="http://schemas.openxmlformats.org/markup-compatibility/2006">
              <mc:Choice xmlns:v="urn:schemas-microsoft-com:vml" Requires="v">
                <p:oleObj name="Worksheet" r:id="rId4" imgW="2209698" imgH="3192747" progId="Excel.Sheet.8">
                  <p:embed/>
                </p:oleObj>
              </mc:Choice>
              <mc:Fallback>
                <p:oleObj name="Worksheet" r:id="rId4" imgW="2209698" imgH="3192747" progId="Excel.Sheet.8">
                  <p:embed/>
                  <p:pic>
                    <p:nvPicPr>
                      <p:cNvPr id="61445"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62400" y="2982913"/>
                        <a:ext cx="2260600" cy="3265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1446" name="Object 6"/>
          <p:cNvGraphicFramePr>
            <a:graphicFrameLocks noGrp="1" noChangeAspect="1"/>
          </p:cNvGraphicFramePr>
          <p:nvPr>
            <p:ph sz="half" idx="4294967295"/>
          </p:nvPr>
        </p:nvGraphicFramePr>
        <p:xfrm>
          <a:off x="6553200" y="3665538"/>
          <a:ext cx="2209800" cy="1744662"/>
        </p:xfrm>
        <a:graphic>
          <a:graphicData uri="http://schemas.openxmlformats.org/presentationml/2006/ole">
            <mc:AlternateContent xmlns:mc="http://schemas.openxmlformats.org/markup-compatibility/2006">
              <mc:Choice xmlns:v="urn:schemas-microsoft-com:vml" Requires="v">
                <p:oleObj name="Worksheet" r:id="rId6" imgW="2209698" imgH="1744914" progId="Excel.Sheet.8">
                  <p:embed/>
                </p:oleObj>
              </mc:Choice>
              <mc:Fallback>
                <p:oleObj name="Worksheet" r:id="rId6" imgW="2209698" imgH="1744914" progId="Excel.Sheet.8">
                  <p:embed/>
                  <p:pic>
                    <p:nvPicPr>
                      <p:cNvPr id="61446" name="Object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553200" y="3665538"/>
                        <a:ext cx="2209800" cy="1744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3558">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p:txBody>
          <a:bodyPr/>
          <a:lstStyle/>
          <a:p>
            <a:r>
              <a:rPr lang="en-US" altLang="en-US"/>
              <a:t>Maximal vs Closed Itemsets</a:t>
            </a:r>
          </a:p>
        </p:txBody>
      </p:sp>
      <p:graphicFrame>
        <p:nvGraphicFramePr>
          <p:cNvPr id="62467" name="Object 3"/>
          <p:cNvGraphicFramePr>
            <a:graphicFrameLocks noChangeAspect="1"/>
          </p:cNvGraphicFramePr>
          <p:nvPr/>
        </p:nvGraphicFramePr>
        <p:xfrm>
          <a:off x="228600" y="1143000"/>
          <a:ext cx="1600200" cy="2203450"/>
        </p:xfrm>
        <a:graphic>
          <a:graphicData uri="http://schemas.openxmlformats.org/presentationml/2006/ole">
            <mc:AlternateContent xmlns:mc="http://schemas.openxmlformats.org/markup-compatibility/2006">
              <mc:Choice xmlns:v="urn:schemas-microsoft-com:vml" Requires="v">
                <p:oleObj name="Worksheet" r:id="rId2" imgW="1733931" imgH="2229104" progId="Excel.Sheet.8">
                  <p:embed/>
                </p:oleObj>
              </mc:Choice>
              <mc:Fallback>
                <p:oleObj name="Worksheet" r:id="rId2" imgW="1733931" imgH="2229104" progId="Excel.Sheet.8">
                  <p:embed/>
                  <p:pic>
                    <p:nvPicPr>
                      <p:cNvPr id="62467" name="Object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1143000"/>
                        <a:ext cx="1600200" cy="2203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2468" name="Object 4"/>
          <p:cNvGraphicFramePr>
            <a:graphicFrameLocks noChangeAspect="1"/>
          </p:cNvGraphicFramePr>
          <p:nvPr/>
        </p:nvGraphicFramePr>
        <p:xfrm>
          <a:off x="1828800" y="1066800"/>
          <a:ext cx="7229475" cy="5289550"/>
        </p:xfrm>
        <a:graphic>
          <a:graphicData uri="http://schemas.openxmlformats.org/presentationml/2006/ole">
            <mc:AlternateContent xmlns:mc="http://schemas.openxmlformats.org/markup-compatibility/2006">
              <mc:Choice xmlns:v="urn:schemas-microsoft-com:vml" Requires="v">
                <p:oleObj name="VISIO" r:id="rId4" imgW="10120884" imgH="7392924" progId="Visio.Drawing.6">
                  <p:embed/>
                </p:oleObj>
              </mc:Choice>
              <mc:Fallback>
                <p:oleObj name="VISIO" r:id="rId4" imgW="10120884" imgH="7392924" progId="Visio.Drawing.6">
                  <p:embed/>
                  <p:pic>
                    <p:nvPicPr>
                      <p:cNvPr id="62468"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28800" y="1066800"/>
                        <a:ext cx="7229475" cy="5289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2469" name="Text Box 5"/>
          <p:cNvSpPr txBox="1">
            <a:spLocks noChangeArrowheads="1"/>
          </p:cNvSpPr>
          <p:nvPr/>
        </p:nvSpPr>
        <p:spPr bwMode="auto">
          <a:xfrm>
            <a:off x="7162800" y="990600"/>
            <a:ext cx="15240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spcBef>
                <a:spcPct val="50000"/>
              </a:spcBef>
              <a:spcAft>
                <a:spcPct val="0"/>
              </a:spcAft>
              <a:buClrTx/>
              <a:buSzTx/>
              <a:buFontTx/>
              <a:buNone/>
            </a:pPr>
            <a:r>
              <a:rPr lang="en-US" altLang="en-US" sz="1400"/>
              <a:t>Transaction Ids</a:t>
            </a:r>
          </a:p>
        </p:txBody>
      </p:sp>
      <p:sp>
        <p:nvSpPr>
          <p:cNvPr id="62470" name="Line 6"/>
          <p:cNvSpPr>
            <a:spLocks noChangeShapeType="1"/>
          </p:cNvSpPr>
          <p:nvPr/>
        </p:nvSpPr>
        <p:spPr bwMode="auto">
          <a:xfrm flipH="1">
            <a:off x="6400800" y="1295400"/>
            <a:ext cx="838200" cy="381000"/>
          </a:xfrm>
          <a:prstGeom prst="line">
            <a:avLst/>
          </a:prstGeom>
          <a:noFill/>
          <a:ln w="12700">
            <a:solidFill>
              <a:schemeClr val="tx1"/>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62471" name="Line 7"/>
          <p:cNvSpPr>
            <a:spLocks noChangeShapeType="1"/>
          </p:cNvSpPr>
          <p:nvPr/>
        </p:nvSpPr>
        <p:spPr bwMode="auto">
          <a:xfrm flipH="1">
            <a:off x="7772400" y="1371600"/>
            <a:ext cx="76200" cy="228600"/>
          </a:xfrm>
          <a:prstGeom prst="line">
            <a:avLst/>
          </a:prstGeom>
          <a:noFill/>
          <a:ln w="12700">
            <a:solidFill>
              <a:schemeClr val="tx1"/>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62472" name="Text Box 8"/>
          <p:cNvSpPr txBox="1">
            <a:spLocks noChangeArrowheads="1"/>
          </p:cNvSpPr>
          <p:nvPr/>
        </p:nvSpPr>
        <p:spPr bwMode="auto">
          <a:xfrm>
            <a:off x="1219200" y="5715000"/>
            <a:ext cx="1752600"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spcBef>
                <a:spcPct val="50000"/>
              </a:spcBef>
              <a:spcAft>
                <a:spcPct val="0"/>
              </a:spcAft>
              <a:buClrTx/>
              <a:buSzTx/>
              <a:buFontTx/>
              <a:buNone/>
            </a:pPr>
            <a:r>
              <a:rPr lang="en-US" altLang="en-US" sz="1400"/>
              <a:t>Not supported by any transactions</a:t>
            </a:r>
          </a:p>
        </p:txBody>
      </p:sp>
      <p:sp>
        <p:nvSpPr>
          <p:cNvPr id="62473" name="Line 9"/>
          <p:cNvSpPr>
            <a:spLocks noChangeShapeType="1"/>
          </p:cNvSpPr>
          <p:nvPr/>
        </p:nvSpPr>
        <p:spPr bwMode="auto">
          <a:xfrm>
            <a:off x="2819400" y="6019800"/>
            <a:ext cx="2286000" cy="76200"/>
          </a:xfrm>
          <a:prstGeom prst="line">
            <a:avLst/>
          </a:prstGeom>
          <a:noFill/>
          <a:ln w="12700">
            <a:solidFill>
              <a:schemeClr val="tx1"/>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62474" name="Line 10"/>
          <p:cNvSpPr>
            <a:spLocks noChangeShapeType="1"/>
          </p:cNvSpPr>
          <p:nvPr/>
        </p:nvSpPr>
        <p:spPr bwMode="auto">
          <a:xfrm flipV="1">
            <a:off x="2819400" y="5486400"/>
            <a:ext cx="1524000" cy="533400"/>
          </a:xfrm>
          <a:prstGeom prst="line">
            <a:avLst/>
          </a:prstGeom>
          <a:noFill/>
          <a:ln w="12700">
            <a:solidFill>
              <a:schemeClr val="tx1"/>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Tree>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p:txBody>
          <a:bodyPr/>
          <a:lstStyle/>
          <a:p>
            <a:r>
              <a:rPr lang="en-US" altLang="en-US"/>
              <a:t>Maximal vs Closed Frequent Itemsets</a:t>
            </a:r>
          </a:p>
        </p:txBody>
      </p:sp>
      <p:graphicFrame>
        <p:nvGraphicFramePr>
          <p:cNvPr id="63491" name="Object 3"/>
          <p:cNvGraphicFramePr>
            <a:graphicFrameLocks noChangeAspect="1"/>
          </p:cNvGraphicFramePr>
          <p:nvPr/>
        </p:nvGraphicFramePr>
        <p:xfrm>
          <a:off x="228600" y="1066800"/>
          <a:ext cx="7086600" cy="5143500"/>
        </p:xfrm>
        <a:graphic>
          <a:graphicData uri="http://schemas.openxmlformats.org/presentationml/2006/ole">
            <mc:AlternateContent xmlns:mc="http://schemas.openxmlformats.org/markup-compatibility/2006">
              <mc:Choice xmlns:v="urn:schemas-microsoft-com:vml" Requires="v">
                <p:oleObj name="VISIO" r:id="rId2" imgW="10169652" imgH="7367016" progId="Visio.Drawing.6">
                  <p:embed/>
                </p:oleObj>
              </mc:Choice>
              <mc:Fallback>
                <p:oleObj name="VISIO" r:id="rId2" imgW="10169652" imgH="7367016" progId="Visio.Drawing.6">
                  <p:embed/>
                  <p:pic>
                    <p:nvPicPr>
                      <p:cNvPr id="63491" name="Object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1066800"/>
                        <a:ext cx="7086600" cy="5143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3492" name="Text Box 4"/>
          <p:cNvSpPr txBox="1">
            <a:spLocks noChangeArrowheads="1"/>
          </p:cNvSpPr>
          <p:nvPr/>
        </p:nvSpPr>
        <p:spPr bwMode="auto">
          <a:xfrm>
            <a:off x="381000" y="1066800"/>
            <a:ext cx="22860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spcBef>
                <a:spcPct val="50000"/>
              </a:spcBef>
              <a:spcAft>
                <a:spcPct val="0"/>
              </a:spcAft>
              <a:buClrTx/>
              <a:buSzTx/>
              <a:buFontTx/>
              <a:buNone/>
            </a:pPr>
            <a:r>
              <a:rPr lang="en-US" altLang="en-US" sz="1400"/>
              <a:t>Minimum support = 2</a:t>
            </a:r>
          </a:p>
        </p:txBody>
      </p:sp>
      <p:sp>
        <p:nvSpPr>
          <p:cNvPr id="63493" name="Text Box 5"/>
          <p:cNvSpPr txBox="1">
            <a:spLocks noChangeArrowheads="1"/>
          </p:cNvSpPr>
          <p:nvPr/>
        </p:nvSpPr>
        <p:spPr bwMode="auto">
          <a:xfrm>
            <a:off x="7010400" y="5105400"/>
            <a:ext cx="1524000" cy="62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spcBef>
                <a:spcPct val="50000"/>
              </a:spcBef>
              <a:spcAft>
                <a:spcPct val="0"/>
              </a:spcAft>
              <a:buClrTx/>
              <a:buSzTx/>
              <a:buFontTx/>
              <a:buNone/>
            </a:pPr>
            <a:r>
              <a:rPr lang="en-US" altLang="en-US" sz="1400"/>
              <a:t># Closed = 9</a:t>
            </a:r>
          </a:p>
          <a:p>
            <a:pPr>
              <a:spcBef>
                <a:spcPct val="50000"/>
              </a:spcBef>
              <a:spcAft>
                <a:spcPct val="0"/>
              </a:spcAft>
              <a:buClrTx/>
              <a:buSzTx/>
              <a:buFontTx/>
              <a:buNone/>
            </a:pPr>
            <a:r>
              <a:rPr lang="en-US" altLang="en-US" sz="1400"/>
              <a:t># Maximal = 4</a:t>
            </a:r>
          </a:p>
        </p:txBody>
      </p:sp>
      <p:sp>
        <p:nvSpPr>
          <p:cNvPr id="63494" name="Text Box 6"/>
          <p:cNvSpPr txBox="1">
            <a:spLocks noChangeArrowheads="1"/>
          </p:cNvSpPr>
          <p:nvPr/>
        </p:nvSpPr>
        <p:spPr bwMode="auto">
          <a:xfrm>
            <a:off x="7543800" y="1905000"/>
            <a:ext cx="1219200"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spcBef>
                <a:spcPct val="50000"/>
              </a:spcBef>
              <a:spcAft>
                <a:spcPct val="0"/>
              </a:spcAft>
              <a:buClrTx/>
              <a:buSzTx/>
              <a:buFontTx/>
              <a:buNone/>
            </a:pPr>
            <a:r>
              <a:rPr lang="en-US" altLang="en-US" sz="1400"/>
              <a:t>Closed and maximal</a:t>
            </a:r>
          </a:p>
        </p:txBody>
      </p:sp>
      <p:sp>
        <p:nvSpPr>
          <p:cNvPr id="63495" name="Line 7"/>
          <p:cNvSpPr>
            <a:spLocks noChangeShapeType="1"/>
          </p:cNvSpPr>
          <p:nvPr/>
        </p:nvSpPr>
        <p:spPr bwMode="auto">
          <a:xfrm flipH="1">
            <a:off x="6477000" y="2209800"/>
            <a:ext cx="1066800" cy="60960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63496" name="Line 8"/>
          <p:cNvSpPr>
            <a:spLocks noChangeShapeType="1"/>
          </p:cNvSpPr>
          <p:nvPr/>
        </p:nvSpPr>
        <p:spPr bwMode="auto">
          <a:xfrm flipH="1">
            <a:off x="7239000" y="2209800"/>
            <a:ext cx="304800" cy="60960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63497" name="Line 9"/>
          <p:cNvSpPr>
            <a:spLocks noChangeShapeType="1"/>
          </p:cNvSpPr>
          <p:nvPr/>
        </p:nvSpPr>
        <p:spPr bwMode="auto">
          <a:xfrm flipH="1">
            <a:off x="4876800" y="1371600"/>
            <a:ext cx="609600" cy="38100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63498" name="Text Box 10"/>
          <p:cNvSpPr txBox="1">
            <a:spLocks noChangeArrowheads="1"/>
          </p:cNvSpPr>
          <p:nvPr/>
        </p:nvSpPr>
        <p:spPr bwMode="auto">
          <a:xfrm>
            <a:off x="5486400" y="990600"/>
            <a:ext cx="1219200"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spcBef>
                <a:spcPct val="50000"/>
              </a:spcBef>
              <a:spcAft>
                <a:spcPct val="0"/>
              </a:spcAft>
              <a:buClrTx/>
              <a:buSzTx/>
              <a:buFontTx/>
              <a:buNone/>
            </a:pPr>
            <a:r>
              <a:rPr lang="en-US" altLang="en-US" sz="1400"/>
              <a:t>Closed but not maximal</a:t>
            </a:r>
          </a:p>
        </p:txBody>
      </p:sp>
      <p:sp>
        <p:nvSpPr>
          <p:cNvPr id="63499" name="Line 11"/>
          <p:cNvSpPr>
            <a:spLocks noChangeShapeType="1"/>
          </p:cNvSpPr>
          <p:nvPr/>
        </p:nvSpPr>
        <p:spPr bwMode="auto">
          <a:xfrm flipH="1">
            <a:off x="3962400" y="1219200"/>
            <a:ext cx="1524000" cy="53340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63500" name="Line 12"/>
          <p:cNvSpPr>
            <a:spLocks noChangeShapeType="1"/>
          </p:cNvSpPr>
          <p:nvPr/>
        </p:nvSpPr>
        <p:spPr bwMode="auto">
          <a:xfrm>
            <a:off x="5715000" y="1447800"/>
            <a:ext cx="0" cy="30480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Tree>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a:xfrm>
            <a:off x="381000" y="76200"/>
            <a:ext cx="8280400" cy="533400"/>
          </a:xfrm>
        </p:spPr>
        <p:txBody>
          <a:bodyPr/>
          <a:lstStyle/>
          <a:p>
            <a:r>
              <a:rPr lang="en-US" altLang="en-US" sz="2000"/>
              <a:t>What are the Closed Itemsets in this Data?</a:t>
            </a:r>
          </a:p>
        </p:txBody>
      </p:sp>
      <p:sp>
        <p:nvSpPr>
          <p:cNvPr id="64515" name="Rectangle 3"/>
          <p:cNvSpPr>
            <a:spLocks noGrp="1" noChangeArrowheads="1"/>
          </p:cNvSpPr>
          <p:nvPr>
            <p:ph type="body" idx="1"/>
          </p:nvPr>
        </p:nvSpPr>
        <p:spPr/>
        <p:txBody>
          <a:bodyPr/>
          <a:lstStyle/>
          <a:p>
            <a:pPr>
              <a:lnSpc>
                <a:spcPct val="90000"/>
              </a:lnSpc>
            </a:pPr>
            <a:endParaRPr lang="en-US" altLang="en-US" sz="2400"/>
          </a:p>
          <a:p>
            <a:pPr>
              <a:lnSpc>
                <a:spcPct val="90000"/>
              </a:lnSpc>
            </a:pPr>
            <a:endParaRPr lang="en-US" altLang="en-US" sz="2400"/>
          </a:p>
          <a:p>
            <a:pPr>
              <a:lnSpc>
                <a:spcPct val="90000"/>
              </a:lnSpc>
            </a:pPr>
            <a:endParaRPr lang="en-US" altLang="en-US" sz="2400"/>
          </a:p>
          <a:p>
            <a:pPr>
              <a:lnSpc>
                <a:spcPct val="90000"/>
              </a:lnSpc>
            </a:pPr>
            <a:endParaRPr lang="en-US" altLang="en-US" sz="2400"/>
          </a:p>
          <a:p>
            <a:pPr>
              <a:lnSpc>
                <a:spcPct val="90000"/>
              </a:lnSpc>
            </a:pPr>
            <a:endParaRPr lang="en-US" altLang="en-US" sz="2400"/>
          </a:p>
          <a:p>
            <a:pPr>
              <a:lnSpc>
                <a:spcPct val="90000"/>
              </a:lnSpc>
            </a:pPr>
            <a:endParaRPr lang="en-US" altLang="en-US" sz="2400"/>
          </a:p>
          <a:p>
            <a:pPr>
              <a:lnSpc>
                <a:spcPct val="90000"/>
              </a:lnSpc>
            </a:pPr>
            <a:endParaRPr lang="en-US" altLang="en-US" sz="2400"/>
          </a:p>
        </p:txBody>
      </p:sp>
      <p:pic>
        <p:nvPicPr>
          <p:cNvPr id="64516" name="Picture 4"/>
          <p:cNvPicPr>
            <a:picLocks noGrp="1" noChangeAspect="1" noChangeArrowheads="1"/>
          </p:cNvPicPr>
          <p:nvPr>
            <p:ph sz="half" idx="4294967295"/>
          </p:nvPr>
        </p:nvPicPr>
        <p:blipFill>
          <a:blip r:embed="rId2" cstate="print">
            <a:extLst>
              <a:ext uri="{28A0092B-C50C-407E-A947-70E740481C1C}">
                <a14:useLocalDpi xmlns:a14="http://schemas.microsoft.com/office/drawing/2010/main" val="0"/>
              </a:ext>
            </a:extLst>
          </a:blip>
          <a:srcRect/>
          <a:stretch>
            <a:fillRect/>
          </a:stretch>
        </p:blipFill>
        <p:spPr>
          <a:xfrm>
            <a:off x="152400" y="1295400"/>
            <a:ext cx="8839200" cy="2684463"/>
          </a:xfrm>
          <a:noFill/>
        </p:spPr>
      </p:pic>
    </p:spTree>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Title 1"/>
          <p:cNvSpPr>
            <a:spLocks noGrp="1"/>
          </p:cNvSpPr>
          <p:nvPr>
            <p:ph type="title"/>
          </p:nvPr>
        </p:nvSpPr>
        <p:spPr/>
        <p:txBody>
          <a:bodyPr/>
          <a:lstStyle/>
          <a:p>
            <a:r>
              <a:rPr lang="en-US" altLang="en-US"/>
              <a:t>Example 1</a:t>
            </a:r>
          </a:p>
        </p:txBody>
      </p:sp>
      <p:graphicFrame>
        <p:nvGraphicFramePr>
          <p:cNvPr id="6" name="Content Placeholder 3"/>
          <p:cNvGraphicFramePr>
            <a:graphicFrameLocks/>
          </p:cNvGraphicFramePr>
          <p:nvPr/>
        </p:nvGraphicFramePr>
        <p:xfrm>
          <a:off x="342900" y="1820863"/>
          <a:ext cx="5135559" cy="4079878"/>
        </p:xfrm>
        <a:graphic>
          <a:graphicData uri="http://schemas.openxmlformats.org/drawingml/2006/table">
            <a:tbl>
              <a:tblPr firstRow="1" bandRow="1">
                <a:tableStyleId>{5C22544A-7EE6-4342-B048-85BDC9FD1C3A}</a:tableStyleId>
              </a:tblPr>
              <a:tblGrid>
                <a:gridCol w="466869">
                  <a:extLst>
                    <a:ext uri="{9D8B030D-6E8A-4147-A177-3AD203B41FA5}">
                      <a16:colId xmlns:a16="http://schemas.microsoft.com/office/drawing/2014/main" val="20000"/>
                    </a:ext>
                  </a:extLst>
                </a:gridCol>
                <a:gridCol w="466869">
                  <a:extLst>
                    <a:ext uri="{9D8B030D-6E8A-4147-A177-3AD203B41FA5}">
                      <a16:colId xmlns:a16="http://schemas.microsoft.com/office/drawing/2014/main" val="20001"/>
                    </a:ext>
                  </a:extLst>
                </a:gridCol>
                <a:gridCol w="466869">
                  <a:extLst>
                    <a:ext uri="{9D8B030D-6E8A-4147-A177-3AD203B41FA5}">
                      <a16:colId xmlns:a16="http://schemas.microsoft.com/office/drawing/2014/main" val="20002"/>
                    </a:ext>
                  </a:extLst>
                </a:gridCol>
                <a:gridCol w="466869">
                  <a:extLst>
                    <a:ext uri="{9D8B030D-6E8A-4147-A177-3AD203B41FA5}">
                      <a16:colId xmlns:a16="http://schemas.microsoft.com/office/drawing/2014/main" val="20003"/>
                    </a:ext>
                  </a:extLst>
                </a:gridCol>
                <a:gridCol w="466869">
                  <a:extLst>
                    <a:ext uri="{9D8B030D-6E8A-4147-A177-3AD203B41FA5}">
                      <a16:colId xmlns:a16="http://schemas.microsoft.com/office/drawing/2014/main" val="20004"/>
                    </a:ext>
                  </a:extLst>
                </a:gridCol>
                <a:gridCol w="466869">
                  <a:extLst>
                    <a:ext uri="{9D8B030D-6E8A-4147-A177-3AD203B41FA5}">
                      <a16:colId xmlns:a16="http://schemas.microsoft.com/office/drawing/2014/main" val="20005"/>
                    </a:ext>
                  </a:extLst>
                </a:gridCol>
                <a:gridCol w="466869">
                  <a:extLst>
                    <a:ext uri="{9D8B030D-6E8A-4147-A177-3AD203B41FA5}">
                      <a16:colId xmlns:a16="http://schemas.microsoft.com/office/drawing/2014/main" val="20006"/>
                    </a:ext>
                  </a:extLst>
                </a:gridCol>
                <a:gridCol w="466869">
                  <a:extLst>
                    <a:ext uri="{9D8B030D-6E8A-4147-A177-3AD203B41FA5}">
                      <a16:colId xmlns:a16="http://schemas.microsoft.com/office/drawing/2014/main" val="20007"/>
                    </a:ext>
                  </a:extLst>
                </a:gridCol>
                <a:gridCol w="466869">
                  <a:extLst>
                    <a:ext uri="{9D8B030D-6E8A-4147-A177-3AD203B41FA5}">
                      <a16:colId xmlns:a16="http://schemas.microsoft.com/office/drawing/2014/main" val="20008"/>
                    </a:ext>
                  </a:extLst>
                </a:gridCol>
                <a:gridCol w="466869">
                  <a:extLst>
                    <a:ext uri="{9D8B030D-6E8A-4147-A177-3AD203B41FA5}">
                      <a16:colId xmlns:a16="http://schemas.microsoft.com/office/drawing/2014/main" val="20009"/>
                    </a:ext>
                  </a:extLst>
                </a:gridCol>
                <a:gridCol w="466869">
                  <a:extLst>
                    <a:ext uri="{9D8B030D-6E8A-4147-A177-3AD203B41FA5}">
                      <a16:colId xmlns:a16="http://schemas.microsoft.com/office/drawing/2014/main" val="20010"/>
                    </a:ext>
                  </a:extLst>
                </a:gridCol>
              </a:tblGrid>
              <a:tr h="370898">
                <a:tc>
                  <a:txBody>
                    <a:bodyPr/>
                    <a:lstStyle/>
                    <a:p>
                      <a:endParaRPr lang="en-US" sz="1800" dirty="0"/>
                    </a:p>
                  </a:txBody>
                  <a:tcPr marL="91444" marR="91444" marT="45727" marB="45727"/>
                </a:tc>
                <a:tc>
                  <a:txBody>
                    <a:bodyPr/>
                    <a:lstStyle/>
                    <a:p>
                      <a:r>
                        <a:rPr lang="en-US" sz="1800" dirty="0"/>
                        <a:t>A</a:t>
                      </a:r>
                    </a:p>
                  </a:txBody>
                  <a:tcPr marL="91444" marR="91444" marT="45727" marB="45727"/>
                </a:tc>
                <a:tc>
                  <a:txBody>
                    <a:bodyPr/>
                    <a:lstStyle/>
                    <a:p>
                      <a:r>
                        <a:rPr lang="en-US" sz="1800" dirty="0"/>
                        <a:t>B</a:t>
                      </a:r>
                    </a:p>
                  </a:txBody>
                  <a:tcPr marL="91444" marR="91444" marT="45727" marB="45727"/>
                </a:tc>
                <a:tc>
                  <a:txBody>
                    <a:bodyPr/>
                    <a:lstStyle/>
                    <a:p>
                      <a:r>
                        <a:rPr lang="en-US" sz="1800" dirty="0"/>
                        <a:t>C</a:t>
                      </a:r>
                    </a:p>
                  </a:txBody>
                  <a:tcPr marL="91444" marR="91444" marT="45727" marB="45727"/>
                </a:tc>
                <a:tc>
                  <a:txBody>
                    <a:bodyPr/>
                    <a:lstStyle/>
                    <a:p>
                      <a:r>
                        <a:rPr lang="en-US" sz="1800" dirty="0"/>
                        <a:t>D</a:t>
                      </a:r>
                    </a:p>
                  </a:txBody>
                  <a:tcPr marL="91444" marR="91444" marT="45727" marB="45727"/>
                </a:tc>
                <a:tc>
                  <a:txBody>
                    <a:bodyPr/>
                    <a:lstStyle/>
                    <a:p>
                      <a:r>
                        <a:rPr lang="en-US" sz="1800" dirty="0"/>
                        <a:t>E</a:t>
                      </a:r>
                    </a:p>
                  </a:txBody>
                  <a:tcPr marL="91444" marR="91444" marT="45727" marB="45727"/>
                </a:tc>
                <a:tc>
                  <a:txBody>
                    <a:bodyPr/>
                    <a:lstStyle/>
                    <a:p>
                      <a:r>
                        <a:rPr lang="en-US" sz="1800" dirty="0"/>
                        <a:t>F</a:t>
                      </a:r>
                    </a:p>
                  </a:txBody>
                  <a:tcPr marL="91444" marR="91444" marT="45727" marB="45727"/>
                </a:tc>
                <a:tc>
                  <a:txBody>
                    <a:bodyPr/>
                    <a:lstStyle/>
                    <a:p>
                      <a:r>
                        <a:rPr lang="en-US" sz="1800" dirty="0"/>
                        <a:t>G</a:t>
                      </a:r>
                    </a:p>
                  </a:txBody>
                  <a:tcPr marL="91444" marR="91444" marT="45727" marB="45727"/>
                </a:tc>
                <a:tc>
                  <a:txBody>
                    <a:bodyPr/>
                    <a:lstStyle/>
                    <a:p>
                      <a:r>
                        <a:rPr lang="en-US" sz="1800" dirty="0"/>
                        <a:t>H</a:t>
                      </a:r>
                    </a:p>
                  </a:txBody>
                  <a:tcPr marL="91444" marR="91444" marT="45727" marB="45727"/>
                </a:tc>
                <a:tc>
                  <a:txBody>
                    <a:bodyPr/>
                    <a:lstStyle/>
                    <a:p>
                      <a:r>
                        <a:rPr lang="en-US" sz="1800" dirty="0"/>
                        <a:t>I</a:t>
                      </a:r>
                    </a:p>
                  </a:txBody>
                  <a:tcPr marL="91444" marR="91444" marT="45727" marB="45727"/>
                </a:tc>
                <a:tc>
                  <a:txBody>
                    <a:bodyPr/>
                    <a:lstStyle/>
                    <a:p>
                      <a:r>
                        <a:rPr lang="en-US" sz="1800" dirty="0"/>
                        <a:t>J</a:t>
                      </a:r>
                    </a:p>
                  </a:txBody>
                  <a:tcPr marL="91444" marR="91444" marT="45727" marB="45727"/>
                </a:tc>
                <a:extLst>
                  <a:ext uri="{0D108BD9-81ED-4DB2-BD59-A6C34878D82A}">
                    <a16:rowId xmlns:a16="http://schemas.microsoft.com/office/drawing/2014/main" val="10000"/>
                  </a:ext>
                </a:extLst>
              </a:tr>
              <a:tr h="370898">
                <a:tc>
                  <a:txBody>
                    <a:bodyPr/>
                    <a:lstStyle/>
                    <a:p>
                      <a:r>
                        <a:rPr lang="en-US" sz="1800" dirty="0"/>
                        <a:t>1</a:t>
                      </a:r>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dirty="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extLst>
                  <a:ext uri="{0D108BD9-81ED-4DB2-BD59-A6C34878D82A}">
                    <a16:rowId xmlns:a16="http://schemas.microsoft.com/office/drawing/2014/main" val="10001"/>
                  </a:ext>
                </a:extLst>
              </a:tr>
              <a:tr h="370898">
                <a:tc>
                  <a:txBody>
                    <a:bodyPr/>
                    <a:lstStyle/>
                    <a:p>
                      <a:r>
                        <a:rPr lang="en-US" sz="1800" dirty="0"/>
                        <a:t>2</a:t>
                      </a:r>
                    </a:p>
                  </a:txBody>
                  <a:tcPr marL="91444" marR="91444" marT="45727" marB="45727"/>
                </a:tc>
                <a:tc>
                  <a:txBody>
                    <a:bodyPr/>
                    <a:lstStyle/>
                    <a:p>
                      <a:endParaRPr lang="en-US" sz="1800" dirty="0"/>
                    </a:p>
                  </a:txBody>
                  <a:tcPr marL="91444" marR="91444" marT="45727" marB="45727"/>
                </a:tc>
                <a:tc>
                  <a:txBody>
                    <a:bodyPr/>
                    <a:lstStyle/>
                    <a:p>
                      <a:endParaRPr lang="en-US" sz="1800"/>
                    </a:p>
                  </a:txBody>
                  <a:tcPr marL="91444" marR="91444" marT="45727" marB="45727"/>
                </a:tc>
                <a:tc>
                  <a:txBody>
                    <a:bodyPr/>
                    <a:lstStyle/>
                    <a:p>
                      <a:endParaRPr lang="en-US" sz="1800" dirty="0"/>
                    </a:p>
                  </a:txBody>
                  <a:tcPr marL="91444" marR="91444" marT="45727" marB="45727"/>
                </a:tc>
                <a:tc>
                  <a:txBody>
                    <a:bodyPr/>
                    <a:lstStyle/>
                    <a:p>
                      <a:endParaRPr lang="en-US" sz="1800" dirty="0"/>
                    </a:p>
                  </a:txBody>
                  <a:tcPr marL="91444" marR="91444" marT="45727" marB="45727"/>
                </a:tc>
                <a:tc>
                  <a:txBody>
                    <a:bodyPr/>
                    <a:lstStyle/>
                    <a:p>
                      <a:endParaRPr lang="en-US" sz="1800" dirty="0"/>
                    </a:p>
                  </a:txBody>
                  <a:tcPr marL="91444" marR="91444" marT="45727" marB="45727"/>
                </a:tc>
                <a:tc>
                  <a:txBody>
                    <a:bodyPr/>
                    <a:lstStyle/>
                    <a:p>
                      <a:endParaRPr lang="en-US" sz="1800" dirty="0"/>
                    </a:p>
                  </a:txBody>
                  <a:tcPr marL="91444" marR="91444" marT="45727" marB="45727"/>
                </a:tc>
                <a:tc>
                  <a:txBody>
                    <a:bodyPr/>
                    <a:lstStyle/>
                    <a:p>
                      <a:endParaRPr lang="en-US" sz="1800"/>
                    </a:p>
                  </a:txBody>
                  <a:tcPr marL="91444" marR="91444" marT="45727" marB="45727"/>
                </a:tc>
                <a:tc>
                  <a:txBody>
                    <a:bodyPr/>
                    <a:lstStyle/>
                    <a:p>
                      <a:endParaRPr lang="en-US" sz="1800" dirty="0"/>
                    </a:p>
                  </a:txBody>
                  <a:tcPr marL="91444" marR="91444" marT="45727" marB="45727"/>
                </a:tc>
                <a:tc>
                  <a:txBody>
                    <a:bodyPr/>
                    <a:lstStyle/>
                    <a:p>
                      <a:endParaRPr lang="en-US" sz="1800"/>
                    </a:p>
                  </a:txBody>
                  <a:tcPr marL="91444" marR="91444" marT="45727" marB="45727"/>
                </a:tc>
                <a:tc>
                  <a:txBody>
                    <a:bodyPr/>
                    <a:lstStyle/>
                    <a:p>
                      <a:endParaRPr lang="en-US" sz="1800" dirty="0"/>
                    </a:p>
                  </a:txBody>
                  <a:tcPr marL="91444" marR="91444" marT="45727" marB="45727"/>
                </a:tc>
                <a:extLst>
                  <a:ext uri="{0D108BD9-81ED-4DB2-BD59-A6C34878D82A}">
                    <a16:rowId xmlns:a16="http://schemas.microsoft.com/office/drawing/2014/main" val="10002"/>
                  </a:ext>
                </a:extLst>
              </a:tr>
              <a:tr h="370898">
                <a:tc>
                  <a:txBody>
                    <a:bodyPr/>
                    <a:lstStyle/>
                    <a:p>
                      <a:r>
                        <a:rPr lang="en-US" sz="1800" dirty="0"/>
                        <a:t>3</a:t>
                      </a:r>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dirty="0"/>
                    </a:p>
                  </a:txBody>
                  <a:tcPr marL="91444" marR="91444" marT="45727" marB="45727">
                    <a:solidFill>
                      <a:schemeClr val="tx1"/>
                    </a:solidFill>
                  </a:tcPr>
                </a:tc>
                <a:tc>
                  <a:txBody>
                    <a:bodyPr/>
                    <a:lstStyle/>
                    <a:p>
                      <a:endParaRPr lang="en-US" sz="1800" dirty="0"/>
                    </a:p>
                  </a:txBody>
                  <a:tcPr marL="91444" marR="91444" marT="45727" marB="45727">
                    <a:solidFill>
                      <a:schemeClr val="tx1"/>
                    </a:solidFill>
                  </a:tcPr>
                </a:tc>
                <a:tc>
                  <a:txBody>
                    <a:bodyPr/>
                    <a:lstStyle/>
                    <a:p>
                      <a:endParaRPr lang="en-US" sz="1800"/>
                    </a:p>
                  </a:txBody>
                  <a:tcPr marL="91444" marR="91444" marT="45727" marB="45727"/>
                </a:tc>
                <a:tc>
                  <a:txBody>
                    <a:bodyPr/>
                    <a:lstStyle/>
                    <a:p>
                      <a:endParaRPr lang="en-US" sz="1800" dirty="0"/>
                    </a:p>
                  </a:txBody>
                  <a:tcPr marL="91444" marR="91444" marT="45727" marB="45727"/>
                </a:tc>
                <a:tc>
                  <a:txBody>
                    <a:bodyPr/>
                    <a:lstStyle/>
                    <a:p>
                      <a:endParaRPr lang="en-US" sz="1800"/>
                    </a:p>
                  </a:txBody>
                  <a:tcPr marL="91444" marR="91444" marT="45727" marB="45727"/>
                </a:tc>
                <a:tc>
                  <a:txBody>
                    <a:bodyPr/>
                    <a:lstStyle/>
                    <a:p>
                      <a:endParaRPr lang="en-US" sz="1800" dirty="0"/>
                    </a:p>
                  </a:txBody>
                  <a:tcPr marL="91444" marR="91444" marT="45727" marB="45727"/>
                </a:tc>
                <a:tc>
                  <a:txBody>
                    <a:bodyPr/>
                    <a:lstStyle/>
                    <a:p>
                      <a:endParaRPr lang="en-US" sz="1800"/>
                    </a:p>
                  </a:txBody>
                  <a:tcPr marL="91444" marR="91444" marT="45727" marB="45727"/>
                </a:tc>
                <a:tc>
                  <a:txBody>
                    <a:bodyPr/>
                    <a:lstStyle/>
                    <a:p>
                      <a:endParaRPr lang="en-US" sz="1800" dirty="0"/>
                    </a:p>
                  </a:txBody>
                  <a:tcPr marL="91444" marR="91444" marT="45727" marB="45727"/>
                </a:tc>
                <a:extLst>
                  <a:ext uri="{0D108BD9-81ED-4DB2-BD59-A6C34878D82A}">
                    <a16:rowId xmlns:a16="http://schemas.microsoft.com/office/drawing/2014/main" val="10003"/>
                  </a:ext>
                </a:extLst>
              </a:tr>
              <a:tr h="370898">
                <a:tc>
                  <a:txBody>
                    <a:bodyPr/>
                    <a:lstStyle/>
                    <a:p>
                      <a:r>
                        <a:rPr lang="en-US" sz="1800" dirty="0"/>
                        <a:t>4</a:t>
                      </a:r>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dirty="0"/>
                    </a:p>
                  </a:txBody>
                  <a:tcPr marL="91444" marR="91444" marT="45727" marB="45727">
                    <a:solidFill>
                      <a:schemeClr val="tx1"/>
                    </a:solidFill>
                  </a:tcPr>
                </a:tc>
                <a:tc>
                  <a:txBody>
                    <a:bodyPr/>
                    <a:lstStyle/>
                    <a:p>
                      <a:endParaRPr lang="en-US" sz="1800" dirty="0"/>
                    </a:p>
                  </a:txBody>
                  <a:tcPr marL="91444" marR="91444" marT="45727" marB="45727">
                    <a:solidFill>
                      <a:schemeClr val="tx1"/>
                    </a:solidFill>
                  </a:tcPr>
                </a:tc>
                <a:tc>
                  <a:txBody>
                    <a:bodyPr/>
                    <a:lstStyle/>
                    <a:p>
                      <a:endParaRPr lang="en-US" sz="1800"/>
                    </a:p>
                  </a:txBody>
                  <a:tcPr marL="91444" marR="91444" marT="45727" marB="45727"/>
                </a:tc>
                <a:tc>
                  <a:txBody>
                    <a:bodyPr/>
                    <a:lstStyle/>
                    <a:p>
                      <a:endParaRPr lang="en-US" sz="1800" dirty="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dirty="0"/>
                    </a:p>
                  </a:txBody>
                  <a:tcPr marL="91444" marR="91444" marT="45727" marB="45727"/>
                </a:tc>
                <a:extLst>
                  <a:ext uri="{0D108BD9-81ED-4DB2-BD59-A6C34878D82A}">
                    <a16:rowId xmlns:a16="http://schemas.microsoft.com/office/drawing/2014/main" val="10004"/>
                  </a:ext>
                </a:extLst>
              </a:tr>
              <a:tr h="370898">
                <a:tc>
                  <a:txBody>
                    <a:bodyPr/>
                    <a:lstStyle/>
                    <a:p>
                      <a:r>
                        <a:rPr lang="en-US" sz="1800" dirty="0"/>
                        <a:t>5</a:t>
                      </a:r>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dirty="0"/>
                    </a:p>
                  </a:txBody>
                  <a:tcPr marL="91444" marR="91444" marT="45727" marB="45727">
                    <a:solidFill>
                      <a:schemeClr val="tx1"/>
                    </a:solidFill>
                  </a:tcPr>
                </a:tc>
                <a:tc>
                  <a:txBody>
                    <a:bodyPr/>
                    <a:lstStyle/>
                    <a:p>
                      <a:endParaRPr lang="en-US" sz="1800"/>
                    </a:p>
                  </a:txBody>
                  <a:tcPr marL="91444" marR="91444" marT="45727" marB="45727"/>
                </a:tc>
                <a:tc>
                  <a:txBody>
                    <a:bodyPr/>
                    <a:lstStyle/>
                    <a:p>
                      <a:endParaRPr lang="en-US" sz="1800" dirty="0"/>
                    </a:p>
                  </a:txBody>
                  <a:tcPr marL="91444" marR="91444" marT="45727" marB="45727"/>
                </a:tc>
                <a:tc>
                  <a:txBody>
                    <a:bodyPr/>
                    <a:lstStyle/>
                    <a:p>
                      <a:endParaRPr lang="en-US" sz="1800" dirty="0"/>
                    </a:p>
                  </a:txBody>
                  <a:tcPr marL="91444" marR="91444" marT="45727" marB="45727"/>
                </a:tc>
                <a:tc>
                  <a:txBody>
                    <a:bodyPr/>
                    <a:lstStyle/>
                    <a:p>
                      <a:endParaRPr lang="en-US" sz="1800"/>
                    </a:p>
                  </a:txBody>
                  <a:tcPr marL="91444" marR="91444" marT="45727" marB="45727"/>
                </a:tc>
                <a:tc>
                  <a:txBody>
                    <a:bodyPr/>
                    <a:lstStyle/>
                    <a:p>
                      <a:endParaRPr lang="en-US" sz="1800" dirty="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extLst>
                  <a:ext uri="{0D108BD9-81ED-4DB2-BD59-A6C34878D82A}">
                    <a16:rowId xmlns:a16="http://schemas.microsoft.com/office/drawing/2014/main" val="10005"/>
                  </a:ext>
                </a:extLst>
              </a:tr>
              <a:tr h="370898">
                <a:tc>
                  <a:txBody>
                    <a:bodyPr/>
                    <a:lstStyle/>
                    <a:p>
                      <a:r>
                        <a:rPr lang="en-US" sz="1800" dirty="0"/>
                        <a:t>6</a:t>
                      </a:r>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dirty="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extLst>
                  <a:ext uri="{0D108BD9-81ED-4DB2-BD59-A6C34878D82A}">
                    <a16:rowId xmlns:a16="http://schemas.microsoft.com/office/drawing/2014/main" val="10006"/>
                  </a:ext>
                </a:extLst>
              </a:tr>
              <a:tr h="370898">
                <a:tc>
                  <a:txBody>
                    <a:bodyPr/>
                    <a:lstStyle/>
                    <a:p>
                      <a:r>
                        <a:rPr lang="en-US" sz="1800" dirty="0"/>
                        <a:t>7</a:t>
                      </a:r>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dirty="0"/>
                    </a:p>
                  </a:txBody>
                  <a:tcPr marL="91444" marR="91444" marT="45727" marB="45727"/>
                </a:tc>
                <a:extLst>
                  <a:ext uri="{0D108BD9-81ED-4DB2-BD59-A6C34878D82A}">
                    <a16:rowId xmlns:a16="http://schemas.microsoft.com/office/drawing/2014/main" val="10007"/>
                  </a:ext>
                </a:extLst>
              </a:tr>
              <a:tr h="370898">
                <a:tc>
                  <a:txBody>
                    <a:bodyPr/>
                    <a:lstStyle/>
                    <a:p>
                      <a:r>
                        <a:rPr lang="en-US" sz="1800" dirty="0"/>
                        <a:t>8</a:t>
                      </a:r>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extLst>
                  <a:ext uri="{0D108BD9-81ED-4DB2-BD59-A6C34878D82A}">
                    <a16:rowId xmlns:a16="http://schemas.microsoft.com/office/drawing/2014/main" val="10008"/>
                  </a:ext>
                </a:extLst>
              </a:tr>
              <a:tr h="370898">
                <a:tc>
                  <a:txBody>
                    <a:bodyPr/>
                    <a:lstStyle/>
                    <a:p>
                      <a:r>
                        <a:rPr lang="en-US" sz="1800" dirty="0"/>
                        <a:t>9</a:t>
                      </a:r>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dirty="0"/>
                    </a:p>
                  </a:txBody>
                  <a:tcPr marL="91444" marR="91444" marT="45727" marB="45727"/>
                </a:tc>
                <a:extLst>
                  <a:ext uri="{0D108BD9-81ED-4DB2-BD59-A6C34878D82A}">
                    <a16:rowId xmlns:a16="http://schemas.microsoft.com/office/drawing/2014/main" val="10009"/>
                  </a:ext>
                </a:extLst>
              </a:tr>
              <a:tr h="370898">
                <a:tc>
                  <a:txBody>
                    <a:bodyPr/>
                    <a:lstStyle/>
                    <a:p>
                      <a:r>
                        <a:rPr lang="en-US" sz="1800" dirty="0"/>
                        <a:t>10</a:t>
                      </a:r>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dirty="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dirty="0"/>
                    </a:p>
                  </a:txBody>
                  <a:tcPr marL="91444" marR="91444" marT="45727" marB="45727"/>
                </a:tc>
                <a:extLst>
                  <a:ext uri="{0D108BD9-81ED-4DB2-BD59-A6C34878D82A}">
                    <a16:rowId xmlns:a16="http://schemas.microsoft.com/office/drawing/2014/main" val="10010"/>
                  </a:ext>
                </a:extLst>
              </a:tr>
            </a:tbl>
          </a:graphicData>
        </a:graphic>
      </p:graphicFrame>
      <p:sp>
        <p:nvSpPr>
          <p:cNvPr id="65685" name="TextBox 6"/>
          <p:cNvSpPr txBox="1">
            <a:spLocks noChangeArrowheads="1"/>
          </p:cNvSpPr>
          <p:nvPr/>
        </p:nvSpPr>
        <p:spPr bwMode="auto">
          <a:xfrm>
            <a:off x="2376488" y="1500188"/>
            <a:ext cx="7064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spcBef>
                <a:spcPct val="0"/>
              </a:spcBef>
              <a:spcAft>
                <a:spcPct val="0"/>
              </a:spcAft>
              <a:buClrTx/>
              <a:buSzTx/>
              <a:buFontTx/>
              <a:buNone/>
            </a:pPr>
            <a:r>
              <a:rPr lang="en-US" altLang="en-US" sz="1400"/>
              <a:t>Items</a:t>
            </a:r>
          </a:p>
        </p:txBody>
      </p:sp>
      <p:sp>
        <p:nvSpPr>
          <p:cNvPr id="65686" name="TextBox 7"/>
          <p:cNvSpPr txBox="1">
            <a:spLocks noChangeArrowheads="1"/>
          </p:cNvSpPr>
          <p:nvPr/>
        </p:nvSpPr>
        <p:spPr bwMode="auto">
          <a:xfrm rot="-5400000">
            <a:off x="-491331" y="3677444"/>
            <a:ext cx="13525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spcBef>
                <a:spcPct val="0"/>
              </a:spcBef>
              <a:spcAft>
                <a:spcPct val="0"/>
              </a:spcAft>
              <a:buClrTx/>
              <a:buSzTx/>
              <a:buFontTx/>
              <a:buNone/>
            </a:pPr>
            <a:r>
              <a:rPr lang="en-US" altLang="en-US" sz="1400"/>
              <a:t>Transactions</a:t>
            </a:r>
          </a:p>
        </p:txBody>
      </p:sp>
      <p:graphicFrame>
        <p:nvGraphicFramePr>
          <p:cNvPr id="10" name="Table 9"/>
          <p:cNvGraphicFramePr>
            <a:graphicFrameLocks noGrp="1"/>
          </p:cNvGraphicFramePr>
          <p:nvPr/>
        </p:nvGraphicFramePr>
        <p:xfrm>
          <a:off x="5654675" y="1860550"/>
          <a:ext cx="3260725" cy="1692274"/>
        </p:xfrm>
        <a:graphic>
          <a:graphicData uri="http://schemas.openxmlformats.org/drawingml/2006/table">
            <a:tbl>
              <a:tblPr firstRow="1" bandRow="1">
                <a:tableStyleId>{EB344D84-9AFB-497E-A393-DC336BA19D2E}</a:tableStyleId>
              </a:tblPr>
              <a:tblGrid>
                <a:gridCol w="1151546">
                  <a:extLst>
                    <a:ext uri="{9D8B030D-6E8A-4147-A177-3AD203B41FA5}">
                      <a16:colId xmlns:a16="http://schemas.microsoft.com/office/drawing/2014/main" val="20000"/>
                    </a:ext>
                  </a:extLst>
                </a:gridCol>
                <a:gridCol w="1022271">
                  <a:extLst>
                    <a:ext uri="{9D8B030D-6E8A-4147-A177-3AD203B41FA5}">
                      <a16:colId xmlns:a16="http://schemas.microsoft.com/office/drawing/2014/main" val="20001"/>
                    </a:ext>
                  </a:extLst>
                </a:gridCol>
                <a:gridCol w="1086908">
                  <a:extLst>
                    <a:ext uri="{9D8B030D-6E8A-4147-A177-3AD203B41FA5}">
                      <a16:colId xmlns:a16="http://schemas.microsoft.com/office/drawing/2014/main" val="20002"/>
                    </a:ext>
                  </a:extLst>
                </a:gridCol>
              </a:tblGrid>
              <a:tr h="579337">
                <a:tc>
                  <a:txBody>
                    <a:bodyPr/>
                    <a:lstStyle/>
                    <a:p>
                      <a:r>
                        <a:rPr lang="en-US" sz="1600" b="1" baseline="0" dirty="0" err="1">
                          <a:solidFill>
                            <a:schemeClr val="tx1"/>
                          </a:solidFill>
                        </a:rPr>
                        <a:t>Itemsets</a:t>
                      </a:r>
                      <a:endParaRPr lang="en-US" sz="1600" b="1" dirty="0">
                        <a:solidFill>
                          <a:schemeClr val="tx1"/>
                        </a:solidFill>
                      </a:endParaRPr>
                    </a:p>
                  </a:txBody>
                  <a:tcPr marL="91453" marR="91453" marT="45737" marB="45737"/>
                </a:tc>
                <a:tc>
                  <a:txBody>
                    <a:bodyPr/>
                    <a:lstStyle/>
                    <a:p>
                      <a:r>
                        <a:rPr lang="en-US" sz="1600" b="1" dirty="0">
                          <a:solidFill>
                            <a:schemeClr val="tx1"/>
                          </a:solidFill>
                        </a:rPr>
                        <a:t>Support</a:t>
                      </a:r>
                    </a:p>
                    <a:p>
                      <a:r>
                        <a:rPr lang="en-US" sz="1600" b="1" dirty="0">
                          <a:solidFill>
                            <a:schemeClr val="tx1"/>
                          </a:solidFill>
                        </a:rPr>
                        <a:t>(counts)</a:t>
                      </a:r>
                    </a:p>
                  </a:txBody>
                  <a:tcPr marL="91453" marR="91453" marT="45737" marB="45737"/>
                </a:tc>
                <a:tc>
                  <a:txBody>
                    <a:bodyPr/>
                    <a:lstStyle/>
                    <a:p>
                      <a:r>
                        <a:rPr lang="en-US" sz="1600" b="1" dirty="0">
                          <a:solidFill>
                            <a:schemeClr val="tx1"/>
                          </a:solidFill>
                        </a:rPr>
                        <a:t>Closed </a:t>
                      </a:r>
                      <a:r>
                        <a:rPr lang="en-US" sz="1600" b="1" dirty="0" err="1">
                          <a:solidFill>
                            <a:schemeClr val="tx1"/>
                          </a:solidFill>
                        </a:rPr>
                        <a:t>itemsets</a:t>
                      </a:r>
                      <a:endParaRPr lang="en-US" sz="1600" b="1" dirty="0">
                        <a:solidFill>
                          <a:schemeClr val="tx1"/>
                        </a:solidFill>
                      </a:endParaRPr>
                    </a:p>
                  </a:txBody>
                  <a:tcPr marL="91453" marR="91453" marT="45737" marB="45737"/>
                </a:tc>
                <a:extLst>
                  <a:ext uri="{0D108BD9-81ED-4DB2-BD59-A6C34878D82A}">
                    <a16:rowId xmlns:a16="http://schemas.microsoft.com/office/drawing/2014/main" val="10000"/>
                  </a:ext>
                </a:extLst>
              </a:tr>
              <a:tr h="370979">
                <a:tc>
                  <a:txBody>
                    <a:bodyPr/>
                    <a:lstStyle/>
                    <a:p>
                      <a:r>
                        <a:rPr lang="en-US" sz="1800" b="0" dirty="0">
                          <a:solidFill>
                            <a:schemeClr val="tx1"/>
                          </a:solidFill>
                        </a:rPr>
                        <a:t>{C}</a:t>
                      </a:r>
                    </a:p>
                  </a:txBody>
                  <a:tcPr marL="91453" marR="91453" marT="45737" marB="45737"/>
                </a:tc>
                <a:tc>
                  <a:txBody>
                    <a:bodyPr/>
                    <a:lstStyle/>
                    <a:p>
                      <a:r>
                        <a:rPr lang="en-US" sz="1800" b="0" dirty="0">
                          <a:solidFill>
                            <a:schemeClr val="tx1"/>
                          </a:solidFill>
                        </a:rPr>
                        <a:t>3</a:t>
                      </a:r>
                    </a:p>
                  </a:txBody>
                  <a:tcPr marL="91453" marR="91453" marT="45737" marB="45737"/>
                </a:tc>
                <a:tc>
                  <a:txBody>
                    <a:bodyPr/>
                    <a:lstStyle/>
                    <a:p>
                      <a:endParaRPr lang="en-US" sz="1800" b="0" dirty="0">
                        <a:solidFill>
                          <a:schemeClr val="tx1"/>
                        </a:solidFill>
                      </a:endParaRPr>
                    </a:p>
                  </a:txBody>
                  <a:tcPr marL="91453" marR="91453" marT="45737" marB="45737"/>
                </a:tc>
                <a:extLst>
                  <a:ext uri="{0D108BD9-81ED-4DB2-BD59-A6C34878D82A}">
                    <a16:rowId xmlns:a16="http://schemas.microsoft.com/office/drawing/2014/main" val="10001"/>
                  </a:ext>
                </a:extLst>
              </a:tr>
              <a:tr h="370979">
                <a:tc>
                  <a:txBody>
                    <a:bodyPr/>
                    <a:lstStyle/>
                    <a:p>
                      <a:r>
                        <a:rPr lang="en-US" sz="1800" b="0" dirty="0">
                          <a:solidFill>
                            <a:schemeClr val="tx1"/>
                          </a:solidFill>
                        </a:rPr>
                        <a:t>{D}</a:t>
                      </a:r>
                    </a:p>
                  </a:txBody>
                  <a:tcPr marL="91453" marR="91453" marT="45737" marB="45737"/>
                </a:tc>
                <a:tc>
                  <a:txBody>
                    <a:bodyPr/>
                    <a:lstStyle/>
                    <a:p>
                      <a:r>
                        <a:rPr lang="en-US" sz="1800" b="0" dirty="0">
                          <a:solidFill>
                            <a:schemeClr val="tx1"/>
                          </a:solidFill>
                        </a:rPr>
                        <a:t>2</a:t>
                      </a:r>
                    </a:p>
                  </a:txBody>
                  <a:tcPr marL="91453" marR="91453" marT="45737" marB="45737"/>
                </a:tc>
                <a:tc>
                  <a:txBody>
                    <a:bodyPr/>
                    <a:lstStyle/>
                    <a:p>
                      <a:endParaRPr lang="en-US" sz="1800" b="0" dirty="0">
                        <a:solidFill>
                          <a:schemeClr val="tx1"/>
                        </a:solidFill>
                      </a:endParaRPr>
                    </a:p>
                  </a:txBody>
                  <a:tcPr marL="91453" marR="91453" marT="45737" marB="45737"/>
                </a:tc>
                <a:extLst>
                  <a:ext uri="{0D108BD9-81ED-4DB2-BD59-A6C34878D82A}">
                    <a16:rowId xmlns:a16="http://schemas.microsoft.com/office/drawing/2014/main" val="10002"/>
                  </a:ext>
                </a:extLst>
              </a:tr>
              <a:tr h="370979">
                <a:tc>
                  <a:txBody>
                    <a:bodyPr/>
                    <a:lstStyle/>
                    <a:p>
                      <a:r>
                        <a:rPr lang="en-US" sz="1800" b="0" dirty="0">
                          <a:solidFill>
                            <a:schemeClr val="tx1"/>
                          </a:solidFill>
                        </a:rPr>
                        <a:t>{C,D}</a:t>
                      </a:r>
                    </a:p>
                  </a:txBody>
                  <a:tcPr marL="91453" marR="91453" marT="45737" marB="45737"/>
                </a:tc>
                <a:tc>
                  <a:txBody>
                    <a:bodyPr/>
                    <a:lstStyle/>
                    <a:p>
                      <a:r>
                        <a:rPr lang="en-US" sz="1800" b="0" dirty="0">
                          <a:solidFill>
                            <a:schemeClr val="tx1"/>
                          </a:solidFill>
                        </a:rPr>
                        <a:t>2</a:t>
                      </a:r>
                    </a:p>
                  </a:txBody>
                  <a:tcPr marL="91453" marR="91453" marT="45737" marB="45737"/>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b="0" dirty="0">
                        <a:solidFill>
                          <a:schemeClr val="tx1"/>
                        </a:solidFill>
                      </a:endParaRPr>
                    </a:p>
                  </a:txBody>
                  <a:tcPr marL="91453" marR="91453" marT="45737" marB="45737"/>
                </a:tc>
                <a:extLst>
                  <a:ext uri="{0D108BD9-81ED-4DB2-BD59-A6C34878D82A}">
                    <a16:rowId xmlns:a16="http://schemas.microsoft.com/office/drawing/2014/main" val="10003"/>
                  </a:ext>
                </a:extLst>
              </a:tr>
            </a:tbl>
          </a:graphicData>
        </a:graphic>
      </p:graphicFrame>
    </p:spTree>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Title 1"/>
          <p:cNvSpPr>
            <a:spLocks noGrp="1"/>
          </p:cNvSpPr>
          <p:nvPr>
            <p:ph type="title"/>
          </p:nvPr>
        </p:nvSpPr>
        <p:spPr/>
        <p:txBody>
          <a:bodyPr/>
          <a:lstStyle/>
          <a:p>
            <a:r>
              <a:rPr lang="en-US" altLang="en-US"/>
              <a:t>Example 1</a:t>
            </a:r>
          </a:p>
        </p:txBody>
      </p:sp>
      <p:graphicFrame>
        <p:nvGraphicFramePr>
          <p:cNvPr id="6" name="Content Placeholder 3"/>
          <p:cNvGraphicFramePr>
            <a:graphicFrameLocks/>
          </p:cNvGraphicFramePr>
          <p:nvPr/>
        </p:nvGraphicFramePr>
        <p:xfrm>
          <a:off x="342900" y="1820863"/>
          <a:ext cx="5135559" cy="4079878"/>
        </p:xfrm>
        <a:graphic>
          <a:graphicData uri="http://schemas.openxmlformats.org/drawingml/2006/table">
            <a:tbl>
              <a:tblPr firstRow="1" bandRow="1">
                <a:tableStyleId>{5C22544A-7EE6-4342-B048-85BDC9FD1C3A}</a:tableStyleId>
              </a:tblPr>
              <a:tblGrid>
                <a:gridCol w="466869">
                  <a:extLst>
                    <a:ext uri="{9D8B030D-6E8A-4147-A177-3AD203B41FA5}">
                      <a16:colId xmlns:a16="http://schemas.microsoft.com/office/drawing/2014/main" val="20000"/>
                    </a:ext>
                  </a:extLst>
                </a:gridCol>
                <a:gridCol w="466869">
                  <a:extLst>
                    <a:ext uri="{9D8B030D-6E8A-4147-A177-3AD203B41FA5}">
                      <a16:colId xmlns:a16="http://schemas.microsoft.com/office/drawing/2014/main" val="20001"/>
                    </a:ext>
                  </a:extLst>
                </a:gridCol>
                <a:gridCol w="466869">
                  <a:extLst>
                    <a:ext uri="{9D8B030D-6E8A-4147-A177-3AD203B41FA5}">
                      <a16:colId xmlns:a16="http://schemas.microsoft.com/office/drawing/2014/main" val="20002"/>
                    </a:ext>
                  </a:extLst>
                </a:gridCol>
                <a:gridCol w="466869">
                  <a:extLst>
                    <a:ext uri="{9D8B030D-6E8A-4147-A177-3AD203B41FA5}">
                      <a16:colId xmlns:a16="http://schemas.microsoft.com/office/drawing/2014/main" val="20003"/>
                    </a:ext>
                  </a:extLst>
                </a:gridCol>
                <a:gridCol w="466869">
                  <a:extLst>
                    <a:ext uri="{9D8B030D-6E8A-4147-A177-3AD203B41FA5}">
                      <a16:colId xmlns:a16="http://schemas.microsoft.com/office/drawing/2014/main" val="20004"/>
                    </a:ext>
                  </a:extLst>
                </a:gridCol>
                <a:gridCol w="466869">
                  <a:extLst>
                    <a:ext uri="{9D8B030D-6E8A-4147-A177-3AD203B41FA5}">
                      <a16:colId xmlns:a16="http://schemas.microsoft.com/office/drawing/2014/main" val="20005"/>
                    </a:ext>
                  </a:extLst>
                </a:gridCol>
                <a:gridCol w="466869">
                  <a:extLst>
                    <a:ext uri="{9D8B030D-6E8A-4147-A177-3AD203B41FA5}">
                      <a16:colId xmlns:a16="http://schemas.microsoft.com/office/drawing/2014/main" val="20006"/>
                    </a:ext>
                  </a:extLst>
                </a:gridCol>
                <a:gridCol w="466869">
                  <a:extLst>
                    <a:ext uri="{9D8B030D-6E8A-4147-A177-3AD203B41FA5}">
                      <a16:colId xmlns:a16="http://schemas.microsoft.com/office/drawing/2014/main" val="20007"/>
                    </a:ext>
                  </a:extLst>
                </a:gridCol>
                <a:gridCol w="466869">
                  <a:extLst>
                    <a:ext uri="{9D8B030D-6E8A-4147-A177-3AD203B41FA5}">
                      <a16:colId xmlns:a16="http://schemas.microsoft.com/office/drawing/2014/main" val="20008"/>
                    </a:ext>
                  </a:extLst>
                </a:gridCol>
                <a:gridCol w="466869">
                  <a:extLst>
                    <a:ext uri="{9D8B030D-6E8A-4147-A177-3AD203B41FA5}">
                      <a16:colId xmlns:a16="http://schemas.microsoft.com/office/drawing/2014/main" val="20009"/>
                    </a:ext>
                  </a:extLst>
                </a:gridCol>
                <a:gridCol w="466869">
                  <a:extLst>
                    <a:ext uri="{9D8B030D-6E8A-4147-A177-3AD203B41FA5}">
                      <a16:colId xmlns:a16="http://schemas.microsoft.com/office/drawing/2014/main" val="20010"/>
                    </a:ext>
                  </a:extLst>
                </a:gridCol>
              </a:tblGrid>
              <a:tr h="370898">
                <a:tc>
                  <a:txBody>
                    <a:bodyPr/>
                    <a:lstStyle/>
                    <a:p>
                      <a:endParaRPr lang="en-US" sz="1800" dirty="0"/>
                    </a:p>
                  </a:txBody>
                  <a:tcPr marL="91444" marR="91444" marT="45727" marB="45727"/>
                </a:tc>
                <a:tc>
                  <a:txBody>
                    <a:bodyPr/>
                    <a:lstStyle/>
                    <a:p>
                      <a:r>
                        <a:rPr lang="en-US" sz="1800" dirty="0"/>
                        <a:t>A</a:t>
                      </a:r>
                    </a:p>
                  </a:txBody>
                  <a:tcPr marL="91444" marR="91444" marT="45727" marB="45727"/>
                </a:tc>
                <a:tc>
                  <a:txBody>
                    <a:bodyPr/>
                    <a:lstStyle/>
                    <a:p>
                      <a:r>
                        <a:rPr lang="en-US" sz="1800" dirty="0"/>
                        <a:t>B</a:t>
                      </a:r>
                    </a:p>
                  </a:txBody>
                  <a:tcPr marL="91444" marR="91444" marT="45727" marB="45727"/>
                </a:tc>
                <a:tc>
                  <a:txBody>
                    <a:bodyPr/>
                    <a:lstStyle/>
                    <a:p>
                      <a:r>
                        <a:rPr lang="en-US" sz="1800" dirty="0"/>
                        <a:t>C</a:t>
                      </a:r>
                    </a:p>
                  </a:txBody>
                  <a:tcPr marL="91444" marR="91444" marT="45727" marB="45727"/>
                </a:tc>
                <a:tc>
                  <a:txBody>
                    <a:bodyPr/>
                    <a:lstStyle/>
                    <a:p>
                      <a:r>
                        <a:rPr lang="en-US" sz="1800" dirty="0"/>
                        <a:t>D</a:t>
                      </a:r>
                    </a:p>
                  </a:txBody>
                  <a:tcPr marL="91444" marR="91444" marT="45727" marB="45727"/>
                </a:tc>
                <a:tc>
                  <a:txBody>
                    <a:bodyPr/>
                    <a:lstStyle/>
                    <a:p>
                      <a:r>
                        <a:rPr lang="en-US" sz="1800" dirty="0"/>
                        <a:t>E</a:t>
                      </a:r>
                    </a:p>
                  </a:txBody>
                  <a:tcPr marL="91444" marR="91444" marT="45727" marB="45727"/>
                </a:tc>
                <a:tc>
                  <a:txBody>
                    <a:bodyPr/>
                    <a:lstStyle/>
                    <a:p>
                      <a:r>
                        <a:rPr lang="en-US" sz="1800" dirty="0"/>
                        <a:t>F</a:t>
                      </a:r>
                    </a:p>
                  </a:txBody>
                  <a:tcPr marL="91444" marR="91444" marT="45727" marB="45727"/>
                </a:tc>
                <a:tc>
                  <a:txBody>
                    <a:bodyPr/>
                    <a:lstStyle/>
                    <a:p>
                      <a:r>
                        <a:rPr lang="en-US" sz="1800" dirty="0"/>
                        <a:t>G</a:t>
                      </a:r>
                    </a:p>
                  </a:txBody>
                  <a:tcPr marL="91444" marR="91444" marT="45727" marB="45727"/>
                </a:tc>
                <a:tc>
                  <a:txBody>
                    <a:bodyPr/>
                    <a:lstStyle/>
                    <a:p>
                      <a:r>
                        <a:rPr lang="en-US" sz="1800" dirty="0"/>
                        <a:t>H</a:t>
                      </a:r>
                    </a:p>
                  </a:txBody>
                  <a:tcPr marL="91444" marR="91444" marT="45727" marB="45727"/>
                </a:tc>
                <a:tc>
                  <a:txBody>
                    <a:bodyPr/>
                    <a:lstStyle/>
                    <a:p>
                      <a:r>
                        <a:rPr lang="en-US" sz="1800" dirty="0"/>
                        <a:t>I</a:t>
                      </a:r>
                    </a:p>
                  </a:txBody>
                  <a:tcPr marL="91444" marR="91444" marT="45727" marB="45727"/>
                </a:tc>
                <a:tc>
                  <a:txBody>
                    <a:bodyPr/>
                    <a:lstStyle/>
                    <a:p>
                      <a:r>
                        <a:rPr lang="en-US" sz="1800" dirty="0"/>
                        <a:t>J</a:t>
                      </a:r>
                    </a:p>
                  </a:txBody>
                  <a:tcPr marL="91444" marR="91444" marT="45727" marB="45727"/>
                </a:tc>
                <a:extLst>
                  <a:ext uri="{0D108BD9-81ED-4DB2-BD59-A6C34878D82A}">
                    <a16:rowId xmlns:a16="http://schemas.microsoft.com/office/drawing/2014/main" val="10000"/>
                  </a:ext>
                </a:extLst>
              </a:tr>
              <a:tr h="370898">
                <a:tc>
                  <a:txBody>
                    <a:bodyPr/>
                    <a:lstStyle/>
                    <a:p>
                      <a:r>
                        <a:rPr lang="en-US" sz="1800" dirty="0"/>
                        <a:t>1</a:t>
                      </a:r>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dirty="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extLst>
                  <a:ext uri="{0D108BD9-81ED-4DB2-BD59-A6C34878D82A}">
                    <a16:rowId xmlns:a16="http://schemas.microsoft.com/office/drawing/2014/main" val="10001"/>
                  </a:ext>
                </a:extLst>
              </a:tr>
              <a:tr h="370898">
                <a:tc>
                  <a:txBody>
                    <a:bodyPr/>
                    <a:lstStyle/>
                    <a:p>
                      <a:r>
                        <a:rPr lang="en-US" sz="1800" dirty="0"/>
                        <a:t>2</a:t>
                      </a:r>
                    </a:p>
                  </a:txBody>
                  <a:tcPr marL="91444" marR="91444" marT="45727" marB="45727"/>
                </a:tc>
                <a:tc>
                  <a:txBody>
                    <a:bodyPr/>
                    <a:lstStyle/>
                    <a:p>
                      <a:endParaRPr lang="en-US" sz="1800" dirty="0"/>
                    </a:p>
                  </a:txBody>
                  <a:tcPr marL="91444" marR="91444" marT="45727" marB="45727"/>
                </a:tc>
                <a:tc>
                  <a:txBody>
                    <a:bodyPr/>
                    <a:lstStyle/>
                    <a:p>
                      <a:endParaRPr lang="en-US" sz="1800"/>
                    </a:p>
                  </a:txBody>
                  <a:tcPr marL="91444" marR="91444" marT="45727" marB="45727"/>
                </a:tc>
                <a:tc>
                  <a:txBody>
                    <a:bodyPr/>
                    <a:lstStyle/>
                    <a:p>
                      <a:endParaRPr lang="en-US" sz="1800" dirty="0"/>
                    </a:p>
                  </a:txBody>
                  <a:tcPr marL="91444" marR="91444" marT="45727" marB="45727"/>
                </a:tc>
                <a:tc>
                  <a:txBody>
                    <a:bodyPr/>
                    <a:lstStyle/>
                    <a:p>
                      <a:endParaRPr lang="en-US" sz="1800" dirty="0"/>
                    </a:p>
                  </a:txBody>
                  <a:tcPr marL="91444" marR="91444" marT="45727" marB="45727"/>
                </a:tc>
                <a:tc>
                  <a:txBody>
                    <a:bodyPr/>
                    <a:lstStyle/>
                    <a:p>
                      <a:endParaRPr lang="en-US" sz="1800" dirty="0"/>
                    </a:p>
                  </a:txBody>
                  <a:tcPr marL="91444" marR="91444" marT="45727" marB="45727"/>
                </a:tc>
                <a:tc>
                  <a:txBody>
                    <a:bodyPr/>
                    <a:lstStyle/>
                    <a:p>
                      <a:endParaRPr lang="en-US" sz="1800" dirty="0"/>
                    </a:p>
                  </a:txBody>
                  <a:tcPr marL="91444" marR="91444" marT="45727" marB="45727"/>
                </a:tc>
                <a:tc>
                  <a:txBody>
                    <a:bodyPr/>
                    <a:lstStyle/>
                    <a:p>
                      <a:endParaRPr lang="en-US" sz="1800"/>
                    </a:p>
                  </a:txBody>
                  <a:tcPr marL="91444" marR="91444" marT="45727" marB="45727"/>
                </a:tc>
                <a:tc>
                  <a:txBody>
                    <a:bodyPr/>
                    <a:lstStyle/>
                    <a:p>
                      <a:endParaRPr lang="en-US" sz="1800" dirty="0"/>
                    </a:p>
                  </a:txBody>
                  <a:tcPr marL="91444" marR="91444" marT="45727" marB="45727"/>
                </a:tc>
                <a:tc>
                  <a:txBody>
                    <a:bodyPr/>
                    <a:lstStyle/>
                    <a:p>
                      <a:endParaRPr lang="en-US" sz="1800"/>
                    </a:p>
                  </a:txBody>
                  <a:tcPr marL="91444" marR="91444" marT="45727" marB="45727"/>
                </a:tc>
                <a:tc>
                  <a:txBody>
                    <a:bodyPr/>
                    <a:lstStyle/>
                    <a:p>
                      <a:endParaRPr lang="en-US" sz="1800" dirty="0"/>
                    </a:p>
                  </a:txBody>
                  <a:tcPr marL="91444" marR="91444" marT="45727" marB="45727"/>
                </a:tc>
                <a:extLst>
                  <a:ext uri="{0D108BD9-81ED-4DB2-BD59-A6C34878D82A}">
                    <a16:rowId xmlns:a16="http://schemas.microsoft.com/office/drawing/2014/main" val="10002"/>
                  </a:ext>
                </a:extLst>
              </a:tr>
              <a:tr h="370898">
                <a:tc>
                  <a:txBody>
                    <a:bodyPr/>
                    <a:lstStyle/>
                    <a:p>
                      <a:r>
                        <a:rPr lang="en-US" sz="1800" dirty="0"/>
                        <a:t>3</a:t>
                      </a:r>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dirty="0"/>
                    </a:p>
                  </a:txBody>
                  <a:tcPr marL="91444" marR="91444" marT="45727" marB="45727">
                    <a:solidFill>
                      <a:schemeClr val="tx1"/>
                    </a:solidFill>
                  </a:tcPr>
                </a:tc>
                <a:tc>
                  <a:txBody>
                    <a:bodyPr/>
                    <a:lstStyle/>
                    <a:p>
                      <a:endParaRPr lang="en-US" sz="1800" dirty="0"/>
                    </a:p>
                  </a:txBody>
                  <a:tcPr marL="91444" marR="91444" marT="45727" marB="45727">
                    <a:solidFill>
                      <a:schemeClr val="tx1"/>
                    </a:solidFill>
                  </a:tcPr>
                </a:tc>
                <a:tc>
                  <a:txBody>
                    <a:bodyPr/>
                    <a:lstStyle/>
                    <a:p>
                      <a:endParaRPr lang="en-US" sz="1800"/>
                    </a:p>
                  </a:txBody>
                  <a:tcPr marL="91444" marR="91444" marT="45727" marB="45727"/>
                </a:tc>
                <a:tc>
                  <a:txBody>
                    <a:bodyPr/>
                    <a:lstStyle/>
                    <a:p>
                      <a:endParaRPr lang="en-US" sz="1800" dirty="0"/>
                    </a:p>
                  </a:txBody>
                  <a:tcPr marL="91444" marR="91444" marT="45727" marB="45727"/>
                </a:tc>
                <a:tc>
                  <a:txBody>
                    <a:bodyPr/>
                    <a:lstStyle/>
                    <a:p>
                      <a:endParaRPr lang="en-US" sz="1800"/>
                    </a:p>
                  </a:txBody>
                  <a:tcPr marL="91444" marR="91444" marT="45727" marB="45727"/>
                </a:tc>
                <a:tc>
                  <a:txBody>
                    <a:bodyPr/>
                    <a:lstStyle/>
                    <a:p>
                      <a:endParaRPr lang="en-US" sz="1800" dirty="0"/>
                    </a:p>
                  </a:txBody>
                  <a:tcPr marL="91444" marR="91444" marT="45727" marB="45727"/>
                </a:tc>
                <a:tc>
                  <a:txBody>
                    <a:bodyPr/>
                    <a:lstStyle/>
                    <a:p>
                      <a:endParaRPr lang="en-US" sz="1800"/>
                    </a:p>
                  </a:txBody>
                  <a:tcPr marL="91444" marR="91444" marT="45727" marB="45727"/>
                </a:tc>
                <a:tc>
                  <a:txBody>
                    <a:bodyPr/>
                    <a:lstStyle/>
                    <a:p>
                      <a:endParaRPr lang="en-US" sz="1800" dirty="0"/>
                    </a:p>
                  </a:txBody>
                  <a:tcPr marL="91444" marR="91444" marT="45727" marB="45727"/>
                </a:tc>
                <a:extLst>
                  <a:ext uri="{0D108BD9-81ED-4DB2-BD59-A6C34878D82A}">
                    <a16:rowId xmlns:a16="http://schemas.microsoft.com/office/drawing/2014/main" val="10003"/>
                  </a:ext>
                </a:extLst>
              </a:tr>
              <a:tr h="370898">
                <a:tc>
                  <a:txBody>
                    <a:bodyPr/>
                    <a:lstStyle/>
                    <a:p>
                      <a:r>
                        <a:rPr lang="en-US" sz="1800" dirty="0"/>
                        <a:t>4</a:t>
                      </a:r>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dirty="0"/>
                    </a:p>
                  </a:txBody>
                  <a:tcPr marL="91444" marR="91444" marT="45727" marB="45727">
                    <a:solidFill>
                      <a:schemeClr val="tx1"/>
                    </a:solidFill>
                  </a:tcPr>
                </a:tc>
                <a:tc>
                  <a:txBody>
                    <a:bodyPr/>
                    <a:lstStyle/>
                    <a:p>
                      <a:endParaRPr lang="en-US" sz="1800" dirty="0"/>
                    </a:p>
                  </a:txBody>
                  <a:tcPr marL="91444" marR="91444" marT="45727" marB="45727">
                    <a:solidFill>
                      <a:schemeClr val="tx1"/>
                    </a:solidFill>
                  </a:tcPr>
                </a:tc>
                <a:tc>
                  <a:txBody>
                    <a:bodyPr/>
                    <a:lstStyle/>
                    <a:p>
                      <a:endParaRPr lang="en-US" sz="1800"/>
                    </a:p>
                  </a:txBody>
                  <a:tcPr marL="91444" marR="91444" marT="45727" marB="45727"/>
                </a:tc>
                <a:tc>
                  <a:txBody>
                    <a:bodyPr/>
                    <a:lstStyle/>
                    <a:p>
                      <a:endParaRPr lang="en-US" sz="1800" dirty="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dirty="0"/>
                    </a:p>
                  </a:txBody>
                  <a:tcPr marL="91444" marR="91444" marT="45727" marB="45727"/>
                </a:tc>
                <a:extLst>
                  <a:ext uri="{0D108BD9-81ED-4DB2-BD59-A6C34878D82A}">
                    <a16:rowId xmlns:a16="http://schemas.microsoft.com/office/drawing/2014/main" val="10004"/>
                  </a:ext>
                </a:extLst>
              </a:tr>
              <a:tr h="370898">
                <a:tc>
                  <a:txBody>
                    <a:bodyPr/>
                    <a:lstStyle/>
                    <a:p>
                      <a:r>
                        <a:rPr lang="en-US" sz="1800" dirty="0"/>
                        <a:t>5</a:t>
                      </a:r>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dirty="0"/>
                    </a:p>
                  </a:txBody>
                  <a:tcPr marL="91444" marR="91444" marT="45727" marB="45727">
                    <a:solidFill>
                      <a:schemeClr val="tx1"/>
                    </a:solidFill>
                  </a:tcPr>
                </a:tc>
                <a:tc>
                  <a:txBody>
                    <a:bodyPr/>
                    <a:lstStyle/>
                    <a:p>
                      <a:endParaRPr lang="en-US" sz="1800"/>
                    </a:p>
                  </a:txBody>
                  <a:tcPr marL="91444" marR="91444" marT="45727" marB="45727"/>
                </a:tc>
                <a:tc>
                  <a:txBody>
                    <a:bodyPr/>
                    <a:lstStyle/>
                    <a:p>
                      <a:endParaRPr lang="en-US" sz="1800" dirty="0"/>
                    </a:p>
                  </a:txBody>
                  <a:tcPr marL="91444" marR="91444" marT="45727" marB="45727"/>
                </a:tc>
                <a:tc>
                  <a:txBody>
                    <a:bodyPr/>
                    <a:lstStyle/>
                    <a:p>
                      <a:endParaRPr lang="en-US" sz="1800" dirty="0"/>
                    </a:p>
                  </a:txBody>
                  <a:tcPr marL="91444" marR="91444" marT="45727" marB="45727"/>
                </a:tc>
                <a:tc>
                  <a:txBody>
                    <a:bodyPr/>
                    <a:lstStyle/>
                    <a:p>
                      <a:endParaRPr lang="en-US" sz="1800"/>
                    </a:p>
                  </a:txBody>
                  <a:tcPr marL="91444" marR="91444" marT="45727" marB="45727"/>
                </a:tc>
                <a:tc>
                  <a:txBody>
                    <a:bodyPr/>
                    <a:lstStyle/>
                    <a:p>
                      <a:endParaRPr lang="en-US" sz="1800" dirty="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extLst>
                  <a:ext uri="{0D108BD9-81ED-4DB2-BD59-A6C34878D82A}">
                    <a16:rowId xmlns:a16="http://schemas.microsoft.com/office/drawing/2014/main" val="10005"/>
                  </a:ext>
                </a:extLst>
              </a:tr>
              <a:tr h="370898">
                <a:tc>
                  <a:txBody>
                    <a:bodyPr/>
                    <a:lstStyle/>
                    <a:p>
                      <a:r>
                        <a:rPr lang="en-US" sz="1800" dirty="0"/>
                        <a:t>6</a:t>
                      </a:r>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dirty="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extLst>
                  <a:ext uri="{0D108BD9-81ED-4DB2-BD59-A6C34878D82A}">
                    <a16:rowId xmlns:a16="http://schemas.microsoft.com/office/drawing/2014/main" val="10006"/>
                  </a:ext>
                </a:extLst>
              </a:tr>
              <a:tr h="370898">
                <a:tc>
                  <a:txBody>
                    <a:bodyPr/>
                    <a:lstStyle/>
                    <a:p>
                      <a:r>
                        <a:rPr lang="en-US" sz="1800" dirty="0"/>
                        <a:t>7</a:t>
                      </a:r>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dirty="0"/>
                    </a:p>
                  </a:txBody>
                  <a:tcPr marL="91444" marR="91444" marT="45727" marB="45727"/>
                </a:tc>
                <a:extLst>
                  <a:ext uri="{0D108BD9-81ED-4DB2-BD59-A6C34878D82A}">
                    <a16:rowId xmlns:a16="http://schemas.microsoft.com/office/drawing/2014/main" val="10007"/>
                  </a:ext>
                </a:extLst>
              </a:tr>
              <a:tr h="370898">
                <a:tc>
                  <a:txBody>
                    <a:bodyPr/>
                    <a:lstStyle/>
                    <a:p>
                      <a:r>
                        <a:rPr lang="en-US" sz="1800" dirty="0"/>
                        <a:t>8</a:t>
                      </a:r>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extLst>
                  <a:ext uri="{0D108BD9-81ED-4DB2-BD59-A6C34878D82A}">
                    <a16:rowId xmlns:a16="http://schemas.microsoft.com/office/drawing/2014/main" val="10008"/>
                  </a:ext>
                </a:extLst>
              </a:tr>
              <a:tr h="370898">
                <a:tc>
                  <a:txBody>
                    <a:bodyPr/>
                    <a:lstStyle/>
                    <a:p>
                      <a:r>
                        <a:rPr lang="en-US" sz="1800" dirty="0"/>
                        <a:t>9</a:t>
                      </a:r>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dirty="0"/>
                    </a:p>
                  </a:txBody>
                  <a:tcPr marL="91444" marR="91444" marT="45727" marB="45727"/>
                </a:tc>
                <a:extLst>
                  <a:ext uri="{0D108BD9-81ED-4DB2-BD59-A6C34878D82A}">
                    <a16:rowId xmlns:a16="http://schemas.microsoft.com/office/drawing/2014/main" val="10009"/>
                  </a:ext>
                </a:extLst>
              </a:tr>
              <a:tr h="370898">
                <a:tc>
                  <a:txBody>
                    <a:bodyPr/>
                    <a:lstStyle/>
                    <a:p>
                      <a:r>
                        <a:rPr lang="en-US" sz="1800" dirty="0"/>
                        <a:t>10</a:t>
                      </a:r>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dirty="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dirty="0"/>
                    </a:p>
                  </a:txBody>
                  <a:tcPr marL="91444" marR="91444" marT="45727" marB="45727"/>
                </a:tc>
                <a:extLst>
                  <a:ext uri="{0D108BD9-81ED-4DB2-BD59-A6C34878D82A}">
                    <a16:rowId xmlns:a16="http://schemas.microsoft.com/office/drawing/2014/main" val="10010"/>
                  </a:ext>
                </a:extLst>
              </a:tr>
            </a:tbl>
          </a:graphicData>
        </a:graphic>
      </p:graphicFrame>
      <p:sp>
        <p:nvSpPr>
          <p:cNvPr id="66709" name="TextBox 6"/>
          <p:cNvSpPr txBox="1">
            <a:spLocks noChangeArrowheads="1"/>
          </p:cNvSpPr>
          <p:nvPr/>
        </p:nvSpPr>
        <p:spPr bwMode="auto">
          <a:xfrm>
            <a:off x="2376488" y="1500188"/>
            <a:ext cx="7064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spcBef>
                <a:spcPct val="0"/>
              </a:spcBef>
              <a:spcAft>
                <a:spcPct val="0"/>
              </a:spcAft>
              <a:buClrTx/>
              <a:buSzTx/>
              <a:buFontTx/>
              <a:buNone/>
            </a:pPr>
            <a:r>
              <a:rPr lang="en-US" altLang="en-US" sz="1400"/>
              <a:t>Items</a:t>
            </a:r>
          </a:p>
        </p:txBody>
      </p:sp>
      <p:sp>
        <p:nvSpPr>
          <p:cNvPr id="66710" name="TextBox 7"/>
          <p:cNvSpPr txBox="1">
            <a:spLocks noChangeArrowheads="1"/>
          </p:cNvSpPr>
          <p:nvPr/>
        </p:nvSpPr>
        <p:spPr bwMode="auto">
          <a:xfrm rot="-5400000">
            <a:off x="-491331" y="3677444"/>
            <a:ext cx="13525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spcBef>
                <a:spcPct val="0"/>
              </a:spcBef>
              <a:spcAft>
                <a:spcPct val="0"/>
              </a:spcAft>
              <a:buClrTx/>
              <a:buSzTx/>
              <a:buFontTx/>
              <a:buNone/>
            </a:pPr>
            <a:r>
              <a:rPr lang="en-US" altLang="en-US" sz="1400"/>
              <a:t>Transactions</a:t>
            </a:r>
          </a:p>
        </p:txBody>
      </p:sp>
      <p:graphicFrame>
        <p:nvGraphicFramePr>
          <p:cNvPr id="10" name="Table 9"/>
          <p:cNvGraphicFramePr>
            <a:graphicFrameLocks noGrp="1"/>
          </p:cNvGraphicFramePr>
          <p:nvPr/>
        </p:nvGraphicFramePr>
        <p:xfrm>
          <a:off x="5654675" y="1860550"/>
          <a:ext cx="3260725" cy="1692274"/>
        </p:xfrm>
        <a:graphic>
          <a:graphicData uri="http://schemas.openxmlformats.org/drawingml/2006/table">
            <a:tbl>
              <a:tblPr firstRow="1" bandRow="1">
                <a:tableStyleId>{EB344D84-9AFB-497E-A393-DC336BA19D2E}</a:tableStyleId>
              </a:tblPr>
              <a:tblGrid>
                <a:gridCol w="1151546">
                  <a:extLst>
                    <a:ext uri="{9D8B030D-6E8A-4147-A177-3AD203B41FA5}">
                      <a16:colId xmlns:a16="http://schemas.microsoft.com/office/drawing/2014/main" val="20000"/>
                    </a:ext>
                  </a:extLst>
                </a:gridCol>
                <a:gridCol w="1022271">
                  <a:extLst>
                    <a:ext uri="{9D8B030D-6E8A-4147-A177-3AD203B41FA5}">
                      <a16:colId xmlns:a16="http://schemas.microsoft.com/office/drawing/2014/main" val="20001"/>
                    </a:ext>
                  </a:extLst>
                </a:gridCol>
                <a:gridCol w="1086908">
                  <a:extLst>
                    <a:ext uri="{9D8B030D-6E8A-4147-A177-3AD203B41FA5}">
                      <a16:colId xmlns:a16="http://schemas.microsoft.com/office/drawing/2014/main" val="20002"/>
                    </a:ext>
                  </a:extLst>
                </a:gridCol>
              </a:tblGrid>
              <a:tr h="579337">
                <a:tc>
                  <a:txBody>
                    <a:bodyPr/>
                    <a:lstStyle/>
                    <a:p>
                      <a:r>
                        <a:rPr lang="en-US" sz="1600" baseline="0" dirty="0" err="1">
                          <a:solidFill>
                            <a:schemeClr val="tx1"/>
                          </a:solidFill>
                        </a:rPr>
                        <a:t>Itemsets</a:t>
                      </a:r>
                      <a:endParaRPr lang="en-US" sz="1600" dirty="0">
                        <a:solidFill>
                          <a:schemeClr val="tx1"/>
                        </a:solidFill>
                      </a:endParaRPr>
                    </a:p>
                  </a:txBody>
                  <a:tcPr marL="91453" marR="91453" marT="45737" marB="45737"/>
                </a:tc>
                <a:tc>
                  <a:txBody>
                    <a:bodyPr/>
                    <a:lstStyle/>
                    <a:p>
                      <a:r>
                        <a:rPr lang="en-US" sz="1600" dirty="0">
                          <a:solidFill>
                            <a:schemeClr val="tx1"/>
                          </a:solidFill>
                        </a:rPr>
                        <a:t>Support</a:t>
                      </a:r>
                    </a:p>
                    <a:p>
                      <a:r>
                        <a:rPr lang="en-US" sz="1600" dirty="0">
                          <a:solidFill>
                            <a:schemeClr val="tx1"/>
                          </a:solidFill>
                        </a:rPr>
                        <a:t>(counts)</a:t>
                      </a:r>
                    </a:p>
                  </a:txBody>
                  <a:tcPr marL="91453" marR="91453" marT="45737" marB="45737"/>
                </a:tc>
                <a:tc>
                  <a:txBody>
                    <a:bodyPr/>
                    <a:lstStyle/>
                    <a:p>
                      <a:r>
                        <a:rPr lang="en-US" sz="1600" dirty="0">
                          <a:solidFill>
                            <a:schemeClr val="tx1"/>
                          </a:solidFill>
                        </a:rPr>
                        <a:t>Closed </a:t>
                      </a:r>
                      <a:r>
                        <a:rPr lang="en-US" sz="1600" dirty="0" err="1">
                          <a:solidFill>
                            <a:schemeClr val="tx1"/>
                          </a:solidFill>
                        </a:rPr>
                        <a:t>itemsets</a:t>
                      </a:r>
                      <a:endParaRPr lang="en-US" sz="1600" dirty="0">
                        <a:solidFill>
                          <a:schemeClr val="tx1"/>
                        </a:solidFill>
                      </a:endParaRPr>
                    </a:p>
                  </a:txBody>
                  <a:tcPr marL="91453" marR="91453" marT="45737" marB="45737"/>
                </a:tc>
                <a:extLst>
                  <a:ext uri="{0D108BD9-81ED-4DB2-BD59-A6C34878D82A}">
                    <a16:rowId xmlns:a16="http://schemas.microsoft.com/office/drawing/2014/main" val="10000"/>
                  </a:ext>
                </a:extLst>
              </a:tr>
              <a:tr h="370979">
                <a:tc>
                  <a:txBody>
                    <a:bodyPr/>
                    <a:lstStyle/>
                    <a:p>
                      <a:r>
                        <a:rPr lang="en-US" sz="1800" b="1" dirty="0">
                          <a:solidFill>
                            <a:srgbClr val="FF0000"/>
                          </a:solidFill>
                        </a:rPr>
                        <a:t>{C}</a:t>
                      </a:r>
                    </a:p>
                  </a:txBody>
                  <a:tcPr marL="91453" marR="91453" marT="45737" marB="45737"/>
                </a:tc>
                <a:tc>
                  <a:txBody>
                    <a:bodyPr/>
                    <a:lstStyle/>
                    <a:p>
                      <a:r>
                        <a:rPr lang="en-US" sz="1800" b="1" dirty="0">
                          <a:solidFill>
                            <a:srgbClr val="FF0000"/>
                          </a:solidFill>
                        </a:rPr>
                        <a:t>3</a:t>
                      </a:r>
                    </a:p>
                  </a:txBody>
                  <a:tcPr marL="91453" marR="91453" marT="45737" marB="45737"/>
                </a:tc>
                <a:tc>
                  <a:txBody>
                    <a:bodyPr/>
                    <a:lstStyle/>
                    <a:p>
                      <a:r>
                        <a:rPr lang="en-US" sz="1800" b="1" dirty="0">
                          <a:solidFill>
                            <a:srgbClr val="FF0000"/>
                          </a:solidFill>
                          <a:sym typeface="Wingdings" panose="05000000000000000000" pitchFamily="2" charset="2"/>
                        </a:rPr>
                        <a:t></a:t>
                      </a:r>
                      <a:endParaRPr lang="en-US" sz="1800" b="1" dirty="0">
                        <a:solidFill>
                          <a:srgbClr val="FF0000"/>
                        </a:solidFill>
                      </a:endParaRPr>
                    </a:p>
                  </a:txBody>
                  <a:tcPr marL="91453" marR="91453" marT="45737" marB="45737"/>
                </a:tc>
                <a:extLst>
                  <a:ext uri="{0D108BD9-81ED-4DB2-BD59-A6C34878D82A}">
                    <a16:rowId xmlns:a16="http://schemas.microsoft.com/office/drawing/2014/main" val="10001"/>
                  </a:ext>
                </a:extLst>
              </a:tr>
              <a:tr h="370979">
                <a:tc>
                  <a:txBody>
                    <a:bodyPr/>
                    <a:lstStyle/>
                    <a:p>
                      <a:r>
                        <a:rPr lang="en-US" sz="1800" dirty="0"/>
                        <a:t>{D}</a:t>
                      </a:r>
                    </a:p>
                  </a:txBody>
                  <a:tcPr marL="91453" marR="91453" marT="45737" marB="45737"/>
                </a:tc>
                <a:tc>
                  <a:txBody>
                    <a:bodyPr/>
                    <a:lstStyle/>
                    <a:p>
                      <a:r>
                        <a:rPr lang="en-US" sz="1800" dirty="0"/>
                        <a:t>2</a:t>
                      </a:r>
                    </a:p>
                  </a:txBody>
                  <a:tcPr marL="91453" marR="91453" marT="45737" marB="45737"/>
                </a:tc>
                <a:tc>
                  <a:txBody>
                    <a:bodyPr/>
                    <a:lstStyle/>
                    <a:p>
                      <a:endParaRPr lang="en-US" sz="1800"/>
                    </a:p>
                  </a:txBody>
                  <a:tcPr marL="91453" marR="91453" marT="45737" marB="45737"/>
                </a:tc>
                <a:extLst>
                  <a:ext uri="{0D108BD9-81ED-4DB2-BD59-A6C34878D82A}">
                    <a16:rowId xmlns:a16="http://schemas.microsoft.com/office/drawing/2014/main" val="10002"/>
                  </a:ext>
                </a:extLst>
              </a:tr>
              <a:tr h="370979">
                <a:tc>
                  <a:txBody>
                    <a:bodyPr/>
                    <a:lstStyle/>
                    <a:p>
                      <a:r>
                        <a:rPr lang="en-US" sz="1800" b="1" dirty="0">
                          <a:solidFill>
                            <a:srgbClr val="FF0000"/>
                          </a:solidFill>
                        </a:rPr>
                        <a:t>{C,D}</a:t>
                      </a:r>
                    </a:p>
                  </a:txBody>
                  <a:tcPr marL="91453" marR="91453" marT="45737" marB="45737"/>
                </a:tc>
                <a:tc>
                  <a:txBody>
                    <a:bodyPr/>
                    <a:lstStyle/>
                    <a:p>
                      <a:r>
                        <a:rPr lang="en-US" sz="1800" b="1" dirty="0">
                          <a:solidFill>
                            <a:srgbClr val="FF0000"/>
                          </a:solidFill>
                        </a:rPr>
                        <a:t>2</a:t>
                      </a:r>
                    </a:p>
                  </a:txBody>
                  <a:tcPr marL="91453" marR="91453" marT="45737" marB="45737"/>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1" dirty="0">
                          <a:solidFill>
                            <a:srgbClr val="FF0000"/>
                          </a:solidFill>
                          <a:sym typeface="Wingdings" panose="05000000000000000000" pitchFamily="2" charset="2"/>
                        </a:rPr>
                        <a:t></a:t>
                      </a:r>
                      <a:endParaRPr lang="en-US" sz="1800" b="1" dirty="0">
                        <a:solidFill>
                          <a:srgbClr val="FF0000"/>
                        </a:solidFill>
                      </a:endParaRPr>
                    </a:p>
                  </a:txBody>
                  <a:tcPr marL="91453" marR="91453" marT="45737" marB="45737"/>
                </a:tc>
                <a:extLst>
                  <a:ext uri="{0D108BD9-81ED-4DB2-BD59-A6C34878D82A}">
                    <a16:rowId xmlns:a16="http://schemas.microsoft.com/office/drawing/2014/main" val="10003"/>
                  </a:ext>
                </a:extLst>
              </a:tr>
            </a:tbl>
          </a:graphicData>
        </a:graphic>
      </p:graphicFrame>
    </p:spTree>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Title 1"/>
          <p:cNvSpPr>
            <a:spLocks noGrp="1"/>
          </p:cNvSpPr>
          <p:nvPr>
            <p:ph type="title"/>
          </p:nvPr>
        </p:nvSpPr>
        <p:spPr/>
        <p:txBody>
          <a:bodyPr/>
          <a:lstStyle/>
          <a:p>
            <a:r>
              <a:rPr lang="en-US" altLang="en-US"/>
              <a:t>Example 2</a:t>
            </a:r>
          </a:p>
        </p:txBody>
      </p:sp>
      <p:graphicFrame>
        <p:nvGraphicFramePr>
          <p:cNvPr id="6" name="Content Placeholder 3"/>
          <p:cNvGraphicFramePr>
            <a:graphicFrameLocks/>
          </p:cNvGraphicFramePr>
          <p:nvPr/>
        </p:nvGraphicFramePr>
        <p:xfrm>
          <a:off x="342900" y="1820863"/>
          <a:ext cx="5135559" cy="4079878"/>
        </p:xfrm>
        <a:graphic>
          <a:graphicData uri="http://schemas.openxmlformats.org/drawingml/2006/table">
            <a:tbl>
              <a:tblPr firstRow="1" bandRow="1">
                <a:tableStyleId>{5C22544A-7EE6-4342-B048-85BDC9FD1C3A}</a:tableStyleId>
              </a:tblPr>
              <a:tblGrid>
                <a:gridCol w="466869">
                  <a:extLst>
                    <a:ext uri="{9D8B030D-6E8A-4147-A177-3AD203B41FA5}">
                      <a16:colId xmlns:a16="http://schemas.microsoft.com/office/drawing/2014/main" val="20000"/>
                    </a:ext>
                  </a:extLst>
                </a:gridCol>
                <a:gridCol w="466869">
                  <a:extLst>
                    <a:ext uri="{9D8B030D-6E8A-4147-A177-3AD203B41FA5}">
                      <a16:colId xmlns:a16="http://schemas.microsoft.com/office/drawing/2014/main" val="20001"/>
                    </a:ext>
                  </a:extLst>
                </a:gridCol>
                <a:gridCol w="466869">
                  <a:extLst>
                    <a:ext uri="{9D8B030D-6E8A-4147-A177-3AD203B41FA5}">
                      <a16:colId xmlns:a16="http://schemas.microsoft.com/office/drawing/2014/main" val="20002"/>
                    </a:ext>
                  </a:extLst>
                </a:gridCol>
                <a:gridCol w="466869">
                  <a:extLst>
                    <a:ext uri="{9D8B030D-6E8A-4147-A177-3AD203B41FA5}">
                      <a16:colId xmlns:a16="http://schemas.microsoft.com/office/drawing/2014/main" val="20003"/>
                    </a:ext>
                  </a:extLst>
                </a:gridCol>
                <a:gridCol w="466869">
                  <a:extLst>
                    <a:ext uri="{9D8B030D-6E8A-4147-A177-3AD203B41FA5}">
                      <a16:colId xmlns:a16="http://schemas.microsoft.com/office/drawing/2014/main" val="20004"/>
                    </a:ext>
                  </a:extLst>
                </a:gridCol>
                <a:gridCol w="466869">
                  <a:extLst>
                    <a:ext uri="{9D8B030D-6E8A-4147-A177-3AD203B41FA5}">
                      <a16:colId xmlns:a16="http://schemas.microsoft.com/office/drawing/2014/main" val="20005"/>
                    </a:ext>
                  </a:extLst>
                </a:gridCol>
                <a:gridCol w="466869">
                  <a:extLst>
                    <a:ext uri="{9D8B030D-6E8A-4147-A177-3AD203B41FA5}">
                      <a16:colId xmlns:a16="http://schemas.microsoft.com/office/drawing/2014/main" val="20006"/>
                    </a:ext>
                  </a:extLst>
                </a:gridCol>
                <a:gridCol w="466869">
                  <a:extLst>
                    <a:ext uri="{9D8B030D-6E8A-4147-A177-3AD203B41FA5}">
                      <a16:colId xmlns:a16="http://schemas.microsoft.com/office/drawing/2014/main" val="20007"/>
                    </a:ext>
                  </a:extLst>
                </a:gridCol>
                <a:gridCol w="466869">
                  <a:extLst>
                    <a:ext uri="{9D8B030D-6E8A-4147-A177-3AD203B41FA5}">
                      <a16:colId xmlns:a16="http://schemas.microsoft.com/office/drawing/2014/main" val="20008"/>
                    </a:ext>
                  </a:extLst>
                </a:gridCol>
                <a:gridCol w="466869">
                  <a:extLst>
                    <a:ext uri="{9D8B030D-6E8A-4147-A177-3AD203B41FA5}">
                      <a16:colId xmlns:a16="http://schemas.microsoft.com/office/drawing/2014/main" val="20009"/>
                    </a:ext>
                  </a:extLst>
                </a:gridCol>
                <a:gridCol w="466869">
                  <a:extLst>
                    <a:ext uri="{9D8B030D-6E8A-4147-A177-3AD203B41FA5}">
                      <a16:colId xmlns:a16="http://schemas.microsoft.com/office/drawing/2014/main" val="20010"/>
                    </a:ext>
                  </a:extLst>
                </a:gridCol>
              </a:tblGrid>
              <a:tr h="370898">
                <a:tc>
                  <a:txBody>
                    <a:bodyPr/>
                    <a:lstStyle/>
                    <a:p>
                      <a:endParaRPr lang="en-US" sz="1800" dirty="0"/>
                    </a:p>
                  </a:txBody>
                  <a:tcPr marL="91444" marR="91444" marT="45727" marB="45727"/>
                </a:tc>
                <a:tc>
                  <a:txBody>
                    <a:bodyPr/>
                    <a:lstStyle/>
                    <a:p>
                      <a:r>
                        <a:rPr lang="en-US" sz="1800" dirty="0"/>
                        <a:t>A</a:t>
                      </a:r>
                    </a:p>
                  </a:txBody>
                  <a:tcPr marL="91444" marR="91444" marT="45727" marB="45727"/>
                </a:tc>
                <a:tc>
                  <a:txBody>
                    <a:bodyPr/>
                    <a:lstStyle/>
                    <a:p>
                      <a:r>
                        <a:rPr lang="en-US" sz="1800" dirty="0"/>
                        <a:t>B</a:t>
                      </a:r>
                    </a:p>
                  </a:txBody>
                  <a:tcPr marL="91444" marR="91444" marT="45727" marB="45727"/>
                </a:tc>
                <a:tc>
                  <a:txBody>
                    <a:bodyPr/>
                    <a:lstStyle/>
                    <a:p>
                      <a:r>
                        <a:rPr lang="en-US" sz="1800" dirty="0"/>
                        <a:t>C</a:t>
                      </a:r>
                    </a:p>
                  </a:txBody>
                  <a:tcPr marL="91444" marR="91444" marT="45727" marB="45727"/>
                </a:tc>
                <a:tc>
                  <a:txBody>
                    <a:bodyPr/>
                    <a:lstStyle/>
                    <a:p>
                      <a:r>
                        <a:rPr lang="en-US" sz="1800" dirty="0"/>
                        <a:t>D</a:t>
                      </a:r>
                    </a:p>
                  </a:txBody>
                  <a:tcPr marL="91444" marR="91444" marT="45727" marB="45727"/>
                </a:tc>
                <a:tc>
                  <a:txBody>
                    <a:bodyPr/>
                    <a:lstStyle/>
                    <a:p>
                      <a:r>
                        <a:rPr lang="en-US" sz="1800" dirty="0"/>
                        <a:t>E</a:t>
                      </a:r>
                    </a:p>
                  </a:txBody>
                  <a:tcPr marL="91444" marR="91444" marT="45727" marB="45727"/>
                </a:tc>
                <a:tc>
                  <a:txBody>
                    <a:bodyPr/>
                    <a:lstStyle/>
                    <a:p>
                      <a:r>
                        <a:rPr lang="en-US" sz="1800" dirty="0"/>
                        <a:t>F</a:t>
                      </a:r>
                    </a:p>
                  </a:txBody>
                  <a:tcPr marL="91444" marR="91444" marT="45727" marB="45727"/>
                </a:tc>
                <a:tc>
                  <a:txBody>
                    <a:bodyPr/>
                    <a:lstStyle/>
                    <a:p>
                      <a:r>
                        <a:rPr lang="en-US" sz="1800" dirty="0"/>
                        <a:t>G</a:t>
                      </a:r>
                    </a:p>
                  </a:txBody>
                  <a:tcPr marL="91444" marR="91444" marT="45727" marB="45727"/>
                </a:tc>
                <a:tc>
                  <a:txBody>
                    <a:bodyPr/>
                    <a:lstStyle/>
                    <a:p>
                      <a:r>
                        <a:rPr lang="en-US" sz="1800" dirty="0"/>
                        <a:t>H</a:t>
                      </a:r>
                    </a:p>
                  </a:txBody>
                  <a:tcPr marL="91444" marR="91444" marT="45727" marB="45727"/>
                </a:tc>
                <a:tc>
                  <a:txBody>
                    <a:bodyPr/>
                    <a:lstStyle/>
                    <a:p>
                      <a:r>
                        <a:rPr lang="en-US" sz="1800" dirty="0"/>
                        <a:t>I</a:t>
                      </a:r>
                    </a:p>
                  </a:txBody>
                  <a:tcPr marL="91444" marR="91444" marT="45727" marB="45727"/>
                </a:tc>
                <a:tc>
                  <a:txBody>
                    <a:bodyPr/>
                    <a:lstStyle/>
                    <a:p>
                      <a:r>
                        <a:rPr lang="en-US" sz="1800" dirty="0"/>
                        <a:t>J</a:t>
                      </a:r>
                    </a:p>
                  </a:txBody>
                  <a:tcPr marL="91444" marR="91444" marT="45727" marB="45727"/>
                </a:tc>
                <a:extLst>
                  <a:ext uri="{0D108BD9-81ED-4DB2-BD59-A6C34878D82A}">
                    <a16:rowId xmlns:a16="http://schemas.microsoft.com/office/drawing/2014/main" val="10000"/>
                  </a:ext>
                </a:extLst>
              </a:tr>
              <a:tr h="370898">
                <a:tc>
                  <a:txBody>
                    <a:bodyPr/>
                    <a:lstStyle/>
                    <a:p>
                      <a:r>
                        <a:rPr lang="en-US" sz="1800" dirty="0"/>
                        <a:t>1</a:t>
                      </a:r>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dirty="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extLst>
                  <a:ext uri="{0D108BD9-81ED-4DB2-BD59-A6C34878D82A}">
                    <a16:rowId xmlns:a16="http://schemas.microsoft.com/office/drawing/2014/main" val="10001"/>
                  </a:ext>
                </a:extLst>
              </a:tr>
              <a:tr h="370898">
                <a:tc>
                  <a:txBody>
                    <a:bodyPr/>
                    <a:lstStyle/>
                    <a:p>
                      <a:r>
                        <a:rPr lang="en-US" sz="1800" dirty="0"/>
                        <a:t>2</a:t>
                      </a:r>
                    </a:p>
                  </a:txBody>
                  <a:tcPr marL="91444" marR="91444" marT="45727" marB="45727"/>
                </a:tc>
                <a:tc>
                  <a:txBody>
                    <a:bodyPr/>
                    <a:lstStyle/>
                    <a:p>
                      <a:endParaRPr lang="en-US" sz="1800" dirty="0"/>
                    </a:p>
                  </a:txBody>
                  <a:tcPr marL="91444" marR="91444" marT="45727" marB="45727"/>
                </a:tc>
                <a:tc>
                  <a:txBody>
                    <a:bodyPr/>
                    <a:lstStyle/>
                    <a:p>
                      <a:endParaRPr lang="en-US" sz="1800"/>
                    </a:p>
                  </a:txBody>
                  <a:tcPr marL="91444" marR="91444" marT="45727" marB="45727"/>
                </a:tc>
                <a:tc>
                  <a:txBody>
                    <a:bodyPr/>
                    <a:lstStyle/>
                    <a:p>
                      <a:endParaRPr lang="en-US" sz="1800" dirty="0"/>
                    </a:p>
                  </a:txBody>
                  <a:tcPr marL="91444" marR="91444" marT="45727" marB="45727"/>
                </a:tc>
                <a:tc>
                  <a:txBody>
                    <a:bodyPr/>
                    <a:lstStyle/>
                    <a:p>
                      <a:endParaRPr lang="en-US" sz="1800" dirty="0"/>
                    </a:p>
                  </a:txBody>
                  <a:tcPr marL="91444" marR="91444" marT="45727" marB="45727"/>
                </a:tc>
                <a:tc>
                  <a:txBody>
                    <a:bodyPr/>
                    <a:lstStyle/>
                    <a:p>
                      <a:endParaRPr lang="en-US" sz="1800" dirty="0"/>
                    </a:p>
                  </a:txBody>
                  <a:tcPr marL="91444" marR="91444" marT="45727" marB="45727"/>
                </a:tc>
                <a:tc>
                  <a:txBody>
                    <a:bodyPr/>
                    <a:lstStyle/>
                    <a:p>
                      <a:endParaRPr lang="en-US" sz="1800" dirty="0"/>
                    </a:p>
                  </a:txBody>
                  <a:tcPr marL="91444" marR="91444" marT="45727" marB="45727"/>
                </a:tc>
                <a:tc>
                  <a:txBody>
                    <a:bodyPr/>
                    <a:lstStyle/>
                    <a:p>
                      <a:endParaRPr lang="en-US" sz="1800"/>
                    </a:p>
                  </a:txBody>
                  <a:tcPr marL="91444" marR="91444" marT="45727" marB="45727"/>
                </a:tc>
                <a:tc>
                  <a:txBody>
                    <a:bodyPr/>
                    <a:lstStyle/>
                    <a:p>
                      <a:endParaRPr lang="en-US" sz="1800" dirty="0"/>
                    </a:p>
                  </a:txBody>
                  <a:tcPr marL="91444" marR="91444" marT="45727" marB="45727"/>
                </a:tc>
                <a:tc>
                  <a:txBody>
                    <a:bodyPr/>
                    <a:lstStyle/>
                    <a:p>
                      <a:endParaRPr lang="en-US" sz="1800"/>
                    </a:p>
                  </a:txBody>
                  <a:tcPr marL="91444" marR="91444" marT="45727" marB="45727"/>
                </a:tc>
                <a:tc>
                  <a:txBody>
                    <a:bodyPr/>
                    <a:lstStyle/>
                    <a:p>
                      <a:endParaRPr lang="en-US" sz="1800" dirty="0"/>
                    </a:p>
                  </a:txBody>
                  <a:tcPr marL="91444" marR="91444" marT="45727" marB="45727"/>
                </a:tc>
                <a:extLst>
                  <a:ext uri="{0D108BD9-81ED-4DB2-BD59-A6C34878D82A}">
                    <a16:rowId xmlns:a16="http://schemas.microsoft.com/office/drawing/2014/main" val="10002"/>
                  </a:ext>
                </a:extLst>
              </a:tr>
              <a:tr h="370898">
                <a:tc>
                  <a:txBody>
                    <a:bodyPr/>
                    <a:lstStyle/>
                    <a:p>
                      <a:r>
                        <a:rPr lang="en-US" sz="1800" dirty="0"/>
                        <a:t>3</a:t>
                      </a:r>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dirty="0"/>
                    </a:p>
                  </a:txBody>
                  <a:tcPr marL="91444" marR="91444" marT="45727" marB="45727">
                    <a:solidFill>
                      <a:schemeClr val="tx1"/>
                    </a:solidFill>
                  </a:tcPr>
                </a:tc>
                <a:tc>
                  <a:txBody>
                    <a:bodyPr/>
                    <a:lstStyle/>
                    <a:p>
                      <a:endParaRPr lang="en-US" sz="1800" dirty="0"/>
                    </a:p>
                  </a:txBody>
                  <a:tcPr marL="91444" marR="91444" marT="45727" marB="45727">
                    <a:solidFill>
                      <a:schemeClr val="tx1"/>
                    </a:solidFill>
                  </a:tcPr>
                </a:tc>
                <a:tc>
                  <a:txBody>
                    <a:bodyPr/>
                    <a:lstStyle/>
                    <a:p>
                      <a:endParaRPr lang="en-US" sz="1800" dirty="0"/>
                    </a:p>
                  </a:txBody>
                  <a:tcPr marL="91444" marR="91444" marT="45727" marB="45727">
                    <a:solidFill>
                      <a:schemeClr val="tx1"/>
                    </a:solidFill>
                  </a:tcPr>
                </a:tc>
                <a:tc>
                  <a:txBody>
                    <a:bodyPr/>
                    <a:lstStyle/>
                    <a:p>
                      <a:endParaRPr lang="en-US" sz="1800" dirty="0"/>
                    </a:p>
                  </a:txBody>
                  <a:tcPr marL="91444" marR="91444" marT="45727" marB="45727"/>
                </a:tc>
                <a:tc>
                  <a:txBody>
                    <a:bodyPr/>
                    <a:lstStyle/>
                    <a:p>
                      <a:endParaRPr lang="en-US" sz="1800"/>
                    </a:p>
                  </a:txBody>
                  <a:tcPr marL="91444" marR="91444" marT="45727" marB="45727"/>
                </a:tc>
                <a:tc>
                  <a:txBody>
                    <a:bodyPr/>
                    <a:lstStyle/>
                    <a:p>
                      <a:endParaRPr lang="en-US" sz="1800" dirty="0"/>
                    </a:p>
                  </a:txBody>
                  <a:tcPr marL="91444" marR="91444" marT="45727" marB="45727"/>
                </a:tc>
                <a:tc>
                  <a:txBody>
                    <a:bodyPr/>
                    <a:lstStyle/>
                    <a:p>
                      <a:endParaRPr lang="en-US" sz="1800"/>
                    </a:p>
                  </a:txBody>
                  <a:tcPr marL="91444" marR="91444" marT="45727" marB="45727"/>
                </a:tc>
                <a:tc>
                  <a:txBody>
                    <a:bodyPr/>
                    <a:lstStyle/>
                    <a:p>
                      <a:endParaRPr lang="en-US" sz="1800" dirty="0"/>
                    </a:p>
                  </a:txBody>
                  <a:tcPr marL="91444" marR="91444" marT="45727" marB="45727"/>
                </a:tc>
                <a:extLst>
                  <a:ext uri="{0D108BD9-81ED-4DB2-BD59-A6C34878D82A}">
                    <a16:rowId xmlns:a16="http://schemas.microsoft.com/office/drawing/2014/main" val="10003"/>
                  </a:ext>
                </a:extLst>
              </a:tr>
              <a:tr h="370898">
                <a:tc>
                  <a:txBody>
                    <a:bodyPr/>
                    <a:lstStyle/>
                    <a:p>
                      <a:r>
                        <a:rPr lang="en-US" sz="1800" dirty="0"/>
                        <a:t>4</a:t>
                      </a:r>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dirty="0"/>
                    </a:p>
                  </a:txBody>
                  <a:tcPr marL="91444" marR="91444" marT="45727" marB="45727">
                    <a:solidFill>
                      <a:schemeClr val="tx1"/>
                    </a:solidFill>
                  </a:tcPr>
                </a:tc>
                <a:tc>
                  <a:txBody>
                    <a:bodyPr/>
                    <a:lstStyle/>
                    <a:p>
                      <a:endParaRPr lang="en-US" sz="1800" dirty="0"/>
                    </a:p>
                  </a:txBody>
                  <a:tcPr marL="91444" marR="91444" marT="45727" marB="45727">
                    <a:solidFill>
                      <a:schemeClr val="tx1"/>
                    </a:solidFill>
                  </a:tcPr>
                </a:tc>
                <a:tc>
                  <a:txBody>
                    <a:bodyPr/>
                    <a:lstStyle/>
                    <a:p>
                      <a:endParaRPr lang="en-US" sz="1800" dirty="0"/>
                    </a:p>
                  </a:txBody>
                  <a:tcPr marL="91444" marR="91444" marT="45727" marB="45727">
                    <a:solidFill>
                      <a:schemeClr val="tx1"/>
                    </a:solidFill>
                  </a:tcPr>
                </a:tc>
                <a:tc>
                  <a:txBody>
                    <a:bodyPr/>
                    <a:lstStyle/>
                    <a:p>
                      <a:endParaRPr lang="en-US" sz="1800" dirty="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dirty="0"/>
                    </a:p>
                  </a:txBody>
                  <a:tcPr marL="91444" marR="91444" marT="45727" marB="45727"/>
                </a:tc>
                <a:extLst>
                  <a:ext uri="{0D108BD9-81ED-4DB2-BD59-A6C34878D82A}">
                    <a16:rowId xmlns:a16="http://schemas.microsoft.com/office/drawing/2014/main" val="10004"/>
                  </a:ext>
                </a:extLst>
              </a:tr>
              <a:tr h="370898">
                <a:tc>
                  <a:txBody>
                    <a:bodyPr/>
                    <a:lstStyle/>
                    <a:p>
                      <a:r>
                        <a:rPr lang="en-US" sz="1800" dirty="0"/>
                        <a:t>5</a:t>
                      </a:r>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dirty="0"/>
                    </a:p>
                  </a:txBody>
                  <a:tcPr marL="91444" marR="91444" marT="45727" marB="45727">
                    <a:solidFill>
                      <a:schemeClr val="tx1"/>
                    </a:solidFill>
                  </a:tcPr>
                </a:tc>
                <a:tc>
                  <a:txBody>
                    <a:bodyPr/>
                    <a:lstStyle/>
                    <a:p>
                      <a:endParaRPr lang="en-US" sz="1800"/>
                    </a:p>
                  </a:txBody>
                  <a:tcPr marL="91444" marR="91444" marT="45727" marB="45727"/>
                </a:tc>
                <a:tc>
                  <a:txBody>
                    <a:bodyPr/>
                    <a:lstStyle/>
                    <a:p>
                      <a:endParaRPr lang="en-US" sz="1800" dirty="0"/>
                    </a:p>
                  </a:txBody>
                  <a:tcPr marL="91444" marR="91444" marT="45727" marB="45727"/>
                </a:tc>
                <a:tc>
                  <a:txBody>
                    <a:bodyPr/>
                    <a:lstStyle/>
                    <a:p>
                      <a:endParaRPr lang="en-US" sz="1800" dirty="0"/>
                    </a:p>
                  </a:txBody>
                  <a:tcPr marL="91444" marR="91444" marT="45727" marB="45727"/>
                </a:tc>
                <a:tc>
                  <a:txBody>
                    <a:bodyPr/>
                    <a:lstStyle/>
                    <a:p>
                      <a:endParaRPr lang="en-US" sz="1800"/>
                    </a:p>
                  </a:txBody>
                  <a:tcPr marL="91444" marR="91444" marT="45727" marB="45727"/>
                </a:tc>
                <a:tc>
                  <a:txBody>
                    <a:bodyPr/>
                    <a:lstStyle/>
                    <a:p>
                      <a:endParaRPr lang="en-US" sz="1800" dirty="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extLst>
                  <a:ext uri="{0D108BD9-81ED-4DB2-BD59-A6C34878D82A}">
                    <a16:rowId xmlns:a16="http://schemas.microsoft.com/office/drawing/2014/main" val="10005"/>
                  </a:ext>
                </a:extLst>
              </a:tr>
              <a:tr h="370898">
                <a:tc>
                  <a:txBody>
                    <a:bodyPr/>
                    <a:lstStyle/>
                    <a:p>
                      <a:r>
                        <a:rPr lang="en-US" sz="1800" dirty="0"/>
                        <a:t>6</a:t>
                      </a:r>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dirty="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extLst>
                  <a:ext uri="{0D108BD9-81ED-4DB2-BD59-A6C34878D82A}">
                    <a16:rowId xmlns:a16="http://schemas.microsoft.com/office/drawing/2014/main" val="10006"/>
                  </a:ext>
                </a:extLst>
              </a:tr>
              <a:tr h="370898">
                <a:tc>
                  <a:txBody>
                    <a:bodyPr/>
                    <a:lstStyle/>
                    <a:p>
                      <a:r>
                        <a:rPr lang="en-US" sz="1800" dirty="0"/>
                        <a:t>7</a:t>
                      </a:r>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dirty="0"/>
                    </a:p>
                  </a:txBody>
                  <a:tcPr marL="91444" marR="91444" marT="45727" marB="45727"/>
                </a:tc>
                <a:extLst>
                  <a:ext uri="{0D108BD9-81ED-4DB2-BD59-A6C34878D82A}">
                    <a16:rowId xmlns:a16="http://schemas.microsoft.com/office/drawing/2014/main" val="10007"/>
                  </a:ext>
                </a:extLst>
              </a:tr>
              <a:tr h="370898">
                <a:tc>
                  <a:txBody>
                    <a:bodyPr/>
                    <a:lstStyle/>
                    <a:p>
                      <a:r>
                        <a:rPr lang="en-US" sz="1800" dirty="0"/>
                        <a:t>8</a:t>
                      </a:r>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extLst>
                  <a:ext uri="{0D108BD9-81ED-4DB2-BD59-A6C34878D82A}">
                    <a16:rowId xmlns:a16="http://schemas.microsoft.com/office/drawing/2014/main" val="10008"/>
                  </a:ext>
                </a:extLst>
              </a:tr>
              <a:tr h="370898">
                <a:tc>
                  <a:txBody>
                    <a:bodyPr/>
                    <a:lstStyle/>
                    <a:p>
                      <a:r>
                        <a:rPr lang="en-US" sz="1800" dirty="0"/>
                        <a:t>9</a:t>
                      </a:r>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dirty="0"/>
                    </a:p>
                  </a:txBody>
                  <a:tcPr marL="91444" marR="91444" marT="45727" marB="45727"/>
                </a:tc>
                <a:extLst>
                  <a:ext uri="{0D108BD9-81ED-4DB2-BD59-A6C34878D82A}">
                    <a16:rowId xmlns:a16="http://schemas.microsoft.com/office/drawing/2014/main" val="10009"/>
                  </a:ext>
                </a:extLst>
              </a:tr>
              <a:tr h="370898">
                <a:tc>
                  <a:txBody>
                    <a:bodyPr/>
                    <a:lstStyle/>
                    <a:p>
                      <a:r>
                        <a:rPr lang="en-US" sz="1800" dirty="0"/>
                        <a:t>10</a:t>
                      </a:r>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dirty="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dirty="0"/>
                    </a:p>
                  </a:txBody>
                  <a:tcPr marL="91444" marR="91444" marT="45727" marB="45727"/>
                </a:tc>
                <a:extLst>
                  <a:ext uri="{0D108BD9-81ED-4DB2-BD59-A6C34878D82A}">
                    <a16:rowId xmlns:a16="http://schemas.microsoft.com/office/drawing/2014/main" val="10010"/>
                  </a:ext>
                </a:extLst>
              </a:tr>
            </a:tbl>
          </a:graphicData>
        </a:graphic>
      </p:graphicFrame>
      <p:sp>
        <p:nvSpPr>
          <p:cNvPr id="67733" name="TextBox 6"/>
          <p:cNvSpPr txBox="1">
            <a:spLocks noChangeArrowheads="1"/>
          </p:cNvSpPr>
          <p:nvPr/>
        </p:nvSpPr>
        <p:spPr bwMode="auto">
          <a:xfrm>
            <a:off x="2376488" y="1500188"/>
            <a:ext cx="7064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spcBef>
                <a:spcPct val="0"/>
              </a:spcBef>
              <a:spcAft>
                <a:spcPct val="0"/>
              </a:spcAft>
              <a:buClrTx/>
              <a:buSzTx/>
              <a:buFontTx/>
              <a:buNone/>
            </a:pPr>
            <a:r>
              <a:rPr lang="en-US" altLang="en-US" sz="1400"/>
              <a:t>Items</a:t>
            </a:r>
          </a:p>
        </p:txBody>
      </p:sp>
      <p:sp>
        <p:nvSpPr>
          <p:cNvPr id="67734" name="TextBox 7"/>
          <p:cNvSpPr txBox="1">
            <a:spLocks noChangeArrowheads="1"/>
          </p:cNvSpPr>
          <p:nvPr/>
        </p:nvSpPr>
        <p:spPr bwMode="auto">
          <a:xfrm rot="-5400000">
            <a:off x="-491331" y="3677444"/>
            <a:ext cx="13525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spcBef>
                <a:spcPct val="0"/>
              </a:spcBef>
              <a:spcAft>
                <a:spcPct val="0"/>
              </a:spcAft>
              <a:buClrTx/>
              <a:buSzTx/>
              <a:buFontTx/>
              <a:buNone/>
            </a:pPr>
            <a:r>
              <a:rPr lang="en-US" altLang="en-US" sz="1400"/>
              <a:t>Transactions</a:t>
            </a:r>
          </a:p>
        </p:txBody>
      </p:sp>
      <p:graphicFrame>
        <p:nvGraphicFramePr>
          <p:cNvPr id="10" name="Table 9"/>
          <p:cNvGraphicFramePr>
            <a:graphicFrameLocks noGrp="1"/>
          </p:cNvGraphicFramePr>
          <p:nvPr/>
        </p:nvGraphicFramePr>
        <p:xfrm>
          <a:off x="5654675" y="1860550"/>
          <a:ext cx="3184524" cy="3175000"/>
        </p:xfrm>
        <a:graphic>
          <a:graphicData uri="http://schemas.openxmlformats.org/drawingml/2006/table">
            <a:tbl>
              <a:tblPr firstRow="1" bandRow="1">
                <a:tableStyleId>{EB344D84-9AFB-497E-A393-DC336BA19D2E}</a:tableStyleId>
              </a:tblPr>
              <a:tblGrid>
                <a:gridCol w="1061508">
                  <a:extLst>
                    <a:ext uri="{9D8B030D-6E8A-4147-A177-3AD203B41FA5}">
                      <a16:colId xmlns:a16="http://schemas.microsoft.com/office/drawing/2014/main" val="20000"/>
                    </a:ext>
                  </a:extLst>
                </a:gridCol>
                <a:gridCol w="1061508">
                  <a:extLst>
                    <a:ext uri="{9D8B030D-6E8A-4147-A177-3AD203B41FA5}">
                      <a16:colId xmlns:a16="http://schemas.microsoft.com/office/drawing/2014/main" val="20001"/>
                    </a:ext>
                  </a:extLst>
                </a:gridCol>
                <a:gridCol w="1061508">
                  <a:extLst>
                    <a:ext uri="{9D8B030D-6E8A-4147-A177-3AD203B41FA5}">
                      <a16:colId xmlns:a16="http://schemas.microsoft.com/office/drawing/2014/main" val="20002"/>
                    </a:ext>
                  </a:extLst>
                </a:gridCol>
              </a:tblGrid>
              <a:tr h="330926">
                <a:tc>
                  <a:txBody>
                    <a:bodyPr/>
                    <a:lstStyle/>
                    <a:p>
                      <a:r>
                        <a:rPr lang="en-US" sz="1600" baseline="0" dirty="0" err="1">
                          <a:solidFill>
                            <a:schemeClr val="tx1"/>
                          </a:solidFill>
                        </a:rPr>
                        <a:t>Itemsets</a:t>
                      </a:r>
                      <a:endParaRPr lang="en-US" sz="1600" dirty="0">
                        <a:solidFill>
                          <a:schemeClr val="tx1"/>
                        </a:solidFill>
                      </a:endParaRPr>
                    </a:p>
                  </a:txBody>
                  <a:tcPr marL="91453" marR="91453"/>
                </a:tc>
                <a:tc>
                  <a:txBody>
                    <a:bodyPr/>
                    <a:lstStyle/>
                    <a:p>
                      <a:r>
                        <a:rPr lang="en-US" sz="1600" dirty="0">
                          <a:solidFill>
                            <a:schemeClr val="tx1"/>
                          </a:solidFill>
                        </a:rPr>
                        <a:t>Support</a:t>
                      </a:r>
                    </a:p>
                    <a:p>
                      <a:r>
                        <a:rPr lang="en-US" sz="1600" dirty="0">
                          <a:solidFill>
                            <a:schemeClr val="tx1"/>
                          </a:solidFill>
                        </a:rPr>
                        <a:t>(counts)</a:t>
                      </a:r>
                    </a:p>
                  </a:txBody>
                  <a:tcPr marL="91453" marR="91453"/>
                </a:tc>
                <a:tc>
                  <a:txBody>
                    <a:bodyPr/>
                    <a:lstStyle/>
                    <a:p>
                      <a:r>
                        <a:rPr lang="en-US" sz="1600" dirty="0">
                          <a:solidFill>
                            <a:schemeClr val="tx1"/>
                          </a:solidFill>
                        </a:rPr>
                        <a:t>Closed </a:t>
                      </a:r>
                      <a:r>
                        <a:rPr lang="en-US" sz="1600" dirty="0" err="1">
                          <a:solidFill>
                            <a:schemeClr val="tx1"/>
                          </a:solidFill>
                        </a:rPr>
                        <a:t>itemsets</a:t>
                      </a:r>
                      <a:endParaRPr lang="en-US" sz="1600" dirty="0">
                        <a:solidFill>
                          <a:schemeClr val="tx1"/>
                        </a:solidFill>
                      </a:endParaRPr>
                    </a:p>
                  </a:txBody>
                  <a:tcPr marL="91453" marR="91453"/>
                </a:tc>
                <a:extLst>
                  <a:ext uri="{0D108BD9-81ED-4DB2-BD59-A6C34878D82A}">
                    <a16:rowId xmlns:a16="http://schemas.microsoft.com/office/drawing/2014/main" val="10000"/>
                  </a:ext>
                </a:extLst>
              </a:tr>
              <a:tr h="370840">
                <a:tc>
                  <a:txBody>
                    <a:bodyPr/>
                    <a:lstStyle/>
                    <a:p>
                      <a:r>
                        <a:rPr lang="en-US" b="0" dirty="0">
                          <a:solidFill>
                            <a:schemeClr val="tx1"/>
                          </a:solidFill>
                        </a:rPr>
                        <a:t>{C}</a:t>
                      </a:r>
                    </a:p>
                  </a:txBody>
                  <a:tcPr marL="91453" marR="91453"/>
                </a:tc>
                <a:tc>
                  <a:txBody>
                    <a:bodyPr/>
                    <a:lstStyle/>
                    <a:p>
                      <a:r>
                        <a:rPr lang="en-US" b="0" dirty="0">
                          <a:solidFill>
                            <a:schemeClr val="tx1"/>
                          </a:solidFill>
                        </a:rPr>
                        <a:t>3</a:t>
                      </a:r>
                    </a:p>
                  </a:txBody>
                  <a:tcPr marL="91453" marR="91453"/>
                </a:tc>
                <a:tc>
                  <a:txBody>
                    <a:bodyPr/>
                    <a:lstStyle/>
                    <a:p>
                      <a:endParaRPr lang="en-US" b="0" dirty="0">
                        <a:solidFill>
                          <a:schemeClr val="tx1"/>
                        </a:solidFill>
                      </a:endParaRPr>
                    </a:p>
                  </a:txBody>
                  <a:tcPr marL="91453" marR="91453"/>
                </a:tc>
                <a:extLst>
                  <a:ext uri="{0D108BD9-81ED-4DB2-BD59-A6C34878D82A}">
                    <a16:rowId xmlns:a16="http://schemas.microsoft.com/office/drawing/2014/main" val="10001"/>
                  </a:ext>
                </a:extLst>
              </a:tr>
              <a:tr h="370840">
                <a:tc>
                  <a:txBody>
                    <a:bodyPr/>
                    <a:lstStyle/>
                    <a:p>
                      <a:r>
                        <a:rPr lang="en-US" b="0" dirty="0">
                          <a:solidFill>
                            <a:schemeClr val="tx1"/>
                          </a:solidFill>
                        </a:rPr>
                        <a:t>{D}</a:t>
                      </a:r>
                    </a:p>
                  </a:txBody>
                  <a:tcPr marL="91453" marR="91453"/>
                </a:tc>
                <a:tc>
                  <a:txBody>
                    <a:bodyPr/>
                    <a:lstStyle/>
                    <a:p>
                      <a:r>
                        <a:rPr lang="en-US" b="0" dirty="0">
                          <a:solidFill>
                            <a:schemeClr val="tx1"/>
                          </a:solidFill>
                        </a:rPr>
                        <a:t>2</a:t>
                      </a:r>
                    </a:p>
                  </a:txBody>
                  <a:tcPr marL="91453" marR="91453"/>
                </a:tc>
                <a:tc>
                  <a:txBody>
                    <a:bodyPr/>
                    <a:lstStyle/>
                    <a:p>
                      <a:endParaRPr lang="en-US" b="0">
                        <a:solidFill>
                          <a:schemeClr val="tx1"/>
                        </a:solidFill>
                      </a:endParaRPr>
                    </a:p>
                  </a:txBody>
                  <a:tcPr marL="91453" marR="91453"/>
                </a:tc>
                <a:extLst>
                  <a:ext uri="{0D108BD9-81ED-4DB2-BD59-A6C34878D82A}">
                    <a16:rowId xmlns:a16="http://schemas.microsoft.com/office/drawing/2014/main" val="10002"/>
                  </a:ext>
                </a:extLst>
              </a:tr>
              <a:tr h="370840">
                <a:tc>
                  <a:txBody>
                    <a:bodyPr/>
                    <a:lstStyle/>
                    <a:p>
                      <a:r>
                        <a:rPr lang="en-US" b="0" dirty="0">
                          <a:solidFill>
                            <a:schemeClr val="tx1"/>
                          </a:solidFill>
                        </a:rPr>
                        <a:t>{E}</a:t>
                      </a:r>
                    </a:p>
                  </a:txBody>
                  <a:tcPr marL="91453" marR="91453"/>
                </a:tc>
                <a:tc>
                  <a:txBody>
                    <a:bodyPr/>
                    <a:lstStyle/>
                    <a:p>
                      <a:r>
                        <a:rPr lang="en-US" b="0" dirty="0">
                          <a:solidFill>
                            <a:schemeClr val="tx1"/>
                          </a:solidFill>
                        </a:rPr>
                        <a:t>2</a:t>
                      </a:r>
                    </a:p>
                  </a:txBody>
                  <a:tcPr marL="91453" marR="91453"/>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b="0" dirty="0">
                        <a:solidFill>
                          <a:schemeClr val="tx1"/>
                        </a:solidFill>
                      </a:endParaRPr>
                    </a:p>
                  </a:txBody>
                  <a:tcPr marL="91453" marR="91453"/>
                </a:tc>
                <a:extLst>
                  <a:ext uri="{0D108BD9-81ED-4DB2-BD59-A6C34878D82A}">
                    <a16:rowId xmlns:a16="http://schemas.microsoft.com/office/drawing/2014/main" val="10003"/>
                  </a:ext>
                </a:extLst>
              </a:tr>
              <a:tr h="370840">
                <a:tc>
                  <a:txBody>
                    <a:bodyPr/>
                    <a:lstStyle/>
                    <a:p>
                      <a:r>
                        <a:rPr lang="en-US" b="0" dirty="0">
                          <a:solidFill>
                            <a:schemeClr val="tx1"/>
                          </a:solidFill>
                        </a:rPr>
                        <a:t>{C,D}</a:t>
                      </a:r>
                    </a:p>
                  </a:txBody>
                  <a:tcPr marL="91453" marR="91453"/>
                </a:tc>
                <a:tc>
                  <a:txBody>
                    <a:bodyPr/>
                    <a:lstStyle/>
                    <a:p>
                      <a:r>
                        <a:rPr lang="en-US" b="0" dirty="0">
                          <a:solidFill>
                            <a:schemeClr val="tx1"/>
                          </a:solidFill>
                        </a:rPr>
                        <a:t>2</a:t>
                      </a:r>
                    </a:p>
                  </a:txBody>
                  <a:tcPr marL="91453" marR="91453"/>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b="0" dirty="0">
                        <a:solidFill>
                          <a:schemeClr val="tx1"/>
                        </a:solidFill>
                      </a:endParaRPr>
                    </a:p>
                  </a:txBody>
                  <a:tcPr marL="91453" marR="91453"/>
                </a:tc>
                <a:extLst>
                  <a:ext uri="{0D108BD9-81ED-4DB2-BD59-A6C34878D82A}">
                    <a16:rowId xmlns:a16="http://schemas.microsoft.com/office/drawing/2014/main" val="10004"/>
                  </a:ext>
                </a:extLst>
              </a:tr>
              <a:tr h="370840">
                <a:tc>
                  <a:txBody>
                    <a:bodyPr/>
                    <a:lstStyle/>
                    <a:p>
                      <a:r>
                        <a:rPr lang="en-US" b="0" dirty="0">
                          <a:solidFill>
                            <a:schemeClr val="tx1"/>
                          </a:solidFill>
                        </a:rPr>
                        <a:t>{C,E}</a:t>
                      </a:r>
                    </a:p>
                  </a:txBody>
                  <a:tcPr marL="91453" marR="91453"/>
                </a:tc>
                <a:tc>
                  <a:txBody>
                    <a:bodyPr/>
                    <a:lstStyle/>
                    <a:p>
                      <a:r>
                        <a:rPr lang="en-US" b="0" dirty="0">
                          <a:solidFill>
                            <a:schemeClr val="tx1"/>
                          </a:solidFill>
                        </a:rPr>
                        <a:t>2</a:t>
                      </a:r>
                    </a:p>
                  </a:txBody>
                  <a:tcPr marL="91453" marR="91453"/>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b="0" dirty="0">
                        <a:solidFill>
                          <a:schemeClr val="tx1"/>
                        </a:solidFill>
                      </a:endParaRPr>
                    </a:p>
                  </a:txBody>
                  <a:tcPr marL="91453" marR="91453"/>
                </a:tc>
                <a:extLst>
                  <a:ext uri="{0D108BD9-81ED-4DB2-BD59-A6C34878D82A}">
                    <a16:rowId xmlns:a16="http://schemas.microsoft.com/office/drawing/2014/main" val="10005"/>
                  </a:ext>
                </a:extLst>
              </a:tr>
              <a:tr h="370840">
                <a:tc>
                  <a:txBody>
                    <a:bodyPr/>
                    <a:lstStyle/>
                    <a:p>
                      <a:r>
                        <a:rPr lang="en-US" b="0" dirty="0">
                          <a:solidFill>
                            <a:schemeClr val="tx1"/>
                          </a:solidFill>
                        </a:rPr>
                        <a:t>{D,E}</a:t>
                      </a:r>
                    </a:p>
                  </a:txBody>
                  <a:tcPr marL="91453" marR="91453"/>
                </a:tc>
                <a:tc>
                  <a:txBody>
                    <a:bodyPr/>
                    <a:lstStyle/>
                    <a:p>
                      <a:r>
                        <a:rPr lang="en-US" b="0" dirty="0">
                          <a:solidFill>
                            <a:schemeClr val="tx1"/>
                          </a:solidFill>
                        </a:rPr>
                        <a:t>2</a:t>
                      </a:r>
                    </a:p>
                  </a:txBody>
                  <a:tcPr marL="91453" marR="91453"/>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b="0" dirty="0">
                        <a:solidFill>
                          <a:schemeClr val="tx1"/>
                        </a:solidFill>
                      </a:endParaRPr>
                    </a:p>
                  </a:txBody>
                  <a:tcPr marL="91453" marR="91453"/>
                </a:tc>
                <a:extLst>
                  <a:ext uri="{0D108BD9-81ED-4DB2-BD59-A6C34878D82A}">
                    <a16:rowId xmlns:a16="http://schemas.microsoft.com/office/drawing/2014/main" val="10006"/>
                  </a:ext>
                </a:extLst>
              </a:tr>
              <a:tr h="370840">
                <a:tc>
                  <a:txBody>
                    <a:bodyPr/>
                    <a:lstStyle/>
                    <a:p>
                      <a:r>
                        <a:rPr lang="en-US" b="0" dirty="0">
                          <a:solidFill>
                            <a:schemeClr val="tx1"/>
                          </a:solidFill>
                        </a:rPr>
                        <a:t>{C,D,E}</a:t>
                      </a:r>
                    </a:p>
                  </a:txBody>
                  <a:tcPr marL="91453" marR="91453"/>
                </a:tc>
                <a:tc>
                  <a:txBody>
                    <a:bodyPr/>
                    <a:lstStyle/>
                    <a:p>
                      <a:r>
                        <a:rPr lang="en-US" b="0" dirty="0">
                          <a:solidFill>
                            <a:schemeClr val="tx1"/>
                          </a:solidFill>
                        </a:rPr>
                        <a:t>2</a:t>
                      </a:r>
                    </a:p>
                  </a:txBody>
                  <a:tcPr marL="91453" marR="91453"/>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b="0" dirty="0">
                        <a:solidFill>
                          <a:schemeClr val="tx1"/>
                        </a:solidFill>
                      </a:endParaRPr>
                    </a:p>
                  </a:txBody>
                  <a:tcPr marL="91453" marR="91453"/>
                </a:tc>
                <a:extLst>
                  <a:ext uri="{0D108BD9-81ED-4DB2-BD59-A6C34878D82A}">
                    <a16:rowId xmlns:a16="http://schemas.microsoft.com/office/drawing/2014/main" val="10007"/>
                  </a:ext>
                </a:extLst>
              </a:tr>
            </a:tbl>
          </a:graphicData>
        </a:graphic>
      </p:graphicFrame>
    </p:spTree>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Title 1"/>
          <p:cNvSpPr>
            <a:spLocks noGrp="1"/>
          </p:cNvSpPr>
          <p:nvPr>
            <p:ph type="title"/>
          </p:nvPr>
        </p:nvSpPr>
        <p:spPr/>
        <p:txBody>
          <a:bodyPr/>
          <a:lstStyle/>
          <a:p>
            <a:r>
              <a:rPr lang="en-US" altLang="en-US"/>
              <a:t>Example 2</a:t>
            </a:r>
          </a:p>
        </p:txBody>
      </p:sp>
      <p:graphicFrame>
        <p:nvGraphicFramePr>
          <p:cNvPr id="6" name="Content Placeholder 3"/>
          <p:cNvGraphicFramePr>
            <a:graphicFrameLocks/>
          </p:cNvGraphicFramePr>
          <p:nvPr/>
        </p:nvGraphicFramePr>
        <p:xfrm>
          <a:off x="342900" y="1820863"/>
          <a:ext cx="5135559" cy="4079878"/>
        </p:xfrm>
        <a:graphic>
          <a:graphicData uri="http://schemas.openxmlformats.org/drawingml/2006/table">
            <a:tbl>
              <a:tblPr firstRow="1" bandRow="1">
                <a:tableStyleId>{5C22544A-7EE6-4342-B048-85BDC9FD1C3A}</a:tableStyleId>
              </a:tblPr>
              <a:tblGrid>
                <a:gridCol w="466869">
                  <a:extLst>
                    <a:ext uri="{9D8B030D-6E8A-4147-A177-3AD203B41FA5}">
                      <a16:colId xmlns:a16="http://schemas.microsoft.com/office/drawing/2014/main" val="20000"/>
                    </a:ext>
                  </a:extLst>
                </a:gridCol>
                <a:gridCol w="466869">
                  <a:extLst>
                    <a:ext uri="{9D8B030D-6E8A-4147-A177-3AD203B41FA5}">
                      <a16:colId xmlns:a16="http://schemas.microsoft.com/office/drawing/2014/main" val="20001"/>
                    </a:ext>
                  </a:extLst>
                </a:gridCol>
                <a:gridCol w="466869">
                  <a:extLst>
                    <a:ext uri="{9D8B030D-6E8A-4147-A177-3AD203B41FA5}">
                      <a16:colId xmlns:a16="http://schemas.microsoft.com/office/drawing/2014/main" val="20002"/>
                    </a:ext>
                  </a:extLst>
                </a:gridCol>
                <a:gridCol w="466869">
                  <a:extLst>
                    <a:ext uri="{9D8B030D-6E8A-4147-A177-3AD203B41FA5}">
                      <a16:colId xmlns:a16="http://schemas.microsoft.com/office/drawing/2014/main" val="20003"/>
                    </a:ext>
                  </a:extLst>
                </a:gridCol>
                <a:gridCol w="466869">
                  <a:extLst>
                    <a:ext uri="{9D8B030D-6E8A-4147-A177-3AD203B41FA5}">
                      <a16:colId xmlns:a16="http://schemas.microsoft.com/office/drawing/2014/main" val="20004"/>
                    </a:ext>
                  </a:extLst>
                </a:gridCol>
                <a:gridCol w="466869">
                  <a:extLst>
                    <a:ext uri="{9D8B030D-6E8A-4147-A177-3AD203B41FA5}">
                      <a16:colId xmlns:a16="http://schemas.microsoft.com/office/drawing/2014/main" val="20005"/>
                    </a:ext>
                  </a:extLst>
                </a:gridCol>
                <a:gridCol w="466869">
                  <a:extLst>
                    <a:ext uri="{9D8B030D-6E8A-4147-A177-3AD203B41FA5}">
                      <a16:colId xmlns:a16="http://schemas.microsoft.com/office/drawing/2014/main" val="20006"/>
                    </a:ext>
                  </a:extLst>
                </a:gridCol>
                <a:gridCol w="466869">
                  <a:extLst>
                    <a:ext uri="{9D8B030D-6E8A-4147-A177-3AD203B41FA5}">
                      <a16:colId xmlns:a16="http://schemas.microsoft.com/office/drawing/2014/main" val="20007"/>
                    </a:ext>
                  </a:extLst>
                </a:gridCol>
                <a:gridCol w="466869">
                  <a:extLst>
                    <a:ext uri="{9D8B030D-6E8A-4147-A177-3AD203B41FA5}">
                      <a16:colId xmlns:a16="http://schemas.microsoft.com/office/drawing/2014/main" val="20008"/>
                    </a:ext>
                  </a:extLst>
                </a:gridCol>
                <a:gridCol w="466869">
                  <a:extLst>
                    <a:ext uri="{9D8B030D-6E8A-4147-A177-3AD203B41FA5}">
                      <a16:colId xmlns:a16="http://schemas.microsoft.com/office/drawing/2014/main" val="20009"/>
                    </a:ext>
                  </a:extLst>
                </a:gridCol>
                <a:gridCol w="466869">
                  <a:extLst>
                    <a:ext uri="{9D8B030D-6E8A-4147-A177-3AD203B41FA5}">
                      <a16:colId xmlns:a16="http://schemas.microsoft.com/office/drawing/2014/main" val="20010"/>
                    </a:ext>
                  </a:extLst>
                </a:gridCol>
              </a:tblGrid>
              <a:tr h="370898">
                <a:tc>
                  <a:txBody>
                    <a:bodyPr/>
                    <a:lstStyle/>
                    <a:p>
                      <a:endParaRPr lang="en-US" sz="1800" dirty="0"/>
                    </a:p>
                  </a:txBody>
                  <a:tcPr marL="91444" marR="91444" marT="45727" marB="45727"/>
                </a:tc>
                <a:tc>
                  <a:txBody>
                    <a:bodyPr/>
                    <a:lstStyle/>
                    <a:p>
                      <a:r>
                        <a:rPr lang="en-US" sz="1800" dirty="0"/>
                        <a:t>A</a:t>
                      </a:r>
                    </a:p>
                  </a:txBody>
                  <a:tcPr marL="91444" marR="91444" marT="45727" marB="45727"/>
                </a:tc>
                <a:tc>
                  <a:txBody>
                    <a:bodyPr/>
                    <a:lstStyle/>
                    <a:p>
                      <a:r>
                        <a:rPr lang="en-US" sz="1800" dirty="0"/>
                        <a:t>B</a:t>
                      </a:r>
                    </a:p>
                  </a:txBody>
                  <a:tcPr marL="91444" marR="91444" marT="45727" marB="45727"/>
                </a:tc>
                <a:tc>
                  <a:txBody>
                    <a:bodyPr/>
                    <a:lstStyle/>
                    <a:p>
                      <a:r>
                        <a:rPr lang="en-US" sz="1800" dirty="0"/>
                        <a:t>C</a:t>
                      </a:r>
                    </a:p>
                  </a:txBody>
                  <a:tcPr marL="91444" marR="91444" marT="45727" marB="45727"/>
                </a:tc>
                <a:tc>
                  <a:txBody>
                    <a:bodyPr/>
                    <a:lstStyle/>
                    <a:p>
                      <a:r>
                        <a:rPr lang="en-US" sz="1800" dirty="0"/>
                        <a:t>D</a:t>
                      </a:r>
                    </a:p>
                  </a:txBody>
                  <a:tcPr marL="91444" marR="91444" marT="45727" marB="45727"/>
                </a:tc>
                <a:tc>
                  <a:txBody>
                    <a:bodyPr/>
                    <a:lstStyle/>
                    <a:p>
                      <a:r>
                        <a:rPr lang="en-US" sz="1800" dirty="0"/>
                        <a:t>E</a:t>
                      </a:r>
                    </a:p>
                  </a:txBody>
                  <a:tcPr marL="91444" marR="91444" marT="45727" marB="45727"/>
                </a:tc>
                <a:tc>
                  <a:txBody>
                    <a:bodyPr/>
                    <a:lstStyle/>
                    <a:p>
                      <a:r>
                        <a:rPr lang="en-US" sz="1800" dirty="0"/>
                        <a:t>F</a:t>
                      </a:r>
                    </a:p>
                  </a:txBody>
                  <a:tcPr marL="91444" marR="91444" marT="45727" marB="45727"/>
                </a:tc>
                <a:tc>
                  <a:txBody>
                    <a:bodyPr/>
                    <a:lstStyle/>
                    <a:p>
                      <a:r>
                        <a:rPr lang="en-US" sz="1800" dirty="0"/>
                        <a:t>G</a:t>
                      </a:r>
                    </a:p>
                  </a:txBody>
                  <a:tcPr marL="91444" marR="91444" marT="45727" marB="45727"/>
                </a:tc>
                <a:tc>
                  <a:txBody>
                    <a:bodyPr/>
                    <a:lstStyle/>
                    <a:p>
                      <a:r>
                        <a:rPr lang="en-US" sz="1800" dirty="0"/>
                        <a:t>H</a:t>
                      </a:r>
                    </a:p>
                  </a:txBody>
                  <a:tcPr marL="91444" marR="91444" marT="45727" marB="45727"/>
                </a:tc>
                <a:tc>
                  <a:txBody>
                    <a:bodyPr/>
                    <a:lstStyle/>
                    <a:p>
                      <a:r>
                        <a:rPr lang="en-US" sz="1800" dirty="0"/>
                        <a:t>I</a:t>
                      </a:r>
                    </a:p>
                  </a:txBody>
                  <a:tcPr marL="91444" marR="91444" marT="45727" marB="45727"/>
                </a:tc>
                <a:tc>
                  <a:txBody>
                    <a:bodyPr/>
                    <a:lstStyle/>
                    <a:p>
                      <a:r>
                        <a:rPr lang="en-US" sz="1800" dirty="0"/>
                        <a:t>J</a:t>
                      </a:r>
                    </a:p>
                  </a:txBody>
                  <a:tcPr marL="91444" marR="91444" marT="45727" marB="45727"/>
                </a:tc>
                <a:extLst>
                  <a:ext uri="{0D108BD9-81ED-4DB2-BD59-A6C34878D82A}">
                    <a16:rowId xmlns:a16="http://schemas.microsoft.com/office/drawing/2014/main" val="10000"/>
                  </a:ext>
                </a:extLst>
              </a:tr>
              <a:tr h="370898">
                <a:tc>
                  <a:txBody>
                    <a:bodyPr/>
                    <a:lstStyle/>
                    <a:p>
                      <a:r>
                        <a:rPr lang="en-US" sz="1800" dirty="0"/>
                        <a:t>1</a:t>
                      </a:r>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dirty="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extLst>
                  <a:ext uri="{0D108BD9-81ED-4DB2-BD59-A6C34878D82A}">
                    <a16:rowId xmlns:a16="http://schemas.microsoft.com/office/drawing/2014/main" val="10001"/>
                  </a:ext>
                </a:extLst>
              </a:tr>
              <a:tr h="370898">
                <a:tc>
                  <a:txBody>
                    <a:bodyPr/>
                    <a:lstStyle/>
                    <a:p>
                      <a:r>
                        <a:rPr lang="en-US" sz="1800" dirty="0"/>
                        <a:t>2</a:t>
                      </a:r>
                    </a:p>
                  </a:txBody>
                  <a:tcPr marL="91444" marR="91444" marT="45727" marB="45727"/>
                </a:tc>
                <a:tc>
                  <a:txBody>
                    <a:bodyPr/>
                    <a:lstStyle/>
                    <a:p>
                      <a:endParaRPr lang="en-US" sz="1800" dirty="0"/>
                    </a:p>
                  </a:txBody>
                  <a:tcPr marL="91444" marR="91444" marT="45727" marB="45727"/>
                </a:tc>
                <a:tc>
                  <a:txBody>
                    <a:bodyPr/>
                    <a:lstStyle/>
                    <a:p>
                      <a:endParaRPr lang="en-US" sz="1800"/>
                    </a:p>
                  </a:txBody>
                  <a:tcPr marL="91444" marR="91444" marT="45727" marB="45727"/>
                </a:tc>
                <a:tc>
                  <a:txBody>
                    <a:bodyPr/>
                    <a:lstStyle/>
                    <a:p>
                      <a:endParaRPr lang="en-US" sz="1800" dirty="0"/>
                    </a:p>
                  </a:txBody>
                  <a:tcPr marL="91444" marR="91444" marT="45727" marB="45727"/>
                </a:tc>
                <a:tc>
                  <a:txBody>
                    <a:bodyPr/>
                    <a:lstStyle/>
                    <a:p>
                      <a:endParaRPr lang="en-US" sz="1800" dirty="0"/>
                    </a:p>
                  </a:txBody>
                  <a:tcPr marL="91444" marR="91444" marT="45727" marB="45727"/>
                </a:tc>
                <a:tc>
                  <a:txBody>
                    <a:bodyPr/>
                    <a:lstStyle/>
                    <a:p>
                      <a:endParaRPr lang="en-US" sz="1800" dirty="0"/>
                    </a:p>
                  </a:txBody>
                  <a:tcPr marL="91444" marR="91444" marT="45727" marB="45727"/>
                </a:tc>
                <a:tc>
                  <a:txBody>
                    <a:bodyPr/>
                    <a:lstStyle/>
                    <a:p>
                      <a:endParaRPr lang="en-US" sz="1800" dirty="0"/>
                    </a:p>
                  </a:txBody>
                  <a:tcPr marL="91444" marR="91444" marT="45727" marB="45727"/>
                </a:tc>
                <a:tc>
                  <a:txBody>
                    <a:bodyPr/>
                    <a:lstStyle/>
                    <a:p>
                      <a:endParaRPr lang="en-US" sz="1800"/>
                    </a:p>
                  </a:txBody>
                  <a:tcPr marL="91444" marR="91444" marT="45727" marB="45727"/>
                </a:tc>
                <a:tc>
                  <a:txBody>
                    <a:bodyPr/>
                    <a:lstStyle/>
                    <a:p>
                      <a:endParaRPr lang="en-US" sz="1800" dirty="0"/>
                    </a:p>
                  </a:txBody>
                  <a:tcPr marL="91444" marR="91444" marT="45727" marB="45727"/>
                </a:tc>
                <a:tc>
                  <a:txBody>
                    <a:bodyPr/>
                    <a:lstStyle/>
                    <a:p>
                      <a:endParaRPr lang="en-US" sz="1800"/>
                    </a:p>
                  </a:txBody>
                  <a:tcPr marL="91444" marR="91444" marT="45727" marB="45727"/>
                </a:tc>
                <a:tc>
                  <a:txBody>
                    <a:bodyPr/>
                    <a:lstStyle/>
                    <a:p>
                      <a:endParaRPr lang="en-US" sz="1800" dirty="0"/>
                    </a:p>
                  </a:txBody>
                  <a:tcPr marL="91444" marR="91444" marT="45727" marB="45727"/>
                </a:tc>
                <a:extLst>
                  <a:ext uri="{0D108BD9-81ED-4DB2-BD59-A6C34878D82A}">
                    <a16:rowId xmlns:a16="http://schemas.microsoft.com/office/drawing/2014/main" val="10002"/>
                  </a:ext>
                </a:extLst>
              </a:tr>
              <a:tr h="370898">
                <a:tc>
                  <a:txBody>
                    <a:bodyPr/>
                    <a:lstStyle/>
                    <a:p>
                      <a:r>
                        <a:rPr lang="en-US" sz="1800" dirty="0"/>
                        <a:t>3</a:t>
                      </a:r>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dirty="0"/>
                    </a:p>
                  </a:txBody>
                  <a:tcPr marL="91444" marR="91444" marT="45727" marB="45727">
                    <a:solidFill>
                      <a:schemeClr val="tx1"/>
                    </a:solidFill>
                  </a:tcPr>
                </a:tc>
                <a:tc>
                  <a:txBody>
                    <a:bodyPr/>
                    <a:lstStyle/>
                    <a:p>
                      <a:endParaRPr lang="en-US" sz="1800" dirty="0"/>
                    </a:p>
                  </a:txBody>
                  <a:tcPr marL="91444" marR="91444" marT="45727" marB="45727">
                    <a:solidFill>
                      <a:schemeClr val="tx1"/>
                    </a:solidFill>
                  </a:tcPr>
                </a:tc>
                <a:tc>
                  <a:txBody>
                    <a:bodyPr/>
                    <a:lstStyle/>
                    <a:p>
                      <a:endParaRPr lang="en-US" sz="1800" dirty="0"/>
                    </a:p>
                  </a:txBody>
                  <a:tcPr marL="91444" marR="91444" marT="45727" marB="45727">
                    <a:solidFill>
                      <a:schemeClr val="tx1"/>
                    </a:solidFill>
                  </a:tcPr>
                </a:tc>
                <a:tc>
                  <a:txBody>
                    <a:bodyPr/>
                    <a:lstStyle/>
                    <a:p>
                      <a:endParaRPr lang="en-US" sz="1800" dirty="0"/>
                    </a:p>
                  </a:txBody>
                  <a:tcPr marL="91444" marR="91444" marT="45727" marB="45727"/>
                </a:tc>
                <a:tc>
                  <a:txBody>
                    <a:bodyPr/>
                    <a:lstStyle/>
                    <a:p>
                      <a:endParaRPr lang="en-US" sz="1800"/>
                    </a:p>
                  </a:txBody>
                  <a:tcPr marL="91444" marR="91444" marT="45727" marB="45727"/>
                </a:tc>
                <a:tc>
                  <a:txBody>
                    <a:bodyPr/>
                    <a:lstStyle/>
                    <a:p>
                      <a:endParaRPr lang="en-US" sz="1800" dirty="0"/>
                    </a:p>
                  </a:txBody>
                  <a:tcPr marL="91444" marR="91444" marT="45727" marB="45727"/>
                </a:tc>
                <a:tc>
                  <a:txBody>
                    <a:bodyPr/>
                    <a:lstStyle/>
                    <a:p>
                      <a:endParaRPr lang="en-US" sz="1800"/>
                    </a:p>
                  </a:txBody>
                  <a:tcPr marL="91444" marR="91444" marT="45727" marB="45727"/>
                </a:tc>
                <a:tc>
                  <a:txBody>
                    <a:bodyPr/>
                    <a:lstStyle/>
                    <a:p>
                      <a:endParaRPr lang="en-US" sz="1800" dirty="0"/>
                    </a:p>
                  </a:txBody>
                  <a:tcPr marL="91444" marR="91444" marT="45727" marB="45727"/>
                </a:tc>
                <a:extLst>
                  <a:ext uri="{0D108BD9-81ED-4DB2-BD59-A6C34878D82A}">
                    <a16:rowId xmlns:a16="http://schemas.microsoft.com/office/drawing/2014/main" val="10003"/>
                  </a:ext>
                </a:extLst>
              </a:tr>
              <a:tr h="370898">
                <a:tc>
                  <a:txBody>
                    <a:bodyPr/>
                    <a:lstStyle/>
                    <a:p>
                      <a:r>
                        <a:rPr lang="en-US" sz="1800" dirty="0"/>
                        <a:t>4</a:t>
                      </a:r>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dirty="0"/>
                    </a:p>
                  </a:txBody>
                  <a:tcPr marL="91444" marR="91444" marT="45727" marB="45727">
                    <a:solidFill>
                      <a:schemeClr val="tx1"/>
                    </a:solidFill>
                  </a:tcPr>
                </a:tc>
                <a:tc>
                  <a:txBody>
                    <a:bodyPr/>
                    <a:lstStyle/>
                    <a:p>
                      <a:endParaRPr lang="en-US" sz="1800" dirty="0"/>
                    </a:p>
                  </a:txBody>
                  <a:tcPr marL="91444" marR="91444" marT="45727" marB="45727">
                    <a:solidFill>
                      <a:schemeClr val="tx1"/>
                    </a:solidFill>
                  </a:tcPr>
                </a:tc>
                <a:tc>
                  <a:txBody>
                    <a:bodyPr/>
                    <a:lstStyle/>
                    <a:p>
                      <a:endParaRPr lang="en-US" sz="1800" dirty="0"/>
                    </a:p>
                  </a:txBody>
                  <a:tcPr marL="91444" marR="91444" marT="45727" marB="45727">
                    <a:solidFill>
                      <a:schemeClr val="tx1"/>
                    </a:solidFill>
                  </a:tcPr>
                </a:tc>
                <a:tc>
                  <a:txBody>
                    <a:bodyPr/>
                    <a:lstStyle/>
                    <a:p>
                      <a:endParaRPr lang="en-US" sz="1800" dirty="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dirty="0"/>
                    </a:p>
                  </a:txBody>
                  <a:tcPr marL="91444" marR="91444" marT="45727" marB="45727"/>
                </a:tc>
                <a:extLst>
                  <a:ext uri="{0D108BD9-81ED-4DB2-BD59-A6C34878D82A}">
                    <a16:rowId xmlns:a16="http://schemas.microsoft.com/office/drawing/2014/main" val="10004"/>
                  </a:ext>
                </a:extLst>
              </a:tr>
              <a:tr h="370898">
                <a:tc>
                  <a:txBody>
                    <a:bodyPr/>
                    <a:lstStyle/>
                    <a:p>
                      <a:r>
                        <a:rPr lang="en-US" sz="1800" dirty="0"/>
                        <a:t>5</a:t>
                      </a:r>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dirty="0"/>
                    </a:p>
                  </a:txBody>
                  <a:tcPr marL="91444" marR="91444" marT="45727" marB="45727">
                    <a:solidFill>
                      <a:schemeClr val="tx1"/>
                    </a:solidFill>
                  </a:tcPr>
                </a:tc>
                <a:tc>
                  <a:txBody>
                    <a:bodyPr/>
                    <a:lstStyle/>
                    <a:p>
                      <a:endParaRPr lang="en-US" sz="1800"/>
                    </a:p>
                  </a:txBody>
                  <a:tcPr marL="91444" marR="91444" marT="45727" marB="45727"/>
                </a:tc>
                <a:tc>
                  <a:txBody>
                    <a:bodyPr/>
                    <a:lstStyle/>
                    <a:p>
                      <a:endParaRPr lang="en-US" sz="1800" dirty="0"/>
                    </a:p>
                  </a:txBody>
                  <a:tcPr marL="91444" marR="91444" marT="45727" marB="45727"/>
                </a:tc>
                <a:tc>
                  <a:txBody>
                    <a:bodyPr/>
                    <a:lstStyle/>
                    <a:p>
                      <a:endParaRPr lang="en-US" sz="1800" dirty="0"/>
                    </a:p>
                  </a:txBody>
                  <a:tcPr marL="91444" marR="91444" marT="45727" marB="45727"/>
                </a:tc>
                <a:tc>
                  <a:txBody>
                    <a:bodyPr/>
                    <a:lstStyle/>
                    <a:p>
                      <a:endParaRPr lang="en-US" sz="1800"/>
                    </a:p>
                  </a:txBody>
                  <a:tcPr marL="91444" marR="91444" marT="45727" marB="45727"/>
                </a:tc>
                <a:tc>
                  <a:txBody>
                    <a:bodyPr/>
                    <a:lstStyle/>
                    <a:p>
                      <a:endParaRPr lang="en-US" sz="1800" dirty="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extLst>
                  <a:ext uri="{0D108BD9-81ED-4DB2-BD59-A6C34878D82A}">
                    <a16:rowId xmlns:a16="http://schemas.microsoft.com/office/drawing/2014/main" val="10005"/>
                  </a:ext>
                </a:extLst>
              </a:tr>
              <a:tr h="370898">
                <a:tc>
                  <a:txBody>
                    <a:bodyPr/>
                    <a:lstStyle/>
                    <a:p>
                      <a:r>
                        <a:rPr lang="en-US" sz="1800" dirty="0"/>
                        <a:t>6</a:t>
                      </a:r>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dirty="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extLst>
                  <a:ext uri="{0D108BD9-81ED-4DB2-BD59-A6C34878D82A}">
                    <a16:rowId xmlns:a16="http://schemas.microsoft.com/office/drawing/2014/main" val="10006"/>
                  </a:ext>
                </a:extLst>
              </a:tr>
              <a:tr h="370898">
                <a:tc>
                  <a:txBody>
                    <a:bodyPr/>
                    <a:lstStyle/>
                    <a:p>
                      <a:r>
                        <a:rPr lang="en-US" sz="1800" dirty="0"/>
                        <a:t>7</a:t>
                      </a:r>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dirty="0"/>
                    </a:p>
                  </a:txBody>
                  <a:tcPr marL="91444" marR="91444" marT="45727" marB="45727"/>
                </a:tc>
                <a:extLst>
                  <a:ext uri="{0D108BD9-81ED-4DB2-BD59-A6C34878D82A}">
                    <a16:rowId xmlns:a16="http://schemas.microsoft.com/office/drawing/2014/main" val="10007"/>
                  </a:ext>
                </a:extLst>
              </a:tr>
              <a:tr h="370898">
                <a:tc>
                  <a:txBody>
                    <a:bodyPr/>
                    <a:lstStyle/>
                    <a:p>
                      <a:r>
                        <a:rPr lang="en-US" sz="1800" dirty="0"/>
                        <a:t>8</a:t>
                      </a:r>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extLst>
                  <a:ext uri="{0D108BD9-81ED-4DB2-BD59-A6C34878D82A}">
                    <a16:rowId xmlns:a16="http://schemas.microsoft.com/office/drawing/2014/main" val="10008"/>
                  </a:ext>
                </a:extLst>
              </a:tr>
              <a:tr h="370898">
                <a:tc>
                  <a:txBody>
                    <a:bodyPr/>
                    <a:lstStyle/>
                    <a:p>
                      <a:r>
                        <a:rPr lang="en-US" sz="1800" dirty="0"/>
                        <a:t>9</a:t>
                      </a:r>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dirty="0"/>
                    </a:p>
                  </a:txBody>
                  <a:tcPr marL="91444" marR="91444" marT="45727" marB="45727"/>
                </a:tc>
                <a:extLst>
                  <a:ext uri="{0D108BD9-81ED-4DB2-BD59-A6C34878D82A}">
                    <a16:rowId xmlns:a16="http://schemas.microsoft.com/office/drawing/2014/main" val="10009"/>
                  </a:ext>
                </a:extLst>
              </a:tr>
              <a:tr h="370898">
                <a:tc>
                  <a:txBody>
                    <a:bodyPr/>
                    <a:lstStyle/>
                    <a:p>
                      <a:r>
                        <a:rPr lang="en-US" sz="1800" dirty="0"/>
                        <a:t>10</a:t>
                      </a:r>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dirty="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dirty="0"/>
                    </a:p>
                  </a:txBody>
                  <a:tcPr marL="91444" marR="91444" marT="45727" marB="45727"/>
                </a:tc>
                <a:extLst>
                  <a:ext uri="{0D108BD9-81ED-4DB2-BD59-A6C34878D82A}">
                    <a16:rowId xmlns:a16="http://schemas.microsoft.com/office/drawing/2014/main" val="10010"/>
                  </a:ext>
                </a:extLst>
              </a:tr>
            </a:tbl>
          </a:graphicData>
        </a:graphic>
      </p:graphicFrame>
      <p:sp>
        <p:nvSpPr>
          <p:cNvPr id="68757" name="TextBox 6"/>
          <p:cNvSpPr txBox="1">
            <a:spLocks noChangeArrowheads="1"/>
          </p:cNvSpPr>
          <p:nvPr/>
        </p:nvSpPr>
        <p:spPr bwMode="auto">
          <a:xfrm>
            <a:off x="2376488" y="1500188"/>
            <a:ext cx="7064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spcBef>
                <a:spcPct val="0"/>
              </a:spcBef>
              <a:spcAft>
                <a:spcPct val="0"/>
              </a:spcAft>
              <a:buClrTx/>
              <a:buSzTx/>
              <a:buFontTx/>
              <a:buNone/>
            </a:pPr>
            <a:r>
              <a:rPr lang="en-US" altLang="en-US" sz="1400"/>
              <a:t>Items</a:t>
            </a:r>
          </a:p>
        </p:txBody>
      </p:sp>
      <p:sp>
        <p:nvSpPr>
          <p:cNvPr id="68758" name="TextBox 7"/>
          <p:cNvSpPr txBox="1">
            <a:spLocks noChangeArrowheads="1"/>
          </p:cNvSpPr>
          <p:nvPr/>
        </p:nvSpPr>
        <p:spPr bwMode="auto">
          <a:xfrm rot="-5400000">
            <a:off x="-491331" y="3677444"/>
            <a:ext cx="13525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spcBef>
                <a:spcPct val="0"/>
              </a:spcBef>
              <a:spcAft>
                <a:spcPct val="0"/>
              </a:spcAft>
              <a:buClrTx/>
              <a:buSzTx/>
              <a:buFontTx/>
              <a:buNone/>
            </a:pPr>
            <a:r>
              <a:rPr lang="en-US" altLang="en-US" sz="1400"/>
              <a:t>Transactions</a:t>
            </a:r>
          </a:p>
        </p:txBody>
      </p:sp>
      <p:graphicFrame>
        <p:nvGraphicFramePr>
          <p:cNvPr id="10" name="Table 9"/>
          <p:cNvGraphicFramePr>
            <a:graphicFrameLocks noGrp="1"/>
          </p:cNvGraphicFramePr>
          <p:nvPr/>
        </p:nvGraphicFramePr>
        <p:xfrm>
          <a:off x="5654675" y="1860550"/>
          <a:ext cx="3184524" cy="3175000"/>
        </p:xfrm>
        <a:graphic>
          <a:graphicData uri="http://schemas.openxmlformats.org/drawingml/2006/table">
            <a:tbl>
              <a:tblPr firstRow="1" bandRow="1">
                <a:tableStyleId>{EB344D84-9AFB-497E-A393-DC336BA19D2E}</a:tableStyleId>
              </a:tblPr>
              <a:tblGrid>
                <a:gridCol w="1061508">
                  <a:extLst>
                    <a:ext uri="{9D8B030D-6E8A-4147-A177-3AD203B41FA5}">
                      <a16:colId xmlns:a16="http://schemas.microsoft.com/office/drawing/2014/main" val="20000"/>
                    </a:ext>
                  </a:extLst>
                </a:gridCol>
                <a:gridCol w="1061508">
                  <a:extLst>
                    <a:ext uri="{9D8B030D-6E8A-4147-A177-3AD203B41FA5}">
                      <a16:colId xmlns:a16="http://schemas.microsoft.com/office/drawing/2014/main" val="20001"/>
                    </a:ext>
                  </a:extLst>
                </a:gridCol>
                <a:gridCol w="1061508">
                  <a:extLst>
                    <a:ext uri="{9D8B030D-6E8A-4147-A177-3AD203B41FA5}">
                      <a16:colId xmlns:a16="http://schemas.microsoft.com/office/drawing/2014/main" val="20002"/>
                    </a:ext>
                  </a:extLst>
                </a:gridCol>
              </a:tblGrid>
              <a:tr h="330926">
                <a:tc>
                  <a:txBody>
                    <a:bodyPr/>
                    <a:lstStyle/>
                    <a:p>
                      <a:r>
                        <a:rPr lang="en-US" sz="1600" baseline="0" dirty="0" err="1">
                          <a:solidFill>
                            <a:schemeClr val="tx1"/>
                          </a:solidFill>
                        </a:rPr>
                        <a:t>Itemsets</a:t>
                      </a:r>
                      <a:endParaRPr lang="en-US" sz="1600" dirty="0">
                        <a:solidFill>
                          <a:schemeClr val="tx1"/>
                        </a:solidFill>
                      </a:endParaRPr>
                    </a:p>
                  </a:txBody>
                  <a:tcPr marL="91453" marR="91453"/>
                </a:tc>
                <a:tc>
                  <a:txBody>
                    <a:bodyPr/>
                    <a:lstStyle/>
                    <a:p>
                      <a:r>
                        <a:rPr lang="en-US" sz="1600" dirty="0">
                          <a:solidFill>
                            <a:schemeClr val="tx1"/>
                          </a:solidFill>
                        </a:rPr>
                        <a:t>Support</a:t>
                      </a:r>
                    </a:p>
                    <a:p>
                      <a:r>
                        <a:rPr lang="en-US" sz="1600" dirty="0">
                          <a:solidFill>
                            <a:schemeClr val="tx1"/>
                          </a:solidFill>
                        </a:rPr>
                        <a:t>(counts)</a:t>
                      </a:r>
                    </a:p>
                  </a:txBody>
                  <a:tcPr marL="91453" marR="91453"/>
                </a:tc>
                <a:tc>
                  <a:txBody>
                    <a:bodyPr/>
                    <a:lstStyle/>
                    <a:p>
                      <a:r>
                        <a:rPr lang="en-US" sz="1600" dirty="0">
                          <a:solidFill>
                            <a:schemeClr val="tx1"/>
                          </a:solidFill>
                        </a:rPr>
                        <a:t>Closed </a:t>
                      </a:r>
                      <a:r>
                        <a:rPr lang="en-US" sz="1600" dirty="0" err="1">
                          <a:solidFill>
                            <a:schemeClr val="tx1"/>
                          </a:solidFill>
                        </a:rPr>
                        <a:t>itemsets</a:t>
                      </a:r>
                      <a:endParaRPr lang="en-US" sz="1600" dirty="0">
                        <a:solidFill>
                          <a:schemeClr val="tx1"/>
                        </a:solidFill>
                      </a:endParaRPr>
                    </a:p>
                  </a:txBody>
                  <a:tcPr marL="91453" marR="91453"/>
                </a:tc>
                <a:extLst>
                  <a:ext uri="{0D108BD9-81ED-4DB2-BD59-A6C34878D82A}">
                    <a16:rowId xmlns:a16="http://schemas.microsoft.com/office/drawing/2014/main" val="10000"/>
                  </a:ext>
                </a:extLst>
              </a:tr>
              <a:tr h="370840">
                <a:tc>
                  <a:txBody>
                    <a:bodyPr/>
                    <a:lstStyle/>
                    <a:p>
                      <a:r>
                        <a:rPr lang="en-US" b="1" dirty="0">
                          <a:solidFill>
                            <a:srgbClr val="FF0000"/>
                          </a:solidFill>
                        </a:rPr>
                        <a:t>{C}</a:t>
                      </a:r>
                    </a:p>
                  </a:txBody>
                  <a:tcPr marL="91453" marR="91453"/>
                </a:tc>
                <a:tc>
                  <a:txBody>
                    <a:bodyPr/>
                    <a:lstStyle/>
                    <a:p>
                      <a:r>
                        <a:rPr lang="en-US" b="1" dirty="0">
                          <a:solidFill>
                            <a:srgbClr val="FF0000"/>
                          </a:solidFill>
                        </a:rPr>
                        <a:t>3</a:t>
                      </a:r>
                    </a:p>
                  </a:txBody>
                  <a:tcPr marL="91453" marR="91453"/>
                </a:tc>
                <a:tc>
                  <a:txBody>
                    <a:bodyPr/>
                    <a:lstStyle/>
                    <a:p>
                      <a:r>
                        <a:rPr lang="en-US" b="1" dirty="0">
                          <a:solidFill>
                            <a:srgbClr val="FF0000"/>
                          </a:solidFill>
                          <a:sym typeface="Wingdings" panose="05000000000000000000" pitchFamily="2" charset="2"/>
                        </a:rPr>
                        <a:t></a:t>
                      </a:r>
                      <a:endParaRPr lang="en-US" b="1" dirty="0">
                        <a:solidFill>
                          <a:srgbClr val="FF0000"/>
                        </a:solidFill>
                      </a:endParaRPr>
                    </a:p>
                  </a:txBody>
                  <a:tcPr marL="91453" marR="91453"/>
                </a:tc>
                <a:extLst>
                  <a:ext uri="{0D108BD9-81ED-4DB2-BD59-A6C34878D82A}">
                    <a16:rowId xmlns:a16="http://schemas.microsoft.com/office/drawing/2014/main" val="10001"/>
                  </a:ext>
                </a:extLst>
              </a:tr>
              <a:tr h="370840">
                <a:tc>
                  <a:txBody>
                    <a:bodyPr/>
                    <a:lstStyle/>
                    <a:p>
                      <a:r>
                        <a:rPr lang="en-US" dirty="0"/>
                        <a:t>{D}</a:t>
                      </a:r>
                    </a:p>
                  </a:txBody>
                  <a:tcPr marL="91453" marR="91453"/>
                </a:tc>
                <a:tc>
                  <a:txBody>
                    <a:bodyPr/>
                    <a:lstStyle/>
                    <a:p>
                      <a:r>
                        <a:rPr lang="en-US" dirty="0"/>
                        <a:t>2</a:t>
                      </a:r>
                    </a:p>
                  </a:txBody>
                  <a:tcPr marL="91453" marR="91453"/>
                </a:tc>
                <a:tc>
                  <a:txBody>
                    <a:bodyPr/>
                    <a:lstStyle/>
                    <a:p>
                      <a:endParaRPr lang="en-US"/>
                    </a:p>
                  </a:txBody>
                  <a:tcPr marL="91453" marR="91453"/>
                </a:tc>
                <a:extLst>
                  <a:ext uri="{0D108BD9-81ED-4DB2-BD59-A6C34878D82A}">
                    <a16:rowId xmlns:a16="http://schemas.microsoft.com/office/drawing/2014/main" val="10002"/>
                  </a:ext>
                </a:extLst>
              </a:tr>
              <a:tr h="370840">
                <a:tc>
                  <a:txBody>
                    <a:bodyPr/>
                    <a:lstStyle/>
                    <a:p>
                      <a:r>
                        <a:rPr lang="en-US" dirty="0"/>
                        <a:t>{E}</a:t>
                      </a:r>
                      <a:endParaRPr lang="en-US" b="0" dirty="0">
                        <a:solidFill>
                          <a:schemeClr val="tx1"/>
                        </a:solidFill>
                      </a:endParaRPr>
                    </a:p>
                  </a:txBody>
                  <a:tcPr marL="91453" marR="91453"/>
                </a:tc>
                <a:tc>
                  <a:txBody>
                    <a:bodyPr/>
                    <a:lstStyle/>
                    <a:p>
                      <a:r>
                        <a:rPr lang="en-US" dirty="0"/>
                        <a:t>2</a:t>
                      </a:r>
                      <a:endParaRPr lang="en-US" b="0" dirty="0">
                        <a:solidFill>
                          <a:schemeClr val="tx1"/>
                        </a:solidFill>
                      </a:endParaRPr>
                    </a:p>
                  </a:txBody>
                  <a:tcPr marL="91453" marR="91453"/>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b="0" dirty="0">
                        <a:solidFill>
                          <a:schemeClr val="tx1"/>
                        </a:solidFill>
                      </a:endParaRPr>
                    </a:p>
                  </a:txBody>
                  <a:tcPr marL="91453" marR="91453"/>
                </a:tc>
                <a:extLst>
                  <a:ext uri="{0D108BD9-81ED-4DB2-BD59-A6C34878D82A}">
                    <a16:rowId xmlns:a16="http://schemas.microsoft.com/office/drawing/2014/main" val="10003"/>
                  </a:ext>
                </a:extLst>
              </a:tr>
              <a:tr h="370840">
                <a:tc>
                  <a:txBody>
                    <a:bodyPr/>
                    <a:lstStyle/>
                    <a:p>
                      <a:r>
                        <a:rPr lang="en-US" dirty="0"/>
                        <a:t>{C,D}</a:t>
                      </a:r>
                      <a:endParaRPr lang="en-US" b="0" dirty="0">
                        <a:solidFill>
                          <a:schemeClr val="tx1"/>
                        </a:solidFill>
                      </a:endParaRPr>
                    </a:p>
                  </a:txBody>
                  <a:tcPr marL="91453" marR="91453"/>
                </a:tc>
                <a:tc>
                  <a:txBody>
                    <a:bodyPr/>
                    <a:lstStyle/>
                    <a:p>
                      <a:r>
                        <a:rPr lang="en-US" dirty="0"/>
                        <a:t>2</a:t>
                      </a:r>
                      <a:endParaRPr lang="en-US" b="0" dirty="0">
                        <a:solidFill>
                          <a:schemeClr val="tx1"/>
                        </a:solidFill>
                      </a:endParaRPr>
                    </a:p>
                  </a:txBody>
                  <a:tcPr marL="91453" marR="91453"/>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b="0" dirty="0">
                        <a:solidFill>
                          <a:schemeClr val="tx1"/>
                        </a:solidFill>
                      </a:endParaRPr>
                    </a:p>
                  </a:txBody>
                  <a:tcPr marL="91453" marR="91453"/>
                </a:tc>
                <a:extLst>
                  <a:ext uri="{0D108BD9-81ED-4DB2-BD59-A6C34878D82A}">
                    <a16:rowId xmlns:a16="http://schemas.microsoft.com/office/drawing/2014/main" val="10004"/>
                  </a:ext>
                </a:extLst>
              </a:tr>
              <a:tr h="370840">
                <a:tc>
                  <a:txBody>
                    <a:bodyPr/>
                    <a:lstStyle/>
                    <a:p>
                      <a:r>
                        <a:rPr lang="en-US" dirty="0"/>
                        <a:t>{C,E}</a:t>
                      </a:r>
                      <a:endParaRPr lang="en-US" b="0" dirty="0">
                        <a:solidFill>
                          <a:schemeClr val="tx1"/>
                        </a:solidFill>
                      </a:endParaRPr>
                    </a:p>
                  </a:txBody>
                  <a:tcPr marL="91453" marR="91453"/>
                </a:tc>
                <a:tc>
                  <a:txBody>
                    <a:bodyPr/>
                    <a:lstStyle/>
                    <a:p>
                      <a:r>
                        <a:rPr lang="en-US" dirty="0"/>
                        <a:t>2</a:t>
                      </a:r>
                      <a:endParaRPr lang="en-US" b="0" dirty="0">
                        <a:solidFill>
                          <a:schemeClr val="tx1"/>
                        </a:solidFill>
                      </a:endParaRPr>
                    </a:p>
                  </a:txBody>
                  <a:tcPr marL="91453" marR="91453"/>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b="0" dirty="0">
                        <a:solidFill>
                          <a:schemeClr val="tx1"/>
                        </a:solidFill>
                      </a:endParaRPr>
                    </a:p>
                  </a:txBody>
                  <a:tcPr marL="91453" marR="91453"/>
                </a:tc>
                <a:extLst>
                  <a:ext uri="{0D108BD9-81ED-4DB2-BD59-A6C34878D82A}">
                    <a16:rowId xmlns:a16="http://schemas.microsoft.com/office/drawing/2014/main" val="10005"/>
                  </a:ext>
                </a:extLst>
              </a:tr>
              <a:tr h="370840">
                <a:tc>
                  <a:txBody>
                    <a:bodyPr/>
                    <a:lstStyle/>
                    <a:p>
                      <a:r>
                        <a:rPr lang="en-US" dirty="0"/>
                        <a:t>{D,E}</a:t>
                      </a:r>
                      <a:endParaRPr lang="en-US" b="0" dirty="0">
                        <a:solidFill>
                          <a:schemeClr val="tx1"/>
                        </a:solidFill>
                      </a:endParaRPr>
                    </a:p>
                  </a:txBody>
                  <a:tcPr marL="91453" marR="91453"/>
                </a:tc>
                <a:tc>
                  <a:txBody>
                    <a:bodyPr/>
                    <a:lstStyle/>
                    <a:p>
                      <a:r>
                        <a:rPr lang="en-US" dirty="0"/>
                        <a:t>2</a:t>
                      </a:r>
                      <a:endParaRPr lang="en-US" b="0" dirty="0">
                        <a:solidFill>
                          <a:schemeClr val="tx1"/>
                        </a:solidFill>
                      </a:endParaRPr>
                    </a:p>
                  </a:txBody>
                  <a:tcPr marL="91453" marR="91453"/>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b="0" dirty="0">
                        <a:solidFill>
                          <a:schemeClr val="tx1"/>
                        </a:solidFill>
                      </a:endParaRPr>
                    </a:p>
                  </a:txBody>
                  <a:tcPr marL="91453" marR="91453"/>
                </a:tc>
                <a:extLst>
                  <a:ext uri="{0D108BD9-81ED-4DB2-BD59-A6C34878D82A}">
                    <a16:rowId xmlns:a16="http://schemas.microsoft.com/office/drawing/2014/main" val="10006"/>
                  </a:ext>
                </a:extLst>
              </a:tr>
              <a:tr h="370840">
                <a:tc>
                  <a:txBody>
                    <a:bodyPr/>
                    <a:lstStyle/>
                    <a:p>
                      <a:r>
                        <a:rPr lang="en-US" b="1" dirty="0">
                          <a:solidFill>
                            <a:srgbClr val="FF0000"/>
                          </a:solidFill>
                        </a:rPr>
                        <a:t>{C,D,E}</a:t>
                      </a:r>
                    </a:p>
                  </a:txBody>
                  <a:tcPr marL="91453" marR="91453"/>
                </a:tc>
                <a:tc>
                  <a:txBody>
                    <a:bodyPr/>
                    <a:lstStyle/>
                    <a:p>
                      <a:r>
                        <a:rPr lang="en-US" b="1" dirty="0">
                          <a:solidFill>
                            <a:srgbClr val="FF0000"/>
                          </a:solidFill>
                        </a:rPr>
                        <a:t>2</a:t>
                      </a:r>
                    </a:p>
                  </a:txBody>
                  <a:tcPr marL="91453" marR="91453"/>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FF0000"/>
                          </a:solidFill>
                          <a:sym typeface="Wingdings" panose="05000000000000000000" pitchFamily="2" charset="2"/>
                        </a:rPr>
                        <a:t></a:t>
                      </a:r>
                      <a:endParaRPr lang="en-US" b="1" dirty="0">
                        <a:solidFill>
                          <a:srgbClr val="FF0000"/>
                        </a:solidFill>
                      </a:endParaRPr>
                    </a:p>
                  </a:txBody>
                  <a:tcPr marL="91453" marR="91453"/>
                </a:tc>
                <a:extLst>
                  <a:ext uri="{0D108BD9-81ED-4DB2-BD59-A6C34878D82A}">
                    <a16:rowId xmlns:a16="http://schemas.microsoft.com/office/drawing/2014/main" val="10007"/>
                  </a:ext>
                </a:extLst>
              </a:tr>
            </a:tbl>
          </a:graphicData>
        </a:graphic>
      </p:graphicFrame>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5" descr="story-3dimensional-2">
            <a:extLst>
              <a:ext uri="{FF2B5EF4-FFF2-40B4-BE49-F238E27FC236}">
                <a16:creationId xmlns:a16="http://schemas.microsoft.com/office/drawing/2014/main" id="{EE4BD35F-8EA6-4E9D-81D1-D209E16694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0400" y="1195388"/>
            <a:ext cx="1676400" cy="1209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3" name="Rectangle 2">
            <a:extLst>
              <a:ext uri="{FF2B5EF4-FFF2-40B4-BE49-F238E27FC236}">
                <a16:creationId xmlns:a16="http://schemas.microsoft.com/office/drawing/2014/main" id="{621814AE-9A96-4D7C-88FB-FA98442BF582}"/>
              </a:ext>
            </a:extLst>
          </p:cNvPr>
          <p:cNvSpPr>
            <a:spLocks noGrp="1" noChangeArrowheads="1"/>
          </p:cNvSpPr>
          <p:nvPr>
            <p:ph type="title" idx="4294967295"/>
          </p:nvPr>
        </p:nvSpPr>
        <p:spPr>
          <a:xfrm>
            <a:off x="381000" y="152400"/>
            <a:ext cx="8534400" cy="533400"/>
          </a:xfrm>
        </p:spPr>
        <p:txBody>
          <a:bodyPr/>
          <a:lstStyle/>
          <a:p>
            <a:pPr eaLnBrk="1" hangingPunct="1"/>
            <a:r>
              <a:rPr lang="en-US" altLang="en-US" sz="4000">
                <a:ea typeface="MS Mincho" panose="02020609040205080304" pitchFamily="49" charset="-128"/>
              </a:rPr>
              <a:t>Large-scale Data is Everywhere!</a:t>
            </a:r>
          </a:p>
        </p:txBody>
      </p:sp>
      <p:sp>
        <p:nvSpPr>
          <p:cNvPr id="5124" name="Rectangle 3">
            <a:extLst>
              <a:ext uri="{FF2B5EF4-FFF2-40B4-BE49-F238E27FC236}">
                <a16:creationId xmlns:a16="http://schemas.microsoft.com/office/drawing/2014/main" id="{119660FF-264D-43C8-8FE9-348F38A08EC6}"/>
              </a:ext>
            </a:extLst>
          </p:cNvPr>
          <p:cNvSpPr>
            <a:spLocks noGrp="1" noChangeArrowheads="1"/>
          </p:cNvSpPr>
          <p:nvPr>
            <p:ph idx="4294967295"/>
          </p:nvPr>
        </p:nvSpPr>
        <p:spPr>
          <a:xfrm>
            <a:off x="411163" y="1143000"/>
            <a:ext cx="4084637" cy="4857750"/>
          </a:xfrm>
        </p:spPr>
        <p:txBody>
          <a:bodyPr/>
          <a:lstStyle/>
          <a:p>
            <a:pPr eaLnBrk="1" hangingPunct="1">
              <a:lnSpc>
                <a:spcPct val="90000"/>
              </a:lnSpc>
              <a:buClr>
                <a:schemeClr val="tx1"/>
              </a:buClr>
              <a:buFont typeface="Wingdings" panose="05000000000000000000" pitchFamily="2" charset="2"/>
              <a:buChar char="§"/>
            </a:pPr>
            <a:r>
              <a:rPr lang="en-US" altLang="en-US" sz="2000"/>
              <a:t>There has been enormous data growth in both commercial and scientific databases due to advances in data generation and collection technologies</a:t>
            </a:r>
          </a:p>
          <a:p>
            <a:pPr eaLnBrk="1" hangingPunct="1">
              <a:lnSpc>
                <a:spcPct val="90000"/>
              </a:lnSpc>
              <a:buClr>
                <a:srgbClr val="000000"/>
              </a:buClr>
              <a:buFont typeface="Wingdings" panose="05000000000000000000" pitchFamily="2" charset="2"/>
              <a:buChar char="§"/>
            </a:pPr>
            <a:r>
              <a:rPr lang="en-US" altLang="en-US" sz="2000">
                <a:solidFill>
                  <a:srgbClr val="000000"/>
                </a:solidFill>
                <a:cs typeface="Times New Roman" panose="02020603050405020304" pitchFamily="18" charset="0"/>
              </a:rPr>
              <a:t>New mantra</a:t>
            </a:r>
          </a:p>
          <a:p>
            <a:pPr lvl="1" eaLnBrk="1" hangingPunct="1">
              <a:lnSpc>
                <a:spcPct val="90000"/>
              </a:lnSpc>
              <a:buClr>
                <a:srgbClr val="000000"/>
              </a:buClr>
              <a:buFont typeface="Wingdings" panose="05000000000000000000" pitchFamily="2" charset="2"/>
              <a:buChar char="§"/>
            </a:pPr>
            <a:r>
              <a:rPr lang="en-US" altLang="en-US" sz="1800">
                <a:solidFill>
                  <a:srgbClr val="000000"/>
                </a:solidFill>
                <a:cs typeface="Times New Roman" panose="02020603050405020304" pitchFamily="18" charset="0"/>
              </a:rPr>
              <a:t>Gather whatever data you can whenever and wherever possible.</a:t>
            </a:r>
          </a:p>
          <a:p>
            <a:pPr eaLnBrk="1" hangingPunct="1">
              <a:lnSpc>
                <a:spcPct val="90000"/>
              </a:lnSpc>
              <a:buClr>
                <a:srgbClr val="000000"/>
              </a:buClr>
              <a:buFont typeface="Wingdings" panose="05000000000000000000" pitchFamily="2" charset="2"/>
              <a:buChar char="§"/>
            </a:pPr>
            <a:r>
              <a:rPr lang="en-US" altLang="en-US" sz="2000">
                <a:solidFill>
                  <a:srgbClr val="000000"/>
                </a:solidFill>
                <a:cs typeface="Times New Roman" panose="02020603050405020304" pitchFamily="18" charset="0"/>
              </a:rPr>
              <a:t>Expectations</a:t>
            </a:r>
          </a:p>
          <a:p>
            <a:pPr lvl="1" eaLnBrk="1" hangingPunct="1">
              <a:lnSpc>
                <a:spcPct val="90000"/>
              </a:lnSpc>
              <a:buClr>
                <a:srgbClr val="000000"/>
              </a:buClr>
              <a:buFont typeface="Wingdings" panose="05000000000000000000" pitchFamily="2" charset="2"/>
              <a:buChar char="§"/>
            </a:pPr>
            <a:r>
              <a:rPr lang="en-US" altLang="en-US" sz="1800">
                <a:solidFill>
                  <a:srgbClr val="000000"/>
                </a:solidFill>
                <a:cs typeface="Times New Roman" panose="02020603050405020304" pitchFamily="18" charset="0"/>
              </a:rPr>
              <a:t>Gathered data will have value either for the purpose collected or for a purpose not envisioned.</a:t>
            </a:r>
          </a:p>
          <a:p>
            <a:pPr eaLnBrk="1" hangingPunct="1">
              <a:lnSpc>
                <a:spcPct val="90000"/>
              </a:lnSpc>
              <a:buClr>
                <a:srgbClr val="000000"/>
              </a:buClr>
              <a:buFont typeface="Wingdings" panose="05000000000000000000" pitchFamily="2" charset="2"/>
              <a:buChar char="§"/>
            </a:pPr>
            <a:endParaRPr lang="en-US" altLang="en-US" sz="2000">
              <a:solidFill>
                <a:srgbClr val="000000"/>
              </a:solidFill>
              <a:cs typeface="Times New Roman" panose="02020603050405020304" pitchFamily="18" charset="0"/>
            </a:endParaRPr>
          </a:p>
        </p:txBody>
      </p:sp>
      <p:sp>
        <p:nvSpPr>
          <p:cNvPr id="5125" name="Text Box 4">
            <a:extLst>
              <a:ext uri="{FF2B5EF4-FFF2-40B4-BE49-F238E27FC236}">
                <a16:creationId xmlns:a16="http://schemas.microsoft.com/office/drawing/2014/main" id="{D4757DBE-D8FA-4A76-B812-2C699FBCB34B}"/>
              </a:ext>
            </a:extLst>
          </p:cNvPr>
          <p:cNvSpPr txBox="1">
            <a:spLocks noChangeArrowheads="1"/>
          </p:cNvSpPr>
          <p:nvPr/>
        </p:nvSpPr>
        <p:spPr bwMode="auto">
          <a:xfrm>
            <a:off x="6850063" y="6019800"/>
            <a:ext cx="229393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marL="342900" indent="-342900">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lgn="r">
              <a:spcBef>
                <a:spcPct val="20000"/>
              </a:spcBef>
              <a:spcAft>
                <a:spcPct val="0"/>
              </a:spcAft>
              <a:buClr>
                <a:schemeClr val="accent2"/>
              </a:buClr>
              <a:buSzTx/>
              <a:buFontTx/>
              <a:buNone/>
            </a:pPr>
            <a:r>
              <a:rPr lang="en-US" altLang="en-US" sz="1400" i="1">
                <a:latin typeface="Helvetica" pitchFamily="34" charset="0"/>
                <a:cs typeface="Arial" panose="020B0604020202020204" pitchFamily="34" charset="0"/>
              </a:rPr>
              <a:t>Computational Simulations</a:t>
            </a:r>
            <a:endParaRPr lang="en-US" altLang="en-US" sz="1400">
              <a:latin typeface="Times New Roman" panose="02020603050405020304" pitchFamily="18" charset="0"/>
              <a:cs typeface="Arial" panose="020B0604020202020204" pitchFamily="34" charset="0"/>
            </a:endParaRPr>
          </a:p>
        </p:txBody>
      </p:sp>
      <p:sp>
        <p:nvSpPr>
          <p:cNvPr id="5126" name="Text Box 5">
            <a:extLst>
              <a:ext uri="{FF2B5EF4-FFF2-40B4-BE49-F238E27FC236}">
                <a16:creationId xmlns:a16="http://schemas.microsoft.com/office/drawing/2014/main" id="{24D14490-4BE0-46A1-A6B9-E8022DF44325}"/>
              </a:ext>
            </a:extLst>
          </p:cNvPr>
          <p:cNvSpPr txBox="1">
            <a:spLocks noChangeArrowheads="1"/>
          </p:cNvSpPr>
          <p:nvPr/>
        </p:nvSpPr>
        <p:spPr bwMode="auto">
          <a:xfrm>
            <a:off x="6778625" y="4267200"/>
            <a:ext cx="236537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lgn="ctr">
              <a:spcBef>
                <a:spcPct val="20000"/>
              </a:spcBef>
              <a:spcAft>
                <a:spcPct val="0"/>
              </a:spcAft>
              <a:buClr>
                <a:schemeClr val="accent2"/>
              </a:buClr>
              <a:buSzTx/>
              <a:buFontTx/>
              <a:buNone/>
            </a:pPr>
            <a:r>
              <a:rPr lang="en-US" altLang="en-US" sz="1200" i="1">
                <a:latin typeface="Helvetica" pitchFamily="34" charset="0"/>
                <a:cs typeface="Arial" panose="020B0604020202020204" pitchFamily="34" charset="0"/>
              </a:rPr>
              <a:t>Social Networking: Twitter </a:t>
            </a:r>
            <a:endParaRPr lang="en-US" altLang="en-US" sz="2400">
              <a:latin typeface="Times New Roman" panose="02020603050405020304" pitchFamily="18" charset="0"/>
              <a:cs typeface="Arial" panose="020B0604020202020204" pitchFamily="34" charset="0"/>
            </a:endParaRPr>
          </a:p>
        </p:txBody>
      </p:sp>
      <p:pic>
        <p:nvPicPr>
          <p:cNvPr id="5127" name="Picture 6" descr="crop">
            <a:extLst>
              <a:ext uri="{FF2B5EF4-FFF2-40B4-BE49-F238E27FC236}">
                <a16:creationId xmlns:a16="http://schemas.microsoft.com/office/drawing/2014/main" id="{EF19A9BB-A114-4246-A7F1-779828FDE93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34200" y="4876800"/>
            <a:ext cx="1905000" cy="1101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8" name="Picture 13">
            <a:extLst>
              <a:ext uri="{FF2B5EF4-FFF2-40B4-BE49-F238E27FC236}">
                <a16:creationId xmlns:a16="http://schemas.microsoft.com/office/drawing/2014/main" id="{D2F8590B-6387-4657-B588-659FE17C16DD}"/>
              </a:ext>
            </a:extLst>
          </p:cNvPr>
          <p:cNvPicPr>
            <a:picLocks noChangeAspect="1" noChangeArrowheads="1"/>
          </p:cNvPicPr>
          <p:nvPr/>
        </p:nvPicPr>
        <p:blipFill>
          <a:blip r:embed="rId5">
            <a:clrChange>
              <a:clrFrom>
                <a:srgbClr val="FFFFFF"/>
              </a:clrFrom>
              <a:clrTo>
                <a:srgbClr val="FFFFFF">
                  <a:alpha val="0"/>
                </a:srgbClr>
              </a:clrTo>
            </a:clrChange>
            <a:lum contrast="12000"/>
            <a:extLst>
              <a:ext uri="{28A0092B-C50C-407E-A947-70E740481C1C}">
                <a14:useLocalDpi xmlns:a14="http://schemas.microsoft.com/office/drawing/2010/main" val="0"/>
              </a:ext>
            </a:extLst>
          </a:blip>
          <a:srcRect l="946" t="2650" r="946" b="2745"/>
          <a:stretch>
            <a:fillRect/>
          </a:stretch>
        </p:blipFill>
        <p:spPr bwMode="auto">
          <a:xfrm>
            <a:off x="4824413" y="4800600"/>
            <a:ext cx="1500187" cy="1268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9" name="Text Box 14">
            <a:extLst>
              <a:ext uri="{FF2B5EF4-FFF2-40B4-BE49-F238E27FC236}">
                <a16:creationId xmlns:a16="http://schemas.microsoft.com/office/drawing/2014/main" id="{7D7B641C-5365-499C-920A-45B0C7012BA6}"/>
              </a:ext>
            </a:extLst>
          </p:cNvPr>
          <p:cNvSpPr txBox="1">
            <a:spLocks noChangeArrowheads="1"/>
          </p:cNvSpPr>
          <p:nvPr/>
        </p:nvSpPr>
        <p:spPr bwMode="auto">
          <a:xfrm>
            <a:off x="4876800" y="6019800"/>
            <a:ext cx="15779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marL="342900" indent="-342900">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lgn="r">
              <a:spcBef>
                <a:spcPct val="20000"/>
              </a:spcBef>
              <a:spcAft>
                <a:spcPct val="0"/>
              </a:spcAft>
              <a:buClr>
                <a:schemeClr val="accent2"/>
              </a:buClr>
              <a:buSzTx/>
              <a:buFontTx/>
              <a:buNone/>
            </a:pPr>
            <a:r>
              <a:rPr lang="en-US" altLang="en-US" sz="1400" i="1">
                <a:latin typeface="Helvetica" pitchFamily="34" charset="0"/>
                <a:cs typeface="Arial" panose="020B0604020202020204" pitchFamily="34" charset="0"/>
              </a:rPr>
              <a:t>Sensor Networks</a:t>
            </a:r>
            <a:r>
              <a:rPr lang="en-US" altLang="en-US" sz="1200" i="1">
                <a:latin typeface="Helvetica" pitchFamily="34" charset="0"/>
                <a:cs typeface="Arial" panose="020B0604020202020204" pitchFamily="34" charset="0"/>
              </a:rPr>
              <a:t> </a:t>
            </a:r>
            <a:endParaRPr lang="en-US" altLang="en-US" sz="2400">
              <a:latin typeface="Times New Roman" panose="02020603050405020304" pitchFamily="18" charset="0"/>
              <a:cs typeface="Arial" panose="020B0604020202020204" pitchFamily="34" charset="0"/>
            </a:endParaRPr>
          </a:p>
        </p:txBody>
      </p:sp>
      <p:pic>
        <p:nvPicPr>
          <p:cNvPr id="5130" name="Picture 20">
            <a:extLst>
              <a:ext uri="{FF2B5EF4-FFF2-40B4-BE49-F238E27FC236}">
                <a16:creationId xmlns:a16="http://schemas.microsoft.com/office/drawing/2014/main" id="{D78F6E39-69BA-4B0E-A988-927C910A1C0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l="1569" t="1334" r="5765" b="969"/>
          <a:stretch>
            <a:fillRect/>
          </a:stretch>
        </p:blipFill>
        <p:spPr bwMode="auto">
          <a:xfrm>
            <a:off x="4876800" y="1219200"/>
            <a:ext cx="1778000" cy="1538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31" name="Text Box 21">
            <a:extLst>
              <a:ext uri="{FF2B5EF4-FFF2-40B4-BE49-F238E27FC236}">
                <a16:creationId xmlns:a16="http://schemas.microsoft.com/office/drawing/2014/main" id="{740CEEBE-BA4E-4595-A5AD-0AA4294DE4A8}"/>
              </a:ext>
            </a:extLst>
          </p:cNvPr>
          <p:cNvSpPr txBox="1">
            <a:spLocks noChangeArrowheads="1"/>
          </p:cNvSpPr>
          <p:nvPr/>
        </p:nvSpPr>
        <p:spPr bwMode="auto">
          <a:xfrm>
            <a:off x="4724400" y="4267200"/>
            <a:ext cx="2209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20000"/>
              </a:spcBef>
              <a:spcAft>
                <a:spcPct val="0"/>
              </a:spcAft>
              <a:buClr>
                <a:schemeClr val="accent2"/>
              </a:buClr>
              <a:buSzTx/>
              <a:buFontTx/>
              <a:buNone/>
            </a:pPr>
            <a:r>
              <a:rPr lang="en-US" altLang="en-US" sz="1400" i="1">
                <a:latin typeface="Helvetica" pitchFamily="34" charset="0"/>
                <a:cs typeface="Arial" panose="020B0604020202020204" pitchFamily="34" charset="0"/>
              </a:rPr>
              <a:t>Traffic Patterns</a:t>
            </a:r>
            <a:endParaRPr lang="en-US" altLang="en-US" sz="1400">
              <a:latin typeface="Times New Roman" panose="02020603050405020304" pitchFamily="18" charset="0"/>
              <a:cs typeface="Arial" panose="020B0604020202020204" pitchFamily="34" charset="0"/>
            </a:endParaRPr>
          </a:p>
        </p:txBody>
      </p:sp>
      <p:sp>
        <p:nvSpPr>
          <p:cNvPr id="5132" name="Text Box 23">
            <a:extLst>
              <a:ext uri="{FF2B5EF4-FFF2-40B4-BE49-F238E27FC236}">
                <a16:creationId xmlns:a16="http://schemas.microsoft.com/office/drawing/2014/main" id="{3DAE2859-5381-428F-97FA-B826C32134B8}"/>
              </a:ext>
            </a:extLst>
          </p:cNvPr>
          <p:cNvSpPr txBox="1">
            <a:spLocks noChangeArrowheads="1"/>
          </p:cNvSpPr>
          <p:nvPr/>
        </p:nvSpPr>
        <p:spPr bwMode="auto">
          <a:xfrm>
            <a:off x="4572000" y="2514600"/>
            <a:ext cx="23653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lgn="ctr">
              <a:spcBef>
                <a:spcPct val="20000"/>
              </a:spcBef>
              <a:spcAft>
                <a:spcPct val="0"/>
              </a:spcAft>
              <a:buClr>
                <a:schemeClr val="accent2"/>
              </a:buClr>
              <a:buSzTx/>
              <a:buFontTx/>
              <a:buNone/>
            </a:pPr>
            <a:r>
              <a:rPr lang="en-US" altLang="en-US" sz="1400" i="1">
                <a:latin typeface="Helvetica" pitchFamily="34" charset="0"/>
                <a:cs typeface="Arial" panose="020B0604020202020204" pitchFamily="34" charset="0"/>
              </a:rPr>
              <a:t>Cyber Security</a:t>
            </a:r>
            <a:r>
              <a:rPr lang="en-US" altLang="en-US" sz="1200" i="1">
                <a:latin typeface="Helvetica" pitchFamily="34" charset="0"/>
                <a:cs typeface="Arial" panose="020B0604020202020204" pitchFamily="34" charset="0"/>
              </a:rPr>
              <a:t> </a:t>
            </a:r>
            <a:endParaRPr lang="en-US" altLang="en-US" sz="2400">
              <a:latin typeface="Times New Roman" panose="02020603050405020304" pitchFamily="18" charset="0"/>
              <a:cs typeface="Arial" panose="020B0604020202020204" pitchFamily="34" charset="0"/>
            </a:endParaRPr>
          </a:p>
        </p:txBody>
      </p:sp>
      <p:graphicFrame>
        <p:nvGraphicFramePr>
          <p:cNvPr id="5133" name="Object 3">
            <a:extLst>
              <a:ext uri="{FF2B5EF4-FFF2-40B4-BE49-F238E27FC236}">
                <a16:creationId xmlns:a16="http://schemas.microsoft.com/office/drawing/2014/main" id="{E4E34085-9F77-442B-99B2-075EDA28601C}"/>
              </a:ext>
            </a:extLst>
          </p:cNvPr>
          <p:cNvGraphicFramePr>
            <a:graphicFrameLocks noChangeAspect="1"/>
          </p:cNvGraphicFramePr>
          <p:nvPr/>
        </p:nvGraphicFramePr>
        <p:xfrm>
          <a:off x="6934200" y="1681163"/>
          <a:ext cx="647700" cy="642937"/>
        </p:xfrm>
        <a:graphic>
          <a:graphicData uri="http://schemas.openxmlformats.org/presentationml/2006/ole">
            <mc:AlternateContent xmlns:mc="http://schemas.openxmlformats.org/markup-compatibility/2006">
              <mc:Choice xmlns:v="urn:schemas-microsoft-com:vml" Requires="v">
                <p:oleObj name="VISIO" r:id="rId7" imgW="617220" imgH="615696" progId="Visio.Drawing.11">
                  <p:embed/>
                </p:oleObj>
              </mc:Choice>
              <mc:Fallback>
                <p:oleObj name="VISIO" r:id="rId7" imgW="617220" imgH="615696" progId="Visio.Drawing.11">
                  <p:embed/>
                  <p:pic>
                    <p:nvPicPr>
                      <p:cNvPr id="5133" name="Object 3">
                        <a:extLst>
                          <a:ext uri="{FF2B5EF4-FFF2-40B4-BE49-F238E27FC236}">
                            <a16:creationId xmlns:a16="http://schemas.microsoft.com/office/drawing/2014/main" id="{E4E34085-9F77-442B-99B2-075EDA28601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934200" y="1681163"/>
                        <a:ext cx="647700" cy="642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134" name="Object 4">
            <a:extLst>
              <a:ext uri="{FF2B5EF4-FFF2-40B4-BE49-F238E27FC236}">
                <a16:creationId xmlns:a16="http://schemas.microsoft.com/office/drawing/2014/main" id="{95C8F9BA-D678-452D-8AE3-A30278942BE1}"/>
              </a:ext>
            </a:extLst>
          </p:cNvPr>
          <p:cNvGraphicFramePr>
            <a:graphicFrameLocks noChangeAspect="1"/>
          </p:cNvGraphicFramePr>
          <p:nvPr/>
        </p:nvGraphicFramePr>
        <p:xfrm>
          <a:off x="6918325" y="1295400"/>
          <a:ext cx="647700" cy="531813"/>
        </p:xfrm>
        <a:graphic>
          <a:graphicData uri="http://schemas.openxmlformats.org/presentationml/2006/ole">
            <mc:AlternateContent xmlns:mc="http://schemas.openxmlformats.org/markup-compatibility/2006">
              <mc:Choice xmlns:v="urn:schemas-microsoft-com:vml" Requires="v">
                <p:oleObj name="VISIO" r:id="rId9" imgW="806196" imgH="662940" progId="Visio.Drawing.11">
                  <p:embed/>
                </p:oleObj>
              </mc:Choice>
              <mc:Fallback>
                <p:oleObj name="VISIO" r:id="rId9" imgW="806196" imgH="662940" progId="Visio.Drawing.11">
                  <p:embed/>
                  <p:pic>
                    <p:nvPicPr>
                      <p:cNvPr id="5134" name="Object 4">
                        <a:extLst>
                          <a:ext uri="{FF2B5EF4-FFF2-40B4-BE49-F238E27FC236}">
                            <a16:creationId xmlns:a16="http://schemas.microsoft.com/office/drawing/2014/main" id="{95C8F9BA-D678-452D-8AE3-A30278942BE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918325" y="1295400"/>
                        <a:ext cx="647700" cy="531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 name="Footer Placeholder 2">
            <a:extLst>
              <a:ext uri="{FF2B5EF4-FFF2-40B4-BE49-F238E27FC236}">
                <a16:creationId xmlns:a16="http://schemas.microsoft.com/office/drawing/2014/main" id="{C10ED41B-389B-4F6F-9508-7528924A5314}"/>
              </a:ext>
            </a:extLst>
          </p:cNvPr>
          <p:cNvSpPr>
            <a:spLocks noGrp="1"/>
          </p:cNvSpPr>
          <p:nvPr>
            <p:ph type="ftr" sz="quarter" idx="11"/>
          </p:nvPr>
        </p:nvSpPr>
        <p:spPr>
          <a:xfrm>
            <a:off x="3048000" y="6356350"/>
            <a:ext cx="3124200" cy="365125"/>
          </a:xfrm>
          <a:prstGeom prst="rect">
            <a:avLst/>
          </a:prstGeom>
        </p:spPr>
        <p:txBody>
          <a:bodyPr vert="horz" lIns="91440" tIns="45720" rIns="91440" bIns="45720" rtlCol="0" anchor="ctr"/>
          <a:lstStyle>
            <a:defPPr>
              <a:defRPr lang="en-US"/>
            </a:defPPr>
            <a:lvl1pPr algn="ctr" rtl="0" eaLnBrk="0" fontAlgn="base" hangingPunct="0">
              <a:spcBef>
                <a:spcPct val="0"/>
              </a:spcBef>
              <a:spcAft>
                <a:spcPct val="0"/>
              </a:spcAft>
              <a:defRPr sz="1200" b="1" kern="1200">
                <a:solidFill>
                  <a:schemeClr val="tx1">
                    <a:tint val="75000"/>
                  </a:schemeClr>
                </a:solidFill>
                <a:latin typeface="Arial" charset="0"/>
                <a:ea typeface="+mn-ea"/>
                <a:cs typeface="+mn-cs"/>
              </a:defRPr>
            </a:lvl1pPr>
            <a:lvl2pPr marL="457200" algn="l" rtl="0" eaLnBrk="0" fontAlgn="base" hangingPunct="0">
              <a:spcBef>
                <a:spcPct val="0"/>
              </a:spcBef>
              <a:spcAft>
                <a:spcPct val="0"/>
              </a:spcAft>
              <a:defRPr sz="1400" b="1"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1400" b="1"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1400" b="1"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1400" b="1" kern="1200">
                <a:solidFill>
                  <a:schemeClr val="tx1"/>
                </a:solidFill>
                <a:latin typeface="Arial" panose="020B0604020202020204" pitchFamily="34" charset="0"/>
                <a:ea typeface="+mn-ea"/>
                <a:cs typeface="+mn-cs"/>
              </a:defRPr>
            </a:lvl5pPr>
            <a:lvl6pPr marL="2286000" algn="l" defTabSz="914400" rtl="0" eaLnBrk="1" latinLnBrk="0" hangingPunct="1">
              <a:defRPr sz="1400" b="1" kern="1200">
                <a:solidFill>
                  <a:schemeClr val="tx1"/>
                </a:solidFill>
                <a:latin typeface="Arial" panose="020B0604020202020204" pitchFamily="34" charset="0"/>
                <a:ea typeface="+mn-ea"/>
                <a:cs typeface="+mn-cs"/>
              </a:defRPr>
            </a:lvl6pPr>
            <a:lvl7pPr marL="2743200" algn="l" defTabSz="914400" rtl="0" eaLnBrk="1" latinLnBrk="0" hangingPunct="1">
              <a:defRPr sz="1400" b="1" kern="1200">
                <a:solidFill>
                  <a:schemeClr val="tx1"/>
                </a:solidFill>
                <a:latin typeface="Arial" panose="020B0604020202020204" pitchFamily="34" charset="0"/>
                <a:ea typeface="+mn-ea"/>
                <a:cs typeface="+mn-cs"/>
              </a:defRPr>
            </a:lvl7pPr>
            <a:lvl8pPr marL="3200400" algn="l" defTabSz="914400" rtl="0" eaLnBrk="1" latinLnBrk="0" hangingPunct="1">
              <a:defRPr sz="1400" b="1" kern="1200">
                <a:solidFill>
                  <a:schemeClr val="tx1"/>
                </a:solidFill>
                <a:latin typeface="Arial" panose="020B0604020202020204" pitchFamily="34" charset="0"/>
                <a:ea typeface="+mn-ea"/>
                <a:cs typeface="+mn-cs"/>
              </a:defRPr>
            </a:lvl8pPr>
            <a:lvl9pPr marL="3657600" algn="l" defTabSz="914400" rtl="0" eaLnBrk="1" latinLnBrk="0" hangingPunct="1">
              <a:defRPr sz="1400" b="1" kern="1200">
                <a:solidFill>
                  <a:schemeClr val="tx1"/>
                </a:solidFill>
                <a:latin typeface="Arial" panose="020B0604020202020204" pitchFamily="34" charset="0"/>
                <a:ea typeface="+mn-ea"/>
                <a:cs typeface="+mn-cs"/>
              </a:defRPr>
            </a:lvl9pPr>
          </a:lstStyle>
          <a:p>
            <a:pPr>
              <a:defRPr/>
            </a:pPr>
            <a:r>
              <a:rPr lang="en-US"/>
              <a:t>Introduction to Data Mining, 2nd Edition   Tan, Steinbach, Karpatne, Kumar</a:t>
            </a:r>
          </a:p>
        </p:txBody>
      </p:sp>
      <p:sp>
        <p:nvSpPr>
          <p:cNvPr id="5136" name="Slide Number Placeholder 3">
            <a:extLst>
              <a:ext uri="{FF2B5EF4-FFF2-40B4-BE49-F238E27FC236}">
                <a16:creationId xmlns:a16="http://schemas.microsoft.com/office/drawing/2014/main" id="{13AFF105-0AAF-4DE6-BA9C-B6F2152423C5}"/>
              </a:ext>
            </a:extLst>
          </p:cNvPr>
          <p:cNvSpPr>
            <a:spLocks noGrp="1"/>
          </p:cNvSpPr>
          <p:nvPr>
            <p:ph type="sldNum" sz="quarter" idx="12"/>
          </p:nvPr>
        </p:nvSpPr>
        <p:spPr bwMode="auto">
          <a:xfrm>
            <a:off x="6553200" y="6356350"/>
            <a:ext cx="21336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defPPr>
              <a:defRPr lang="en-US"/>
            </a:defPPr>
            <a:lvl1pPr algn="r" rtl="0" eaLnBrk="0" fontAlgn="base" hangingPunct="0">
              <a:spcBef>
                <a:spcPct val="0"/>
              </a:spcBef>
              <a:spcAft>
                <a:spcPct val="0"/>
              </a:spcAft>
              <a:defRPr sz="1200" b="1" kern="1200">
                <a:solidFill>
                  <a:srgbClr val="898989"/>
                </a:solidFill>
                <a:latin typeface="Arial" panose="020B0604020202020204" pitchFamily="34" charset="0"/>
                <a:ea typeface="+mn-ea"/>
                <a:cs typeface="+mn-cs"/>
              </a:defRPr>
            </a:lvl1pPr>
            <a:lvl2pPr marL="457200" algn="l" rtl="0" eaLnBrk="0" fontAlgn="base" hangingPunct="0">
              <a:spcBef>
                <a:spcPct val="0"/>
              </a:spcBef>
              <a:spcAft>
                <a:spcPct val="0"/>
              </a:spcAft>
              <a:defRPr sz="1400" b="1"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1400" b="1"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1400" b="1"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1400" b="1" kern="1200">
                <a:solidFill>
                  <a:schemeClr val="tx1"/>
                </a:solidFill>
                <a:latin typeface="Arial" panose="020B0604020202020204" pitchFamily="34" charset="0"/>
                <a:ea typeface="+mn-ea"/>
                <a:cs typeface="+mn-cs"/>
              </a:defRPr>
            </a:lvl5pPr>
            <a:lvl6pPr marL="2286000" algn="l" defTabSz="914400" rtl="0" eaLnBrk="1" latinLnBrk="0" hangingPunct="1">
              <a:defRPr sz="1400" b="1" kern="1200">
                <a:solidFill>
                  <a:schemeClr val="tx1"/>
                </a:solidFill>
                <a:latin typeface="Arial" panose="020B0604020202020204" pitchFamily="34" charset="0"/>
                <a:ea typeface="+mn-ea"/>
                <a:cs typeface="+mn-cs"/>
              </a:defRPr>
            </a:lvl6pPr>
            <a:lvl7pPr marL="2743200" algn="l" defTabSz="914400" rtl="0" eaLnBrk="1" latinLnBrk="0" hangingPunct="1">
              <a:defRPr sz="1400" b="1" kern="1200">
                <a:solidFill>
                  <a:schemeClr val="tx1"/>
                </a:solidFill>
                <a:latin typeface="Arial" panose="020B0604020202020204" pitchFamily="34" charset="0"/>
                <a:ea typeface="+mn-ea"/>
                <a:cs typeface="+mn-cs"/>
              </a:defRPr>
            </a:lvl7pPr>
            <a:lvl8pPr marL="3200400" algn="l" defTabSz="914400" rtl="0" eaLnBrk="1" latinLnBrk="0" hangingPunct="1">
              <a:defRPr sz="1400" b="1" kern="1200">
                <a:solidFill>
                  <a:schemeClr val="tx1"/>
                </a:solidFill>
                <a:latin typeface="Arial" panose="020B0604020202020204" pitchFamily="34" charset="0"/>
                <a:ea typeface="+mn-ea"/>
                <a:cs typeface="+mn-cs"/>
              </a:defRPr>
            </a:lvl8pPr>
            <a:lvl9pPr marL="3657600" algn="l" defTabSz="914400" rtl="0" eaLnBrk="1" latinLnBrk="0" hangingPunct="1">
              <a:defRPr sz="1400" b="1" kern="1200">
                <a:solidFill>
                  <a:schemeClr val="tx1"/>
                </a:solidFill>
                <a:latin typeface="Arial" panose="020B0604020202020204" pitchFamily="34" charset="0"/>
                <a:ea typeface="+mn-ea"/>
                <a:cs typeface="+mn-cs"/>
              </a:defRPr>
            </a:lvl9pPr>
          </a:lstStyle>
          <a:p>
            <a:pPr>
              <a:spcBef>
                <a:spcPct val="0"/>
              </a:spcBef>
              <a:spcAft>
                <a:spcPct val="0"/>
              </a:spcAft>
              <a:buClrTx/>
              <a:buSzTx/>
              <a:buFontTx/>
              <a:buNone/>
            </a:pPr>
            <a:fld id="{A54C5D0A-68C6-4F5E-8CA4-09CFA6B2E277}" type="slidenum">
              <a:rPr lang="en-US" altLang="en-US" smtClean="0"/>
              <a:pPr>
                <a:spcBef>
                  <a:spcPct val="0"/>
                </a:spcBef>
                <a:spcAft>
                  <a:spcPct val="0"/>
                </a:spcAft>
                <a:buClrTx/>
                <a:buSzTx/>
                <a:buFontTx/>
                <a:buNone/>
              </a:pPr>
              <a:t>45</a:t>
            </a:fld>
            <a:endParaRPr lang="en-US" altLang="en-US" sz="1200">
              <a:solidFill>
                <a:srgbClr val="898989"/>
              </a:solidFill>
            </a:endParaRPr>
          </a:p>
        </p:txBody>
      </p:sp>
      <p:sp>
        <p:nvSpPr>
          <p:cNvPr id="4" name="Date Placeholder 3">
            <a:extLst>
              <a:ext uri="{FF2B5EF4-FFF2-40B4-BE49-F238E27FC236}">
                <a16:creationId xmlns:a16="http://schemas.microsoft.com/office/drawing/2014/main" id="{520D16DC-0A4F-4D28-9B54-468A28BB6B11}"/>
              </a:ext>
            </a:extLst>
          </p:cNvPr>
          <p:cNvSpPr>
            <a:spLocks noGrp="1"/>
          </p:cNvSpPr>
          <p:nvPr>
            <p:ph type="dt" sz="quarter" idx="10"/>
          </p:nvPr>
        </p:nvSpPr>
        <p:spPr>
          <a:xfrm>
            <a:off x="457200" y="6356350"/>
            <a:ext cx="2133600" cy="365125"/>
          </a:xfrm>
          <a:prstGeom prst="rect">
            <a:avLst/>
          </a:prstGeom>
        </p:spPr>
        <p:txBody>
          <a:bodyPr vert="horz" lIns="91440" tIns="45720" rIns="91440" bIns="45720" rtlCol="0" anchor="ctr"/>
          <a:lstStyle>
            <a:defPPr>
              <a:defRPr lang="en-US"/>
            </a:defPPr>
            <a:lvl1pPr algn="l" rtl="0" eaLnBrk="0" fontAlgn="base" hangingPunct="0">
              <a:spcBef>
                <a:spcPct val="0"/>
              </a:spcBef>
              <a:spcAft>
                <a:spcPct val="0"/>
              </a:spcAft>
              <a:defRPr sz="1200" b="1" kern="1200">
                <a:solidFill>
                  <a:schemeClr val="tx1">
                    <a:tint val="75000"/>
                  </a:schemeClr>
                </a:solidFill>
                <a:latin typeface="Arial" charset="0"/>
                <a:ea typeface="+mn-ea"/>
                <a:cs typeface="+mn-cs"/>
              </a:defRPr>
            </a:lvl1pPr>
            <a:lvl2pPr marL="457200" algn="l" rtl="0" eaLnBrk="0" fontAlgn="base" hangingPunct="0">
              <a:spcBef>
                <a:spcPct val="0"/>
              </a:spcBef>
              <a:spcAft>
                <a:spcPct val="0"/>
              </a:spcAft>
              <a:defRPr sz="1400" b="1"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1400" b="1"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1400" b="1"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1400" b="1" kern="1200">
                <a:solidFill>
                  <a:schemeClr val="tx1"/>
                </a:solidFill>
                <a:latin typeface="Arial" panose="020B0604020202020204" pitchFamily="34" charset="0"/>
                <a:ea typeface="+mn-ea"/>
                <a:cs typeface="+mn-cs"/>
              </a:defRPr>
            </a:lvl5pPr>
            <a:lvl6pPr marL="2286000" algn="l" defTabSz="914400" rtl="0" eaLnBrk="1" latinLnBrk="0" hangingPunct="1">
              <a:defRPr sz="1400" b="1" kern="1200">
                <a:solidFill>
                  <a:schemeClr val="tx1"/>
                </a:solidFill>
                <a:latin typeface="Arial" panose="020B0604020202020204" pitchFamily="34" charset="0"/>
                <a:ea typeface="+mn-ea"/>
                <a:cs typeface="+mn-cs"/>
              </a:defRPr>
            </a:lvl6pPr>
            <a:lvl7pPr marL="2743200" algn="l" defTabSz="914400" rtl="0" eaLnBrk="1" latinLnBrk="0" hangingPunct="1">
              <a:defRPr sz="1400" b="1" kern="1200">
                <a:solidFill>
                  <a:schemeClr val="tx1"/>
                </a:solidFill>
                <a:latin typeface="Arial" panose="020B0604020202020204" pitchFamily="34" charset="0"/>
                <a:ea typeface="+mn-ea"/>
                <a:cs typeface="+mn-cs"/>
              </a:defRPr>
            </a:lvl7pPr>
            <a:lvl8pPr marL="3200400" algn="l" defTabSz="914400" rtl="0" eaLnBrk="1" latinLnBrk="0" hangingPunct="1">
              <a:defRPr sz="1400" b="1" kern="1200">
                <a:solidFill>
                  <a:schemeClr val="tx1"/>
                </a:solidFill>
                <a:latin typeface="Arial" panose="020B0604020202020204" pitchFamily="34" charset="0"/>
                <a:ea typeface="+mn-ea"/>
                <a:cs typeface="+mn-cs"/>
              </a:defRPr>
            </a:lvl8pPr>
            <a:lvl9pPr marL="3657600" algn="l" defTabSz="914400" rtl="0" eaLnBrk="1" latinLnBrk="0" hangingPunct="1">
              <a:defRPr sz="1400" b="1" kern="1200">
                <a:solidFill>
                  <a:schemeClr val="tx1"/>
                </a:solidFill>
                <a:latin typeface="Arial" panose="020B0604020202020204" pitchFamily="34" charset="0"/>
                <a:ea typeface="+mn-ea"/>
                <a:cs typeface="+mn-cs"/>
              </a:defRPr>
            </a:lvl9pPr>
          </a:lstStyle>
          <a:p>
            <a:pPr>
              <a:defRPr/>
            </a:pPr>
            <a:r>
              <a:rPr lang="en-US"/>
              <a:t>09/09/2020</a:t>
            </a:r>
          </a:p>
        </p:txBody>
      </p:sp>
      <p:sp>
        <p:nvSpPr>
          <p:cNvPr id="5138" name="Text Box 23">
            <a:extLst>
              <a:ext uri="{FF2B5EF4-FFF2-40B4-BE49-F238E27FC236}">
                <a16:creationId xmlns:a16="http://schemas.microsoft.com/office/drawing/2014/main" id="{6A30F451-F56F-42DC-B0E3-87DFF7F1BFCA}"/>
              </a:ext>
            </a:extLst>
          </p:cNvPr>
          <p:cNvSpPr txBox="1">
            <a:spLocks noChangeArrowheads="1"/>
          </p:cNvSpPr>
          <p:nvPr/>
        </p:nvSpPr>
        <p:spPr bwMode="auto">
          <a:xfrm>
            <a:off x="6326188" y="2355850"/>
            <a:ext cx="23653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lgn="ctr">
              <a:spcBef>
                <a:spcPct val="20000"/>
              </a:spcBef>
              <a:spcAft>
                <a:spcPct val="0"/>
              </a:spcAft>
              <a:buClr>
                <a:schemeClr val="accent2"/>
              </a:buClr>
              <a:buSzTx/>
              <a:buFontTx/>
              <a:buNone/>
            </a:pPr>
            <a:r>
              <a:rPr lang="en-US" altLang="en-US" sz="1400" i="1">
                <a:latin typeface="Helvetica" pitchFamily="34" charset="0"/>
                <a:cs typeface="Arial" panose="020B0604020202020204" pitchFamily="34" charset="0"/>
              </a:rPr>
              <a:t>E-Commerce</a:t>
            </a:r>
            <a:endParaRPr lang="en-US" altLang="en-US" sz="2400">
              <a:latin typeface="Times New Roman" panose="02020603050405020304" pitchFamily="18" charset="0"/>
              <a:cs typeface="Arial" panose="020B0604020202020204" pitchFamily="34" charset="0"/>
            </a:endParaRPr>
          </a:p>
        </p:txBody>
      </p:sp>
      <p:pic>
        <p:nvPicPr>
          <p:cNvPr id="5139" name="Picture 20">
            <a:extLst>
              <a:ext uri="{FF2B5EF4-FFF2-40B4-BE49-F238E27FC236}">
                <a16:creationId xmlns:a16="http://schemas.microsoft.com/office/drawing/2014/main" id="{47C93BD9-A67C-4F8B-8EF9-0CA0C35646FF}"/>
              </a:ext>
            </a:extLst>
          </p:cNvPr>
          <p:cNvPicPr>
            <a:picLocks noChangeAspect="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6697663" y="2955925"/>
            <a:ext cx="2378075" cy="1174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40" name="Picture 18" descr="http://images.ezgif.com/tmp/gif_232x188_6af960.gif">
            <a:extLst>
              <a:ext uri="{FF2B5EF4-FFF2-40B4-BE49-F238E27FC236}">
                <a16:creationId xmlns:a16="http://schemas.microsoft.com/office/drawing/2014/main" id="{8CA1DD4C-BA2A-4DF5-8E36-076E1F5674E8}"/>
              </a:ext>
            </a:extLst>
          </p:cNvPr>
          <p:cNvPicPr>
            <a:picLocks noChangeAspect="1" noChangeArrowheads="1" noCrop="1"/>
          </p:cNvPicPr>
          <p:nvPr/>
        </p:nvPicPr>
        <p:blipFill>
          <a:blip r:embed="rId12">
            <a:extLst>
              <a:ext uri="{28A0092B-C50C-407E-A947-70E740481C1C}">
                <a14:useLocalDpi xmlns:a14="http://schemas.microsoft.com/office/drawing/2010/main" val="0"/>
              </a:ext>
            </a:extLst>
          </a:blip>
          <a:srcRect/>
          <a:stretch>
            <a:fillRect/>
          </a:stretch>
        </p:blipFill>
        <p:spPr bwMode="auto">
          <a:xfrm>
            <a:off x="4762500" y="2944813"/>
            <a:ext cx="1436688" cy="116363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Title 1"/>
          <p:cNvSpPr>
            <a:spLocks noGrp="1"/>
          </p:cNvSpPr>
          <p:nvPr>
            <p:ph type="title"/>
          </p:nvPr>
        </p:nvSpPr>
        <p:spPr/>
        <p:txBody>
          <a:bodyPr/>
          <a:lstStyle/>
          <a:p>
            <a:r>
              <a:rPr lang="en-US" altLang="en-US"/>
              <a:t>Example 3</a:t>
            </a:r>
          </a:p>
        </p:txBody>
      </p:sp>
      <p:graphicFrame>
        <p:nvGraphicFramePr>
          <p:cNvPr id="6" name="Content Placeholder 3"/>
          <p:cNvGraphicFramePr>
            <a:graphicFrameLocks/>
          </p:cNvGraphicFramePr>
          <p:nvPr/>
        </p:nvGraphicFramePr>
        <p:xfrm>
          <a:off x="342900" y="1820863"/>
          <a:ext cx="5135559" cy="4079878"/>
        </p:xfrm>
        <a:graphic>
          <a:graphicData uri="http://schemas.openxmlformats.org/drawingml/2006/table">
            <a:tbl>
              <a:tblPr firstRow="1" bandRow="1">
                <a:tableStyleId>{5C22544A-7EE6-4342-B048-85BDC9FD1C3A}</a:tableStyleId>
              </a:tblPr>
              <a:tblGrid>
                <a:gridCol w="466869">
                  <a:extLst>
                    <a:ext uri="{9D8B030D-6E8A-4147-A177-3AD203B41FA5}">
                      <a16:colId xmlns:a16="http://schemas.microsoft.com/office/drawing/2014/main" val="20000"/>
                    </a:ext>
                  </a:extLst>
                </a:gridCol>
                <a:gridCol w="466869">
                  <a:extLst>
                    <a:ext uri="{9D8B030D-6E8A-4147-A177-3AD203B41FA5}">
                      <a16:colId xmlns:a16="http://schemas.microsoft.com/office/drawing/2014/main" val="20001"/>
                    </a:ext>
                  </a:extLst>
                </a:gridCol>
                <a:gridCol w="466869">
                  <a:extLst>
                    <a:ext uri="{9D8B030D-6E8A-4147-A177-3AD203B41FA5}">
                      <a16:colId xmlns:a16="http://schemas.microsoft.com/office/drawing/2014/main" val="20002"/>
                    </a:ext>
                  </a:extLst>
                </a:gridCol>
                <a:gridCol w="466869">
                  <a:extLst>
                    <a:ext uri="{9D8B030D-6E8A-4147-A177-3AD203B41FA5}">
                      <a16:colId xmlns:a16="http://schemas.microsoft.com/office/drawing/2014/main" val="20003"/>
                    </a:ext>
                  </a:extLst>
                </a:gridCol>
                <a:gridCol w="466869">
                  <a:extLst>
                    <a:ext uri="{9D8B030D-6E8A-4147-A177-3AD203B41FA5}">
                      <a16:colId xmlns:a16="http://schemas.microsoft.com/office/drawing/2014/main" val="20004"/>
                    </a:ext>
                  </a:extLst>
                </a:gridCol>
                <a:gridCol w="466869">
                  <a:extLst>
                    <a:ext uri="{9D8B030D-6E8A-4147-A177-3AD203B41FA5}">
                      <a16:colId xmlns:a16="http://schemas.microsoft.com/office/drawing/2014/main" val="20005"/>
                    </a:ext>
                  </a:extLst>
                </a:gridCol>
                <a:gridCol w="466869">
                  <a:extLst>
                    <a:ext uri="{9D8B030D-6E8A-4147-A177-3AD203B41FA5}">
                      <a16:colId xmlns:a16="http://schemas.microsoft.com/office/drawing/2014/main" val="20006"/>
                    </a:ext>
                  </a:extLst>
                </a:gridCol>
                <a:gridCol w="466869">
                  <a:extLst>
                    <a:ext uri="{9D8B030D-6E8A-4147-A177-3AD203B41FA5}">
                      <a16:colId xmlns:a16="http://schemas.microsoft.com/office/drawing/2014/main" val="20007"/>
                    </a:ext>
                  </a:extLst>
                </a:gridCol>
                <a:gridCol w="466869">
                  <a:extLst>
                    <a:ext uri="{9D8B030D-6E8A-4147-A177-3AD203B41FA5}">
                      <a16:colId xmlns:a16="http://schemas.microsoft.com/office/drawing/2014/main" val="20008"/>
                    </a:ext>
                  </a:extLst>
                </a:gridCol>
                <a:gridCol w="466869">
                  <a:extLst>
                    <a:ext uri="{9D8B030D-6E8A-4147-A177-3AD203B41FA5}">
                      <a16:colId xmlns:a16="http://schemas.microsoft.com/office/drawing/2014/main" val="20009"/>
                    </a:ext>
                  </a:extLst>
                </a:gridCol>
                <a:gridCol w="466869">
                  <a:extLst>
                    <a:ext uri="{9D8B030D-6E8A-4147-A177-3AD203B41FA5}">
                      <a16:colId xmlns:a16="http://schemas.microsoft.com/office/drawing/2014/main" val="20010"/>
                    </a:ext>
                  </a:extLst>
                </a:gridCol>
              </a:tblGrid>
              <a:tr h="370898">
                <a:tc>
                  <a:txBody>
                    <a:bodyPr/>
                    <a:lstStyle/>
                    <a:p>
                      <a:endParaRPr lang="en-US" sz="1800" dirty="0"/>
                    </a:p>
                  </a:txBody>
                  <a:tcPr marL="91444" marR="91444" marT="45727" marB="45727"/>
                </a:tc>
                <a:tc>
                  <a:txBody>
                    <a:bodyPr/>
                    <a:lstStyle/>
                    <a:p>
                      <a:r>
                        <a:rPr lang="en-US" sz="1800" dirty="0"/>
                        <a:t>A</a:t>
                      </a:r>
                    </a:p>
                  </a:txBody>
                  <a:tcPr marL="91444" marR="91444" marT="45727" marB="45727"/>
                </a:tc>
                <a:tc>
                  <a:txBody>
                    <a:bodyPr/>
                    <a:lstStyle/>
                    <a:p>
                      <a:r>
                        <a:rPr lang="en-US" sz="1800" dirty="0"/>
                        <a:t>B</a:t>
                      </a:r>
                    </a:p>
                  </a:txBody>
                  <a:tcPr marL="91444" marR="91444" marT="45727" marB="45727"/>
                </a:tc>
                <a:tc>
                  <a:txBody>
                    <a:bodyPr/>
                    <a:lstStyle/>
                    <a:p>
                      <a:r>
                        <a:rPr lang="en-US" sz="1800" dirty="0"/>
                        <a:t>C</a:t>
                      </a:r>
                    </a:p>
                  </a:txBody>
                  <a:tcPr marL="91444" marR="91444" marT="45727" marB="45727"/>
                </a:tc>
                <a:tc>
                  <a:txBody>
                    <a:bodyPr/>
                    <a:lstStyle/>
                    <a:p>
                      <a:r>
                        <a:rPr lang="en-US" sz="1800" dirty="0"/>
                        <a:t>D</a:t>
                      </a:r>
                    </a:p>
                  </a:txBody>
                  <a:tcPr marL="91444" marR="91444" marT="45727" marB="45727"/>
                </a:tc>
                <a:tc>
                  <a:txBody>
                    <a:bodyPr/>
                    <a:lstStyle/>
                    <a:p>
                      <a:r>
                        <a:rPr lang="en-US" sz="1800" dirty="0"/>
                        <a:t>E</a:t>
                      </a:r>
                    </a:p>
                  </a:txBody>
                  <a:tcPr marL="91444" marR="91444" marT="45727" marB="45727"/>
                </a:tc>
                <a:tc>
                  <a:txBody>
                    <a:bodyPr/>
                    <a:lstStyle/>
                    <a:p>
                      <a:r>
                        <a:rPr lang="en-US" sz="1800" dirty="0"/>
                        <a:t>F</a:t>
                      </a:r>
                    </a:p>
                  </a:txBody>
                  <a:tcPr marL="91444" marR="91444" marT="45727" marB="45727"/>
                </a:tc>
                <a:tc>
                  <a:txBody>
                    <a:bodyPr/>
                    <a:lstStyle/>
                    <a:p>
                      <a:r>
                        <a:rPr lang="en-US" sz="1800" dirty="0"/>
                        <a:t>G</a:t>
                      </a:r>
                    </a:p>
                  </a:txBody>
                  <a:tcPr marL="91444" marR="91444" marT="45727" marB="45727"/>
                </a:tc>
                <a:tc>
                  <a:txBody>
                    <a:bodyPr/>
                    <a:lstStyle/>
                    <a:p>
                      <a:r>
                        <a:rPr lang="en-US" sz="1800" dirty="0"/>
                        <a:t>H</a:t>
                      </a:r>
                    </a:p>
                  </a:txBody>
                  <a:tcPr marL="91444" marR="91444" marT="45727" marB="45727"/>
                </a:tc>
                <a:tc>
                  <a:txBody>
                    <a:bodyPr/>
                    <a:lstStyle/>
                    <a:p>
                      <a:r>
                        <a:rPr lang="en-US" sz="1800" dirty="0"/>
                        <a:t>I</a:t>
                      </a:r>
                    </a:p>
                  </a:txBody>
                  <a:tcPr marL="91444" marR="91444" marT="45727" marB="45727"/>
                </a:tc>
                <a:tc>
                  <a:txBody>
                    <a:bodyPr/>
                    <a:lstStyle/>
                    <a:p>
                      <a:r>
                        <a:rPr lang="en-US" sz="1800" dirty="0"/>
                        <a:t>J</a:t>
                      </a:r>
                    </a:p>
                  </a:txBody>
                  <a:tcPr marL="91444" marR="91444" marT="45727" marB="45727"/>
                </a:tc>
                <a:extLst>
                  <a:ext uri="{0D108BD9-81ED-4DB2-BD59-A6C34878D82A}">
                    <a16:rowId xmlns:a16="http://schemas.microsoft.com/office/drawing/2014/main" val="10000"/>
                  </a:ext>
                </a:extLst>
              </a:tr>
              <a:tr h="370898">
                <a:tc>
                  <a:txBody>
                    <a:bodyPr/>
                    <a:lstStyle/>
                    <a:p>
                      <a:r>
                        <a:rPr lang="en-US" sz="1800" dirty="0"/>
                        <a:t>1</a:t>
                      </a:r>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dirty="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extLst>
                  <a:ext uri="{0D108BD9-81ED-4DB2-BD59-A6C34878D82A}">
                    <a16:rowId xmlns:a16="http://schemas.microsoft.com/office/drawing/2014/main" val="10001"/>
                  </a:ext>
                </a:extLst>
              </a:tr>
              <a:tr h="370898">
                <a:tc>
                  <a:txBody>
                    <a:bodyPr/>
                    <a:lstStyle/>
                    <a:p>
                      <a:r>
                        <a:rPr lang="en-US" sz="1800" dirty="0"/>
                        <a:t>2</a:t>
                      </a:r>
                    </a:p>
                  </a:txBody>
                  <a:tcPr marL="91444" marR="91444" marT="45727" marB="45727"/>
                </a:tc>
                <a:tc>
                  <a:txBody>
                    <a:bodyPr/>
                    <a:lstStyle/>
                    <a:p>
                      <a:endParaRPr lang="en-US" sz="1800" dirty="0"/>
                    </a:p>
                  </a:txBody>
                  <a:tcPr marL="91444" marR="91444" marT="45727" marB="45727"/>
                </a:tc>
                <a:tc>
                  <a:txBody>
                    <a:bodyPr/>
                    <a:lstStyle/>
                    <a:p>
                      <a:endParaRPr lang="en-US" sz="1800"/>
                    </a:p>
                  </a:txBody>
                  <a:tcPr marL="91444" marR="91444" marT="45727" marB="45727"/>
                </a:tc>
                <a:tc>
                  <a:txBody>
                    <a:bodyPr/>
                    <a:lstStyle/>
                    <a:p>
                      <a:endParaRPr lang="en-US" sz="1800" dirty="0"/>
                    </a:p>
                  </a:txBody>
                  <a:tcPr marL="91444" marR="91444" marT="45727" marB="45727"/>
                </a:tc>
                <a:tc>
                  <a:txBody>
                    <a:bodyPr/>
                    <a:lstStyle/>
                    <a:p>
                      <a:endParaRPr lang="en-US" sz="1800" dirty="0"/>
                    </a:p>
                  </a:txBody>
                  <a:tcPr marL="91444" marR="91444" marT="45727" marB="45727"/>
                </a:tc>
                <a:tc>
                  <a:txBody>
                    <a:bodyPr/>
                    <a:lstStyle/>
                    <a:p>
                      <a:endParaRPr lang="en-US" sz="1800" dirty="0"/>
                    </a:p>
                  </a:txBody>
                  <a:tcPr marL="91444" marR="91444" marT="45727" marB="45727"/>
                </a:tc>
                <a:tc>
                  <a:txBody>
                    <a:bodyPr/>
                    <a:lstStyle/>
                    <a:p>
                      <a:endParaRPr lang="en-US" sz="1800" dirty="0"/>
                    </a:p>
                  </a:txBody>
                  <a:tcPr marL="91444" marR="91444" marT="45727" marB="45727"/>
                </a:tc>
                <a:tc>
                  <a:txBody>
                    <a:bodyPr/>
                    <a:lstStyle/>
                    <a:p>
                      <a:endParaRPr lang="en-US" sz="1800"/>
                    </a:p>
                  </a:txBody>
                  <a:tcPr marL="91444" marR="91444" marT="45727" marB="45727"/>
                </a:tc>
                <a:tc>
                  <a:txBody>
                    <a:bodyPr/>
                    <a:lstStyle/>
                    <a:p>
                      <a:endParaRPr lang="en-US" sz="1800" dirty="0"/>
                    </a:p>
                  </a:txBody>
                  <a:tcPr marL="91444" marR="91444" marT="45727" marB="45727"/>
                </a:tc>
                <a:tc>
                  <a:txBody>
                    <a:bodyPr/>
                    <a:lstStyle/>
                    <a:p>
                      <a:endParaRPr lang="en-US" sz="1800"/>
                    </a:p>
                  </a:txBody>
                  <a:tcPr marL="91444" marR="91444" marT="45727" marB="45727"/>
                </a:tc>
                <a:tc>
                  <a:txBody>
                    <a:bodyPr/>
                    <a:lstStyle/>
                    <a:p>
                      <a:endParaRPr lang="en-US" sz="1800" dirty="0"/>
                    </a:p>
                  </a:txBody>
                  <a:tcPr marL="91444" marR="91444" marT="45727" marB="45727"/>
                </a:tc>
                <a:extLst>
                  <a:ext uri="{0D108BD9-81ED-4DB2-BD59-A6C34878D82A}">
                    <a16:rowId xmlns:a16="http://schemas.microsoft.com/office/drawing/2014/main" val="10002"/>
                  </a:ext>
                </a:extLst>
              </a:tr>
              <a:tr h="370898">
                <a:tc>
                  <a:txBody>
                    <a:bodyPr/>
                    <a:lstStyle/>
                    <a:p>
                      <a:r>
                        <a:rPr lang="en-US" sz="1800" dirty="0"/>
                        <a:t>3</a:t>
                      </a:r>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dirty="0"/>
                    </a:p>
                  </a:txBody>
                  <a:tcPr marL="91444" marR="91444" marT="45727" marB="45727">
                    <a:solidFill>
                      <a:schemeClr val="tx1"/>
                    </a:solidFill>
                  </a:tcPr>
                </a:tc>
                <a:tc>
                  <a:txBody>
                    <a:bodyPr/>
                    <a:lstStyle/>
                    <a:p>
                      <a:endParaRPr lang="en-US" sz="1800" dirty="0"/>
                    </a:p>
                  </a:txBody>
                  <a:tcPr marL="91444" marR="91444" marT="45727" marB="45727">
                    <a:solidFill>
                      <a:schemeClr val="tx1"/>
                    </a:solidFill>
                  </a:tcPr>
                </a:tc>
                <a:tc>
                  <a:txBody>
                    <a:bodyPr/>
                    <a:lstStyle/>
                    <a:p>
                      <a:endParaRPr lang="en-US" sz="1800" dirty="0"/>
                    </a:p>
                  </a:txBody>
                  <a:tcPr marL="91444" marR="91444" marT="45727" marB="45727">
                    <a:solidFill>
                      <a:schemeClr val="tx1"/>
                    </a:solidFill>
                  </a:tcPr>
                </a:tc>
                <a:tc>
                  <a:txBody>
                    <a:bodyPr/>
                    <a:lstStyle/>
                    <a:p>
                      <a:endParaRPr lang="en-US" sz="1800" dirty="0"/>
                    </a:p>
                  </a:txBody>
                  <a:tcPr marL="91444" marR="91444" marT="45727" marB="45727">
                    <a:solidFill>
                      <a:schemeClr val="tx1"/>
                    </a:solidFill>
                  </a:tcPr>
                </a:tc>
                <a:tc>
                  <a:txBody>
                    <a:bodyPr/>
                    <a:lstStyle/>
                    <a:p>
                      <a:endParaRPr lang="en-US" sz="1800"/>
                    </a:p>
                  </a:txBody>
                  <a:tcPr marL="91444" marR="91444" marT="45727" marB="45727"/>
                </a:tc>
                <a:tc>
                  <a:txBody>
                    <a:bodyPr/>
                    <a:lstStyle/>
                    <a:p>
                      <a:endParaRPr lang="en-US" sz="1800" dirty="0"/>
                    </a:p>
                  </a:txBody>
                  <a:tcPr marL="91444" marR="91444" marT="45727" marB="45727"/>
                </a:tc>
                <a:tc>
                  <a:txBody>
                    <a:bodyPr/>
                    <a:lstStyle/>
                    <a:p>
                      <a:endParaRPr lang="en-US" sz="1800"/>
                    </a:p>
                  </a:txBody>
                  <a:tcPr marL="91444" marR="91444" marT="45727" marB="45727"/>
                </a:tc>
                <a:tc>
                  <a:txBody>
                    <a:bodyPr/>
                    <a:lstStyle/>
                    <a:p>
                      <a:endParaRPr lang="en-US" sz="1800" dirty="0"/>
                    </a:p>
                  </a:txBody>
                  <a:tcPr marL="91444" marR="91444" marT="45727" marB="45727"/>
                </a:tc>
                <a:extLst>
                  <a:ext uri="{0D108BD9-81ED-4DB2-BD59-A6C34878D82A}">
                    <a16:rowId xmlns:a16="http://schemas.microsoft.com/office/drawing/2014/main" val="10003"/>
                  </a:ext>
                </a:extLst>
              </a:tr>
              <a:tr h="370898">
                <a:tc>
                  <a:txBody>
                    <a:bodyPr/>
                    <a:lstStyle/>
                    <a:p>
                      <a:r>
                        <a:rPr lang="en-US" sz="1800" dirty="0"/>
                        <a:t>4</a:t>
                      </a:r>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dirty="0"/>
                    </a:p>
                  </a:txBody>
                  <a:tcPr marL="91444" marR="91444" marT="45727" marB="45727">
                    <a:solidFill>
                      <a:schemeClr val="tx1"/>
                    </a:solidFill>
                  </a:tcPr>
                </a:tc>
                <a:tc>
                  <a:txBody>
                    <a:bodyPr/>
                    <a:lstStyle/>
                    <a:p>
                      <a:endParaRPr lang="en-US" sz="1800" dirty="0"/>
                    </a:p>
                  </a:txBody>
                  <a:tcPr marL="91444" marR="91444" marT="45727" marB="45727">
                    <a:solidFill>
                      <a:schemeClr val="tx1"/>
                    </a:solidFill>
                  </a:tcPr>
                </a:tc>
                <a:tc>
                  <a:txBody>
                    <a:bodyPr/>
                    <a:lstStyle/>
                    <a:p>
                      <a:endParaRPr lang="en-US" sz="1800" dirty="0"/>
                    </a:p>
                  </a:txBody>
                  <a:tcPr marL="91444" marR="91444" marT="45727" marB="45727">
                    <a:solidFill>
                      <a:schemeClr val="tx1"/>
                    </a:solidFill>
                  </a:tcPr>
                </a:tc>
                <a:tc>
                  <a:txBody>
                    <a:bodyPr/>
                    <a:lstStyle/>
                    <a:p>
                      <a:endParaRPr lang="en-US" sz="1800" dirty="0"/>
                    </a:p>
                  </a:txBody>
                  <a:tcPr marL="91444" marR="91444" marT="45727" marB="45727">
                    <a:solidFill>
                      <a:schemeClr val="tx1"/>
                    </a:solidFill>
                  </a:tcPr>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dirty="0"/>
                    </a:p>
                  </a:txBody>
                  <a:tcPr marL="91444" marR="91444" marT="45727" marB="45727"/>
                </a:tc>
                <a:extLst>
                  <a:ext uri="{0D108BD9-81ED-4DB2-BD59-A6C34878D82A}">
                    <a16:rowId xmlns:a16="http://schemas.microsoft.com/office/drawing/2014/main" val="10004"/>
                  </a:ext>
                </a:extLst>
              </a:tr>
              <a:tr h="370898">
                <a:tc>
                  <a:txBody>
                    <a:bodyPr/>
                    <a:lstStyle/>
                    <a:p>
                      <a:r>
                        <a:rPr lang="en-US" sz="1800" dirty="0"/>
                        <a:t>5</a:t>
                      </a:r>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dirty="0"/>
                    </a:p>
                  </a:txBody>
                  <a:tcPr marL="91444" marR="91444" marT="45727" marB="45727">
                    <a:solidFill>
                      <a:schemeClr val="tx1"/>
                    </a:solidFill>
                  </a:tcPr>
                </a:tc>
                <a:tc>
                  <a:txBody>
                    <a:bodyPr/>
                    <a:lstStyle/>
                    <a:p>
                      <a:endParaRPr lang="en-US" sz="1800"/>
                    </a:p>
                  </a:txBody>
                  <a:tcPr marL="91444" marR="91444" marT="45727" marB="45727"/>
                </a:tc>
                <a:tc>
                  <a:txBody>
                    <a:bodyPr/>
                    <a:lstStyle/>
                    <a:p>
                      <a:endParaRPr lang="en-US" sz="1800" dirty="0"/>
                    </a:p>
                  </a:txBody>
                  <a:tcPr marL="91444" marR="91444" marT="45727" marB="45727"/>
                </a:tc>
                <a:tc>
                  <a:txBody>
                    <a:bodyPr/>
                    <a:lstStyle/>
                    <a:p>
                      <a:endParaRPr lang="en-US" sz="1800" dirty="0"/>
                    </a:p>
                  </a:txBody>
                  <a:tcPr marL="91444" marR="91444" marT="45727" marB="45727">
                    <a:solidFill>
                      <a:schemeClr val="tx1"/>
                    </a:solidFill>
                  </a:tcPr>
                </a:tc>
                <a:tc>
                  <a:txBody>
                    <a:bodyPr/>
                    <a:lstStyle/>
                    <a:p>
                      <a:endParaRPr lang="en-US" sz="1800"/>
                    </a:p>
                  </a:txBody>
                  <a:tcPr marL="91444" marR="91444" marT="45727" marB="45727"/>
                </a:tc>
                <a:tc>
                  <a:txBody>
                    <a:bodyPr/>
                    <a:lstStyle/>
                    <a:p>
                      <a:endParaRPr lang="en-US" sz="1800" dirty="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extLst>
                  <a:ext uri="{0D108BD9-81ED-4DB2-BD59-A6C34878D82A}">
                    <a16:rowId xmlns:a16="http://schemas.microsoft.com/office/drawing/2014/main" val="10005"/>
                  </a:ext>
                </a:extLst>
              </a:tr>
              <a:tr h="370898">
                <a:tc>
                  <a:txBody>
                    <a:bodyPr/>
                    <a:lstStyle/>
                    <a:p>
                      <a:r>
                        <a:rPr lang="en-US" sz="1800" dirty="0"/>
                        <a:t>6</a:t>
                      </a:r>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dirty="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extLst>
                  <a:ext uri="{0D108BD9-81ED-4DB2-BD59-A6C34878D82A}">
                    <a16:rowId xmlns:a16="http://schemas.microsoft.com/office/drawing/2014/main" val="10006"/>
                  </a:ext>
                </a:extLst>
              </a:tr>
              <a:tr h="370898">
                <a:tc>
                  <a:txBody>
                    <a:bodyPr/>
                    <a:lstStyle/>
                    <a:p>
                      <a:r>
                        <a:rPr lang="en-US" sz="1800" dirty="0"/>
                        <a:t>7</a:t>
                      </a:r>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dirty="0"/>
                    </a:p>
                  </a:txBody>
                  <a:tcPr marL="91444" marR="91444" marT="45727" marB="45727"/>
                </a:tc>
                <a:extLst>
                  <a:ext uri="{0D108BD9-81ED-4DB2-BD59-A6C34878D82A}">
                    <a16:rowId xmlns:a16="http://schemas.microsoft.com/office/drawing/2014/main" val="10007"/>
                  </a:ext>
                </a:extLst>
              </a:tr>
              <a:tr h="370898">
                <a:tc>
                  <a:txBody>
                    <a:bodyPr/>
                    <a:lstStyle/>
                    <a:p>
                      <a:r>
                        <a:rPr lang="en-US" sz="1800" dirty="0"/>
                        <a:t>8</a:t>
                      </a:r>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extLst>
                  <a:ext uri="{0D108BD9-81ED-4DB2-BD59-A6C34878D82A}">
                    <a16:rowId xmlns:a16="http://schemas.microsoft.com/office/drawing/2014/main" val="10008"/>
                  </a:ext>
                </a:extLst>
              </a:tr>
              <a:tr h="370898">
                <a:tc>
                  <a:txBody>
                    <a:bodyPr/>
                    <a:lstStyle/>
                    <a:p>
                      <a:r>
                        <a:rPr lang="en-US" sz="1800" dirty="0"/>
                        <a:t>9</a:t>
                      </a:r>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dirty="0"/>
                    </a:p>
                  </a:txBody>
                  <a:tcPr marL="91444" marR="91444" marT="45727" marB="45727"/>
                </a:tc>
                <a:extLst>
                  <a:ext uri="{0D108BD9-81ED-4DB2-BD59-A6C34878D82A}">
                    <a16:rowId xmlns:a16="http://schemas.microsoft.com/office/drawing/2014/main" val="10009"/>
                  </a:ext>
                </a:extLst>
              </a:tr>
              <a:tr h="370898">
                <a:tc>
                  <a:txBody>
                    <a:bodyPr/>
                    <a:lstStyle/>
                    <a:p>
                      <a:r>
                        <a:rPr lang="en-US" sz="1800" dirty="0"/>
                        <a:t>10</a:t>
                      </a:r>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dirty="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dirty="0"/>
                    </a:p>
                  </a:txBody>
                  <a:tcPr marL="91444" marR="91444" marT="45727" marB="45727"/>
                </a:tc>
                <a:extLst>
                  <a:ext uri="{0D108BD9-81ED-4DB2-BD59-A6C34878D82A}">
                    <a16:rowId xmlns:a16="http://schemas.microsoft.com/office/drawing/2014/main" val="10010"/>
                  </a:ext>
                </a:extLst>
              </a:tr>
            </a:tbl>
          </a:graphicData>
        </a:graphic>
      </p:graphicFrame>
      <p:sp>
        <p:nvSpPr>
          <p:cNvPr id="69781" name="TextBox 6"/>
          <p:cNvSpPr txBox="1">
            <a:spLocks noChangeArrowheads="1"/>
          </p:cNvSpPr>
          <p:nvPr/>
        </p:nvSpPr>
        <p:spPr bwMode="auto">
          <a:xfrm>
            <a:off x="2376488" y="1500188"/>
            <a:ext cx="7064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spcBef>
                <a:spcPct val="0"/>
              </a:spcBef>
              <a:spcAft>
                <a:spcPct val="0"/>
              </a:spcAft>
              <a:buClrTx/>
              <a:buSzTx/>
              <a:buFontTx/>
              <a:buNone/>
            </a:pPr>
            <a:r>
              <a:rPr lang="en-US" altLang="en-US" sz="1400"/>
              <a:t>Items</a:t>
            </a:r>
          </a:p>
        </p:txBody>
      </p:sp>
      <p:sp>
        <p:nvSpPr>
          <p:cNvPr id="69782" name="TextBox 7"/>
          <p:cNvSpPr txBox="1">
            <a:spLocks noChangeArrowheads="1"/>
          </p:cNvSpPr>
          <p:nvPr/>
        </p:nvSpPr>
        <p:spPr bwMode="auto">
          <a:xfrm rot="-5400000">
            <a:off x="-491331" y="3677444"/>
            <a:ext cx="13525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spcBef>
                <a:spcPct val="0"/>
              </a:spcBef>
              <a:spcAft>
                <a:spcPct val="0"/>
              </a:spcAft>
              <a:buClrTx/>
              <a:buSzTx/>
              <a:buFontTx/>
              <a:buNone/>
            </a:pPr>
            <a:r>
              <a:rPr lang="en-US" altLang="en-US" sz="1400"/>
              <a:t>Transactions</a:t>
            </a:r>
          </a:p>
        </p:txBody>
      </p:sp>
      <p:sp>
        <p:nvSpPr>
          <p:cNvPr id="69783" name="TextBox 2"/>
          <p:cNvSpPr txBox="1">
            <a:spLocks noChangeArrowheads="1"/>
          </p:cNvSpPr>
          <p:nvPr/>
        </p:nvSpPr>
        <p:spPr bwMode="auto">
          <a:xfrm>
            <a:off x="5910263" y="1870075"/>
            <a:ext cx="31115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spcBef>
                <a:spcPct val="0"/>
              </a:spcBef>
              <a:spcAft>
                <a:spcPct val="0"/>
              </a:spcAft>
              <a:buClrTx/>
              <a:buSzTx/>
              <a:buFontTx/>
              <a:buNone/>
            </a:pPr>
            <a:r>
              <a:rPr lang="en-US" altLang="en-US" sz="1400"/>
              <a:t>Closed itemsets: {C,D,E,F}, {C,F}</a:t>
            </a:r>
          </a:p>
        </p:txBody>
      </p:sp>
    </p:spTree>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Title 1"/>
          <p:cNvSpPr>
            <a:spLocks noGrp="1"/>
          </p:cNvSpPr>
          <p:nvPr>
            <p:ph type="title"/>
          </p:nvPr>
        </p:nvSpPr>
        <p:spPr/>
        <p:txBody>
          <a:bodyPr/>
          <a:lstStyle/>
          <a:p>
            <a:r>
              <a:rPr lang="en-US" altLang="en-US"/>
              <a:t>Example 4</a:t>
            </a:r>
          </a:p>
        </p:txBody>
      </p:sp>
      <p:graphicFrame>
        <p:nvGraphicFramePr>
          <p:cNvPr id="6" name="Content Placeholder 3"/>
          <p:cNvGraphicFramePr>
            <a:graphicFrameLocks/>
          </p:cNvGraphicFramePr>
          <p:nvPr/>
        </p:nvGraphicFramePr>
        <p:xfrm>
          <a:off x="342900" y="1820863"/>
          <a:ext cx="5135559" cy="4079878"/>
        </p:xfrm>
        <a:graphic>
          <a:graphicData uri="http://schemas.openxmlformats.org/drawingml/2006/table">
            <a:tbl>
              <a:tblPr firstRow="1" bandRow="1">
                <a:tableStyleId>{5C22544A-7EE6-4342-B048-85BDC9FD1C3A}</a:tableStyleId>
              </a:tblPr>
              <a:tblGrid>
                <a:gridCol w="466869">
                  <a:extLst>
                    <a:ext uri="{9D8B030D-6E8A-4147-A177-3AD203B41FA5}">
                      <a16:colId xmlns:a16="http://schemas.microsoft.com/office/drawing/2014/main" val="20000"/>
                    </a:ext>
                  </a:extLst>
                </a:gridCol>
                <a:gridCol w="466869">
                  <a:extLst>
                    <a:ext uri="{9D8B030D-6E8A-4147-A177-3AD203B41FA5}">
                      <a16:colId xmlns:a16="http://schemas.microsoft.com/office/drawing/2014/main" val="20001"/>
                    </a:ext>
                  </a:extLst>
                </a:gridCol>
                <a:gridCol w="466869">
                  <a:extLst>
                    <a:ext uri="{9D8B030D-6E8A-4147-A177-3AD203B41FA5}">
                      <a16:colId xmlns:a16="http://schemas.microsoft.com/office/drawing/2014/main" val="20002"/>
                    </a:ext>
                  </a:extLst>
                </a:gridCol>
                <a:gridCol w="466869">
                  <a:extLst>
                    <a:ext uri="{9D8B030D-6E8A-4147-A177-3AD203B41FA5}">
                      <a16:colId xmlns:a16="http://schemas.microsoft.com/office/drawing/2014/main" val="20003"/>
                    </a:ext>
                  </a:extLst>
                </a:gridCol>
                <a:gridCol w="466869">
                  <a:extLst>
                    <a:ext uri="{9D8B030D-6E8A-4147-A177-3AD203B41FA5}">
                      <a16:colId xmlns:a16="http://schemas.microsoft.com/office/drawing/2014/main" val="20004"/>
                    </a:ext>
                  </a:extLst>
                </a:gridCol>
                <a:gridCol w="466869">
                  <a:extLst>
                    <a:ext uri="{9D8B030D-6E8A-4147-A177-3AD203B41FA5}">
                      <a16:colId xmlns:a16="http://schemas.microsoft.com/office/drawing/2014/main" val="20005"/>
                    </a:ext>
                  </a:extLst>
                </a:gridCol>
                <a:gridCol w="466869">
                  <a:extLst>
                    <a:ext uri="{9D8B030D-6E8A-4147-A177-3AD203B41FA5}">
                      <a16:colId xmlns:a16="http://schemas.microsoft.com/office/drawing/2014/main" val="20006"/>
                    </a:ext>
                  </a:extLst>
                </a:gridCol>
                <a:gridCol w="466869">
                  <a:extLst>
                    <a:ext uri="{9D8B030D-6E8A-4147-A177-3AD203B41FA5}">
                      <a16:colId xmlns:a16="http://schemas.microsoft.com/office/drawing/2014/main" val="20007"/>
                    </a:ext>
                  </a:extLst>
                </a:gridCol>
                <a:gridCol w="466869">
                  <a:extLst>
                    <a:ext uri="{9D8B030D-6E8A-4147-A177-3AD203B41FA5}">
                      <a16:colId xmlns:a16="http://schemas.microsoft.com/office/drawing/2014/main" val="20008"/>
                    </a:ext>
                  </a:extLst>
                </a:gridCol>
                <a:gridCol w="466869">
                  <a:extLst>
                    <a:ext uri="{9D8B030D-6E8A-4147-A177-3AD203B41FA5}">
                      <a16:colId xmlns:a16="http://schemas.microsoft.com/office/drawing/2014/main" val="20009"/>
                    </a:ext>
                  </a:extLst>
                </a:gridCol>
                <a:gridCol w="466869">
                  <a:extLst>
                    <a:ext uri="{9D8B030D-6E8A-4147-A177-3AD203B41FA5}">
                      <a16:colId xmlns:a16="http://schemas.microsoft.com/office/drawing/2014/main" val="20010"/>
                    </a:ext>
                  </a:extLst>
                </a:gridCol>
              </a:tblGrid>
              <a:tr h="370898">
                <a:tc>
                  <a:txBody>
                    <a:bodyPr/>
                    <a:lstStyle/>
                    <a:p>
                      <a:endParaRPr lang="en-US" sz="1800" dirty="0"/>
                    </a:p>
                  </a:txBody>
                  <a:tcPr marL="91444" marR="91444" marT="45727" marB="45727"/>
                </a:tc>
                <a:tc>
                  <a:txBody>
                    <a:bodyPr/>
                    <a:lstStyle/>
                    <a:p>
                      <a:r>
                        <a:rPr lang="en-US" sz="1800" dirty="0"/>
                        <a:t>A</a:t>
                      </a:r>
                    </a:p>
                  </a:txBody>
                  <a:tcPr marL="91444" marR="91444" marT="45727" marB="45727"/>
                </a:tc>
                <a:tc>
                  <a:txBody>
                    <a:bodyPr/>
                    <a:lstStyle/>
                    <a:p>
                      <a:r>
                        <a:rPr lang="en-US" sz="1800" dirty="0"/>
                        <a:t>B</a:t>
                      </a:r>
                    </a:p>
                  </a:txBody>
                  <a:tcPr marL="91444" marR="91444" marT="45727" marB="45727"/>
                </a:tc>
                <a:tc>
                  <a:txBody>
                    <a:bodyPr/>
                    <a:lstStyle/>
                    <a:p>
                      <a:r>
                        <a:rPr lang="en-US" sz="1800" dirty="0"/>
                        <a:t>C</a:t>
                      </a:r>
                    </a:p>
                  </a:txBody>
                  <a:tcPr marL="91444" marR="91444" marT="45727" marB="45727"/>
                </a:tc>
                <a:tc>
                  <a:txBody>
                    <a:bodyPr/>
                    <a:lstStyle/>
                    <a:p>
                      <a:r>
                        <a:rPr lang="en-US" sz="1800" dirty="0"/>
                        <a:t>D</a:t>
                      </a:r>
                    </a:p>
                  </a:txBody>
                  <a:tcPr marL="91444" marR="91444" marT="45727" marB="45727"/>
                </a:tc>
                <a:tc>
                  <a:txBody>
                    <a:bodyPr/>
                    <a:lstStyle/>
                    <a:p>
                      <a:r>
                        <a:rPr lang="en-US" sz="1800" dirty="0"/>
                        <a:t>E</a:t>
                      </a:r>
                    </a:p>
                  </a:txBody>
                  <a:tcPr marL="91444" marR="91444" marT="45727" marB="45727"/>
                </a:tc>
                <a:tc>
                  <a:txBody>
                    <a:bodyPr/>
                    <a:lstStyle/>
                    <a:p>
                      <a:r>
                        <a:rPr lang="en-US" sz="1800" dirty="0"/>
                        <a:t>F</a:t>
                      </a:r>
                    </a:p>
                  </a:txBody>
                  <a:tcPr marL="91444" marR="91444" marT="45727" marB="45727"/>
                </a:tc>
                <a:tc>
                  <a:txBody>
                    <a:bodyPr/>
                    <a:lstStyle/>
                    <a:p>
                      <a:r>
                        <a:rPr lang="en-US" sz="1800" dirty="0"/>
                        <a:t>G</a:t>
                      </a:r>
                    </a:p>
                  </a:txBody>
                  <a:tcPr marL="91444" marR="91444" marT="45727" marB="45727"/>
                </a:tc>
                <a:tc>
                  <a:txBody>
                    <a:bodyPr/>
                    <a:lstStyle/>
                    <a:p>
                      <a:r>
                        <a:rPr lang="en-US" sz="1800" dirty="0"/>
                        <a:t>H</a:t>
                      </a:r>
                    </a:p>
                  </a:txBody>
                  <a:tcPr marL="91444" marR="91444" marT="45727" marB="45727"/>
                </a:tc>
                <a:tc>
                  <a:txBody>
                    <a:bodyPr/>
                    <a:lstStyle/>
                    <a:p>
                      <a:r>
                        <a:rPr lang="en-US" sz="1800" dirty="0"/>
                        <a:t>I</a:t>
                      </a:r>
                    </a:p>
                  </a:txBody>
                  <a:tcPr marL="91444" marR="91444" marT="45727" marB="45727"/>
                </a:tc>
                <a:tc>
                  <a:txBody>
                    <a:bodyPr/>
                    <a:lstStyle/>
                    <a:p>
                      <a:r>
                        <a:rPr lang="en-US" sz="1800" dirty="0"/>
                        <a:t>J</a:t>
                      </a:r>
                    </a:p>
                  </a:txBody>
                  <a:tcPr marL="91444" marR="91444" marT="45727" marB="45727"/>
                </a:tc>
                <a:extLst>
                  <a:ext uri="{0D108BD9-81ED-4DB2-BD59-A6C34878D82A}">
                    <a16:rowId xmlns:a16="http://schemas.microsoft.com/office/drawing/2014/main" val="10000"/>
                  </a:ext>
                </a:extLst>
              </a:tr>
              <a:tr h="370898">
                <a:tc>
                  <a:txBody>
                    <a:bodyPr/>
                    <a:lstStyle/>
                    <a:p>
                      <a:r>
                        <a:rPr lang="en-US" sz="1800" dirty="0"/>
                        <a:t>1</a:t>
                      </a:r>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dirty="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extLst>
                  <a:ext uri="{0D108BD9-81ED-4DB2-BD59-A6C34878D82A}">
                    <a16:rowId xmlns:a16="http://schemas.microsoft.com/office/drawing/2014/main" val="10001"/>
                  </a:ext>
                </a:extLst>
              </a:tr>
              <a:tr h="370898">
                <a:tc>
                  <a:txBody>
                    <a:bodyPr/>
                    <a:lstStyle/>
                    <a:p>
                      <a:r>
                        <a:rPr lang="en-US" sz="1800" dirty="0"/>
                        <a:t>2</a:t>
                      </a:r>
                    </a:p>
                  </a:txBody>
                  <a:tcPr marL="91444" marR="91444" marT="45727" marB="45727"/>
                </a:tc>
                <a:tc>
                  <a:txBody>
                    <a:bodyPr/>
                    <a:lstStyle/>
                    <a:p>
                      <a:endParaRPr lang="en-US" sz="1800" dirty="0"/>
                    </a:p>
                  </a:txBody>
                  <a:tcPr marL="91444" marR="91444" marT="45727" marB="45727"/>
                </a:tc>
                <a:tc>
                  <a:txBody>
                    <a:bodyPr/>
                    <a:lstStyle/>
                    <a:p>
                      <a:endParaRPr lang="en-US" sz="1800"/>
                    </a:p>
                  </a:txBody>
                  <a:tcPr marL="91444" marR="91444" marT="45727" marB="45727"/>
                </a:tc>
                <a:tc>
                  <a:txBody>
                    <a:bodyPr/>
                    <a:lstStyle/>
                    <a:p>
                      <a:endParaRPr lang="en-US" sz="1800" dirty="0"/>
                    </a:p>
                  </a:txBody>
                  <a:tcPr marL="91444" marR="91444" marT="45727" marB="45727"/>
                </a:tc>
                <a:tc>
                  <a:txBody>
                    <a:bodyPr/>
                    <a:lstStyle/>
                    <a:p>
                      <a:endParaRPr lang="en-US" sz="1800" dirty="0"/>
                    </a:p>
                  </a:txBody>
                  <a:tcPr marL="91444" marR="91444" marT="45727" marB="45727"/>
                </a:tc>
                <a:tc>
                  <a:txBody>
                    <a:bodyPr/>
                    <a:lstStyle/>
                    <a:p>
                      <a:endParaRPr lang="en-US" sz="1800" dirty="0"/>
                    </a:p>
                  </a:txBody>
                  <a:tcPr marL="91444" marR="91444" marT="45727" marB="45727"/>
                </a:tc>
                <a:tc>
                  <a:txBody>
                    <a:bodyPr/>
                    <a:lstStyle/>
                    <a:p>
                      <a:endParaRPr lang="en-US" sz="1800" dirty="0"/>
                    </a:p>
                  </a:txBody>
                  <a:tcPr marL="91444" marR="91444" marT="45727" marB="45727"/>
                </a:tc>
                <a:tc>
                  <a:txBody>
                    <a:bodyPr/>
                    <a:lstStyle/>
                    <a:p>
                      <a:endParaRPr lang="en-US" sz="1800"/>
                    </a:p>
                  </a:txBody>
                  <a:tcPr marL="91444" marR="91444" marT="45727" marB="45727"/>
                </a:tc>
                <a:tc>
                  <a:txBody>
                    <a:bodyPr/>
                    <a:lstStyle/>
                    <a:p>
                      <a:endParaRPr lang="en-US" sz="1800" dirty="0"/>
                    </a:p>
                  </a:txBody>
                  <a:tcPr marL="91444" marR="91444" marT="45727" marB="45727"/>
                </a:tc>
                <a:tc>
                  <a:txBody>
                    <a:bodyPr/>
                    <a:lstStyle/>
                    <a:p>
                      <a:endParaRPr lang="en-US" sz="1800"/>
                    </a:p>
                  </a:txBody>
                  <a:tcPr marL="91444" marR="91444" marT="45727" marB="45727"/>
                </a:tc>
                <a:tc>
                  <a:txBody>
                    <a:bodyPr/>
                    <a:lstStyle/>
                    <a:p>
                      <a:endParaRPr lang="en-US" sz="1800" dirty="0"/>
                    </a:p>
                  </a:txBody>
                  <a:tcPr marL="91444" marR="91444" marT="45727" marB="45727"/>
                </a:tc>
                <a:extLst>
                  <a:ext uri="{0D108BD9-81ED-4DB2-BD59-A6C34878D82A}">
                    <a16:rowId xmlns:a16="http://schemas.microsoft.com/office/drawing/2014/main" val="10002"/>
                  </a:ext>
                </a:extLst>
              </a:tr>
              <a:tr h="370898">
                <a:tc>
                  <a:txBody>
                    <a:bodyPr/>
                    <a:lstStyle/>
                    <a:p>
                      <a:r>
                        <a:rPr lang="en-US" sz="1800" dirty="0"/>
                        <a:t>3</a:t>
                      </a:r>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dirty="0"/>
                    </a:p>
                  </a:txBody>
                  <a:tcPr marL="91444" marR="91444" marT="45727" marB="45727">
                    <a:solidFill>
                      <a:schemeClr val="tx1"/>
                    </a:solidFill>
                  </a:tcPr>
                </a:tc>
                <a:tc>
                  <a:txBody>
                    <a:bodyPr/>
                    <a:lstStyle/>
                    <a:p>
                      <a:endParaRPr lang="en-US" sz="1800" dirty="0"/>
                    </a:p>
                  </a:txBody>
                  <a:tcPr marL="91444" marR="91444" marT="45727" marB="45727">
                    <a:solidFill>
                      <a:schemeClr val="tx1"/>
                    </a:solidFill>
                  </a:tcPr>
                </a:tc>
                <a:tc>
                  <a:txBody>
                    <a:bodyPr/>
                    <a:lstStyle/>
                    <a:p>
                      <a:endParaRPr lang="en-US" sz="1800" dirty="0"/>
                    </a:p>
                  </a:txBody>
                  <a:tcPr marL="91444" marR="91444" marT="45727" marB="45727">
                    <a:solidFill>
                      <a:schemeClr val="tx1"/>
                    </a:solidFill>
                  </a:tcPr>
                </a:tc>
                <a:tc>
                  <a:txBody>
                    <a:bodyPr/>
                    <a:lstStyle/>
                    <a:p>
                      <a:endParaRPr lang="en-US" sz="1800" dirty="0"/>
                    </a:p>
                  </a:txBody>
                  <a:tcPr marL="91444" marR="91444" marT="45727" marB="45727">
                    <a:solidFill>
                      <a:schemeClr val="tx1"/>
                    </a:solidFill>
                  </a:tcPr>
                </a:tc>
                <a:tc>
                  <a:txBody>
                    <a:bodyPr/>
                    <a:lstStyle/>
                    <a:p>
                      <a:endParaRPr lang="en-US" sz="1800"/>
                    </a:p>
                  </a:txBody>
                  <a:tcPr marL="91444" marR="91444" marT="45727" marB="45727"/>
                </a:tc>
                <a:tc>
                  <a:txBody>
                    <a:bodyPr/>
                    <a:lstStyle/>
                    <a:p>
                      <a:endParaRPr lang="en-US" sz="1800" dirty="0"/>
                    </a:p>
                  </a:txBody>
                  <a:tcPr marL="91444" marR="91444" marT="45727" marB="45727"/>
                </a:tc>
                <a:tc>
                  <a:txBody>
                    <a:bodyPr/>
                    <a:lstStyle/>
                    <a:p>
                      <a:endParaRPr lang="en-US" sz="1800"/>
                    </a:p>
                  </a:txBody>
                  <a:tcPr marL="91444" marR="91444" marT="45727" marB="45727"/>
                </a:tc>
                <a:tc>
                  <a:txBody>
                    <a:bodyPr/>
                    <a:lstStyle/>
                    <a:p>
                      <a:endParaRPr lang="en-US" sz="1800" dirty="0"/>
                    </a:p>
                  </a:txBody>
                  <a:tcPr marL="91444" marR="91444" marT="45727" marB="45727"/>
                </a:tc>
                <a:extLst>
                  <a:ext uri="{0D108BD9-81ED-4DB2-BD59-A6C34878D82A}">
                    <a16:rowId xmlns:a16="http://schemas.microsoft.com/office/drawing/2014/main" val="10003"/>
                  </a:ext>
                </a:extLst>
              </a:tr>
              <a:tr h="370898">
                <a:tc>
                  <a:txBody>
                    <a:bodyPr/>
                    <a:lstStyle/>
                    <a:p>
                      <a:r>
                        <a:rPr lang="en-US" sz="1800" dirty="0"/>
                        <a:t>4</a:t>
                      </a:r>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dirty="0"/>
                    </a:p>
                  </a:txBody>
                  <a:tcPr marL="91444" marR="91444" marT="45727" marB="45727">
                    <a:solidFill>
                      <a:schemeClr val="tx1"/>
                    </a:solidFill>
                  </a:tcPr>
                </a:tc>
                <a:tc>
                  <a:txBody>
                    <a:bodyPr/>
                    <a:lstStyle/>
                    <a:p>
                      <a:endParaRPr lang="en-US" sz="1800" dirty="0"/>
                    </a:p>
                  </a:txBody>
                  <a:tcPr marL="91444" marR="91444" marT="45727" marB="45727">
                    <a:solidFill>
                      <a:schemeClr val="tx1"/>
                    </a:solidFill>
                  </a:tcPr>
                </a:tc>
                <a:tc>
                  <a:txBody>
                    <a:bodyPr/>
                    <a:lstStyle/>
                    <a:p>
                      <a:endParaRPr lang="en-US" sz="1800" dirty="0"/>
                    </a:p>
                  </a:txBody>
                  <a:tcPr marL="91444" marR="91444" marT="45727" marB="45727">
                    <a:solidFill>
                      <a:schemeClr val="tx1"/>
                    </a:solidFill>
                  </a:tcPr>
                </a:tc>
                <a:tc>
                  <a:txBody>
                    <a:bodyPr/>
                    <a:lstStyle/>
                    <a:p>
                      <a:endParaRPr lang="en-US" sz="1800" dirty="0"/>
                    </a:p>
                  </a:txBody>
                  <a:tcPr marL="91444" marR="91444" marT="45727" marB="45727">
                    <a:solidFill>
                      <a:schemeClr val="tx1"/>
                    </a:solidFill>
                  </a:tcPr>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dirty="0"/>
                    </a:p>
                  </a:txBody>
                  <a:tcPr marL="91444" marR="91444" marT="45727" marB="45727"/>
                </a:tc>
                <a:extLst>
                  <a:ext uri="{0D108BD9-81ED-4DB2-BD59-A6C34878D82A}">
                    <a16:rowId xmlns:a16="http://schemas.microsoft.com/office/drawing/2014/main" val="10004"/>
                  </a:ext>
                </a:extLst>
              </a:tr>
              <a:tr h="370898">
                <a:tc>
                  <a:txBody>
                    <a:bodyPr/>
                    <a:lstStyle/>
                    <a:p>
                      <a:r>
                        <a:rPr lang="en-US" sz="1800" dirty="0"/>
                        <a:t>5</a:t>
                      </a:r>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dirty="0"/>
                    </a:p>
                  </a:txBody>
                  <a:tcPr marL="91444" marR="91444" marT="45727" marB="45727">
                    <a:solidFill>
                      <a:schemeClr val="tx1"/>
                    </a:solidFill>
                  </a:tcPr>
                </a:tc>
                <a:tc>
                  <a:txBody>
                    <a:bodyPr/>
                    <a:lstStyle/>
                    <a:p>
                      <a:endParaRPr lang="en-US" sz="1800"/>
                    </a:p>
                  </a:txBody>
                  <a:tcPr marL="91444" marR="91444" marT="45727" marB="45727"/>
                </a:tc>
                <a:tc>
                  <a:txBody>
                    <a:bodyPr/>
                    <a:lstStyle/>
                    <a:p>
                      <a:endParaRPr lang="en-US" sz="1800" dirty="0"/>
                    </a:p>
                  </a:txBody>
                  <a:tcPr marL="91444" marR="91444" marT="45727" marB="45727"/>
                </a:tc>
                <a:tc>
                  <a:txBody>
                    <a:bodyPr/>
                    <a:lstStyle/>
                    <a:p>
                      <a:endParaRPr lang="en-US" sz="1800" dirty="0"/>
                    </a:p>
                  </a:txBody>
                  <a:tcPr marL="91444" marR="91444" marT="45727" marB="45727"/>
                </a:tc>
                <a:tc>
                  <a:txBody>
                    <a:bodyPr/>
                    <a:lstStyle/>
                    <a:p>
                      <a:endParaRPr lang="en-US" sz="1800"/>
                    </a:p>
                  </a:txBody>
                  <a:tcPr marL="91444" marR="91444" marT="45727" marB="45727"/>
                </a:tc>
                <a:tc>
                  <a:txBody>
                    <a:bodyPr/>
                    <a:lstStyle/>
                    <a:p>
                      <a:endParaRPr lang="en-US" sz="1800" dirty="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extLst>
                  <a:ext uri="{0D108BD9-81ED-4DB2-BD59-A6C34878D82A}">
                    <a16:rowId xmlns:a16="http://schemas.microsoft.com/office/drawing/2014/main" val="10005"/>
                  </a:ext>
                </a:extLst>
              </a:tr>
              <a:tr h="370898">
                <a:tc>
                  <a:txBody>
                    <a:bodyPr/>
                    <a:lstStyle/>
                    <a:p>
                      <a:r>
                        <a:rPr lang="en-US" sz="1800" dirty="0"/>
                        <a:t>6</a:t>
                      </a:r>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dirty="0"/>
                    </a:p>
                  </a:txBody>
                  <a:tcPr marL="91444" marR="91444" marT="45727" marB="45727">
                    <a:solidFill>
                      <a:schemeClr val="tx1"/>
                    </a:solidFill>
                  </a:tcPr>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extLst>
                  <a:ext uri="{0D108BD9-81ED-4DB2-BD59-A6C34878D82A}">
                    <a16:rowId xmlns:a16="http://schemas.microsoft.com/office/drawing/2014/main" val="10006"/>
                  </a:ext>
                </a:extLst>
              </a:tr>
              <a:tr h="370898">
                <a:tc>
                  <a:txBody>
                    <a:bodyPr/>
                    <a:lstStyle/>
                    <a:p>
                      <a:r>
                        <a:rPr lang="en-US" sz="1800" dirty="0"/>
                        <a:t>7</a:t>
                      </a:r>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dirty="0"/>
                    </a:p>
                  </a:txBody>
                  <a:tcPr marL="91444" marR="91444" marT="45727" marB="45727"/>
                </a:tc>
                <a:extLst>
                  <a:ext uri="{0D108BD9-81ED-4DB2-BD59-A6C34878D82A}">
                    <a16:rowId xmlns:a16="http://schemas.microsoft.com/office/drawing/2014/main" val="10007"/>
                  </a:ext>
                </a:extLst>
              </a:tr>
              <a:tr h="370898">
                <a:tc>
                  <a:txBody>
                    <a:bodyPr/>
                    <a:lstStyle/>
                    <a:p>
                      <a:r>
                        <a:rPr lang="en-US" sz="1800" dirty="0"/>
                        <a:t>8</a:t>
                      </a:r>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extLst>
                  <a:ext uri="{0D108BD9-81ED-4DB2-BD59-A6C34878D82A}">
                    <a16:rowId xmlns:a16="http://schemas.microsoft.com/office/drawing/2014/main" val="10008"/>
                  </a:ext>
                </a:extLst>
              </a:tr>
              <a:tr h="370898">
                <a:tc>
                  <a:txBody>
                    <a:bodyPr/>
                    <a:lstStyle/>
                    <a:p>
                      <a:r>
                        <a:rPr lang="en-US" sz="1800" dirty="0"/>
                        <a:t>9</a:t>
                      </a:r>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dirty="0"/>
                    </a:p>
                  </a:txBody>
                  <a:tcPr marL="91444" marR="91444" marT="45727" marB="45727"/>
                </a:tc>
                <a:extLst>
                  <a:ext uri="{0D108BD9-81ED-4DB2-BD59-A6C34878D82A}">
                    <a16:rowId xmlns:a16="http://schemas.microsoft.com/office/drawing/2014/main" val="10009"/>
                  </a:ext>
                </a:extLst>
              </a:tr>
              <a:tr h="370898">
                <a:tc>
                  <a:txBody>
                    <a:bodyPr/>
                    <a:lstStyle/>
                    <a:p>
                      <a:r>
                        <a:rPr lang="en-US" sz="1800" dirty="0"/>
                        <a:t>10</a:t>
                      </a:r>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dirty="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a:p>
                  </a:txBody>
                  <a:tcPr marL="91444" marR="91444" marT="45727" marB="45727"/>
                </a:tc>
                <a:tc>
                  <a:txBody>
                    <a:bodyPr/>
                    <a:lstStyle/>
                    <a:p>
                      <a:endParaRPr lang="en-US" sz="1800" dirty="0"/>
                    </a:p>
                  </a:txBody>
                  <a:tcPr marL="91444" marR="91444" marT="45727" marB="45727"/>
                </a:tc>
                <a:extLst>
                  <a:ext uri="{0D108BD9-81ED-4DB2-BD59-A6C34878D82A}">
                    <a16:rowId xmlns:a16="http://schemas.microsoft.com/office/drawing/2014/main" val="10010"/>
                  </a:ext>
                </a:extLst>
              </a:tr>
            </a:tbl>
          </a:graphicData>
        </a:graphic>
      </p:graphicFrame>
      <p:sp>
        <p:nvSpPr>
          <p:cNvPr id="70805" name="TextBox 6"/>
          <p:cNvSpPr txBox="1">
            <a:spLocks noChangeArrowheads="1"/>
          </p:cNvSpPr>
          <p:nvPr/>
        </p:nvSpPr>
        <p:spPr bwMode="auto">
          <a:xfrm>
            <a:off x="2376488" y="1500188"/>
            <a:ext cx="7064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spcBef>
                <a:spcPct val="0"/>
              </a:spcBef>
              <a:spcAft>
                <a:spcPct val="0"/>
              </a:spcAft>
              <a:buClrTx/>
              <a:buSzTx/>
              <a:buFontTx/>
              <a:buNone/>
            </a:pPr>
            <a:r>
              <a:rPr lang="en-US" altLang="en-US" sz="1400"/>
              <a:t>Items</a:t>
            </a:r>
          </a:p>
        </p:txBody>
      </p:sp>
      <p:sp>
        <p:nvSpPr>
          <p:cNvPr id="70806" name="TextBox 7"/>
          <p:cNvSpPr txBox="1">
            <a:spLocks noChangeArrowheads="1"/>
          </p:cNvSpPr>
          <p:nvPr/>
        </p:nvSpPr>
        <p:spPr bwMode="auto">
          <a:xfrm rot="-5400000">
            <a:off x="-491331" y="3677444"/>
            <a:ext cx="13525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spcBef>
                <a:spcPct val="0"/>
              </a:spcBef>
              <a:spcAft>
                <a:spcPct val="0"/>
              </a:spcAft>
              <a:buClrTx/>
              <a:buSzTx/>
              <a:buFontTx/>
              <a:buNone/>
            </a:pPr>
            <a:r>
              <a:rPr lang="en-US" altLang="en-US" sz="1400"/>
              <a:t>Transactions</a:t>
            </a:r>
          </a:p>
        </p:txBody>
      </p:sp>
      <p:sp>
        <p:nvSpPr>
          <p:cNvPr id="70807" name="TextBox 8"/>
          <p:cNvSpPr txBox="1">
            <a:spLocks noChangeArrowheads="1"/>
          </p:cNvSpPr>
          <p:nvPr/>
        </p:nvSpPr>
        <p:spPr bwMode="auto">
          <a:xfrm>
            <a:off x="5691188" y="1879600"/>
            <a:ext cx="33083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spcBef>
                <a:spcPct val="0"/>
              </a:spcBef>
              <a:spcAft>
                <a:spcPct val="0"/>
              </a:spcAft>
              <a:buClrTx/>
              <a:buSzTx/>
              <a:buFontTx/>
              <a:buNone/>
            </a:pPr>
            <a:r>
              <a:rPr lang="en-US" altLang="en-US" sz="1400"/>
              <a:t>Closed itemsets: {C,D,E,F}, {C}, {F}</a:t>
            </a:r>
          </a:p>
        </p:txBody>
      </p:sp>
    </p:spTree>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p:txBody>
          <a:bodyPr/>
          <a:lstStyle/>
          <a:p>
            <a:r>
              <a:rPr lang="en-US" altLang="en-US"/>
              <a:t>Maximal vs Closed Itemsets</a:t>
            </a:r>
          </a:p>
        </p:txBody>
      </p:sp>
      <p:graphicFrame>
        <p:nvGraphicFramePr>
          <p:cNvPr id="71683" name="Object 3"/>
          <p:cNvGraphicFramePr>
            <a:graphicFrameLocks noGrp="1" noChangeAspect="1"/>
          </p:cNvGraphicFramePr>
          <p:nvPr>
            <p:ph idx="1"/>
          </p:nvPr>
        </p:nvGraphicFramePr>
        <p:xfrm>
          <a:off x="1792288" y="1295400"/>
          <a:ext cx="5065712" cy="4724400"/>
        </p:xfrm>
        <a:graphic>
          <a:graphicData uri="http://schemas.openxmlformats.org/presentationml/2006/ole">
            <mc:AlternateContent xmlns:mc="http://schemas.openxmlformats.org/markup-compatibility/2006">
              <mc:Choice xmlns:v="urn:schemas-microsoft-com:vml" Requires="v">
                <p:oleObj name="Visio" r:id="rId2" imgW="6603848" imgH="6157987" progId="Visio.Drawing.6">
                  <p:embed/>
                </p:oleObj>
              </mc:Choice>
              <mc:Fallback>
                <p:oleObj name="Visio" r:id="rId2" imgW="6603848" imgH="6157987" progId="Visio.Drawing.6">
                  <p:embed/>
                  <p:pic>
                    <p:nvPicPr>
                      <p:cNvPr id="71683" name="Object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2288" y="1295400"/>
                        <a:ext cx="5065712" cy="472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question</a:t>
            </a:r>
          </a:p>
        </p:txBody>
      </p:sp>
      <p:sp>
        <p:nvSpPr>
          <p:cNvPr id="3" name="Content Placeholder 2"/>
          <p:cNvSpPr>
            <a:spLocks noGrp="1"/>
          </p:cNvSpPr>
          <p:nvPr>
            <p:ph idx="1"/>
          </p:nvPr>
        </p:nvSpPr>
        <p:spPr>
          <a:xfrm>
            <a:off x="457200" y="1082436"/>
            <a:ext cx="8229600" cy="762000"/>
          </a:xfrm>
        </p:spPr>
        <p:txBody>
          <a:bodyPr>
            <a:normAutofit fontScale="92500"/>
          </a:bodyPr>
          <a:lstStyle/>
          <a:p>
            <a:r>
              <a:rPr lang="en-US" sz="1800" dirty="0"/>
              <a:t>Given the following transaction data sets (dark cells indicate presence of an item in a transaction) and a support threshold of 20%, answer the following questions</a:t>
            </a:r>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95400" y="1676400"/>
            <a:ext cx="2286000" cy="228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29000" y="1679249"/>
            <a:ext cx="2286000" cy="228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562600" y="1676400"/>
            <a:ext cx="2286000" cy="228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457200" y="3886200"/>
            <a:ext cx="8458200" cy="2677656"/>
          </a:xfrm>
          <a:prstGeom prst="rect">
            <a:avLst/>
          </a:prstGeom>
          <a:noFill/>
        </p:spPr>
        <p:txBody>
          <a:bodyPr wrap="square" rtlCol="0">
            <a:spAutoFit/>
          </a:bodyPr>
          <a:lstStyle/>
          <a:p>
            <a:pPr marL="342900" indent="-342900">
              <a:buAutoNum type="alphaLcPeriod"/>
            </a:pPr>
            <a:r>
              <a:rPr lang="en-US" sz="1400" dirty="0"/>
              <a:t>What is the number of frequent </a:t>
            </a:r>
            <a:r>
              <a:rPr lang="en-US" sz="1400" dirty="0" err="1"/>
              <a:t>itemsets</a:t>
            </a:r>
            <a:r>
              <a:rPr lang="en-US" sz="1400" dirty="0"/>
              <a:t> for each dataset? Which dataset will produce the most number of frequent </a:t>
            </a:r>
            <a:r>
              <a:rPr lang="en-US" sz="1400" dirty="0" err="1"/>
              <a:t>itemsets</a:t>
            </a:r>
            <a:r>
              <a:rPr lang="en-US" sz="1400" dirty="0"/>
              <a:t>?</a:t>
            </a:r>
          </a:p>
          <a:p>
            <a:pPr marL="342900" indent="-342900">
              <a:buFontTx/>
              <a:buAutoNum type="alphaLcPeriod"/>
            </a:pPr>
            <a:r>
              <a:rPr lang="en-US" sz="1400" dirty="0"/>
              <a:t>Which dataset will produce the longest frequent </a:t>
            </a:r>
            <a:r>
              <a:rPr lang="en-US" sz="1400" dirty="0" err="1"/>
              <a:t>itemset</a:t>
            </a:r>
            <a:r>
              <a:rPr lang="en-US" sz="1400" dirty="0"/>
              <a:t>?</a:t>
            </a:r>
          </a:p>
          <a:p>
            <a:pPr marL="342900" indent="-342900">
              <a:buFontTx/>
              <a:buAutoNum type="alphaLcPeriod"/>
            </a:pPr>
            <a:r>
              <a:rPr lang="en-US" sz="1400" dirty="0"/>
              <a:t>Which dataset will produce frequent </a:t>
            </a:r>
            <a:r>
              <a:rPr lang="en-US" sz="1400" dirty="0" err="1"/>
              <a:t>itemsets</a:t>
            </a:r>
            <a:r>
              <a:rPr lang="en-US" sz="1400" dirty="0"/>
              <a:t> with highest maximum support?</a:t>
            </a:r>
          </a:p>
          <a:p>
            <a:pPr marL="342900" indent="-342900">
              <a:buFontTx/>
              <a:buAutoNum type="alphaLcPeriod"/>
            </a:pPr>
            <a:r>
              <a:rPr lang="en-US" sz="1400" dirty="0"/>
              <a:t>Which dataset will produce frequent </a:t>
            </a:r>
            <a:r>
              <a:rPr lang="en-US" sz="1400" dirty="0" err="1"/>
              <a:t>itemsets</a:t>
            </a:r>
            <a:r>
              <a:rPr lang="en-US" sz="1400" dirty="0"/>
              <a:t> containing items with widely varying support levels (i.e., </a:t>
            </a:r>
            <a:r>
              <a:rPr lang="en-US" sz="1400" dirty="0" err="1"/>
              <a:t>itemsets</a:t>
            </a:r>
            <a:r>
              <a:rPr lang="en-US" sz="1400" dirty="0"/>
              <a:t> containing items with mixed support, ranging from 20% to more than 70%)?</a:t>
            </a:r>
          </a:p>
          <a:p>
            <a:pPr marL="342900" indent="-342900">
              <a:buFontTx/>
              <a:buAutoNum type="alphaLcPeriod"/>
            </a:pPr>
            <a:r>
              <a:rPr lang="en-US" sz="1400" dirty="0"/>
              <a:t>What is the number of maximal frequent </a:t>
            </a:r>
            <a:r>
              <a:rPr lang="en-US" sz="1400" dirty="0" err="1"/>
              <a:t>itemsets</a:t>
            </a:r>
            <a:r>
              <a:rPr lang="en-US" sz="1400" dirty="0"/>
              <a:t> for each dataset? Which dataset will produce the most number of maximal frequent </a:t>
            </a:r>
            <a:r>
              <a:rPr lang="en-US" sz="1400" dirty="0" err="1"/>
              <a:t>itemsets</a:t>
            </a:r>
            <a:r>
              <a:rPr lang="en-US" sz="1400" dirty="0"/>
              <a:t>?</a:t>
            </a:r>
          </a:p>
          <a:p>
            <a:pPr marL="342900" indent="-342900">
              <a:buFontTx/>
              <a:buAutoNum type="alphaLcPeriod"/>
            </a:pPr>
            <a:r>
              <a:rPr lang="en-US" sz="1400" dirty="0"/>
              <a:t>What is the number of closed frequent </a:t>
            </a:r>
            <a:r>
              <a:rPr lang="en-US" sz="1400" dirty="0" err="1"/>
              <a:t>itemsets</a:t>
            </a:r>
            <a:r>
              <a:rPr lang="en-US" sz="1400" dirty="0"/>
              <a:t> for each dataset? Which dataset will produce the most number of closed frequent </a:t>
            </a:r>
            <a:r>
              <a:rPr lang="en-US" sz="1400" dirty="0" err="1"/>
              <a:t>itemsets</a:t>
            </a:r>
            <a:r>
              <a:rPr lang="en-US" sz="1400" dirty="0"/>
              <a:t>?</a:t>
            </a:r>
          </a:p>
          <a:p>
            <a:pPr marL="342900" indent="-342900">
              <a:buAutoNum type="alphaLcPeriod"/>
            </a:pPr>
            <a:endParaRPr lang="en-US" sz="1400" dirty="0"/>
          </a:p>
          <a:p>
            <a:endParaRPr lang="en-US" sz="1400" dirty="0"/>
          </a:p>
        </p:txBody>
      </p:sp>
    </p:spTree>
    <p:extLst>
      <p:ext uri="{BB962C8B-B14F-4D97-AF65-F5344CB8AC3E}">
        <p14:creationId xmlns:p14="http://schemas.microsoft.com/office/powerpoint/2010/main" val="3152951936"/>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p:txBody>
          <a:bodyPr/>
          <a:lstStyle/>
          <a:p>
            <a:r>
              <a:rPr lang="en-US" altLang="en-US"/>
              <a:t>Pattern Evaluation</a:t>
            </a:r>
          </a:p>
        </p:txBody>
      </p:sp>
      <p:sp>
        <p:nvSpPr>
          <p:cNvPr id="77827" name="Rectangle 3"/>
          <p:cNvSpPr>
            <a:spLocks noGrp="1" noChangeArrowheads="1"/>
          </p:cNvSpPr>
          <p:nvPr>
            <p:ph type="body" idx="1"/>
          </p:nvPr>
        </p:nvSpPr>
        <p:spPr/>
        <p:txBody>
          <a:bodyPr/>
          <a:lstStyle/>
          <a:p>
            <a:r>
              <a:rPr lang="en-US" altLang="en-US" dirty="0"/>
              <a:t>Association rule algorithms can produce large number of rules </a:t>
            </a:r>
          </a:p>
          <a:p>
            <a:pPr lvl="1">
              <a:buFont typeface="Arial" charset="0"/>
              <a:buNone/>
            </a:pPr>
            <a:endParaRPr lang="en-US" altLang="en-US" dirty="0"/>
          </a:p>
          <a:p>
            <a:pPr lvl="1">
              <a:buFont typeface="Arial" charset="0"/>
              <a:buNone/>
            </a:pPr>
            <a:endParaRPr lang="en-US" altLang="en-US" dirty="0"/>
          </a:p>
          <a:p>
            <a:r>
              <a:rPr lang="en-US" altLang="en-US" dirty="0"/>
              <a:t>Interestingness measures can be used to prune/rank the patterns </a:t>
            </a:r>
          </a:p>
          <a:p>
            <a:pPr lvl="1"/>
            <a:r>
              <a:rPr lang="en-US" altLang="en-US" dirty="0"/>
              <a:t>In the original formulation, support &amp; confidence are the only measures used</a:t>
            </a:r>
          </a:p>
        </p:txBody>
      </p:sp>
    </p:spTree>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Grp="1" noChangeArrowheads="1"/>
          </p:cNvSpPr>
          <p:nvPr>
            <p:ph type="title" idx="4294967295"/>
          </p:nvPr>
        </p:nvSpPr>
        <p:spPr/>
        <p:txBody>
          <a:bodyPr/>
          <a:lstStyle/>
          <a:p>
            <a:r>
              <a:rPr lang="en-US" altLang="en-US"/>
              <a:t>Computing Interestingness Measure</a:t>
            </a:r>
          </a:p>
        </p:txBody>
      </p:sp>
      <p:sp>
        <p:nvSpPr>
          <p:cNvPr id="78851" name="Rectangle 3"/>
          <p:cNvSpPr>
            <a:spLocks noGrp="1" noChangeArrowheads="1"/>
          </p:cNvSpPr>
          <p:nvPr>
            <p:ph type="body" idx="4294967295"/>
          </p:nvPr>
        </p:nvSpPr>
        <p:spPr>
          <a:xfrm>
            <a:off x="152400" y="1143000"/>
            <a:ext cx="8610600" cy="914400"/>
          </a:xfrm>
        </p:spPr>
        <p:txBody>
          <a:bodyPr/>
          <a:lstStyle/>
          <a:p>
            <a:pPr marL="284163" indent="-284163"/>
            <a:r>
              <a:rPr lang="en-US" altLang="en-US" sz="2400"/>
              <a:t>Given X </a:t>
            </a:r>
            <a:r>
              <a:rPr lang="en-US" altLang="en-US" sz="2400">
                <a:sym typeface="Symbol" pitchFamily="18" charset="2"/>
              </a:rPr>
              <a:t> Y or {X,Y}, i</a:t>
            </a:r>
            <a:r>
              <a:rPr lang="en-US" altLang="en-US" sz="2400"/>
              <a:t>nformation needed to compute interestingness can be obtained from a contingency table</a:t>
            </a:r>
          </a:p>
        </p:txBody>
      </p:sp>
      <p:graphicFrame>
        <p:nvGraphicFramePr>
          <p:cNvPr id="1337348" name="Group 4"/>
          <p:cNvGraphicFramePr>
            <a:graphicFrameLocks noGrp="1"/>
          </p:cNvGraphicFramePr>
          <p:nvPr/>
        </p:nvGraphicFramePr>
        <p:xfrm>
          <a:off x="533400" y="2595563"/>
          <a:ext cx="3581400" cy="1676400"/>
        </p:xfrm>
        <a:graphic>
          <a:graphicData uri="http://schemas.openxmlformats.org/drawingml/2006/table">
            <a:tbl>
              <a:tblPr/>
              <a:tblGrid>
                <a:gridCol w="895350">
                  <a:extLst>
                    <a:ext uri="{9D8B030D-6E8A-4147-A177-3AD203B41FA5}">
                      <a16:colId xmlns:a16="http://schemas.microsoft.com/office/drawing/2014/main" val="20000"/>
                    </a:ext>
                  </a:extLst>
                </a:gridCol>
                <a:gridCol w="933450">
                  <a:extLst>
                    <a:ext uri="{9D8B030D-6E8A-4147-A177-3AD203B41FA5}">
                      <a16:colId xmlns:a16="http://schemas.microsoft.com/office/drawing/2014/main" val="20001"/>
                    </a:ext>
                  </a:extLst>
                </a:gridCol>
                <a:gridCol w="857250">
                  <a:extLst>
                    <a:ext uri="{9D8B030D-6E8A-4147-A177-3AD203B41FA5}">
                      <a16:colId xmlns:a16="http://schemas.microsoft.com/office/drawing/2014/main" val="20002"/>
                    </a:ext>
                  </a:extLst>
                </a:gridCol>
                <a:gridCol w="895350">
                  <a:extLst>
                    <a:ext uri="{9D8B030D-6E8A-4147-A177-3AD203B41FA5}">
                      <a16:colId xmlns:a16="http://schemas.microsoft.com/office/drawing/2014/main" val="20003"/>
                    </a:ext>
                  </a:extLst>
                </a:gridCol>
              </a:tblGrid>
              <a:tr h="419100">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endParaRPr kumimoji="0" lang="en-US" sz="1800" b="0" i="0" u="none" strike="noStrike" cap="none" normalizeH="0" baseline="0">
                        <a:ln>
                          <a:noFill/>
                        </a:ln>
                        <a:solidFill>
                          <a:schemeClr val="tx1"/>
                        </a:solidFill>
                        <a:effectLst/>
                        <a:latin typeface="Arial"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800" b="0" i="0" u="none" strike="noStrike" cap="none" normalizeH="0" baseline="0">
                          <a:ln>
                            <a:noFill/>
                          </a:ln>
                          <a:solidFill>
                            <a:schemeClr val="tx1"/>
                          </a:solidFill>
                          <a:effectLst/>
                          <a:latin typeface="Arial" charset="0"/>
                        </a:rPr>
                        <a:t>Y</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800" b="0" i="0" u="none" strike="noStrike" cap="none" normalizeH="0" baseline="0">
                          <a:ln>
                            <a:noFill/>
                          </a:ln>
                          <a:solidFill>
                            <a:schemeClr val="tx1"/>
                          </a:solidFill>
                          <a:effectLst/>
                          <a:latin typeface="Arial" charset="0"/>
                        </a:rPr>
                        <a:t>Y </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endParaRPr kumimoji="0" lang="en-US" sz="18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19100">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800" b="0" i="0" u="none" strike="noStrike" cap="none" normalizeH="0" baseline="0">
                          <a:ln>
                            <a:noFill/>
                          </a:ln>
                          <a:solidFill>
                            <a:schemeClr val="tx1"/>
                          </a:solidFill>
                          <a:effectLst/>
                          <a:latin typeface="Arial" charset="0"/>
                        </a:rPr>
                        <a:t>X</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800" b="0" i="0" u="none" strike="noStrike" cap="none" normalizeH="0" baseline="0">
                          <a:ln>
                            <a:noFill/>
                          </a:ln>
                          <a:solidFill>
                            <a:schemeClr val="tx1"/>
                          </a:solidFill>
                          <a:effectLst/>
                          <a:latin typeface="Arial" charset="0"/>
                        </a:rPr>
                        <a:t>f</a:t>
                      </a:r>
                      <a:r>
                        <a:rPr kumimoji="0" lang="en-US" sz="1800" b="0" i="0" u="none" strike="noStrike" cap="none" normalizeH="0" baseline="-25000">
                          <a:ln>
                            <a:noFill/>
                          </a:ln>
                          <a:solidFill>
                            <a:schemeClr val="tx1"/>
                          </a:solidFill>
                          <a:effectLst/>
                          <a:latin typeface="Arial" charset="0"/>
                        </a:rPr>
                        <a:t>11</a:t>
                      </a:r>
                      <a:endParaRPr kumimoji="0" lang="en-US" sz="18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800" b="0" i="0" u="none" strike="noStrike" cap="none" normalizeH="0" baseline="0">
                          <a:ln>
                            <a:noFill/>
                          </a:ln>
                          <a:solidFill>
                            <a:schemeClr val="tx1"/>
                          </a:solidFill>
                          <a:effectLst/>
                          <a:latin typeface="Arial" charset="0"/>
                        </a:rPr>
                        <a:t>f</a:t>
                      </a:r>
                      <a:r>
                        <a:rPr kumimoji="0" lang="en-US" sz="1800" b="0" i="0" u="none" strike="noStrike" cap="none" normalizeH="0" baseline="-25000">
                          <a:ln>
                            <a:noFill/>
                          </a:ln>
                          <a:solidFill>
                            <a:schemeClr val="tx1"/>
                          </a:solidFill>
                          <a:effectLst/>
                          <a:latin typeface="Arial" charset="0"/>
                        </a:rPr>
                        <a:t>10</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800" b="0" i="0" u="none" strike="noStrike" cap="none" normalizeH="0" baseline="0">
                          <a:ln>
                            <a:noFill/>
                          </a:ln>
                          <a:solidFill>
                            <a:schemeClr val="tx1"/>
                          </a:solidFill>
                          <a:effectLst/>
                          <a:latin typeface="Arial" charset="0"/>
                        </a:rPr>
                        <a:t>f</a:t>
                      </a:r>
                      <a:r>
                        <a:rPr kumimoji="0" lang="en-US" sz="1800" b="0" i="0" u="none" strike="noStrike" cap="none" normalizeH="0" baseline="-25000">
                          <a:ln>
                            <a:noFill/>
                          </a:ln>
                          <a:solidFill>
                            <a:schemeClr val="tx1"/>
                          </a:solidFill>
                          <a:effectLst/>
                          <a:latin typeface="Arial" charset="0"/>
                        </a:rPr>
                        <a:t>1+</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19100">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800" b="0" i="0" u="none" strike="noStrike" cap="none" normalizeH="0" baseline="0">
                          <a:ln>
                            <a:noFill/>
                          </a:ln>
                          <a:solidFill>
                            <a:schemeClr val="tx1"/>
                          </a:solidFill>
                          <a:effectLst/>
                          <a:latin typeface="Arial" charset="0"/>
                        </a:rPr>
                        <a:t>X </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800" b="0" i="0" u="none" strike="noStrike" cap="none" normalizeH="0" baseline="0">
                          <a:ln>
                            <a:noFill/>
                          </a:ln>
                          <a:solidFill>
                            <a:schemeClr val="tx1"/>
                          </a:solidFill>
                          <a:effectLst/>
                          <a:latin typeface="Arial" charset="0"/>
                        </a:rPr>
                        <a:t>f</a:t>
                      </a:r>
                      <a:r>
                        <a:rPr kumimoji="0" lang="en-US" sz="1800" b="0" i="0" u="none" strike="noStrike" cap="none" normalizeH="0" baseline="-25000">
                          <a:ln>
                            <a:noFill/>
                          </a:ln>
                          <a:solidFill>
                            <a:schemeClr val="tx1"/>
                          </a:solidFill>
                          <a:effectLst/>
                          <a:latin typeface="Arial" charset="0"/>
                        </a:rPr>
                        <a:t>01</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800" b="0" i="0" u="none" strike="noStrike" cap="none" normalizeH="0" baseline="0">
                          <a:ln>
                            <a:noFill/>
                          </a:ln>
                          <a:solidFill>
                            <a:schemeClr val="tx1"/>
                          </a:solidFill>
                          <a:effectLst/>
                          <a:latin typeface="Arial" charset="0"/>
                        </a:rPr>
                        <a:t>f</a:t>
                      </a:r>
                      <a:r>
                        <a:rPr kumimoji="0" lang="en-US" sz="1800" b="0" i="0" u="none" strike="noStrike" cap="none" normalizeH="0" baseline="-25000">
                          <a:ln>
                            <a:noFill/>
                          </a:ln>
                          <a:solidFill>
                            <a:schemeClr val="tx1"/>
                          </a:solidFill>
                          <a:effectLst/>
                          <a:latin typeface="Arial" charset="0"/>
                        </a:rPr>
                        <a:t>00</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800" b="0" i="0" u="none" strike="noStrike" cap="none" normalizeH="0" baseline="0">
                          <a:ln>
                            <a:noFill/>
                          </a:ln>
                          <a:solidFill>
                            <a:schemeClr val="tx1"/>
                          </a:solidFill>
                          <a:effectLst/>
                          <a:latin typeface="Arial" charset="0"/>
                        </a:rPr>
                        <a:t>f</a:t>
                      </a:r>
                      <a:r>
                        <a:rPr kumimoji="0" lang="en-US" sz="1800" b="0" i="0" u="none" strike="noStrike" cap="none" normalizeH="0" baseline="-25000">
                          <a:ln>
                            <a:noFill/>
                          </a:ln>
                          <a:solidFill>
                            <a:schemeClr val="tx1"/>
                          </a:solidFill>
                          <a:effectLst/>
                          <a:latin typeface="Arial" charset="0"/>
                        </a:rPr>
                        <a:t>o+</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19100">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endParaRPr kumimoji="0" lang="en-US" sz="1800" b="0" i="0" u="none" strike="noStrike" cap="none" normalizeH="0" baseline="0">
                        <a:ln>
                          <a:noFill/>
                        </a:ln>
                        <a:solidFill>
                          <a:schemeClr val="tx1"/>
                        </a:solidFill>
                        <a:effectLst/>
                        <a:latin typeface="Arial"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800" b="0" i="0" u="none" strike="noStrike" cap="none" normalizeH="0" baseline="0">
                          <a:ln>
                            <a:noFill/>
                          </a:ln>
                          <a:solidFill>
                            <a:schemeClr val="tx1"/>
                          </a:solidFill>
                          <a:effectLst/>
                          <a:latin typeface="Arial" charset="0"/>
                        </a:rPr>
                        <a:t>f</a:t>
                      </a:r>
                      <a:r>
                        <a:rPr kumimoji="0" lang="en-US" sz="1800" b="0" i="0" u="none" strike="noStrike" cap="none" normalizeH="0" baseline="-25000">
                          <a:ln>
                            <a:noFill/>
                          </a:ln>
                          <a:solidFill>
                            <a:schemeClr val="tx1"/>
                          </a:solidFill>
                          <a:effectLst/>
                          <a:latin typeface="Arial" charset="0"/>
                        </a:rPr>
                        <a:t>+1</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800" b="0" i="0" u="none" strike="noStrike" cap="none" normalizeH="0" baseline="0">
                          <a:ln>
                            <a:noFill/>
                          </a:ln>
                          <a:solidFill>
                            <a:schemeClr val="tx1"/>
                          </a:solidFill>
                          <a:effectLst/>
                          <a:latin typeface="Arial" charset="0"/>
                        </a:rPr>
                        <a:t>f</a:t>
                      </a:r>
                      <a:r>
                        <a:rPr kumimoji="0" lang="en-US" sz="1800" b="0" i="0" u="none" strike="noStrike" cap="none" normalizeH="0" baseline="-25000">
                          <a:ln>
                            <a:noFill/>
                          </a:ln>
                          <a:solidFill>
                            <a:schemeClr val="tx1"/>
                          </a:solidFill>
                          <a:effectLst/>
                          <a:latin typeface="Arial" charset="0"/>
                        </a:rPr>
                        <a:t>+0</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800" b="0" i="0" u="none" strike="noStrike" cap="none" normalizeH="0" baseline="0">
                          <a:ln>
                            <a:noFill/>
                          </a:ln>
                          <a:solidFill>
                            <a:schemeClr val="tx1"/>
                          </a:solidFill>
                          <a:effectLst/>
                          <a:latin typeface="Arial" charset="0"/>
                        </a:rPr>
                        <a:t>N</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
        <p:nvSpPr>
          <p:cNvPr id="78879" name="Text Box 31"/>
          <p:cNvSpPr txBox="1">
            <a:spLocks noChangeArrowheads="1"/>
          </p:cNvSpPr>
          <p:nvPr/>
        </p:nvSpPr>
        <p:spPr bwMode="auto">
          <a:xfrm>
            <a:off x="381000" y="2133600"/>
            <a:ext cx="4191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spcBef>
                <a:spcPct val="50000"/>
              </a:spcBef>
              <a:spcAft>
                <a:spcPct val="0"/>
              </a:spcAft>
              <a:buClr>
                <a:schemeClr val="accent2"/>
              </a:buClr>
              <a:buFont typeface="Monotype Sorts" pitchFamily="2" charset="2"/>
              <a:buNone/>
            </a:pPr>
            <a:r>
              <a:rPr lang="en-US" altLang="en-US" sz="2000" b="0">
                <a:solidFill>
                  <a:srgbClr val="CC0000"/>
                </a:solidFill>
              </a:rPr>
              <a:t>Contingency table</a:t>
            </a:r>
            <a:endParaRPr lang="en-US" altLang="en-US" sz="2400" b="0">
              <a:sym typeface="Symbol" pitchFamily="18" charset="2"/>
            </a:endParaRPr>
          </a:p>
        </p:txBody>
      </p:sp>
      <p:grpSp>
        <p:nvGrpSpPr>
          <p:cNvPr id="78880" name="Group 32"/>
          <p:cNvGrpSpPr>
            <a:grpSpLocks/>
          </p:cNvGrpSpPr>
          <p:nvPr/>
        </p:nvGrpSpPr>
        <p:grpSpPr bwMode="auto">
          <a:xfrm>
            <a:off x="4800600" y="2590800"/>
            <a:ext cx="4114800" cy="1552575"/>
            <a:chOff x="1152" y="3024"/>
            <a:chExt cx="2592" cy="978"/>
          </a:xfrm>
        </p:grpSpPr>
        <p:sp>
          <p:nvSpPr>
            <p:cNvPr id="78885" name="Text Box 33"/>
            <p:cNvSpPr txBox="1">
              <a:spLocks noChangeArrowheads="1"/>
            </p:cNvSpPr>
            <p:nvPr/>
          </p:nvSpPr>
          <p:spPr bwMode="auto">
            <a:xfrm>
              <a:off x="1152" y="3024"/>
              <a:ext cx="2592" cy="9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spcBef>
                  <a:spcPct val="50000"/>
                </a:spcBef>
                <a:spcAft>
                  <a:spcPct val="0"/>
                </a:spcAft>
                <a:buClr>
                  <a:schemeClr val="accent2"/>
                </a:buClr>
                <a:buFont typeface="Monotype Sorts" pitchFamily="2" charset="2"/>
                <a:buNone/>
              </a:pPr>
              <a:r>
                <a:rPr lang="en-US" altLang="en-US" sz="2400" b="0"/>
                <a:t>f</a:t>
              </a:r>
              <a:r>
                <a:rPr lang="en-US" altLang="en-US" sz="2000" b="0" baseline="-25000"/>
                <a:t>11</a:t>
              </a:r>
              <a:r>
                <a:rPr lang="en-US" altLang="en-US" sz="2400" b="0"/>
                <a:t>: support of X and Y</a:t>
              </a:r>
              <a:br>
                <a:rPr lang="en-US" altLang="en-US" sz="2400" b="0"/>
              </a:br>
              <a:r>
                <a:rPr lang="en-US" altLang="en-US" sz="2400" b="0"/>
                <a:t>f</a:t>
              </a:r>
              <a:r>
                <a:rPr lang="en-US" altLang="en-US" sz="2000" b="0" baseline="-25000"/>
                <a:t>10</a:t>
              </a:r>
              <a:r>
                <a:rPr lang="en-US" altLang="en-US" sz="2400" b="0"/>
                <a:t>: support of X and Y</a:t>
              </a:r>
              <a:br>
                <a:rPr lang="en-US" altLang="en-US" sz="2400" b="0"/>
              </a:br>
              <a:r>
                <a:rPr lang="en-US" altLang="en-US" sz="2400" b="0"/>
                <a:t>f</a:t>
              </a:r>
              <a:r>
                <a:rPr lang="en-US" altLang="en-US" sz="2000" b="0" baseline="-25000"/>
                <a:t>01</a:t>
              </a:r>
              <a:r>
                <a:rPr lang="en-US" altLang="en-US" sz="2400" b="0"/>
                <a:t>: support of X and Y</a:t>
              </a:r>
              <a:br>
                <a:rPr lang="en-US" altLang="en-US" sz="2400" b="0"/>
              </a:br>
              <a:r>
                <a:rPr lang="en-US" altLang="en-US" sz="2400" b="0"/>
                <a:t>f</a:t>
              </a:r>
              <a:r>
                <a:rPr lang="en-US" altLang="en-US" sz="2000" b="0" baseline="-25000"/>
                <a:t>00</a:t>
              </a:r>
              <a:r>
                <a:rPr lang="en-US" altLang="en-US" sz="2400" b="0"/>
                <a:t>: support of X and Y</a:t>
              </a:r>
            </a:p>
          </p:txBody>
        </p:sp>
        <p:sp>
          <p:nvSpPr>
            <p:cNvPr id="78886" name="Line 34"/>
            <p:cNvSpPr>
              <a:spLocks noChangeShapeType="1"/>
            </p:cNvSpPr>
            <p:nvPr/>
          </p:nvSpPr>
          <p:spPr bwMode="auto">
            <a:xfrm>
              <a:off x="2928" y="3312"/>
              <a:ext cx="144"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887" name="Line 35"/>
            <p:cNvSpPr>
              <a:spLocks noChangeShapeType="1"/>
            </p:cNvSpPr>
            <p:nvPr/>
          </p:nvSpPr>
          <p:spPr bwMode="auto">
            <a:xfrm>
              <a:off x="2400" y="3744"/>
              <a:ext cx="144"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888" name="Line 36"/>
            <p:cNvSpPr>
              <a:spLocks noChangeShapeType="1"/>
            </p:cNvSpPr>
            <p:nvPr/>
          </p:nvSpPr>
          <p:spPr bwMode="auto">
            <a:xfrm>
              <a:off x="2389" y="3512"/>
              <a:ext cx="144"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889" name="Line 37"/>
            <p:cNvSpPr>
              <a:spLocks noChangeShapeType="1"/>
            </p:cNvSpPr>
            <p:nvPr/>
          </p:nvSpPr>
          <p:spPr bwMode="auto">
            <a:xfrm>
              <a:off x="2928" y="3744"/>
              <a:ext cx="144"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8881" name="Text Box 38"/>
          <p:cNvSpPr txBox="1">
            <a:spLocks noChangeArrowheads="1"/>
          </p:cNvSpPr>
          <p:nvPr/>
        </p:nvSpPr>
        <p:spPr bwMode="auto">
          <a:xfrm>
            <a:off x="4038600" y="4724400"/>
            <a:ext cx="4876800" cy="1382713"/>
          </a:xfrm>
          <a:prstGeom prst="rect">
            <a:avLst/>
          </a:prstGeom>
          <a:noFill/>
          <a:ln w="127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spcBef>
                <a:spcPct val="50000"/>
              </a:spcBef>
              <a:spcAft>
                <a:spcPct val="0"/>
              </a:spcAft>
              <a:buClr>
                <a:schemeClr val="accent2"/>
              </a:buClr>
              <a:buFont typeface="Monotype Sorts" pitchFamily="2" charset="2"/>
              <a:buNone/>
            </a:pPr>
            <a:r>
              <a:rPr lang="en-US" altLang="en-US" sz="2400" b="0">
                <a:solidFill>
                  <a:srgbClr val="FF0000"/>
                </a:solidFill>
              </a:rPr>
              <a:t>Used to define various measures</a:t>
            </a:r>
          </a:p>
          <a:p>
            <a:pPr>
              <a:spcBef>
                <a:spcPct val="50000"/>
              </a:spcBef>
              <a:spcAft>
                <a:spcPct val="0"/>
              </a:spcAft>
              <a:buClr>
                <a:schemeClr val="accent2"/>
              </a:buClr>
              <a:buFont typeface="Monotype Sorts" pitchFamily="2" charset="2"/>
              <a:buChar char="u"/>
            </a:pPr>
            <a:r>
              <a:rPr lang="en-US" altLang="en-US" sz="2400" b="0"/>
              <a:t> support, confidence, Gini,</a:t>
            </a:r>
            <a:br>
              <a:rPr lang="en-US" altLang="en-US" sz="2400" b="0"/>
            </a:br>
            <a:r>
              <a:rPr lang="en-US" altLang="en-US" sz="2400" b="0"/>
              <a:t>   entropy, etc.</a:t>
            </a:r>
          </a:p>
        </p:txBody>
      </p:sp>
      <p:sp>
        <p:nvSpPr>
          <p:cNvPr id="78882" name="Line 39"/>
          <p:cNvSpPr>
            <a:spLocks noChangeShapeType="1"/>
          </p:cNvSpPr>
          <p:nvPr/>
        </p:nvSpPr>
        <p:spPr bwMode="auto">
          <a:xfrm flipH="1" flipV="1">
            <a:off x="2743200" y="4271963"/>
            <a:ext cx="1295400" cy="762000"/>
          </a:xfrm>
          <a:prstGeom prst="line">
            <a:avLst/>
          </a:prstGeom>
          <a:noFill/>
          <a:ln w="25400">
            <a:solidFill>
              <a:srgbClr val="FF0000"/>
            </a:solidFill>
            <a:round/>
            <a:headEnd type="triangle" w="lg" len="lg"/>
            <a:tailEnd/>
          </a:ln>
          <a:extLst>
            <a:ext uri="{909E8E84-426E-40DD-AFC4-6F175D3DCCD1}">
              <a14:hiddenFill xmlns:a14="http://schemas.microsoft.com/office/drawing/2010/main">
                <a:noFill/>
              </a14:hiddenFill>
            </a:ext>
          </a:extLst>
        </p:spPr>
        <p:txBody>
          <a:bodyPr/>
          <a:lstStyle/>
          <a:p>
            <a:endParaRPr lang="en-US"/>
          </a:p>
        </p:txBody>
      </p:sp>
      <p:sp>
        <p:nvSpPr>
          <p:cNvPr id="78883" name="Line 40"/>
          <p:cNvSpPr>
            <a:spLocks noChangeShapeType="1"/>
          </p:cNvSpPr>
          <p:nvPr/>
        </p:nvSpPr>
        <p:spPr bwMode="auto">
          <a:xfrm flipH="1">
            <a:off x="2667000" y="2667000"/>
            <a:ext cx="22860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884" name="Line 41"/>
          <p:cNvSpPr>
            <a:spLocks noChangeShapeType="1"/>
          </p:cNvSpPr>
          <p:nvPr/>
        </p:nvSpPr>
        <p:spPr bwMode="auto">
          <a:xfrm>
            <a:off x="914400" y="3505200"/>
            <a:ext cx="15240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Tree>
  </p:cSld>
  <p:clrMapOvr>
    <a:masterClrMapping/>
  </p:clrMapOvr>
  <p:transition/>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ChangeArrowheads="1"/>
          </p:cNvSpPr>
          <p:nvPr>
            <p:ph type="title" idx="4294967295"/>
          </p:nvPr>
        </p:nvSpPr>
        <p:spPr/>
        <p:txBody>
          <a:bodyPr/>
          <a:lstStyle/>
          <a:p>
            <a:r>
              <a:rPr lang="en-US" altLang="en-US"/>
              <a:t>Drawback of Confidence</a:t>
            </a:r>
          </a:p>
        </p:txBody>
      </p:sp>
      <p:graphicFrame>
        <p:nvGraphicFramePr>
          <p:cNvPr id="1339395" name="Group 3"/>
          <p:cNvGraphicFramePr>
            <a:graphicFrameLocks noGrp="1"/>
          </p:cNvGraphicFramePr>
          <p:nvPr/>
        </p:nvGraphicFramePr>
        <p:xfrm>
          <a:off x="4724400" y="1143000"/>
          <a:ext cx="4038600" cy="1971676"/>
        </p:xfrm>
        <a:graphic>
          <a:graphicData uri="http://schemas.openxmlformats.org/drawingml/2006/table">
            <a:tbl>
              <a:tblPr/>
              <a:tblGrid>
                <a:gridCol w="1009650">
                  <a:extLst>
                    <a:ext uri="{9D8B030D-6E8A-4147-A177-3AD203B41FA5}">
                      <a16:colId xmlns:a16="http://schemas.microsoft.com/office/drawing/2014/main" val="20000"/>
                    </a:ext>
                  </a:extLst>
                </a:gridCol>
                <a:gridCol w="1009650">
                  <a:extLst>
                    <a:ext uri="{9D8B030D-6E8A-4147-A177-3AD203B41FA5}">
                      <a16:colId xmlns:a16="http://schemas.microsoft.com/office/drawing/2014/main" val="20001"/>
                    </a:ext>
                  </a:extLst>
                </a:gridCol>
                <a:gridCol w="1009650">
                  <a:extLst>
                    <a:ext uri="{9D8B030D-6E8A-4147-A177-3AD203B41FA5}">
                      <a16:colId xmlns:a16="http://schemas.microsoft.com/office/drawing/2014/main" val="20002"/>
                    </a:ext>
                  </a:extLst>
                </a:gridCol>
                <a:gridCol w="1009650">
                  <a:extLst>
                    <a:ext uri="{9D8B030D-6E8A-4147-A177-3AD203B41FA5}">
                      <a16:colId xmlns:a16="http://schemas.microsoft.com/office/drawing/2014/main" val="20003"/>
                    </a:ext>
                  </a:extLst>
                </a:gridCol>
              </a:tblGrid>
              <a:tr h="782572">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endParaRPr kumimoji="0" lang="en-US" sz="2000" b="0" i="0" u="none" strike="noStrike" cap="none" normalizeH="0" baseline="0" dirty="0">
                        <a:ln>
                          <a:noFill/>
                        </a:ln>
                        <a:solidFill>
                          <a:schemeClr val="tx1"/>
                        </a:solidFill>
                        <a:effectLst/>
                        <a:latin typeface="Arial" charset="0"/>
                      </a:endParaRPr>
                    </a:p>
                  </a:txBody>
                  <a:tcPr marT="45735" marB="45735"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endParaRPr kumimoji="0" lang="en-US" sz="2000" b="0" i="0" u="none" strike="noStrike" cap="none" normalizeH="0" baseline="0">
                        <a:ln>
                          <a:noFill/>
                        </a:ln>
                        <a:solidFill>
                          <a:schemeClr val="tx1"/>
                        </a:solidFill>
                        <a:effectLst/>
                        <a:latin typeface="Arial" charset="0"/>
                      </a:endParaRPr>
                    </a:p>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2000" b="0" i="0" u="none" strike="noStrike" cap="none" normalizeH="0" baseline="0">
                          <a:ln>
                            <a:noFill/>
                          </a:ln>
                          <a:solidFill>
                            <a:schemeClr val="tx1"/>
                          </a:solidFill>
                          <a:effectLst/>
                          <a:latin typeface="Arial" charset="0"/>
                        </a:rPr>
                        <a:t>Coffee</a:t>
                      </a:r>
                    </a:p>
                  </a:txBody>
                  <a:tcPr marT="45735" marB="45735"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endParaRPr kumimoji="0" lang="en-US" sz="2000" b="0" i="0" u="none" strike="noStrike" cap="none" normalizeH="0" baseline="0">
                        <a:ln>
                          <a:noFill/>
                        </a:ln>
                        <a:solidFill>
                          <a:schemeClr val="tx1"/>
                        </a:solidFill>
                        <a:effectLst/>
                        <a:latin typeface="Arial" charset="0"/>
                      </a:endParaRPr>
                    </a:p>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2000" b="0" i="0" u="none" strike="noStrike" cap="none" normalizeH="0" baseline="0">
                          <a:ln>
                            <a:noFill/>
                          </a:ln>
                          <a:solidFill>
                            <a:schemeClr val="tx1"/>
                          </a:solidFill>
                          <a:effectLst/>
                          <a:latin typeface="Arial" charset="0"/>
                        </a:rPr>
                        <a:t>Coffee</a:t>
                      </a:r>
                    </a:p>
                  </a:txBody>
                  <a:tcPr marT="45735" marB="45735"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endParaRPr kumimoji="0" lang="en-US" sz="2000" b="0" i="0" u="none" strike="noStrike" cap="none" normalizeH="0" baseline="0">
                        <a:ln>
                          <a:noFill/>
                        </a:ln>
                        <a:solidFill>
                          <a:schemeClr val="tx1"/>
                        </a:solidFill>
                        <a:effectLst/>
                        <a:latin typeface="Arial" charset="0"/>
                      </a:endParaRPr>
                    </a:p>
                  </a:txBody>
                  <a:tcPr marT="45735" marB="45735"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96368">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2000" b="0" i="0" u="none" strike="noStrike" cap="none" normalizeH="0" baseline="0">
                          <a:ln>
                            <a:noFill/>
                          </a:ln>
                          <a:solidFill>
                            <a:schemeClr val="tx1"/>
                          </a:solidFill>
                          <a:effectLst/>
                          <a:latin typeface="Arial" charset="0"/>
                        </a:rPr>
                        <a:t>Tea</a:t>
                      </a:r>
                    </a:p>
                  </a:txBody>
                  <a:tcPr marT="45735" marB="45735"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2000" b="0" i="0" u="none" strike="noStrike" cap="none" normalizeH="0" baseline="0">
                          <a:ln>
                            <a:noFill/>
                          </a:ln>
                          <a:solidFill>
                            <a:schemeClr val="tx1"/>
                          </a:solidFill>
                          <a:effectLst/>
                          <a:latin typeface="Arial" charset="0"/>
                        </a:rPr>
                        <a:t>15</a:t>
                      </a:r>
                    </a:p>
                  </a:txBody>
                  <a:tcPr marT="45735" marB="45735"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2000" b="0" i="0" u="none" strike="noStrike" cap="none" normalizeH="0" baseline="0">
                          <a:ln>
                            <a:noFill/>
                          </a:ln>
                          <a:solidFill>
                            <a:schemeClr val="tx1"/>
                          </a:solidFill>
                          <a:effectLst/>
                          <a:latin typeface="Arial" charset="0"/>
                        </a:rPr>
                        <a:t>5</a:t>
                      </a:r>
                    </a:p>
                  </a:txBody>
                  <a:tcPr marT="45735" marB="45735"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2000" b="0" i="0" u="none" strike="noStrike" cap="none" normalizeH="0" baseline="0">
                          <a:ln>
                            <a:noFill/>
                          </a:ln>
                          <a:solidFill>
                            <a:schemeClr val="tx1"/>
                          </a:solidFill>
                          <a:effectLst/>
                          <a:latin typeface="Arial" charset="0"/>
                        </a:rPr>
                        <a:t>20</a:t>
                      </a:r>
                    </a:p>
                  </a:txBody>
                  <a:tcPr marT="45735" marB="45735"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96368">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2000" b="0" i="0" u="none" strike="noStrike" cap="none" normalizeH="0" baseline="0" dirty="0">
                          <a:ln>
                            <a:noFill/>
                          </a:ln>
                          <a:solidFill>
                            <a:schemeClr val="tx1"/>
                          </a:solidFill>
                          <a:effectLst/>
                          <a:latin typeface="Arial" charset="0"/>
                        </a:rPr>
                        <a:t>Tea</a:t>
                      </a:r>
                    </a:p>
                  </a:txBody>
                  <a:tcPr marT="45735" marB="45735"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2000" b="0" i="0" u="none" strike="noStrike" cap="none" normalizeH="0" baseline="0">
                          <a:ln>
                            <a:noFill/>
                          </a:ln>
                          <a:solidFill>
                            <a:schemeClr val="tx1"/>
                          </a:solidFill>
                          <a:effectLst/>
                          <a:latin typeface="Arial" charset="0"/>
                        </a:rPr>
                        <a:t>75</a:t>
                      </a:r>
                    </a:p>
                  </a:txBody>
                  <a:tcPr marT="45735" marB="45735"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2000" b="0" i="0" u="none" strike="noStrike" cap="none" normalizeH="0" baseline="0">
                          <a:ln>
                            <a:noFill/>
                          </a:ln>
                          <a:solidFill>
                            <a:schemeClr val="tx1"/>
                          </a:solidFill>
                          <a:effectLst/>
                          <a:latin typeface="Arial" charset="0"/>
                        </a:rPr>
                        <a:t>5</a:t>
                      </a:r>
                    </a:p>
                  </a:txBody>
                  <a:tcPr marT="45735" marB="45735"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2000" b="0" i="0" u="none" strike="noStrike" cap="none" normalizeH="0" baseline="0">
                          <a:ln>
                            <a:noFill/>
                          </a:ln>
                          <a:solidFill>
                            <a:schemeClr val="tx1"/>
                          </a:solidFill>
                          <a:effectLst/>
                          <a:latin typeface="Arial" charset="0"/>
                        </a:rPr>
                        <a:t>80</a:t>
                      </a:r>
                    </a:p>
                  </a:txBody>
                  <a:tcPr marT="45735" marB="45735"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96368">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endParaRPr kumimoji="0" lang="en-US" sz="2000" b="0" i="0" u="none" strike="noStrike" cap="none" normalizeH="0" baseline="0">
                        <a:ln>
                          <a:noFill/>
                        </a:ln>
                        <a:solidFill>
                          <a:schemeClr val="tx1"/>
                        </a:solidFill>
                        <a:effectLst/>
                        <a:latin typeface="Arial" charset="0"/>
                      </a:endParaRPr>
                    </a:p>
                  </a:txBody>
                  <a:tcPr marT="45735" marB="45735"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2000" b="0" i="0" u="none" strike="noStrike" cap="none" normalizeH="0" baseline="0">
                          <a:ln>
                            <a:noFill/>
                          </a:ln>
                          <a:solidFill>
                            <a:schemeClr val="tx1"/>
                          </a:solidFill>
                          <a:effectLst/>
                          <a:latin typeface="Arial" charset="0"/>
                        </a:rPr>
                        <a:t>90</a:t>
                      </a:r>
                    </a:p>
                  </a:txBody>
                  <a:tcPr marT="45735" marB="45735"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2000" b="0" i="0" u="none" strike="noStrike" cap="none" normalizeH="0" baseline="0">
                          <a:ln>
                            <a:noFill/>
                          </a:ln>
                          <a:solidFill>
                            <a:schemeClr val="tx1"/>
                          </a:solidFill>
                          <a:effectLst/>
                          <a:latin typeface="Arial" charset="0"/>
                        </a:rPr>
                        <a:t>10</a:t>
                      </a:r>
                    </a:p>
                  </a:txBody>
                  <a:tcPr marT="45735" marB="45735"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2000" b="0" i="0" u="none" strike="noStrike" cap="none" normalizeH="0" baseline="0" dirty="0">
                          <a:ln>
                            <a:noFill/>
                          </a:ln>
                          <a:solidFill>
                            <a:schemeClr val="tx1"/>
                          </a:solidFill>
                          <a:effectLst/>
                          <a:latin typeface="Arial" charset="0"/>
                        </a:rPr>
                        <a:t>100</a:t>
                      </a:r>
                    </a:p>
                  </a:txBody>
                  <a:tcPr marT="45735" marB="45735"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
        <p:nvSpPr>
          <p:cNvPr id="79902" name="Line 30"/>
          <p:cNvSpPr>
            <a:spLocks noChangeShapeType="1"/>
          </p:cNvSpPr>
          <p:nvPr/>
        </p:nvSpPr>
        <p:spPr bwMode="auto">
          <a:xfrm>
            <a:off x="6858000" y="1571625"/>
            <a:ext cx="76200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903" name="Line 31"/>
          <p:cNvSpPr>
            <a:spLocks noChangeShapeType="1"/>
          </p:cNvSpPr>
          <p:nvPr/>
        </p:nvSpPr>
        <p:spPr bwMode="auto">
          <a:xfrm>
            <a:off x="5029200" y="2362200"/>
            <a:ext cx="38100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9424" name="Text Box 32"/>
          <p:cNvSpPr txBox="1">
            <a:spLocks noChangeArrowheads="1"/>
          </p:cNvSpPr>
          <p:nvPr/>
        </p:nvSpPr>
        <p:spPr bwMode="auto">
          <a:xfrm>
            <a:off x="914400" y="3825875"/>
            <a:ext cx="7391400" cy="2498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eaLnBrk="1" hangingPunct="1">
              <a:spcBef>
                <a:spcPct val="50000"/>
              </a:spcBef>
              <a:spcAft>
                <a:spcPct val="0"/>
              </a:spcAft>
              <a:buClrTx/>
              <a:buSzTx/>
              <a:buFontTx/>
              <a:buNone/>
            </a:pPr>
            <a:r>
              <a:rPr lang="en-US" altLang="en-US" sz="2000" b="0">
                <a:latin typeface="Tahoma" pitchFamily="34" charset="0"/>
              </a:rPr>
              <a:t>           </a:t>
            </a:r>
            <a:r>
              <a:rPr lang="en-US" altLang="en-US" sz="2400" b="0">
                <a:solidFill>
                  <a:srgbClr val="CC3300"/>
                </a:solidFill>
                <a:latin typeface="Tahoma" pitchFamily="34" charset="0"/>
              </a:rPr>
              <a:t>Association Rule: Tea </a:t>
            </a:r>
            <a:r>
              <a:rPr lang="en-US" altLang="en-US" sz="2400" b="0">
                <a:solidFill>
                  <a:srgbClr val="CC3300"/>
                </a:solidFill>
                <a:latin typeface="Tahoma" pitchFamily="34" charset="0"/>
                <a:sym typeface="Symbol" pitchFamily="18" charset="2"/>
              </a:rPr>
              <a:t> Coffee</a:t>
            </a:r>
            <a:br>
              <a:rPr lang="en-US" altLang="en-US" sz="2400" b="0">
                <a:solidFill>
                  <a:srgbClr val="CC3300"/>
                </a:solidFill>
                <a:latin typeface="Tahoma" pitchFamily="34" charset="0"/>
                <a:sym typeface="Symbol" pitchFamily="18" charset="2"/>
              </a:rPr>
            </a:br>
            <a:endParaRPr lang="en-US" altLang="en-US" sz="2400" b="0">
              <a:solidFill>
                <a:srgbClr val="CC3300"/>
              </a:solidFill>
              <a:latin typeface="Tahoma" pitchFamily="34" charset="0"/>
            </a:endParaRPr>
          </a:p>
          <a:p>
            <a:pPr eaLnBrk="1" hangingPunct="1">
              <a:spcBef>
                <a:spcPct val="50000"/>
              </a:spcBef>
              <a:spcAft>
                <a:spcPct val="0"/>
              </a:spcAft>
              <a:buClrTx/>
              <a:buSzTx/>
              <a:buFontTx/>
              <a:buNone/>
            </a:pPr>
            <a:r>
              <a:rPr lang="en-US" altLang="en-US" sz="2000" b="0">
                <a:latin typeface="Tahoma" pitchFamily="34" charset="0"/>
              </a:rPr>
              <a:t>Confidence </a:t>
            </a:r>
            <a:r>
              <a:rPr lang="en-US" altLang="en-US" sz="2000" b="0">
                <a:latin typeface="Tahoma" pitchFamily="34" charset="0"/>
                <a:sym typeface="Symbol" pitchFamily="18" charset="2"/>
              </a:rPr>
              <a:t></a:t>
            </a:r>
            <a:r>
              <a:rPr lang="en-US" altLang="en-US" sz="2000" b="0">
                <a:latin typeface="Tahoma" pitchFamily="34" charset="0"/>
              </a:rPr>
              <a:t> P(Coffee|Tea) = 15/20 = </a:t>
            </a:r>
            <a:r>
              <a:rPr lang="en-US" altLang="en-US" sz="2000" b="0">
                <a:solidFill>
                  <a:srgbClr val="FF0000"/>
                </a:solidFill>
                <a:latin typeface="Tahoma" pitchFamily="34" charset="0"/>
              </a:rPr>
              <a:t>0.75</a:t>
            </a:r>
          </a:p>
          <a:p>
            <a:pPr eaLnBrk="1" hangingPunct="1">
              <a:spcBef>
                <a:spcPct val="50000"/>
              </a:spcBef>
              <a:spcAft>
                <a:spcPct val="0"/>
              </a:spcAft>
              <a:buClrTx/>
              <a:buSzTx/>
              <a:buFontTx/>
              <a:buNone/>
            </a:pPr>
            <a:r>
              <a:rPr lang="en-US" altLang="en-US" sz="2000" b="0">
                <a:latin typeface="Tahoma" pitchFamily="34" charset="0"/>
              </a:rPr>
              <a:t>Confidence &gt; 50%, meaning people who drink tea are more likely to drink coffee than not drink coffee</a:t>
            </a:r>
          </a:p>
          <a:p>
            <a:pPr eaLnBrk="1" hangingPunct="1">
              <a:spcBef>
                <a:spcPct val="50000"/>
              </a:spcBef>
              <a:spcAft>
                <a:spcPct val="0"/>
              </a:spcAft>
              <a:buClrTx/>
              <a:buSzTx/>
              <a:buFontTx/>
              <a:buNone/>
            </a:pPr>
            <a:r>
              <a:rPr lang="en-US" altLang="en-US" sz="2000" b="0">
                <a:latin typeface="Tahoma" pitchFamily="34" charset="0"/>
              </a:rPr>
              <a:t>So rule seems reasonable</a:t>
            </a:r>
          </a:p>
        </p:txBody>
      </p:sp>
      <p:graphicFrame>
        <p:nvGraphicFramePr>
          <p:cNvPr id="7" name="Group 3"/>
          <p:cNvGraphicFramePr>
            <a:graphicFrameLocks noGrp="1"/>
          </p:cNvGraphicFramePr>
          <p:nvPr/>
        </p:nvGraphicFramePr>
        <p:xfrm>
          <a:off x="304800" y="1077913"/>
          <a:ext cx="3836988" cy="2682874"/>
        </p:xfrm>
        <a:graphic>
          <a:graphicData uri="http://schemas.openxmlformats.org/drawingml/2006/table">
            <a:tbl>
              <a:tblPr/>
              <a:tblGrid>
                <a:gridCol w="959247">
                  <a:extLst>
                    <a:ext uri="{9D8B030D-6E8A-4147-A177-3AD203B41FA5}">
                      <a16:colId xmlns:a16="http://schemas.microsoft.com/office/drawing/2014/main" val="20000"/>
                    </a:ext>
                  </a:extLst>
                </a:gridCol>
                <a:gridCol w="959247">
                  <a:extLst>
                    <a:ext uri="{9D8B030D-6E8A-4147-A177-3AD203B41FA5}">
                      <a16:colId xmlns:a16="http://schemas.microsoft.com/office/drawing/2014/main" val="20001"/>
                    </a:ext>
                  </a:extLst>
                </a:gridCol>
                <a:gridCol w="959247">
                  <a:extLst>
                    <a:ext uri="{9D8B030D-6E8A-4147-A177-3AD203B41FA5}">
                      <a16:colId xmlns:a16="http://schemas.microsoft.com/office/drawing/2014/main" val="20002"/>
                    </a:ext>
                  </a:extLst>
                </a:gridCol>
                <a:gridCol w="959247">
                  <a:extLst>
                    <a:ext uri="{9D8B030D-6E8A-4147-A177-3AD203B41FA5}">
                      <a16:colId xmlns:a16="http://schemas.microsoft.com/office/drawing/2014/main" val="20003"/>
                    </a:ext>
                  </a:extLst>
                </a:gridCol>
              </a:tblGrid>
              <a:tr h="701189">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2000" b="0" i="0" u="none" strike="noStrike" cap="none" normalizeH="0" baseline="0" dirty="0">
                          <a:ln>
                            <a:noFill/>
                          </a:ln>
                          <a:solidFill>
                            <a:schemeClr val="tx1"/>
                          </a:solidFill>
                          <a:effectLst/>
                          <a:latin typeface="Arial" charset="0"/>
                        </a:rPr>
                        <a:t>Customers</a:t>
                      </a:r>
                    </a:p>
                  </a:txBody>
                  <a:tcPr marL="91435" marR="91435" marT="45743" marB="45743"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2000" b="0" i="0" u="none" strike="noStrike" cap="none" normalizeH="0" baseline="0" dirty="0">
                          <a:ln>
                            <a:noFill/>
                          </a:ln>
                          <a:solidFill>
                            <a:schemeClr val="tx1"/>
                          </a:solidFill>
                          <a:effectLst/>
                          <a:latin typeface="Arial" charset="0"/>
                        </a:rPr>
                        <a:t>Tea</a:t>
                      </a:r>
                    </a:p>
                  </a:txBody>
                  <a:tcPr marL="91435" marR="91435" marT="45743" marB="45743"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2000" b="0" i="0" u="none" strike="noStrike" cap="none" normalizeH="0" baseline="0" dirty="0">
                          <a:ln>
                            <a:noFill/>
                          </a:ln>
                          <a:solidFill>
                            <a:schemeClr val="tx1"/>
                          </a:solidFill>
                          <a:effectLst/>
                          <a:latin typeface="Arial" charset="0"/>
                        </a:rPr>
                        <a:t>Coffee</a:t>
                      </a:r>
                    </a:p>
                  </a:txBody>
                  <a:tcPr marL="91435" marR="91435" marT="45743" marB="45743"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2000" b="0" i="0" u="none" strike="noStrike" cap="none" normalizeH="0" baseline="0" dirty="0">
                          <a:ln>
                            <a:noFill/>
                          </a:ln>
                          <a:solidFill>
                            <a:schemeClr val="tx1"/>
                          </a:solidFill>
                          <a:effectLst/>
                          <a:latin typeface="Arial" charset="0"/>
                        </a:rPr>
                        <a:t>…</a:t>
                      </a:r>
                    </a:p>
                  </a:txBody>
                  <a:tcPr marL="91435" marR="91435" marT="45743" marB="45743"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96337">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2000" b="0" i="0" u="none" strike="noStrike" cap="none" normalizeH="0" baseline="0" dirty="0">
                          <a:ln>
                            <a:noFill/>
                          </a:ln>
                          <a:solidFill>
                            <a:schemeClr val="tx1"/>
                          </a:solidFill>
                          <a:effectLst/>
                          <a:latin typeface="Arial" charset="0"/>
                        </a:rPr>
                        <a:t>C1</a:t>
                      </a:r>
                    </a:p>
                  </a:txBody>
                  <a:tcPr marL="91435" marR="91435" marT="45743" marB="45743"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2000" b="0" i="0" u="none" strike="noStrike" cap="none" normalizeH="0" baseline="0" dirty="0">
                          <a:ln>
                            <a:noFill/>
                          </a:ln>
                          <a:solidFill>
                            <a:schemeClr val="tx1"/>
                          </a:solidFill>
                          <a:effectLst/>
                          <a:latin typeface="Arial" charset="0"/>
                        </a:rPr>
                        <a:t>0</a:t>
                      </a:r>
                    </a:p>
                  </a:txBody>
                  <a:tcPr marL="91435" marR="91435" marT="45743" marB="45743"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2000" b="0" i="0" u="none" strike="noStrike" cap="none" normalizeH="0" baseline="0" dirty="0">
                          <a:ln>
                            <a:noFill/>
                          </a:ln>
                          <a:solidFill>
                            <a:schemeClr val="tx1"/>
                          </a:solidFill>
                          <a:effectLst/>
                          <a:latin typeface="Arial" charset="0"/>
                        </a:rPr>
                        <a:t>1</a:t>
                      </a:r>
                    </a:p>
                  </a:txBody>
                  <a:tcPr marL="91435" marR="91435" marT="45743" marB="45743"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2000" b="0" i="0" u="none" strike="noStrike" cap="none" normalizeH="0" baseline="0" dirty="0">
                          <a:ln>
                            <a:noFill/>
                          </a:ln>
                          <a:solidFill>
                            <a:schemeClr val="tx1"/>
                          </a:solidFill>
                          <a:effectLst/>
                          <a:latin typeface="Arial" charset="0"/>
                        </a:rPr>
                        <a:t>…</a:t>
                      </a:r>
                    </a:p>
                  </a:txBody>
                  <a:tcPr marL="91435" marR="91435" marT="45743" marB="45743"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96337">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2000" b="0" i="0" u="none" strike="noStrike" cap="none" normalizeH="0" baseline="0" dirty="0">
                          <a:ln>
                            <a:noFill/>
                          </a:ln>
                          <a:solidFill>
                            <a:schemeClr val="tx1"/>
                          </a:solidFill>
                          <a:effectLst/>
                          <a:latin typeface="Arial" charset="0"/>
                        </a:rPr>
                        <a:t>C2</a:t>
                      </a:r>
                    </a:p>
                  </a:txBody>
                  <a:tcPr marL="91435" marR="91435" marT="45743" marB="45743"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2000" b="0" i="0" u="none" strike="noStrike" cap="none" normalizeH="0" baseline="0" dirty="0">
                          <a:ln>
                            <a:noFill/>
                          </a:ln>
                          <a:solidFill>
                            <a:schemeClr val="tx1"/>
                          </a:solidFill>
                          <a:effectLst/>
                          <a:latin typeface="Arial" charset="0"/>
                        </a:rPr>
                        <a:t>1</a:t>
                      </a:r>
                    </a:p>
                  </a:txBody>
                  <a:tcPr marL="91435" marR="91435" marT="45743" marB="45743"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2000" b="0" i="0" u="none" strike="noStrike" cap="none" normalizeH="0" baseline="0" dirty="0">
                          <a:ln>
                            <a:noFill/>
                          </a:ln>
                          <a:solidFill>
                            <a:schemeClr val="tx1"/>
                          </a:solidFill>
                          <a:effectLst/>
                          <a:latin typeface="Arial" charset="0"/>
                        </a:rPr>
                        <a:t>0</a:t>
                      </a:r>
                    </a:p>
                  </a:txBody>
                  <a:tcPr marL="91435" marR="91435" marT="45743" marB="45743"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2000" b="0" i="0" u="none" strike="noStrike" cap="none" normalizeH="0" baseline="0" dirty="0">
                          <a:ln>
                            <a:noFill/>
                          </a:ln>
                          <a:solidFill>
                            <a:schemeClr val="tx1"/>
                          </a:solidFill>
                          <a:effectLst/>
                          <a:latin typeface="Arial" charset="0"/>
                        </a:rPr>
                        <a:t>…</a:t>
                      </a:r>
                    </a:p>
                  </a:txBody>
                  <a:tcPr marL="91435" marR="91435" marT="45743" marB="45743"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96337">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2000" b="0" i="0" u="none" strike="noStrike" cap="none" normalizeH="0" baseline="0" dirty="0">
                          <a:ln>
                            <a:noFill/>
                          </a:ln>
                          <a:solidFill>
                            <a:schemeClr val="tx1"/>
                          </a:solidFill>
                          <a:effectLst/>
                          <a:latin typeface="Arial" charset="0"/>
                        </a:rPr>
                        <a:t>C3</a:t>
                      </a:r>
                    </a:p>
                  </a:txBody>
                  <a:tcPr marL="91435" marR="91435" marT="45743" marB="45743"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2000" b="0" i="0" u="none" strike="noStrike" cap="none" normalizeH="0" baseline="0" dirty="0">
                          <a:ln>
                            <a:noFill/>
                          </a:ln>
                          <a:solidFill>
                            <a:schemeClr val="tx1"/>
                          </a:solidFill>
                          <a:effectLst/>
                          <a:latin typeface="Arial" charset="0"/>
                        </a:rPr>
                        <a:t>1</a:t>
                      </a:r>
                    </a:p>
                  </a:txBody>
                  <a:tcPr marL="91435" marR="91435" marT="45743" marB="45743"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2000" b="0" i="0" u="none" strike="noStrike" cap="none" normalizeH="0" baseline="0" dirty="0">
                          <a:ln>
                            <a:noFill/>
                          </a:ln>
                          <a:solidFill>
                            <a:schemeClr val="tx1"/>
                          </a:solidFill>
                          <a:effectLst/>
                          <a:latin typeface="Arial" charset="0"/>
                        </a:rPr>
                        <a:t>1</a:t>
                      </a:r>
                    </a:p>
                  </a:txBody>
                  <a:tcPr marL="91435" marR="91435" marT="45743" marB="45743"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2000" b="0" i="0" u="none" strike="noStrike" cap="none" normalizeH="0" baseline="0" dirty="0">
                          <a:ln>
                            <a:noFill/>
                          </a:ln>
                          <a:solidFill>
                            <a:schemeClr val="tx1"/>
                          </a:solidFill>
                          <a:effectLst/>
                          <a:latin typeface="Arial" charset="0"/>
                        </a:rPr>
                        <a:t>…</a:t>
                      </a:r>
                    </a:p>
                  </a:txBody>
                  <a:tcPr marL="91435" marR="91435" marT="45743" marB="45743"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96337">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2000" b="0" i="0" u="none" strike="noStrike" cap="none" normalizeH="0" baseline="0" dirty="0">
                          <a:ln>
                            <a:noFill/>
                          </a:ln>
                          <a:solidFill>
                            <a:schemeClr val="tx1"/>
                          </a:solidFill>
                          <a:effectLst/>
                          <a:latin typeface="Arial" charset="0"/>
                        </a:rPr>
                        <a:t>C4</a:t>
                      </a:r>
                    </a:p>
                  </a:txBody>
                  <a:tcPr marL="91435" marR="91435" marT="45743" marB="45743"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2000" b="0" i="0" u="none" strike="noStrike" cap="none" normalizeH="0" baseline="0" dirty="0">
                          <a:ln>
                            <a:noFill/>
                          </a:ln>
                          <a:solidFill>
                            <a:schemeClr val="tx1"/>
                          </a:solidFill>
                          <a:effectLst/>
                          <a:latin typeface="Arial" charset="0"/>
                        </a:rPr>
                        <a:t>1</a:t>
                      </a:r>
                    </a:p>
                  </a:txBody>
                  <a:tcPr marL="91435" marR="91435" marT="45743" marB="45743"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2000" b="0" i="0" u="none" strike="noStrike" cap="none" normalizeH="0" baseline="0" dirty="0">
                          <a:ln>
                            <a:noFill/>
                          </a:ln>
                          <a:solidFill>
                            <a:schemeClr val="tx1"/>
                          </a:solidFill>
                          <a:effectLst/>
                          <a:latin typeface="Arial" charset="0"/>
                        </a:rPr>
                        <a:t>0</a:t>
                      </a:r>
                    </a:p>
                  </a:txBody>
                  <a:tcPr marL="91435" marR="91435" marT="45743" marB="45743"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2000" b="0" i="0" u="none" strike="noStrike" cap="none" normalizeH="0" baseline="0" dirty="0">
                          <a:ln>
                            <a:noFill/>
                          </a:ln>
                          <a:solidFill>
                            <a:schemeClr val="tx1"/>
                          </a:solidFill>
                          <a:effectLst/>
                          <a:latin typeface="Arial" charset="0"/>
                        </a:rPr>
                        <a:t>…</a:t>
                      </a:r>
                    </a:p>
                  </a:txBody>
                  <a:tcPr marL="91435" marR="91435" marT="45743" marB="45743"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96337">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2000" b="0" i="0" u="none" strike="noStrike" cap="none" normalizeH="0" baseline="0" dirty="0">
                          <a:ln>
                            <a:noFill/>
                          </a:ln>
                          <a:solidFill>
                            <a:schemeClr val="tx1"/>
                          </a:solidFill>
                          <a:effectLst/>
                          <a:latin typeface="Arial" charset="0"/>
                        </a:rPr>
                        <a:t>…</a:t>
                      </a:r>
                    </a:p>
                  </a:txBody>
                  <a:tcPr marL="91435" marR="91435" marT="45743" marB="45743"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endParaRPr kumimoji="0" lang="en-US" sz="2000" b="0" i="0" u="none" strike="noStrike" cap="none" normalizeH="0" baseline="0" dirty="0">
                        <a:ln>
                          <a:noFill/>
                        </a:ln>
                        <a:solidFill>
                          <a:schemeClr val="tx1"/>
                        </a:solidFill>
                        <a:effectLst/>
                        <a:latin typeface="Arial" charset="0"/>
                      </a:endParaRPr>
                    </a:p>
                  </a:txBody>
                  <a:tcPr marL="91435" marR="91435" marT="45743" marB="45743"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endParaRPr kumimoji="0" lang="en-US" sz="2000" b="0" i="0" u="none" strike="noStrike" cap="none" normalizeH="0" baseline="0" dirty="0">
                        <a:ln>
                          <a:noFill/>
                        </a:ln>
                        <a:solidFill>
                          <a:schemeClr val="tx1"/>
                        </a:solidFill>
                        <a:effectLst/>
                        <a:latin typeface="Arial" charset="0"/>
                      </a:endParaRPr>
                    </a:p>
                  </a:txBody>
                  <a:tcPr marL="91435" marR="91435" marT="45743" marB="45743"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endParaRPr kumimoji="0" lang="en-US" sz="2000" b="0" i="0" u="none" strike="noStrike" cap="none" normalizeH="0" baseline="0" dirty="0">
                        <a:ln>
                          <a:noFill/>
                        </a:ln>
                        <a:solidFill>
                          <a:schemeClr val="tx1"/>
                        </a:solidFill>
                        <a:effectLst/>
                        <a:latin typeface="Arial" charset="0"/>
                      </a:endParaRPr>
                    </a:p>
                  </a:txBody>
                  <a:tcPr marL="91435" marR="91435" marT="45743" marB="45743"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394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9424" grpId="0"/>
    </p:bldLst>
  </p:timing>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ChangeArrowheads="1"/>
          </p:cNvSpPr>
          <p:nvPr>
            <p:ph type="title" idx="4294967295"/>
          </p:nvPr>
        </p:nvSpPr>
        <p:spPr/>
        <p:txBody>
          <a:bodyPr/>
          <a:lstStyle/>
          <a:p>
            <a:r>
              <a:rPr lang="en-US" altLang="en-US"/>
              <a:t>Drawback of Confidence</a:t>
            </a:r>
          </a:p>
        </p:txBody>
      </p:sp>
      <p:graphicFrame>
        <p:nvGraphicFramePr>
          <p:cNvPr id="1340419" name="Group 3"/>
          <p:cNvGraphicFramePr>
            <a:graphicFrameLocks noGrp="1"/>
          </p:cNvGraphicFramePr>
          <p:nvPr/>
        </p:nvGraphicFramePr>
        <p:xfrm>
          <a:off x="1066800" y="1219200"/>
          <a:ext cx="4038600" cy="1971676"/>
        </p:xfrm>
        <a:graphic>
          <a:graphicData uri="http://schemas.openxmlformats.org/drawingml/2006/table">
            <a:tbl>
              <a:tblPr/>
              <a:tblGrid>
                <a:gridCol w="1009650">
                  <a:extLst>
                    <a:ext uri="{9D8B030D-6E8A-4147-A177-3AD203B41FA5}">
                      <a16:colId xmlns:a16="http://schemas.microsoft.com/office/drawing/2014/main" val="20000"/>
                    </a:ext>
                  </a:extLst>
                </a:gridCol>
                <a:gridCol w="1009650">
                  <a:extLst>
                    <a:ext uri="{9D8B030D-6E8A-4147-A177-3AD203B41FA5}">
                      <a16:colId xmlns:a16="http://schemas.microsoft.com/office/drawing/2014/main" val="20001"/>
                    </a:ext>
                  </a:extLst>
                </a:gridCol>
                <a:gridCol w="1009650">
                  <a:extLst>
                    <a:ext uri="{9D8B030D-6E8A-4147-A177-3AD203B41FA5}">
                      <a16:colId xmlns:a16="http://schemas.microsoft.com/office/drawing/2014/main" val="20002"/>
                    </a:ext>
                  </a:extLst>
                </a:gridCol>
                <a:gridCol w="1009650">
                  <a:extLst>
                    <a:ext uri="{9D8B030D-6E8A-4147-A177-3AD203B41FA5}">
                      <a16:colId xmlns:a16="http://schemas.microsoft.com/office/drawing/2014/main" val="20003"/>
                    </a:ext>
                  </a:extLst>
                </a:gridCol>
              </a:tblGrid>
              <a:tr h="782572">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endParaRPr kumimoji="0" lang="en-US" sz="2000" b="0" i="0" u="none" strike="noStrike" cap="none" normalizeH="0" baseline="0">
                        <a:ln>
                          <a:noFill/>
                        </a:ln>
                        <a:solidFill>
                          <a:schemeClr val="tx1"/>
                        </a:solidFill>
                        <a:effectLst/>
                        <a:latin typeface="Arial" charset="0"/>
                      </a:endParaRPr>
                    </a:p>
                  </a:txBody>
                  <a:tcPr marT="45735" marB="45735"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endParaRPr kumimoji="0" lang="en-US" sz="2000" b="0" i="0" u="none" strike="noStrike" cap="none" normalizeH="0" baseline="0">
                        <a:ln>
                          <a:noFill/>
                        </a:ln>
                        <a:solidFill>
                          <a:schemeClr val="tx1"/>
                        </a:solidFill>
                        <a:effectLst/>
                        <a:latin typeface="Arial" charset="0"/>
                      </a:endParaRPr>
                    </a:p>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2000" b="0" i="0" u="none" strike="noStrike" cap="none" normalizeH="0" baseline="0">
                          <a:ln>
                            <a:noFill/>
                          </a:ln>
                          <a:solidFill>
                            <a:schemeClr val="tx1"/>
                          </a:solidFill>
                          <a:effectLst/>
                          <a:latin typeface="Arial" charset="0"/>
                        </a:rPr>
                        <a:t>Coffee</a:t>
                      </a:r>
                    </a:p>
                  </a:txBody>
                  <a:tcPr marT="45735" marB="45735"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endParaRPr kumimoji="0" lang="en-US" sz="2000" b="0" i="0" u="none" strike="noStrike" cap="none" normalizeH="0" baseline="0">
                        <a:ln>
                          <a:noFill/>
                        </a:ln>
                        <a:solidFill>
                          <a:schemeClr val="tx1"/>
                        </a:solidFill>
                        <a:effectLst/>
                        <a:latin typeface="Arial" charset="0"/>
                      </a:endParaRPr>
                    </a:p>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2000" b="0" i="0" u="none" strike="noStrike" cap="none" normalizeH="0" baseline="0">
                          <a:ln>
                            <a:noFill/>
                          </a:ln>
                          <a:solidFill>
                            <a:schemeClr val="tx1"/>
                          </a:solidFill>
                          <a:effectLst/>
                          <a:latin typeface="Arial" charset="0"/>
                        </a:rPr>
                        <a:t>Coffee</a:t>
                      </a:r>
                    </a:p>
                  </a:txBody>
                  <a:tcPr marT="45735" marB="45735"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endParaRPr kumimoji="0" lang="en-US" sz="2000" b="0" i="0" u="none" strike="noStrike" cap="none" normalizeH="0" baseline="0">
                        <a:ln>
                          <a:noFill/>
                        </a:ln>
                        <a:solidFill>
                          <a:schemeClr val="tx1"/>
                        </a:solidFill>
                        <a:effectLst/>
                        <a:latin typeface="Arial" charset="0"/>
                      </a:endParaRPr>
                    </a:p>
                  </a:txBody>
                  <a:tcPr marT="45735" marB="45735"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96368">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2000" b="0" i="0" u="none" strike="noStrike" cap="none" normalizeH="0" baseline="0">
                          <a:ln>
                            <a:noFill/>
                          </a:ln>
                          <a:solidFill>
                            <a:schemeClr val="tx1"/>
                          </a:solidFill>
                          <a:effectLst/>
                          <a:latin typeface="Arial" charset="0"/>
                        </a:rPr>
                        <a:t>Tea</a:t>
                      </a:r>
                    </a:p>
                  </a:txBody>
                  <a:tcPr marT="45735" marB="45735"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2000" b="0" i="0" u="none" strike="noStrike" cap="none" normalizeH="0" baseline="0">
                          <a:ln>
                            <a:noFill/>
                          </a:ln>
                          <a:solidFill>
                            <a:schemeClr val="tx1"/>
                          </a:solidFill>
                          <a:effectLst/>
                          <a:latin typeface="Arial" charset="0"/>
                        </a:rPr>
                        <a:t>15</a:t>
                      </a:r>
                    </a:p>
                  </a:txBody>
                  <a:tcPr marT="45735" marB="45735"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2000" b="0" i="0" u="none" strike="noStrike" cap="none" normalizeH="0" baseline="0">
                          <a:ln>
                            <a:noFill/>
                          </a:ln>
                          <a:solidFill>
                            <a:schemeClr val="tx1"/>
                          </a:solidFill>
                          <a:effectLst/>
                          <a:latin typeface="Arial" charset="0"/>
                        </a:rPr>
                        <a:t>5</a:t>
                      </a:r>
                    </a:p>
                  </a:txBody>
                  <a:tcPr marT="45735" marB="45735"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2000" b="0" i="0" u="none" strike="noStrike" cap="none" normalizeH="0" baseline="0">
                          <a:ln>
                            <a:noFill/>
                          </a:ln>
                          <a:solidFill>
                            <a:schemeClr val="tx1"/>
                          </a:solidFill>
                          <a:effectLst/>
                          <a:latin typeface="Arial" charset="0"/>
                        </a:rPr>
                        <a:t>20</a:t>
                      </a:r>
                    </a:p>
                  </a:txBody>
                  <a:tcPr marT="45735" marB="45735"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96368">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2000" b="0" i="0" u="none" strike="noStrike" cap="none" normalizeH="0" baseline="0">
                          <a:ln>
                            <a:noFill/>
                          </a:ln>
                          <a:solidFill>
                            <a:schemeClr val="tx1"/>
                          </a:solidFill>
                          <a:effectLst/>
                          <a:latin typeface="Arial" charset="0"/>
                        </a:rPr>
                        <a:t>Tea</a:t>
                      </a:r>
                    </a:p>
                  </a:txBody>
                  <a:tcPr marT="45735" marB="45735"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2000" b="0" i="0" u="none" strike="noStrike" cap="none" normalizeH="0" baseline="0">
                          <a:ln>
                            <a:noFill/>
                          </a:ln>
                          <a:solidFill>
                            <a:schemeClr val="tx1"/>
                          </a:solidFill>
                          <a:effectLst/>
                          <a:latin typeface="Arial" charset="0"/>
                        </a:rPr>
                        <a:t>75</a:t>
                      </a:r>
                    </a:p>
                  </a:txBody>
                  <a:tcPr marT="45735" marB="45735"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2000" b="0" i="0" u="none" strike="noStrike" cap="none" normalizeH="0" baseline="0">
                          <a:ln>
                            <a:noFill/>
                          </a:ln>
                          <a:solidFill>
                            <a:schemeClr val="tx1"/>
                          </a:solidFill>
                          <a:effectLst/>
                          <a:latin typeface="Arial" charset="0"/>
                        </a:rPr>
                        <a:t>5</a:t>
                      </a:r>
                    </a:p>
                  </a:txBody>
                  <a:tcPr marT="45735" marB="45735"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2000" b="0" i="0" u="none" strike="noStrike" cap="none" normalizeH="0" baseline="0">
                          <a:ln>
                            <a:noFill/>
                          </a:ln>
                          <a:solidFill>
                            <a:schemeClr val="tx1"/>
                          </a:solidFill>
                          <a:effectLst/>
                          <a:latin typeface="Arial" charset="0"/>
                        </a:rPr>
                        <a:t>80</a:t>
                      </a:r>
                    </a:p>
                  </a:txBody>
                  <a:tcPr marT="45735" marB="45735"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96368">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endParaRPr kumimoji="0" lang="en-US" sz="2000" b="0" i="0" u="none" strike="noStrike" cap="none" normalizeH="0" baseline="0">
                        <a:ln>
                          <a:noFill/>
                        </a:ln>
                        <a:solidFill>
                          <a:schemeClr val="tx1"/>
                        </a:solidFill>
                        <a:effectLst/>
                        <a:latin typeface="Arial" charset="0"/>
                      </a:endParaRPr>
                    </a:p>
                  </a:txBody>
                  <a:tcPr marT="45735" marB="45735"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2000" b="0" i="0" u="none" strike="noStrike" cap="none" normalizeH="0" baseline="0">
                          <a:ln>
                            <a:noFill/>
                          </a:ln>
                          <a:solidFill>
                            <a:schemeClr val="tx1"/>
                          </a:solidFill>
                          <a:effectLst/>
                          <a:latin typeface="Arial" charset="0"/>
                        </a:rPr>
                        <a:t>90</a:t>
                      </a:r>
                    </a:p>
                  </a:txBody>
                  <a:tcPr marT="45735" marB="45735"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2000" b="0" i="0" u="none" strike="noStrike" cap="none" normalizeH="0" baseline="0">
                          <a:ln>
                            <a:noFill/>
                          </a:ln>
                          <a:solidFill>
                            <a:schemeClr val="tx1"/>
                          </a:solidFill>
                          <a:effectLst/>
                          <a:latin typeface="Arial" charset="0"/>
                        </a:rPr>
                        <a:t>10</a:t>
                      </a:r>
                    </a:p>
                  </a:txBody>
                  <a:tcPr marT="45735" marB="45735"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2000" b="0" i="0" u="none" strike="noStrike" cap="none" normalizeH="0" baseline="0">
                          <a:ln>
                            <a:noFill/>
                          </a:ln>
                          <a:solidFill>
                            <a:schemeClr val="tx1"/>
                          </a:solidFill>
                          <a:effectLst/>
                          <a:latin typeface="Arial" charset="0"/>
                        </a:rPr>
                        <a:t>100</a:t>
                      </a:r>
                    </a:p>
                  </a:txBody>
                  <a:tcPr marT="45735" marB="45735"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
        <p:nvSpPr>
          <p:cNvPr id="80926" name="Line 30"/>
          <p:cNvSpPr>
            <a:spLocks noChangeShapeType="1"/>
          </p:cNvSpPr>
          <p:nvPr/>
        </p:nvSpPr>
        <p:spPr bwMode="auto">
          <a:xfrm>
            <a:off x="3200400" y="1600200"/>
            <a:ext cx="76200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927" name="Line 31"/>
          <p:cNvSpPr>
            <a:spLocks noChangeShapeType="1"/>
          </p:cNvSpPr>
          <p:nvPr/>
        </p:nvSpPr>
        <p:spPr bwMode="auto">
          <a:xfrm>
            <a:off x="1371600" y="2438400"/>
            <a:ext cx="38100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928" name="Text Box 32"/>
          <p:cNvSpPr txBox="1">
            <a:spLocks noChangeArrowheads="1"/>
          </p:cNvSpPr>
          <p:nvPr/>
        </p:nvSpPr>
        <p:spPr bwMode="auto">
          <a:xfrm>
            <a:off x="685800" y="3444875"/>
            <a:ext cx="7391400" cy="127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eaLnBrk="1" hangingPunct="1">
              <a:spcBef>
                <a:spcPct val="50000"/>
              </a:spcBef>
              <a:spcAft>
                <a:spcPct val="0"/>
              </a:spcAft>
              <a:buClrTx/>
              <a:buSzTx/>
              <a:buFontTx/>
              <a:buNone/>
            </a:pPr>
            <a:r>
              <a:rPr lang="en-US" altLang="en-US" sz="2000" b="0">
                <a:latin typeface="Tahoma" pitchFamily="34" charset="0"/>
              </a:rPr>
              <a:t>           </a:t>
            </a:r>
            <a:r>
              <a:rPr lang="en-US" altLang="en-US" sz="2400" b="0">
                <a:solidFill>
                  <a:srgbClr val="CC3300"/>
                </a:solidFill>
                <a:latin typeface="Tahoma" pitchFamily="34" charset="0"/>
              </a:rPr>
              <a:t>Association Rule: Tea </a:t>
            </a:r>
            <a:r>
              <a:rPr lang="en-US" altLang="en-US" sz="2400" b="0">
                <a:solidFill>
                  <a:srgbClr val="CC3300"/>
                </a:solidFill>
                <a:latin typeface="Tahoma" pitchFamily="34" charset="0"/>
                <a:sym typeface="Symbol" pitchFamily="18" charset="2"/>
              </a:rPr>
              <a:t> Coffee</a:t>
            </a:r>
            <a:br>
              <a:rPr lang="en-US" altLang="en-US" sz="2400" b="0">
                <a:solidFill>
                  <a:srgbClr val="CC3300"/>
                </a:solidFill>
                <a:latin typeface="Tahoma" pitchFamily="34" charset="0"/>
                <a:sym typeface="Symbol" pitchFamily="18" charset="2"/>
              </a:rPr>
            </a:br>
            <a:endParaRPr lang="en-US" altLang="en-US" sz="2400" b="0">
              <a:solidFill>
                <a:srgbClr val="CC3300"/>
              </a:solidFill>
              <a:latin typeface="Tahoma" pitchFamily="34" charset="0"/>
            </a:endParaRPr>
          </a:p>
          <a:p>
            <a:pPr eaLnBrk="1" hangingPunct="1">
              <a:spcBef>
                <a:spcPct val="50000"/>
              </a:spcBef>
              <a:spcAft>
                <a:spcPct val="0"/>
              </a:spcAft>
              <a:buClrTx/>
              <a:buSzTx/>
              <a:buFontTx/>
              <a:buNone/>
            </a:pPr>
            <a:r>
              <a:rPr lang="en-US" altLang="en-US" sz="2000" b="0">
                <a:latin typeface="Tahoma" pitchFamily="34" charset="0"/>
              </a:rPr>
              <a:t>Confidence= P(Coffee|Tea) = 15/20 = </a:t>
            </a:r>
            <a:r>
              <a:rPr lang="en-US" altLang="en-US" sz="2000" b="0">
                <a:solidFill>
                  <a:srgbClr val="FF0000"/>
                </a:solidFill>
                <a:latin typeface="Tahoma" pitchFamily="34" charset="0"/>
              </a:rPr>
              <a:t>0.75</a:t>
            </a:r>
          </a:p>
        </p:txBody>
      </p:sp>
      <p:sp>
        <p:nvSpPr>
          <p:cNvPr id="80929" name="Line 33"/>
          <p:cNvSpPr>
            <a:spLocks noChangeShapeType="1"/>
          </p:cNvSpPr>
          <p:nvPr/>
        </p:nvSpPr>
        <p:spPr bwMode="auto">
          <a:xfrm>
            <a:off x="3505200" y="5638800"/>
            <a:ext cx="30480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930" name="Text Box 34"/>
          <p:cNvSpPr txBox="1">
            <a:spLocks noChangeArrowheads="1"/>
          </p:cNvSpPr>
          <p:nvPr/>
        </p:nvSpPr>
        <p:spPr bwMode="auto">
          <a:xfrm>
            <a:off x="838200" y="4876800"/>
            <a:ext cx="7391400" cy="115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eaLnBrk="1" hangingPunct="1">
              <a:spcBef>
                <a:spcPct val="50000"/>
              </a:spcBef>
              <a:spcAft>
                <a:spcPct val="0"/>
              </a:spcAft>
              <a:buClrTx/>
              <a:buSzTx/>
              <a:buFontTx/>
              <a:buNone/>
            </a:pPr>
            <a:r>
              <a:rPr lang="en-US" altLang="en-US" sz="2000" b="0">
                <a:latin typeface="Tahoma" pitchFamily="34" charset="0"/>
              </a:rPr>
              <a:t>but P(Coffee) = </a:t>
            </a:r>
            <a:r>
              <a:rPr lang="en-US" altLang="en-US" sz="2000" b="0">
                <a:solidFill>
                  <a:srgbClr val="FF0000"/>
                </a:solidFill>
                <a:latin typeface="Tahoma" pitchFamily="34" charset="0"/>
              </a:rPr>
              <a:t>0.9</a:t>
            </a:r>
            <a:r>
              <a:rPr lang="en-US" altLang="en-US" sz="2000" b="0">
                <a:latin typeface="Tahoma" pitchFamily="34" charset="0"/>
              </a:rPr>
              <a:t>, which means knowing </a:t>
            </a:r>
            <a:r>
              <a:rPr lang="en-US" altLang="en-US" sz="2000" b="0">
                <a:latin typeface="Tahoma" pitchFamily="34" charset="0"/>
                <a:sym typeface="Symbol" pitchFamily="18" charset="2"/>
              </a:rPr>
              <a:t>that a person drinks tea reduces the probability that the person drinks coffee!</a:t>
            </a:r>
          </a:p>
          <a:p>
            <a:pPr eaLnBrk="1" hangingPunct="1">
              <a:spcBef>
                <a:spcPct val="50000"/>
              </a:spcBef>
              <a:spcAft>
                <a:spcPct val="0"/>
              </a:spcAft>
              <a:buClrTx/>
              <a:buSzTx/>
              <a:buFont typeface="Symbol" pitchFamily="18" charset="2"/>
              <a:buChar char="Þ"/>
            </a:pPr>
            <a:r>
              <a:rPr lang="en-US" altLang="en-US" sz="2000" b="0">
                <a:latin typeface="Tahoma" pitchFamily="34" charset="0"/>
              </a:rPr>
              <a:t> Note that P(Coffee|Tea) = 75/80 = 0.9375</a:t>
            </a:r>
          </a:p>
        </p:txBody>
      </p:sp>
    </p:spTree>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title" idx="4294967295"/>
          </p:nvPr>
        </p:nvSpPr>
        <p:spPr/>
        <p:txBody>
          <a:bodyPr/>
          <a:lstStyle/>
          <a:p>
            <a:r>
              <a:rPr lang="en-US" altLang="en-US"/>
              <a:t>Measure for Association Rules</a:t>
            </a:r>
          </a:p>
        </p:txBody>
      </p:sp>
      <p:sp>
        <p:nvSpPr>
          <p:cNvPr id="81923" name="Rectangle 3"/>
          <p:cNvSpPr>
            <a:spLocks noGrp="1" noChangeArrowheads="1"/>
          </p:cNvSpPr>
          <p:nvPr>
            <p:ph type="body" idx="4294967295"/>
          </p:nvPr>
        </p:nvSpPr>
        <p:spPr/>
        <p:txBody>
          <a:bodyPr/>
          <a:lstStyle/>
          <a:p>
            <a:r>
              <a:rPr lang="en-US" altLang="en-US"/>
              <a:t>So, what kind of rules do we really want?</a:t>
            </a:r>
          </a:p>
          <a:p>
            <a:pPr lvl="1"/>
            <a:r>
              <a:rPr lang="en-US" altLang="en-US"/>
              <a:t>Confidence(X </a:t>
            </a:r>
            <a:r>
              <a:rPr lang="en-US" altLang="en-US">
                <a:sym typeface="Symbol" pitchFamily="18" charset="2"/>
              </a:rPr>
              <a:t> Y)</a:t>
            </a:r>
            <a:r>
              <a:rPr lang="en-US" altLang="en-US"/>
              <a:t> should be sufficiently high </a:t>
            </a:r>
          </a:p>
          <a:p>
            <a:pPr lvl="2"/>
            <a:r>
              <a:rPr lang="en-US" altLang="en-US"/>
              <a:t> To ensure that people who buy X will more likely buy Y than not buy Y</a:t>
            </a:r>
          </a:p>
          <a:p>
            <a:pPr lvl="1"/>
            <a:endParaRPr lang="en-US" altLang="en-US"/>
          </a:p>
          <a:p>
            <a:pPr lvl="1"/>
            <a:r>
              <a:rPr lang="en-US" altLang="en-US"/>
              <a:t>Confidence(X </a:t>
            </a:r>
            <a:r>
              <a:rPr lang="en-US" altLang="en-US">
                <a:sym typeface="Symbol" pitchFamily="18" charset="2"/>
              </a:rPr>
              <a:t> Y) &gt; support(Y) </a:t>
            </a:r>
          </a:p>
          <a:p>
            <a:pPr lvl="2"/>
            <a:r>
              <a:rPr lang="en-US" altLang="en-US">
                <a:sym typeface="Symbol" pitchFamily="18" charset="2"/>
              </a:rPr>
              <a:t> Otherwise, rule will be misleading because having item X actually reduces the chance of having item Y in the same transaction</a:t>
            </a:r>
          </a:p>
          <a:p>
            <a:pPr lvl="2"/>
            <a:r>
              <a:rPr lang="en-US" altLang="en-US">
                <a:sym typeface="Symbol" pitchFamily="18" charset="2"/>
              </a:rPr>
              <a:t> Is there any measure that capture this constraint?</a:t>
            </a:r>
          </a:p>
          <a:p>
            <a:pPr lvl="3"/>
            <a:r>
              <a:rPr lang="en-US" altLang="en-US">
                <a:sym typeface="Symbol" pitchFamily="18" charset="2"/>
              </a:rPr>
              <a:t>Answer: Yes. There are many of them. </a:t>
            </a:r>
          </a:p>
        </p:txBody>
      </p:sp>
    </p:spTree>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ChangeArrowheads="1"/>
          </p:cNvSpPr>
          <p:nvPr>
            <p:ph type="title" idx="4294967295"/>
          </p:nvPr>
        </p:nvSpPr>
        <p:spPr/>
        <p:txBody>
          <a:bodyPr/>
          <a:lstStyle/>
          <a:p>
            <a:r>
              <a:rPr lang="en-US" altLang="en-US"/>
              <a:t>Statistical Independence</a:t>
            </a:r>
          </a:p>
        </p:txBody>
      </p:sp>
      <p:sp>
        <p:nvSpPr>
          <p:cNvPr id="82947" name="Rectangle 3"/>
          <p:cNvSpPr>
            <a:spLocks noGrp="1" noChangeArrowheads="1"/>
          </p:cNvSpPr>
          <p:nvPr>
            <p:ph type="body" idx="4294967295"/>
          </p:nvPr>
        </p:nvSpPr>
        <p:spPr/>
        <p:txBody>
          <a:bodyPr/>
          <a:lstStyle/>
          <a:p>
            <a:r>
              <a:rPr lang="en-US" altLang="en-US"/>
              <a:t>The criterion </a:t>
            </a:r>
            <a:br>
              <a:rPr lang="en-US" altLang="en-US"/>
            </a:br>
            <a:r>
              <a:rPr lang="en-US" altLang="en-US"/>
              <a:t>	confidence(X </a:t>
            </a:r>
            <a:r>
              <a:rPr lang="en-US" altLang="en-US">
                <a:sym typeface="Symbol" pitchFamily="18" charset="2"/>
              </a:rPr>
              <a:t> Y) = support(Y) </a:t>
            </a:r>
            <a:br>
              <a:rPr lang="en-US" altLang="en-US">
                <a:sym typeface="Symbol" pitchFamily="18" charset="2"/>
              </a:rPr>
            </a:br>
            <a:endParaRPr lang="en-US" altLang="en-US">
              <a:sym typeface="Symbol" pitchFamily="18" charset="2"/>
            </a:endParaRPr>
          </a:p>
          <a:p>
            <a:pPr>
              <a:buFont typeface="Monotype Sorts" pitchFamily="2" charset="2"/>
              <a:buNone/>
            </a:pPr>
            <a:r>
              <a:rPr lang="en-US" altLang="en-US">
                <a:sym typeface="Symbol" pitchFamily="18" charset="2"/>
              </a:rPr>
              <a:t>	is equivalent to:</a:t>
            </a:r>
          </a:p>
          <a:p>
            <a:pPr lvl="1"/>
            <a:r>
              <a:rPr lang="en-US" altLang="en-US">
                <a:sym typeface="Symbol" pitchFamily="18" charset="2"/>
              </a:rPr>
              <a:t>P(Y|X) = P(Y)</a:t>
            </a:r>
          </a:p>
          <a:p>
            <a:pPr lvl="1"/>
            <a:r>
              <a:rPr lang="en-US" altLang="en-US">
                <a:sym typeface="Symbol" pitchFamily="18" charset="2"/>
              </a:rPr>
              <a:t>P(X,Y) = P(X)  P(Y)</a:t>
            </a:r>
          </a:p>
          <a:p>
            <a:pPr lvl="1">
              <a:buFont typeface="Arial" charset="0"/>
              <a:buNone/>
            </a:pPr>
            <a:r>
              <a:rPr lang="en-US" altLang="en-US">
                <a:sym typeface="Symbol" pitchFamily="18" charset="2"/>
              </a:rPr>
              <a:t>	</a:t>
            </a:r>
          </a:p>
          <a:p>
            <a:pPr lvl="1">
              <a:buFont typeface="Arial" charset="0"/>
              <a:buNone/>
            </a:pPr>
            <a:r>
              <a:rPr lang="en-US" altLang="en-US">
                <a:sym typeface="Symbol" pitchFamily="18" charset="2"/>
              </a:rPr>
              <a:t>If P(X,Y) &gt; P(X) </a:t>
            </a:r>
            <a:r>
              <a:rPr lang="en-US" altLang="en-US" sz="2000">
                <a:sym typeface="Symbol" pitchFamily="18" charset="2"/>
              </a:rPr>
              <a:t></a:t>
            </a:r>
            <a:r>
              <a:rPr lang="en-US" altLang="en-US">
                <a:sym typeface="Symbol" pitchFamily="18" charset="2"/>
              </a:rPr>
              <a:t> P(Y) : X &amp; Y are positively correlated</a:t>
            </a:r>
          </a:p>
          <a:p>
            <a:pPr lvl="1">
              <a:buFont typeface="Arial" charset="0"/>
              <a:buNone/>
            </a:pPr>
            <a:endParaRPr lang="en-US" altLang="en-US">
              <a:sym typeface="Symbol" pitchFamily="18" charset="2"/>
            </a:endParaRPr>
          </a:p>
          <a:p>
            <a:pPr lvl="1">
              <a:buFont typeface="Arial" charset="0"/>
              <a:buNone/>
            </a:pPr>
            <a:r>
              <a:rPr lang="en-US" altLang="en-US">
                <a:sym typeface="Symbol" pitchFamily="18" charset="2"/>
              </a:rPr>
              <a:t>If P(X,Y) &lt; P(X)  P(Y) : X &amp; Y are negatively correlated</a:t>
            </a:r>
          </a:p>
          <a:p>
            <a:pPr lvl="1">
              <a:buFont typeface="Arial" charset="0"/>
              <a:buNone/>
            </a:pPr>
            <a:endParaRPr lang="en-US" altLang="en-US">
              <a:sym typeface="Symbol" pitchFamily="18" charset="2"/>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32F86576-2D13-40B3-AC55-D0A85EE7B2F7}"/>
              </a:ext>
            </a:extLst>
          </p:cNvPr>
          <p:cNvSpPr>
            <a:spLocks noGrp="1" noChangeArrowheads="1"/>
          </p:cNvSpPr>
          <p:nvPr>
            <p:ph type="title" idx="4294967295"/>
          </p:nvPr>
        </p:nvSpPr>
        <p:spPr>
          <a:xfrm>
            <a:off x="228600" y="0"/>
            <a:ext cx="8763000" cy="838200"/>
          </a:xfrm>
        </p:spPr>
        <p:txBody>
          <a:bodyPr/>
          <a:lstStyle/>
          <a:p>
            <a:pPr eaLnBrk="1" hangingPunct="1"/>
            <a:r>
              <a:rPr lang="en-US" altLang="en-US"/>
              <a:t>Why Data Mining? Commercial Viewpoint</a:t>
            </a:r>
          </a:p>
        </p:txBody>
      </p:sp>
      <p:sp>
        <p:nvSpPr>
          <p:cNvPr id="7171" name="Rectangle 3">
            <a:extLst>
              <a:ext uri="{FF2B5EF4-FFF2-40B4-BE49-F238E27FC236}">
                <a16:creationId xmlns:a16="http://schemas.microsoft.com/office/drawing/2014/main" id="{A586BA17-039E-42B4-8D34-ABEB2D648290}"/>
              </a:ext>
            </a:extLst>
          </p:cNvPr>
          <p:cNvSpPr>
            <a:spLocks noGrp="1" noChangeArrowheads="1"/>
          </p:cNvSpPr>
          <p:nvPr>
            <p:ph type="body" idx="4294967295"/>
          </p:nvPr>
        </p:nvSpPr>
        <p:spPr>
          <a:xfrm>
            <a:off x="292100" y="1524000"/>
            <a:ext cx="8318500" cy="5181600"/>
          </a:xfrm>
        </p:spPr>
        <p:txBody>
          <a:bodyPr/>
          <a:lstStyle/>
          <a:p>
            <a:pPr eaLnBrk="1" hangingPunct="1">
              <a:lnSpc>
                <a:spcPct val="90000"/>
              </a:lnSpc>
            </a:pPr>
            <a:r>
              <a:rPr lang="en-US" altLang="en-US" sz="2400"/>
              <a:t>Lots of data is being collected </a:t>
            </a:r>
            <a:br>
              <a:rPr lang="en-US" altLang="en-US" sz="2400"/>
            </a:br>
            <a:r>
              <a:rPr lang="en-US" altLang="en-US" sz="2400"/>
              <a:t>and warehoused </a:t>
            </a:r>
          </a:p>
          <a:p>
            <a:pPr lvl="1" eaLnBrk="1" hangingPunct="1">
              <a:lnSpc>
                <a:spcPct val="90000"/>
              </a:lnSpc>
            </a:pPr>
            <a:r>
              <a:rPr lang="en-US" altLang="en-US" sz="2000"/>
              <a:t>Web data</a:t>
            </a:r>
          </a:p>
          <a:p>
            <a:pPr lvl="2" eaLnBrk="1" hangingPunct="1">
              <a:lnSpc>
                <a:spcPct val="90000"/>
              </a:lnSpc>
            </a:pPr>
            <a:r>
              <a:rPr lang="en-US" altLang="en-US" sz="1800"/>
              <a:t>Google has Peta Bytes of web data</a:t>
            </a:r>
          </a:p>
          <a:p>
            <a:pPr lvl="2" eaLnBrk="1" hangingPunct="1">
              <a:lnSpc>
                <a:spcPct val="90000"/>
              </a:lnSpc>
            </a:pPr>
            <a:r>
              <a:rPr lang="en-US" altLang="en-US" sz="1800"/>
              <a:t>Facebook has billions of active users</a:t>
            </a:r>
          </a:p>
          <a:p>
            <a:pPr lvl="1" eaLnBrk="1" hangingPunct="1">
              <a:lnSpc>
                <a:spcPct val="90000"/>
              </a:lnSpc>
            </a:pPr>
            <a:r>
              <a:rPr lang="en-US" altLang="en-US" sz="2000"/>
              <a:t>purchases at department/</a:t>
            </a:r>
            <a:br>
              <a:rPr lang="en-US" altLang="en-US" sz="2000"/>
            </a:br>
            <a:r>
              <a:rPr lang="en-US" altLang="en-US" sz="2000"/>
              <a:t>grocery stores, e-commerce</a:t>
            </a:r>
          </a:p>
          <a:p>
            <a:pPr lvl="2" eaLnBrk="1" hangingPunct="1">
              <a:lnSpc>
                <a:spcPct val="90000"/>
              </a:lnSpc>
            </a:pPr>
            <a:r>
              <a:rPr lang="en-US" altLang="en-US" sz="1800"/>
              <a:t> Amazon handles millions of visits/day</a:t>
            </a:r>
          </a:p>
          <a:p>
            <a:pPr lvl="1" eaLnBrk="1" hangingPunct="1">
              <a:lnSpc>
                <a:spcPct val="90000"/>
              </a:lnSpc>
            </a:pPr>
            <a:r>
              <a:rPr lang="en-US" altLang="en-US" sz="2000"/>
              <a:t>Bank/Credit Card transactions</a:t>
            </a:r>
          </a:p>
          <a:p>
            <a:pPr eaLnBrk="1" hangingPunct="1">
              <a:lnSpc>
                <a:spcPct val="90000"/>
              </a:lnSpc>
            </a:pPr>
            <a:r>
              <a:rPr lang="en-US" altLang="en-US" sz="2400"/>
              <a:t>Computers have become cheaper and more powerful</a:t>
            </a:r>
          </a:p>
          <a:p>
            <a:pPr eaLnBrk="1" hangingPunct="1">
              <a:lnSpc>
                <a:spcPct val="90000"/>
              </a:lnSpc>
            </a:pPr>
            <a:r>
              <a:rPr lang="en-US" altLang="en-US" sz="2400"/>
              <a:t>Competitive Pressure is Strong </a:t>
            </a:r>
          </a:p>
          <a:p>
            <a:pPr lvl="1" eaLnBrk="1" hangingPunct="1">
              <a:lnSpc>
                <a:spcPct val="90000"/>
              </a:lnSpc>
            </a:pPr>
            <a:r>
              <a:rPr lang="en-US" altLang="en-US" sz="2000"/>
              <a:t>Provide better, customized services for an edge (e.g. in Customer Relationship Management)</a:t>
            </a:r>
          </a:p>
        </p:txBody>
      </p:sp>
      <p:pic>
        <p:nvPicPr>
          <p:cNvPr id="7172" name="Picture 7">
            <a:extLst>
              <a:ext uri="{FF2B5EF4-FFF2-40B4-BE49-F238E27FC236}">
                <a16:creationId xmlns:a16="http://schemas.microsoft.com/office/drawing/2014/main" id="{DF67B5B6-C40F-4CB2-A711-825C0EE464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86400" y="2057400"/>
            <a:ext cx="1200150" cy="84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3" name="Picture 8">
            <a:extLst>
              <a:ext uri="{FF2B5EF4-FFF2-40B4-BE49-F238E27FC236}">
                <a16:creationId xmlns:a16="http://schemas.microsoft.com/office/drawing/2014/main" id="{FC6D9ED6-D5B1-4E42-BE1A-B9467A12CC7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34200" y="2209800"/>
            <a:ext cx="142875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4" name="Picture 9">
            <a:extLst>
              <a:ext uri="{FF2B5EF4-FFF2-40B4-BE49-F238E27FC236}">
                <a16:creationId xmlns:a16="http://schemas.microsoft.com/office/drawing/2014/main" id="{19DB2FE5-E737-4AAC-AD98-5C67EB894C1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15000" y="2997200"/>
            <a:ext cx="1143000" cy="80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5" name="Picture 10">
            <a:extLst>
              <a:ext uri="{FF2B5EF4-FFF2-40B4-BE49-F238E27FC236}">
                <a16:creationId xmlns:a16="http://schemas.microsoft.com/office/drawing/2014/main" id="{2D1AA9E5-31A9-497B-9227-19AEB383385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19950" y="2906713"/>
            <a:ext cx="1143000" cy="98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Date Placeholder 1">
            <a:extLst>
              <a:ext uri="{FF2B5EF4-FFF2-40B4-BE49-F238E27FC236}">
                <a16:creationId xmlns:a16="http://schemas.microsoft.com/office/drawing/2014/main" id="{46D55480-92EE-44DC-8580-F08C86829812}"/>
              </a:ext>
            </a:extLst>
          </p:cNvPr>
          <p:cNvSpPr>
            <a:spLocks noGrp="1"/>
          </p:cNvSpPr>
          <p:nvPr>
            <p:ph type="dt" sz="quarter" idx="10"/>
          </p:nvPr>
        </p:nvSpPr>
        <p:spPr>
          <a:xfrm>
            <a:off x="457200" y="6356350"/>
            <a:ext cx="2133600" cy="365125"/>
          </a:xfrm>
          <a:prstGeom prst="rect">
            <a:avLst/>
          </a:prstGeom>
        </p:spPr>
        <p:txBody>
          <a:bodyPr vert="horz" lIns="91440" tIns="45720" rIns="91440" bIns="45720" rtlCol="0" anchor="ctr"/>
          <a:lstStyle>
            <a:defPPr>
              <a:defRPr lang="en-US"/>
            </a:defPPr>
            <a:lvl1pPr algn="l" rtl="0" eaLnBrk="0" fontAlgn="base" hangingPunct="0">
              <a:spcBef>
                <a:spcPct val="0"/>
              </a:spcBef>
              <a:spcAft>
                <a:spcPct val="0"/>
              </a:spcAft>
              <a:defRPr sz="1200" b="1" kern="1200">
                <a:solidFill>
                  <a:schemeClr val="tx1">
                    <a:tint val="75000"/>
                  </a:schemeClr>
                </a:solidFill>
                <a:latin typeface="Arial" charset="0"/>
                <a:ea typeface="+mn-ea"/>
                <a:cs typeface="+mn-cs"/>
              </a:defRPr>
            </a:lvl1pPr>
            <a:lvl2pPr marL="457200" algn="l" rtl="0" eaLnBrk="0" fontAlgn="base" hangingPunct="0">
              <a:spcBef>
                <a:spcPct val="0"/>
              </a:spcBef>
              <a:spcAft>
                <a:spcPct val="0"/>
              </a:spcAft>
              <a:defRPr sz="1400" b="1"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1400" b="1"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1400" b="1"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1400" b="1" kern="1200">
                <a:solidFill>
                  <a:schemeClr val="tx1"/>
                </a:solidFill>
                <a:latin typeface="Arial" panose="020B0604020202020204" pitchFamily="34" charset="0"/>
                <a:ea typeface="+mn-ea"/>
                <a:cs typeface="+mn-cs"/>
              </a:defRPr>
            </a:lvl5pPr>
            <a:lvl6pPr marL="2286000" algn="l" defTabSz="914400" rtl="0" eaLnBrk="1" latinLnBrk="0" hangingPunct="1">
              <a:defRPr sz="1400" b="1" kern="1200">
                <a:solidFill>
                  <a:schemeClr val="tx1"/>
                </a:solidFill>
                <a:latin typeface="Arial" panose="020B0604020202020204" pitchFamily="34" charset="0"/>
                <a:ea typeface="+mn-ea"/>
                <a:cs typeface="+mn-cs"/>
              </a:defRPr>
            </a:lvl6pPr>
            <a:lvl7pPr marL="2743200" algn="l" defTabSz="914400" rtl="0" eaLnBrk="1" latinLnBrk="0" hangingPunct="1">
              <a:defRPr sz="1400" b="1" kern="1200">
                <a:solidFill>
                  <a:schemeClr val="tx1"/>
                </a:solidFill>
                <a:latin typeface="Arial" panose="020B0604020202020204" pitchFamily="34" charset="0"/>
                <a:ea typeface="+mn-ea"/>
                <a:cs typeface="+mn-cs"/>
              </a:defRPr>
            </a:lvl7pPr>
            <a:lvl8pPr marL="3200400" algn="l" defTabSz="914400" rtl="0" eaLnBrk="1" latinLnBrk="0" hangingPunct="1">
              <a:defRPr sz="1400" b="1" kern="1200">
                <a:solidFill>
                  <a:schemeClr val="tx1"/>
                </a:solidFill>
                <a:latin typeface="Arial" panose="020B0604020202020204" pitchFamily="34" charset="0"/>
                <a:ea typeface="+mn-ea"/>
                <a:cs typeface="+mn-cs"/>
              </a:defRPr>
            </a:lvl8pPr>
            <a:lvl9pPr marL="3657600" algn="l" defTabSz="914400" rtl="0" eaLnBrk="1" latinLnBrk="0" hangingPunct="1">
              <a:defRPr sz="1400" b="1" kern="1200">
                <a:solidFill>
                  <a:schemeClr val="tx1"/>
                </a:solidFill>
                <a:latin typeface="Arial" panose="020B0604020202020204" pitchFamily="34" charset="0"/>
                <a:ea typeface="+mn-ea"/>
                <a:cs typeface="+mn-cs"/>
              </a:defRPr>
            </a:lvl9pPr>
          </a:lstStyle>
          <a:p>
            <a:pPr>
              <a:defRPr/>
            </a:pPr>
            <a:r>
              <a:rPr lang="en-US"/>
              <a:t>09/09/2020</a:t>
            </a:r>
          </a:p>
        </p:txBody>
      </p:sp>
      <p:sp>
        <p:nvSpPr>
          <p:cNvPr id="3" name="Footer Placeholder 2">
            <a:extLst>
              <a:ext uri="{FF2B5EF4-FFF2-40B4-BE49-F238E27FC236}">
                <a16:creationId xmlns:a16="http://schemas.microsoft.com/office/drawing/2014/main" id="{CB244096-3238-4015-A1F9-2D7118764DF4}"/>
              </a:ext>
            </a:extLst>
          </p:cNvPr>
          <p:cNvSpPr>
            <a:spLocks noGrp="1"/>
          </p:cNvSpPr>
          <p:nvPr>
            <p:ph type="ftr" sz="quarter" idx="11"/>
          </p:nvPr>
        </p:nvSpPr>
        <p:spPr>
          <a:xfrm>
            <a:off x="3048000" y="6356350"/>
            <a:ext cx="3124200" cy="365125"/>
          </a:xfrm>
          <a:prstGeom prst="rect">
            <a:avLst/>
          </a:prstGeom>
        </p:spPr>
        <p:txBody>
          <a:bodyPr vert="horz" lIns="91440" tIns="45720" rIns="91440" bIns="45720" rtlCol="0" anchor="ctr"/>
          <a:lstStyle>
            <a:defPPr>
              <a:defRPr lang="en-US"/>
            </a:defPPr>
            <a:lvl1pPr algn="ctr" rtl="0" eaLnBrk="0" fontAlgn="base" hangingPunct="0">
              <a:spcBef>
                <a:spcPct val="0"/>
              </a:spcBef>
              <a:spcAft>
                <a:spcPct val="0"/>
              </a:spcAft>
              <a:defRPr sz="1200" b="1" kern="1200">
                <a:solidFill>
                  <a:schemeClr val="tx1">
                    <a:tint val="75000"/>
                  </a:schemeClr>
                </a:solidFill>
                <a:latin typeface="Arial" charset="0"/>
                <a:ea typeface="+mn-ea"/>
                <a:cs typeface="+mn-cs"/>
              </a:defRPr>
            </a:lvl1pPr>
            <a:lvl2pPr marL="457200" algn="l" rtl="0" eaLnBrk="0" fontAlgn="base" hangingPunct="0">
              <a:spcBef>
                <a:spcPct val="0"/>
              </a:spcBef>
              <a:spcAft>
                <a:spcPct val="0"/>
              </a:spcAft>
              <a:defRPr sz="1400" b="1"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1400" b="1"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1400" b="1"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1400" b="1" kern="1200">
                <a:solidFill>
                  <a:schemeClr val="tx1"/>
                </a:solidFill>
                <a:latin typeface="Arial" panose="020B0604020202020204" pitchFamily="34" charset="0"/>
                <a:ea typeface="+mn-ea"/>
                <a:cs typeface="+mn-cs"/>
              </a:defRPr>
            </a:lvl5pPr>
            <a:lvl6pPr marL="2286000" algn="l" defTabSz="914400" rtl="0" eaLnBrk="1" latinLnBrk="0" hangingPunct="1">
              <a:defRPr sz="1400" b="1" kern="1200">
                <a:solidFill>
                  <a:schemeClr val="tx1"/>
                </a:solidFill>
                <a:latin typeface="Arial" panose="020B0604020202020204" pitchFamily="34" charset="0"/>
                <a:ea typeface="+mn-ea"/>
                <a:cs typeface="+mn-cs"/>
              </a:defRPr>
            </a:lvl6pPr>
            <a:lvl7pPr marL="2743200" algn="l" defTabSz="914400" rtl="0" eaLnBrk="1" latinLnBrk="0" hangingPunct="1">
              <a:defRPr sz="1400" b="1" kern="1200">
                <a:solidFill>
                  <a:schemeClr val="tx1"/>
                </a:solidFill>
                <a:latin typeface="Arial" panose="020B0604020202020204" pitchFamily="34" charset="0"/>
                <a:ea typeface="+mn-ea"/>
                <a:cs typeface="+mn-cs"/>
              </a:defRPr>
            </a:lvl7pPr>
            <a:lvl8pPr marL="3200400" algn="l" defTabSz="914400" rtl="0" eaLnBrk="1" latinLnBrk="0" hangingPunct="1">
              <a:defRPr sz="1400" b="1" kern="1200">
                <a:solidFill>
                  <a:schemeClr val="tx1"/>
                </a:solidFill>
                <a:latin typeface="Arial" panose="020B0604020202020204" pitchFamily="34" charset="0"/>
                <a:ea typeface="+mn-ea"/>
                <a:cs typeface="+mn-cs"/>
              </a:defRPr>
            </a:lvl8pPr>
            <a:lvl9pPr marL="3657600" algn="l" defTabSz="914400" rtl="0" eaLnBrk="1" latinLnBrk="0" hangingPunct="1">
              <a:defRPr sz="1400" b="1" kern="1200">
                <a:solidFill>
                  <a:schemeClr val="tx1"/>
                </a:solidFill>
                <a:latin typeface="Arial" panose="020B0604020202020204" pitchFamily="34" charset="0"/>
                <a:ea typeface="+mn-ea"/>
                <a:cs typeface="+mn-cs"/>
              </a:defRPr>
            </a:lvl9pPr>
          </a:lstStyle>
          <a:p>
            <a:pPr>
              <a:defRPr/>
            </a:pPr>
            <a:r>
              <a:rPr lang="en-US"/>
              <a:t>Introduction to Data Mining, 2nd Edition   Tan, Steinbach, Karpatne, Kumar</a:t>
            </a:r>
          </a:p>
        </p:txBody>
      </p:sp>
      <p:sp>
        <p:nvSpPr>
          <p:cNvPr id="7178" name="Slide Number Placeholder 3">
            <a:extLst>
              <a:ext uri="{FF2B5EF4-FFF2-40B4-BE49-F238E27FC236}">
                <a16:creationId xmlns:a16="http://schemas.microsoft.com/office/drawing/2014/main" id="{DF4EEAD4-1532-4732-A436-B82FC09BD472}"/>
              </a:ext>
            </a:extLst>
          </p:cNvPr>
          <p:cNvSpPr>
            <a:spLocks noGrp="1"/>
          </p:cNvSpPr>
          <p:nvPr>
            <p:ph type="sldNum" sz="quarter" idx="12"/>
          </p:nvPr>
        </p:nvSpPr>
        <p:spPr bwMode="auto">
          <a:xfrm>
            <a:off x="6553200" y="6356350"/>
            <a:ext cx="21336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defPPr>
              <a:defRPr lang="en-US"/>
            </a:defPPr>
            <a:lvl1pPr algn="r" rtl="0" eaLnBrk="0" fontAlgn="base" hangingPunct="0">
              <a:spcBef>
                <a:spcPct val="0"/>
              </a:spcBef>
              <a:spcAft>
                <a:spcPct val="0"/>
              </a:spcAft>
              <a:defRPr sz="1200" b="1" kern="1200">
                <a:solidFill>
                  <a:srgbClr val="898989"/>
                </a:solidFill>
                <a:latin typeface="Arial" panose="020B0604020202020204" pitchFamily="34" charset="0"/>
                <a:ea typeface="+mn-ea"/>
                <a:cs typeface="+mn-cs"/>
              </a:defRPr>
            </a:lvl1pPr>
            <a:lvl2pPr marL="457200" algn="l" rtl="0" eaLnBrk="0" fontAlgn="base" hangingPunct="0">
              <a:spcBef>
                <a:spcPct val="0"/>
              </a:spcBef>
              <a:spcAft>
                <a:spcPct val="0"/>
              </a:spcAft>
              <a:defRPr sz="1400" b="1"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1400" b="1"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1400" b="1"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1400" b="1" kern="1200">
                <a:solidFill>
                  <a:schemeClr val="tx1"/>
                </a:solidFill>
                <a:latin typeface="Arial" panose="020B0604020202020204" pitchFamily="34" charset="0"/>
                <a:ea typeface="+mn-ea"/>
                <a:cs typeface="+mn-cs"/>
              </a:defRPr>
            </a:lvl5pPr>
            <a:lvl6pPr marL="2286000" algn="l" defTabSz="914400" rtl="0" eaLnBrk="1" latinLnBrk="0" hangingPunct="1">
              <a:defRPr sz="1400" b="1" kern="1200">
                <a:solidFill>
                  <a:schemeClr val="tx1"/>
                </a:solidFill>
                <a:latin typeface="Arial" panose="020B0604020202020204" pitchFamily="34" charset="0"/>
                <a:ea typeface="+mn-ea"/>
                <a:cs typeface="+mn-cs"/>
              </a:defRPr>
            </a:lvl6pPr>
            <a:lvl7pPr marL="2743200" algn="l" defTabSz="914400" rtl="0" eaLnBrk="1" latinLnBrk="0" hangingPunct="1">
              <a:defRPr sz="1400" b="1" kern="1200">
                <a:solidFill>
                  <a:schemeClr val="tx1"/>
                </a:solidFill>
                <a:latin typeface="Arial" panose="020B0604020202020204" pitchFamily="34" charset="0"/>
                <a:ea typeface="+mn-ea"/>
                <a:cs typeface="+mn-cs"/>
              </a:defRPr>
            </a:lvl7pPr>
            <a:lvl8pPr marL="3200400" algn="l" defTabSz="914400" rtl="0" eaLnBrk="1" latinLnBrk="0" hangingPunct="1">
              <a:defRPr sz="1400" b="1" kern="1200">
                <a:solidFill>
                  <a:schemeClr val="tx1"/>
                </a:solidFill>
                <a:latin typeface="Arial" panose="020B0604020202020204" pitchFamily="34" charset="0"/>
                <a:ea typeface="+mn-ea"/>
                <a:cs typeface="+mn-cs"/>
              </a:defRPr>
            </a:lvl8pPr>
            <a:lvl9pPr marL="3657600" algn="l" defTabSz="914400" rtl="0" eaLnBrk="1" latinLnBrk="0" hangingPunct="1">
              <a:defRPr sz="1400" b="1" kern="1200">
                <a:solidFill>
                  <a:schemeClr val="tx1"/>
                </a:solidFill>
                <a:latin typeface="Arial" panose="020B0604020202020204" pitchFamily="34" charset="0"/>
                <a:ea typeface="+mn-ea"/>
                <a:cs typeface="+mn-cs"/>
              </a:defRPr>
            </a:lvl9pPr>
          </a:lstStyle>
          <a:p>
            <a:pPr>
              <a:spcBef>
                <a:spcPct val="0"/>
              </a:spcBef>
              <a:spcAft>
                <a:spcPct val="0"/>
              </a:spcAft>
              <a:buClrTx/>
              <a:buSzTx/>
              <a:buFontTx/>
              <a:buNone/>
            </a:pPr>
            <a:fld id="{A54C5D0A-68C6-4F5E-8CA4-09CFA6B2E277}" type="slidenum">
              <a:rPr lang="en-US" altLang="en-US" smtClean="0"/>
              <a:pPr>
                <a:spcBef>
                  <a:spcPct val="0"/>
                </a:spcBef>
                <a:spcAft>
                  <a:spcPct val="0"/>
                </a:spcAft>
                <a:buClrTx/>
                <a:buSzTx/>
                <a:buFontTx/>
                <a:buNone/>
              </a:pPr>
              <a:t>46</a:t>
            </a:fld>
            <a:endParaRPr lang="en-US" altLang="en-US" sz="1200">
              <a:solidFill>
                <a:srgbClr val="898989"/>
              </a:solidFill>
            </a:endParaRPr>
          </a:p>
        </p:txBody>
      </p:sp>
    </p:spTree>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ChangeArrowheads="1"/>
          </p:cNvSpPr>
          <p:nvPr>
            <p:ph type="title" idx="4294967295"/>
          </p:nvPr>
        </p:nvSpPr>
        <p:spPr/>
        <p:txBody>
          <a:bodyPr/>
          <a:lstStyle/>
          <a:p>
            <a:r>
              <a:rPr lang="en-US" altLang="en-US" sz="2000"/>
              <a:t>Measures that take into account statistical dependence</a:t>
            </a:r>
          </a:p>
        </p:txBody>
      </p:sp>
      <p:sp>
        <p:nvSpPr>
          <p:cNvPr id="83971" name="Rectangle 3"/>
          <p:cNvSpPr>
            <a:spLocks noGrp="1" noChangeArrowheads="1"/>
          </p:cNvSpPr>
          <p:nvPr>
            <p:ph type="body" idx="4294967295"/>
          </p:nvPr>
        </p:nvSpPr>
        <p:spPr/>
        <p:txBody>
          <a:bodyPr/>
          <a:lstStyle/>
          <a:p>
            <a:endParaRPr lang="en-US" altLang="en-US"/>
          </a:p>
        </p:txBody>
      </p:sp>
      <p:grpSp>
        <p:nvGrpSpPr>
          <p:cNvPr id="83972" name="Group 1"/>
          <p:cNvGrpSpPr>
            <a:grpSpLocks/>
          </p:cNvGrpSpPr>
          <p:nvPr/>
        </p:nvGrpSpPr>
        <p:grpSpPr bwMode="auto">
          <a:xfrm>
            <a:off x="674688" y="1676400"/>
            <a:ext cx="7772400" cy="3810000"/>
            <a:chOff x="685800" y="2286000"/>
            <a:chExt cx="7772400" cy="3810000"/>
          </a:xfrm>
        </p:grpSpPr>
        <p:graphicFrame>
          <p:nvGraphicFramePr>
            <p:cNvPr id="83973" name="Object 4"/>
            <p:cNvGraphicFramePr>
              <a:graphicFrameLocks noChangeAspect="1"/>
            </p:cNvGraphicFramePr>
            <p:nvPr/>
          </p:nvGraphicFramePr>
          <p:xfrm>
            <a:off x="685800" y="2286000"/>
            <a:ext cx="7620000" cy="3810000"/>
          </p:xfrm>
          <a:graphic>
            <a:graphicData uri="http://schemas.openxmlformats.org/presentationml/2006/ole">
              <mc:AlternateContent xmlns:mc="http://schemas.openxmlformats.org/markup-compatibility/2006">
                <mc:Choice xmlns:v="urn:schemas-microsoft-com:vml" Requires="v">
                  <p:oleObj name="Equation" r:id="rId2" imgW="3098800" imgH="1549400" progId="Equation.3">
                    <p:embed/>
                  </p:oleObj>
                </mc:Choice>
                <mc:Fallback>
                  <p:oleObj name="Equation" r:id="rId2" imgW="3098800" imgH="1549400" progId="Equation.3">
                    <p:embed/>
                    <p:pic>
                      <p:nvPicPr>
                        <p:cNvPr id="83973" name="Object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2286000"/>
                          <a:ext cx="7620000" cy="3810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3974" name="AutoShape 5"/>
            <p:cNvSpPr>
              <a:spLocks/>
            </p:cNvSpPr>
            <p:nvPr/>
          </p:nvSpPr>
          <p:spPr bwMode="auto">
            <a:xfrm>
              <a:off x="4419600" y="2362200"/>
              <a:ext cx="533400" cy="1905000"/>
            </a:xfrm>
            <a:prstGeom prst="rightBrace">
              <a:avLst>
                <a:gd name="adj1" fmla="val 29762"/>
                <a:gd name="adj2" fmla="val 50000"/>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spcBef>
                  <a:spcPct val="0"/>
                </a:spcBef>
                <a:spcAft>
                  <a:spcPct val="0"/>
                </a:spcAft>
                <a:buClrTx/>
                <a:buSzTx/>
                <a:buFontTx/>
                <a:buNone/>
              </a:pPr>
              <a:endParaRPr lang="en-US" altLang="en-US" sz="1400"/>
            </a:p>
          </p:txBody>
        </p:sp>
        <p:sp>
          <p:nvSpPr>
            <p:cNvPr id="83975" name="Text Box 6"/>
            <p:cNvSpPr txBox="1">
              <a:spLocks noChangeArrowheads="1"/>
            </p:cNvSpPr>
            <p:nvPr/>
          </p:nvSpPr>
          <p:spPr bwMode="auto">
            <a:xfrm>
              <a:off x="5105400" y="2819400"/>
              <a:ext cx="33528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spcBef>
                  <a:spcPct val="50000"/>
                </a:spcBef>
                <a:spcAft>
                  <a:spcPct val="0"/>
                </a:spcAft>
                <a:buClrTx/>
                <a:buSzTx/>
                <a:buFontTx/>
                <a:buNone/>
              </a:pPr>
              <a:r>
                <a:rPr lang="en-US" altLang="en-US" sz="1800"/>
                <a:t>lift is used for rules while interest is used for itemsets</a:t>
              </a:r>
            </a:p>
          </p:txBody>
        </p:sp>
      </p:grpSp>
    </p:spTree>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ChangeArrowheads="1"/>
          </p:cNvSpPr>
          <p:nvPr>
            <p:ph type="title" idx="4294967295"/>
          </p:nvPr>
        </p:nvSpPr>
        <p:spPr/>
        <p:txBody>
          <a:bodyPr/>
          <a:lstStyle/>
          <a:p>
            <a:r>
              <a:rPr lang="en-US" altLang="en-US"/>
              <a:t>Example: Lift/Interest</a:t>
            </a:r>
          </a:p>
        </p:txBody>
      </p:sp>
      <p:graphicFrame>
        <p:nvGraphicFramePr>
          <p:cNvPr id="1345539" name="Group 3"/>
          <p:cNvGraphicFramePr>
            <a:graphicFrameLocks noGrp="1"/>
          </p:cNvGraphicFramePr>
          <p:nvPr/>
        </p:nvGraphicFramePr>
        <p:xfrm>
          <a:off x="1066800" y="1219200"/>
          <a:ext cx="4038600" cy="1971676"/>
        </p:xfrm>
        <a:graphic>
          <a:graphicData uri="http://schemas.openxmlformats.org/drawingml/2006/table">
            <a:tbl>
              <a:tblPr/>
              <a:tblGrid>
                <a:gridCol w="1009650">
                  <a:extLst>
                    <a:ext uri="{9D8B030D-6E8A-4147-A177-3AD203B41FA5}">
                      <a16:colId xmlns:a16="http://schemas.microsoft.com/office/drawing/2014/main" val="20000"/>
                    </a:ext>
                  </a:extLst>
                </a:gridCol>
                <a:gridCol w="1009650">
                  <a:extLst>
                    <a:ext uri="{9D8B030D-6E8A-4147-A177-3AD203B41FA5}">
                      <a16:colId xmlns:a16="http://schemas.microsoft.com/office/drawing/2014/main" val="20001"/>
                    </a:ext>
                  </a:extLst>
                </a:gridCol>
                <a:gridCol w="1009650">
                  <a:extLst>
                    <a:ext uri="{9D8B030D-6E8A-4147-A177-3AD203B41FA5}">
                      <a16:colId xmlns:a16="http://schemas.microsoft.com/office/drawing/2014/main" val="20002"/>
                    </a:ext>
                  </a:extLst>
                </a:gridCol>
                <a:gridCol w="1009650">
                  <a:extLst>
                    <a:ext uri="{9D8B030D-6E8A-4147-A177-3AD203B41FA5}">
                      <a16:colId xmlns:a16="http://schemas.microsoft.com/office/drawing/2014/main" val="20003"/>
                    </a:ext>
                  </a:extLst>
                </a:gridCol>
              </a:tblGrid>
              <a:tr h="782572">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endParaRPr kumimoji="0" lang="en-US" sz="2000" b="0" i="0" u="none" strike="noStrike" cap="none" normalizeH="0" baseline="0">
                        <a:ln>
                          <a:noFill/>
                        </a:ln>
                        <a:solidFill>
                          <a:schemeClr val="tx1"/>
                        </a:solidFill>
                        <a:effectLst/>
                        <a:latin typeface="Arial" charset="0"/>
                      </a:endParaRPr>
                    </a:p>
                  </a:txBody>
                  <a:tcPr marT="45735" marB="45735"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endParaRPr kumimoji="0" lang="en-US" sz="2000" b="0" i="0" u="none" strike="noStrike" cap="none" normalizeH="0" baseline="0">
                        <a:ln>
                          <a:noFill/>
                        </a:ln>
                        <a:solidFill>
                          <a:schemeClr val="tx1"/>
                        </a:solidFill>
                        <a:effectLst/>
                        <a:latin typeface="Arial" charset="0"/>
                      </a:endParaRPr>
                    </a:p>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2000" b="0" i="0" u="none" strike="noStrike" cap="none" normalizeH="0" baseline="0">
                          <a:ln>
                            <a:noFill/>
                          </a:ln>
                          <a:solidFill>
                            <a:schemeClr val="tx1"/>
                          </a:solidFill>
                          <a:effectLst/>
                          <a:latin typeface="Arial" charset="0"/>
                        </a:rPr>
                        <a:t>Coffee</a:t>
                      </a:r>
                    </a:p>
                  </a:txBody>
                  <a:tcPr marT="45735" marB="45735"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endParaRPr kumimoji="0" lang="en-US" sz="2000" b="0" i="0" u="none" strike="noStrike" cap="none" normalizeH="0" baseline="0">
                        <a:ln>
                          <a:noFill/>
                        </a:ln>
                        <a:solidFill>
                          <a:schemeClr val="tx1"/>
                        </a:solidFill>
                        <a:effectLst/>
                        <a:latin typeface="Arial" charset="0"/>
                      </a:endParaRPr>
                    </a:p>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2000" b="0" i="0" u="none" strike="noStrike" cap="none" normalizeH="0" baseline="0">
                          <a:ln>
                            <a:noFill/>
                          </a:ln>
                          <a:solidFill>
                            <a:schemeClr val="tx1"/>
                          </a:solidFill>
                          <a:effectLst/>
                          <a:latin typeface="Arial" charset="0"/>
                        </a:rPr>
                        <a:t>Coffee</a:t>
                      </a:r>
                    </a:p>
                  </a:txBody>
                  <a:tcPr marT="45735" marB="45735"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endParaRPr kumimoji="0" lang="en-US" sz="2000" b="0" i="0" u="none" strike="noStrike" cap="none" normalizeH="0" baseline="0">
                        <a:ln>
                          <a:noFill/>
                        </a:ln>
                        <a:solidFill>
                          <a:schemeClr val="tx1"/>
                        </a:solidFill>
                        <a:effectLst/>
                        <a:latin typeface="Arial" charset="0"/>
                      </a:endParaRPr>
                    </a:p>
                  </a:txBody>
                  <a:tcPr marT="45735" marB="45735"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96368">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2000" b="0" i="0" u="none" strike="noStrike" cap="none" normalizeH="0" baseline="0">
                          <a:ln>
                            <a:noFill/>
                          </a:ln>
                          <a:solidFill>
                            <a:schemeClr val="tx1"/>
                          </a:solidFill>
                          <a:effectLst/>
                          <a:latin typeface="Arial" charset="0"/>
                        </a:rPr>
                        <a:t>Tea</a:t>
                      </a:r>
                    </a:p>
                  </a:txBody>
                  <a:tcPr marT="45735" marB="45735"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2000" b="0" i="0" u="none" strike="noStrike" cap="none" normalizeH="0" baseline="0">
                          <a:ln>
                            <a:noFill/>
                          </a:ln>
                          <a:solidFill>
                            <a:schemeClr val="tx1"/>
                          </a:solidFill>
                          <a:effectLst/>
                          <a:latin typeface="Arial" charset="0"/>
                        </a:rPr>
                        <a:t>15</a:t>
                      </a:r>
                    </a:p>
                  </a:txBody>
                  <a:tcPr marT="45735" marB="45735"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2000" b="0" i="0" u="none" strike="noStrike" cap="none" normalizeH="0" baseline="0">
                          <a:ln>
                            <a:noFill/>
                          </a:ln>
                          <a:solidFill>
                            <a:schemeClr val="tx1"/>
                          </a:solidFill>
                          <a:effectLst/>
                          <a:latin typeface="Arial" charset="0"/>
                        </a:rPr>
                        <a:t>5</a:t>
                      </a:r>
                    </a:p>
                  </a:txBody>
                  <a:tcPr marT="45735" marB="45735"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2000" b="0" i="0" u="none" strike="noStrike" cap="none" normalizeH="0" baseline="0">
                          <a:ln>
                            <a:noFill/>
                          </a:ln>
                          <a:solidFill>
                            <a:schemeClr val="tx1"/>
                          </a:solidFill>
                          <a:effectLst/>
                          <a:latin typeface="Arial" charset="0"/>
                        </a:rPr>
                        <a:t>20</a:t>
                      </a:r>
                    </a:p>
                  </a:txBody>
                  <a:tcPr marT="45735" marB="45735"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96368">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2000" b="0" i="0" u="none" strike="noStrike" cap="none" normalizeH="0" baseline="0">
                          <a:ln>
                            <a:noFill/>
                          </a:ln>
                          <a:solidFill>
                            <a:schemeClr val="tx1"/>
                          </a:solidFill>
                          <a:effectLst/>
                          <a:latin typeface="Arial" charset="0"/>
                        </a:rPr>
                        <a:t>Tea</a:t>
                      </a:r>
                    </a:p>
                  </a:txBody>
                  <a:tcPr marT="45735" marB="45735"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2000" b="0" i="0" u="none" strike="noStrike" cap="none" normalizeH="0" baseline="0">
                          <a:ln>
                            <a:noFill/>
                          </a:ln>
                          <a:solidFill>
                            <a:schemeClr val="tx1"/>
                          </a:solidFill>
                          <a:effectLst/>
                          <a:latin typeface="Arial" charset="0"/>
                        </a:rPr>
                        <a:t>75</a:t>
                      </a:r>
                    </a:p>
                  </a:txBody>
                  <a:tcPr marT="45735" marB="45735"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2000" b="0" i="0" u="none" strike="noStrike" cap="none" normalizeH="0" baseline="0">
                          <a:ln>
                            <a:noFill/>
                          </a:ln>
                          <a:solidFill>
                            <a:schemeClr val="tx1"/>
                          </a:solidFill>
                          <a:effectLst/>
                          <a:latin typeface="Arial" charset="0"/>
                        </a:rPr>
                        <a:t>5</a:t>
                      </a:r>
                    </a:p>
                  </a:txBody>
                  <a:tcPr marT="45735" marB="45735"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2000" b="0" i="0" u="none" strike="noStrike" cap="none" normalizeH="0" baseline="0">
                          <a:ln>
                            <a:noFill/>
                          </a:ln>
                          <a:solidFill>
                            <a:schemeClr val="tx1"/>
                          </a:solidFill>
                          <a:effectLst/>
                          <a:latin typeface="Arial" charset="0"/>
                        </a:rPr>
                        <a:t>80</a:t>
                      </a:r>
                    </a:p>
                  </a:txBody>
                  <a:tcPr marT="45735" marB="45735"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96368">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endParaRPr kumimoji="0" lang="en-US" sz="2000" b="0" i="0" u="none" strike="noStrike" cap="none" normalizeH="0" baseline="0">
                        <a:ln>
                          <a:noFill/>
                        </a:ln>
                        <a:solidFill>
                          <a:schemeClr val="tx1"/>
                        </a:solidFill>
                        <a:effectLst/>
                        <a:latin typeface="Arial" charset="0"/>
                      </a:endParaRPr>
                    </a:p>
                  </a:txBody>
                  <a:tcPr marT="45735" marB="45735"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2000" b="0" i="0" u="none" strike="noStrike" cap="none" normalizeH="0" baseline="0">
                          <a:ln>
                            <a:noFill/>
                          </a:ln>
                          <a:solidFill>
                            <a:schemeClr val="tx1"/>
                          </a:solidFill>
                          <a:effectLst/>
                          <a:latin typeface="Arial" charset="0"/>
                        </a:rPr>
                        <a:t>90</a:t>
                      </a:r>
                    </a:p>
                  </a:txBody>
                  <a:tcPr marT="45735" marB="45735"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2000" b="0" i="0" u="none" strike="noStrike" cap="none" normalizeH="0" baseline="0">
                          <a:ln>
                            <a:noFill/>
                          </a:ln>
                          <a:solidFill>
                            <a:schemeClr val="tx1"/>
                          </a:solidFill>
                          <a:effectLst/>
                          <a:latin typeface="Arial" charset="0"/>
                        </a:rPr>
                        <a:t>10</a:t>
                      </a:r>
                    </a:p>
                  </a:txBody>
                  <a:tcPr marT="45735" marB="45735"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2000" b="0" i="0" u="none" strike="noStrike" cap="none" normalizeH="0" baseline="0">
                          <a:ln>
                            <a:noFill/>
                          </a:ln>
                          <a:solidFill>
                            <a:schemeClr val="tx1"/>
                          </a:solidFill>
                          <a:effectLst/>
                          <a:latin typeface="Arial" charset="0"/>
                        </a:rPr>
                        <a:t>100</a:t>
                      </a:r>
                    </a:p>
                  </a:txBody>
                  <a:tcPr marT="45735" marB="45735"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
        <p:nvSpPr>
          <p:cNvPr id="85022" name="Line 30"/>
          <p:cNvSpPr>
            <a:spLocks noChangeShapeType="1"/>
          </p:cNvSpPr>
          <p:nvPr/>
        </p:nvSpPr>
        <p:spPr bwMode="auto">
          <a:xfrm>
            <a:off x="3200400" y="1600200"/>
            <a:ext cx="76200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5023" name="Line 31"/>
          <p:cNvSpPr>
            <a:spLocks noChangeShapeType="1"/>
          </p:cNvSpPr>
          <p:nvPr/>
        </p:nvSpPr>
        <p:spPr bwMode="auto">
          <a:xfrm>
            <a:off x="1371600" y="2438400"/>
            <a:ext cx="38100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5024" name="Text Box 32"/>
          <p:cNvSpPr txBox="1">
            <a:spLocks noChangeArrowheads="1"/>
          </p:cNvSpPr>
          <p:nvPr/>
        </p:nvSpPr>
        <p:spPr bwMode="auto">
          <a:xfrm>
            <a:off x="685800" y="3444875"/>
            <a:ext cx="8077200" cy="2651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eaLnBrk="1" hangingPunct="1">
              <a:spcBef>
                <a:spcPct val="50000"/>
              </a:spcBef>
              <a:spcAft>
                <a:spcPct val="0"/>
              </a:spcAft>
              <a:buClrTx/>
              <a:buSzTx/>
              <a:buFontTx/>
              <a:buNone/>
            </a:pPr>
            <a:r>
              <a:rPr lang="en-US" altLang="en-US" sz="2000" b="0">
                <a:latin typeface="Tahoma" pitchFamily="34" charset="0"/>
              </a:rPr>
              <a:t>           </a:t>
            </a:r>
            <a:r>
              <a:rPr lang="en-US" altLang="en-US" sz="2400" b="0">
                <a:solidFill>
                  <a:srgbClr val="CC3300"/>
                </a:solidFill>
                <a:latin typeface="Tahoma" pitchFamily="34" charset="0"/>
              </a:rPr>
              <a:t>Association Rule: Tea </a:t>
            </a:r>
            <a:r>
              <a:rPr lang="en-US" altLang="en-US" sz="2400" b="0">
                <a:solidFill>
                  <a:srgbClr val="CC3300"/>
                </a:solidFill>
                <a:latin typeface="Tahoma" pitchFamily="34" charset="0"/>
                <a:sym typeface="Symbol" pitchFamily="18" charset="2"/>
              </a:rPr>
              <a:t> Coffee</a:t>
            </a:r>
            <a:br>
              <a:rPr lang="en-US" altLang="en-US" sz="2400" b="0">
                <a:solidFill>
                  <a:srgbClr val="CC3300"/>
                </a:solidFill>
                <a:latin typeface="Tahoma" pitchFamily="34" charset="0"/>
                <a:sym typeface="Symbol" pitchFamily="18" charset="2"/>
              </a:rPr>
            </a:br>
            <a:endParaRPr lang="en-US" altLang="en-US" sz="2400" b="0">
              <a:solidFill>
                <a:srgbClr val="CC3300"/>
              </a:solidFill>
              <a:latin typeface="Tahoma" pitchFamily="34" charset="0"/>
            </a:endParaRPr>
          </a:p>
          <a:p>
            <a:pPr eaLnBrk="1" hangingPunct="1">
              <a:spcBef>
                <a:spcPct val="50000"/>
              </a:spcBef>
              <a:spcAft>
                <a:spcPct val="0"/>
              </a:spcAft>
              <a:buClrTx/>
              <a:buSzTx/>
              <a:buFontTx/>
              <a:buNone/>
            </a:pPr>
            <a:r>
              <a:rPr lang="en-US" altLang="en-US" sz="2000" b="0">
                <a:latin typeface="Tahoma" pitchFamily="34" charset="0"/>
              </a:rPr>
              <a:t>Confidence= P(Coffee|Tea) = </a:t>
            </a:r>
            <a:r>
              <a:rPr lang="en-US" altLang="en-US" sz="2000" b="0">
                <a:solidFill>
                  <a:srgbClr val="FF0000"/>
                </a:solidFill>
                <a:latin typeface="Tahoma" pitchFamily="34" charset="0"/>
              </a:rPr>
              <a:t>0.75</a:t>
            </a:r>
          </a:p>
          <a:p>
            <a:pPr eaLnBrk="1" hangingPunct="1">
              <a:spcBef>
                <a:spcPct val="50000"/>
              </a:spcBef>
              <a:spcAft>
                <a:spcPct val="0"/>
              </a:spcAft>
              <a:buClrTx/>
              <a:buSzTx/>
              <a:buFontTx/>
              <a:buNone/>
            </a:pPr>
            <a:r>
              <a:rPr lang="en-US" altLang="en-US" sz="2000" b="0">
                <a:latin typeface="Tahoma" pitchFamily="34" charset="0"/>
              </a:rPr>
              <a:t>but P(Coffee) = </a:t>
            </a:r>
            <a:r>
              <a:rPr lang="en-US" altLang="en-US" sz="2000" b="0">
                <a:solidFill>
                  <a:srgbClr val="FF0000"/>
                </a:solidFill>
                <a:latin typeface="Tahoma" pitchFamily="34" charset="0"/>
              </a:rPr>
              <a:t>0.9</a:t>
            </a:r>
          </a:p>
          <a:p>
            <a:pPr eaLnBrk="1" hangingPunct="1">
              <a:spcBef>
                <a:spcPct val="50000"/>
              </a:spcBef>
              <a:spcAft>
                <a:spcPct val="0"/>
              </a:spcAft>
              <a:buClrTx/>
              <a:buSzTx/>
              <a:buFont typeface="Symbol" pitchFamily="18" charset="2"/>
              <a:buChar char="Þ"/>
            </a:pPr>
            <a:r>
              <a:rPr lang="en-US" altLang="en-US" sz="2000" b="0">
                <a:latin typeface="Tahoma" pitchFamily="34" charset="0"/>
                <a:sym typeface="Symbol" pitchFamily="18" charset="2"/>
              </a:rPr>
              <a:t> Lift =</a:t>
            </a:r>
            <a:r>
              <a:rPr lang="en-US" altLang="en-US" sz="2000" b="0">
                <a:latin typeface="Tahoma" pitchFamily="34" charset="0"/>
              </a:rPr>
              <a:t> 0.75/0.9= 0.8333 (&lt; 1, therefore is negatively associated)</a:t>
            </a:r>
          </a:p>
          <a:p>
            <a:pPr eaLnBrk="1" hangingPunct="1">
              <a:spcBef>
                <a:spcPct val="50000"/>
              </a:spcBef>
              <a:spcAft>
                <a:spcPct val="0"/>
              </a:spcAft>
              <a:buClrTx/>
              <a:buSzTx/>
              <a:buFont typeface="Symbol" pitchFamily="18" charset="2"/>
              <a:buNone/>
            </a:pPr>
            <a:r>
              <a:rPr lang="en-US" altLang="en-US" sz="2000" b="0">
                <a:latin typeface="Tahoma" pitchFamily="34" charset="0"/>
              </a:rPr>
              <a:t>So, is it enough to use confidence/lift for pruning?</a:t>
            </a:r>
          </a:p>
        </p:txBody>
      </p:sp>
    </p:spTree>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ChangeArrowheads="1"/>
          </p:cNvSpPr>
          <p:nvPr>
            <p:ph type="title" idx="4294967295"/>
          </p:nvPr>
        </p:nvSpPr>
        <p:spPr/>
        <p:txBody>
          <a:bodyPr/>
          <a:lstStyle/>
          <a:p>
            <a:r>
              <a:rPr lang="en-US" altLang="en-US"/>
              <a:t>Lift or Interest</a:t>
            </a:r>
          </a:p>
        </p:txBody>
      </p:sp>
      <p:graphicFrame>
        <p:nvGraphicFramePr>
          <p:cNvPr id="1346563" name="Group 3"/>
          <p:cNvGraphicFramePr>
            <a:graphicFrameLocks noGrp="1"/>
          </p:cNvGraphicFramePr>
          <p:nvPr/>
        </p:nvGraphicFramePr>
        <p:xfrm>
          <a:off x="457200" y="1676400"/>
          <a:ext cx="3581400" cy="1584400"/>
        </p:xfrm>
        <a:graphic>
          <a:graphicData uri="http://schemas.openxmlformats.org/drawingml/2006/table">
            <a:tbl>
              <a:tblPr/>
              <a:tblGrid>
                <a:gridCol w="920750">
                  <a:extLst>
                    <a:ext uri="{9D8B030D-6E8A-4147-A177-3AD203B41FA5}">
                      <a16:colId xmlns:a16="http://schemas.microsoft.com/office/drawing/2014/main" val="20000"/>
                    </a:ext>
                  </a:extLst>
                </a:gridCol>
                <a:gridCol w="927100">
                  <a:extLst>
                    <a:ext uri="{9D8B030D-6E8A-4147-A177-3AD203B41FA5}">
                      <a16:colId xmlns:a16="http://schemas.microsoft.com/office/drawing/2014/main" val="20001"/>
                    </a:ext>
                  </a:extLst>
                </a:gridCol>
                <a:gridCol w="920750">
                  <a:extLst>
                    <a:ext uri="{9D8B030D-6E8A-4147-A177-3AD203B41FA5}">
                      <a16:colId xmlns:a16="http://schemas.microsoft.com/office/drawing/2014/main" val="20002"/>
                    </a:ext>
                  </a:extLst>
                </a:gridCol>
                <a:gridCol w="812800">
                  <a:extLst>
                    <a:ext uri="{9D8B030D-6E8A-4147-A177-3AD203B41FA5}">
                      <a16:colId xmlns:a16="http://schemas.microsoft.com/office/drawing/2014/main" val="20003"/>
                    </a:ext>
                  </a:extLst>
                </a:gridCol>
              </a:tblGrid>
              <a:tr h="396081">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endParaRPr kumimoji="0" lang="en-US" sz="2000" b="0" i="0" u="none" strike="noStrike" cap="none" normalizeH="0" baseline="0">
                        <a:ln>
                          <a:noFill/>
                        </a:ln>
                        <a:solidFill>
                          <a:schemeClr val="tx1"/>
                        </a:solidFill>
                        <a:effectLst/>
                        <a:latin typeface="Arial" charset="0"/>
                      </a:endParaRPr>
                    </a:p>
                  </a:txBody>
                  <a:tcPr marT="45650" marB="45650"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2000" b="0" i="0" u="none" strike="noStrike" cap="none" normalizeH="0" baseline="0">
                          <a:ln>
                            <a:noFill/>
                          </a:ln>
                          <a:solidFill>
                            <a:schemeClr val="tx1"/>
                          </a:solidFill>
                          <a:effectLst/>
                          <a:latin typeface="Arial" charset="0"/>
                        </a:rPr>
                        <a:t>Y</a:t>
                      </a:r>
                    </a:p>
                  </a:txBody>
                  <a:tcPr marT="45650" marB="4565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2000" b="0" i="0" u="none" strike="noStrike" cap="none" normalizeH="0" baseline="0">
                          <a:ln>
                            <a:noFill/>
                          </a:ln>
                          <a:solidFill>
                            <a:schemeClr val="tx1"/>
                          </a:solidFill>
                          <a:effectLst/>
                          <a:latin typeface="Arial" charset="0"/>
                        </a:rPr>
                        <a:t>Y</a:t>
                      </a:r>
                    </a:p>
                  </a:txBody>
                  <a:tcPr marT="45650" marB="4565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endParaRPr kumimoji="0" lang="en-US" sz="2000" b="0" i="0" u="none" strike="noStrike" cap="none" normalizeH="0" baseline="0">
                        <a:ln>
                          <a:noFill/>
                        </a:ln>
                        <a:solidFill>
                          <a:schemeClr val="tx1"/>
                        </a:solidFill>
                        <a:effectLst/>
                        <a:latin typeface="Arial" charset="0"/>
                      </a:endParaRPr>
                    </a:p>
                  </a:txBody>
                  <a:tcPr marT="45650" marB="45650"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96081">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2000" b="0" i="0" u="none" strike="noStrike" cap="none" normalizeH="0" baseline="0">
                          <a:ln>
                            <a:noFill/>
                          </a:ln>
                          <a:solidFill>
                            <a:schemeClr val="tx1"/>
                          </a:solidFill>
                          <a:effectLst/>
                          <a:latin typeface="Arial" charset="0"/>
                        </a:rPr>
                        <a:t>X</a:t>
                      </a:r>
                    </a:p>
                  </a:txBody>
                  <a:tcPr marT="45650" marB="45650"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2000" b="0" i="0" u="none" strike="noStrike" cap="none" normalizeH="0" baseline="0">
                          <a:ln>
                            <a:noFill/>
                          </a:ln>
                          <a:solidFill>
                            <a:schemeClr val="tx1"/>
                          </a:solidFill>
                          <a:effectLst/>
                          <a:latin typeface="Arial" charset="0"/>
                        </a:rPr>
                        <a:t>10</a:t>
                      </a:r>
                    </a:p>
                  </a:txBody>
                  <a:tcPr marT="45650" marB="4565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2000" b="0" i="0" u="none" strike="noStrike" cap="none" normalizeH="0" baseline="0">
                          <a:ln>
                            <a:noFill/>
                          </a:ln>
                          <a:solidFill>
                            <a:schemeClr val="tx1"/>
                          </a:solidFill>
                          <a:effectLst/>
                          <a:latin typeface="Arial" charset="0"/>
                        </a:rPr>
                        <a:t>0</a:t>
                      </a:r>
                    </a:p>
                  </a:txBody>
                  <a:tcPr marT="45650" marB="4565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2000" b="0" i="0" u="none" strike="noStrike" cap="none" normalizeH="0" baseline="0">
                          <a:ln>
                            <a:noFill/>
                          </a:ln>
                          <a:solidFill>
                            <a:schemeClr val="tx1"/>
                          </a:solidFill>
                          <a:effectLst/>
                          <a:latin typeface="Arial" charset="0"/>
                        </a:rPr>
                        <a:t>10</a:t>
                      </a:r>
                    </a:p>
                  </a:txBody>
                  <a:tcPr marT="45650" marB="45650"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96081">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2000" b="0" i="0" u="none" strike="noStrike" cap="none" normalizeH="0" baseline="0">
                          <a:ln>
                            <a:noFill/>
                          </a:ln>
                          <a:solidFill>
                            <a:schemeClr val="tx1"/>
                          </a:solidFill>
                          <a:effectLst/>
                          <a:latin typeface="Arial" charset="0"/>
                        </a:rPr>
                        <a:t>X</a:t>
                      </a:r>
                    </a:p>
                  </a:txBody>
                  <a:tcPr marT="45650" marB="45650"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2000" b="0" i="0" u="none" strike="noStrike" cap="none" normalizeH="0" baseline="0">
                          <a:ln>
                            <a:noFill/>
                          </a:ln>
                          <a:solidFill>
                            <a:schemeClr val="tx1"/>
                          </a:solidFill>
                          <a:effectLst/>
                          <a:latin typeface="Arial" charset="0"/>
                        </a:rPr>
                        <a:t>0</a:t>
                      </a:r>
                    </a:p>
                  </a:txBody>
                  <a:tcPr marT="45650" marB="4565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2000" b="0" i="0" u="none" strike="noStrike" cap="none" normalizeH="0" baseline="0">
                          <a:ln>
                            <a:noFill/>
                          </a:ln>
                          <a:solidFill>
                            <a:schemeClr val="tx1"/>
                          </a:solidFill>
                          <a:effectLst/>
                          <a:latin typeface="Arial" charset="0"/>
                        </a:rPr>
                        <a:t>90</a:t>
                      </a:r>
                    </a:p>
                  </a:txBody>
                  <a:tcPr marT="45650" marB="4565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2000" b="0" i="0" u="none" strike="noStrike" cap="none" normalizeH="0" baseline="0">
                          <a:ln>
                            <a:noFill/>
                          </a:ln>
                          <a:solidFill>
                            <a:schemeClr val="tx1"/>
                          </a:solidFill>
                          <a:effectLst/>
                          <a:latin typeface="Arial" charset="0"/>
                        </a:rPr>
                        <a:t>90</a:t>
                      </a:r>
                    </a:p>
                  </a:txBody>
                  <a:tcPr marT="45650" marB="45650"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96081">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endParaRPr kumimoji="0" lang="en-US" sz="2000" b="0" i="0" u="none" strike="noStrike" cap="none" normalizeH="0" baseline="0">
                        <a:ln>
                          <a:noFill/>
                        </a:ln>
                        <a:solidFill>
                          <a:schemeClr val="tx1"/>
                        </a:solidFill>
                        <a:effectLst/>
                        <a:latin typeface="Arial" charset="0"/>
                      </a:endParaRPr>
                    </a:p>
                  </a:txBody>
                  <a:tcPr marT="45650" marB="45650"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2000" b="0" i="0" u="none" strike="noStrike" cap="none" normalizeH="0" baseline="0">
                          <a:ln>
                            <a:noFill/>
                          </a:ln>
                          <a:solidFill>
                            <a:schemeClr val="tx1"/>
                          </a:solidFill>
                          <a:effectLst/>
                          <a:latin typeface="Arial" charset="0"/>
                        </a:rPr>
                        <a:t>10</a:t>
                      </a:r>
                    </a:p>
                  </a:txBody>
                  <a:tcPr marT="45650" marB="4565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2000" b="0" i="0" u="none" strike="noStrike" cap="none" normalizeH="0" baseline="0">
                          <a:ln>
                            <a:noFill/>
                          </a:ln>
                          <a:solidFill>
                            <a:schemeClr val="tx1"/>
                          </a:solidFill>
                          <a:effectLst/>
                          <a:latin typeface="Arial" charset="0"/>
                        </a:rPr>
                        <a:t>90</a:t>
                      </a:r>
                    </a:p>
                  </a:txBody>
                  <a:tcPr marT="45650" marB="4565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2000" b="0" i="0" u="none" strike="noStrike" cap="none" normalizeH="0" baseline="0">
                          <a:ln>
                            <a:noFill/>
                          </a:ln>
                          <a:solidFill>
                            <a:schemeClr val="tx1"/>
                          </a:solidFill>
                          <a:effectLst/>
                          <a:latin typeface="Arial" charset="0"/>
                        </a:rPr>
                        <a:t>100</a:t>
                      </a:r>
                    </a:p>
                  </a:txBody>
                  <a:tcPr marT="45650" marB="45650"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graphicFrame>
        <p:nvGraphicFramePr>
          <p:cNvPr id="1346590" name="Group 30"/>
          <p:cNvGraphicFramePr>
            <a:graphicFrameLocks noGrp="1"/>
          </p:cNvGraphicFramePr>
          <p:nvPr/>
        </p:nvGraphicFramePr>
        <p:xfrm>
          <a:off x="4800600" y="1676400"/>
          <a:ext cx="3581400" cy="1589087"/>
        </p:xfrm>
        <a:graphic>
          <a:graphicData uri="http://schemas.openxmlformats.org/drawingml/2006/table">
            <a:tbl>
              <a:tblPr/>
              <a:tblGrid>
                <a:gridCol w="920750">
                  <a:extLst>
                    <a:ext uri="{9D8B030D-6E8A-4147-A177-3AD203B41FA5}">
                      <a16:colId xmlns:a16="http://schemas.microsoft.com/office/drawing/2014/main" val="20000"/>
                    </a:ext>
                  </a:extLst>
                </a:gridCol>
                <a:gridCol w="927100">
                  <a:extLst>
                    <a:ext uri="{9D8B030D-6E8A-4147-A177-3AD203B41FA5}">
                      <a16:colId xmlns:a16="http://schemas.microsoft.com/office/drawing/2014/main" val="20001"/>
                    </a:ext>
                  </a:extLst>
                </a:gridCol>
                <a:gridCol w="920750">
                  <a:extLst>
                    <a:ext uri="{9D8B030D-6E8A-4147-A177-3AD203B41FA5}">
                      <a16:colId xmlns:a16="http://schemas.microsoft.com/office/drawing/2014/main" val="20002"/>
                    </a:ext>
                  </a:extLst>
                </a:gridCol>
                <a:gridCol w="812800">
                  <a:extLst>
                    <a:ext uri="{9D8B030D-6E8A-4147-A177-3AD203B41FA5}">
                      <a16:colId xmlns:a16="http://schemas.microsoft.com/office/drawing/2014/main" val="20003"/>
                    </a:ext>
                  </a:extLst>
                </a:gridCol>
              </a:tblGrid>
              <a:tr h="400130">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endParaRPr kumimoji="0" lang="en-US" sz="2000" b="0" i="0" u="none" strike="noStrike" cap="none" normalizeH="0" baseline="0">
                        <a:ln>
                          <a:noFill/>
                        </a:ln>
                        <a:solidFill>
                          <a:schemeClr val="tx1"/>
                        </a:solidFill>
                        <a:effectLst/>
                        <a:latin typeface="Arial" charset="0"/>
                      </a:endParaRPr>
                    </a:p>
                  </a:txBody>
                  <a:tcPr marT="45729" marB="45729"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2000" b="0" i="0" u="none" strike="noStrike" cap="none" normalizeH="0" baseline="0">
                          <a:ln>
                            <a:noFill/>
                          </a:ln>
                          <a:solidFill>
                            <a:schemeClr val="tx1"/>
                          </a:solidFill>
                          <a:effectLst/>
                          <a:latin typeface="Arial" charset="0"/>
                        </a:rPr>
                        <a:t>Y</a:t>
                      </a:r>
                    </a:p>
                  </a:txBody>
                  <a:tcPr marT="45729" marB="45729"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2000" b="0" i="0" u="none" strike="noStrike" cap="none" normalizeH="0" baseline="0">
                          <a:ln>
                            <a:noFill/>
                          </a:ln>
                          <a:solidFill>
                            <a:schemeClr val="tx1"/>
                          </a:solidFill>
                          <a:effectLst/>
                          <a:latin typeface="Arial" charset="0"/>
                        </a:rPr>
                        <a:t>Y</a:t>
                      </a:r>
                    </a:p>
                  </a:txBody>
                  <a:tcPr marT="45729" marB="45729"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endParaRPr kumimoji="0" lang="en-US" sz="2000" b="0" i="0" u="none" strike="noStrike" cap="none" normalizeH="0" baseline="0">
                        <a:ln>
                          <a:noFill/>
                        </a:ln>
                        <a:solidFill>
                          <a:schemeClr val="tx1"/>
                        </a:solidFill>
                        <a:effectLst/>
                        <a:latin typeface="Arial" charset="0"/>
                      </a:endParaRPr>
                    </a:p>
                  </a:txBody>
                  <a:tcPr marT="45729" marB="45729"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96319">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2000" b="0" i="0" u="none" strike="noStrike" cap="none" normalizeH="0" baseline="0">
                          <a:ln>
                            <a:noFill/>
                          </a:ln>
                          <a:solidFill>
                            <a:schemeClr val="tx1"/>
                          </a:solidFill>
                          <a:effectLst/>
                          <a:latin typeface="Arial" charset="0"/>
                        </a:rPr>
                        <a:t>X</a:t>
                      </a:r>
                    </a:p>
                  </a:txBody>
                  <a:tcPr marT="45729" marB="45729"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2000" b="0" i="0" u="none" strike="noStrike" cap="none" normalizeH="0" baseline="0">
                          <a:ln>
                            <a:noFill/>
                          </a:ln>
                          <a:solidFill>
                            <a:schemeClr val="tx1"/>
                          </a:solidFill>
                          <a:effectLst/>
                          <a:latin typeface="Arial" charset="0"/>
                        </a:rPr>
                        <a:t>90</a:t>
                      </a:r>
                    </a:p>
                  </a:txBody>
                  <a:tcPr marT="45729" marB="45729"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2000" b="0" i="0" u="none" strike="noStrike" cap="none" normalizeH="0" baseline="0">
                          <a:ln>
                            <a:noFill/>
                          </a:ln>
                          <a:solidFill>
                            <a:schemeClr val="tx1"/>
                          </a:solidFill>
                          <a:effectLst/>
                          <a:latin typeface="Arial" charset="0"/>
                        </a:rPr>
                        <a:t>0</a:t>
                      </a:r>
                    </a:p>
                  </a:txBody>
                  <a:tcPr marT="45729" marB="45729"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2000" b="0" i="0" u="none" strike="noStrike" cap="none" normalizeH="0" baseline="0">
                          <a:ln>
                            <a:noFill/>
                          </a:ln>
                          <a:solidFill>
                            <a:schemeClr val="tx1"/>
                          </a:solidFill>
                          <a:effectLst/>
                          <a:latin typeface="Arial" charset="0"/>
                        </a:rPr>
                        <a:t>90</a:t>
                      </a:r>
                    </a:p>
                  </a:txBody>
                  <a:tcPr marT="45729" marB="45729"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96319">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2000" b="0" i="0" u="none" strike="noStrike" cap="none" normalizeH="0" baseline="0">
                          <a:ln>
                            <a:noFill/>
                          </a:ln>
                          <a:solidFill>
                            <a:schemeClr val="tx1"/>
                          </a:solidFill>
                          <a:effectLst/>
                          <a:latin typeface="Arial" charset="0"/>
                        </a:rPr>
                        <a:t>X</a:t>
                      </a:r>
                    </a:p>
                  </a:txBody>
                  <a:tcPr marT="45729" marB="45729"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2000" b="0" i="0" u="none" strike="noStrike" cap="none" normalizeH="0" baseline="0">
                          <a:ln>
                            <a:noFill/>
                          </a:ln>
                          <a:solidFill>
                            <a:schemeClr val="tx1"/>
                          </a:solidFill>
                          <a:effectLst/>
                          <a:latin typeface="Arial" charset="0"/>
                        </a:rPr>
                        <a:t>0</a:t>
                      </a:r>
                    </a:p>
                  </a:txBody>
                  <a:tcPr marT="45729" marB="45729"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2000" b="0" i="0" u="none" strike="noStrike" cap="none" normalizeH="0" baseline="0">
                          <a:ln>
                            <a:noFill/>
                          </a:ln>
                          <a:solidFill>
                            <a:schemeClr val="tx1"/>
                          </a:solidFill>
                          <a:effectLst/>
                          <a:latin typeface="Arial" charset="0"/>
                        </a:rPr>
                        <a:t>10</a:t>
                      </a:r>
                    </a:p>
                  </a:txBody>
                  <a:tcPr marT="45729" marB="45729"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2000" b="0" i="0" u="none" strike="noStrike" cap="none" normalizeH="0" baseline="0">
                          <a:ln>
                            <a:noFill/>
                          </a:ln>
                          <a:solidFill>
                            <a:schemeClr val="tx1"/>
                          </a:solidFill>
                          <a:effectLst/>
                          <a:latin typeface="Arial" charset="0"/>
                        </a:rPr>
                        <a:t>10</a:t>
                      </a:r>
                    </a:p>
                  </a:txBody>
                  <a:tcPr marT="45729" marB="45729"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96319">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endParaRPr kumimoji="0" lang="en-US" sz="2000" b="0" i="0" u="none" strike="noStrike" cap="none" normalizeH="0" baseline="0">
                        <a:ln>
                          <a:noFill/>
                        </a:ln>
                        <a:solidFill>
                          <a:schemeClr val="tx1"/>
                        </a:solidFill>
                        <a:effectLst/>
                        <a:latin typeface="Arial" charset="0"/>
                      </a:endParaRPr>
                    </a:p>
                  </a:txBody>
                  <a:tcPr marT="45729" marB="45729"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2000" b="0" i="0" u="none" strike="noStrike" cap="none" normalizeH="0" baseline="0">
                          <a:ln>
                            <a:noFill/>
                          </a:ln>
                          <a:solidFill>
                            <a:schemeClr val="tx1"/>
                          </a:solidFill>
                          <a:effectLst/>
                          <a:latin typeface="Arial" charset="0"/>
                        </a:rPr>
                        <a:t>90</a:t>
                      </a:r>
                    </a:p>
                  </a:txBody>
                  <a:tcPr marT="45729" marB="45729"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2000" b="0" i="0" u="none" strike="noStrike" cap="none" normalizeH="0" baseline="0">
                          <a:ln>
                            <a:noFill/>
                          </a:ln>
                          <a:solidFill>
                            <a:schemeClr val="tx1"/>
                          </a:solidFill>
                          <a:effectLst/>
                          <a:latin typeface="Arial" charset="0"/>
                        </a:rPr>
                        <a:t>10</a:t>
                      </a:r>
                    </a:p>
                  </a:txBody>
                  <a:tcPr marT="45729" marB="45729"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2000" b="0" i="0" u="none" strike="noStrike" cap="none" normalizeH="0" baseline="0">
                          <a:ln>
                            <a:noFill/>
                          </a:ln>
                          <a:solidFill>
                            <a:schemeClr val="tx1"/>
                          </a:solidFill>
                          <a:effectLst/>
                          <a:latin typeface="Arial" charset="0"/>
                        </a:rPr>
                        <a:t>100</a:t>
                      </a:r>
                    </a:p>
                  </a:txBody>
                  <a:tcPr marT="45729" marB="45729"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graphicFrame>
        <p:nvGraphicFramePr>
          <p:cNvPr id="86073" name="Object 2"/>
          <p:cNvGraphicFramePr>
            <a:graphicFrameLocks noChangeAspect="1"/>
          </p:cNvGraphicFramePr>
          <p:nvPr/>
        </p:nvGraphicFramePr>
        <p:xfrm>
          <a:off x="596900" y="3657600"/>
          <a:ext cx="3071813" cy="957263"/>
        </p:xfrm>
        <a:graphic>
          <a:graphicData uri="http://schemas.openxmlformats.org/presentationml/2006/ole">
            <mc:AlternateContent xmlns:mc="http://schemas.openxmlformats.org/markup-compatibility/2006">
              <mc:Choice xmlns:v="urn:schemas-microsoft-com:vml" Requires="v">
                <p:oleObj name="Equation" r:id="rId2" imgW="2527300" imgH="787400" progId="Equation.3">
                  <p:embed/>
                </p:oleObj>
              </mc:Choice>
              <mc:Fallback>
                <p:oleObj name="Equation" r:id="rId2" imgW="2527300" imgH="787400" progId="Equation.3">
                  <p:embed/>
                  <p:pic>
                    <p:nvPicPr>
                      <p:cNvPr id="86073" name="Object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6900" y="3657600"/>
                        <a:ext cx="3071813" cy="9572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6074" name="Object 3"/>
          <p:cNvGraphicFramePr>
            <a:graphicFrameLocks noChangeAspect="1"/>
          </p:cNvGraphicFramePr>
          <p:nvPr/>
        </p:nvGraphicFramePr>
        <p:xfrm>
          <a:off x="4787900" y="3733800"/>
          <a:ext cx="3381375" cy="957263"/>
        </p:xfrm>
        <a:graphic>
          <a:graphicData uri="http://schemas.openxmlformats.org/presentationml/2006/ole">
            <mc:AlternateContent xmlns:mc="http://schemas.openxmlformats.org/markup-compatibility/2006">
              <mc:Choice xmlns:v="urn:schemas-microsoft-com:vml" Requires="v">
                <p:oleObj name="Equation" r:id="rId4" imgW="2781300" imgH="787400" progId="Equation.3">
                  <p:embed/>
                </p:oleObj>
              </mc:Choice>
              <mc:Fallback>
                <p:oleObj name="Equation" r:id="rId4" imgW="2781300" imgH="787400" progId="Equation.3">
                  <p:embed/>
                  <p:pic>
                    <p:nvPicPr>
                      <p:cNvPr id="86074"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87900" y="3733800"/>
                        <a:ext cx="3381375" cy="9572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6075" name="Text Box 59"/>
          <p:cNvSpPr txBox="1">
            <a:spLocks noChangeArrowheads="1"/>
          </p:cNvSpPr>
          <p:nvPr/>
        </p:nvSpPr>
        <p:spPr bwMode="auto">
          <a:xfrm>
            <a:off x="4572000" y="5105400"/>
            <a:ext cx="4419600" cy="85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spcBef>
                <a:spcPct val="50000"/>
              </a:spcBef>
              <a:spcAft>
                <a:spcPct val="0"/>
              </a:spcAft>
              <a:buClrTx/>
              <a:buSzTx/>
              <a:buFontTx/>
              <a:buNone/>
            </a:pPr>
            <a:r>
              <a:rPr lang="en-US" altLang="en-US" sz="2000"/>
              <a:t>Statistical independence:</a:t>
            </a:r>
          </a:p>
          <a:p>
            <a:pPr>
              <a:spcBef>
                <a:spcPct val="50000"/>
              </a:spcBef>
              <a:spcAft>
                <a:spcPct val="0"/>
              </a:spcAft>
              <a:buClrTx/>
              <a:buSzTx/>
              <a:buFontTx/>
              <a:buNone/>
            </a:pPr>
            <a:r>
              <a:rPr lang="en-US" altLang="en-US" sz="2000"/>
              <a:t>If P(X,Y)=P(X)P(Y)  =&gt; Lift = 1</a:t>
            </a:r>
          </a:p>
        </p:txBody>
      </p:sp>
      <p:sp>
        <p:nvSpPr>
          <p:cNvPr id="86076" name="Line 60"/>
          <p:cNvSpPr>
            <a:spLocks noChangeShapeType="1"/>
          </p:cNvSpPr>
          <p:nvPr/>
        </p:nvSpPr>
        <p:spPr bwMode="auto">
          <a:xfrm>
            <a:off x="2667000" y="1752600"/>
            <a:ext cx="22860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6077" name="Line 61"/>
          <p:cNvSpPr>
            <a:spLocks noChangeShapeType="1"/>
          </p:cNvSpPr>
          <p:nvPr/>
        </p:nvSpPr>
        <p:spPr bwMode="auto">
          <a:xfrm>
            <a:off x="838200" y="2514600"/>
            <a:ext cx="15240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6078" name="Line 62"/>
          <p:cNvSpPr>
            <a:spLocks noChangeShapeType="1"/>
          </p:cNvSpPr>
          <p:nvPr/>
        </p:nvSpPr>
        <p:spPr bwMode="auto">
          <a:xfrm>
            <a:off x="7010400" y="1752600"/>
            <a:ext cx="15240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6079" name="Line 63"/>
          <p:cNvSpPr>
            <a:spLocks noChangeShapeType="1"/>
          </p:cNvSpPr>
          <p:nvPr/>
        </p:nvSpPr>
        <p:spPr bwMode="auto">
          <a:xfrm>
            <a:off x="5181600" y="2514600"/>
            <a:ext cx="15240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Tree>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7042" name="Object 2"/>
          <p:cNvGraphicFramePr>
            <a:graphicFrameLocks noChangeAspect="1"/>
          </p:cNvGraphicFramePr>
          <p:nvPr/>
        </p:nvGraphicFramePr>
        <p:xfrm>
          <a:off x="2286000" y="79375"/>
          <a:ext cx="6781800" cy="6773863"/>
        </p:xfrm>
        <a:graphic>
          <a:graphicData uri="http://schemas.openxmlformats.org/presentationml/2006/ole">
            <mc:AlternateContent xmlns:mc="http://schemas.openxmlformats.org/markup-compatibility/2006">
              <mc:Choice xmlns:v="urn:schemas-microsoft-com:vml" Requires="v">
                <p:oleObj name="Bitmap Image" r:id="rId2" imgW="7438095" imgH="7430537" progId="Paint.Picture">
                  <p:embed/>
                </p:oleObj>
              </mc:Choice>
              <mc:Fallback>
                <p:oleObj name="Bitmap Image" r:id="rId2" imgW="7438095" imgH="7430537" progId="Paint.Picture">
                  <p:embed/>
                  <p:pic>
                    <p:nvPicPr>
                      <p:cNvPr id="87042" name="Object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0" y="79375"/>
                        <a:ext cx="6781800" cy="6773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7043" name="Text Box 3"/>
          <p:cNvSpPr txBox="1">
            <a:spLocks noChangeArrowheads="1"/>
          </p:cNvSpPr>
          <p:nvPr/>
        </p:nvSpPr>
        <p:spPr bwMode="auto">
          <a:xfrm>
            <a:off x="0" y="1371600"/>
            <a:ext cx="2209800" cy="1192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spcBef>
                <a:spcPct val="50000"/>
              </a:spcBef>
              <a:spcAft>
                <a:spcPct val="0"/>
              </a:spcAft>
              <a:buClrTx/>
              <a:buSzTx/>
              <a:buFontTx/>
              <a:buNone/>
            </a:pPr>
            <a:r>
              <a:rPr lang="en-US" altLang="en-US" sz="1600"/>
              <a:t>There are lots of measures proposed in the literature</a:t>
            </a:r>
          </a:p>
          <a:p>
            <a:pPr>
              <a:spcBef>
                <a:spcPct val="50000"/>
              </a:spcBef>
              <a:spcAft>
                <a:spcPct val="0"/>
              </a:spcAft>
              <a:buClrTx/>
              <a:buSzTx/>
              <a:buFontTx/>
              <a:buNone/>
            </a:pPr>
            <a:endParaRPr lang="en-US" altLang="en-US" sz="1600"/>
          </a:p>
        </p:txBody>
      </p:sp>
    </p:spTree>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ChangeArrowheads="1"/>
          </p:cNvSpPr>
          <p:nvPr>
            <p:ph type="title" idx="4294967295"/>
          </p:nvPr>
        </p:nvSpPr>
        <p:spPr/>
        <p:txBody>
          <a:bodyPr/>
          <a:lstStyle/>
          <a:p>
            <a:r>
              <a:rPr lang="en-US" altLang="en-US"/>
              <a:t>Comparing Different Measures</a:t>
            </a:r>
          </a:p>
        </p:txBody>
      </p:sp>
      <p:graphicFrame>
        <p:nvGraphicFramePr>
          <p:cNvPr id="88067" name="Object 2"/>
          <p:cNvGraphicFramePr>
            <a:graphicFrameLocks noChangeAspect="1"/>
          </p:cNvGraphicFramePr>
          <p:nvPr/>
        </p:nvGraphicFramePr>
        <p:xfrm>
          <a:off x="4648200" y="1006475"/>
          <a:ext cx="3352800" cy="2679700"/>
        </p:xfrm>
        <a:graphic>
          <a:graphicData uri="http://schemas.openxmlformats.org/presentationml/2006/ole">
            <mc:AlternateContent xmlns:mc="http://schemas.openxmlformats.org/markup-compatibility/2006">
              <mc:Choice xmlns:v="urn:schemas-microsoft-com:vml" Requires="v">
                <p:oleObj name="Worksheet" r:id="rId2" imgW="4077081" imgH="3353206" progId="Excel.Sheet.8">
                  <p:embed/>
                </p:oleObj>
              </mc:Choice>
              <mc:Fallback>
                <p:oleObj name="Worksheet" r:id="rId2" imgW="4077081" imgH="3353206" progId="Excel.Sheet.8">
                  <p:embed/>
                  <p:pic>
                    <p:nvPicPr>
                      <p:cNvPr id="88067" name="Object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8200" y="1006475"/>
                        <a:ext cx="3352800" cy="2679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8068" name="Text Box 4"/>
          <p:cNvSpPr txBox="1">
            <a:spLocks noChangeArrowheads="1"/>
          </p:cNvSpPr>
          <p:nvPr/>
        </p:nvSpPr>
        <p:spPr bwMode="auto">
          <a:xfrm>
            <a:off x="1752600" y="1143000"/>
            <a:ext cx="28194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spcBef>
                <a:spcPct val="50000"/>
              </a:spcBef>
              <a:spcAft>
                <a:spcPct val="0"/>
              </a:spcAft>
              <a:buClr>
                <a:schemeClr val="accent2"/>
              </a:buClr>
              <a:buFont typeface="Monotype Sorts" pitchFamily="2" charset="2"/>
              <a:buNone/>
            </a:pPr>
            <a:r>
              <a:rPr lang="en-US" altLang="en-US" sz="2400" b="0"/>
              <a:t>10 examples of contingency tables:</a:t>
            </a:r>
          </a:p>
        </p:txBody>
      </p:sp>
      <p:graphicFrame>
        <p:nvGraphicFramePr>
          <p:cNvPr id="88069" name="Object 3"/>
          <p:cNvGraphicFramePr>
            <a:graphicFrameLocks noChangeAspect="1"/>
          </p:cNvGraphicFramePr>
          <p:nvPr/>
        </p:nvGraphicFramePr>
        <p:xfrm>
          <a:off x="152400" y="3810000"/>
          <a:ext cx="8839200" cy="2522538"/>
        </p:xfrm>
        <a:graphic>
          <a:graphicData uri="http://schemas.openxmlformats.org/presentationml/2006/ole">
            <mc:AlternateContent xmlns:mc="http://schemas.openxmlformats.org/markup-compatibility/2006">
              <mc:Choice xmlns:v="urn:schemas-microsoft-com:vml" Requires="v">
                <p:oleObj name="Bitmap Image" r:id="rId4" imgW="0" imgH="0" progId="Paint.Picture">
                  <p:embed/>
                </p:oleObj>
              </mc:Choice>
              <mc:Fallback>
                <p:oleObj name="Bitmap Image" r:id="rId4" imgW="0" imgH="0" progId="Paint.Picture">
                  <p:embed/>
                  <p:pic>
                    <p:nvPicPr>
                      <p:cNvPr id="88069"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2400" y="3810000"/>
                        <a:ext cx="8839200" cy="2522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8070" name="Text Box 6"/>
          <p:cNvSpPr txBox="1">
            <a:spLocks noChangeArrowheads="1"/>
          </p:cNvSpPr>
          <p:nvPr/>
        </p:nvSpPr>
        <p:spPr bwMode="auto">
          <a:xfrm>
            <a:off x="152400" y="3048000"/>
            <a:ext cx="39624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spcBef>
                <a:spcPct val="50000"/>
              </a:spcBef>
              <a:spcAft>
                <a:spcPct val="0"/>
              </a:spcAft>
              <a:buClr>
                <a:schemeClr val="accent2"/>
              </a:buClr>
              <a:buFont typeface="Monotype Sorts" pitchFamily="2" charset="2"/>
              <a:buNone/>
            </a:pPr>
            <a:r>
              <a:rPr lang="en-US" altLang="en-US" sz="2000" b="0"/>
              <a:t>Rankings of contingency tables using various measures:</a:t>
            </a:r>
          </a:p>
        </p:txBody>
      </p:sp>
      <p:sp>
        <p:nvSpPr>
          <p:cNvPr id="69639" name="Oval 7"/>
          <p:cNvSpPr>
            <a:spLocks noChangeArrowheads="1"/>
          </p:cNvSpPr>
          <p:nvPr/>
        </p:nvSpPr>
        <p:spPr bwMode="auto">
          <a:xfrm>
            <a:off x="3733800" y="6019800"/>
            <a:ext cx="381000" cy="381000"/>
          </a:xfrm>
          <a:prstGeom prst="ellipse">
            <a:avLst/>
          </a:prstGeom>
          <a:noFill/>
          <a:ln w="25400">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spcBef>
                <a:spcPct val="0"/>
              </a:spcBef>
              <a:spcAft>
                <a:spcPct val="0"/>
              </a:spcAft>
              <a:buClrTx/>
              <a:buSzTx/>
              <a:buFontTx/>
              <a:buNone/>
            </a:pPr>
            <a:endParaRPr lang="en-US" altLang="en-US" sz="1400"/>
          </a:p>
        </p:txBody>
      </p:sp>
      <p:sp>
        <p:nvSpPr>
          <p:cNvPr id="69640" name="Oval 8"/>
          <p:cNvSpPr>
            <a:spLocks noChangeArrowheads="1"/>
          </p:cNvSpPr>
          <p:nvPr/>
        </p:nvSpPr>
        <p:spPr bwMode="auto">
          <a:xfrm>
            <a:off x="5657850" y="6019800"/>
            <a:ext cx="381000" cy="381000"/>
          </a:xfrm>
          <a:prstGeom prst="ellipse">
            <a:avLst/>
          </a:prstGeom>
          <a:noFill/>
          <a:ln w="25400">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spcBef>
                <a:spcPct val="0"/>
              </a:spcBef>
              <a:spcAft>
                <a:spcPct val="0"/>
              </a:spcAft>
              <a:buClrTx/>
              <a:buSzTx/>
              <a:buFontTx/>
              <a:buNone/>
            </a:pPr>
            <a:endParaRPr lang="en-US" altLang="en-US" sz="1400"/>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963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96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639" grpId="0" animBg="1"/>
      <p:bldP spid="69640" grpId="0" animBg="1"/>
    </p:bldLst>
  </p:timing>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ChangeArrowheads="1"/>
          </p:cNvSpPr>
          <p:nvPr>
            <p:ph type="title"/>
          </p:nvPr>
        </p:nvSpPr>
        <p:spPr/>
        <p:txBody>
          <a:bodyPr/>
          <a:lstStyle/>
          <a:p>
            <a:r>
              <a:rPr lang="en-US" altLang="en-US"/>
              <a:t>Property under Variable Permutation</a:t>
            </a:r>
          </a:p>
        </p:txBody>
      </p:sp>
      <p:graphicFrame>
        <p:nvGraphicFramePr>
          <p:cNvPr id="89091" name="Object 3"/>
          <p:cNvGraphicFramePr>
            <a:graphicFrameLocks noChangeAspect="1"/>
          </p:cNvGraphicFramePr>
          <p:nvPr/>
        </p:nvGraphicFramePr>
        <p:xfrm>
          <a:off x="839788" y="1543050"/>
          <a:ext cx="7248525" cy="1276350"/>
        </p:xfrm>
        <a:graphic>
          <a:graphicData uri="http://schemas.openxmlformats.org/presentationml/2006/ole">
            <mc:AlternateContent xmlns:mc="http://schemas.openxmlformats.org/markup-compatibility/2006">
              <mc:Choice xmlns:v="urn:schemas-microsoft-com:vml" Requires="v">
                <p:oleObj name="VISIO" r:id="rId2" imgW="7251085" imgH="1280771" progId="Visio.Drawing.6">
                  <p:embed/>
                </p:oleObj>
              </mc:Choice>
              <mc:Fallback>
                <p:oleObj name="VISIO" r:id="rId2" imgW="7251085" imgH="1280771" progId="Visio.Drawing.6">
                  <p:embed/>
                  <p:pic>
                    <p:nvPicPr>
                      <p:cNvPr id="89091" name="Object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9788" y="1543050"/>
                        <a:ext cx="7248525" cy="1276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9092" name="Text Box 4"/>
          <p:cNvSpPr txBox="1">
            <a:spLocks noChangeArrowheads="1"/>
          </p:cNvSpPr>
          <p:nvPr/>
        </p:nvSpPr>
        <p:spPr bwMode="auto">
          <a:xfrm>
            <a:off x="609600" y="3276600"/>
            <a:ext cx="7924800" cy="287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lgn="ctr">
              <a:spcBef>
                <a:spcPct val="50000"/>
              </a:spcBef>
              <a:spcAft>
                <a:spcPct val="0"/>
              </a:spcAft>
              <a:buClr>
                <a:schemeClr val="accent2"/>
              </a:buClr>
              <a:buFont typeface="Monotype Sorts" pitchFamily="2" charset="2"/>
              <a:buNone/>
            </a:pPr>
            <a:r>
              <a:rPr lang="en-US" altLang="en-US" sz="2400" b="0">
                <a:solidFill>
                  <a:srgbClr val="FF0000"/>
                </a:solidFill>
              </a:rPr>
              <a:t>Does M(A,B) = M(B,A)?</a:t>
            </a:r>
          </a:p>
          <a:p>
            <a:pPr algn="ctr">
              <a:spcBef>
                <a:spcPct val="50000"/>
              </a:spcBef>
              <a:spcAft>
                <a:spcPct val="0"/>
              </a:spcAft>
              <a:buClr>
                <a:schemeClr val="accent2"/>
              </a:buClr>
              <a:buFont typeface="Monotype Sorts" pitchFamily="2" charset="2"/>
              <a:buNone/>
            </a:pPr>
            <a:endParaRPr lang="en-US" altLang="en-US" sz="1000" b="0">
              <a:solidFill>
                <a:srgbClr val="FF0000"/>
              </a:solidFill>
            </a:endParaRPr>
          </a:p>
          <a:p>
            <a:pPr>
              <a:spcBef>
                <a:spcPct val="50000"/>
              </a:spcBef>
              <a:spcAft>
                <a:spcPct val="0"/>
              </a:spcAft>
              <a:buClr>
                <a:schemeClr val="accent2"/>
              </a:buClr>
              <a:buFont typeface="Monotype Sorts" pitchFamily="2" charset="2"/>
              <a:buNone/>
            </a:pPr>
            <a:r>
              <a:rPr lang="en-US" altLang="en-US" sz="2400" b="0"/>
              <a:t>Symmetric measures:</a:t>
            </a:r>
          </a:p>
          <a:p>
            <a:pPr lvl="1">
              <a:spcBef>
                <a:spcPct val="50000"/>
              </a:spcBef>
              <a:spcAft>
                <a:spcPct val="0"/>
              </a:spcAft>
              <a:buClr>
                <a:schemeClr val="accent2"/>
              </a:buClr>
              <a:buSzPct val="75000"/>
              <a:buFont typeface="Monotype Sorts" pitchFamily="2" charset="2"/>
              <a:buChar char="u"/>
            </a:pPr>
            <a:r>
              <a:rPr lang="en-US" altLang="en-US" b="0"/>
              <a:t> support, lift, collective strength, cosine, Jaccard, etc</a:t>
            </a:r>
          </a:p>
          <a:p>
            <a:pPr>
              <a:spcBef>
                <a:spcPct val="50000"/>
              </a:spcBef>
              <a:spcAft>
                <a:spcPct val="0"/>
              </a:spcAft>
              <a:buClr>
                <a:schemeClr val="accent2"/>
              </a:buClr>
              <a:buFont typeface="Monotype Sorts" pitchFamily="2" charset="2"/>
              <a:buNone/>
            </a:pPr>
            <a:r>
              <a:rPr lang="en-US" altLang="en-US" sz="2400" b="0"/>
              <a:t>Asymmetric measures:</a:t>
            </a:r>
          </a:p>
          <a:p>
            <a:pPr lvl="1">
              <a:spcBef>
                <a:spcPct val="50000"/>
              </a:spcBef>
              <a:spcAft>
                <a:spcPct val="0"/>
              </a:spcAft>
              <a:buClr>
                <a:schemeClr val="accent2"/>
              </a:buClr>
              <a:buSzPct val="75000"/>
              <a:buFont typeface="Monotype Sorts" pitchFamily="2" charset="2"/>
              <a:buChar char="u"/>
            </a:pPr>
            <a:r>
              <a:rPr lang="en-US" altLang="en-US" b="0"/>
              <a:t> confidence, conviction, Laplace, J-measure, etc</a:t>
            </a:r>
          </a:p>
        </p:txBody>
      </p:sp>
    </p:spTree>
  </p:cSld>
  <p:clrMapOvr>
    <a:masterClrMapping/>
  </p:clrMapOvr>
  <p:transition/>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p:txBody>
          <a:bodyPr/>
          <a:lstStyle/>
          <a:p>
            <a:r>
              <a:rPr lang="en-US" altLang="en-US"/>
              <a:t>Property under Row/Column Scaling</a:t>
            </a:r>
          </a:p>
        </p:txBody>
      </p:sp>
      <p:graphicFrame>
        <p:nvGraphicFramePr>
          <p:cNvPr id="1299459" name="Group 3"/>
          <p:cNvGraphicFramePr>
            <a:graphicFrameLocks noGrp="1"/>
          </p:cNvGraphicFramePr>
          <p:nvPr/>
        </p:nvGraphicFramePr>
        <p:xfrm>
          <a:off x="838200" y="1981200"/>
          <a:ext cx="3581400" cy="1676400"/>
        </p:xfrm>
        <a:graphic>
          <a:graphicData uri="http://schemas.openxmlformats.org/drawingml/2006/table">
            <a:tbl>
              <a:tblPr/>
              <a:tblGrid>
                <a:gridCol w="838200">
                  <a:extLst>
                    <a:ext uri="{9D8B030D-6E8A-4147-A177-3AD203B41FA5}">
                      <a16:colId xmlns:a16="http://schemas.microsoft.com/office/drawing/2014/main" val="20000"/>
                    </a:ext>
                  </a:extLst>
                </a:gridCol>
                <a:gridCol w="990600">
                  <a:extLst>
                    <a:ext uri="{9D8B030D-6E8A-4147-A177-3AD203B41FA5}">
                      <a16:colId xmlns:a16="http://schemas.microsoft.com/office/drawing/2014/main" val="20001"/>
                    </a:ext>
                  </a:extLst>
                </a:gridCol>
                <a:gridCol w="914400">
                  <a:extLst>
                    <a:ext uri="{9D8B030D-6E8A-4147-A177-3AD203B41FA5}">
                      <a16:colId xmlns:a16="http://schemas.microsoft.com/office/drawing/2014/main" val="20002"/>
                    </a:ext>
                  </a:extLst>
                </a:gridCol>
                <a:gridCol w="838200">
                  <a:extLst>
                    <a:ext uri="{9D8B030D-6E8A-4147-A177-3AD203B41FA5}">
                      <a16:colId xmlns:a16="http://schemas.microsoft.com/office/drawing/2014/main" val="20003"/>
                    </a:ext>
                  </a:extLst>
                </a:gridCol>
              </a:tblGrid>
              <a:tr h="419100">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endParaRPr kumimoji="0" lang="en-US" sz="1800" b="0" i="0" u="none" strike="noStrike" cap="none" normalizeH="0" baseline="0" dirty="0">
                        <a:ln>
                          <a:noFill/>
                        </a:ln>
                        <a:solidFill>
                          <a:schemeClr val="tx1"/>
                        </a:solidFill>
                        <a:effectLst/>
                        <a:latin typeface="Arial"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800" b="0" i="0" u="none" strike="noStrike" cap="none" normalizeH="0" baseline="0" dirty="0">
                          <a:ln>
                            <a:noFill/>
                          </a:ln>
                          <a:solidFill>
                            <a:schemeClr val="tx1"/>
                          </a:solidFill>
                          <a:effectLst/>
                          <a:latin typeface="Arial" charset="0"/>
                        </a:rPr>
                        <a:t>Female</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800" b="0" i="0" u="none" strike="noStrike" cap="none" normalizeH="0" baseline="0" dirty="0">
                          <a:ln>
                            <a:noFill/>
                          </a:ln>
                          <a:solidFill>
                            <a:schemeClr val="tx1"/>
                          </a:solidFill>
                          <a:effectLst/>
                          <a:latin typeface="Arial" charset="0"/>
                        </a:rPr>
                        <a:t>Male</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endParaRPr kumimoji="0" lang="en-US" sz="18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19100">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800" b="0" i="0" u="none" strike="noStrike" cap="none" normalizeH="0" baseline="0">
                          <a:ln>
                            <a:noFill/>
                          </a:ln>
                          <a:solidFill>
                            <a:schemeClr val="tx1"/>
                          </a:solidFill>
                          <a:effectLst/>
                          <a:latin typeface="Arial" charset="0"/>
                        </a:rPr>
                        <a:t>High</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800" b="0" i="0" u="none" strike="noStrike" cap="none" normalizeH="0" baseline="0">
                          <a:ln>
                            <a:noFill/>
                          </a:ln>
                          <a:solidFill>
                            <a:schemeClr val="tx1"/>
                          </a:solidFill>
                          <a:effectLst/>
                          <a:latin typeface="Arial" charset="0"/>
                        </a:rPr>
                        <a:t>2</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800" b="0" i="0" u="none" strike="noStrike" cap="none" normalizeH="0" baseline="0">
                          <a:ln>
                            <a:noFill/>
                          </a:ln>
                          <a:solidFill>
                            <a:schemeClr val="tx1"/>
                          </a:solidFill>
                          <a:effectLst/>
                          <a:latin typeface="Arial" charset="0"/>
                        </a:rPr>
                        <a:t>3</a:t>
                      </a:r>
                      <a:endParaRPr kumimoji="0" lang="en-US" sz="1800" b="0" i="0" u="none" strike="noStrike" cap="none" normalizeH="0" baseline="-25000">
                        <a:ln>
                          <a:noFill/>
                        </a:ln>
                        <a:solidFill>
                          <a:schemeClr val="tx1"/>
                        </a:solidFill>
                        <a:effectLst/>
                        <a:latin typeface="Arial"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800" b="0" i="0" u="none" strike="noStrike" cap="none" normalizeH="0" baseline="0">
                          <a:ln>
                            <a:noFill/>
                          </a:ln>
                          <a:solidFill>
                            <a:schemeClr val="tx1"/>
                          </a:solidFill>
                          <a:effectLst/>
                          <a:latin typeface="Arial" charset="0"/>
                        </a:rPr>
                        <a:t>5</a:t>
                      </a:r>
                      <a:endParaRPr kumimoji="0" lang="en-US" sz="1800" b="0" i="0" u="none" strike="noStrike" cap="none" normalizeH="0" baseline="-25000">
                        <a:ln>
                          <a:noFill/>
                        </a:ln>
                        <a:solidFill>
                          <a:schemeClr val="tx1"/>
                        </a:solidFill>
                        <a:effectLst/>
                        <a:latin typeface="Arial" charset="0"/>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19100">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800" b="0" i="0" u="none" strike="noStrike" cap="none" normalizeH="0" baseline="0">
                          <a:ln>
                            <a:noFill/>
                          </a:ln>
                          <a:solidFill>
                            <a:schemeClr val="tx1"/>
                          </a:solidFill>
                          <a:effectLst/>
                          <a:latin typeface="Arial" charset="0"/>
                        </a:rPr>
                        <a:t>Low</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800" b="0" i="0" u="none" strike="noStrike" cap="none" normalizeH="0" baseline="0">
                          <a:ln>
                            <a:noFill/>
                          </a:ln>
                          <a:solidFill>
                            <a:schemeClr val="tx1"/>
                          </a:solidFill>
                          <a:effectLst/>
                          <a:latin typeface="Arial" charset="0"/>
                        </a:rPr>
                        <a:t>1</a:t>
                      </a:r>
                      <a:endParaRPr kumimoji="0" lang="en-US" sz="1800" b="0" i="0" u="none" strike="noStrike" cap="none" normalizeH="0" baseline="-25000">
                        <a:ln>
                          <a:noFill/>
                        </a:ln>
                        <a:solidFill>
                          <a:schemeClr val="tx1"/>
                        </a:solidFill>
                        <a:effectLst/>
                        <a:latin typeface="Arial"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800" b="0" i="0" u="none" strike="noStrike" cap="none" normalizeH="0" baseline="0">
                          <a:ln>
                            <a:noFill/>
                          </a:ln>
                          <a:solidFill>
                            <a:schemeClr val="tx1"/>
                          </a:solidFill>
                          <a:effectLst/>
                          <a:latin typeface="Arial" charset="0"/>
                        </a:rPr>
                        <a:t>4</a:t>
                      </a:r>
                      <a:endParaRPr kumimoji="0" lang="en-US" sz="1800" b="0" i="0" u="none" strike="noStrike" cap="none" normalizeH="0" baseline="-25000">
                        <a:ln>
                          <a:noFill/>
                        </a:ln>
                        <a:solidFill>
                          <a:schemeClr val="tx1"/>
                        </a:solidFill>
                        <a:effectLst/>
                        <a:latin typeface="Arial"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800" b="0" i="0" u="none" strike="noStrike" cap="none" normalizeH="0" baseline="0">
                          <a:ln>
                            <a:noFill/>
                          </a:ln>
                          <a:solidFill>
                            <a:schemeClr val="tx1"/>
                          </a:solidFill>
                          <a:effectLst/>
                          <a:latin typeface="Arial" charset="0"/>
                        </a:rPr>
                        <a:t>5</a:t>
                      </a:r>
                      <a:endParaRPr kumimoji="0" lang="en-US" sz="1800" b="0" i="0" u="none" strike="noStrike" cap="none" normalizeH="0" baseline="-25000">
                        <a:ln>
                          <a:noFill/>
                        </a:ln>
                        <a:solidFill>
                          <a:schemeClr val="tx1"/>
                        </a:solidFill>
                        <a:effectLst/>
                        <a:latin typeface="Arial" charset="0"/>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19100">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endParaRPr kumimoji="0" lang="en-US" sz="1800" b="0" i="0" u="none" strike="noStrike" cap="none" normalizeH="0" baseline="0">
                        <a:ln>
                          <a:noFill/>
                        </a:ln>
                        <a:solidFill>
                          <a:schemeClr val="tx1"/>
                        </a:solidFill>
                        <a:effectLst/>
                        <a:latin typeface="Arial"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800" b="0" i="0" u="none" strike="noStrike" cap="none" normalizeH="0" baseline="0">
                          <a:ln>
                            <a:noFill/>
                          </a:ln>
                          <a:solidFill>
                            <a:schemeClr val="tx1"/>
                          </a:solidFill>
                          <a:effectLst/>
                          <a:latin typeface="Arial" charset="0"/>
                        </a:rPr>
                        <a:t>3</a:t>
                      </a:r>
                      <a:endParaRPr kumimoji="0" lang="en-US" sz="1800" b="0" i="0" u="none" strike="noStrike" cap="none" normalizeH="0" baseline="-25000">
                        <a:ln>
                          <a:noFill/>
                        </a:ln>
                        <a:solidFill>
                          <a:schemeClr val="tx1"/>
                        </a:solidFill>
                        <a:effectLst/>
                        <a:latin typeface="Arial"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800" b="0" i="0" u="none" strike="noStrike" cap="none" normalizeH="0" baseline="0">
                          <a:ln>
                            <a:noFill/>
                          </a:ln>
                          <a:solidFill>
                            <a:schemeClr val="tx1"/>
                          </a:solidFill>
                          <a:effectLst/>
                          <a:latin typeface="Arial" charset="0"/>
                        </a:rPr>
                        <a:t>7</a:t>
                      </a:r>
                      <a:endParaRPr kumimoji="0" lang="en-US" sz="1800" b="0" i="0" u="none" strike="noStrike" cap="none" normalizeH="0" baseline="-25000">
                        <a:ln>
                          <a:noFill/>
                        </a:ln>
                        <a:solidFill>
                          <a:schemeClr val="tx1"/>
                        </a:solidFill>
                        <a:effectLst/>
                        <a:latin typeface="Arial"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800" b="0" i="0" u="none" strike="noStrike" cap="none" normalizeH="0" baseline="0">
                          <a:ln>
                            <a:noFill/>
                          </a:ln>
                          <a:solidFill>
                            <a:schemeClr val="tx1"/>
                          </a:solidFill>
                          <a:effectLst/>
                          <a:latin typeface="Arial" charset="0"/>
                        </a:rPr>
                        <a:t>10</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graphicFrame>
        <p:nvGraphicFramePr>
          <p:cNvPr id="1299486" name="Group 30"/>
          <p:cNvGraphicFramePr>
            <a:graphicFrameLocks noGrp="1"/>
          </p:cNvGraphicFramePr>
          <p:nvPr/>
        </p:nvGraphicFramePr>
        <p:xfrm>
          <a:off x="4876800" y="1981200"/>
          <a:ext cx="3581400" cy="1676400"/>
        </p:xfrm>
        <a:graphic>
          <a:graphicData uri="http://schemas.openxmlformats.org/drawingml/2006/table">
            <a:tbl>
              <a:tblPr/>
              <a:tblGrid>
                <a:gridCol w="838200">
                  <a:extLst>
                    <a:ext uri="{9D8B030D-6E8A-4147-A177-3AD203B41FA5}">
                      <a16:colId xmlns:a16="http://schemas.microsoft.com/office/drawing/2014/main" val="20000"/>
                    </a:ext>
                  </a:extLst>
                </a:gridCol>
                <a:gridCol w="990600">
                  <a:extLst>
                    <a:ext uri="{9D8B030D-6E8A-4147-A177-3AD203B41FA5}">
                      <a16:colId xmlns:a16="http://schemas.microsoft.com/office/drawing/2014/main" val="20001"/>
                    </a:ext>
                  </a:extLst>
                </a:gridCol>
                <a:gridCol w="914400">
                  <a:extLst>
                    <a:ext uri="{9D8B030D-6E8A-4147-A177-3AD203B41FA5}">
                      <a16:colId xmlns:a16="http://schemas.microsoft.com/office/drawing/2014/main" val="20002"/>
                    </a:ext>
                  </a:extLst>
                </a:gridCol>
                <a:gridCol w="838200">
                  <a:extLst>
                    <a:ext uri="{9D8B030D-6E8A-4147-A177-3AD203B41FA5}">
                      <a16:colId xmlns:a16="http://schemas.microsoft.com/office/drawing/2014/main" val="20003"/>
                    </a:ext>
                  </a:extLst>
                </a:gridCol>
              </a:tblGrid>
              <a:tr h="419100">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endParaRPr kumimoji="0" lang="en-US" sz="1800" b="0" i="0" u="none" strike="noStrike" cap="none" normalizeH="0" baseline="0" dirty="0">
                        <a:ln>
                          <a:noFill/>
                        </a:ln>
                        <a:solidFill>
                          <a:schemeClr val="tx1"/>
                        </a:solidFill>
                        <a:effectLst/>
                        <a:latin typeface="Arial"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800" b="0" i="0" u="none" strike="noStrike" cap="none" normalizeH="0" baseline="0" dirty="0">
                          <a:ln>
                            <a:noFill/>
                          </a:ln>
                          <a:solidFill>
                            <a:schemeClr val="tx1"/>
                          </a:solidFill>
                          <a:effectLst/>
                          <a:latin typeface="Arial" charset="0"/>
                        </a:rPr>
                        <a:t>Female</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800" b="0" i="0" u="none" strike="noStrike" cap="none" normalizeH="0" baseline="0" dirty="0">
                          <a:ln>
                            <a:noFill/>
                          </a:ln>
                          <a:solidFill>
                            <a:schemeClr val="tx1"/>
                          </a:solidFill>
                          <a:effectLst/>
                          <a:latin typeface="Arial" charset="0"/>
                        </a:rPr>
                        <a:t>Male</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endParaRPr kumimoji="0" lang="en-US" sz="18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19100">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800" b="0" i="0" u="none" strike="noStrike" cap="none" normalizeH="0" baseline="0">
                          <a:ln>
                            <a:noFill/>
                          </a:ln>
                          <a:solidFill>
                            <a:schemeClr val="tx1"/>
                          </a:solidFill>
                          <a:effectLst/>
                          <a:latin typeface="Arial" charset="0"/>
                        </a:rPr>
                        <a:t>High</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800" b="0" i="0" u="none" strike="noStrike" cap="none" normalizeH="0" baseline="0">
                          <a:ln>
                            <a:noFill/>
                          </a:ln>
                          <a:solidFill>
                            <a:schemeClr val="tx1"/>
                          </a:solidFill>
                          <a:effectLst/>
                          <a:latin typeface="Arial" charset="0"/>
                        </a:rPr>
                        <a:t>4</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800" b="0" i="0" u="none" strike="noStrike" cap="none" normalizeH="0" baseline="0">
                          <a:ln>
                            <a:noFill/>
                          </a:ln>
                          <a:solidFill>
                            <a:schemeClr val="tx1"/>
                          </a:solidFill>
                          <a:effectLst/>
                          <a:latin typeface="Arial" charset="0"/>
                        </a:rPr>
                        <a:t>30</a:t>
                      </a:r>
                      <a:endParaRPr kumimoji="0" lang="en-US" sz="1800" b="0" i="0" u="none" strike="noStrike" cap="none" normalizeH="0" baseline="-25000">
                        <a:ln>
                          <a:noFill/>
                        </a:ln>
                        <a:solidFill>
                          <a:schemeClr val="tx1"/>
                        </a:solidFill>
                        <a:effectLst/>
                        <a:latin typeface="Arial"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800" b="0" i="0" u="none" strike="noStrike" cap="none" normalizeH="0" baseline="0">
                          <a:ln>
                            <a:noFill/>
                          </a:ln>
                          <a:solidFill>
                            <a:schemeClr val="tx1"/>
                          </a:solidFill>
                          <a:effectLst/>
                          <a:latin typeface="Arial" charset="0"/>
                        </a:rPr>
                        <a:t>34</a:t>
                      </a:r>
                      <a:endParaRPr kumimoji="0" lang="en-US" sz="1800" b="0" i="0" u="none" strike="noStrike" cap="none" normalizeH="0" baseline="-25000">
                        <a:ln>
                          <a:noFill/>
                        </a:ln>
                        <a:solidFill>
                          <a:schemeClr val="tx1"/>
                        </a:solidFill>
                        <a:effectLst/>
                        <a:latin typeface="Arial" charset="0"/>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19100">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800" b="0" i="0" u="none" strike="noStrike" cap="none" normalizeH="0" baseline="0">
                          <a:ln>
                            <a:noFill/>
                          </a:ln>
                          <a:solidFill>
                            <a:schemeClr val="tx1"/>
                          </a:solidFill>
                          <a:effectLst/>
                          <a:latin typeface="Arial" charset="0"/>
                        </a:rPr>
                        <a:t>Low</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800" b="0" i="0" u="none" strike="noStrike" cap="none" normalizeH="0" baseline="0">
                          <a:ln>
                            <a:noFill/>
                          </a:ln>
                          <a:solidFill>
                            <a:schemeClr val="tx1"/>
                          </a:solidFill>
                          <a:effectLst/>
                          <a:latin typeface="Arial" charset="0"/>
                        </a:rPr>
                        <a:t>2</a:t>
                      </a:r>
                      <a:endParaRPr kumimoji="0" lang="en-US" sz="1800" b="0" i="0" u="none" strike="noStrike" cap="none" normalizeH="0" baseline="-25000">
                        <a:ln>
                          <a:noFill/>
                        </a:ln>
                        <a:solidFill>
                          <a:schemeClr val="tx1"/>
                        </a:solidFill>
                        <a:effectLst/>
                        <a:latin typeface="Arial"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800" b="0" i="0" u="none" strike="noStrike" cap="none" normalizeH="0" baseline="0">
                          <a:ln>
                            <a:noFill/>
                          </a:ln>
                          <a:solidFill>
                            <a:schemeClr val="tx1"/>
                          </a:solidFill>
                          <a:effectLst/>
                          <a:latin typeface="Arial" charset="0"/>
                        </a:rPr>
                        <a:t>40</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800" b="0" i="0" u="none" strike="noStrike" cap="none" normalizeH="0" baseline="0">
                          <a:ln>
                            <a:noFill/>
                          </a:ln>
                          <a:solidFill>
                            <a:schemeClr val="tx1"/>
                          </a:solidFill>
                          <a:effectLst/>
                          <a:latin typeface="Arial" charset="0"/>
                        </a:rPr>
                        <a:t>42</a:t>
                      </a:r>
                      <a:endParaRPr kumimoji="0" lang="en-US" sz="1800" b="0" i="0" u="none" strike="noStrike" cap="none" normalizeH="0" baseline="-25000">
                        <a:ln>
                          <a:noFill/>
                        </a:ln>
                        <a:solidFill>
                          <a:schemeClr val="tx1"/>
                        </a:solidFill>
                        <a:effectLst/>
                        <a:latin typeface="Arial" charset="0"/>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19100">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endParaRPr kumimoji="0" lang="en-US" sz="1800" b="0" i="0" u="none" strike="noStrike" cap="none" normalizeH="0" baseline="0">
                        <a:ln>
                          <a:noFill/>
                        </a:ln>
                        <a:solidFill>
                          <a:schemeClr val="tx1"/>
                        </a:solidFill>
                        <a:effectLst/>
                        <a:latin typeface="Arial"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800" b="0" i="0" u="none" strike="noStrike" cap="none" normalizeH="0" baseline="0">
                          <a:ln>
                            <a:noFill/>
                          </a:ln>
                          <a:solidFill>
                            <a:schemeClr val="tx1"/>
                          </a:solidFill>
                          <a:effectLst/>
                          <a:latin typeface="Arial" charset="0"/>
                        </a:rPr>
                        <a:t>6</a:t>
                      </a:r>
                      <a:endParaRPr kumimoji="0" lang="en-US" sz="1800" b="0" i="0" u="none" strike="noStrike" cap="none" normalizeH="0" baseline="-25000">
                        <a:ln>
                          <a:noFill/>
                        </a:ln>
                        <a:solidFill>
                          <a:schemeClr val="tx1"/>
                        </a:solidFill>
                        <a:effectLst/>
                        <a:latin typeface="Arial"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800" b="0" i="0" u="none" strike="noStrike" cap="none" normalizeH="0" baseline="0">
                          <a:ln>
                            <a:noFill/>
                          </a:ln>
                          <a:solidFill>
                            <a:schemeClr val="tx1"/>
                          </a:solidFill>
                          <a:effectLst/>
                          <a:latin typeface="Arial" charset="0"/>
                        </a:rPr>
                        <a:t>70</a:t>
                      </a:r>
                      <a:endParaRPr kumimoji="0" lang="en-US" sz="1800" b="0" i="0" u="none" strike="noStrike" cap="none" normalizeH="0" baseline="-25000">
                        <a:ln>
                          <a:noFill/>
                        </a:ln>
                        <a:solidFill>
                          <a:schemeClr val="tx1"/>
                        </a:solidFill>
                        <a:effectLst/>
                        <a:latin typeface="Arial"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800" b="0" i="0" u="none" strike="noStrike" cap="none" normalizeH="0" baseline="0">
                          <a:ln>
                            <a:noFill/>
                          </a:ln>
                          <a:solidFill>
                            <a:schemeClr val="tx1"/>
                          </a:solidFill>
                          <a:effectLst/>
                          <a:latin typeface="Arial" charset="0"/>
                        </a:rPr>
                        <a:t>76</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
        <p:nvSpPr>
          <p:cNvPr id="90169" name="Text Box 57"/>
          <p:cNvSpPr txBox="1">
            <a:spLocks noChangeArrowheads="1"/>
          </p:cNvSpPr>
          <p:nvPr/>
        </p:nvSpPr>
        <p:spPr bwMode="auto">
          <a:xfrm>
            <a:off x="304800" y="1219200"/>
            <a:ext cx="7696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spcBef>
                <a:spcPct val="50000"/>
              </a:spcBef>
              <a:spcAft>
                <a:spcPct val="0"/>
              </a:spcAft>
              <a:buClr>
                <a:schemeClr val="accent2"/>
              </a:buClr>
              <a:buFont typeface="Monotype Sorts" pitchFamily="2" charset="2"/>
              <a:buNone/>
            </a:pPr>
            <a:r>
              <a:rPr lang="en-US" altLang="en-US" sz="2400" b="0"/>
              <a:t>Grade-Gender Example (Mosteller, 1968):</a:t>
            </a:r>
          </a:p>
        </p:txBody>
      </p:sp>
      <p:sp>
        <p:nvSpPr>
          <p:cNvPr id="90170" name="Text Box 58"/>
          <p:cNvSpPr txBox="1">
            <a:spLocks noChangeArrowheads="1"/>
          </p:cNvSpPr>
          <p:nvPr/>
        </p:nvSpPr>
        <p:spPr bwMode="auto">
          <a:xfrm>
            <a:off x="381000" y="4343400"/>
            <a:ext cx="7696200" cy="155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spcBef>
                <a:spcPct val="50000"/>
              </a:spcBef>
              <a:spcAft>
                <a:spcPct val="0"/>
              </a:spcAft>
              <a:buClr>
                <a:schemeClr val="accent2"/>
              </a:buClr>
              <a:buFont typeface="Monotype Sorts" pitchFamily="2" charset="2"/>
              <a:buNone/>
            </a:pPr>
            <a:r>
              <a:rPr lang="en-US" altLang="en-US" sz="2400" b="0"/>
              <a:t>Mosteller: </a:t>
            </a:r>
            <a:br>
              <a:rPr lang="en-US" altLang="en-US" sz="2400" b="0"/>
            </a:br>
            <a:r>
              <a:rPr lang="en-US" altLang="en-US" sz="2400" b="0"/>
              <a:t>	Underlying association should be independent of</a:t>
            </a:r>
            <a:br>
              <a:rPr lang="en-US" altLang="en-US" sz="2400" b="0"/>
            </a:br>
            <a:r>
              <a:rPr lang="en-US" altLang="en-US" sz="2400" b="0"/>
              <a:t>	the relative number of male and female students</a:t>
            </a:r>
            <a:br>
              <a:rPr lang="en-US" altLang="en-US" sz="2400" b="0"/>
            </a:br>
            <a:r>
              <a:rPr lang="en-US" altLang="en-US" sz="2400" b="0"/>
              <a:t>	in the samples</a:t>
            </a:r>
          </a:p>
        </p:txBody>
      </p:sp>
      <p:sp>
        <p:nvSpPr>
          <p:cNvPr id="90171" name="Line 59"/>
          <p:cNvSpPr>
            <a:spLocks noChangeShapeType="1"/>
          </p:cNvSpPr>
          <p:nvPr/>
        </p:nvSpPr>
        <p:spPr bwMode="auto">
          <a:xfrm>
            <a:off x="6170613" y="3729038"/>
            <a:ext cx="0" cy="384175"/>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90172" name="Line 60"/>
          <p:cNvSpPr>
            <a:spLocks noChangeShapeType="1"/>
          </p:cNvSpPr>
          <p:nvPr/>
        </p:nvSpPr>
        <p:spPr bwMode="auto">
          <a:xfrm>
            <a:off x="7086600" y="3733800"/>
            <a:ext cx="0" cy="384175"/>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90173" name="Text Box 61"/>
          <p:cNvSpPr txBox="1">
            <a:spLocks noChangeArrowheads="1"/>
          </p:cNvSpPr>
          <p:nvPr/>
        </p:nvSpPr>
        <p:spPr bwMode="auto">
          <a:xfrm>
            <a:off x="5943600" y="4114800"/>
            <a:ext cx="609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spcBef>
                <a:spcPct val="50000"/>
              </a:spcBef>
              <a:spcAft>
                <a:spcPct val="0"/>
              </a:spcAft>
              <a:buClr>
                <a:schemeClr val="accent2"/>
              </a:buClr>
              <a:buFont typeface="Monotype Sorts" pitchFamily="2" charset="2"/>
              <a:buNone/>
            </a:pPr>
            <a:r>
              <a:rPr lang="en-US" altLang="en-US" sz="2000" b="0"/>
              <a:t>2x</a:t>
            </a:r>
          </a:p>
        </p:txBody>
      </p:sp>
      <p:sp>
        <p:nvSpPr>
          <p:cNvPr id="90174" name="Text Box 62"/>
          <p:cNvSpPr txBox="1">
            <a:spLocks noChangeArrowheads="1"/>
          </p:cNvSpPr>
          <p:nvPr/>
        </p:nvSpPr>
        <p:spPr bwMode="auto">
          <a:xfrm>
            <a:off x="6781800" y="4114800"/>
            <a:ext cx="609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spcBef>
                <a:spcPct val="50000"/>
              </a:spcBef>
              <a:spcAft>
                <a:spcPct val="0"/>
              </a:spcAft>
              <a:buClr>
                <a:schemeClr val="accent2"/>
              </a:buClr>
              <a:buFont typeface="Monotype Sorts" pitchFamily="2" charset="2"/>
              <a:buNone/>
            </a:pPr>
            <a:r>
              <a:rPr lang="en-US" altLang="en-US" sz="2000" b="0"/>
              <a:t>10x</a:t>
            </a:r>
          </a:p>
        </p:txBody>
      </p:sp>
    </p:spTree>
  </p:cSld>
  <p:clrMapOvr>
    <a:masterClrMapping/>
  </p:clrMapOvr>
  <p:transition/>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ChangeArrowheads="1"/>
          </p:cNvSpPr>
          <p:nvPr>
            <p:ph type="title"/>
          </p:nvPr>
        </p:nvSpPr>
        <p:spPr/>
        <p:txBody>
          <a:bodyPr/>
          <a:lstStyle/>
          <a:p>
            <a:r>
              <a:rPr lang="en-US" altLang="en-US"/>
              <a:t>Property under Inversion Operation</a:t>
            </a:r>
          </a:p>
        </p:txBody>
      </p:sp>
      <p:graphicFrame>
        <p:nvGraphicFramePr>
          <p:cNvPr id="91139" name="Object 3"/>
          <p:cNvGraphicFramePr>
            <a:graphicFrameLocks noChangeAspect="1"/>
          </p:cNvGraphicFramePr>
          <p:nvPr/>
        </p:nvGraphicFramePr>
        <p:xfrm>
          <a:off x="2316163" y="1143000"/>
          <a:ext cx="5761037" cy="5191125"/>
        </p:xfrm>
        <a:graphic>
          <a:graphicData uri="http://schemas.openxmlformats.org/presentationml/2006/ole">
            <mc:AlternateContent xmlns:mc="http://schemas.openxmlformats.org/markup-compatibility/2006">
              <mc:Choice xmlns:v="urn:schemas-microsoft-com:vml" Requires="v">
                <p:oleObj name="VISIO" r:id="rId2" imgW="5753100" imgH="5195316" progId="Visio.Drawing.6">
                  <p:embed/>
                </p:oleObj>
              </mc:Choice>
              <mc:Fallback>
                <p:oleObj name="VISIO" r:id="rId2" imgW="5753100" imgH="5195316" progId="Visio.Drawing.6">
                  <p:embed/>
                  <p:pic>
                    <p:nvPicPr>
                      <p:cNvPr id="91139" name="Object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16163" y="1143000"/>
                        <a:ext cx="5761037" cy="5191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1140" name="Text Box 4"/>
          <p:cNvSpPr txBox="1">
            <a:spLocks noChangeArrowheads="1"/>
          </p:cNvSpPr>
          <p:nvPr/>
        </p:nvSpPr>
        <p:spPr bwMode="auto">
          <a:xfrm>
            <a:off x="639763" y="1676400"/>
            <a:ext cx="12954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spcBef>
                <a:spcPct val="50000"/>
              </a:spcBef>
              <a:spcAft>
                <a:spcPct val="0"/>
              </a:spcAft>
              <a:buClr>
                <a:schemeClr val="accent2"/>
              </a:buClr>
              <a:buFont typeface="Monotype Sorts" pitchFamily="2" charset="2"/>
              <a:buNone/>
            </a:pPr>
            <a:r>
              <a:rPr lang="en-US" altLang="en-US" sz="1400" b="0"/>
              <a:t>Transaction 1</a:t>
            </a:r>
          </a:p>
        </p:txBody>
      </p:sp>
      <p:sp>
        <p:nvSpPr>
          <p:cNvPr id="91141" name="Text Box 5"/>
          <p:cNvSpPr txBox="1">
            <a:spLocks noChangeArrowheads="1"/>
          </p:cNvSpPr>
          <p:nvPr/>
        </p:nvSpPr>
        <p:spPr bwMode="auto">
          <a:xfrm>
            <a:off x="639763" y="5029200"/>
            <a:ext cx="12954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spcBef>
                <a:spcPct val="50000"/>
              </a:spcBef>
              <a:spcAft>
                <a:spcPct val="0"/>
              </a:spcAft>
              <a:buClr>
                <a:schemeClr val="accent2"/>
              </a:buClr>
              <a:buFont typeface="Monotype Sorts" pitchFamily="2" charset="2"/>
              <a:buNone/>
            </a:pPr>
            <a:r>
              <a:rPr lang="en-US" altLang="en-US" sz="1400" b="0"/>
              <a:t>Transaction N</a:t>
            </a:r>
          </a:p>
        </p:txBody>
      </p:sp>
      <p:sp>
        <p:nvSpPr>
          <p:cNvPr id="91142" name="Line 6"/>
          <p:cNvSpPr>
            <a:spLocks noChangeShapeType="1"/>
          </p:cNvSpPr>
          <p:nvPr/>
        </p:nvSpPr>
        <p:spPr bwMode="auto">
          <a:xfrm>
            <a:off x="1935163" y="1828800"/>
            <a:ext cx="381000" cy="0"/>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91143" name="Line 7"/>
          <p:cNvSpPr>
            <a:spLocks noChangeShapeType="1"/>
          </p:cNvSpPr>
          <p:nvPr/>
        </p:nvSpPr>
        <p:spPr bwMode="auto">
          <a:xfrm>
            <a:off x="1935163" y="5181600"/>
            <a:ext cx="381000" cy="0"/>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91144" name="Text Box 8"/>
          <p:cNvSpPr txBox="1">
            <a:spLocks noChangeArrowheads="1"/>
          </p:cNvSpPr>
          <p:nvPr/>
        </p:nvSpPr>
        <p:spPr bwMode="auto">
          <a:xfrm>
            <a:off x="1066800" y="2286000"/>
            <a:ext cx="533400" cy="2381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lnSpc>
                <a:spcPct val="10000"/>
              </a:lnSpc>
              <a:spcBef>
                <a:spcPct val="50000"/>
              </a:spcBef>
              <a:spcAft>
                <a:spcPct val="0"/>
              </a:spcAft>
              <a:buClrTx/>
              <a:buSzTx/>
              <a:buFontTx/>
              <a:buNone/>
            </a:pPr>
            <a:r>
              <a:rPr lang="en-US" altLang="en-US" sz="6000"/>
              <a:t>.</a:t>
            </a:r>
          </a:p>
          <a:p>
            <a:pPr>
              <a:lnSpc>
                <a:spcPct val="10000"/>
              </a:lnSpc>
              <a:spcBef>
                <a:spcPct val="50000"/>
              </a:spcBef>
              <a:spcAft>
                <a:spcPct val="0"/>
              </a:spcAft>
              <a:buClrTx/>
              <a:buSzTx/>
              <a:buFontTx/>
              <a:buNone/>
            </a:pPr>
            <a:r>
              <a:rPr lang="en-US" altLang="en-US" sz="6000"/>
              <a:t>.</a:t>
            </a:r>
          </a:p>
          <a:p>
            <a:pPr>
              <a:lnSpc>
                <a:spcPct val="10000"/>
              </a:lnSpc>
              <a:spcBef>
                <a:spcPct val="50000"/>
              </a:spcBef>
              <a:spcAft>
                <a:spcPct val="0"/>
              </a:spcAft>
              <a:buClrTx/>
              <a:buSzTx/>
              <a:buFontTx/>
              <a:buNone/>
            </a:pPr>
            <a:r>
              <a:rPr lang="en-US" altLang="en-US" sz="6000"/>
              <a:t>.</a:t>
            </a:r>
          </a:p>
          <a:p>
            <a:pPr>
              <a:lnSpc>
                <a:spcPct val="10000"/>
              </a:lnSpc>
              <a:spcBef>
                <a:spcPct val="50000"/>
              </a:spcBef>
              <a:spcAft>
                <a:spcPct val="0"/>
              </a:spcAft>
              <a:buClrTx/>
              <a:buSzTx/>
              <a:buFontTx/>
              <a:buNone/>
            </a:pPr>
            <a:r>
              <a:rPr lang="en-US" altLang="en-US" sz="6000"/>
              <a:t>.</a:t>
            </a:r>
          </a:p>
          <a:p>
            <a:pPr>
              <a:lnSpc>
                <a:spcPct val="10000"/>
              </a:lnSpc>
              <a:spcBef>
                <a:spcPct val="50000"/>
              </a:spcBef>
              <a:spcAft>
                <a:spcPct val="0"/>
              </a:spcAft>
              <a:buClrTx/>
              <a:buSzTx/>
              <a:buFontTx/>
              <a:buNone/>
            </a:pPr>
            <a:r>
              <a:rPr lang="en-US" altLang="en-US" sz="6000"/>
              <a:t>.</a:t>
            </a:r>
          </a:p>
        </p:txBody>
      </p:sp>
    </p:spTree>
  </p:cSld>
  <p:clrMapOvr>
    <a:masterClrMapping/>
  </p:clrMapOvr>
  <p:transition/>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title"/>
          </p:nvPr>
        </p:nvSpPr>
        <p:spPr/>
        <p:txBody>
          <a:bodyPr/>
          <a:lstStyle/>
          <a:p>
            <a:r>
              <a:rPr lang="en-US" altLang="en-US"/>
              <a:t>Example: </a:t>
            </a:r>
            <a:r>
              <a:rPr lang="en-US" altLang="en-US">
                <a:sym typeface="Symbol" pitchFamily="18" charset="2"/>
              </a:rPr>
              <a:t>-Coefficient</a:t>
            </a:r>
            <a:endParaRPr lang="en-US" altLang="en-US"/>
          </a:p>
        </p:txBody>
      </p:sp>
      <p:sp>
        <p:nvSpPr>
          <p:cNvPr id="92163" name="Rectangle 3"/>
          <p:cNvSpPr>
            <a:spLocks noGrp="1" noChangeArrowheads="1"/>
          </p:cNvSpPr>
          <p:nvPr>
            <p:ph type="body" idx="1"/>
          </p:nvPr>
        </p:nvSpPr>
        <p:spPr>
          <a:xfrm>
            <a:off x="304800" y="1066800"/>
            <a:ext cx="8424863" cy="990600"/>
          </a:xfrm>
        </p:spPr>
        <p:txBody>
          <a:bodyPr/>
          <a:lstStyle/>
          <a:p>
            <a:r>
              <a:rPr lang="en-US" altLang="en-US">
                <a:sym typeface="Symbol" pitchFamily="18" charset="2"/>
              </a:rPr>
              <a:t>-coefficient is analogous to correlation coefficient for continuous variables</a:t>
            </a:r>
          </a:p>
        </p:txBody>
      </p:sp>
      <p:graphicFrame>
        <p:nvGraphicFramePr>
          <p:cNvPr id="1301508" name="Group 4"/>
          <p:cNvGraphicFramePr>
            <a:graphicFrameLocks noGrp="1"/>
          </p:cNvGraphicFramePr>
          <p:nvPr/>
        </p:nvGraphicFramePr>
        <p:xfrm>
          <a:off x="533400" y="2133600"/>
          <a:ext cx="3352800" cy="1584368"/>
        </p:xfrm>
        <a:graphic>
          <a:graphicData uri="http://schemas.openxmlformats.org/drawingml/2006/table">
            <a:tbl>
              <a:tblPr/>
              <a:tblGrid>
                <a:gridCol w="838200">
                  <a:extLst>
                    <a:ext uri="{9D8B030D-6E8A-4147-A177-3AD203B41FA5}">
                      <a16:colId xmlns:a16="http://schemas.microsoft.com/office/drawing/2014/main" val="20000"/>
                    </a:ext>
                  </a:extLst>
                </a:gridCol>
                <a:gridCol w="838200">
                  <a:extLst>
                    <a:ext uri="{9D8B030D-6E8A-4147-A177-3AD203B41FA5}">
                      <a16:colId xmlns:a16="http://schemas.microsoft.com/office/drawing/2014/main" val="20001"/>
                    </a:ext>
                  </a:extLst>
                </a:gridCol>
                <a:gridCol w="838200">
                  <a:extLst>
                    <a:ext uri="{9D8B030D-6E8A-4147-A177-3AD203B41FA5}">
                      <a16:colId xmlns:a16="http://schemas.microsoft.com/office/drawing/2014/main" val="20002"/>
                    </a:ext>
                  </a:extLst>
                </a:gridCol>
                <a:gridCol w="838200">
                  <a:extLst>
                    <a:ext uri="{9D8B030D-6E8A-4147-A177-3AD203B41FA5}">
                      <a16:colId xmlns:a16="http://schemas.microsoft.com/office/drawing/2014/main" val="20003"/>
                    </a:ext>
                  </a:extLst>
                </a:gridCol>
              </a:tblGrid>
              <a:tr h="396081">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endParaRPr kumimoji="0" lang="en-US" sz="2000" b="0" i="0" u="none" strike="noStrike" cap="none" normalizeH="0" baseline="0">
                        <a:ln>
                          <a:noFill/>
                        </a:ln>
                        <a:solidFill>
                          <a:schemeClr val="tx1"/>
                        </a:solidFill>
                        <a:effectLst/>
                        <a:latin typeface="Arial" charset="0"/>
                      </a:endParaRPr>
                    </a:p>
                  </a:txBody>
                  <a:tcPr marT="45646" marB="45646"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2000" b="0" i="0" u="none" strike="noStrike" cap="none" normalizeH="0" baseline="0">
                          <a:ln>
                            <a:noFill/>
                          </a:ln>
                          <a:solidFill>
                            <a:schemeClr val="tx1"/>
                          </a:solidFill>
                          <a:effectLst/>
                          <a:latin typeface="Arial" charset="0"/>
                        </a:rPr>
                        <a:t>Y</a:t>
                      </a:r>
                    </a:p>
                  </a:txBody>
                  <a:tcPr marT="45646" marB="45646"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2000" b="0" i="0" u="none" strike="noStrike" cap="none" normalizeH="0" baseline="0">
                          <a:ln>
                            <a:noFill/>
                          </a:ln>
                          <a:solidFill>
                            <a:schemeClr val="tx1"/>
                          </a:solidFill>
                          <a:effectLst/>
                          <a:latin typeface="Arial" charset="0"/>
                        </a:rPr>
                        <a:t>Y</a:t>
                      </a:r>
                    </a:p>
                  </a:txBody>
                  <a:tcPr marT="45646" marB="45646"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endParaRPr kumimoji="0" lang="en-US" sz="2000" b="0" i="0" u="none" strike="noStrike" cap="none" normalizeH="0" baseline="0">
                        <a:ln>
                          <a:noFill/>
                        </a:ln>
                        <a:solidFill>
                          <a:schemeClr val="tx1"/>
                        </a:solidFill>
                        <a:effectLst/>
                        <a:latin typeface="Arial" charset="0"/>
                      </a:endParaRPr>
                    </a:p>
                  </a:txBody>
                  <a:tcPr marT="45646" marB="45646"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96081">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2000" b="0" i="0" u="none" strike="noStrike" cap="none" normalizeH="0" baseline="0">
                          <a:ln>
                            <a:noFill/>
                          </a:ln>
                          <a:solidFill>
                            <a:schemeClr val="tx1"/>
                          </a:solidFill>
                          <a:effectLst/>
                          <a:latin typeface="Arial" charset="0"/>
                        </a:rPr>
                        <a:t>X</a:t>
                      </a:r>
                    </a:p>
                  </a:txBody>
                  <a:tcPr marT="45646" marB="45646"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2000" b="0" i="0" u="none" strike="noStrike" cap="none" normalizeH="0" baseline="0">
                          <a:ln>
                            <a:noFill/>
                          </a:ln>
                          <a:solidFill>
                            <a:schemeClr val="tx1"/>
                          </a:solidFill>
                          <a:effectLst/>
                          <a:latin typeface="Arial" charset="0"/>
                        </a:rPr>
                        <a:t>60</a:t>
                      </a:r>
                    </a:p>
                  </a:txBody>
                  <a:tcPr marT="45646" marB="45646"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2000" b="0" i="0" u="none" strike="noStrike" cap="none" normalizeH="0" baseline="0">
                          <a:ln>
                            <a:noFill/>
                          </a:ln>
                          <a:solidFill>
                            <a:schemeClr val="tx1"/>
                          </a:solidFill>
                          <a:effectLst/>
                          <a:latin typeface="Arial" charset="0"/>
                        </a:rPr>
                        <a:t>10</a:t>
                      </a:r>
                    </a:p>
                  </a:txBody>
                  <a:tcPr marT="45646" marB="45646"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2000" b="0" i="0" u="none" strike="noStrike" cap="none" normalizeH="0" baseline="0">
                          <a:ln>
                            <a:noFill/>
                          </a:ln>
                          <a:solidFill>
                            <a:schemeClr val="tx1"/>
                          </a:solidFill>
                          <a:effectLst/>
                          <a:latin typeface="Arial" charset="0"/>
                        </a:rPr>
                        <a:t>70</a:t>
                      </a:r>
                    </a:p>
                  </a:txBody>
                  <a:tcPr marT="45646" marB="45646"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96081">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2000" b="0" i="0" u="none" strike="noStrike" cap="none" normalizeH="0" baseline="0">
                          <a:ln>
                            <a:noFill/>
                          </a:ln>
                          <a:solidFill>
                            <a:schemeClr val="tx1"/>
                          </a:solidFill>
                          <a:effectLst/>
                          <a:latin typeface="Arial" charset="0"/>
                        </a:rPr>
                        <a:t>X</a:t>
                      </a:r>
                    </a:p>
                  </a:txBody>
                  <a:tcPr marT="45646" marB="45646"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2000" b="0" i="0" u="none" strike="noStrike" cap="none" normalizeH="0" baseline="0">
                          <a:ln>
                            <a:noFill/>
                          </a:ln>
                          <a:solidFill>
                            <a:schemeClr val="tx1"/>
                          </a:solidFill>
                          <a:effectLst/>
                          <a:latin typeface="Arial" charset="0"/>
                        </a:rPr>
                        <a:t>10</a:t>
                      </a:r>
                    </a:p>
                  </a:txBody>
                  <a:tcPr marT="45646" marB="45646"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2000" b="0" i="0" u="none" strike="noStrike" cap="none" normalizeH="0" baseline="0">
                          <a:ln>
                            <a:noFill/>
                          </a:ln>
                          <a:solidFill>
                            <a:schemeClr val="tx1"/>
                          </a:solidFill>
                          <a:effectLst/>
                          <a:latin typeface="Arial" charset="0"/>
                        </a:rPr>
                        <a:t>20</a:t>
                      </a:r>
                    </a:p>
                  </a:txBody>
                  <a:tcPr marT="45646" marB="45646"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2000" b="0" i="0" u="none" strike="noStrike" cap="none" normalizeH="0" baseline="0">
                          <a:ln>
                            <a:noFill/>
                          </a:ln>
                          <a:solidFill>
                            <a:schemeClr val="tx1"/>
                          </a:solidFill>
                          <a:effectLst/>
                          <a:latin typeface="Arial" charset="0"/>
                        </a:rPr>
                        <a:t>30</a:t>
                      </a:r>
                    </a:p>
                  </a:txBody>
                  <a:tcPr marT="45646" marB="45646"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96081">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endParaRPr kumimoji="0" lang="en-US" sz="2000" b="0" i="0" u="none" strike="noStrike" cap="none" normalizeH="0" baseline="0">
                        <a:ln>
                          <a:noFill/>
                        </a:ln>
                        <a:solidFill>
                          <a:schemeClr val="tx1"/>
                        </a:solidFill>
                        <a:effectLst/>
                        <a:latin typeface="Arial" charset="0"/>
                      </a:endParaRPr>
                    </a:p>
                  </a:txBody>
                  <a:tcPr marT="45646" marB="45646"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2000" b="0" i="0" u="none" strike="noStrike" cap="none" normalizeH="0" baseline="0">
                          <a:ln>
                            <a:noFill/>
                          </a:ln>
                          <a:solidFill>
                            <a:schemeClr val="tx1"/>
                          </a:solidFill>
                          <a:effectLst/>
                          <a:latin typeface="Arial" charset="0"/>
                        </a:rPr>
                        <a:t>70</a:t>
                      </a:r>
                    </a:p>
                  </a:txBody>
                  <a:tcPr marT="45646" marB="45646"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2000" b="0" i="0" u="none" strike="noStrike" cap="none" normalizeH="0" baseline="0">
                          <a:ln>
                            <a:noFill/>
                          </a:ln>
                          <a:solidFill>
                            <a:schemeClr val="tx1"/>
                          </a:solidFill>
                          <a:effectLst/>
                          <a:latin typeface="Arial" charset="0"/>
                        </a:rPr>
                        <a:t>30</a:t>
                      </a:r>
                    </a:p>
                  </a:txBody>
                  <a:tcPr marT="45646" marB="45646"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2000" b="0" i="0" u="none" strike="noStrike" cap="none" normalizeH="0" baseline="0">
                          <a:ln>
                            <a:noFill/>
                          </a:ln>
                          <a:solidFill>
                            <a:schemeClr val="tx1"/>
                          </a:solidFill>
                          <a:effectLst/>
                          <a:latin typeface="Arial" charset="0"/>
                        </a:rPr>
                        <a:t>100</a:t>
                      </a:r>
                    </a:p>
                  </a:txBody>
                  <a:tcPr marT="45646" marB="45646"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graphicFrame>
        <p:nvGraphicFramePr>
          <p:cNvPr id="1301535" name="Group 31"/>
          <p:cNvGraphicFramePr>
            <a:graphicFrameLocks noGrp="1"/>
          </p:cNvGraphicFramePr>
          <p:nvPr/>
        </p:nvGraphicFramePr>
        <p:xfrm>
          <a:off x="5181600" y="2133600"/>
          <a:ext cx="3352800" cy="1584368"/>
        </p:xfrm>
        <a:graphic>
          <a:graphicData uri="http://schemas.openxmlformats.org/drawingml/2006/table">
            <a:tbl>
              <a:tblPr/>
              <a:tblGrid>
                <a:gridCol w="838200">
                  <a:extLst>
                    <a:ext uri="{9D8B030D-6E8A-4147-A177-3AD203B41FA5}">
                      <a16:colId xmlns:a16="http://schemas.microsoft.com/office/drawing/2014/main" val="20000"/>
                    </a:ext>
                  </a:extLst>
                </a:gridCol>
                <a:gridCol w="838200">
                  <a:extLst>
                    <a:ext uri="{9D8B030D-6E8A-4147-A177-3AD203B41FA5}">
                      <a16:colId xmlns:a16="http://schemas.microsoft.com/office/drawing/2014/main" val="20001"/>
                    </a:ext>
                  </a:extLst>
                </a:gridCol>
                <a:gridCol w="838200">
                  <a:extLst>
                    <a:ext uri="{9D8B030D-6E8A-4147-A177-3AD203B41FA5}">
                      <a16:colId xmlns:a16="http://schemas.microsoft.com/office/drawing/2014/main" val="20002"/>
                    </a:ext>
                  </a:extLst>
                </a:gridCol>
                <a:gridCol w="838200">
                  <a:extLst>
                    <a:ext uri="{9D8B030D-6E8A-4147-A177-3AD203B41FA5}">
                      <a16:colId xmlns:a16="http://schemas.microsoft.com/office/drawing/2014/main" val="20003"/>
                    </a:ext>
                  </a:extLst>
                </a:gridCol>
              </a:tblGrid>
              <a:tr h="396081">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endParaRPr kumimoji="0" lang="en-US" sz="2000" b="0" i="0" u="none" strike="noStrike" cap="none" normalizeH="0" baseline="0">
                        <a:ln>
                          <a:noFill/>
                        </a:ln>
                        <a:solidFill>
                          <a:schemeClr val="tx1"/>
                        </a:solidFill>
                        <a:effectLst/>
                        <a:latin typeface="Arial" charset="0"/>
                      </a:endParaRPr>
                    </a:p>
                  </a:txBody>
                  <a:tcPr marT="45646" marB="45646"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2000" b="0" i="0" u="none" strike="noStrike" cap="none" normalizeH="0" baseline="0">
                          <a:ln>
                            <a:noFill/>
                          </a:ln>
                          <a:solidFill>
                            <a:schemeClr val="tx1"/>
                          </a:solidFill>
                          <a:effectLst/>
                          <a:latin typeface="Arial" charset="0"/>
                        </a:rPr>
                        <a:t>Y</a:t>
                      </a:r>
                    </a:p>
                  </a:txBody>
                  <a:tcPr marT="45646" marB="45646"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2000" b="0" i="0" u="none" strike="noStrike" cap="none" normalizeH="0" baseline="0">
                          <a:ln>
                            <a:noFill/>
                          </a:ln>
                          <a:solidFill>
                            <a:schemeClr val="tx1"/>
                          </a:solidFill>
                          <a:effectLst/>
                          <a:latin typeface="Arial" charset="0"/>
                        </a:rPr>
                        <a:t>Y</a:t>
                      </a:r>
                    </a:p>
                  </a:txBody>
                  <a:tcPr marT="45646" marB="45646"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endParaRPr kumimoji="0" lang="en-US" sz="2000" b="0" i="0" u="none" strike="noStrike" cap="none" normalizeH="0" baseline="0">
                        <a:ln>
                          <a:noFill/>
                        </a:ln>
                        <a:solidFill>
                          <a:schemeClr val="tx1"/>
                        </a:solidFill>
                        <a:effectLst/>
                        <a:latin typeface="Arial" charset="0"/>
                      </a:endParaRPr>
                    </a:p>
                  </a:txBody>
                  <a:tcPr marT="45646" marB="45646"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96081">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2000" b="0" i="0" u="none" strike="noStrike" cap="none" normalizeH="0" baseline="0">
                          <a:ln>
                            <a:noFill/>
                          </a:ln>
                          <a:solidFill>
                            <a:schemeClr val="tx1"/>
                          </a:solidFill>
                          <a:effectLst/>
                          <a:latin typeface="Arial" charset="0"/>
                        </a:rPr>
                        <a:t>X</a:t>
                      </a:r>
                    </a:p>
                  </a:txBody>
                  <a:tcPr marT="45646" marB="45646"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2000" b="0" i="0" u="none" strike="noStrike" cap="none" normalizeH="0" baseline="0">
                          <a:ln>
                            <a:noFill/>
                          </a:ln>
                          <a:solidFill>
                            <a:schemeClr val="tx1"/>
                          </a:solidFill>
                          <a:effectLst/>
                          <a:latin typeface="Arial" charset="0"/>
                        </a:rPr>
                        <a:t>20</a:t>
                      </a:r>
                    </a:p>
                  </a:txBody>
                  <a:tcPr marT="45646" marB="45646"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2000" b="0" i="0" u="none" strike="noStrike" cap="none" normalizeH="0" baseline="0">
                          <a:ln>
                            <a:noFill/>
                          </a:ln>
                          <a:solidFill>
                            <a:schemeClr val="tx1"/>
                          </a:solidFill>
                          <a:effectLst/>
                          <a:latin typeface="Arial" charset="0"/>
                        </a:rPr>
                        <a:t>10</a:t>
                      </a:r>
                    </a:p>
                  </a:txBody>
                  <a:tcPr marT="45646" marB="45646"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2000" b="0" i="0" u="none" strike="noStrike" cap="none" normalizeH="0" baseline="0">
                          <a:ln>
                            <a:noFill/>
                          </a:ln>
                          <a:solidFill>
                            <a:schemeClr val="tx1"/>
                          </a:solidFill>
                          <a:effectLst/>
                          <a:latin typeface="Arial" charset="0"/>
                        </a:rPr>
                        <a:t>30</a:t>
                      </a:r>
                    </a:p>
                  </a:txBody>
                  <a:tcPr marT="45646" marB="45646"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96081">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2000" b="0" i="0" u="none" strike="noStrike" cap="none" normalizeH="0" baseline="0">
                          <a:ln>
                            <a:noFill/>
                          </a:ln>
                          <a:solidFill>
                            <a:schemeClr val="tx1"/>
                          </a:solidFill>
                          <a:effectLst/>
                          <a:latin typeface="Arial" charset="0"/>
                        </a:rPr>
                        <a:t>X</a:t>
                      </a:r>
                    </a:p>
                  </a:txBody>
                  <a:tcPr marT="45646" marB="45646"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2000" b="0" i="0" u="none" strike="noStrike" cap="none" normalizeH="0" baseline="0">
                          <a:ln>
                            <a:noFill/>
                          </a:ln>
                          <a:solidFill>
                            <a:schemeClr val="tx1"/>
                          </a:solidFill>
                          <a:effectLst/>
                          <a:latin typeface="Arial" charset="0"/>
                        </a:rPr>
                        <a:t>10</a:t>
                      </a:r>
                    </a:p>
                  </a:txBody>
                  <a:tcPr marT="45646" marB="45646"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2000" b="0" i="0" u="none" strike="noStrike" cap="none" normalizeH="0" baseline="0">
                          <a:ln>
                            <a:noFill/>
                          </a:ln>
                          <a:solidFill>
                            <a:schemeClr val="tx1"/>
                          </a:solidFill>
                          <a:effectLst/>
                          <a:latin typeface="Arial" charset="0"/>
                        </a:rPr>
                        <a:t>60</a:t>
                      </a:r>
                    </a:p>
                  </a:txBody>
                  <a:tcPr marT="45646" marB="45646"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2000" b="0" i="0" u="none" strike="noStrike" cap="none" normalizeH="0" baseline="0">
                          <a:ln>
                            <a:noFill/>
                          </a:ln>
                          <a:solidFill>
                            <a:schemeClr val="tx1"/>
                          </a:solidFill>
                          <a:effectLst/>
                          <a:latin typeface="Arial" charset="0"/>
                        </a:rPr>
                        <a:t>70</a:t>
                      </a:r>
                    </a:p>
                  </a:txBody>
                  <a:tcPr marT="45646" marB="45646"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96081">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endParaRPr kumimoji="0" lang="en-US" sz="2000" b="0" i="0" u="none" strike="noStrike" cap="none" normalizeH="0" baseline="0">
                        <a:ln>
                          <a:noFill/>
                        </a:ln>
                        <a:solidFill>
                          <a:schemeClr val="tx1"/>
                        </a:solidFill>
                        <a:effectLst/>
                        <a:latin typeface="Arial" charset="0"/>
                      </a:endParaRPr>
                    </a:p>
                  </a:txBody>
                  <a:tcPr marT="45646" marB="45646"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2000" b="0" i="0" u="none" strike="noStrike" cap="none" normalizeH="0" baseline="0">
                          <a:ln>
                            <a:noFill/>
                          </a:ln>
                          <a:solidFill>
                            <a:schemeClr val="tx1"/>
                          </a:solidFill>
                          <a:effectLst/>
                          <a:latin typeface="Arial" charset="0"/>
                        </a:rPr>
                        <a:t>30</a:t>
                      </a:r>
                    </a:p>
                  </a:txBody>
                  <a:tcPr marT="45646" marB="45646"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2000" b="0" i="0" u="none" strike="noStrike" cap="none" normalizeH="0" baseline="0">
                          <a:ln>
                            <a:noFill/>
                          </a:ln>
                          <a:solidFill>
                            <a:schemeClr val="tx1"/>
                          </a:solidFill>
                          <a:effectLst/>
                          <a:latin typeface="Arial" charset="0"/>
                        </a:rPr>
                        <a:t>70</a:t>
                      </a:r>
                    </a:p>
                  </a:txBody>
                  <a:tcPr marT="45646" marB="45646"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2000" b="0" i="0" u="none" strike="noStrike" cap="none" normalizeH="0" baseline="0">
                          <a:ln>
                            <a:noFill/>
                          </a:ln>
                          <a:solidFill>
                            <a:schemeClr val="tx1"/>
                          </a:solidFill>
                          <a:effectLst/>
                          <a:latin typeface="Arial" charset="0"/>
                        </a:rPr>
                        <a:t>100</a:t>
                      </a:r>
                    </a:p>
                  </a:txBody>
                  <a:tcPr marT="45646" marB="45646"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graphicFrame>
        <p:nvGraphicFramePr>
          <p:cNvPr id="92218" name="Object 58"/>
          <p:cNvGraphicFramePr>
            <a:graphicFrameLocks noChangeAspect="1"/>
          </p:cNvGraphicFramePr>
          <p:nvPr/>
        </p:nvGraphicFramePr>
        <p:xfrm>
          <a:off x="309563" y="4191000"/>
          <a:ext cx="4017962" cy="1517650"/>
        </p:xfrm>
        <a:graphic>
          <a:graphicData uri="http://schemas.openxmlformats.org/presentationml/2006/ole">
            <mc:AlternateContent xmlns:mc="http://schemas.openxmlformats.org/markup-compatibility/2006">
              <mc:Choice xmlns:v="urn:schemas-microsoft-com:vml" Requires="v">
                <p:oleObj name="Equation" r:id="rId2" imgW="2959100" imgH="1117600" progId="Equation.3">
                  <p:embed/>
                </p:oleObj>
              </mc:Choice>
              <mc:Fallback>
                <p:oleObj name="Equation" r:id="rId2" imgW="2959100" imgH="1117600" progId="Equation.3">
                  <p:embed/>
                  <p:pic>
                    <p:nvPicPr>
                      <p:cNvPr id="92218" name="Object 5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9563" y="4191000"/>
                        <a:ext cx="4017962" cy="1517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2219" name="Text Box 59"/>
          <p:cNvSpPr txBox="1">
            <a:spLocks noChangeArrowheads="1"/>
          </p:cNvSpPr>
          <p:nvPr/>
        </p:nvSpPr>
        <p:spPr bwMode="auto">
          <a:xfrm>
            <a:off x="1447800" y="5867400"/>
            <a:ext cx="6553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spcBef>
                <a:spcPct val="50000"/>
              </a:spcBef>
              <a:spcAft>
                <a:spcPct val="0"/>
              </a:spcAft>
              <a:buClrTx/>
              <a:buSzTx/>
              <a:buFontTx/>
              <a:buNone/>
            </a:pPr>
            <a:r>
              <a:rPr lang="en-US" altLang="en-US" sz="2400">
                <a:solidFill>
                  <a:srgbClr val="FF0000"/>
                </a:solidFill>
                <a:sym typeface="Symbol" pitchFamily="18" charset="2"/>
              </a:rPr>
              <a:t> Coefficient is the same for both tables</a:t>
            </a:r>
            <a:endParaRPr lang="en-US" altLang="en-US" sz="2400">
              <a:solidFill>
                <a:srgbClr val="FF0000"/>
              </a:solidFill>
            </a:endParaRPr>
          </a:p>
        </p:txBody>
      </p:sp>
      <p:graphicFrame>
        <p:nvGraphicFramePr>
          <p:cNvPr id="92220" name="Object 60"/>
          <p:cNvGraphicFramePr>
            <a:graphicFrameLocks noChangeAspect="1"/>
          </p:cNvGraphicFramePr>
          <p:nvPr/>
        </p:nvGraphicFramePr>
        <p:xfrm>
          <a:off x="4729163" y="4191000"/>
          <a:ext cx="4017962" cy="1517650"/>
        </p:xfrm>
        <a:graphic>
          <a:graphicData uri="http://schemas.openxmlformats.org/presentationml/2006/ole">
            <mc:AlternateContent xmlns:mc="http://schemas.openxmlformats.org/markup-compatibility/2006">
              <mc:Choice xmlns:v="urn:schemas-microsoft-com:vml" Requires="v">
                <p:oleObj name="Equation" r:id="rId4" imgW="2959100" imgH="1117600" progId="Equation.3">
                  <p:embed/>
                </p:oleObj>
              </mc:Choice>
              <mc:Fallback>
                <p:oleObj name="Equation" r:id="rId4" imgW="2959100" imgH="1117600" progId="Equation.3">
                  <p:embed/>
                  <p:pic>
                    <p:nvPicPr>
                      <p:cNvPr id="92220" name="Object 6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29163" y="4191000"/>
                        <a:ext cx="4017962" cy="1517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2221" name="Line 61"/>
          <p:cNvSpPr>
            <a:spLocks noChangeShapeType="1"/>
          </p:cNvSpPr>
          <p:nvPr/>
        </p:nvSpPr>
        <p:spPr bwMode="auto">
          <a:xfrm>
            <a:off x="2514600" y="2209800"/>
            <a:ext cx="22860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222" name="Line 62"/>
          <p:cNvSpPr>
            <a:spLocks noChangeShapeType="1"/>
          </p:cNvSpPr>
          <p:nvPr/>
        </p:nvSpPr>
        <p:spPr bwMode="auto">
          <a:xfrm>
            <a:off x="838200" y="2971800"/>
            <a:ext cx="22860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223" name="Line 63"/>
          <p:cNvSpPr>
            <a:spLocks noChangeShapeType="1"/>
          </p:cNvSpPr>
          <p:nvPr/>
        </p:nvSpPr>
        <p:spPr bwMode="auto">
          <a:xfrm>
            <a:off x="7162800" y="2209800"/>
            <a:ext cx="22860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224" name="Line 64"/>
          <p:cNvSpPr>
            <a:spLocks noChangeShapeType="1"/>
          </p:cNvSpPr>
          <p:nvPr/>
        </p:nvSpPr>
        <p:spPr bwMode="auto">
          <a:xfrm>
            <a:off x="5486400" y="2971800"/>
            <a:ext cx="22860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Tree>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p:cNvSpPr>
            <a:spLocks noGrp="1" noChangeArrowheads="1"/>
          </p:cNvSpPr>
          <p:nvPr>
            <p:ph type="title"/>
          </p:nvPr>
        </p:nvSpPr>
        <p:spPr/>
        <p:txBody>
          <a:bodyPr/>
          <a:lstStyle/>
          <a:p>
            <a:r>
              <a:rPr lang="en-US" altLang="en-US"/>
              <a:t>Property under Null Addition</a:t>
            </a:r>
          </a:p>
        </p:txBody>
      </p:sp>
      <p:graphicFrame>
        <p:nvGraphicFramePr>
          <p:cNvPr id="93187" name="Object 3"/>
          <p:cNvGraphicFramePr>
            <a:graphicFrameLocks noChangeAspect="1"/>
          </p:cNvGraphicFramePr>
          <p:nvPr/>
        </p:nvGraphicFramePr>
        <p:xfrm>
          <a:off x="992188" y="1524000"/>
          <a:ext cx="7248525" cy="1274763"/>
        </p:xfrm>
        <a:graphic>
          <a:graphicData uri="http://schemas.openxmlformats.org/presentationml/2006/ole">
            <mc:AlternateContent xmlns:mc="http://schemas.openxmlformats.org/markup-compatibility/2006">
              <mc:Choice xmlns:v="urn:schemas-microsoft-com:vml" Requires="v">
                <p:oleObj name="VISIO" r:id="rId2" imgW="7251085" imgH="1277718" progId="Visio.Drawing.6">
                  <p:embed/>
                </p:oleObj>
              </mc:Choice>
              <mc:Fallback>
                <p:oleObj name="VISIO" r:id="rId2" imgW="7251085" imgH="1277718" progId="Visio.Drawing.6">
                  <p:embed/>
                  <p:pic>
                    <p:nvPicPr>
                      <p:cNvPr id="93187" name="Object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2188" y="1524000"/>
                        <a:ext cx="7248525" cy="1274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3188" name="Text Box 4"/>
          <p:cNvSpPr txBox="1">
            <a:spLocks noChangeArrowheads="1"/>
          </p:cNvSpPr>
          <p:nvPr/>
        </p:nvSpPr>
        <p:spPr bwMode="auto">
          <a:xfrm>
            <a:off x="609600" y="3276600"/>
            <a:ext cx="8077200" cy="210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spcBef>
                <a:spcPct val="50000"/>
              </a:spcBef>
              <a:spcAft>
                <a:spcPct val="0"/>
              </a:spcAft>
              <a:buClr>
                <a:schemeClr val="accent2"/>
              </a:buClr>
              <a:buFont typeface="Monotype Sorts" pitchFamily="2" charset="2"/>
              <a:buNone/>
            </a:pPr>
            <a:r>
              <a:rPr lang="en-US" altLang="en-US" sz="2400" b="0"/>
              <a:t>Invariant measures:</a:t>
            </a:r>
          </a:p>
          <a:p>
            <a:pPr lvl="1">
              <a:spcBef>
                <a:spcPct val="50000"/>
              </a:spcBef>
              <a:spcAft>
                <a:spcPct val="0"/>
              </a:spcAft>
              <a:buClr>
                <a:schemeClr val="accent2"/>
              </a:buClr>
              <a:buSzPct val="75000"/>
              <a:buFont typeface="Monotype Sorts" pitchFamily="2" charset="2"/>
              <a:buChar char="u"/>
            </a:pPr>
            <a:r>
              <a:rPr lang="en-US" altLang="en-US" b="0"/>
              <a:t> support, cosine, Jaccard, etc</a:t>
            </a:r>
          </a:p>
          <a:p>
            <a:pPr>
              <a:spcBef>
                <a:spcPct val="50000"/>
              </a:spcBef>
              <a:spcAft>
                <a:spcPct val="0"/>
              </a:spcAft>
              <a:buClr>
                <a:schemeClr val="accent2"/>
              </a:buClr>
              <a:buFont typeface="Monotype Sorts" pitchFamily="2" charset="2"/>
              <a:buNone/>
            </a:pPr>
            <a:r>
              <a:rPr lang="en-US" altLang="en-US" sz="2400" b="0"/>
              <a:t>Non-invariant measures:</a:t>
            </a:r>
          </a:p>
          <a:p>
            <a:pPr lvl="1">
              <a:spcBef>
                <a:spcPct val="50000"/>
              </a:spcBef>
              <a:spcAft>
                <a:spcPct val="0"/>
              </a:spcAft>
              <a:buClr>
                <a:schemeClr val="accent2"/>
              </a:buClr>
              <a:buSzPct val="75000"/>
              <a:buFont typeface="Monotype Sorts" pitchFamily="2" charset="2"/>
              <a:buChar char="u"/>
            </a:pPr>
            <a:r>
              <a:rPr lang="en-US" altLang="en-US" b="0"/>
              <a:t> correlation, Gini, mutual information, odds ratio, etc</a:t>
            </a:r>
          </a:p>
        </p:txBody>
      </p:sp>
    </p:spTree>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12">
            <a:extLst>
              <a:ext uri="{FF2B5EF4-FFF2-40B4-BE49-F238E27FC236}">
                <a16:creationId xmlns:a16="http://schemas.microsoft.com/office/drawing/2014/main" id="{49EA67DF-C988-4239-9F4A-720B439CC19A}"/>
              </a:ext>
            </a:extLst>
          </p:cNvPr>
          <p:cNvSpPr>
            <a:spLocks noGrp="1" noChangeArrowheads="1"/>
          </p:cNvSpPr>
          <p:nvPr>
            <p:ph type="title" idx="4294967295"/>
          </p:nvPr>
        </p:nvSpPr>
        <p:spPr>
          <a:xfrm>
            <a:off x="152400" y="228600"/>
            <a:ext cx="8915400" cy="609600"/>
          </a:xfrm>
        </p:spPr>
        <p:txBody>
          <a:bodyPr lIns="0" rIns="0"/>
          <a:lstStyle/>
          <a:p>
            <a:pPr eaLnBrk="1" hangingPunct="1"/>
            <a:r>
              <a:rPr lang="en-US" altLang="en-US"/>
              <a:t>Why Data Mining? Scientific Viewpoint</a:t>
            </a:r>
          </a:p>
        </p:txBody>
      </p:sp>
      <p:sp>
        <p:nvSpPr>
          <p:cNvPr id="9219" name="Rectangle 13">
            <a:extLst>
              <a:ext uri="{FF2B5EF4-FFF2-40B4-BE49-F238E27FC236}">
                <a16:creationId xmlns:a16="http://schemas.microsoft.com/office/drawing/2014/main" id="{FBB90E98-DC59-4675-AA1A-312ED67B8916}"/>
              </a:ext>
            </a:extLst>
          </p:cNvPr>
          <p:cNvSpPr>
            <a:spLocks noGrp="1" noChangeArrowheads="1"/>
          </p:cNvSpPr>
          <p:nvPr>
            <p:ph type="body" idx="4294967295"/>
          </p:nvPr>
        </p:nvSpPr>
        <p:spPr>
          <a:xfrm>
            <a:off x="152400" y="1371600"/>
            <a:ext cx="6019800" cy="4876800"/>
          </a:xfrm>
        </p:spPr>
        <p:txBody>
          <a:bodyPr/>
          <a:lstStyle/>
          <a:p>
            <a:pPr eaLnBrk="1" hangingPunct="1">
              <a:lnSpc>
                <a:spcPct val="90000"/>
              </a:lnSpc>
            </a:pPr>
            <a:r>
              <a:rPr lang="en-US" altLang="en-US" sz="2000"/>
              <a:t>Data collected and stored at </a:t>
            </a:r>
            <a:br>
              <a:rPr lang="en-US" altLang="en-US" sz="2000"/>
            </a:br>
            <a:r>
              <a:rPr lang="en-US" altLang="en-US" sz="2000"/>
              <a:t>enormous speeds</a:t>
            </a:r>
          </a:p>
          <a:p>
            <a:pPr lvl="1" eaLnBrk="1" hangingPunct="1">
              <a:lnSpc>
                <a:spcPct val="90000"/>
              </a:lnSpc>
              <a:spcBef>
                <a:spcPct val="40000"/>
              </a:spcBef>
            </a:pPr>
            <a:r>
              <a:rPr lang="en-US" altLang="en-US" sz="2000"/>
              <a:t>remote sensors on a satellite</a:t>
            </a:r>
          </a:p>
          <a:p>
            <a:pPr lvl="2" eaLnBrk="1" hangingPunct="1">
              <a:lnSpc>
                <a:spcPct val="90000"/>
              </a:lnSpc>
            </a:pPr>
            <a:r>
              <a:rPr lang="en-US" altLang="en-US" sz="1600"/>
              <a:t> NASA EOSDIS archives over </a:t>
            </a:r>
            <a:br>
              <a:rPr lang="en-US" altLang="en-US" sz="1600"/>
            </a:br>
            <a:r>
              <a:rPr lang="en-US" altLang="en-US" sz="1600"/>
              <a:t>petabytes of earth science data / year </a:t>
            </a:r>
          </a:p>
          <a:p>
            <a:pPr lvl="1" eaLnBrk="1" hangingPunct="1">
              <a:lnSpc>
                <a:spcPct val="90000"/>
              </a:lnSpc>
              <a:spcBef>
                <a:spcPct val="40000"/>
              </a:spcBef>
            </a:pPr>
            <a:r>
              <a:rPr lang="en-US" altLang="en-US" sz="2000"/>
              <a:t>telescopes scanning the skies</a:t>
            </a:r>
          </a:p>
          <a:p>
            <a:pPr lvl="2" eaLnBrk="1" hangingPunct="1">
              <a:lnSpc>
                <a:spcPct val="40000"/>
              </a:lnSpc>
              <a:spcBef>
                <a:spcPct val="40000"/>
              </a:spcBef>
            </a:pPr>
            <a:r>
              <a:rPr lang="en-US" altLang="en-US" sz="1600"/>
              <a:t> Sky survey data</a:t>
            </a:r>
          </a:p>
          <a:p>
            <a:pPr lvl="1" eaLnBrk="1" hangingPunct="1">
              <a:lnSpc>
                <a:spcPct val="90000"/>
              </a:lnSpc>
              <a:spcBef>
                <a:spcPct val="40000"/>
              </a:spcBef>
            </a:pPr>
            <a:r>
              <a:rPr lang="en-US" altLang="en-US" sz="2000"/>
              <a:t>High-throughput biological data</a:t>
            </a:r>
          </a:p>
          <a:p>
            <a:pPr lvl="1" eaLnBrk="1" hangingPunct="1">
              <a:lnSpc>
                <a:spcPct val="90000"/>
              </a:lnSpc>
              <a:spcBef>
                <a:spcPct val="40000"/>
              </a:spcBef>
            </a:pPr>
            <a:r>
              <a:rPr lang="en-US" altLang="en-US" sz="2000"/>
              <a:t>scientific simulations</a:t>
            </a:r>
            <a:r>
              <a:rPr lang="en-US" altLang="en-US" sz="2300"/>
              <a:t> </a:t>
            </a:r>
          </a:p>
          <a:p>
            <a:pPr lvl="2" eaLnBrk="1" hangingPunct="1">
              <a:lnSpc>
                <a:spcPct val="90000"/>
              </a:lnSpc>
            </a:pPr>
            <a:r>
              <a:rPr lang="en-US" altLang="en-US" sz="1800"/>
              <a:t> </a:t>
            </a:r>
            <a:r>
              <a:rPr lang="en-US" altLang="en-US" sz="1600"/>
              <a:t>terabytes of data generated in a few hours</a:t>
            </a:r>
          </a:p>
          <a:p>
            <a:pPr lvl="2" eaLnBrk="1" hangingPunct="1">
              <a:lnSpc>
                <a:spcPct val="90000"/>
              </a:lnSpc>
            </a:pPr>
            <a:endParaRPr lang="en-US" altLang="en-US" sz="1400"/>
          </a:p>
          <a:p>
            <a:pPr eaLnBrk="1" hangingPunct="1">
              <a:lnSpc>
                <a:spcPct val="90000"/>
              </a:lnSpc>
            </a:pPr>
            <a:r>
              <a:rPr lang="en-US" altLang="en-US" sz="2000"/>
              <a:t>Data mining helps scientists</a:t>
            </a:r>
          </a:p>
          <a:p>
            <a:pPr lvl="1" eaLnBrk="1" hangingPunct="1">
              <a:lnSpc>
                <a:spcPct val="90000"/>
              </a:lnSpc>
            </a:pPr>
            <a:r>
              <a:rPr lang="en-US" altLang="en-US" sz="2000"/>
              <a:t>in automated analysis of massive datasets</a:t>
            </a:r>
          </a:p>
          <a:p>
            <a:pPr lvl="1" eaLnBrk="1" hangingPunct="1">
              <a:lnSpc>
                <a:spcPct val="90000"/>
              </a:lnSpc>
            </a:pPr>
            <a:r>
              <a:rPr lang="en-US" altLang="en-US" sz="2000"/>
              <a:t>In hypothesis formation</a:t>
            </a:r>
          </a:p>
        </p:txBody>
      </p:sp>
      <p:graphicFrame>
        <p:nvGraphicFramePr>
          <p:cNvPr id="9220" name="Object 14">
            <a:extLst>
              <a:ext uri="{FF2B5EF4-FFF2-40B4-BE49-F238E27FC236}">
                <a16:creationId xmlns:a16="http://schemas.microsoft.com/office/drawing/2014/main" id="{A3352EEA-C074-42EC-A9D8-34930CE75232}"/>
              </a:ext>
            </a:extLst>
          </p:cNvPr>
          <p:cNvGraphicFramePr>
            <a:graphicFrameLocks noChangeAspect="1"/>
          </p:cNvGraphicFramePr>
          <p:nvPr/>
        </p:nvGraphicFramePr>
        <p:xfrm>
          <a:off x="6864350" y="1363663"/>
          <a:ext cx="1822450" cy="1414462"/>
        </p:xfrm>
        <a:graphic>
          <a:graphicData uri="http://schemas.openxmlformats.org/presentationml/2006/ole">
            <mc:AlternateContent xmlns:mc="http://schemas.openxmlformats.org/markup-compatibility/2006">
              <mc:Choice xmlns:v="urn:schemas-microsoft-com:vml" Requires="v">
                <p:oleObj name="VISIO" r:id="rId3" imgW="2557272" imgH="1991868" progId="Visio.Drawing.11">
                  <p:embed/>
                </p:oleObj>
              </mc:Choice>
              <mc:Fallback>
                <p:oleObj name="VISIO" r:id="rId3" imgW="2557272" imgH="1991868" progId="Visio.Drawing.11">
                  <p:embed/>
                  <p:pic>
                    <p:nvPicPr>
                      <p:cNvPr id="9220" name="Object 14">
                        <a:extLst>
                          <a:ext uri="{FF2B5EF4-FFF2-40B4-BE49-F238E27FC236}">
                            <a16:creationId xmlns:a16="http://schemas.microsoft.com/office/drawing/2014/main" id="{A3352EEA-C074-42EC-A9D8-34930CE7523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64350" y="1363663"/>
                        <a:ext cx="1822450" cy="1414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221" name="Object 15">
            <a:extLst>
              <a:ext uri="{FF2B5EF4-FFF2-40B4-BE49-F238E27FC236}">
                <a16:creationId xmlns:a16="http://schemas.microsoft.com/office/drawing/2014/main" id="{10E0B7A1-9624-4148-A605-5108D426E0A0}"/>
              </a:ext>
            </a:extLst>
          </p:cNvPr>
          <p:cNvGraphicFramePr>
            <a:graphicFrameLocks noChangeAspect="1"/>
          </p:cNvGraphicFramePr>
          <p:nvPr/>
        </p:nvGraphicFramePr>
        <p:xfrm>
          <a:off x="6897688" y="3048000"/>
          <a:ext cx="2017712" cy="1600200"/>
        </p:xfrm>
        <a:graphic>
          <a:graphicData uri="http://schemas.openxmlformats.org/presentationml/2006/ole">
            <mc:AlternateContent xmlns:mc="http://schemas.openxmlformats.org/markup-compatibility/2006">
              <mc:Choice xmlns:v="urn:schemas-microsoft-com:vml" Requires="v">
                <p:oleObj name="VISIO" r:id="rId5" imgW="2401824" imgH="1491996" progId="Visio.Drawing.11">
                  <p:embed/>
                </p:oleObj>
              </mc:Choice>
              <mc:Fallback>
                <p:oleObj name="VISIO" r:id="rId5" imgW="2401824" imgH="1491996" progId="Visio.Drawing.11">
                  <p:embed/>
                  <p:pic>
                    <p:nvPicPr>
                      <p:cNvPr id="9221" name="Object 15">
                        <a:extLst>
                          <a:ext uri="{FF2B5EF4-FFF2-40B4-BE49-F238E27FC236}">
                            <a16:creationId xmlns:a16="http://schemas.microsoft.com/office/drawing/2014/main" id="{10E0B7A1-9624-4148-A605-5108D426E0A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97688" y="3048000"/>
                        <a:ext cx="2017712"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222" name="Rectangle 16">
            <a:extLst>
              <a:ext uri="{FF2B5EF4-FFF2-40B4-BE49-F238E27FC236}">
                <a16:creationId xmlns:a16="http://schemas.microsoft.com/office/drawing/2014/main" id="{B9F25A9F-71BF-42DA-8D6A-24EDE113C993}"/>
              </a:ext>
            </a:extLst>
          </p:cNvPr>
          <p:cNvSpPr>
            <a:spLocks noChangeArrowheads="1"/>
          </p:cNvSpPr>
          <p:nvPr/>
        </p:nvSpPr>
        <p:spPr bwMode="auto">
          <a:xfrm>
            <a:off x="304800" y="3733800"/>
            <a:ext cx="5334000" cy="251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round/>
                <a:headEnd/>
                <a:tailEnd/>
              </a14:hiddenLine>
            </a:ext>
          </a:extLst>
        </p:spPr>
        <p:txBody>
          <a:bodyPr lIns="90488" tIns="44450" rIns="90488" bIns="44450"/>
          <a:lstStyle>
            <a:lvl1pPr marL="292100" indent="-292100">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buFont typeface="Monotype Sorts" pitchFamily="2" charset="2"/>
              <a:buNone/>
            </a:pPr>
            <a:endParaRPr lang="en-US" altLang="en-US" sz="1400" b="0">
              <a:cs typeface="Arial" panose="020B0604020202020204" pitchFamily="34" charset="0"/>
            </a:endParaRPr>
          </a:p>
        </p:txBody>
      </p:sp>
      <p:sp>
        <p:nvSpPr>
          <p:cNvPr id="9223" name="Rounded Rectangle 17">
            <a:extLst>
              <a:ext uri="{FF2B5EF4-FFF2-40B4-BE49-F238E27FC236}">
                <a16:creationId xmlns:a16="http://schemas.microsoft.com/office/drawing/2014/main" id="{E7C5F782-0613-4B83-91F4-C6780ED71CDF}"/>
              </a:ext>
            </a:extLst>
          </p:cNvPr>
          <p:cNvSpPr>
            <a:spLocks noChangeArrowheads="1"/>
          </p:cNvSpPr>
          <p:nvPr/>
        </p:nvSpPr>
        <p:spPr bwMode="auto">
          <a:xfrm>
            <a:off x="152400" y="3048000"/>
            <a:ext cx="5638800" cy="2971800"/>
          </a:xfrm>
          <a:prstGeom prst="roundRect">
            <a:avLst>
              <a:gd name="adj" fmla="val 16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round/>
                <a:headEnd/>
                <a:tailEnd/>
              </a14:hiddenLine>
            </a:ext>
          </a:extLst>
        </p:spPr>
        <p:txBody>
          <a:bodyPr lIns="90488" tIns="44450" rIns="90488" bIns="44450"/>
          <a:lstStyle>
            <a:lvl1pPr marL="292100" indent="-292100">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buFont typeface="Monotype Sorts" pitchFamily="2" charset="2"/>
              <a:buNone/>
            </a:pPr>
            <a:endParaRPr lang="en-US" altLang="en-US" sz="1400" b="0">
              <a:cs typeface="Arial" panose="020B0604020202020204" pitchFamily="34" charset="0"/>
            </a:endParaRPr>
          </a:p>
        </p:txBody>
      </p:sp>
      <p:sp>
        <p:nvSpPr>
          <p:cNvPr id="3" name="Footer Placeholder 2">
            <a:extLst>
              <a:ext uri="{FF2B5EF4-FFF2-40B4-BE49-F238E27FC236}">
                <a16:creationId xmlns:a16="http://schemas.microsoft.com/office/drawing/2014/main" id="{4C5A88FC-7631-4D32-BEAD-65F1A4B2DEC2}"/>
              </a:ext>
            </a:extLst>
          </p:cNvPr>
          <p:cNvSpPr>
            <a:spLocks noGrp="1"/>
          </p:cNvSpPr>
          <p:nvPr>
            <p:ph type="ftr" sz="quarter" idx="11"/>
          </p:nvPr>
        </p:nvSpPr>
        <p:spPr>
          <a:xfrm>
            <a:off x="3048000" y="6356350"/>
            <a:ext cx="3124200" cy="365125"/>
          </a:xfrm>
          <a:prstGeom prst="rect">
            <a:avLst/>
          </a:prstGeom>
        </p:spPr>
        <p:txBody>
          <a:bodyPr vert="horz" lIns="91440" tIns="45720" rIns="91440" bIns="45720" rtlCol="0" anchor="ctr"/>
          <a:lstStyle>
            <a:defPPr>
              <a:defRPr lang="en-US"/>
            </a:defPPr>
            <a:lvl1pPr algn="ctr" rtl="0" eaLnBrk="0" fontAlgn="base" hangingPunct="0">
              <a:spcBef>
                <a:spcPct val="0"/>
              </a:spcBef>
              <a:spcAft>
                <a:spcPct val="0"/>
              </a:spcAft>
              <a:defRPr sz="1200" b="1" kern="1200">
                <a:solidFill>
                  <a:schemeClr val="tx1">
                    <a:tint val="75000"/>
                  </a:schemeClr>
                </a:solidFill>
                <a:latin typeface="Arial" charset="0"/>
                <a:ea typeface="+mn-ea"/>
                <a:cs typeface="+mn-cs"/>
              </a:defRPr>
            </a:lvl1pPr>
            <a:lvl2pPr marL="457200" algn="l" rtl="0" eaLnBrk="0" fontAlgn="base" hangingPunct="0">
              <a:spcBef>
                <a:spcPct val="0"/>
              </a:spcBef>
              <a:spcAft>
                <a:spcPct val="0"/>
              </a:spcAft>
              <a:defRPr sz="1400" b="1"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1400" b="1"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1400" b="1"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1400" b="1" kern="1200">
                <a:solidFill>
                  <a:schemeClr val="tx1"/>
                </a:solidFill>
                <a:latin typeface="Arial" panose="020B0604020202020204" pitchFamily="34" charset="0"/>
                <a:ea typeface="+mn-ea"/>
                <a:cs typeface="+mn-cs"/>
              </a:defRPr>
            </a:lvl5pPr>
            <a:lvl6pPr marL="2286000" algn="l" defTabSz="914400" rtl="0" eaLnBrk="1" latinLnBrk="0" hangingPunct="1">
              <a:defRPr sz="1400" b="1" kern="1200">
                <a:solidFill>
                  <a:schemeClr val="tx1"/>
                </a:solidFill>
                <a:latin typeface="Arial" panose="020B0604020202020204" pitchFamily="34" charset="0"/>
                <a:ea typeface="+mn-ea"/>
                <a:cs typeface="+mn-cs"/>
              </a:defRPr>
            </a:lvl6pPr>
            <a:lvl7pPr marL="2743200" algn="l" defTabSz="914400" rtl="0" eaLnBrk="1" latinLnBrk="0" hangingPunct="1">
              <a:defRPr sz="1400" b="1" kern="1200">
                <a:solidFill>
                  <a:schemeClr val="tx1"/>
                </a:solidFill>
                <a:latin typeface="Arial" panose="020B0604020202020204" pitchFamily="34" charset="0"/>
                <a:ea typeface="+mn-ea"/>
                <a:cs typeface="+mn-cs"/>
              </a:defRPr>
            </a:lvl7pPr>
            <a:lvl8pPr marL="3200400" algn="l" defTabSz="914400" rtl="0" eaLnBrk="1" latinLnBrk="0" hangingPunct="1">
              <a:defRPr sz="1400" b="1" kern="1200">
                <a:solidFill>
                  <a:schemeClr val="tx1"/>
                </a:solidFill>
                <a:latin typeface="Arial" panose="020B0604020202020204" pitchFamily="34" charset="0"/>
                <a:ea typeface="+mn-ea"/>
                <a:cs typeface="+mn-cs"/>
              </a:defRPr>
            </a:lvl8pPr>
            <a:lvl9pPr marL="3657600" algn="l" defTabSz="914400" rtl="0" eaLnBrk="1" latinLnBrk="0" hangingPunct="1">
              <a:defRPr sz="1400" b="1" kern="1200">
                <a:solidFill>
                  <a:schemeClr val="tx1"/>
                </a:solidFill>
                <a:latin typeface="Arial" panose="020B0604020202020204" pitchFamily="34" charset="0"/>
                <a:ea typeface="+mn-ea"/>
                <a:cs typeface="+mn-cs"/>
              </a:defRPr>
            </a:lvl9pPr>
          </a:lstStyle>
          <a:p>
            <a:pPr>
              <a:defRPr/>
            </a:pPr>
            <a:r>
              <a:rPr lang="en-US"/>
              <a:t>Introduction to Data Mining, 2nd Edition   Tan, Steinbach, Karpatne, Kumar</a:t>
            </a:r>
          </a:p>
        </p:txBody>
      </p:sp>
      <p:sp>
        <p:nvSpPr>
          <p:cNvPr id="9225" name="Slide Number Placeholder 3">
            <a:extLst>
              <a:ext uri="{FF2B5EF4-FFF2-40B4-BE49-F238E27FC236}">
                <a16:creationId xmlns:a16="http://schemas.microsoft.com/office/drawing/2014/main" id="{C8E0C3D8-BE86-4926-885E-E7FC3F1972CE}"/>
              </a:ext>
            </a:extLst>
          </p:cNvPr>
          <p:cNvSpPr>
            <a:spLocks noGrp="1"/>
          </p:cNvSpPr>
          <p:nvPr>
            <p:ph type="sldNum" sz="quarter" idx="12"/>
          </p:nvPr>
        </p:nvSpPr>
        <p:spPr bwMode="auto">
          <a:xfrm>
            <a:off x="6553200" y="6356350"/>
            <a:ext cx="21336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defPPr>
              <a:defRPr lang="en-US"/>
            </a:defPPr>
            <a:lvl1pPr algn="r" rtl="0" eaLnBrk="0" fontAlgn="base" hangingPunct="0">
              <a:spcBef>
                <a:spcPct val="0"/>
              </a:spcBef>
              <a:spcAft>
                <a:spcPct val="0"/>
              </a:spcAft>
              <a:defRPr sz="1200" b="1" kern="1200">
                <a:solidFill>
                  <a:srgbClr val="898989"/>
                </a:solidFill>
                <a:latin typeface="Arial" panose="020B0604020202020204" pitchFamily="34" charset="0"/>
                <a:ea typeface="+mn-ea"/>
                <a:cs typeface="+mn-cs"/>
              </a:defRPr>
            </a:lvl1pPr>
            <a:lvl2pPr marL="457200" algn="l" rtl="0" eaLnBrk="0" fontAlgn="base" hangingPunct="0">
              <a:spcBef>
                <a:spcPct val="0"/>
              </a:spcBef>
              <a:spcAft>
                <a:spcPct val="0"/>
              </a:spcAft>
              <a:defRPr sz="1400" b="1"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1400" b="1"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1400" b="1"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1400" b="1" kern="1200">
                <a:solidFill>
                  <a:schemeClr val="tx1"/>
                </a:solidFill>
                <a:latin typeface="Arial" panose="020B0604020202020204" pitchFamily="34" charset="0"/>
                <a:ea typeface="+mn-ea"/>
                <a:cs typeface="+mn-cs"/>
              </a:defRPr>
            </a:lvl5pPr>
            <a:lvl6pPr marL="2286000" algn="l" defTabSz="914400" rtl="0" eaLnBrk="1" latinLnBrk="0" hangingPunct="1">
              <a:defRPr sz="1400" b="1" kern="1200">
                <a:solidFill>
                  <a:schemeClr val="tx1"/>
                </a:solidFill>
                <a:latin typeface="Arial" panose="020B0604020202020204" pitchFamily="34" charset="0"/>
                <a:ea typeface="+mn-ea"/>
                <a:cs typeface="+mn-cs"/>
              </a:defRPr>
            </a:lvl6pPr>
            <a:lvl7pPr marL="2743200" algn="l" defTabSz="914400" rtl="0" eaLnBrk="1" latinLnBrk="0" hangingPunct="1">
              <a:defRPr sz="1400" b="1" kern="1200">
                <a:solidFill>
                  <a:schemeClr val="tx1"/>
                </a:solidFill>
                <a:latin typeface="Arial" panose="020B0604020202020204" pitchFamily="34" charset="0"/>
                <a:ea typeface="+mn-ea"/>
                <a:cs typeface="+mn-cs"/>
              </a:defRPr>
            </a:lvl7pPr>
            <a:lvl8pPr marL="3200400" algn="l" defTabSz="914400" rtl="0" eaLnBrk="1" latinLnBrk="0" hangingPunct="1">
              <a:defRPr sz="1400" b="1" kern="1200">
                <a:solidFill>
                  <a:schemeClr val="tx1"/>
                </a:solidFill>
                <a:latin typeface="Arial" panose="020B0604020202020204" pitchFamily="34" charset="0"/>
                <a:ea typeface="+mn-ea"/>
                <a:cs typeface="+mn-cs"/>
              </a:defRPr>
            </a:lvl8pPr>
            <a:lvl9pPr marL="3657600" algn="l" defTabSz="914400" rtl="0" eaLnBrk="1" latinLnBrk="0" hangingPunct="1">
              <a:defRPr sz="1400" b="1" kern="1200">
                <a:solidFill>
                  <a:schemeClr val="tx1"/>
                </a:solidFill>
                <a:latin typeface="Arial" panose="020B0604020202020204" pitchFamily="34" charset="0"/>
                <a:ea typeface="+mn-ea"/>
                <a:cs typeface="+mn-cs"/>
              </a:defRPr>
            </a:lvl9pPr>
          </a:lstStyle>
          <a:p>
            <a:pPr>
              <a:spcBef>
                <a:spcPct val="0"/>
              </a:spcBef>
              <a:spcAft>
                <a:spcPct val="0"/>
              </a:spcAft>
              <a:buClrTx/>
              <a:buSzTx/>
              <a:buFontTx/>
              <a:buNone/>
            </a:pPr>
            <a:fld id="{A54C5D0A-68C6-4F5E-8CA4-09CFA6B2E277}" type="slidenum">
              <a:rPr lang="en-US" altLang="en-US" smtClean="0"/>
              <a:pPr>
                <a:spcBef>
                  <a:spcPct val="0"/>
                </a:spcBef>
                <a:spcAft>
                  <a:spcPct val="0"/>
                </a:spcAft>
                <a:buClrTx/>
                <a:buSzTx/>
                <a:buFontTx/>
                <a:buNone/>
              </a:pPr>
              <a:t>47</a:t>
            </a:fld>
            <a:endParaRPr lang="en-US" altLang="en-US" sz="1200">
              <a:solidFill>
                <a:srgbClr val="898989"/>
              </a:solidFill>
            </a:endParaRPr>
          </a:p>
        </p:txBody>
      </p:sp>
      <p:sp>
        <p:nvSpPr>
          <p:cNvPr id="4" name="Date Placeholder 3">
            <a:extLst>
              <a:ext uri="{FF2B5EF4-FFF2-40B4-BE49-F238E27FC236}">
                <a16:creationId xmlns:a16="http://schemas.microsoft.com/office/drawing/2014/main" id="{9DDA1718-F8C3-4F87-BB7D-6D5E22A84109}"/>
              </a:ext>
            </a:extLst>
          </p:cNvPr>
          <p:cNvSpPr>
            <a:spLocks noGrp="1"/>
          </p:cNvSpPr>
          <p:nvPr>
            <p:ph type="dt" sz="quarter" idx="10"/>
          </p:nvPr>
        </p:nvSpPr>
        <p:spPr>
          <a:xfrm>
            <a:off x="457200" y="6356350"/>
            <a:ext cx="2133600" cy="365125"/>
          </a:xfrm>
          <a:prstGeom prst="rect">
            <a:avLst/>
          </a:prstGeom>
        </p:spPr>
        <p:txBody>
          <a:bodyPr vert="horz" lIns="91440" tIns="45720" rIns="91440" bIns="45720" rtlCol="0" anchor="ctr"/>
          <a:lstStyle>
            <a:defPPr>
              <a:defRPr lang="en-US"/>
            </a:defPPr>
            <a:lvl1pPr algn="l" rtl="0" eaLnBrk="0" fontAlgn="base" hangingPunct="0">
              <a:spcBef>
                <a:spcPct val="0"/>
              </a:spcBef>
              <a:spcAft>
                <a:spcPct val="0"/>
              </a:spcAft>
              <a:defRPr sz="1200" b="1" kern="1200">
                <a:solidFill>
                  <a:schemeClr val="tx1">
                    <a:tint val="75000"/>
                  </a:schemeClr>
                </a:solidFill>
                <a:latin typeface="Arial" charset="0"/>
                <a:ea typeface="+mn-ea"/>
                <a:cs typeface="+mn-cs"/>
              </a:defRPr>
            </a:lvl1pPr>
            <a:lvl2pPr marL="457200" algn="l" rtl="0" eaLnBrk="0" fontAlgn="base" hangingPunct="0">
              <a:spcBef>
                <a:spcPct val="0"/>
              </a:spcBef>
              <a:spcAft>
                <a:spcPct val="0"/>
              </a:spcAft>
              <a:defRPr sz="1400" b="1"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1400" b="1"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1400" b="1"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1400" b="1" kern="1200">
                <a:solidFill>
                  <a:schemeClr val="tx1"/>
                </a:solidFill>
                <a:latin typeface="Arial" panose="020B0604020202020204" pitchFamily="34" charset="0"/>
                <a:ea typeface="+mn-ea"/>
                <a:cs typeface="+mn-cs"/>
              </a:defRPr>
            </a:lvl5pPr>
            <a:lvl6pPr marL="2286000" algn="l" defTabSz="914400" rtl="0" eaLnBrk="1" latinLnBrk="0" hangingPunct="1">
              <a:defRPr sz="1400" b="1" kern="1200">
                <a:solidFill>
                  <a:schemeClr val="tx1"/>
                </a:solidFill>
                <a:latin typeface="Arial" panose="020B0604020202020204" pitchFamily="34" charset="0"/>
                <a:ea typeface="+mn-ea"/>
                <a:cs typeface="+mn-cs"/>
              </a:defRPr>
            </a:lvl6pPr>
            <a:lvl7pPr marL="2743200" algn="l" defTabSz="914400" rtl="0" eaLnBrk="1" latinLnBrk="0" hangingPunct="1">
              <a:defRPr sz="1400" b="1" kern="1200">
                <a:solidFill>
                  <a:schemeClr val="tx1"/>
                </a:solidFill>
                <a:latin typeface="Arial" panose="020B0604020202020204" pitchFamily="34" charset="0"/>
                <a:ea typeface="+mn-ea"/>
                <a:cs typeface="+mn-cs"/>
              </a:defRPr>
            </a:lvl7pPr>
            <a:lvl8pPr marL="3200400" algn="l" defTabSz="914400" rtl="0" eaLnBrk="1" latinLnBrk="0" hangingPunct="1">
              <a:defRPr sz="1400" b="1" kern="1200">
                <a:solidFill>
                  <a:schemeClr val="tx1"/>
                </a:solidFill>
                <a:latin typeface="Arial" panose="020B0604020202020204" pitchFamily="34" charset="0"/>
                <a:ea typeface="+mn-ea"/>
                <a:cs typeface="+mn-cs"/>
              </a:defRPr>
            </a:lvl8pPr>
            <a:lvl9pPr marL="3657600" algn="l" defTabSz="914400" rtl="0" eaLnBrk="1" latinLnBrk="0" hangingPunct="1">
              <a:defRPr sz="1400" b="1" kern="1200">
                <a:solidFill>
                  <a:schemeClr val="tx1"/>
                </a:solidFill>
                <a:latin typeface="Arial" panose="020B0604020202020204" pitchFamily="34" charset="0"/>
                <a:ea typeface="+mn-ea"/>
                <a:cs typeface="+mn-cs"/>
              </a:defRPr>
            </a:lvl9pPr>
          </a:lstStyle>
          <a:p>
            <a:pPr>
              <a:defRPr/>
            </a:pPr>
            <a:r>
              <a:rPr lang="en-US"/>
              <a:t>09/09/2020</a:t>
            </a:r>
          </a:p>
        </p:txBody>
      </p:sp>
      <p:pic>
        <p:nvPicPr>
          <p:cNvPr id="9227" name="Picture 21">
            <a:extLst>
              <a:ext uri="{FF2B5EF4-FFF2-40B4-BE49-F238E27FC236}">
                <a16:creationId xmlns:a16="http://schemas.microsoft.com/office/drawing/2014/main" id="{BE9753B5-A4D2-4495-8AA6-FE8CF079EDA1}"/>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648200" y="1371600"/>
            <a:ext cx="2057400" cy="140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8" name="Rectangle 1">
            <a:extLst>
              <a:ext uri="{FF2B5EF4-FFF2-40B4-BE49-F238E27FC236}">
                <a16:creationId xmlns:a16="http://schemas.microsoft.com/office/drawing/2014/main" id="{8D21B57B-F120-4FD0-B4B6-36BBD9B125CE}"/>
              </a:ext>
            </a:extLst>
          </p:cNvPr>
          <p:cNvSpPr>
            <a:spLocks noChangeArrowheads="1"/>
          </p:cNvSpPr>
          <p:nvPr/>
        </p:nvSpPr>
        <p:spPr bwMode="auto">
          <a:xfrm>
            <a:off x="4654550" y="2743200"/>
            <a:ext cx="19685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lgn="ctr">
              <a:spcBef>
                <a:spcPct val="0"/>
              </a:spcBef>
              <a:spcAft>
                <a:spcPct val="0"/>
              </a:spcAft>
              <a:buClrTx/>
              <a:buSzTx/>
              <a:buFontTx/>
              <a:buNone/>
            </a:pPr>
            <a:r>
              <a:rPr lang="en-US" altLang="en-US" sz="1400"/>
              <a:t>fMRI Data from Brain</a:t>
            </a:r>
          </a:p>
        </p:txBody>
      </p:sp>
      <p:sp>
        <p:nvSpPr>
          <p:cNvPr id="9229" name="Rectangle 23">
            <a:extLst>
              <a:ext uri="{FF2B5EF4-FFF2-40B4-BE49-F238E27FC236}">
                <a16:creationId xmlns:a16="http://schemas.microsoft.com/office/drawing/2014/main" id="{BE841D5E-796B-4700-8A9E-EB5B4858CA77}"/>
              </a:ext>
            </a:extLst>
          </p:cNvPr>
          <p:cNvSpPr>
            <a:spLocks noChangeArrowheads="1"/>
          </p:cNvSpPr>
          <p:nvPr/>
        </p:nvSpPr>
        <p:spPr bwMode="auto">
          <a:xfrm>
            <a:off x="6981825" y="2700338"/>
            <a:ext cx="158908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lgn="ctr">
              <a:spcBef>
                <a:spcPct val="0"/>
              </a:spcBef>
              <a:spcAft>
                <a:spcPct val="0"/>
              </a:spcAft>
              <a:buClrTx/>
              <a:buSzTx/>
              <a:buFontTx/>
              <a:buNone/>
            </a:pPr>
            <a:r>
              <a:rPr lang="en-US" altLang="en-US" sz="1400"/>
              <a:t>Sky Survey Data</a:t>
            </a:r>
          </a:p>
        </p:txBody>
      </p:sp>
      <p:sp>
        <p:nvSpPr>
          <p:cNvPr id="9230" name="Rectangle 24">
            <a:extLst>
              <a:ext uri="{FF2B5EF4-FFF2-40B4-BE49-F238E27FC236}">
                <a16:creationId xmlns:a16="http://schemas.microsoft.com/office/drawing/2014/main" id="{5B81F741-915D-46AB-B9FE-4B6562FF89BB}"/>
              </a:ext>
            </a:extLst>
          </p:cNvPr>
          <p:cNvSpPr>
            <a:spLocks noChangeArrowheads="1"/>
          </p:cNvSpPr>
          <p:nvPr/>
        </p:nvSpPr>
        <p:spPr bwMode="auto">
          <a:xfrm>
            <a:off x="6923088" y="4648200"/>
            <a:ext cx="208438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lgn="ctr">
              <a:spcBef>
                <a:spcPct val="0"/>
              </a:spcBef>
              <a:spcAft>
                <a:spcPct val="0"/>
              </a:spcAft>
              <a:buClrTx/>
              <a:buSzTx/>
              <a:buFontTx/>
              <a:buNone/>
            </a:pPr>
            <a:r>
              <a:rPr lang="en-US" altLang="en-US" sz="1400"/>
              <a:t>Gene Expression Data</a:t>
            </a:r>
          </a:p>
        </p:txBody>
      </p:sp>
      <p:sp>
        <p:nvSpPr>
          <p:cNvPr id="9231" name="Rectangle 25">
            <a:extLst>
              <a:ext uri="{FF2B5EF4-FFF2-40B4-BE49-F238E27FC236}">
                <a16:creationId xmlns:a16="http://schemas.microsoft.com/office/drawing/2014/main" id="{6989077B-E746-4137-A19A-F4193F9A4F98}"/>
              </a:ext>
            </a:extLst>
          </p:cNvPr>
          <p:cNvSpPr>
            <a:spLocks noChangeArrowheads="1"/>
          </p:cNvSpPr>
          <p:nvPr/>
        </p:nvSpPr>
        <p:spPr bwMode="auto">
          <a:xfrm>
            <a:off x="6454775" y="6262688"/>
            <a:ext cx="26892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lgn="ctr">
              <a:spcBef>
                <a:spcPct val="0"/>
              </a:spcBef>
              <a:spcAft>
                <a:spcPct val="0"/>
              </a:spcAft>
              <a:buClrTx/>
              <a:buSzTx/>
              <a:buFontTx/>
              <a:buNone/>
            </a:pPr>
            <a:r>
              <a:rPr lang="en-US" altLang="en-US" sz="1400"/>
              <a:t>Surface Temperature of Earth</a:t>
            </a:r>
          </a:p>
        </p:txBody>
      </p:sp>
      <p:pic>
        <p:nvPicPr>
          <p:cNvPr id="9232" name="Picture 18" descr="http://im2.ezgif.com/tmp/ezgif-1403672989.gif">
            <a:extLst>
              <a:ext uri="{FF2B5EF4-FFF2-40B4-BE49-F238E27FC236}">
                <a16:creationId xmlns:a16="http://schemas.microsoft.com/office/drawing/2014/main" id="{1EBA2A2F-579A-4566-B62D-A2ED5D2281D4}"/>
              </a:ext>
            </a:extLst>
          </p:cNvPr>
          <p:cNvPicPr>
            <a:picLocks noChangeAspect="1" noChangeArrowheads="1" noCrop="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553200" y="4918075"/>
            <a:ext cx="2466975"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ChangeArrowheads="1"/>
          </p:cNvSpPr>
          <p:nvPr>
            <p:ph type="title"/>
          </p:nvPr>
        </p:nvSpPr>
        <p:spPr/>
        <p:txBody>
          <a:bodyPr/>
          <a:lstStyle/>
          <a:p>
            <a:r>
              <a:rPr lang="en-US" altLang="en-US" sz="2800"/>
              <a:t>Different Measures have Different Properties</a:t>
            </a:r>
          </a:p>
        </p:txBody>
      </p:sp>
      <p:pic>
        <p:nvPicPr>
          <p:cNvPr id="94211" name="Picture 3"/>
          <p:cNvPicPr>
            <a:picLocks noGrp="1" noChangeAspect="1" noChangeArrowheads="1"/>
          </p:cNvPicPr>
          <p:nvPr>
            <p:ph idx="4294967295"/>
          </p:nvPr>
        </p:nvPicPr>
        <p:blipFill>
          <a:blip r:embed="rId2">
            <a:extLst>
              <a:ext uri="{28A0092B-C50C-407E-A947-70E740481C1C}">
                <a14:useLocalDpi xmlns:a14="http://schemas.microsoft.com/office/drawing/2010/main" val="0"/>
              </a:ext>
            </a:extLst>
          </a:blip>
          <a:srcRect/>
          <a:stretch>
            <a:fillRect/>
          </a:stretch>
        </p:blipFill>
        <p:spPr>
          <a:xfrm>
            <a:off x="762000" y="1600200"/>
            <a:ext cx="7315200" cy="3170238"/>
          </a:xfrm>
          <a:noFill/>
        </p:spPr>
      </p:pic>
    </p:spTree>
  </p:cSld>
  <p:clrMapOvr>
    <a:masterClrMapping/>
  </p:clrMapOvr>
  <p:transition/>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Grp="1" noChangeArrowheads="1"/>
          </p:cNvSpPr>
          <p:nvPr>
            <p:ph type="title"/>
          </p:nvPr>
        </p:nvSpPr>
        <p:spPr/>
        <p:txBody>
          <a:bodyPr/>
          <a:lstStyle/>
          <a:p>
            <a:r>
              <a:rPr lang="en-US" altLang="en-US"/>
              <a:t>Simpson’s Paradox</a:t>
            </a:r>
          </a:p>
        </p:txBody>
      </p:sp>
      <p:pic>
        <p:nvPicPr>
          <p:cNvPr id="95235" name="Picture 3"/>
          <p:cNvPicPr>
            <a:picLocks noGrp="1" noChangeAspect="1" noChangeArrowheads="1"/>
          </p:cNvPicPr>
          <p:nvPr>
            <p:ph idx="4294967295"/>
          </p:nvPr>
        </p:nvPicPr>
        <p:blipFill>
          <a:blip r:embed="rId2">
            <a:extLst>
              <a:ext uri="{28A0092B-C50C-407E-A947-70E740481C1C}">
                <a14:useLocalDpi xmlns:a14="http://schemas.microsoft.com/office/drawing/2010/main" val="0"/>
              </a:ext>
            </a:extLst>
          </a:blip>
          <a:srcRect/>
          <a:stretch>
            <a:fillRect/>
          </a:stretch>
        </p:blipFill>
        <p:spPr>
          <a:xfrm>
            <a:off x="1905000" y="1371600"/>
            <a:ext cx="4800600" cy="1690688"/>
          </a:xfrm>
          <a:noFill/>
        </p:spPr>
      </p:pic>
      <p:graphicFrame>
        <p:nvGraphicFramePr>
          <p:cNvPr id="95236" name="Object 4"/>
          <p:cNvGraphicFramePr>
            <a:graphicFrameLocks noGrp="1" noChangeAspect="1"/>
          </p:cNvGraphicFramePr>
          <p:nvPr>
            <p:ph idx="1"/>
          </p:nvPr>
        </p:nvGraphicFramePr>
        <p:xfrm>
          <a:off x="990600" y="3581400"/>
          <a:ext cx="7086600" cy="752475"/>
        </p:xfrm>
        <a:graphic>
          <a:graphicData uri="http://schemas.openxmlformats.org/presentationml/2006/ole">
            <mc:AlternateContent xmlns:mc="http://schemas.openxmlformats.org/markup-compatibility/2006">
              <mc:Choice xmlns:v="urn:schemas-microsoft-com:vml" Requires="v">
                <p:oleObj name="Equation" r:id="rId3" imgW="4064000" imgH="431800" progId="Equation.3">
                  <p:embed/>
                </p:oleObj>
              </mc:Choice>
              <mc:Fallback>
                <p:oleObj name="Equation" r:id="rId3" imgW="4064000" imgH="431800" progId="Equation.3">
                  <p:embed/>
                  <p:pic>
                    <p:nvPicPr>
                      <p:cNvPr id="95236"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600" y="3581400"/>
                        <a:ext cx="7086600" cy="752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5237" name="Text Box 5"/>
          <p:cNvSpPr txBox="1">
            <a:spLocks noChangeArrowheads="1"/>
          </p:cNvSpPr>
          <p:nvPr/>
        </p:nvSpPr>
        <p:spPr bwMode="auto">
          <a:xfrm>
            <a:off x="685800" y="5119688"/>
            <a:ext cx="79248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spcBef>
                <a:spcPct val="50000"/>
              </a:spcBef>
              <a:spcAft>
                <a:spcPct val="0"/>
              </a:spcAft>
              <a:buClrTx/>
              <a:buSzTx/>
              <a:buFontTx/>
              <a:buNone/>
            </a:pPr>
            <a:r>
              <a:rPr lang="en-US" altLang="en-US" sz="1800"/>
              <a:t>=&gt; Customers who buy HDTV are more likely to buy exercise machines</a:t>
            </a:r>
          </a:p>
        </p:txBody>
      </p:sp>
    </p:spTree>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ChangeArrowheads="1"/>
          </p:cNvSpPr>
          <p:nvPr>
            <p:ph type="title"/>
          </p:nvPr>
        </p:nvSpPr>
        <p:spPr/>
        <p:txBody>
          <a:bodyPr/>
          <a:lstStyle/>
          <a:p>
            <a:r>
              <a:rPr lang="en-US" altLang="en-US"/>
              <a:t>Simpson’s Paradox</a:t>
            </a:r>
          </a:p>
        </p:txBody>
      </p:sp>
      <p:pic>
        <p:nvPicPr>
          <p:cNvPr id="96259" name="Picture 3"/>
          <p:cNvPicPr>
            <a:picLocks noGrp="1" noChangeAspect="1" noChangeArrowheads="1"/>
          </p:cNvPicPr>
          <p:nvPr>
            <p:ph sz="half" idx="4294967295"/>
          </p:nvPr>
        </p:nvPicPr>
        <p:blipFill>
          <a:blip r:embed="rId2">
            <a:extLst>
              <a:ext uri="{28A0092B-C50C-407E-A947-70E740481C1C}">
                <a14:useLocalDpi xmlns:a14="http://schemas.microsoft.com/office/drawing/2010/main" val="0"/>
              </a:ext>
            </a:extLst>
          </a:blip>
          <a:srcRect/>
          <a:stretch>
            <a:fillRect/>
          </a:stretch>
        </p:blipFill>
        <p:spPr>
          <a:xfrm>
            <a:off x="914400" y="1219200"/>
            <a:ext cx="7391400" cy="1962150"/>
          </a:xfrm>
          <a:noFill/>
        </p:spPr>
      </p:pic>
      <p:graphicFrame>
        <p:nvGraphicFramePr>
          <p:cNvPr id="96260" name="Object 4"/>
          <p:cNvGraphicFramePr>
            <a:graphicFrameLocks noGrp="1" noChangeAspect="1"/>
          </p:cNvGraphicFramePr>
          <p:nvPr>
            <p:ph sz="quarter" idx="4294967295"/>
          </p:nvPr>
        </p:nvGraphicFramePr>
        <p:xfrm>
          <a:off x="1520825" y="3886200"/>
          <a:ext cx="6937375" cy="720725"/>
        </p:xfrm>
        <a:graphic>
          <a:graphicData uri="http://schemas.openxmlformats.org/presentationml/2006/ole">
            <mc:AlternateContent xmlns:mc="http://schemas.openxmlformats.org/markup-compatibility/2006">
              <mc:Choice xmlns:v="urn:schemas-microsoft-com:vml" Requires="v">
                <p:oleObj name="Equation" r:id="rId3" imgW="3975100" imgH="431800" progId="Equation.3">
                  <p:embed/>
                </p:oleObj>
              </mc:Choice>
              <mc:Fallback>
                <p:oleObj name="Equation" r:id="rId3" imgW="3975100" imgH="431800" progId="Equation.3">
                  <p:embed/>
                  <p:pic>
                    <p:nvPicPr>
                      <p:cNvPr id="9626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0825" y="3886200"/>
                        <a:ext cx="6937375" cy="720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6261" name="Object 5"/>
          <p:cNvGraphicFramePr>
            <a:graphicFrameLocks noGrp="1" noChangeAspect="1"/>
          </p:cNvGraphicFramePr>
          <p:nvPr>
            <p:ph sz="quarter" idx="4294967295"/>
          </p:nvPr>
        </p:nvGraphicFramePr>
        <p:xfrm>
          <a:off x="1447800" y="5391150"/>
          <a:ext cx="6705600" cy="695325"/>
        </p:xfrm>
        <a:graphic>
          <a:graphicData uri="http://schemas.openxmlformats.org/presentationml/2006/ole">
            <mc:AlternateContent xmlns:mc="http://schemas.openxmlformats.org/markup-compatibility/2006">
              <mc:Choice xmlns:v="urn:schemas-microsoft-com:vml" Requires="v">
                <p:oleObj name="Equation" r:id="rId5" imgW="4165600" imgH="431800" progId="Equation.3">
                  <p:embed/>
                </p:oleObj>
              </mc:Choice>
              <mc:Fallback>
                <p:oleObj name="Equation" r:id="rId5" imgW="4165600" imgH="431800" progId="Equation.3">
                  <p:embed/>
                  <p:pic>
                    <p:nvPicPr>
                      <p:cNvPr id="96261"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47800" y="5391150"/>
                        <a:ext cx="6705600" cy="695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6262" name="Text Box 6"/>
          <p:cNvSpPr txBox="1">
            <a:spLocks noChangeArrowheads="1"/>
          </p:cNvSpPr>
          <p:nvPr/>
        </p:nvSpPr>
        <p:spPr bwMode="auto">
          <a:xfrm>
            <a:off x="381000" y="4926013"/>
            <a:ext cx="24384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spcBef>
                <a:spcPct val="50000"/>
              </a:spcBef>
              <a:spcAft>
                <a:spcPct val="0"/>
              </a:spcAft>
              <a:buClrTx/>
              <a:buSzTx/>
              <a:buFontTx/>
              <a:buNone/>
            </a:pPr>
            <a:r>
              <a:rPr lang="en-US" altLang="en-US" sz="1800"/>
              <a:t>Working adults:</a:t>
            </a:r>
          </a:p>
        </p:txBody>
      </p:sp>
      <p:sp>
        <p:nvSpPr>
          <p:cNvPr id="96263" name="Text Box 7"/>
          <p:cNvSpPr txBox="1">
            <a:spLocks noChangeArrowheads="1"/>
          </p:cNvSpPr>
          <p:nvPr/>
        </p:nvSpPr>
        <p:spPr bwMode="auto">
          <a:xfrm>
            <a:off x="381000" y="3429000"/>
            <a:ext cx="79248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spcBef>
                <a:spcPct val="50000"/>
              </a:spcBef>
              <a:spcAft>
                <a:spcPct val="0"/>
              </a:spcAft>
              <a:buClrTx/>
              <a:buSzTx/>
              <a:buFontTx/>
              <a:buNone/>
            </a:pPr>
            <a:r>
              <a:rPr lang="en-US" altLang="en-US" sz="1800"/>
              <a:t>College students:</a:t>
            </a:r>
          </a:p>
        </p:txBody>
      </p:sp>
    </p:spTree>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noChangeArrowheads="1"/>
          </p:cNvSpPr>
          <p:nvPr>
            <p:ph type="title"/>
          </p:nvPr>
        </p:nvSpPr>
        <p:spPr/>
        <p:txBody>
          <a:bodyPr/>
          <a:lstStyle/>
          <a:p>
            <a:r>
              <a:rPr lang="en-US" altLang="en-US"/>
              <a:t>Simpson’s Paradox</a:t>
            </a:r>
          </a:p>
        </p:txBody>
      </p:sp>
      <p:sp>
        <p:nvSpPr>
          <p:cNvPr id="97283" name="Rectangle 3"/>
          <p:cNvSpPr>
            <a:spLocks noGrp="1" noChangeArrowheads="1"/>
          </p:cNvSpPr>
          <p:nvPr>
            <p:ph type="body" idx="1"/>
          </p:nvPr>
        </p:nvSpPr>
        <p:spPr/>
        <p:txBody>
          <a:bodyPr/>
          <a:lstStyle/>
          <a:p>
            <a:r>
              <a:rPr lang="en-US" altLang="en-US"/>
              <a:t>Observed relationship in data may be influenced by the presence of other confounding factors (hidden variables)</a:t>
            </a:r>
          </a:p>
          <a:p>
            <a:pPr lvl="1"/>
            <a:r>
              <a:rPr lang="en-US" altLang="en-US"/>
              <a:t>Hidden variables may cause the observed relationship to disappear or reverse its direction!</a:t>
            </a:r>
          </a:p>
          <a:p>
            <a:pPr lvl="1"/>
            <a:endParaRPr lang="en-US" altLang="en-US"/>
          </a:p>
          <a:p>
            <a:r>
              <a:rPr lang="en-US" altLang="en-US"/>
              <a:t>Proper stratification is needed to avoid generating spurious patterns</a:t>
            </a:r>
          </a:p>
        </p:txBody>
      </p:sp>
    </p:spTree>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title" idx="4294967295"/>
          </p:nvPr>
        </p:nvSpPr>
        <p:spPr/>
        <p:txBody>
          <a:bodyPr>
            <a:noAutofit/>
          </a:bodyPr>
          <a:lstStyle/>
          <a:p>
            <a:r>
              <a:rPr lang="en-US" altLang="en-US" sz="2400" dirty="0"/>
              <a:t>Effect of Support Distribution on Association Mining</a:t>
            </a:r>
          </a:p>
        </p:txBody>
      </p:sp>
      <p:sp>
        <p:nvSpPr>
          <p:cNvPr id="72707" name="Rectangle 3"/>
          <p:cNvSpPr>
            <a:spLocks noGrp="1" noChangeArrowheads="1"/>
          </p:cNvSpPr>
          <p:nvPr>
            <p:ph type="body" idx="4294967295"/>
          </p:nvPr>
        </p:nvSpPr>
        <p:spPr/>
        <p:txBody>
          <a:bodyPr/>
          <a:lstStyle/>
          <a:p>
            <a:r>
              <a:rPr lang="en-US" altLang="en-US" dirty="0"/>
              <a:t>Many real data sets have skewed support distribution</a:t>
            </a:r>
          </a:p>
        </p:txBody>
      </p:sp>
      <p:pic>
        <p:nvPicPr>
          <p:cNvPr id="72708" name="Picture 4"/>
          <p:cNvPicPr>
            <a:picLocks noGrp="1" noChangeAspect="1" noChangeArrowheads="1"/>
          </p:cNvPicPr>
          <p:nvPr>
            <p:ph sz="half" idx="4294967295"/>
          </p:nvPr>
        </p:nvPicPr>
        <p:blipFill>
          <a:blip r:embed="rId2">
            <a:extLst>
              <a:ext uri="{28A0092B-C50C-407E-A947-70E740481C1C}">
                <a14:useLocalDpi xmlns:a14="http://schemas.microsoft.com/office/drawing/2010/main" val="0"/>
              </a:ext>
            </a:extLst>
          </a:blip>
          <a:srcRect t="2753" b="5312"/>
          <a:stretch>
            <a:fillRect/>
          </a:stretch>
        </p:blipFill>
        <p:spPr>
          <a:xfrm>
            <a:off x="2743200" y="1905000"/>
            <a:ext cx="5562600" cy="4038600"/>
          </a:xfrm>
          <a:noFill/>
        </p:spPr>
      </p:pic>
      <p:sp>
        <p:nvSpPr>
          <p:cNvPr id="72709" name="Text Box 5"/>
          <p:cNvSpPr txBox="1">
            <a:spLocks noChangeArrowheads="1"/>
          </p:cNvSpPr>
          <p:nvPr/>
        </p:nvSpPr>
        <p:spPr bwMode="auto">
          <a:xfrm>
            <a:off x="304800" y="3657600"/>
            <a:ext cx="190500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spcBef>
                <a:spcPct val="50000"/>
              </a:spcBef>
              <a:spcAft>
                <a:spcPct val="0"/>
              </a:spcAft>
              <a:buClrTx/>
              <a:buSzTx/>
              <a:buFontTx/>
              <a:buNone/>
            </a:pPr>
            <a:r>
              <a:rPr lang="en-US" altLang="en-US" sz="1800"/>
              <a:t>Support distribution of a retail data set</a:t>
            </a:r>
          </a:p>
        </p:txBody>
      </p:sp>
      <p:sp>
        <p:nvSpPr>
          <p:cNvPr id="72710" name="Text Box 6"/>
          <p:cNvSpPr txBox="1">
            <a:spLocks noChangeArrowheads="1"/>
          </p:cNvSpPr>
          <p:nvPr/>
        </p:nvSpPr>
        <p:spPr bwMode="auto">
          <a:xfrm>
            <a:off x="4800600" y="6019800"/>
            <a:ext cx="24384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spcBef>
                <a:spcPct val="50000"/>
              </a:spcBef>
              <a:spcAft>
                <a:spcPct val="0"/>
              </a:spcAft>
              <a:buClrTx/>
              <a:buSzTx/>
              <a:buFontTx/>
              <a:buNone/>
            </a:pPr>
            <a:r>
              <a:rPr lang="en-US" altLang="en-US" sz="1400"/>
              <a:t>Rank of item (in log scale)</a:t>
            </a:r>
          </a:p>
        </p:txBody>
      </p:sp>
      <p:sp>
        <p:nvSpPr>
          <p:cNvPr id="1330183" name="AutoShape 7"/>
          <p:cNvSpPr>
            <a:spLocks noChangeArrowheads="1"/>
          </p:cNvSpPr>
          <p:nvPr/>
        </p:nvSpPr>
        <p:spPr bwMode="auto">
          <a:xfrm>
            <a:off x="3886200" y="2286000"/>
            <a:ext cx="2133600" cy="914400"/>
          </a:xfrm>
          <a:prstGeom prst="cloudCallout">
            <a:avLst>
              <a:gd name="adj1" fmla="val -43750"/>
              <a:gd name="adj2" fmla="val 70000"/>
            </a:avLst>
          </a:prstGeom>
          <a:solidFill>
            <a:schemeClr val="accent1"/>
          </a:solidFill>
          <a:ln w="12700">
            <a:solidFill>
              <a:schemeClr val="tx1"/>
            </a:solidFill>
            <a:round/>
            <a:headEnd/>
            <a:tailEnd/>
          </a:ln>
        </p:spPr>
        <p:txBody>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lgn="ctr">
              <a:spcBef>
                <a:spcPct val="0"/>
              </a:spcBef>
              <a:spcAft>
                <a:spcPct val="0"/>
              </a:spcAft>
              <a:buClrTx/>
              <a:buSzTx/>
              <a:buFontTx/>
              <a:buNone/>
            </a:pPr>
            <a:r>
              <a:rPr lang="en-US" altLang="en-US" sz="1400">
                <a:solidFill>
                  <a:srgbClr val="FFFF00"/>
                </a:solidFill>
              </a:rPr>
              <a:t>Few items with high support</a:t>
            </a:r>
          </a:p>
        </p:txBody>
      </p:sp>
      <p:sp>
        <p:nvSpPr>
          <p:cNvPr id="1330184" name="AutoShape 8"/>
          <p:cNvSpPr>
            <a:spLocks noChangeArrowheads="1"/>
          </p:cNvSpPr>
          <p:nvPr/>
        </p:nvSpPr>
        <p:spPr bwMode="auto">
          <a:xfrm>
            <a:off x="5410200" y="3429000"/>
            <a:ext cx="1828800" cy="1066800"/>
          </a:xfrm>
          <a:prstGeom prst="cloudCallout">
            <a:avLst>
              <a:gd name="adj1" fmla="val 12500"/>
              <a:gd name="adj2" fmla="val 152528"/>
            </a:avLst>
          </a:prstGeom>
          <a:solidFill>
            <a:schemeClr val="accent1"/>
          </a:solidFill>
          <a:ln w="12700">
            <a:solidFill>
              <a:schemeClr val="tx1"/>
            </a:solidFill>
            <a:round/>
            <a:headEnd/>
            <a:tailEnd/>
          </a:ln>
        </p:spPr>
        <p:txBody>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lgn="ctr">
              <a:spcBef>
                <a:spcPct val="0"/>
              </a:spcBef>
              <a:spcAft>
                <a:spcPct val="0"/>
              </a:spcAft>
              <a:buClrTx/>
              <a:buSzTx/>
              <a:buFontTx/>
              <a:buNone/>
            </a:pPr>
            <a:r>
              <a:rPr lang="en-US" altLang="en-US" sz="1400">
                <a:solidFill>
                  <a:srgbClr val="FFFF00"/>
                </a:solidFill>
              </a:rPr>
              <a:t>Many items with low support</a:t>
            </a:r>
          </a:p>
        </p:txBody>
      </p:sp>
    </p:spTree>
    <p:extLst>
      <p:ext uri="{BB962C8B-B14F-4D97-AF65-F5344CB8AC3E}">
        <p14:creationId xmlns:p14="http://schemas.microsoft.com/office/powerpoint/2010/main" val="400174802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3018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3018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0183" grpId="0" animBg="1"/>
      <p:bldP spid="1330184" grpId="0" animBg="1"/>
    </p:bldLst>
  </p:timing>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ChangeArrowheads="1"/>
          </p:cNvSpPr>
          <p:nvPr>
            <p:ph type="title" idx="4294967295"/>
          </p:nvPr>
        </p:nvSpPr>
        <p:spPr/>
        <p:txBody>
          <a:bodyPr/>
          <a:lstStyle/>
          <a:p>
            <a:r>
              <a:rPr lang="en-US" altLang="en-US" dirty="0"/>
              <a:t>Effect of Support Distribution</a:t>
            </a:r>
          </a:p>
        </p:txBody>
      </p:sp>
      <p:sp>
        <p:nvSpPr>
          <p:cNvPr id="73731" name="Rectangle 3"/>
          <p:cNvSpPr>
            <a:spLocks noGrp="1" noChangeArrowheads="1"/>
          </p:cNvSpPr>
          <p:nvPr>
            <p:ph type="body" idx="4294967295"/>
          </p:nvPr>
        </p:nvSpPr>
        <p:spPr/>
        <p:txBody>
          <a:bodyPr/>
          <a:lstStyle/>
          <a:p>
            <a:r>
              <a:rPr lang="en-US" altLang="en-US" dirty="0"/>
              <a:t>Difficult to set the appropriate </a:t>
            </a:r>
            <a:r>
              <a:rPr lang="en-US" altLang="en-US" i="1" dirty="0" err="1"/>
              <a:t>minsup</a:t>
            </a:r>
            <a:r>
              <a:rPr lang="en-US" altLang="en-US" dirty="0"/>
              <a:t> threshold</a:t>
            </a:r>
          </a:p>
          <a:p>
            <a:pPr lvl="1"/>
            <a:r>
              <a:rPr lang="en-US" altLang="en-US" dirty="0"/>
              <a:t>If </a:t>
            </a:r>
            <a:r>
              <a:rPr lang="en-US" altLang="en-US" i="1" dirty="0" err="1"/>
              <a:t>minsup</a:t>
            </a:r>
            <a:r>
              <a:rPr lang="en-US" altLang="en-US" dirty="0"/>
              <a:t> is too high, we could miss </a:t>
            </a:r>
            <a:r>
              <a:rPr lang="en-US" altLang="en-US" dirty="0" err="1"/>
              <a:t>itemsets</a:t>
            </a:r>
            <a:r>
              <a:rPr lang="en-US" altLang="en-US" dirty="0"/>
              <a:t> involving interesting rare items (e.g., {caviar, vodka})</a:t>
            </a:r>
          </a:p>
          <a:p>
            <a:pPr lvl="1">
              <a:buFont typeface="Arial" charset="0"/>
              <a:buNone/>
            </a:pPr>
            <a:endParaRPr lang="en-US" altLang="en-US" dirty="0"/>
          </a:p>
          <a:p>
            <a:pPr lvl="1"/>
            <a:r>
              <a:rPr lang="en-US" altLang="en-US" dirty="0"/>
              <a:t>If </a:t>
            </a:r>
            <a:r>
              <a:rPr lang="en-US" altLang="en-US" i="1" dirty="0" err="1"/>
              <a:t>minsup</a:t>
            </a:r>
            <a:r>
              <a:rPr lang="en-US" altLang="en-US" dirty="0"/>
              <a:t> is too low, it is computationally expensive and the number of </a:t>
            </a:r>
            <a:r>
              <a:rPr lang="en-US" altLang="en-US" dirty="0" err="1"/>
              <a:t>itemsets</a:t>
            </a:r>
            <a:r>
              <a:rPr lang="en-US" altLang="en-US" dirty="0"/>
              <a:t> is very large</a:t>
            </a:r>
          </a:p>
          <a:p>
            <a:pPr lvl="1"/>
            <a:endParaRPr lang="en-US" altLang="en-US" dirty="0"/>
          </a:p>
        </p:txBody>
      </p:sp>
    </p:spTree>
    <p:extLst>
      <p:ext uri="{BB962C8B-B14F-4D97-AF65-F5344CB8AC3E}">
        <p14:creationId xmlns:p14="http://schemas.microsoft.com/office/powerpoint/2010/main" val="2797925680"/>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ChangeArrowheads="1"/>
          </p:cNvSpPr>
          <p:nvPr>
            <p:ph type="title" idx="4294967295"/>
          </p:nvPr>
        </p:nvSpPr>
        <p:spPr/>
        <p:txBody>
          <a:bodyPr/>
          <a:lstStyle/>
          <a:p>
            <a:r>
              <a:rPr lang="en-US" altLang="en-US" sz="2800"/>
              <a:t>Cross-Support Patterns</a:t>
            </a:r>
          </a:p>
        </p:txBody>
      </p:sp>
      <p:pic>
        <p:nvPicPr>
          <p:cNvPr id="74755" name="Picture 3" descr="suppdist"/>
          <p:cNvPicPr>
            <a:picLocks noGrp="1" noChangeAspect="1" noChangeArrowheads="1"/>
          </p:cNvPicPr>
          <p:nvPr>
            <p:ph idx="4294967295"/>
          </p:nvPr>
        </p:nvPicPr>
        <p:blipFill>
          <a:blip r:embed="rId2">
            <a:extLst>
              <a:ext uri="{28A0092B-C50C-407E-A947-70E740481C1C}">
                <a14:useLocalDpi xmlns:a14="http://schemas.microsoft.com/office/drawing/2010/main" val="0"/>
              </a:ext>
            </a:extLst>
          </a:blip>
          <a:srcRect t="9784"/>
          <a:stretch>
            <a:fillRect/>
          </a:stretch>
        </p:blipFill>
        <p:spPr>
          <a:xfrm>
            <a:off x="228600" y="2133600"/>
            <a:ext cx="4572000" cy="3200400"/>
          </a:xfrm>
          <a:noFill/>
        </p:spPr>
      </p:pic>
      <p:sp>
        <p:nvSpPr>
          <p:cNvPr id="74756" name="Text Box 4"/>
          <p:cNvSpPr txBox="1">
            <a:spLocks noChangeArrowheads="1"/>
          </p:cNvSpPr>
          <p:nvPr/>
        </p:nvSpPr>
        <p:spPr bwMode="auto">
          <a:xfrm>
            <a:off x="4114800" y="5715000"/>
            <a:ext cx="6858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eaLnBrk="1" hangingPunct="1">
              <a:spcBef>
                <a:spcPct val="50000"/>
              </a:spcBef>
              <a:spcAft>
                <a:spcPct val="0"/>
              </a:spcAft>
              <a:buClrTx/>
              <a:buSzTx/>
              <a:buFontTx/>
              <a:buNone/>
            </a:pPr>
            <a:r>
              <a:rPr lang="en-US" altLang="en-US" sz="2000" b="0">
                <a:latin typeface="Tahoma" pitchFamily="34" charset="0"/>
              </a:rPr>
              <a:t>milk</a:t>
            </a:r>
          </a:p>
        </p:txBody>
      </p:sp>
      <p:sp>
        <p:nvSpPr>
          <p:cNvPr id="74757" name="Line 5"/>
          <p:cNvSpPr>
            <a:spLocks noChangeShapeType="1"/>
          </p:cNvSpPr>
          <p:nvPr/>
        </p:nvSpPr>
        <p:spPr bwMode="auto">
          <a:xfrm flipV="1">
            <a:off x="4419600" y="5181600"/>
            <a:ext cx="0" cy="533400"/>
          </a:xfrm>
          <a:prstGeom prst="line">
            <a:avLst/>
          </a:prstGeom>
          <a:noFill/>
          <a:ln w="25400">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74758" name="Line 6"/>
          <p:cNvSpPr>
            <a:spLocks noChangeShapeType="1"/>
          </p:cNvSpPr>
          <p:nvPr/>
        </p:nvSpPr>
        <p:spPr bwMode="auto">
          <a:xfrm flipV="1">
            <a:off x="1752600" y="5165725"/>
            <a:ext cx="0" cy="533400"/>
          </a:xfrm>
          <a:prstGeom prst="line">
            <a:avLst/>
          </a:prstGeom>
          <a:noFill/>
          <a:ln w="25400">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74759" name="Text Box 7"/>
          <p:cNvSpPr txBox="1">
            <a:spLocks noChangeArrowheads="1"/>
          </p:cNvSpPr>
          <p:nvPr/>
        </p:nvSpPr>
        <p:spPr bwMode="auto">
          <a:xfrm>
            <a:off x="1295400" y="5699125"/>
            <a:ext cx="10668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eaLnBrk="1" hangingPunct="1">
              <a:spcBef>
                <a:spcPct val="50000"/>
              </a:spcBef>
              <a:spcAft>
                <a:spcPct val="0"/>
              </a:spcAft>
              <a:buClrTx/>
              <a:buSzTx/>
              <a:buFontTx/>
              <a:buNone/>
            </a:pPr>
            <a:r>
              <a:rPr lang="en-US" altLang="en-US" sz="2000" b="0">
                <a:latin typeface="Tahoma" pitchFamily="34" charset="0"/>
              </a:rPr>
              <a:t>caviar</a:t>
            </a:r>
          </a:p>
        </p:txBody>
      </p:sp>
      <p:sp>
        <p:nvSpPr>
          <p:cNvPr id="74760" name="Text Box 8"/>
          <p:cNvSpPr txBox="1">
            <a:spLocks noChangeArrowheads="1"/>
          </p:cNvSpPr>
          <p:nvPr/>
        </p:nvSpPr>
        <p:spPr bwMode="auto">
          <a:xfrm>
            <a:off x="4953000" y="2162175"/>
            <a:ext cx="4114800" cy="283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eaLnBrk="1" hangingPunct="1">
              <a:spcBef>
                <a:spcPct val="50000"/>
              </a:spcBef>
              <a:spcAft>
                <a:spcPct val="0"/>
              </a:spcAft>
              <a:buClrTx/>
              <a:buSzTx/>
              <a:buFontTx/>
              <a:buNone/>
            </a:pPr>
            <a:r>
              <a:rPr lang="en-US" altLang="en-US" sz="2000" b="0" dirty="0">
                <a:latin typeface="Tahoma" pitchFamily="34" charset="0"/>
              </a:rPr>
              <a:t>A cross-support pattern involves items with varying degree of support</a:t>
            </a:r>
          </a:p>
          <a:p>
            <a:pPr eaLnBrk="1" hangingPunct="1">
              <a:spcBef>
                <a:spcPct val="50000"/>
              </a:spcBef>
              <a:spcAft>
                <a:spcPct val="0"/>
              </a:spcAft>
              <a:buClrTx/>
              <a:buSzTx/>
              <a:buFontTx/>
              <a:buChar char="•"/>
            </a:pPr>
            <a:r>
              <a:rPr lang="en-US" altLang="en-US" sz="2000" b="0" dirty="0">
                <a:latin typeface="Tahoma" pitchFamily="34" charset="0"/>
              </a:rPr>
              <a:t> Example: {</a:t>
            </a:r>
            <a:r>
              <a:rPr lang="en-US" altLang="en-US" sz="2000" b="0" dirty="0" err="1">
                <a:latin typeface="Tahoma" pitchFamily="34" charset="0"/>
              </a:rPr>
              <a:t>caviar,milk</a:t>
            </a:r>
            <a:r>
              <a:rPr lang="en-US" altLang="en-US" sz="2000" b="0" dirty="0">
                <a:latin typeface="Tahoma" pitchFamily="34" charset="0"/>
              </a:rPr>
              <a:t>}</a:t>
            </a:r>
          </a:p>
          <a:p>
            <a:pPr eaLnBrk="1" hangingPunct="1">
              <a:spcBef>
                <a:spcPct val="50000"/>
              </a:spcBef>
              <a:spcAft>
                <a:spcPct val="0"/>
              </a:spcAft>
              <a:buClrTx/>
              <a:buSzTx/>
              <a:buFontTx/>
              <a:buChar char="•"/>
            </a:pPr>
            <a:endParaRPr lang="en-US" altLang="en-US" sz="2000" b="0" dirty="0">
              <a:latin typeface="Tahoma" pitchFamily="34" charset="0"/>
            </a:endParaRPr>
          </a:p>
          <a:p>
            <a:pPr eaLnBrk="1" hangingPunct="1">
              <a:spcBef>
                <a:spcPct val="50000"/>
              </a:spcBef>
              <a:spcAft>
                <a:spcPct val="0"/>
              </a:spcAft>
              <a:buClrTx/>
              <a:buSzTx/>
              <a:buFontTx/>
              <a:buNone/>
            </a:pPr>
            <a:r>
              <a:rPr lang="en-US" altLang="en-US" sz="2000" b="0" dirty="0">
                <a:solidFill>
                  <a:srgbClr val="FF0000"/>
                </a:solidFill>
                <a:latin typeface="Tahoma" pitchFamily="34" charset="0"/>
              </a:rPr>
              <a:t>How to avoid such patterns?</a:t>
            </a:r>
          </a:p>
          <a:p>
            <a:pPr eaLnBrk="1" hangingPunct="1">
              <a:spcBef>
                <a:spcPct val="50000"/>
              </a:spcBef>
              <a:spcAft>
                <a:spcPct val="0"/>
              </a:spcAft>
              <a:buClrTx/>
              <a:buSzTx/>
              <a:buFontTx/>
              <a:buNone/>
            </a:pPr>
            <a:endParaRPr lang="en-US" altLang="en-US" sz="2000" b="0" dirty="0">
              <a:latin typeface="Tahoma" pitchFamily="34" charset="0"/>
            </a:endParaRPr>
          </a:p>
        </p:txBody>
      </p:sp>
    </p:spTree>
    <p:extLst>
      <p:ext uri="{BB962C8B-B14F-4D97-AF65-F5344CB8AC3E}">
        <p14:creationId xmlns:p14="http://schemas.microsoft.com/office/powerpoint/2010/main" val="657938473"/>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ChangeArrowheads="1"/>
          </p:cNvSpPr>
          <p:nvPr>
            <p:ph type="title" idx="4294967295"/>
          </p:nvPr>
        </p:nvSpPr>
        <p:spPr/>
        <p:txBody>
          <a:bodyPr/>
          <a:lstStyle/>
          <a:p>
            <a:r>
              <a:rPr lang="en-US" altLang="en-US" dirty="0"/>
              <a:t>A Measure of Cross Support</a:t>
            </a:r>
          </a:p>
        </p:txBody>
      </p:sp>
      <mc:AlternateContent xmlns:mc="http://schemas.openxmlformats.org/markup-compatibility/2006" xmlns:a14="http://schemas.microsoft.com/office/drawing/2010/main">
        <mc:Choice Requires="a14">
          <p:sp>
            <p:nvSpPr>
              <p:cNvPr id="1334275" name="Rectangle 3"/>
              <p:cNvSpPr>
                <a:spLocks noGrp="1" noChangeArrowheads="1"/>
              </p:cNvSpPr>
              <p:nvPr>
                <p:ph type="body" idx="4294967295"/>
              </p:nvPr>
            </p:nvSpPr>
            <p:spPr/>
            <p:txBody>
              <a:bodyPr>
                <a:normAutofit/>
              </a:bodyPr>
              <a:lstStyle/>
              <a:p>
                <a:pPr marL="292100" lvl="1" indent="-292100">
                  <a:lnSpc>
                    <a:spcPct val="90000"/>
                  </a:lnSpc>
                  <a:buSzPct val="75000"/>
                  <a:buFont typeface="Monotype Sorts" pitchFamily="2" charset="2"/>
                  <a:buChar char="l"/>
                </a:pPr>
                <a:r>
                  <a:rPr lang="en-US" altLang="en-US" dirty="0"/>
                  <a:t>Given an </a:t>
                </a:r>
                <a:r>
                  <a:rPr lang="en-US" altLang="en-US" dirty="0" err="1"/>
                  <a:t>itemset</a:t>
                </a:r>
                <a:r>
                  <a:rPr lang="en-US" altLang="en-US" dirty="0"/>
                  <a:t>,</a:t>
                </a:r>
                <a14:m>
                  <m:oMath xmlns:m="http://schemas.openxmlformats.org/officeDocument/2006/math">
                    <m:r>
                      <a:rPr lang="en-US" altLang="en-US" b="0" i="1" smtClean="0">
                        <a:latin typeface="Cambria Math"/>
                      </a:rPr>
                      <m:t>𝑋</m:t>
                    </m:r>
                    <m:r>
                      <a:rPr lang="en-US" altLang="en-US" b="0" i="1" smtClean="0">
                        <a:latin typeface="Cambria Math"/>
                      </a:rPr>
                      <m:t>={</m:t>
                    </m:r>
                    <m:sSub>
                      <m:sSubPr>
                        <m:ctrlPr>
                          <a:rPr lang="en-US" altLang="en-US" b="0" i="1" smtClean="0">
                            <a:latin typeface="Cambria Math" panose="02040503050406030204" pitchFamily="18" charset="0"/>
                          </a:rPr>
                        </m:ctrlPr>
                      </m:sSubPr>
                      <m:e>
                        <m:r>
                          <a:rPr lang="en-US" altLang="en-US" b="0" i="1" smtClean="0">
                            <a:latin typeface="Cambria Math"/>
                          </a:rPr>
                          <m:t>𝑥</m:t>
                        </m:r>
                      </m:e>
                      <m:sub>
                        <m:r>
                          <a:rPr lang="en-US" altLang="en-US" b="0" i="1" smtClean="0">
                            <a:latin typeface="Cambria Math"/>
                          </a:rPr>
                          <m:t>1</m:t>
                        </m:r>
                      </m:sub>
                    </m:sSub>
                    <m:r>
                      <a:rPr lang="en-US" altLang="en-US" b="0" i="1" smtClean="0">
                        <a:latin typeface="Cambria Math"/>
                      </a:rPr>
                      <m:t>,</m:t>
                    </m:r>
                    <m:sSub>
                      <m:sSubPr>
                        <m:ctrlPr>
                          <a:rPr lang="en-US" altLang="en-US" i="1">
                            <a:latin typeface="Cambria Math" panose="02040503050406030204" pitchFamily="18" charset="0"/>
                          </a:rPr>
                        </m:ctrlPr>
                      </m:sSubPr>
                      <m:e>
                        <m:r>
                          <a:rPr lang="en-US" altLang="en-US" i="1">
                            <a:latin typeface="Cambria Math"/>
                          </a:rPr>
                          <m:t>𝑥</m:t>
                        </m:r>
                      </m:e>
                      <m:sub>
                        <m:r>
                          <a:rPr lang="en-US" altLang="en-US" b="0" i="1" smtClean="0">
                            <a:latin typeface="Cambria Math"/>
                          </a:rPr>
                          <m:t>2</m:t>
                        </m:r>
                      </m:sub>
                    </m:sSub>
                    <m:r>
                      <a:rPr lang="en-US" altLang="en-US" b="0" i="1" smtClean="0">
                        <a:latin typeface="Cambria Math"/>
                      </a:rPr>
                      <m:t>,…,</m:t>
                    </m:r>
                    <m:sSub>
                      <m:sSubPr>
                        <m:ctrlPr>
                          <a:rPr lang="en-US" altLang="en-US" i="1" smtClean="0">
                            <a:latin typeface="Cambria Math" panose="02040503050406030204" pitchFamily="18" charset="0"/>
                          </a:rPr>
                        </m:ctrlPr>
                      </m:sSubPr>
                      <m:e>
                        <m:r>
                          <a:rPr lang="en-US" altLang="en-US" i="1">
                            <a:latin typeface="Cambria Math"/>
                          </a:rPr>
                          <m:t>𝑥</m:t>
                        </m:r>
                      </m:e>
                      <m:sub>
                        <m:r>
                          <a:rPr lang="en-US" altLang="en-US" b="0" i="1" smtClean="0">
                            <a:latin typeface="Cambria Math"/>
                          </a:rPr>
                          <m:t>𝑑</m:t>
                        </m:r>
                      </m:sub>
                    </m:sSub>
                    <m:r>
                      <a:rPr lang="en-US" altLang="en-US" b="0" i="1" smtClean="0">
                        <a:latin typeface="Cambria Math"/>
                      </a:rPr>
                      <m:t>}</m:t>
                    </m:r>
                  </m:oMath>
                </a14:m>
                <a:r>
                  <a:rPr lang="en-US" altLang="en-US" dirty="0"/>
                  <a:t>, with </a:t>
                </a:r>
                <a14:m>
                  <m:oMath xmlns:m="http://schemas.openxmlformats.org/officeDocument/2006/math">
                    <m:r>
                      <a:rPr lang="en-US" altLang="en-US" i="1">
                        <a:latin typeface="Cambria Math"/>
                      </a:rPr>
                      <m:t>𝑑</m:t>
                    </m:r>
                  </m:oMath>
                </a14:m>
                <a:r>
                  <a:rPr lang="en-US" altLang="en-US" i="1" dirty="0">
                    <a:latin typeface="Cambria Math" panose="02040503050406030204" pitchFamily="18" charset="0"/>
                    <a:ea typeface="Cambria Math" panose="02040503050406030204" pitchFamily="18" charset="0"/>
                  </a:rPr>
                  <a:t> </a:t>
                </a:r>
                <a:r>
                  <a:rPr lang="en-US" altLang="en-US" dirty="0"/>
                  <a:t>items, we can define a measure of cross </a:t>
                </a:r>
                <a:r>
                  <a:rPr lang="en-US" altLang="en-US" dirty="0" err="1"/>
                  <a:t>support,</a:t>
                </a:r>
                <a:r>
                  <a:rPr lang="en-US" altLang="en-US" i="1" dirty="0" err="1">
                    <a:latin typeface="Cambria Math" panose="02040503050406030204" pitchFamily="18" charset="0"/>
                    <a:ea typeface="Cambria Math" panose="02040503050406030204" pitchFamily="18" charset="0"/>
                  </a:rPr>
                  <a:t>r</a:t>
                </a:r>
                <a:r>
                  <a:rPr lang="en-US" altLang="en-US" dirty="0">
                    <a:latin typeface="Cambria Math" panose="02040503050406030204" pitchFamily="18" charset="0"/>
                    <a:ea typeface="Cambria Math" panose="02040503050406030204" pitchFamily="18" charset="0"/>
                  </a:rPr>
                  <a:t>,</a:t>
                </a:r>
                <a:r>
                  <a:rPr lang="en-US" altLang="en-US" i="1" dirty="0">
                    <a:latin typeface="Cambria Math" panose="02040503050406030204" pitchFamily="18" charset="0"/>
                    <a:ea typeface="Cambria Math" panose="02040503050406030204" pitchFamily="18" charset="0"/>
                  </a:rPr>
                  <a:t> </a:t>
                </a:r>
                <a:r>
                  <a:rPr lang="en-US" altLang="en-US" dirty="0">
                    <a:latin typeface="Cambria Math" panose="02040503050406030204" pitchFamily="18" charset="0"/>
                    <a:ea typeface="Cambria Math" panose="02040503050406030204" pitchFamily="18" charset="0"/>
                  </a:rPr>
                  <a:t>for the </a:t>
                </a:r>
                <a:r>
                  <a:rPr lang="en-US" altLang="en-US" dirty="0" err="1">
                    <a:latin typeface="Cambria Math" panose="02040503050406030204" pitchFamily="18" charset="0"/>
                    <a:ea typeface="Cambria Math" panose="02040503050406030204" pitchFamily="18" charset="0"/>
                  </a:rPr>
                  <a:t>itemset</a:t>
                </a:r>
                <a:br>
                  <a:rPr lang="en-US" altLang="en-US" dirty="0">
                    <a:latin typeface="Cambria Math" panose="02040503050406030204" pitchFamily="18" charset="0"/>
                    <a:ea typeface="Cambria Math" panose="02040503050406030204" pitchFamily="18" charset="0"/>
                  </a:rPr>
                </a:br>
                <a:br>
                  <a:rPr lang="en-US" altLang="en-US" dirty="0">
                    <a:latin typeface="Cambria Math" panose="02040503050406030204" pitchFamily="18" charset="0"/>
                    <a:ea typeface="Cambria Math" panose="02040503050406030204" pitchFamily="18" charset="0"/>
                  </a:rPr>
                </a:br>
                <a:br>
                  <a:rPr lang="en-US" altLang="en-US" dirty="0">
                    <a:latin typeface="Cambria Math" panose="02040503050406030204" pitchFamily="18" charset="0"/>
                    <a:ea typeface="Cambria Math" panose="02040503050406030204" pitchFamily="18" charset="0"/>
                  </a:rPr>
                </a:br>
                <a:br>
                  <a:rPr lang="en-US" altLang="en-US" dirty="0">
                    <a:latin typeface="Cambria Math" panose="02040503050406030204" pitchFamily="18" charset="0"/>
                    <a:ea typeface="Cambria Math" panose="02040503050406030204" pitchFamily="18" charset="0"/>
                  </a:rPr>
                </a:br>
                <a:br>
                  <a:rPr lang="en-US" altLang="en-US" dirty="0">
                    <a:latin typeface="Cambria Math" panose="02040503050406030204" pitchFamily="18" charset="0"/>
                    <a:ea typeface="Cambria Math" panose="02040503050406030204" pitchFamily="18" charset="0"/>
                  </a:rPr>
                </a:br>
                <a:br>
                  <a:rPr lang="en-US" altLang="en-US" dirty="0">
                    <a:latin typeface="Cambria Math" panose="02040503050406030204" pitchFamily="18" charset="0"/>
                    <a:ea typeface="Cambria Math" panose="02040503050406030204" pitchFamily="18" charset="0"/>
                  </a:rPr>
                </a:br>
                <a:br>
                  <a:rPr lang="en-US" altLang="en-US" dirty="0">
                    <a:latin typeface="Cambria Math" panose="02040503050406030204" pitchFamily="18" charset="0"/>
                    <a:ea typeface="Cambria Math" panose="02040503050406030204" pitchFamily="18" charset="0"/>
                  </a:rPr>
                </a:br>
                <a:r>
                  <a:rPr lang="en-US" altLang="en-US" dirty="0"/>
                  <a:t>where </a:t>
                </a:r>
                <a14:m>
                  <m:oMath xmlns:m="http://schemas.openxmlformats.org/officeDocument/2006/math">
                    <m:r>
                      <a:rPr lang="en-US" altLang="en-US" i="1">
                        <a:latin typeface="Cambria Math"/>
                      </a:rPr>
                      <m:t>𝑠</m:t>
                    </m:r>
                    <m:r>
                      <a:rPr lang="en-US" altLang="en-US" i="1">
                        <a:latin typeface="Cambria Math"/>
                      </a:rPr>
                      <m:t>(</m:t>
                    </m:r>
                    <m:sSub>
                      <m:sSubPr>
                        <m:ctrlPr>
                          <a:rPr lang="en-US" altLang="en-US" i="1">
                            <a:latin typeface="Cambria Math" panose="02040503050406030204" pitchFamily="18" charset="0"/>
                          </a:rPr>
                        </m:ctrlPr>
                      </m:sSubPr>
                      <m:e>
                        <m:r>
                          <a:rPr lang="en-US" altLang="en-US" i="1">
                            <a:latin typeface="Cambria Math"/>
                          </a:rPr>
                          <m:t>𝑥</m:t>
                        </m:r>
                      </m:e>
                      <m:sub>
                        <m:r>
                          <a:rPr lang="en-US" altLang="en-US" i="1">
                            <a:latin typeface="Cambria Math"/>
                          </a:rPr>
                          <m:t>𝑖</m:t>
                        </m:r>
                      </m:sub>
                    </m:sSub>
                  </m:oMath>
                </a14:m>
                <a:r>
                  <a:rPr lang="en-US" altLang="en-US" dirty="0"/>
                  <a:t>) is the support of item </a:t>
                </a:r>
                <a14:m>
                  <m:oMath xmlns:m="http://schemas.openxmlformats.org/officeDocument/2006/math">
                    <m:sSub>
                      <m:sSubPr>
                        <m:ctrlPr>
                          <a:rPr lang="en-US" altLang="en-US" i="1">
                            <a:latin typeface="Cambria Math" panose="02040503050406030204" pitchFamily="18" charset="0"/>
                          </a:rPr>
                        </m:ctrlPr>
                      </m:sSubPr>
                      <m:e>
                        <m:r>
                          <a:rPr lang="en-US" altLang="en-US" i="1">
                            <a:latin typeface="Cambria Math"/>
                          </a:rPr>
                          <m:t>𝑥</m:t>
                        </m:r>
                      </m:e>
                      <m:sub>
                        <m:r>
                          <a:rPr lang="en-US" altLang="en-US" i="1">
                            <a:latin typeface="Cambria Math"/>
                          </a:rPr>
                          <m:t>𝑖</m:t>
                        </m:r>
                      </m:sub>
                    </m:sSub>
                  </m:oMath>
                </a14:m>
                <a:r>
                  <a:rPr lang="en-US" altLang="en-US" dirty="0"/>
                  <a:t> </a:t>
                </a:r>
              </a:p>
              <a:p>
                <a:pPr>
                  <a:lnSpc>
                    <a:spcPct val="90000"/>
                  </a:lnSpc>
                </a:pPr>
                <a:endParaRPr lang="en-US" altLang="en-US" dirty="0"/>
              </a:p>
              <a:p>
                <a:pPr lvl="1">
                  <a:lnSpc>
                    <a:spcPct val="90000"/>
                  </a:lnSpc>
                </a:pPr>
                <a:r>
                  <a:rPr lang="en-US" altLang="en-US" dirty="0"/>
                  <a:t>Can use </a:t>
                </a:r>
                <a14:m>
                  <m:oMath xmlns:m="http://schemas.openxmlformats.org/officeDocument/2006/math">
                    <m:r>
                      <a:rPr lang="en-US" i="1">
                        <a:latin typeface="Cambria Math"/>
                      </a:rPr>
                      <m:t>𝑟</m:t>
                    </m:r>
                    <m:d>
                      <m:dPr>
                        <m:ctrlPr>
                          <a:rPr lang="en-US" i="1">
                            <a:latin typeface="Cambria Math" panose="02040503050406030204" pitchFamily="18" charset="0"/>
                          </a:rPr>
                        </m:ctrlPr>
                      </m:dPr>
                      <m:e>
                        <m:r>
                          <a:rPr lang="en-US" i="1">
                            <a:latin typeface="Cambria Math"/>
                          </a:rPr>
                          <m:t>𝑋</m:t>
                        </m:r>
                      </m:e>
                    </m:d>
                  </m:oMath>
                </a14:m>
                <a:r>
                  <a:rPr lang="en-US" altLang="en-US" dirty="0"/>
                  <a:t> to prune cross support patterns, but not to avoid them</a:t>
                </a:r>
              </a:p>
            </p:txBody>
          </p:sp>
        </mc:Choice>
        <mc:Fallback xmlns="">
          <p:sp>
            <p:nvSpPr>
              <p:cNvPr id="1334275" name="Rectangle 3"/>
              <p:cNvSpPr>
                <a:spLocks noGrp="1" noRot="1" noChangeAspect="1" noMove="1" noResize="1" noEditPoints="1" noAdjustHandles="1" noChangeArrowheads="1" noChangeShapeType="1" noTextEdit="1"/>
              </p:cNvSpPr>
              <p:nvPr>
                <p:ph type="body" idx="4294967295"/>
              </p:nvPr>
            </p:nvSpPr>
            <p:spPr>
              <a:blipFill rotWithShape="0">
                <a:blip r:embed="rId2"/>
                <a:stretch>
                  <a:fillRect l="-440" t="-1647" r="-95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p:cNvSpPr txBox="1"/>
              <p:nvPr/>
            </p:nvSpPr>
            <p:spPr>
              <a:xfrm>
                <a:off x="1295400" y="2438400"/>
                <a:ext cx="5758628" cy="99116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a:rPr>
                        <m:t>𝑟</m:t>
                      </m:r>
                      <m:r>
                        <a:rPr lang="en-US" sz="2800" b="0" i="1" smtClean="0">
                          <a:latin typeface="Cambria Math"/>
                        </a:rPr>
                        <m:t>(</m:t>
                      </m:r>
                      <m:r>
                        <a:rPr lang="en-US" sz="2800" b="0" i="1" smtClean="0">
                          <a:latin typeface="Cambria Math"/>
                        </a:rPr>
                        <m:t>𝑋</m:t>
                      </m:r>
                      <m:r>
                        <a:rPr lang="en-US" sz="2800" b="0" i="1" smtClean="0">
                          <a:latin typeface="Cambria Math"/>
                        </a:rPr>
                        <m:t>)= </m:t>
                      </m:r>
                      <m:f>
                        <m:fPr>
                          <m:ctrlPr>
                            <a:rPr lang="en-US" sz="2800" b="0" i="1" smtClean="0">
                              <a:latin typeface="Cambria Math" panose="02040503050406030204" pitchFamily="18" charset="0"/>
                            </a:rPr>
                          </m:ctrlPr>
                        </m:fPr>
                        <m:num>
                          <m:r>
                            <a:rPr lang="en-US" sz="2800" b="1" i="0" smtClean="0">
                              <a:latin typeface="Cambria Math"/>
                            </a:rPr>
                            <m:t>𝐦𝐢𝐧</m:t>
                          </m:r>
                          <m:r>
                            <a:rPr lang="en-US" sz="2800" b="0" i="1" smtClean="0">
                              <a:latin typeface="Cambria Math"/>
                            </a:rPr>
                            <m:t>{</m:t>
                          </m:r>
                          <m:r>
                            <a:rPr lang="en-US" sz="2800" b="0" i="1" smtClean="0">
                              <a:latin typeface="Cambria Math"/>
                            </a:rPr>
                            <m:t>𝑠</m:t>
                          </m:r>
                          <m:r>
                            <a:rPr lang="en-US" sz="2800" b="0" i="1" smtClean="0">
                              <a:latin typeface="Cambria Math"/>
                            </a:rPr>
                            <m:t>(</m:t>
                          </m:r>
                          <m:sSub>
                            <m:sSubPr>
                              <m:ctrlPr>
                                <a:rPr lang="en-US" sz="2800" b="0" i="1" smtClean="0">
                                  <a:latin typeface="Cambria Math" panose="02040503050406030204" pitchFamily="18" charset="0"/>
                                </a:rPr>
                              </m:ctrlPr>
                            </m:sSubPr>
                            <m:e>
                              <m:r>
                                <a:rPr lang="en-US" sz="2800" b="0" i="1" smtClean="0">
                                  <a:latin typeface="Cambria Math"/>
                                </a:rPr>
                                <m:t>𝑥</m:t>
                              </m:r>
                            </m:e>
                            <m:sub>
                              <m:r>
                                <a:rPr lang="en-US" sz="2800" b="0" i="1" smtClean="0">
                                  <a:latin typeface="Cambria Math"/>
                                </a:rPr>
                                <m:t>1</m:t>
                              </m:r>
                            </m:sub>
                          </m:sSub>
                          <m:r>
                            <a:rPr lang="en-US" sz="2800" b="0" i="1" smtClean="0">
                              <a:latin typeface="Cambria Math"/>
                            </a:rPr>
                            <m:t>),</m:t>
                          </m:r>
                          <m:r>
                            <a:rPr lang="en-US" sz="2800" b="0" i="1">
                              <a:latin typeface="Cambria Math"/>
                            </a:rPr>
                            <m:t>𝑠</m:t>
                          </m:r>
                          <m:r>
                            <a:rPr lang="en-US" sz="2800" b="0" i="1">
                              <a:latin typeface="Cambria Math"/>
                            </a:rPr>
                            <m:t>(</m:t>
                          </m:r>
                          <m:sSub>
                            <m:sSubPr>
                              <m:ctrlPr>
                                <a:rPr lang="en-US" sz="2800" b="0" i="1">
                                  <a:latin typeface="Cambria Math" panose="02040503050406030204" pitchFamily="18" charset="0"/>
                                </a:rPr>
                              </m:ctrlPr>
                            </m:sSubPr>
                            <m:e>
                              <m:r>
                                <a:rPr lang="en-US" sz="2800" b="0" i="1">
                                  <a:latin typeface="Cambria Math"/>
                                </a:rPr>
                                <m:t>𝑥</m:t>
                              </m:r>
                            </m:e>
                            <m:sub>
                              <m:r>
                                <a:rPr lang="en-US" sz="2800" b="0" i="1" smtClean="0">
                                  <a:latin typeface="Cambria Math"/>
                                </a:rPr>
                                <m:t>2</m:t>
                              </m:r>
                            </m:sub>
                          </m:sSub>
                          <m:r>
                            <a:rPr lang="en-US" sz="2800" b="0" i="1">
                              <a:latin typeface="Cambria Math"/>
                            </a:rPr>
                            <m:t>)</m:t>
                          </m:r>
                          <m:r>
                            <a:rPr lang="en-US" sz="2800" b="0" i="1" smtClean="0">
                              <a:latin typeface="Cambria Math"/>
                            </a:rPr>
                            <m:t>, …,</m:t>
                          </m:r>
                          <m:r>
                            <a:rPr lang="en-US" sz="2800" b="0" i="1">
                              <a:latin typeface="Cambria Math"/>
                            </a:rPr>
                            <m:t>𝑠</m:t>
                          </m:r>
                          <m:r>
                            <a:rPr lang="en-US" sz="2800" b="0" i="1">
                              <a:latin typeface="Cambria Math"/>
                            </a:rPr>
                            <m:t>(</m:t>
                          </m:r>
                          <m:sSub>
                            <m:sSubPr>
                              <m:ctrlPr>
                                <a:rPr lang="en-US" sz="2800" b="0" i="1">
                                  <a:latin typeface="Cambria Math" panose="02040503050406030204" pitchFamily="18" charset="0"/>
                                </a:rPr>
                              </m:ctrlPr>
                            </m:sSubPr>
                            <m:e>
                              <m:r>
                                <a:rPr lang="en-US" sz="2800" b="0" i="1">
                                  <a:latin typeface="Cambria Math"/>
                                </a:rPr>
                                <m:t>𝑥</m:t>
                              </m:r>
                            </m:e>
                            <m:sub>
                              <m:r>
                                <a:rPr lang="en-US" sz="2800" b="0" i="1" smtClean="0">
                                  <a:latin typeface="Cambria Math"/>
                                </a:rPr>
                                <m:t>𝑑</m:t>
                              </m:r>
                            </m:sub>
                          </m:sSub>
                          <m:r>
                            <a:rPr lang="en-US" sz="2800" b="0" i="1">
                              <a:latin typeface="Cambria Math"/>
                            </a:rPr>
                            <m:t>)</m:t>
                          </m:r>
                          <m:r>
                            <a:rPr lang="en-US" sz="2800" b="0" i="1" smtClean="0">
                              <a:latin typeface="Cambria Math"/>
                            </a:rPr>
                            <m:t>}</m:t>
                          </m:r>
                        </m:num>
                        <m:den>
                          <m:r>
                            <a:rPr lang="en-US" sz="2800" b="1" i="0" smtClean="0">
                              <a:latin typeface="Cambria Math"/>
                            </a:rPr>
                            <m:t>𝐦𝐚𝐱</m:t>
                          </m:r>
                          <m:r>
                            <a:rPr lang="en-US" sz="2800" b="0" i="1">
                              <a:latin typeface="Cambria Math"/>
                            </a:rPr>
                            <m:t>{</m:t>
                          </m:r>
                          <m:r>
                            <a:rPr lang="en-US" sz="2800" b="0" i="1">
                              <a:latin typeface="Cambria Math"/>
                            </a:rPr>
                            <m:t>𝑠</m:t>
                          </m:r>
                          <m:r>
                            <a:rPr lang="en-US" sz="2800" b="0" i="1">
                              <a:latin typeface="Cambria Math"/>
                            </a:rPr>
                            <m:t>(</m:t>
                          </m:r>
                          <m:sSub>
                            <m:sSubPr>
                              <m:ctrlPr>
                                <a:rPr lang="en-US" sz="2800" b="0" i="1">
                                  <a:latin typeface="Cambria Math" panose="02040503050406030204" pitchFamily="18" charset="0"/>
                                </a:rPr>
                              </m:ctrlPr>
                            </m:sSubPr>
                            <m:e>
                              <m:r>
                                <a:rPr lang="en-US" sz="2800" b="0" i="1">
                                  <a:latin typeface="Cambria Math"/>
                                </a:rPr>
                                <m:t>𝑥</m:t>
                              </m:r>
                            </m:e>
                            <m:sub>
                              <m:r>
                                <a:rPr lang="en-US" sz="2800" b="0" i="1">
                                  <a:latin typeface="Cambria Math"/>
                                </a:rPr>
                                <m:t>1</m:t>
                              </m:r>
                            </m:sub>
                          </m:sSub>
                          <m:r>
                            <a:rPr lang="en-US" sz="2800" b="0" i="1">
                              <a:latin typeface="Cambria Math"/>
                            </a:rPr>
                            <m:t>),</m:t>
                          </m:r>
                          <m:r>
                            <a:rPr lang="en-US" sz="2800" b="0" i="1">
                              <a:latin typeface="Cambria Math"/>
                            </a:rPr>
                            <m:t>𝑠</m:t>
                          </m:r>
                          <m:r>
                            <a:rPr lang="en-US" sz="2800" b="0" i="1">
                              <a:latin typeface="Cambria Math"/>
                            </a:rPr>
                            <m:t>(</m:t>
                          </m:r>
                          <m:sSub>
                            <m:sSubPr>
                              <m:ctrlPr>
                                <a:rPr lang="en-US" sz="2800" b="0" i="1">
                                  <a:latin typeface="Cambria Math" panose="02040503050406030204" pitchFamily="18" charset="0"/>
                                </a:rPr>
                              </m:ctrlPr>
                            </m:sSubPr>
                            <m:e>
                              <m:r>
                                <a:rPr lang="en-US" sz="2800" b="0" i="1">
                                  <a:latin typeface="Cambria Math"/>
                                </a:rPr>
                                <m:t>𝑥</m:t>
                              </m:r>
                            </m:e>
                            <m:sub>
                              <m:r>
                                <a:rPr lang="en-US" sz="2800" b="0" i="1">
                                  <a:latin typeface="Cambria Math"/>
                                </a:rPr>
                                <m:t>2</m:t>
                              </m:r>
                            </m:sub>
                          </m:sSub>
                          <m:r>
                            <a:rPr lang="en-US" sz="2800" b="0" i="1">
                              <a:latin typeface="Cambria Math"/>
                            </a:rPr>
                            <m:t>), …,</m:t>
                          </m:r>
                          <m:r>
                            <a:rPr lang="en-US" sz="2800" b="0" i="1">
                              <a:latin typeface="Cambria Math"/>
                            </a:rPr>
                            <m:t>𝑠</m:t>
                          </m:r>
                          <m:r>
                            <a:rPr lang="en-US" sz="2800" b="0" i="1">
                              <a:latin typeface="Cambria Math"/>
                            </a:rPr>
                            <m:t>(</m:t>
                          </m:r>
                          <m:sSub>
                            <m:sSubPr>
                              <m:ctrlPr>
                                <a:rPr lang="en-US" sz="2800" b="0" i="1">
                                  <a:latin typeface="Cambria Math" panose="02040503050406030204" pitchFamily="18" charset="0"/>
                                </a:rPr>
                              </m:ctrlPr>
                            </m:sSubPr>
                            <m:e>
                              <m:r>
                                <a:rPr lang="en-US" sz="2800" b="0" i="1">
                                  <a:latin typeface="Cambria Math"/>
                                </a:rPr>
                                <m:t>𝑥</m:t>
                              </m:r>
                            </m:e>
                            <m:sub>
                              <m:r>
                                <a:rPr lang="en-US" sz="2800" b="0" i="1">
                                  <a:latin typeface="Cambria Math"/>
                                </a:rPr>
                                <m:t>𝑑</m:t>
                              </m:r>
                            </m:sub>
                          </m:sSub>
                          <m:r>
                            <a:rPr lang="en-US" sz="2800" b="0" i="1">
                              <a:latin typeface="Cambria Math"/>
                            </a:rPr>
                            <m:t>)}</m:t>
                          </m:r>
                        </m:den>
                      </m:f>
                    </m:oMath>
                  </m:oMathPara>
                </a14:m>
                <a:endParaRPr lang="en-US" sz="2800" b="0" dirty="0"/>
              </a:p>
            </p:txBody>
          </p:sp>
        </mc:Choice>
        <mc:Fallback xmlns="">
          <p:sp>
            <p:nvSpPr>
              <p:cNvPr id="4" name="TextBox 3"/>
              <p:cNvSpPr txBox="1">
                <a:spLocks noRot="1" noChangeAspect="1" noMove="1" noResize="1" noEditPoints="1" noAdjustHandles="1" noChangeArrowheads="1" noChangeShapeType="1" noTextEdit="1"/>
              </p:cNvSpPr>
              <p:nvPr/>
            </p:nvSpPr>
            <p:spPr>
              <a:xfrm>
                <a:off x="1295400" y="2438400"/>
                <a:ext cx="5758628" cy="991169"/>
              </a:xfrm>
              <a:prstGeom prst="rect">
                <a:avLst/>
              </a:prstGeom>
              <a:blipFill rotWithShape="0">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866221385"/>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idx="4294967295"/>
          </p:nvPr>
        </p:nvSpPr>
        <p:spPr/>
        <p:txBody>
          <a:bodyPr/>
          <a:lstStyle/>
          <a:p>
            <a:r>
              <a:rPr lang="en-US" altLang="en-US" sz="2800" dirty="0"/>
              <a:t>Confidence and Cross-Support Patterns</a:t>
            </a:r>
          </a:p>
        </p:txBody>
      </p:sp>
      <p:pic>
        <p:nvPicPr>
          <p:cNvPr id="75779" name="Picture 3" descr="suppdist"/>
          <p:cNvPicPr>
            <a:picLocks noGrp="1" noChangeAspect="1" noChangeArrowheads="1"/>
          </p:cNvPicPr>
          <p:nvPr>
            <p:ph idx="4294967295"/>
          </p:nvPr>
        </p:nvPicPr>
        <p:blipFill>
          <a:blip r:embed="rId2">
            <a:extLst>
              <a:ext uri="{28A0092B-C50C-407E-A947-70E740481C1C}">
                <a14:useLocalDpi xmlns:a14="http://schemas.microsoft.com/office/drawing/2010/main" val="0"/>
              </a:ext>
            </a:extLst>
          </a:blip>
          <a:srcRect t="9784"/>
          <a:stretch>
            <a:fillRect/>
          </a:stretch>
        </p:blipFill>
        <p:spPr>
          <a:xfrm>
            <a:off x="228600" y="2133600"/>
            <a:ext cx="4572000" cy="3200400"/>
          </a:xfrm>
          <a:noFill/>
        </p:spPr>
      </p:pic>
      <p:sp>
        <p:nvSpPr>
          <p:cNvPr id="75780" name="Text Box 4"/>
          <p:cNvSpPr txBox="1">
            <a:spLocks noChangeArrowheads="1"/>
          </p:cNvSpPr>
          <p:nvPr/>
        </p:nvSpPr>
        <p:spPr bwMode="auto">
          <a:xfrm>
            <a:off x="4114800" y="5715000"/>
            <a:ext cx="6858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eaLnBrk="1" hangingPunct="1">
              <a:spcBef>
                <a:spcPct val="50000"/>
              </a:spcBef>
              <a:spcAft>
                <a:spcPct val="0"/>
              </a:spcAft>
              <a:buClrTx/>
              <a:buSzTx/>
              <a:buFontTx/>
              <a:buNone/>
            </a:pPr>
            <a:r>
              <a:rPr lang="en-US" altLang="en-US" sz="2000" b="0">
                <a:latin typeface="Tahoma" pitchFamily="34" charset="0"/>
              </a:rPr>
              <a:t>milk</a:t>
            </a:r>
          </a:p>
        </p:txBody>
      </p:sp>
      <p:sp>
        <p:nvSpPr>
          <p:cNvPr id="75781" name="Line 5"/>
          <p:cNvSpPr>
            <a:spLocks noChangeShapeType="1"/>
          </p:cNvSpPr>
          <p:nvPr/>
        </p:nvSpPr>
        <p:spPr bwMode="auto">
          <a:xfrm flipV="1">
            <a:off x="4419600" y="5181600"/>
            <a:ext cx="0" cy="533400"/>
          </a:xfrm>
          <a:prstGeom prst="line">
            <a:avLst/>
          </a:prstGeom>
          <a:noFill/>
          <a:ln w="25400">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75782" name="Line 6"/>
          <p:cNvSpPr>
            <a:spLocks noChangeShapeType="1"/>
          </p:cNvSpPr>
          <p:nvPr/>
        </p:nvSpPr>
        <p:spPr bwMode="auto">
          <a:xfrm flipV="1">
            <a:off x="1752600" y="5165725"/>
            <a:ext cx="0" cy="533400"/>
          </a:xfrm>
          <a:prstGeom prst="line">
            <a:avLst/>
          </a:prstGeom>
          <a:noFill/>
          <a:ln w="25400">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75783" name="Text Box 7"/>
          <p:cNvSpPr txBox="1">
            <a:spLocks noChangeArrowheads="1"/>
          </p:cNvSpPr>
          <p:nvPr/>
        </p:nvSpPr>
        <p:spPr bwMode="auto">
          <a:xfrm>
            <a:off x="1295400" y="5699125"/>
            <a:ext cx="10668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eaLnBrk="1" hangingPunct="1">
              <a:spcBef>
                <a:spcPct val="50000"/>
              </a:spcBef>
              <a:spcAft>
                <a:spcPct val="0"/>
              </a:spcAft>
              <a:buClrTx/>
              <a:buSzTx/>
              <a:buFontTx/>
              <a:buNone/>
            </a:pPr>
            <a:r>
              <a:rPr lang="en-US" altLang="en-US" sz="2000" b="0">
                <a:latin typeface="Tahoma" pitchFamily="34" charset="0"/>
              </a:rPr>
              <a:t>caviar</a:t>
            </a:r>
          </a:p>
        </p:txBody>
      </p:sp>
      <p:sp>
        <p:nvSpPr>
          <p:cNvPr id="75784" name="Text Box 8"/>
          <p:cNvSpPr txBox="1">
            <a:spLocks noChangeArrowheads="1"/>
          </p:cNvSpPr>
          <p:nvPr/>
        </p:nvSpPr>
        <p:spPr bwMode="auto">
          <a:xfrm>
            <a:off x="4953000" y="1673225"/>
            <a:ext cx="4114800" cy="41857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eaLnBrk="1" hangingPunct="1">
              <a:spcBef>
                <a:spcPct val="50000"/>
              </a:spcBef>
              <a:spcAft>
                <a:spcPct val="0"/>
              </a:spcAft>
              <a:buClrTx/>
              <a:buSzTx/>
              <a:buFontTx/>
              <a:buNone/>
            </a:pPr>
            <a:r>
              <a:rPr lang="en-US" altLang="en-US" sz="2000" dirty="0">
                <a:latin typeface="Tahoma" pitchFamily="34" charset="0"/>
              </a:rPr>
              <a:t>Observation:</a:t>
            </a:r>
          </a:p>
          <a:p>
            <a:pPr eaLnBrk="1" hangingPunct="1">
              <a:spcBef>
                <a:spcPct val="50000"/>
              </a:spcBef>
              <a:spcAft>
                <a:spcPct val="0"/>
              </a:spcAft>
              <a:buClrTx/>
              <a:buSzTx/>
              <a:buFontTx/>
              <a:buNone/>
            </a:pPr>
            <a:r>
              <a:rPr lang="en-US" altLang="en-US" sz="2000" b="0" dirty="0" err="1">
                <a:latin typeface="Tahoma" pitchFamily="34" charset="0"/>
              </a:rPr>
              <a:t>conf</a:t>
            </a:r>
            <a:r>
              <a:rPr lang="en-US" altLang="en-US" sz="2000" b="0" dirty="0">
                <a:latin typeface="Tahoma" pitchFamily="34" charset="0"/>
              </a:rPr>
              <a:t>(</a:t>
            </a:r>
            <a:r>
              <a:rPr lang="en-US" altLang="en-US" sz="2000" b="0" dirty="0" err="1">
                <a:latin typeface="Tahoma" pitchFamily="34" charset="0"/>
              </a:rPr>
              <a:t>caviar</a:t>
            </a:r>
            <a:r>
              <a:rPr lang="en-US" altLang="en-US" sz="2000" b="0" dirty="0" err="1">
                <a:latin typeface="Tahoma" pitchFamily="34" charset="0"/>
                <a:sym typeface="Symbol" pitchFamily="18" charset="2"/>
              </a:rPr>
              <a:t>milk</a:t>
            </a:r>
            <a:r>
              <a:rPr lang="en-US" altLang="en-US" sz="2000" b="0" dirty="0">
                <a:latin typeface="Tahoma" pitchFamily="34" charset="0"/>
                <a:sym typeface="Symbol" pitchFamily="18" charset="2"/>
              </a:rPr>
              <a:t>) is very high</a:t>
            </a:r>
          </a:p>
          <a:p>
            <a:pPr eaLnBrk="1" hangingPunct="1">
              <a:spcBef>
                <a:spcPct val="50000"/>
              </a:spcBef>
              <a:spcAft>
                <a:spcPct val="0"/>
              </a:spcAft>
              <a:buClrTx/>
              <a:buSzTx/>
              <a:buFontTx/>
              <a:buNone/>
            </a:pPr>
            <a:r>
              <a:rPr lang="en-US" altLang="en-US" sz="2000" b="0" dirty="0">
                <a:latin typeface="Tahoma" pitchFamily="34" charset="0"/>
                <a:sym typeface="Symbol" pitchFamily="18" charset="2"/>
              </a:rPr>
              <a:t>	but</a:t>
            </a:r>
          </a:p>
          <a:p>
            <a:pPr eaLnBrk="1" hangingPunct="1">
              <a:spcBef>
                <a:spcPct val="50000"/>
              </a:spcBef>
              <a:spcAft>
                <a:spcPct val="0"/>
              </a:spcAft>
              <a:buClrTx/>
              <a:buSzTx/>
              <a:buFontTx/>
              <a:buNone/>
            </a:pPr>
            <a:r>
              <a:rPr lang="en-US" altLang="en-US" sz="2000" b="0" dirty="0" err="1">
                <a:latin typeface="Tahoma" pitchFamily="34" charset="0"/>
              </a:rPr>
              <a:t>conf</a:t>
            </a:r>
            <a:r>
              <a:rPr lang="en-US" altLang="en-US" sz="2000" b="0" dirty="0">
                <a:latin typeface="Tahoma" pitchFamily="34" charset="0"/>
              </a:rPr>
              <a:t>(</a:t>
            </a:r>
            <a:r>
              <a:rPr lang="en-US" altLang="en-US" sz="2000" b="0" dirty="0" err="1">
                <a:latin typeface="Tahoma" pitchFamily="34" charset="0"/>
              </a:rPr>
              <a:t>milk</a:t>
            </a:r>
            <a:r>
              <a:rPr lang="en-US" altLang="en-US" sz="2000" b="0" dirty="0" err="1">
                <a:latin typeface="Tahoma" pitchFamily="34" charset="0"/>
                <a:sym typeface="Symbol" pitchFamily="18" charset="2"/>
              </a:rPr>
              <a:t>caviar</a:t>
            </a:r>
            <a:r>
              <a:rPr lang="en-US" altLang="en-US" sz="2000" b="0" dirty="0">
                <a:latin typeface="Tahoma" pitchFamily="34" charset="0"/>
                <a:sym typeface="Symbol" pitchFamily="18" charset="2"/>
              </a:rPr>
              <a:t>) is very low</a:t>
            </a:r>
          </a:p>
          <a:p>
            <a:pPr eaLnBrk="1" hangingPunct="1">
              <a:spcBef>
                <a:spcPct val="50000"/>
              </a:spcBef>
              <a:spcAft>
                <a:spcPct val="0"/>
              </a:spcAft>
              <a:buClrTx/>
              <a:buSzTx/>
              <a:buFontTx/>
              <a:buNone/>
            </a:pPr>
            <a:endParaRPr lang="en-US" altLang="en-US" sz="800" b="0" dirty="0">
              <a:latin typeface="Tahoma" pitchFamily="34" charset="0"/>
              <a:sym typeface="Symbol" pitchFamily="18" charset="2"/>
            </a:endParaRPr>
          </a:p>
          <a:p>
            <a:pPr eaLnBrk="1" hangingPunct="1">
              <a:spcBef>
                <a:spcPct val="50000"/>
              </a:spcBef>
              <a:spcAft>
                <a:spcPct val="0"/>
              </a:spcAft>
              <a:buClrTx/>
              <a:buSzTx/>
              <a:buFontTx/>
              <a:buNone/>
            </a:pPr>
            <a:endParaRPr lang="en-US" altLang="en-US" sz="800" b="0" dirty="0">
              <a:latin typeface="Tahoma" pitchFamily="34" charset="0"/>
              <a:sym typeface="Symbol" pitchFamily="18" charset="2"/>
            </a:endParaRPr>
          </a:p>
          <a:p>
            <a:pPr eaLnBrk="1" hangingPunct="1">
              <a:spcBef>
                <a:spcPct val="50000"/>
              </a:spcBef>
              <a:spcAft>
                <a:spcPct val="0"/>
              </a:spcAft>
              <a:buClrTx/>
              <a:buSzTx/>
              <a:buFontTx/>
              <a:buNone/>
            </a:pPr>
            <a:r>
              <a:rPr lang="en-US" altLang="en-US" sz="2000" dirty="0">
                <a:latin typeface="Tahoma" pitchFamily="34" charset="0"/>
                <a:sym typeface="Symbol" pitchFamily="18" charset="2"/>
              </a:rPr>
              <a:t>Therefore,</a:t>
            </a:r>
          </a:p>
          <a:p>
            <a:pPr eaLnBrk="1" hangingPunct="1">
              <a:spcBef>
                <a:spcPct val="50000"/>
              </a:spcBef>
              <a:spcAft>
                <a:spcPct val="0"/>
              </a:spcAft>
              <a:buClrTx/>
              <a:buSzTx/>
              <a:buFontTx/>
              <a:buNone/>
            </a:pPr>
            <a:r>
              <a:rPr lang="en-US" altLang="en-US" sz="2000" b="0" dirty="0">
                <a:latin typeface="Tahoma" pitchFamily="34" charset="0"/>
                <a:sym typeface="Symbol" pitchFamily="18" charset="2"/>
              </a:rPr>
              <a:t>min( </a:t>
            </a:r>
            <a:r>
              <a:rPr lang="en-US" altLang="en-US" sz="2000" b="0" dirty="0" err="1">
                <a:latin typeface="Tahoma" pitchFamily="34" charset="0"/>
                <a:sym typeface="Symbol" pitchFamily="18" charset="2"/>
              </a:rPr>
              <a:t>c</a:t>
            </a:r>
            <a:r>
              <a:rPr lang="en-US" altLang="en-US" sz="2000" b="0" dirty="0" err="1">
                <a:latin typeface="Tahoma" pitchFamily="34" charset="0"/>
              </a:rPr>
              <a:t>onf</a:t>
            </a:r>
            <a:r>
              <a:rPr lang="en-US" altLang="en-US" sz="2000" b="0" dirty="0">
                <a:latin typeface="Tahoma" pitchFamily="34" charset="0"/>
              </a:rPr>
              <a:t>(</a:t>
            </a:r>
            <a:r>
              <a:rPr lang="en-US" altLang="en-US" sz="2000" b="0" dirty="0" err="1">
                <a:latin typeface="Tahoma" pitchFamily="34" charset="0"/>
              </a:rPr>
              <a:t>caviar</a:t>
            </a:r>
            <a:r>
              <a:rPr lang="en-US" altLang="en-US" sz="2000" b="0" dirty="0" err="1">
                <a:latin typeface="Tahoma" pitchFamily="34" charset="0"/>
                <a:sym typeface="Symbol" pitchFamily="18" charset="2"/>
              </a:rPr>
              <a:t>milk</a:t>
            </a:r>
            <a:r>
              <a:rPr lang="en-US" altLang="en-US" sz="2000" b="0" dirty="0">
                <a:latin typeface="Tahoma" pitchFamily="34" charset="0"/>
                <a:sym typeface="Symbol" pitchFamily="18" charset="2"/>
              </a:rPr>
              <a:t>),</a:t>
            </a:r>
            <a:br>
              <a:rPr lang="en-US" altLang="en-US" sz="2000" b="0" dirty="0">
                <a:latin typeface="Tahoma" pitchFamily="34" charset="0"/>
                <a:sym typeface="Symbol" pitchFamily="18" charset="2"/>
              </a:rPr>
            </a:br>
            <a:r>
              <a:rPr lang="en-US" altLang="en-US" sz="2000" b="0" dirty="0">
                <a:latin typeface="Tahoma" pitchFamily="34" charset="0"/>
                <a:sym typeface="Symbol" pitchFamily="18" charset="2"/>
              </a:rPr>
              <a:t>        </a:t>
            </a:r>
            <a:r>
              <a:rPr lang="en-US" altLang="en-US" sz="2000" b="0" dirty="0" err="1">
                <a:latin typeface="Tahoma" pitchFamily="34" charset="0"/>
                <a:sym typeface="Symbol" pitchFamily="18" charset="2"/>
              </a:rPr>
              <a:t>c</a:t>
            </a:r>
            <a:r>
              <a:rPr lang="en-US" altLang="en-US" sz="2000" b="0" dirty="0" err="1">
                <a:latin typeface="Tahoma" pitchFamily="34" charset="0"/>
              </a:rPr>
              <a:t>onf</a:t>
            </a:r>
            <a:r>
              <a:rPr lang="en-US" altLang="en-US" sz="2000" b="0" dirty="0">
                <a:latin typeface="Tahoma" pitchFamily="34" charset="0"/>
              </a:rPr>
              <a:t>(</a:t>
            </a:r>
            <a:r>
              <a:rPr lang="en-US" altLang="en-US" sz="2000" b="0" dirty="0" err="1">
                <a:latin typeface="Tahoma" pitchFamily="34" charset="0"/>
              </a:rPr>
              <a:t>milk</a:t>
            </a:r>
            <a:r>
              <a:rPr lang="en-US" altLang="en-US" sz="2000" b="0" dirty="0" err="1">
                <a:latin typeface="Tahoma" pitchFamily="34" charset="0"/>
                <a:sym typeface="Symbol" pitchFamily="18" charset="2"/>
              </a:rPr>
              <a:t>caviar</a:t>
            </a:r>
            <a:r>
              <a:rPr lang="en-US" altLang="en-US" sz="2000" b="0" dirty="0">
                <a:latin typeface="Tahoma" pitchFamily="34" charset="0"/>
                <a:sym typeface="Symbol" pitchFamily="18" charset="2"/>
              </a:rPr>
              <a:t>) )</a:t>
            </a:r>
            <a:br>
              <a:rPr lang="en-US" altLang="en-US" sz="2000" b="0" dirty="0">
                <a:latin typeface="Tahoma" pitchFamily="34" charset="0"/>
                <a:sym typeface="Symbol" pitchFamily="18" charset="2"/>
              </a:rPr>
            </a:br>
            <a:br>
              <a:rPr lang="en-US" altLang="en-US" sz="2000" b="0" dirty="0">
                <a:latin typeface="Tahoma" pitchFamily="34" charset="0"/>
                <a:sym typeface="Symbol" pitchFamily="18" charset="2"/>
              </a:rPr>
            </a:br>
            <a:r>
              <a:rPr lang="en-US" altLang="en-US" sz="2000" b="0" dirty="0">
                <a:latin typeface="Tahoma" pitchFamily="34" charset="0"/>
                <a:sym typeface="Symbol" pitchFamily="18" charset="2"/>
              </a:rPr>
              <a:t>is also very low</a:t>
            </a:r>
          </a:p>
          <a:p>
            <a:pPr eaLnBrk="1" hangingPunct="1">
              <a:spcBef>
                <a:spcPct val="50000"/>
              </a:spcBef>
              <a:spcAft>
                <a:spcPct val="0"/>
              </a:spcAft>
              <a:buClrTx/>
              <a:buSzTx/>
              <a:buFontTx/>
              <a:buNone/>
            </a:pPr>
            <a:endParaRPr lang="en-US" altLang="en-US" sz="800" b="0" dirty="0">
              <a:latin typeface="Tahoma" pitchFamily="34" charset="0"/>
              <a:sym typeface="Symbol" pitchFamily="18" charset="2"/>
            </a:endParaRPr>
          </a:p>
        </p:txBody>
      </p:sp>
    </p:spTree>
    <p:extLst>
      <p:ext uri="{BB962C8B-B14F-4D97-AF65-F5344CB8AC3E}">
        <p14:creationId xmlns:p14="http://schemas.microsoft.com/office/powerpoint/2010/main" val="2897381627"/>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ChangeArrowheads="1"/>
          </p:cNvSpPr>
          <p:nvPr>
            <p:ph type="title" idx="4294967295"/>
          </p:nvPr>
        </p:nvSpPr>
        <p:spPr/>
        <p:txBody>
          <a:bodyPr/>
          <a:lstStyle/>
          <a:p>
            <a:r>
              <a:rPr lang="en-US" altLang="en-US" dirty="0"/>
              <a:t>H-Confidence</a:t>
            </a:r>
          </a:p>
        </p:txBody>
      </p:sp>
      <mc:AlternateContent xmlns:mc="http://schemas.openxmlformats.org/markup-compatibility/2006" xmlns:a14="http://schemas.microsoft.com/office/drawing/2010/main">
        <mc:Choice Requires="a14">
          <p:sp>
            <p:nvSpPr>
              <p:cNvPr id="1334275" name="Rectangle 3"/>
              <p:cNvSpPr>
                <a:spLocks noGrp="1" noChangeArrowheads="1"/>
              </p:cNvSpPr>
              <p:nvPr>
                <p:ph type="body" idx="4294967295"/>
              </p:nvPr>
            </p:nvSpPr>
            <p:spPr/>
            <p:txBody>
              <a:bodyPr>
                <a:normAutofit lnSpcReduction="10000"/>
              </a:bodyPr>
              <a:lstStyle/>
              <a:p>
                <a:pPr>
                  <a:lnSpc>
                    <a:spcPct val="90000"/>
                  </a:lnSpc>
                </a:pPr>
                <a:r>
                  <a:rPr lang="en-US" altLang="en-US" dirty="0"/>
                  <a:t>To avoid patterns whose items have very different support, define a new evaluation measure for </a:t>
                </a:r>
                <a:r>
                  <a:rPr lang="en-US" altLang="en-US" dirty="0" err="1"/>
                  <a:t>itemsets</a:t>
                </a:r>
                <a:endParaRPr lang="en-US" altLang="en-US" dirty="0"/>
              </a:p>
              <a:p>
                <a:pPr lvl="1">
                  <a:lnSpc>
                    <a:spcPct val="90000"/>
                  </a:lnSpc>
                </a:pPr>
                <a:r>
                  <a:rPr lang="en-US" altLang="en-US" dirty="0">
                    <a:solidFill>
                      <a:srgbClr val="C00000"/>
                    </a:solidFill>
                  </a:rPr>
                  <a:t>Known as h-confidence or all-confidence</a:t>
                </a:r>
              </a:p>
              <a:p>
                <a:pPr lvl="1">
                  <a:lnSpc>
                    <a:spcPct val="90000"/>
                  </a:lnSpc>
                </a:pPr>
                <a:endParaRPr lang="en-US" altLang="en-US" dirty="0">
                  <a:solidFill>
                    <a:srgbClr val="C00000"/>
                  </a:solidFill>
                </a:endParaRPr>
              </a:p>
              <a:p>
                <a:pPr>
                  <a:lnSpc>
                    <a:spcPct val="90000"/>
                  </a:lnSpc>
                </a:pPr>
                <a:r>
                  <a:rPr lang="en-US" altLang="en-US" dirty="0"/>
                  <a:t>Specifically, given an </a:t>
                </a:r>
                <a:r>
                  <a:rPr lang="en-US" altLang="en-US" dirty="0" err="1"/>
                  <a:t>itemset</a:t>
                </a:r>
                <a:r>
                  <a:rPr lang="en-US" altLang="en-US" dirty="0"/>
                  <a:t> </a:t>
                </a:r>
                <a14:m>
                  <m:oMath xmlns:m="http://schemas.openxmlformats.org/officeDocument/2006/math">
                    <m:r>
                      <a:rPr lang="en-US" altLang="en-US" i="1">
                        <a:latin typeface="Cambria Math"/>
                      </a:rPr>
                      <m:t>𝑋</m:t>
                    </m:r>
                    <m:r>
                      <a:rPr lang="en-US" altLang="en-US" i="1">
                        <a:latin typeface="Cambria Math"/>
                      </a:rPr>
                      <m:t>={</m:t>
                    </m:r>
                    <m:sSub>
                      <m:sSubPr>
                        <m:ctrlPr>
                          <a:rPr lang="en-US" altLang="en-US" i="1">
                            <a:latin typeface="Cambria Math" panose="02040503050406030204" pitchFamily="18" charset="0"/>
                          </a:rPr>
                        </m:ctrlPr>
                      </m:sSubPr>
                      <m:e>
                        <m:r>
                          <a:rPr lang="en-US" altLang="en-US" i="1">
                            <a:latin typeface="Cambria Math"/>
                          </a:rPr>
                          <m:t>𝑥</m:t>
                        </m:r>
                      </m:e>
                      <m:sub>
                        <m:r>
                          <a:rPr lang="en-US" altLang="en-US" i="1">
                            <a:latin typeface="Cambria Math"/>
                          </a:rPr>
                          <m:t>1</m:t>
                        </m:r>
                      </m:sub>
                    </m:sSub>
                    <m:r>
                      <a:rPr lang="en-US" altLang="en-US" i="1">
                        <a:latin typeface="Cambria Math"/>
                      </a:rPr>
                      <m:t>,</m:t>
                    </m:r>
                    <m:sSub>
                      <m:sSubPr>
                        <m:ctrlPr>
                          <a:rPr lang="en-US" altLang="en-US" i="1">
                            <a:latin typeface="Cambria Math" panose="02040503050406030204" pitchFamily="18" charset="0"/>
                          </a:rPr>
                        </m:ctrlPr>
                      </m:sSubPr>
                      <m:e>
                        <m:r>
                          <a:rPr lang="en-US" altLang="en-US" i="1">
                            <a:latin typeface="Cambria Math"/>
                          </a:rPr>
                          <m:t>𝑥</m:t>
                        </m:r>
                      </m:e>
                      <m:sub>
                        <m:r>
                          <a:rPr lang="en-US" altLang="en-US" b="0" i="1" smtClean="0">
                            <a:latin typeface="Cambria Math"/>
                          </a:rPr>
                          <m:t>2</m:t>
                        </m:r>
                      </m:sub>
                    </m:sSub>
                    <m:r>
                      <a:rPr lang="en-US" altLang="en-US" i="1">
                        <a:latin typeface="Cambria Math"/>
                      </a:rPr>
                      <m:t>,…,</m:t>
                    </m:r>
                    <m:sSub>
                      <m:sSubPr>
                        <m:ctrlPr>
                          <a:rPr lang="en-US" altLang="en-US" i="1">
                            <a:latin typeface="Cambria Math" panose="02040503050406030204" pitchFamily="18" charset="0"/>
                          </a:rPr>
                        </m:ctrlPr>
                      </m:sSubPr>
                      <m:e>
                        <m:r>
                          <a:rPr lang="en-US" altLang="en-US" i="1">
                            <a:latin typeface="Cambria Math"/>
                          </a:rPr>
                          <m:t>𝑥</m:t>
                        </m:r>
                      </m:e>
                      <m:sub>
                        <m:r>
                          <a:rPr lang="en-US" altLang="en-US" i="1">
                            <a:latin typeface="Cambria Math"/>
                          </a:rPr>
                          <m:t>𝑑</m:t>
                        </m:r>
                      </m:sub>
                    </m:sSub>
                    <m:r>
                      <a:rPr lang="en-US" altLang="en-US" i="1">
                        <a:latin typeface="Cambria Math"/>
                      </a:rPr>
                      <m:t>}</m:t>
                    </m:r>
                  </m:oMath>
                </a14:m>
                <a:r>
                  <a:rPr lang="en-US" altLang="en-US" dirty="0"/>
                  <a:t> </a:t>
                </a:r>
              </a:p>
              <a:p>
                <a:pPr lvl="1">
                  <a:lnSpc>
                    <a:spcPct val="90000"/>
                  </a:lnSpc>
                </a:pPr>
                <a:r>
                  <a:rPr lang="en-US" altLang="en-US" dirty="0"/>
                  <a:t>h-confidence is the  minimum confidence of any association rule formed from </a:t>
                </a:r>
                <a:r>
                  <a:rPr lang="en-US" altLang="en-US" dirty="0" err="1"/>
                  <a:t>itemset</a:t>
                </a:r>
                <a14:m>
                  <m:oMath xmlns:m="http://schemas.openxmlformats.org/officeDocument/2006/math">
                    <m:r>
                      <a:rPr lang="en-US" altLang="en-US" b="0" i="0" smtClean="0">
                        <a:latin typeface="Cambria Math"/>
                      </a:rPr>
                      <m:t>  </m:t>
                    </m:r>
                    <m:r>
                      <a:rPr lang="en-US" altLang="en-US" i="1">
                        <a:latin typeface="Cambria Math"/>
                      </a:rPr>
                      <m:t>𝑋</m:t>
                    </m:r>
                  </m:oMath>
                </a14:m>
                <a:endParaRPr lang="en-US" altLang="en-US" dirty="0"/>
              </a:p>
              <a:p>
                <a:pPr lvl="1">
                  <a:lnSpc>
                    <a:spcPct val="90000"/>
                  </a:lnSpc>
                </a:pPr>
                <a:endParaRPr lang="en-US" altLang="en-US" dirty="0"/>
              </a:p>
              <a:p>
                <a:pPr lvl="1">
                  <a:lnSpc>
                    <a:spcPct val="90000"/>
                  </a:lnSpc>
                </a:pPr>
                <a:r>
                  <a:rPr lang="en-US" altLang="en-US" dirty="0">
                    <a:solidFill>
                      <a:srgbClr val="C00000"/>
                    </a:solidFill>
                  </a:rPr>
                  <a:t>hconf(</a:t>
                </a:r>
                <a14:m>
                  <m:oMath xmlns:m="http://schemas.openxmlformats.org/officeDocument/2006/math">
                    <m:r>
                      <a:rPr lang="en-US" altLang="en-US" b="0" i="0" smtClean="0">
                        <a:latin typeface="Cambria Math"/>
                      </a:rPr>
                      <m:t> </m:t>
                    </m:r>
                    <m:r>
                      <a:rPr lang="en-US" altLang="en-US" i="1">
                        <a:solidFill>
                          <a:srgbClr val="C00000"/>
                        </a:solidFill>
                        <a:latin typeface="Cambria Math"/>
                      </a:rPr>
                      <m:t>𝑋</m:t>
                    </m:r>
                  </m:oMath>
                </a14:m>
                <a:r>
                  <a:rPr lang="en-US" altLang="en-US" dirty="0">
                    <a:solidFill>
                      <a:srgbClr val="C00000"/>
                    </a:solidFill>
                  </a:rPr>
                  <a:t> ) = min( conf(</a:t>
                </a:r>
                <a14:m>
                  <m:oMath xmlns:m="http://schemas.openxmlformats.org/officeDocument/2006/math">
                    <m:r>
                      <a:rPr lang="en-US" altLang="en-US" i="1">
                        <a:solidFill>
                          <a:srgbClr val="C00000"/>
                        </a:solidFill>
                        <a:latin typeface="Cambria Math"/>
                      </a:rPr>
                      <m:t>𝑋</m:t>
                    </m:r>
                  </m:oMath>
                </a14:m>
                <a:r>
                  <a:rPr lang="en-US" altLang="en-US" baseline="-25000" dirty="0">
                    <a:solidFill>
                      <a:srgbClr val="C00000"/>
                    </a:solidFill>
                  </a:rPr>
                  <a:t>1</a:t>
                </a:r>
                <a:r>
                  <a:rPr lang="en-US" dirty="0">
                    <a:solidFill>
                      <a:srgbClr val="C00000"/>
                    </a:solidFill>
                  </a:rPr>
                  <a:t>→</a:t>
                </a:r>
                <a:r>
                  <a:rPr lang="en-US" altLang="en-US" dirty="0">
                    <a:solidFill>
                      <a:srgbClr val="C00000"/>
                    </a:solidFill>
                  </a:rPr>
                  <a:t> </a:t>
                </a:r>
                <a14:m>
                  <m:oMath xmlns:m="http://schemas.openxmlformats.org/officeDocument/2006/math">
                    <m:r>
                      <a:rPr lang="en-US" altLang="en-US" i="1">
                        <a:solidFill>
                          <a:srgbClr val="C00000"/>
                        </a:solidFill>
                        <a:latin typeface="Cambria Math"/>
                      </a:rPr>
                      <m:t>𝑋</m:t>
                    </m:r>
                  </m:oMath>
                </a14:m>
                <a:r>
                  <a:rPr lang="en-US" baseline="-25000" dirty="0">
                    <a:solidFill>
                      <a:srgbClr val="C00000"/>
                    </a:solidFill>
                  </a:rPr>
                  <a:t>2</a:t>
                </a:r>
                <a:r>
                  <a:rPr lang="en-US" dirty="0">
                    <a:solidFill>
                      <a:srgbClr val="C00000"/>
                    </a:solidFill>
                  </a:rPr>
                  <a:t>) ), </a:t>
                </a:r>
                <a:br>
                  <a:rPr lang="en-US" dirty="0">
                    <a:solidFill>
                      <a:srgbClr val="C00000"/>
                    </a:solidFill>
                  </a:rPr>
                </a:br>
                <a:br>
                  <a:rPr lang="en-US" dirty="0">
                    <a:solidFill>
                      <a:srgbClr val="C00000"/>
                    </a:solidFill>
                  </a:rPr>
                </a:br>
                <a:r>
                  <a:rPr lang="en-US" dirty="0"/>
                  <a:t>where </a:t>
                </a:r>
                <a14:m>
                  <m:oMath xmlns:m="http://schemas.openxmlformats.org/officeDocument/2006/math">
                    <m:sSub>
                      <m:sSubPr>
                        <m:ctrlPr>
                          <a:rPr lang="en-US" altLang="en-US" i="1">
                            <a:latin typeface="Cambria Math" panose="02040503050406030204" pitchFamily="18" charset="0"/>
                          </a:rPr>
                        </m:ctrlPr>
                      </m:sSubPr>
                      <m:e>
                        <m:r>
                          <a:rPr lang="en-US" altLang="en-US" i="1">
                            <a:latin typeface="Cambria Math"/>
                          </a:rPr>
                          <m:t>𝑋</m:t>
                        </m:r>
                      </m:e>
                      <m:sub>
                        <m:r>
                          <a:rPr lang="en-US" altLang="en-US" b="0" i="1" smtClean="0">
                            <a:latin typeface="Cambria Math"/>
                          </a:rPr>
                          <m:t>1</m:t>
                        </m:r>
                      </m:sub>
                    </m:sSub>
                  </m:oMath>
                </a14:m>
                <a:r>
                  <a:rPr lang="en-US" altLang="en-US" dirty="0"/>
                  <a:t>,</a:t>
                </a:r>
                <a:r>
                  <a:rPr lang="en-US" altLang="en-US" baseline="-25000" dirty="0"/>
                  <a:t> </a:t>
                </a:r>
                <a14:m>
                  <m:oMath xmlns:m="http://schemas.openxmlformats.org/officeDocument/2006/math">
                    <m:sSub>
                      <m:sSubPr>
                        <m:ctrlPr>
                          <a:rPr lang="en-US" altLang="en-US" i="1">
                            <a:latin typeface="Cambria Math" panose="02040503050406030204" pitchFamily="18" charset="0"/>
                          </a:rPr>
                        </m:ctrlPr>
                      </m:sSubPr>
                      <m:e>
                        <m:r>
                          <a:rPr lang="en-US" altLang="en-US" i="1">
                            <a:latin typeface="Cambria Math"/>
                          </a:rPr>
                          <m:t>𝑋</m:t>
                        </m:r>
                      </m:e>
                      <m:sub>
                        <m:r>
                          <a:rPr lang="en-US" altLang="en-US" i="1">
                            <a:latin typeface="Cambria Math"/>
                          </a:rPr>
                          <m:t>2</m:t>
                        </m:r>
                      </m:sub>
                    </m:sSub>
                    <m:r>
                      <a:rPr lang="en-US" altLang="en-US" i="1">
                        <a:latin typeface="Cambria Math"/>
                      </a:rPr>
                      <m:t> </m:t>
                    </m:r>
                    <m:r>
                      <a:rPr lang="en-US" altLang="en-US" i="1" smtClean="0">
                        <a:latin typeface="Cambria Math"/>
                        <a:ea typeface="Cambria Math"/>
                      </a:rPr>
                      <m:t>⊂</m:t>
                    </m:r>
                  </m:oMath>
                </a14:m>
                <a:r>
                  <a:rPr lang="en-US" altLang="en-US" dirty="0"/>
                  <a:t> </a:t>
                </a:r>
                <a14:m>
                  <m:oMath xmlns:m="http://schemas.openxmlformats.org/officeDocument/2006/math">
                    <m:r>
                      <a:rPr lang="en-US" altLang="en-US" i="1" smtClean="0">
                        <a:latin typeface="Cambria Math"/>
                      </a:rPr>
                      <m:t>𝑋</m:t>
                    </m:r>
                  </m:oMath>
                </a14:m>
                <a:r>
                  <a:rPr lang="en-US" altLang="en-US" dirty="0"/>
                  <a:t>, </a:t>
                </a:r>
                <a14:m>
                  <m:oMath xmlns:m="http://schemas.openxmlformats.org/officeDocument/2006/math">
                    <m:sSub>
                      <m:sSubPr>
                        <m:ctrlPr>
                          <a:rPr lang="en-US" altLang="en-US" i="1">
                            <a:latin typeface="Cambria Math" panose="02040503050406030204" pitchFamily="18" charset="0"/>
                          </a:rPr>
                        </m:ctrlPr>
                      </m:sSubPr>
                      <m:e>
                        <m:r>
                          <a:rPr lang="en-US" altLang="en-US" i="1">
                            <a:latin typeface="Cambria Math"/>
                          </a:rPr>
                          <m:t>𝑋</m:t>
                        </m:r>
                      </m:e>
                      <m:sub>
                        <m:r>
                          <a:rPr lang="en-US" altLang="en-US" b="0" i="1" smtClean="0">
                            <a:latin typeface="Cambria Math"/>
                          </a:rPr>
                          <m:t>1</m:t>
                        </m:r>
                      </m:sub>
                    </m:sSub>
                    <m:r>
                      <a:rPr lang="en-US" altLang="en-US" i="1" dirty="0" smtClean="0">
                        <a:latin typeface="Cambria Math"/>
                        <a:ea typeface="Cambria Math"/>
                      </a:rPr>
                      <m:t>∩</m:t>
                    </m:r>
                  </m:oMath>
                </a14:m>
                <a:r>
                  <a:rPr lang="en-US" altLang="en-US" baseline="-25000" dirty="0"/>
                  <a:t> </a:t>
                </a:r>
                <a14:m>
                  <m:oMath xmlns:m="http://schemas.openxmlformats.org/officeDocument/2006/math">
                    <m:sSub>
                      <m:sSubPr>
                        <m:ctrlPr>
                          <a:rPr lang="en-US" altLang="en-US" i="1">
                            <a:latin typeface="Cambria Math" panose="02040503050406030204" pitchFamily="18" charset="0"/>
                          </a:rPr>
                        </m:ctrlPr>
                      </m:sSubPr>
                      <m:e>
                        <m:r>
                          <a:rPr lang="en-US" altLang="en-US" i="1">
                            <a:latin typeface="Cambria Math"/>
                          </a:rPr>
                          <m:t>𝑋</m:t>
                        </m:r>
                      </m:e>
                      <m:sub>
                        <m:r>
                          <a:rPr lang="en-US" altLang="en-US" i="1">
                            <a:latin typeface="Cambria Math"/>
                          </a:rPr>
                          <m:t>2</m:t>
                        </m:r>
                      </m:sub>
                    </m:sSub>
                    <m:r>
                      <a:rPr lang="en-US" altLang="en-US" b="0" i="0" smtClean="0">
                        <a:latin typeface="Cambria Math"/>
                        <a:ea typeface="Cambria Math"/>
                      </a:rPr>
                      <m:t>=</m:t>
                    </m:r>
                    <m:r>
                      <a:rPr lang="en-US" altLang="en-US" b="0" i="1" smtClean="0">
                        <a:latin typeface="Cambria Math"/>
                        <a:ea typeface="Cambria Math"/>
                      </a:rPr>
                      <m:t>∅,</m:t>
                    </m:r>
                    <m:sSub>
                      <m:sSubPr>
                        <m:ctrlPr>
                          <a:rPr lang="en-US" altLang="en-US" i="1">
                            <a:latin typeface="Cambria Math" panose="02040503050406030204" pitchFamily="18" charset="0"/>
                          </a:rPr>
                        </m:ctrlPr>
                      </m:sSubPr>
                      <m:e>
                        <m:r>
                          <a:rPr lang="en-US" altLang="en-US" i="1">
                            <a:latin typeface="Cambria Math"/>
                          </a:rPr>
                          <m:t>𝑋</m:t>
                        </m:r>
                      </m:e>
                      <m:sub>
                        <m:r>
                          <a:rPr lang="en-US" altLang="en-US" b="0" i="1" smtClean="0">
                            <a:latin typeface="Cambria Math"/>
                          </a:rPr>
                          <m:t>1</m:t>
                        </m:r>
                      </m:sub>
                    </m:sSub>
                    <m:r>
                      <a:rPr lang="en-US" altLang="en-US" i="1" dirty="0" smtClean="0">
                        <a:latin typeface="Cambria Math"/>
                        <a:ea typeface="Cambria Math"/>
                      </a:rPr>
                      <m:t>∪</m:t>
                    </m:r>
                    <m:sSub>
                      <m:sSubPr>
                        <m:ctrlPr>
                          <a:rPr lang="en-US" altLang="en-US" i="1">
                            <a:latin typeface="Cambria Math" panose="02040503050406030204" pitchFamily="18" charset="0"/>
                          </a:rPr>
                        </m:ctrlPr>
                      </m:sSubPr>
                      <m:e>
                        <m:r>
                          <a:rPr lang="en-US" altLang="en-US" i="1">
                            <a:latin typeface="Cambria Math"/>
                          </a:rPr>
                          <m:t>𝑋</m:t>
                        </m:r>
                      </m:e>
                      <m:sub>
                        <m:r>
                          <a:rPr lang="en-US" altLang="en-US" i="1">
                            <a:latin typeface="Cambria Math"/>
                          </a:rPr>
                          <m:t>2</m:t>
                        </m:r>
                      </m:sub>
                    </m:sSub>
                  </m:oMath>
                </a14:m>
                <a:r>
                  <a:rPr lang="en-US" altLang="en-US" dirty="0"/>
                  <a:t> </a:t>
                </a:r>
                <a14:m>
                  <m:oMath xmlns:m="http://schemas.openxmlformats.org/officeDocument/2006/math">
                    <m:r>
                      <a:rPr lang="en-US" altLang="en-US" b="0" i="0" smtClean="0">
                        <a:latin typeface="Cambria Math"/>
                      </a:rPr>
                      <m:t>= </m:t>
                    </m:r>
                    <m:r>
                      <a:rPr lang="en-US" altLang="en-US" i="1">
                        <a:latin typeface="Cambria Math"/>
                      </a:rPr>
                      <m:t>𝑋</m:t>
                    </m:r>
                  </m:oMath>
                </a14:m>
                <a:br>
                  <a:rPr lang="en-US" altLang="en-US" dirty="0"/>
                </a:br>
                <a:br>
                  <a:rPr lang="en-US" altLang="en-US" dirty="0"/>
                </a:br>
                <a:r>
                  <a:rPr lang="en-US" altLang="en-US" dirty="0"/>
                  <a:t>For example:</a:t>
                </a:r>
                <a14:m>
                  <m:oMath xmlns:m="http://schemas.openxmlformats.org/officeDocument/2006/math">
                    <m:sSub>
                      <m:sSubPr>
                        <m:ctrlPr>
                          <a:rPr lang="en-US" altLang="en-US" i="1">
                            <a:latin typeface="Cambria Math" panose="02040503050406030204" pitchFamily="18" charset="0"/>
                          </a:rPr>
                        </m:ctrlPr>
                      </m:sSubPr>
                      <m:e>
                        <m:r>
                          <a:rPr lang="en-US" altLang="en-US" b="0" i="1" smtClean="0">
                            <a:latin typeface="Cambria Math"/>
                          </a:rPr>
                          <m:t> </m:t>
                        </m:r>
                        <m:r>
                          <a:rPr lang="en-US" altLang="en-US" i="1">
                            <a:latin typeface="Cambria Math"/>
                          </a:rPr>
                          <m:t>𝑋</m:t>
                        </m:r>
                      </m:e>
                      <m:sub>
                        <m:r>
                          <a:rPr lang="en-US" altLang="en-US" b="0" i="1" smtClean="0">
                            <a:latin typeface="Cambria Math"/>
                          </a:rPr>
                          <m:t>1</m:t>
                        </m:r>
                      </m:sub>
                    </m:sSub>
                    <m:r>
                      <a:rPr lang="en-US" altLang="en-US" b="0" i="0" smtClean="0">
                        <a:latin typeface="Cambria Math"/>
                      </a:rPr>
                      <m:t>=</m:t>
                    </m:r>
                    <m:d>
                      <m:dPr>
                        <m:begChr m:val="{"/>
                        <m:endChr m:val="}"/>
                        <m:ctrlPr>
                          <a:rPr lang="en-US" altLang="en-US" i="1">
                            <a:latin typeface="Cambria Math" panose="02040503050406030204" pitchFamily="18" charset="0"/>
                          </a:rPr>
                        </m:ctrlPr>
                      </m:dPr>
                      <m:e>
                        <m:sSub>
                          <m:sSubPr>
                            <m:ctrlPr>
                              <a:rPr lang="en-US" altLang="en-US" i="1">
                                <a:latin typeface="Cambria Math" panose="02040503050406030204" pitchFamily="18" charset="0"/>
                              </a:rPr>
                            </m:ctrlPr>
                          </m:sSubPr>
                          <m:e>
                            <m:r>
                              <a:rPr lang="en-US" altLang="en-US" i="1">
                                <a:latin typeface="Cambria Math"/>
                              </a:rPr>
                              <m:t>𝑥</m:t>
                            </m:r>
                          </m:e>
                          <m:sub>
                            <m:r>
                              <a:rPr lang="en-US" altLang="en-US" i="1">
                                <a:latin typeface="Cambria Math"/>
                              </a:rPr>
                              <m:t>1</m:t>
                            </m:r>
                          </m:sub>
                        </m:sSub>
                        <m:r>
                          <a:rPr lang="en-US" altLang="en-US" i="1">
                            <a:latin typeface="Cambria Math"/>
                          </a:rPr>
                          <m:t>,</m:t>
                        </m:r>
                        <m:sSub>
                          <m:sSubPr>
                            <m:ctrlPr>
                              <a:rPr lang="en-US" altLang="en-US" i="1">
                                <a:latin typeface="Cambria Math" panose="02040503050406030204" pitchFamily="18" charset="0"/>
                              </a:rPr>
                            </m:ctrlPr>
                          </m:sSubPr>
                          <m:e>
                            <m:r>
                              <a:rPr lang="en-US" altLang="en-US" i="1">
                                <a:latin typeface="Cambria Math"/>
                              </a:rPr>
                              <m:t>𝑥</m:t>
                            </m:r>
                          </m:e>
                          <m:sub>
                            <m:r>
                              <a:rPr lang="en-US" altLang="en-US" i="1">
                                <a:latin typeface="Cambria Math"/>
                              </a:rPr>
                              <m:t>2</m:t>
                            </m:r>
                          </m:sub>
                        </m:sSub>
                      </m:e>
                    </m:d>
                    <m:r>
                      <a:rPr lang="en-US" altLang="en-US" b="0" i="1" smtClean="0">
                        <a:latin typeface="Cambria Math"/>
                      </a:rPr>
                      <m:t>, </m:t>
                    </m:r>
                    <m:sSub>
                      <m:sSubPr>
                        <m:ctrlPr>
                          <a:rPr lang="en-US" altLang="en-US" b="0" i="1" smtClean="0">
                            <a:latin typeface="Cambria Math" panose="02040503050406030204" pitchFamily="18" charset="0"/>
                          </a:rPr>
                        </m:ctrlPr>
                      </m:sSubPr>
                      <m:e>
                        <m:r>
                          <a:rPr lang="en-US" altLang="en-US" i="1">
                            <a:latin typeface="Cambria Math"/>
                          </a:rPr>
                          <m:t>𝑋</m:t>
                        </m:r>
                      </m:e>
                      <m:sub>
                        <m:r>
                          <a:rPr lang="en-US" altLang="en-US" b="0" i="1" smtClean="0">
                            <a:latin typeface="Cambria Math"/>
                          </a:rPr>
                          <m:t>2</m:t>
                        </m:r>
                      </m:sub>
                    </m:sSub>
                  </m:oMath>
                </a14:m>
                <a:r>
                  <a:rPr lang="en-US" altLang="en-US" dirty="0"/>
                  <a:t> </a:t>
                </a:r>
                <a14:m>
                  <m:oMath xmlns:m="http://schemas.openxmlformats.org/officeDocument/2006/math">
                    <m:r>
                      <a:rPr lang="en-US" altLang="en-US" b="0" i="0" smtClean="0">
                        <a:latin typeface="Cambria Math"/>
                      </a:rPr>
                      <m:t>= </m:t>
                    </m:r>
                    <m:r>
                      <a:rPr lang="en-US" altLang="en-US" i="1">
                        <a:latin typeface="Cambria Math"/>
                      </a:rPr>
                      <m:t>{</m:t>
                    </m:r>
                    <m:sSub>
                      <m:sSubPr>
                        <m:ctrlPr>
                          <a:rPr lang="en-US" altLang="en-US" i="1">
                            <a:latin typeface="Cambria Math" panose="02040503050406030204" pitchFamily="18" charset="0"/>
                          </a:rPr>
                        </m:ctrlPr>
                      </m:sSubPr>
                      <m:e>
                        <m:r>
                          <a:rPr lang="en-US" altLang="en-US" i="1">
                            <a:latin typeface="Cambria Math"/>
                          </a:rPr>
                          <m:t>𝑥</m:t>
                        </m:r>
                      </m:e>
                      <m:sub>
                        <m:r>
                          <a:rPr lang="en-US" altLang="en-US" b="0" i="1" smtClean="0">
                            <a:latin typeface="Cambria Math"/>
                          </a:rPr>
                          <m:t>3</m:t>
                        </m:r>
                      </m:sub>
                    </m:sSub>
                    <m:r>
                      <a:rPr lang="en-US" altLang="en-US" i="1">
                        <a:latin typeface="Cambria Math"/>
                      </a:rPr>
                      <m:t>,…,</m:t>
                    </m:r>
                    <m:sSub>
                      <m:sSubPr>
                        <m:ctrlPr>
                          <a:rPr lang="en-US" altLang="en-US" i="1">
                            <a:latin typeface="Cambria Math" panose="02040503050406030204" pitchFamily="18" charset="0"/>
                          </a:rPr>
                        </m:ctrlPr>
                      </m:sSubPr>
                      <m:e>
                        <m:r>
                          <a:rPr lang="en-US" altLang="en-US" i="1">
                            <a:latin typeface="Cambria Math"/>
                          </a:rPr>
                          <m:t>𝑥</m:t>
                        </m:r>
                      </m:e>
                      <m:sub>
                        <m:r>
                          <a:rPr lang="en-US" altLang="en-US" i="1">
                            <a:latin typeface="Cambria Math"/>
                          </a:rPr>
                          <m:t>𝑑</m:t>
                        </m:r>
                      </m:sub>
                    </m:sSub>
                    <m:r>
                      <a:rPr lang="en-US" altLang="en-US" i="1">
                        <a:latin typeface="Cambria Math"/>
                      </a:rPr>
                      <m:t>}</m:t>
                    </m:r>
                  </m:oMath>
                </a14:m>
                <a:r>
                  <a:rPr lang="en-US" altLang="en-US" dirty="0"/>
                  <a:t> </a:t>
                </a:r>
              </a:p>
              <a:p>
                <a:pPr lvl="1">
                  <a:lnSpc>
                    <a:spcPct val="90000"/>
                  </a:lnSpc>
                </a:pPr>
                <a:endParaRPr lang="en-US" altLang="en-US" dirty="0"/>
              </a:p>
            </p:txBody>
          </p:sp>
        </mc:Choice>
        <mc:Fallback xmlns="">
          <p:sp>
            <p:nvSpPr>
              <p:cNvPr id="1334275" name="Rectangle 3"/>
              <p:cNvSpPr>
                <a:spLocks noGrp="1" noRot="1" noChangeAspect="1" noMove="1" noResize="1" noEditPoints="1" noAdjustHandles="1" noChangeArrowheads="1" noChangeShapeType="1" noTextEdit="1"/>
              </p:cNvSpPr>
              <p:nvPr>
                <p:ph type="body" idx="4294967295"/>
              </p:nvPr>
            </p:nvSpPr>
            <p:spPr>
              <a:blipFill rotWithShape="0">
                <a:blip r:embed="rId2"/>
                <a:stretch>
                  <a:fillRect l="-733" t="-2941"/>
                </a:stretch>
              </a:blipFill>
            </p:spPr>
            <p:txBody>
              <a:bodyPr/>
              <a:lstStyle/>
              <a:p>
                <a:r>
                  <a:rPr lang="en-US">
                    <a:noFill/>
                  </a:rPr>
                  <a:t> </a:t>
                </a:r>
              </a:p>
            </p:txBody>
          </p:sp>
        </mc:Fallback>
      </mc:AlternateContent>
    </p:spTree>
    <p:extLst>
      <p:ext uri="{BB962C8B-B14F-4D97-AF65-F5344CB8AC3E}">
        <p14:creationId xmlns:p14="http://schemas.microsoft.com/office/powerpoint/2010/main" val="3057908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34275">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34275">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3427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a:extLst>
              <a:ext uri="{FF2B5EF4-FFF2-40B4-BE49-F238E27FC236}">
                <a16:creationId xmlns:a16="http://schemas.microsoft.com/office/drawing/2014/main" id="{3281A996-C624-43B6-83E7-70071D438BDC}"/>
              </a:ext>
            </a:extLst>
          </p:cNvPr>
          <p:cNvSpPr>
            <a:spLocks noGrp="1"/>
          </p:cNvSpPr>
          <p:nvPr>
            <p:ph type="title" idx="4294967295"/>
          </p:nvPr>
        </p:nvSpPr>
        <p:spPr>
          <a:xfrm>
            <a:off x="0" y="152400"/>
            <a:ext cx="8991600" cy="533400"/>
          </a:xfrm>
        </p:spPr>
        <p:txBody>
          <a:bodyPr/>
          <a:lstStyle/>
          <a:p>
            <a:r>
              <a:rPr lang="en-US" altLang="en-US" sz="2200"/>
              <a:t>Great opportunities to improve productivity in all walks of life</a:t>
            </a:r>
          </a:p>
        </p:txBody>
      </p:sp>
      <p:pic>
        <p:nvPicPr>
          <p:cNvPr id="11267" name="Picture 7">
            <a:extLst>
              <a:ext uri="{FF2B5EF4-FFF2-40B4-BE49-F238E27FC236}">
                <a16:creationId xmlns:a16="http://schemas.microsoft.com/office/drawing/2014/main" id="{4FB390E4-35B1-4C4C-856C-9E72A033727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1138" y="1143000"/>
            <a:ext cx="5834062" cy="154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Date Placeholder 1">
            <a:extLst>
              <a:ext uri="{FF2B5EF4-FFF2-40B4-BE49-F238E27FC236}">
                <a16:creationId xmlns:a16="http://schemas.microsoft.com/office/drawing/2014/main" id="{372A4C68-F4E8-4266-ACCB-5979D5CC6073}"/>
              </a:ext>
            </a:extLst>
          </p:cNvPr>
          <p:cNvSpPr>
            <a:spLocks noGrp="1"/>
          </p:cNvSpPr>
          <p:nvPr>
            <p:ph type="dt" sz="quarter" idx="10"/>
          </p:nvPr>
        </p:nvSpPr>
        <p:spPr>
          <a:xfrm>
            <a:off x="457200" y="6356350"/>
            <a:ext cx="2133600" cy="365125"/>
          </a:xfrm>
          <a:prstGeom prst="rect">
            <a:avLst/>
          </a:prstGeom>
        </p:spPr>
        <p:txBody>
          <a:bodyPr vert="horz" lIns="91440" tIns="45720" rIns="91440" bIns="45720" rtlCol="0" anchor="ctr"/>
          <a:lstStyle>
            <a:defPPr>
              <a:defRPr lang="en-US"/>
            </a:defPPr>
            <a:lvl1pPr algn="l" rtl="0" eaLnBrk="0" fontAlgn="base" hangingPunct="0">
              <a:spcBef>
                <a:spcPct val="0"/>
              </a:spcBef>
              <a:spcAft>
                <a:spcPct val="0"/>
              </a:spcAft>
              <a:defRPr sz="1200" b="1" kern="1200">
                <a:solidFill>
                  <a:schemeClr val="tx1">
                    <a:tint val="75000"/>
                  </a:schemeClr>
                </a:solidFill>
                <a:latin typeface="Arial" charset="0"/>
                <a:ea typeface="+mn-ea"/>
                <a:cs typeface="+mn-cs"/>
              </a:defRPr>
            </a:lvl1pPr>
            <a:lvl2pPr marL="457200" algn="l" rtl="0" eaLnBrk="0" fontAlgn="base" hangingPunct="0">
              <a:spcBef>
                <a:spcPct val="0"/>
              </a:spcBef>
              <a:spcAft>
                <a:spcPct val="0"/>
              </a:spcAft>
              <a:defRPr sz="1400" b="1"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1400" b="1"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1400" b="1"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1400" b="1" kern="1200">
                <a:solidFill>
                  <a:schemeClr val="tx1"/>
                </a:solidFill>
                <a:latin typeface="Arial" panose="020B0604020202020204" pitchFamily="34" charset="0"/>
                <a:ea typeface="+mn-ea"/>
                <a:cs typeface="+mn-cs"/>
              </a:defRPr>
            </a:lvl5pPr>
            <a:lvl6pPr marL="2286000" algn="l" defTabSz="914400" rtl="0" eaLnBrk="1" latinLnBrk="0" hangingPunct="1">
              <a:defRPr sz="1400" b="1" kern="1200">
                <a:solidFill>
                  <a:schemeClr val="tx1"/>
                </a:solidFill>
                <a:latin typeface="Arial" panose="020B0604020202020204" pitchFamily="34" charset="0"/>
                <a:ea typeface="+mn-ea"/>
                <a:cs typeface="+mn-cs"/>
              </a:defRPr>
            </a:lvl6pPr>
            <a:lvl7pPr marL="2743200" algn="l" defTabSz="914400" rtl="0" eaLnBrk="1" latinLnBrk="0" hangingPunct="1">
              <a:defRPr sz="1400" b="1" kern="1200">
                <a:solidFill>
                  <a:schemeClr val="tx1"/>
                </a:solidFill>
                <a:latin typeface="Arial" panose="020B0604020202020204" pitchFamily="34" charset="0"/>
                <a:ea typeface="+mn-ea"/>
                <a:cs typeface="+mn-cs"/>
              </a:defRPr>
            </a:lvl7pPr>
            <a:lvl8pPr marL="3200400" algn="l" defTabSz="914400" rtl="0" eaLnBrk="1" latinLnBrk="0" hangingPunct="1">
              <a:defRPr sz="1400" b="1" kern="1200">
                <a:solidFill>
                  <a:schemeClr val="tx1"/>
                </a:solidFill>
                <a:latin typeface="Arial" panose="020B0604020202020204" pitchFamily="34" charset="0"/>
                <a:ea typeface="+mn-ea"/>
                <a:cs typeface="+mn-cs"/>
              </a:defRPr>
            </a:lvl8pPr>
            <a:lvl9pPr marL="3657600" algn="l" defTabSz="914400" rtl="0" eaLnBrk="1" latinLnBrk="0" hangingPunct="1">
              <a:defRPr sz="1400" b="1" kern="1200">
                <a:solidFill>
                  <a:schemeClr val="tx1"/>
                </a:solidFill>
                <a:latin typeface="Arial" panose="020B0604020202020204" pitchFamily="34" charset="0"/>
                <a:ea typeface="+mn-ea"/>
                <a:cs typeface="+mn-cs"/>
              </a:defRPr>
            </a:lvl9pPr>
          </a:lstStyle>
          <a:p>
            <a:pPr>
              <a:defRPr/>
            </a:pPr>
            <a:r>
              <a:rPr lang="en-US"/>
              <a:t>09/09/2020</a:t>
            </a:r>
          </a:p>
        </p:txBody>
      </p:sp>
      <p:sp>
        <p:nvSpPr>
          <p:cNvPr id="11269" name="Slide Number Placeholder 3">
            <a:extLst>
              <a:ext uri="{FF2B5EF4-FFF2-40B4-BE49-F238E27FC236}">
                <a16:creationId xmlns:a16="http://schemas.microsoft.com/office/drawing/2014/main" id="{91921E35-2084-462F-A5F9-F868EE831A39}"/>
              </a:ext>
            </a:extLst>
          </p:cNvPr>
          <p:cNvSpPr>
            <a:spLocks noGrp="1"/>
          </p:cNvSpPr>
          <p:nvPr>
            <p:ph type="sldNum" sz="quarter" idx="12"/>
          </p:nvPr>
        </p:nvSpPr>
        <p:spPr bwMode="auto">
          <a:xfrm>
            <a:off x="6553200" y="6356350"/>
            <a:ext cx="21336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defPPr>
              <a:defRPr lang="en-US"/>
            </a:defPPr>
            <a:lvl1pPr algn="r" rtl="0" eaLnBrk="0" fontAlgn="base" hangingPunct="0">
              <a:spcBef>
                <a:spcPct val="0"/>
              </a:spcBef>
              <a:spcAft>
                <a:spcPct val="0"/>
              </a:spcAft>
              <a:defRPr sz="1200" b="1" kern="1200">
                <a:solidFill>
                  <a:srgbClr val="898989"/>
                </a:solidFill>
                <a:latin typeface="Arial" panose="020B0604020202020204" pitchFamily="34" charset="0"/>
                <a:ea typeface="+mn-ea"/>
                <a:cs typeface="+mn-cs"/>
              </a:defRPr>
            </a:lvl1pPr>
            <a:lvl2pPr marL="457200" algn="l" rtl="0" eaLnBrk="0" fontAlgn="base" hangingPunct="0">
              <a:spcBef>
                <a:spcPct val="0"/>
              </a:spcBef>
              <a:spcAft>
                <a:spcPct val="0"/>
              </a:spcAft>
              <a:defRPr sz="1400" b="1"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1400" b="1"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1400" b="1"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1400" b="1" kern="1200">
                <a:solidFill>
                  <a:schemeClr val="tx1"/>
                </a:solidFill>
                <a:latin typeface="Arial" panose="020B0604020202020204" pitchFamily="34" charset="0"/>
                <a:ea typeface="+mn-ea"/>
                <a:cs typeface="+mn-cs"/>
              </a:defRPr>
            </a:lvl5pPr>
            <a:lvl6pPr marL="2286000" algn="l" defTabSz="914400" rtl="0" eaLnBrk="1" latinLnBrk="0" hangingPunct="1">
              <a:defRPr sz="1400" b="1" kern="1200">
                <a:solidFill>
                  <a:schemeClr val="tx1"/>
                </a:solidFill>
                <a:latin typeface="Arial" panose="020B0604020202020204" pitchFamily="34" charset="0"/>
                <a:ea typeface="+mn-ea"/>
                <a:cs typeface="+mn-cs"/>
              </a:defRPr>
            </a:lvl6pPr>
            <a:lvl7pPr marL="2743200" algn="l" defTabSz="914400" rtl="0" eaLnBrk="1" latinLnBrk="0" hangingPunct="1">
              <a:defRPr sz="1400" b="1" kern="1200">
                <a:solidFill>
                  <a:schemeClr val="tx1"/>
                </a:solidFill>
                <a:latin typeface="Arial" panose="020B0604020202020204" pitchFamily="34" charset="0"/>
                <a:ea typeface="+mn-ea"/>
                <a:cs typeface="+mn-cs"/>
              </a:defRPr>
            </a:lvl7pPr>
            <a:lvl8pPr marL="3200400" algn="l" defTabSz="914400" rtl="0" eaLnBrk="1" latinLnBrk="0" hangingPunct="1">
              <a:defRPr sz="1400" b="1" kern="1200">
                <a:solidFill>
                  <a:schemeClr val="tx1"/>
                </a:solidFill>
                <a:latin typeface="Arial" panose="020B0604020202020204" pitchFamily="34" charset="0"/>
                <a:ea typeface="+mn-ea"/>
                <a:cs typeface="+mn-cs"/>
              </a:defRPr>
            </a:lvl8pPr>
            <a:lvl9pPr marL="3657600" algn="l" defTabSz="914400" rtl="0" eaLnBrk="1" latinLnBrk="0" hangingPunct="1">
              <a:defRPr sz="1400" b="1" kern="1200">
                <a:solidFill>
                  <a:schemeClr val="tx1"/>
                </a:solidFill>
                <a:latin typeface="Arial" panose="020B0604020202020204" pitchFamily="34" charset="0"/>
                <a:ea typeface="+mn-ea"/>
                <a:cs typeface="+mn-cs"/>
              </a:defRPr>
            </a:lvl9pPr>
          </a:lstStyle>
          <a:p>
            <a:pPr>
              <a:spcBef>
                <a:spcPct val="0"/>
              </a:spcBef>
              <a:spcAft>
                <a:spcPct val="0"/>
              </a:spcAft>
              <a:buClrTx/>
              <a:buSzTx/>
              <a:buFontTx/>
              <a:buNone/>
            </a:pPr>
            <a:fld id="{A54C5D0A-68C6-4F5E-8CA4-09CFA6B2E277}" type="slidenum">
              <a:rPr lang="en-US" altLang="en-US" smtClean="0"/>
              <a:pPr>
                <a:spcBef>
                  <a:spcPct val="0"/>
                </a:spcBef>
                <a:spcAft>
                  <a:spcPct val="0"/>
                </a:spcAft>
                <a:buClrTx/>
                <a:buSzTx/>
                <a:buFontTx/>
                <a:buNone/>
              </a:pPr>
              <a:t>48</a:t>
            </a:fld>
            <a:endParaRPr lang="en-US" altLang="en-US" sz="1200">
              <a:solidFill>
                <a:srgbClr val="898989"/>
              </a:solidFill>
            </a:endParaRPr>
          </a:p>
        </p:txBody>
      </p:sp>
      <p:sp>
        <p:nvSpPr>
          <p:cNvPr id="3" name="Footer Placeholder 2">
            <a:extLst>
              <a:ext uri="{FF2B5EF4-FFF2-40B4-BE49-F238E27FC236}">
                <a16:creationId xmlns:a16="http://schemas.microsoft.com/office/drawing/2014/main" id="{E72073A3-3903-49CE-932E-9D24262827DD}"/>
              </a:ext>
            </a:extLst>
          </p:cNvPr>
          <p:cNvSpPr>
            <a:spLocks noGrp="1"/>
          </p:cNvSpPr>
          <p:nvPr>
            <p:ph type="ftr" sz="quarter" idx="11"/>
          </p:nvPr>
        </p:nvSpPr>
        <p:spPr>
          <a:xfrm>
            <a:off x="3048000" y="6356350"/>
            <a:ext cx="3124200" cy="365125"/>
          </a:xfrm>
          <a:prstGeom prst="rect">
            <a:avLst/>
          </a:prstGeom>
        </p:spPr>
        <p:txBody>
          <a:bodyPr vert="horz" lIns="91440" tIns="45720" rIns="91440" bIns="45720" rtlCol="0" anchor="ctr"/>
          <a:lstStyle>
            <a:defPPr>
              <a:defRPr lang="en-US"/>
            </a:defPPr>
            <a:lvl1pPr algn="ctr" rtl="0" eaLnBrk="0" fontAlgn="base" hangingPunct="0">
              <a:spcBef>
                <a:spcPct val="0"/>
              </a:spcBef>
              <a:spcAft>
                <a:spcPct val="0"/>
              </a:spcAft>
              <a:defRPr sz="1200" b="1" kern="1200">
                <a:solidFill>
                  <a:schemeClr val="tx1">
                    <a:tint val="75000"/>
                  </a:schemeClr>
                </a:solidFill>
                <a:latin typeface="Arial" charset="0"/>
                <a:ea typeface="+mn-ea"/>
                <a:cs typeface="+mn-cs"/>
              </a:defRPr>
            </a:lvl1pPr>
            <a:lvl2pPr marL="457200" algn="l" rtl="0" eaLnBrk="0" fontAlgn="base" hangingPunct="0">
              <a:spcBef>
                <a:spcPct val="0"/>
              </a:spcBef>
              <a:spcAft>
                <a:spcPct val="0"/>
              </a:spcAft>
              <a:defRPr sz="1400" b="1"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1400" b="1"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1400" b="1"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1400" b="1" kern="1200">
                <a:solidFill>
                  <a:schemeClr val="tx1"/>
                </a:solidFill>
                <a:latin typeface="Arial" panose="020B0604020202020204" pitchFamily="34" charset="0"/>
                <a:ea typeface="+mn-ea"/>
                <a:cs typeface="+mn-cs"/>
              </a:defRPr>
            </a:lvl5pPr>
            <a:lvl6pPr marL="2286000" algn="l" defTabSz="914400" rtl="0" eaLnBrk="1" latinLnBrk="0" hangingPunct="1">
              <a:defRPr sz="1400" b="1" kern="1200">
                <a:solidFill>
                  <a:schemeClr val="tx1"/>
                </a:solidFill>
                <a:latin typeface="Arial" panose="020B0604020202020204" pitchFamily="34" charset="0"/>
                <a:ea typeface="+mn-ea"/>
                <a:cs typeface="+mn-cs"/>
              </a:defRPr>
            </a:lvl6pPr>
            <a:lvl7pPr marL="2743200" algn="l" defTabSz="914400" rtl="0" eaLnBrk="1" latinLnBrk="0" hangingPunct="1">
              <a:defRPr sz="1400" b="1" kern="1200">
                <a:solidFill>
                  <a:schemeClr val="tx1"/>
                </a:solidFill>
                <a:latin typeface="Arial" panose="020B0604020202020204" pitchFamily="34" charset="0"/>
                <a:ea typeface="+mn-ea"/>
                <a:cs typeface="+mn-cs"/>
              </a:defRPr>
            </a:lvl7pPr>
            <a:lvl8pPr marL="3200400" algn="l" defTabSz="914400" rtl="0" eaLnBrk="1" latinLnBrk="0" hangingPunct="1">
              <a:defRPr sz="1400" b="1" kern="1200">
                <a:solidFill>
                  <a:schemeClr val="tx1"/>
                </a:solidFill>
                <a:latin typeface="Arial" panose="020B0604020202020204" pitchFamily="34" charset="0"/>
                <a:ea typeface="+mn-ea"/>
                <a:cs typeface="+mn-cs"/>
              </a:defRPr>
            </a:lvl8pPr>
            <a:lvl9pPr marL="3657600" algn="l" defTabSz="914400" rtl="0" eaLnBrk="1" latinLnBrk="0" hangingPunct="1">
              <a:defRPr sz="1400" b="1" kern="1200">
                <a:solidFill>
                  <a:schemeClr val="tx1"/>
                </a:solidFill>
                <a:latin typeface="Arial" panose="020B0604020202020204" pitchFamily="34" charset="0"/>
                <a:ea typeface="+mn-ea"/>
                <a:cs typeface="+mn-cs"/>
              </a:defRPr>
            </a:lvl9pPr>
          </a:lstStyle>
          <a:p>
            <a:pPr>
              <a:defRPr/>
            </a:pPr>
            <a:r>
              <a:rPr lang="en-US"/>
              <a:t>Introduction to Data Mining, 2nd Edition   Tan, Steinbach, Karpatne, Kumar</a:t>
            </a:r>
          </a:p>
        </p:txBody>
      </p:sp>
      <p:grpSp>
        <p:nvGrpSpPr>
          <p:cNvPr id="11271" name="Group 3">
            <a:extLst>
              <a:ext uri="{FF2B5EF4-FFF2-40B4-BE49-F238E27FC236}">
                <a16:creationId xmlns:a16="http://schemas.microsoft.com/office/drawing/2014/main" id="{87891BFF-A16E-49A3-BA5F-FAEB3CC59AEA}"/>
              </a:ext>
            </a:extLst>
          </p:cNvPr>
          <p:cNvGrpSpPr>
            <a:grpSpLocks/>
          </p:cNvGrpSpPr>
          <p:nvPr/>
        </p:nvGrpSpPr>
        <p:grpSpPr bwMode="auto">
          <a:xfrm>
            <a:off x="1481138" y="2743200"/>
            <a:ext cx="5834062" cy="3505200"/>
            <a:chOff x="338138" y="1143000"/>
            <a:chExt cx="8424862" cy="5410200"/>
          </a:xfrm>
        </p:grpSpPr>
        <p:pic>
          <p:nvPicPr>
            <p:cNvPr id="11272" name="Picture 4">
              <a:extLst>
                <a:ext uri="{FF2B5EF4-FFF2-40B4-BE49-F238E27FC236}">
                  <a16:creationId xmlns:a16="http://schemas.microsoft.com/office/drawing/2014/main" id="{946DBEEB-4D1F-4ED3-BD88-23D581B47EA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8138" y="1143000"/>
              <a:ext cx="4233862" cy="535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73" name="Picture 5">
              <a:extLst>
                <a:ext uri="{FF2B5EF4-FFF2-40B4-BE49-F238E27FC236}">
                  <a16:creationId xmlns:a16="http://schemas.microsoft.com/office/drawing/2014/main" id="{1F69B285-4D15-46DD-BF36-41403D91C02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81538" y="1143000"/>
              <a:ext cx="4081462" cy="541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ChangeArrowheads="1"/>
          </p:cNvSpPr>
          <p:nvPr>
            <p:ph type="title" idx="4294967295"/>
          </p:nvPr>
        </p:nvSpPr>
        <p:spPr/>
        <p:txBody>
          <a:bodyPr/>
          <a:lstStyle/>
          <a:p>
            <a:r>
              <a:rPr lang="en-US" altLang="en-US" dirty="0"/>
              <a:t>H-Confidence …</a:t>
            </a:r>
          </a:p>
        </p:txBody>
      </p:sp>
      <mc:AlternateContent xmlns:mc="http://schemas.openxmlformats.org/markup-compatibility/2006" xmlns:a14="http://schemas.microsoft.com/office/drawing/2010/main">
        <mc:Choice Requires="a14">
          <p:sp>
            <p:nvSpPr>
              <p:cNvPr id="1334275" name="Rectangle 3"/>
              <p:cNvSpPr>
                <a:spLocks noGrp="1" noChangeArrowheads="1"/>
              </p:cNvSpPr>
              <p:nvPr>
                <p:ph type="body" idx="4294967295"/>
              </p:nvPr>
            </p:nvSpPr>
            <p:spPr/>
            <p:txBody>
              <a:bodyPr/>
              <a:lstStyle/>
              <a:p>
                <a:pPr>
                  <a:lnSpc>
                    <a:spcPct val="90000"/>
                  </a:lnSpc>
                </a:pPr>
                <a:r>
                  <a:rPr lang="en-US" altLang="en-US" dirty="0"/>
                  <a:t>But, given an </a:t>
                </a:r>
                <a:r>
                  <a:rPr lang="en-US" altLang="en-US" dirty="0" err="1"/>
                  <a:t>itemset</a:t>
                </a:r>
                <a:r>
                  <a:rPr lang="en-US" altLang="en-US" dirty="0"/>
                  <a:t> </a:t>
                </a:r>
                <a14:m>
                  <m:oMath xmlns:m="http://schemas.openxmlformats.org/officeDocument/2006/math">
                    <m:r>
                      <a:rPr lang="en-US" altLang="en-US" i="1">
                        <a:latin typeface="Cambria Math"/>
                      </a:rPr>
                      <m:t>𝑋</m:t>
                    </m:r>
                    <m:r>
                      <a:rPr lang="en-US" altLang="en-US" i="1">
                        <a:latin typeface="Cambria Math"/>
                      </a:rPr>
                      <m:t>={</m:t>
                    </m:r>
                    <m:sSub>
                      <m:sSubPr>
                        <m:ctrlPr>
                          <a:rPr lang="en-US" altLang="en-US" i="1">
                            <a:latin typeface="Cambria Math" panose="02040503050406030204" pitchFamily="18" charset="0"/>
                          </a:rPr>
                        </m:ctrlPr>
                      </m:sSubPr>
                      <m:e>
                        <m:r>
                          <a:rPr lang="en-US" altLang="en-US" i="1">
                            <a:latin typeface="Cambria Math"/>
                          </a:rPr>
                          <m:t>𝑥</m:t>
                        </m:r>
                      </m:e>
                      <m:sub>
                        <m:r>
                          <a:rPr lang="en-US" altLang="en-US" i="1">
                            <a:latin typeface="Cambria Math"/>
                          </a:rPr>
                          <m:t>1</m:t>
                        </m:r>
                      </m:sub>
                    </m:sSub>
                    <m:r>
                      <a:rPr lang="en-US" altLang="en-US" i="1">
                        <a:latin typeface="Cambria Math"/>
                      </a:rPr>
                      <m:t>,</m:t>
                    </m:r>
                    <m:sSub>
                      <m:sSubPr>
                        <m:ctrlPr>
                          <a:rPr lang="en-US" altLang="en-US" i="1">
                            <a:latin typeface="Cambria Math" panose="02040503050406030204" pitchFamily="18" charset="0"/>
                          </a:rPr>
                        </m:ctrlPr>
                      </m:sSubPr>
                      <m:e>
                        <m:r>
                          <a:rPr lang="en-US" altLang="en-US" i="1">
                            <a:latin typeface="Cambria Math"/>
                          </a:rPr>
                          <m:t>𝑥</m:t>
                        </m:r>
                      </m:e>
                      <m:sub>
                        <m:r>
                          <a:rPr lang="en-US" altLang="en-US" i="1">
                            <a:latin typeface="Cambria Math"/>
                          </a:rPr>
                          <m:t>2</m:t>
                        </m:r>
                      </m:sub>
                    </m:sSub>
                    <m:r>
                      <a:rPr lang="en-US" altLang="en-US" i="1">
                        <a:latin typeface="Cambria Math"/>
                      </a:rPr>
                      <m:t>,…,</m:t>
                    </m:r>
                    <m:sSub>
                      <m:sSubPr>
                        <m:ctrlPr>
                          <a:rPr lang="en-US" altLang="en-US" i="1">
                            <a:latin typeface="Cambria Math" panose="02040503050406030204" pitchFamily="18" charset="0"/>
                          </a:rPr>
                        </m:ctrlPr>
                      </m:sSubPr>
                      <m:e>
                        <m:r>
                          <a:rPr lang="en-US" altLang="en-US" i="1">
                            <a:latin typeface="Cambria Math"/>
                          </a:rPr>
                          <m:t>𝑥</m:t>
                        </m:r>
                      </m:e>
                      <m:sub>
                        <m:r>
                          <a:rPr lang="en-US" altLang="en-US" i="1">
                            <a:latin typeface="Cambria Math"/>
                          </a:rPr>
                          <m:t>𝑑</m:t>
                        </m:r>
                      </m:sub>
                    </m:sSub>
                    <m:r>
                      <a:rPr lang="en-US" altLang="en-US" i="1">
                        <a:latin typeface="Cambria Math"/>
                      </a:rPr>
                      <m:t>}</m:t>
                    </m:r>
                  </m:oMath>
                </a14:m>
                <a:r>
                  <a:rPr lang="en-US" altLang="en-US" dirty="0"/>
                  <a:t> </a:t>
                </a:r>
              </a:p>
              <a:p>
                <a:pPr lvl="1">
                  <a:lnSpc>
                    <a:spcPct val="90000"/>
                  </a:lnSpc>
                </a:pPr>
                <a:r>
                  <a:rPr lang="en-US" altLang="en-US" dirty="0"/>
                  <a:t>What is the lowest confidence rule you can obtain from </a:t>
                </a:r>
                <a14:m>
                  <m:oMath xmlns:m="http://schemas.openxmlformats.org/officeDocument/2006/math">
                    <m:r>
                      <a:rPr lang="en-US" altLang="en-US" i="1">
                        <a:latin typeface="Cambria Math"/>
                      </a:rPr>
                      <m:t>𝑋</m:t>
                    </m:r>
                  </m:oMath>
                </a14:m>
                <a:r>
                  <a:rPr lang="en-US" altLang="en-US" dirty="0"/>
                  <a:t>?</a:t>
                </a:r>
              </a:p>
              <a:p>
                <a:pPr lvl="1">
                  <a:lnSpc>
                    <a:spcPct val="90000"/>
                  </a:lnSpc>
                </a:pPr>
                <a:r>
                  <a:rPr lang="en-US" altLang="en-US" dirty="0"/>
                  <a:t>Recall conf(</a:t>
                </a:r>
                <a14:m>
                  <m:oMath xmlns:m="http://schemas.openxmlformats.org/officeDocument/2006/math">
                    <m:sSub>
                      <m:sSubPr>
                        <m:ctrlPr>
                          <a:rPr lang="en-US" altLang="en-US" i="1">
                            <a:latin typeface="Cambria Math" panose="02040503050406030204" pitchFamily="18" charset="0"/>
                          </a:rPr>
                        </m:ctrlPr>
                      </m:sSubPr>
                      <m:e>
                        <m:r>
                          <a:rPr lang="en-US" altLang="en-US" i="1">
                            <a:latin typeface="Cambria Math"/>
                          </a:rPr>
                          <m:t>𝑋</m:t>
                        </m:r>
                      </m:e>
                      <m:sub>
                        <m:r>
                          <a:rPr lang="en-US" altLang="en-US" i="1">
                            <a:latin typeface="Cambria Math"/>
                          </a:rPr>
                          <m:t>1</m:t>
                        </m:r>
                      </m:sub>
                    </m:sSub>
                  </m:oMath>
                </a14:m>
                <a:r>
                  <a:rPr lang="en-US" dirty="0"/>
                  <a:t>→</a:t>
                </a:r>
                <a14:m>
                  <m:oMath xmlns:m="http://schemas.openxmlformats.org/officeDocument/2006/math">
                    <m:sSub>
                      <m:sSubPr>
                        <m:ctrlPr>
                          <a:rPr lang="en-US" altLang="en-US" i="1">
                            <a:latin typeface="Cambria Math" panose="02040503050406030204" pitchFamily="18" charset="0"/>
                          </a:rPr>
                        </m:ctrlPr>
                      </m:sSubPr>
                      <m:e>
                        <m:r>
                          <a:rPr lang="en-US" altLang="en-US" i="1">
                            <a:latin typeface="Cambria Math"/>
                          </a:rPr>
                          <m:t>𝑋</m:t>
                        </m:r>
                      </m:e>
                      <m:sub>
                        <m:r>
                          <a:rPr lang="en-US" altLang="en-US" b="0" i="1" smtClean="0">
                            <a:latin typeface="Cambria Math"/>
                          </a:rPr>
                          <m:t>2</m:t>
                        </m:r>
                      </m:sub>
                    </m:sSub>
                  </m:oMath>
                </a14:m>
                <a:r>
                  <a:rPr lang="en-US" dirty="0"/>
                  <a:t>) = </a:t>
                </a:r>
                <a:r>
                  <a:rPr lang="en-US" i="1" dirty="0"/>
                  <a:t>s</a:t>
                </a:r>
                <a:r>
                  <a:rPr lang="en-US" dirty="0"/>
                  <a:t>(</a:t>
                </a:r>
                <a14:m>
                  <m:oMath xmlns:m="http://schemas.openxmlformats.org/officeDocument/2006/math">
                    <m:sSub>
                      <m:sSubPr>
                        <m:ctrlPr>
                          <a:rPr lang="en-US" altLang="en-US" i="1">
                            <a:latin typeface="Cambria Math" panose="02040503050406030204" pitchFamily="18" charset="0"/>
                          </a:rPr>
                        </m:ctrlPr>
                      </m:sSubPr>
                      <m:e>
                        <m:r>
                          <a:rPr lang="en-US" altLang="en-US" i="1">
                            <a:latin typeface="Cambria Math"/>
                          </a:rPr>
                          <m:t>𝑋</m:t>
                        </m:r>
                      </m:e>
                      <m:sub>
                        <m:r>
                          <a:rPr lang="en-US" altLang="en-US" i="1">
                            <a:latin typeface="Cambria Math"/>
                          </a:rPr>
                          <m:t>1</m:t>
                        </m:r>
                      </m:sub>
                    </m:sSub>
                    <m:r>
                      <a:rPr lang="en-US" i="1" dirty="0" smtClean="0">
                        <a:latin typeface="Cambria Math"/>
                        <a:ea typeface="Cambria Math"/>
                      </a:rPr>
                      <m:t>∪</m:t>
                    </m:r>
                    <m:sSub>
                      <m:sSubPr>
                        <m:ctrlPr>
                          <a:rPr lang="en-US" altLang="en-US" i="1">
                            <a:latin typeface="Cambria Math" panose="02040503050406030204" pitchFamily="18" charset="0"/>
                          </a:rPr>
                        </m:ctrlPr>
                      </m:sSubPr>
                      <m:e>
                        <m:r>
                          <a:rPr lang="en-US" altLang="en-US" i="1">
                            <a:latin typeface="Cambria Math"/>
                          </a:rPr>
                          <m:t>𝑋</m:t>
                        </m:r>
                      </m:e>
                      <m:sub>
                        <m:r>
                          <a:rPr lang="en-US" altLang="en-US" i="1">
                            <a:latin typeface="Cambria Math"/>
                          </a:rPr>
                          <m:t>2</m:t>
                        </m:r>
                      </m:sub>
                    </m:sSub>
                  </m:oMath>
                </a14:m>
                <a:r>
                  <a:rPr lang="en-US" dirty="0"/>
                  <a:t>) / support(</a:t>
                </a:r>
                <a14:m>
                  <m:oMath xmlns:m="http://schemas.openxmlformats.org/officeDocument/2006/math">
                    <m:sSub>
                      <m:sSubPr>
                        <m:ctrlPr>
                          <a:rPr lang="en-US" altLang="en-US" i="1">
                            <a:latin typeface="Cambria Math" panose="02040503050406030204" pitchFamily="18" charset="0"/>
                          </a:rPr>
                        </m:ctrlPr>
                      </m:sSubPr>
                      <m:e>
                        <m:r>
                          <a:rPr lang="en-US" altLang="en-US" i="1">
                            <a:latin typeface="Cambria Math"/>
                          </a:rPr>
                          <m:t>𝑋</m:t>
                        </m:r>
                      </m:e>
                      <m:sub>
                        <m:r>
                          <a:rPr lang="en-US" altLang="en-US" i="1">
                            <a:latin typeface="Cambria Math"/>
                          </a:rPr>
                          <m:t>1</m:t>
                        </m:r>
                      </m:sub>
                    </m:sSub>
                  </m:oMath>
                </a14:m>
                <a:r>
                  <a:rPr lang="en-US" dirty="0"/>
                  <a:t>) </a:t>
                </a:r>
              </a:p>
              <a:p>
                <a:pPr marL="1255713" lvl="2" indent="-341313">
                  <a:lnSpc>
                    <a:spcPct val="90000"/>
                  </a:lnSpc>
                </a:pPr>
                <a:r>
                  <a:rPr lang="en-US" altLang="en-US" dirty="0"/>
                  <a:t>The numerator is fixed: </a:t>
                </a:r>
                <a:r>
                  <a:rPr lang="en-US" i="1" dirty="0"/>
                  <a:t>s</a:t>
                </a:r>
                <a:r>
                  <a:rPr lang="en-US" dirty="0"/>
                  <a:t>(</a:t>
                </a:r>
                <a14:m>
                  <m:oMath xmlns:m="http://schemas.openxmlformats.org/officeDocument/2006/math">
                    <m:sSub>
                      <m:sSubPr>
                        <m:ctrlPr>
                          <a:rPr lang="en-US" altLang="en-US" i="1">
                            <a:latin typeface="Cambria Math" panose="02040503050406030204" pitchFamily="18" charset="0"/>
                          </a:rPr>
                        </m:ctrlPr>
                      </m:sSubPr>
                      <m:e>
                        <m:r>
                          <a:rPr lang="en-US" altLang="en-US" i="1">
                            <a:latin typeface="Cambria Math"/>
                          </a:rPr>
                          <m:t>𝑋</m:t>
                        </m:r>
                      </m:e>
                      <m:sub>
                        <m:r>
                          <a:rPr lang="en-US" altLang="en-US" i="1">
                            <a:latin typeface="Cambria Math"/>
                          </a:rPr>
                          <m:t>1</m:t>
                        </m:r>
                      </m:sub>
                    </m:sSub>
                    <m:r>
                      <a:rPr lang="en-US" i="1" dirty="0">
                        <a:latin typeface="Cambria Math"/>
                        <a:ea typeface="Cambria Math"/>
                      </a:rPr>
                      <m:t>∪</m:t>
                    </m:r>
                    <m:sSub>
                      <m:sSubPr>
                        <m:ctrlPr>
                          <a:rPr lang="en-US" altLang="en-US" i="1">
                            <a:latin typeface="Cambria Math" panose="02040503050406030204" pitchFamily="18" charset="0"/>
                          </a:rPr>
                        </m:ctrlPr>
                      </m:sSubPr>
                      <m:e>
                        <m:r>
                          <a:rPr lang="en-US" altLang="en-US" i="1">
                            <a:latin typeface="Cambria Math"/>
                          </a:rPr>
                          <m:t>𝑋</m:t>
                        </m:r>
                      </m:e>
                      <m:sub>
                        <m:r>
                          <a:rPr lang="en-US" altLang="en-US" i="1">
                            <a:latin typeface="Cambria Math"/>
                          </a:rPr>
                          <m:t>2</m:t>
                        </m:r>
                      </m:sub>
                    </m:sSub>
                  </m:oMath>
                </a14:m>
                <a:r>
                  <a:rPr lang="en-US" dirty="0"/>
                  <a:t>) = </a:t>
                </a:r>
                <a:r>
                  <a:rPr lang="en-US" i="1" dirty="0"/>
                  <a:t>s</a:t>
                </a:r>
                <a:r>
                  <a:rPr lang="en-US" dirty="0"/>
                  <a:t>(</a:t>
                </a:r>
                <a:r>
                  <a:rPr lang="en-US" i="1" dirty="0">
                    <a:latin typeface="Cambria Math" panose="02040503050406030204" pitchFamily="18" charset="0"/>
                    <a:ea typeface="Cambria Math" panose="02040503050406030204" pitchFamily="18" charset="0"/>
                  </a:rPr>
                  <a:t>X </a:t>
                </a:r>
                <a:r>
                  <a:rPr lang="en-US" dirty="0"/>
                  <a:t>) </a:t>
                </a:r>
                <a:endParaRPr lang="en-US" altLang="en-US" dirty="0"/>
              </a:p>
              <a:p>
                <a:pPr marL="1255713" lvl="2" indent="-341313">
                  <a:lnSpc>
                    <a:spcPct val="90000"/>
                  </a:lnSpc>
                </a:pPr>
                <a:r>
                  <a:rPr lang="en-US" altLang="en-US" dirty="0"/>
                  <a:t>Thus, to find the lowest confidence rule, we need to find the X</a:t>
                </a:r>
                <a:r>
                  <a:rPr lang="en-US" altLang="en-US" baseline="-25000" dirty="0"/>
                  <a:t>1</a:t>
                </a:r>
                <a:r>
                  <a:rPr lang="en-US" altLang="en-US" dirty="0"/>
                  <a:t> with highest support</a:t>
                </a:r>
              </a:p>
              <a:p>
                <a:pPr marL="1255713" lvl="2" indent="-341313">
                  <a:lnSpc>
                    <a:spcPct val="90000"/>
                  </a:lnSpc>
                </a:pPr>
                <a:r>
                  <a:rPr lang="en-US" altLang="en-US" dirty="0"/>
                  <a:t>Consider only rules where </a:t>
                </a:r>
                <a14:m>
                  <m:oMath xmlns:m="http://schemas.openxmlformats.org/officeDocument/2006/math">
                    <m:sSub>
                      <m:sSubPr>
                        <m:ctrlPr>
                          <a:rPr lang="en-US" altLang="en-US" i="1">
                            <a:latin typeface="Cambria Math" panose="02040503050406030204" pitchFamily="18" charset="0"/>
                          </a:rPr>
                        </m:ctrlPr>
                      </m:sSubPr>
                      <m:e>
                        <m:r>
                          <a:rPr lang="en-US" altLang="en-US" i="1">
                            <a:latin typeface="Cambria Math"/>
                          </a:rPr>
                          <m:t>𝑋</m:t>
                        </m:r>
                      </m:e>
                      <m:sub>
                        <m:r>
                          <a:rPr lang="en-US" altLang="en-US" i="1">
                            <a:latin typeface="Cambria Math"/>
                          </a:rPr>
                          <m:t>1</m:t>
                        </m:r>
                      </m:sub>
                    </m:sSub>
                  </m:oMath>
                </a14:m>
                <a:r>
                  <a:rPr lang="en-US" altLang="en-US" dirty="0"/>
                  <a:t> is a single item, i.e., </a:t>
                </a:r>
              </a:p>
              <a:p>
                <a:pPr lvl="2">
                  <a:lnSpc>
                    <a:spcPct val="90000"/>
                  </a:lnSpc>
                  <a:buNone/>
                </a:pPr>
                <a:r>
                  <a:rPr lang="en-US" altLang="en-US" dirty="0"/>
                  <a:t>      {</a:t>
                </a:r>
                <a14:m>
                  <m:oMath xmlns:m="http://schemas.openxmlformats.org/officeDocument/2006/math">
                    <m:sSub>
                      <m:sSubPr>
                        <m:ctrlPr>
                          <a:rPr lang="en-US" altLang="en-US" i="1">
                            <a:latin typeface="Cambria Math" panose="02040503050406030204" pitchFamily="18" charset="0"/>
                          </a:rPr>
                        </m:ctrlPr>
                      </m:sSubPr>
                      <m:e>
                        <m:r>
                          <a:rPr lang="en-US" altLang="en-US" i="1">
                            <a:latin typeface="Cambria Math"/>
                          </a:rPr>
                          <m:t>𝑥</m:t>
                        </m:r>
                      </m:e>
                      <m:sub>
                        <m:r>
                          <a:rPr lang="en-US" altLang="en-US" i="1">
                            <a:latin typeface="Cambria Math"/>
                          </a:rPr>
                          <m:t>1</m:t>
                        </m:r>
                      </m:sub>
                    </m:sSub>
                  </m:oMath>
                </a14:m>
                <a:r>
                  <a:rPr lang="en-US" altLang="en-US" dirty="0"/>
                  <a:t>} </a:t>
                </a:r>
                <a:r>
                  <a:rPr lang="en-US" altLang="en-US" dirty="0">
                    <a:sym typeface="Symbol" pitchFamily="18" charset="2"/>
                  </a:rPr>
                  <a:t> </a:t>
                </a:r>
                <a14:m>
                  <m:oMath xmlns:m="http://schemas.openxmlformats.org/officeDocument/2006/math">
                    <m:r>
                      <a:rPr lang="en-US" altLang="en-US" i="1">
                        <a:latin typeface="Cambria Math"/>
                      </a:rPr>
                      <m:t>𝑋</m:t>
                    </m:r>
                  </m:oMath>
                </a14:m>
                <a:r>
                  <a:rPr lang="en-US" altLang="en-US" dirty="0">
                    <a:sym typeface="Symbol" pitchFamily="18" charset="2"/>
                  </a:rPr>
                  <a:t> – {</a:t>
                </a:r>
                <a14:m>
                  <m:oMath xmlns:m="http://schemas.openxmlformats.org/officeDocument/2006/math">
                    <m:sSub>
                      <m:sSubPr>
                        <m:ctrlPr>
                          <a:rPr lang="en-US" altLang="en-US" i="1">
                            <a:latin typeface="Cambria Math" panose="02040503050406030204" pitchFamily="18" charset="0"/>
                          </a:rPr>
                        </m:ctrlPr>
                      </m:sSubPr>
                      <m:e>
                        <m:r>
                          <a:rPr lang="en-US" altLang="en-US" i="1">
                            <a:latin typeface="Cambria Math"/>
                          </a:rPr>
                          <m:t>𝑥</m:t>
                        </m:r>
                      </m:e>
                      <m:sub>
                        <m:r>
                          <a:rPr lang="en-US" altLang="en-US" i="1">
                            <a:latin typeface="Cambria Math"/>
                          </a:rPr>
                          <m:t>1</m:t>
                        </m:r>
                      </m:sub>
                    </m:sSub>
                  </m:oMath>
                </a14:m>
                <a:r>
                  <a:rPr lang="en-US" altLang="en-US" dirty="0">
                    <a:sym typeface="Symbol" pitchFamily="18" charset="2"/>
                  </a:rPr>
                  <a:t>}, </a:t>
                </a:r>
                <a:r>
                  <a:rPr lang="en-US" altLang="en-US" dirty="0"/>
                  <a:t>{</a:t>
                </a:r>
                <a14:m>
                  <m:oMath xmlns:m="http://schemas.openxmlformats.org/officeDocument/2006/math">
                    <m:sSub>
                      <m:sSubPr>
                        <m:ctrlPr>
                          <a:rPr lang="en-US" altLang="en-US" i="1">
                            <a:latin typeface="Cambria Math" panose="02040503050406030204" pitchFamily="18" charset="0"/>
                          </a:rPr>
                        </m:ctrlPr>
                      </m:sSubPr>
                      <m:e>
                        <m:r>
                          <a:rPr lang="en-US" altLang="en-US" i="1">
                            <a:latin typeface="Cambria Math"/>
                          </a:rPr>
                          <m:t>𝑥</m:t>
                        </m:r>
                      </m:e>
                      <m:sub>
                        <m:r>
                          <a:rPr lang="en-US" altLang="en-US" i="1">
                            <a:latin typeface="Cambria Math"/>
                          </a:rPr>
                          <m:t>2</m:t>
                        </m:r>
                      </m:sub>
                    </m:sSub>
                  </m:oMath>
                </a14:m>
                <a:r>
                  <a:rPr lang="en-US" altLang="en-US" dirty="0"/>
                  <a:t>} </a:t>
                </a:r>
                <a:r>
                  <a:rPr lang="en-US" altLang="en-US" dirty="0">
                    <a:sym typeface="Symbol" pitchFamily="18" charset="2"/>
                  </a:rPr>
                  <a:t> </a:t>
                </a:r>
                <a14:m>
                  <m:oMath xmlns:m="http://schemas.openxmlformats.org/officeDocument/2006/math">
                    <m:r>
                      <a:rPr lang="en-US" altLang="en-US" i="1">
                        <a:latin typeface="Cambria Math"/>
                      </a:rPr>
                      <m:t>𝑋</m:t>
                    </m:r>
                  </m:oMath>
                </a14:m>
                <a:r>
                  <a:rPr lang="en-US" altLang="en-US" dirty="0">
                    <a:sym typeface="Symbol" pitchFamily="18" charset="2"/>
                  </a:rPr>
                  <a:t> – {</a:t>
                </a:r>
                <a14:m>
                  <m:oMath xmlns:m="http://schemas.openxmlformats.org/officeDocument/2006/math">
                    <m:sSub>
                      <m:sSubPr>
                        <m:ctrlPr>
                          <a:rPr lang="en-US" altLang="en-US" i="1">
                            <a:latin typeface="Cambria Math" panose="02040503050406030204" pitchFamily="18" charset="0"/>
                          </a:rPr>
                        </m:ctrlPr>
                      </m:sSubPr>
                      <m:e>
                        <m:r>
                          <a:rPr lang="en-US" altLang="en-US" i="1">
                            <a:latin typeface="Cambria Math"/>
                          </a:rPr>
                          <m:t>𝑥</m:t>
                        </m:r>
                      </m:e>
                      <m:sub>
                        <m:r>
                          <a:rPr lang="en-US" altLang="en-US" i="1">
                            <a:latin typeface="Cambria Math"/>
                          </a:rPr>
                          <m:t>2</m:t>
                        </m:r>
                      </m:sub>
                    </m:sSub>
                  </m:oMath>
                </a14:m>
                <a:r>
                  <a:rPr lang="en-US" altLang="en-US" dirty="0">
                    <a:sym typeface="Symbol" pitchFamily="18" charset="2"/>
                  </a:rPr>
                  <a:t>}, …, or </a:t>
                </a:r>
                <a:r>
                  <a:rPr lang="en-US" altLang="en-US" dirty="0"/>
                  <a:t>{</a:t>
                </a:r>
                <a14:m>
                  <m:oMath xmlns:m="http://schemas.openxmlformats.org/officeDocument/2006/math">
                    <m:sSub>
                      <m:sSubPr>
                        <m:ctrlPr>
                          <a:rPr lang="en-US" altLang="en-US" i="1">
                            <a:latin typeface="Cambria Math" panose="02040503050406030204" pitchFamily="18" charset="0"/>
                          </a:rPr>
                        </m:ctrlPr>
                      </m:sSubPr>
                      <m:e>
                        <m:r>
                          <a:rPr lang="en-US" altLang="en-US" i="1">
                            <a:latin typeface="Cambria Math"/>
                          </a:rPr>
                          <m:t>𝑥</m:t>
                        </m:r>
                      </m:e>
                      <m:sub>
                        <m:r>
                          <a:rPr lang="en-US" altLang="en-US" i="1">
                            <a:latin typeface="Cambria Math"/>
                          </a:rPr>
                          <m:t>𝑑</m:t>
                        </m:r>
                      </m:sub>
                    </m:sSub>
                  </m:oMath>
                </a14:m>
                <a:r>
                  <a:rPr lang="en-US" altLang="en-US" dirty="0"/>
                  <a:t>} </a:t>
                </a:r>
                <a:r>
                  <a:rPr lang="en-US" altLang="en-US" dirty="0">
                    <a:sym typeface="Symbol" pitchFamily="18" charset="2"/>
                  </a:rPr>
                  <a:t> </a:t>
                </a:r>
                <a14:m>
                  <m:oMath xmlns:m="http://schemas.openxmlformats.org/officeDocument/2006/math">
                    <m:r>
                      <a:rPr lang="en-US" altLang="en-US" i="1">
                        <a:latin typeface="Cambria Math"/>
                      </a:rPr>
                      <m:t>𝑋</m:t>
                    </m:r>
                  </m:oMath>
                </a14:m>
                <a:r>
                  <a:rPr lang="en-US" altLang="en-US" dirty="0">
                    <a:sym typeface="Symbol" pitchFamily="18" charset="2"/>
                  </a:rPr>
                  <a:t> – {</a:t>
                </a:r>
                <a14:m>
                  <m:oMath xmlns:m="http://schemas.openxmlformats.org/officeDocument/2006/math">
                    <m:sSub>
                      <m:sSubPr>
                        <m:ctrlPr>
                          <a:rPr lang="en-US" altLang="en-US" i="1">
                            <a:latin typeface="Cambria Math" panose="02040503050406030204" pitchFamily="18" charset="0"/>
                          </a:rPr>
                        </m:ctrlPr>
                      </m:sSubPr>
                      <m:e>
                        <m:r>
                          <a:rPr lang="en-US" altLang="en-US" i="1">
                            <a:latin typeface="Cambria Math"/>
                          </a:rPr>
                          <m:t>𝑥</m:t>
                        </m:r>
                      </m:e>
                      <m:sub>
                        <m:r>
                          <a:rPr lang="en-US" altLang="en-US" i="1">
                            <a:latin typeface="Cambria Math"/>
                          </a:rPr>
                          <m:t>𝑑</m:t>
                        </m:r>
                      </m:sub>
                    </m:sSub>
                  </m:oMath>
                </a14:m>
                <a:r>
                  <a:rPr lang="en-US" altLang="en-US" dirty="0">
                    <a:sym typeface="Symbol" pitchFamily="18" charset="2"/>
                  </a:rPr>
                  <a:t>}</a:t>
                </a:r>
                <a:br>
                  <a:rPr lang="en-US" altLang="en-US" dirty="0">
                    <a:sym typeface="Symbol" pitchFamily="18" charset="2"/>
                  </a:rPr>
                </a:br>
                <a:endParaRPr lang="en-US" altLang="en-US" dirty="0">
                  <a:sym typeface="Symbol" pitchFamily="18" charset="2"/>
                </a:endParaRPr>
              </a:p>
              <a:p>
                <a:pPr marL="0" lvl="2">
                  <a:lnSpc>
                    <a:spcPct val="90000"/>
                  </a:lnSpc>
                  <a:buNone/>
                </a:pPr>
                <a14:m>
                  <m:oMathPara xmlns:m="http://schemas.openxmlformats.org/officeDocument/2006/math">
                    <m:oMathParaPr>
                      <m:jc m:val="centerGroup"/>
                    </m:oMathParaPr>
                    <m:oMath xmlns:m="http://schemas.openxmlformats.org/officeDocument/2006/math">
                      <m:r>
                        <m:rPr>
                          <m:sty m:val="p"/>
                        </m:rPr>
                        <a:rPr lang="en-US" altLang="en-US" b="0" i="0" smtClean="0">
                          <a:latin typeface="Cambria Math"/>
                          <a:sym typeface="Symbol" pitchFamily="18" charset="2"/>
                        </a:rPr>
                        <m:t>hconf</m:t>
                      </m:r>
                      <m:d>
                        <m:dPr>
                          <m:ctrlPr>
                            <a:rPr lang="en-US" altLang="en-US" b="0" i="1" smtClean="0">
                              <a:latin typeface="Cambria Math" panose="02040503050406030204" pitchFamily="18" charset="0"/>
                              <a:sym typeface="Symbol" pitchFamily="18" charset="2"/>
                            </a:rPr>
                          </m:ctrlPr>
                        </m:dPr>
                        <m:e>
                          <m:r>
                            <a:rPr lang="en-US" altLang="en-US" b="0" i="1" smtClean="0">
                              <a:latin typeface="Cambria Math"/>
                              <a:sym typeface="Symbol" pitchFamily="18" charset="2"/>
                            </a:rPr>
                            <m:t>𝑋</m:t>
                          </m:r>
                        </m:e>
                      </m:d>
                      <m:r>
                        <a:rPr lang="en-US" altLang="en-US" b="0" i="0" smtClean="0">
                          <a:latin typeface="Cambria Math"/>
                          <a:sym typeface="Symbol" pitchFamily="18" charset="2"/>
                        </a:rPr>
                        <m:t> = </m:t>
                      </m:r>
                      <m:r>
                        <m:rPr>
                          <m:sty m:val="p"/>
                        </m:rPr>
                        <a:rPr lang="en-US" altLang="en-US" b="0" i="0" smtClean="0">
                          <a:latin typeface="Cambria Math"/>
                          <a:sym typeface="Symbol" pitchFamily="18" charset="2"/>
                        </a:rPr>
                        <m:t>min</m:t>
                      </m:r>
                      <m:d>
                        <m:dPr>
                          <m:begChr m:val="{"/>
                          <m:endChr m:val="}"/>
                          <m:ctrlPr>
                            <a:rPr lang="en-US" altLang="en-US" i="1" smtClean="0">
                              <a:latin typeface="Cambria Math" panose="02040503050406030204" pitchFamily="18" charset="0"/>
                              <a:sym typeface="Symbol" pitchFamily="18" charset="2"/>
                            </a:rPr>
                          </m:ctrlPr>
                        </m:dPr>
                        <m:e>
                          <m:f>
                            <m:fPr>
                              <m:ctrlPr>
                                <a:rPr lang="en-US" altLang="en-US" i="1">
                                  <a:latin typeface="Cambria Math" panose="02040503050406030204" pitchFamily="18" charset="0"/>
                                  <a:sym typeface="Symbol" pitchFamily="18" charset="2"/>
                                </a:rPr>
                              </m:ctrlPr>
                            </m:fPr>
                            <m:num>
                              <m:r>
                                <a:rPr lang="en-US" altLang="en-US" i="1">
                                  <a:latin typeface="Cambria Math"/>
                                  <a:sym typeface="Symbol" pitchFamily="18" charset="2"/>
                                </a:rPr>
                                <m:t>𝑠</m:t>
                              </m:r>
                              <m:d>
                                <m:dPr>
                                  <m:ctrlPr>
                                    <a:rPr lang="en-US" altLang="en-US" i="1">
                                      <a:latin typeface="Cambria Math" panose="02040503050406030204" pitchFamily="18" charset="0"/>
                                      <a:sym typeface="Symbol" pitchFamily="18" charset="2"/>
                                    </a:rPr>
                                  </m:ctrlPr>
                                </m:dPr>
                                <m:e>
                                  <m:r>
                                    <a:rPr lang="en-US" altLang="en-US" i="1">
                                      <a:latin typeface="Cambria Math"/>
                                      <a:sym typeface="Symbol" pitchFamily="18" charset="2"/>
                                    </a:rPr>
                                    <m:t>𝑋</m:t>
                                  </m:r>
                                </m:e>
                              </m:d>
                            </m:num>
                            <m:den>
                              <m:r>
                                <a:rPr lang="en-US" altLang="en-US" i="1">
                                  <a:latin typeface="Cambria Math"/>
                                  <a:sym typeface="Symbol" pitchFamily="18" charset="2"/>
                                </a:rPr>
                                <m:t>𝑠</m:t>
                              </m:r>
                              <m:r>
                                <a:rPr lang="en-US" altLang="en-US" i="1">
                                  <a:latin typeface="Cambria Math"/>
                                  <a:sym typeface="Symbol" pitchFamily="18" charset="2"/>
                                </a:rPr>
                                <m:t>(</m:t>
                              </m:r>
                              <m:sSub>
                                <m:sSubPr>
                                  <m:ctrlPr>
                                    <a:rPr lang="en-US" altLang="en-US" i="1">
                                      <a:latin typeface="Cambria Math" panose="02040503050406030204" pitchFamily="18" charset="0"/>
                                      <a:sym typeface="Symbol" pitchFamily="18" charset="2"/>
                                    </a:rPr>
                                  </m:ctrlPr>
                                </m:sSubPr>
                                <m:e>
                                  <m:r>
                                    <a:rPr lang="en-US" altLang="en-US" i="1">
                                      <a:latin typeface="Cambria Math"/>
                                      <a:sym typeface="Symbol" pitchFamily="18" charset="2"/>
                                    </a:rPr>
                                    <m:t>𝑥</m:t>
                                  </m:r>
                                </m:e>
                                <m:sub>
                                  <m:r>
                                    <a:rPr lang="en-US" altLang="en-US" i="1">
                                      <a:latin typeface="Cambria Math"/>
                                      <a:sym typeface="Symbol" pitchFamily="18" charset="2"/>
                                    </a:rPr>
                                    <m:t>1</m:t>
                                  </m:r>
                                </m:sub>
                              </m:sSub>
                              <m:r>
                                <a:rPr lang="en-US" altLang="en-US" i="1">
                                  <a:latin typeface="Cambria Math"/>
                                  <a:sym typeface="Symbol" pitchFamily="18" charset="2"/>
                                </a:rPr>
                                <m:t>)</m:t>
                              </m:r>
                            </m:den>
                          </m:f>
                          <m:r>
                            <a:rPr lang="en-US" altLang="en-US" i="1">
                              <a:latin typeface="Cambria Math"/>
                              <a:sym typeface="Symbol" pitchFamily="18" charset="2"/>
                            </a:rPr>
                            <m:t>,</m:t>
                          </m:r>
                          <m:f>
                            <m:fPr>
                              <m:ctrlPr>
                                <a:rPr lang="en-US" altLang="en-US" i="1">
                                  <a:latin typeface="Cambria Math" panose="02040503050406030204" pitchFamily="18" charset="0"/>
                                  <a:sym typeface="Symbol" pitchFamily="18" charset="2"/>
                                </a:rPr>
                              </m:ctrlPr>
                            </m:fPr>
                            <m:num>
                              <m:r>
                                <a:rPr lang="en-US" altLang="en-US" i="1">
                                  <a:latin typeface="Cambria Math"/>
                                  <a:sym typeface="Symbol" pitchFamily="18" charset="2"/>
                                </a:rPr>
                                <m:t>𝑠</m:t>
                              </m:r>
                              <m:d>
                                <m:dPr>
                                  <m:ctrlPr>
                                    <a:rPr lang="en-US" altLang="en-US" i="1">
                                      <a:latin typeface="Cambria Math" panose="02040503050406030204" pitchFamily="18" charset="0"/>
                                      <a:sym typeface="Symbol" pitchFamily="18" charset="2"/>
                                    </a:rPr>
                                  </m:ctrlPr>
                                </m:dPr>
                                <m:e>
                                  <m:r>
                                    <a:rPr lang="en-US" altLang="en-US" i="1">
                                      <a:latin typeface="Cambria Math"/>
                                      <a:sym typeface="Symbol" pitchFamily="18" charset="2"/>
                                    </a:rPr>
                                    <m:t>𝑋</m:t>
                                  </m:r>
                                </m:e>
                              </m:d>
                            </m:num>
                            <m:den>
                              <m:r>
                                <a:rPr lang="en-US" altLang="en-US" i="1">
                                  <a:latin typeface="Cambria Math"/>
                                  <a:sym typeface="Symbol" pitchFamily="18" charset="2"/>
                                </a:rPr>
                                <m:t>𝑠</m:t>
                              </m:r>
                              <m:r>
                                <a:rPr lang="en-US" altLang="en-US" i="1">
                                  <a:latin typeface="Cambria Math"/>
                                  <a:sym typeface="Symbol" pitchFamily="18" charset="2"/>
                                </a:rPr>
                                <m:t>(</m:t>
                              </m:r>
                              <m:sSub>
                                <m:sSubPr>
                                  <m:ctrlPr>
                                    <a:rPr lang="en-US" altLang="en-US" i="1">
                                      <a:latin typeface="Cambria Math" panose="02040503050406030204" pitchFamily="18" charset="0"/>
                                      <a:sym typeface="Symbol" pitchFamily="18" charset="2"/>
                                    </a:rPr>
                                  </m:ctrlPr>
                                </m:sSubPr>
                                <m:e>
                                  <m:r>
                                    <a:rPr lang="en-US" altLang="en-US" i="1">
                                      <a:latin typeface="Cambria Math"/>
                                      <a:sym typeface="Symbol" pitchFamily="18" charset="2"/>
                                    </a:rPr>
                                    <m:t>𝑥</m:t>
                                  </m:r>
                                </m:e>
                                <m:sub>
                                  <m:r>
                                    <a:rPr lang="en-US" altLang="en-US" i="1">
                                      <a:latin typeface="Cambria Math"/>
                                      <a:sym typeface="Symbol" pitchFamily="18" charset="2"/>
                                    </a:rPr>
                                    <m:t>2</m:t>
                                  </m:r>
                                </m:sub>
                              </m:sSub>
                              <m:r>
                                <a:rPr lang="en-US" altLang="en-US" i="1">
                                  <a:latin typeface="Cambria Math"/>
                                  <a:sym typeface="Symbol" pitchFamily="18" charset="2"/>
                                </a:rPr>
                                <m:t>)</m:t>
                              </m:r>
                            </m:den>
                          </m:f>
                          <m:r>
                            <a:rPr lang="en-US" altLang="en-US" i="1">
                              <a:latin typeface="Cambria Math"/>
                              <a:sym typeface="Symbol" pitchFamily="18" charset="2"/>
                            </a:rPr>
                            <m:t>,…,</m:t>
                          </m:r>
                          <m:f>
                            <m:fPr>
                              <m:ctrlPr>
                                <a:rPr lang="en-US" altLang="en-US" i="1">
                                  <a:latin typeface="Cambria Math" panose="02040503050406030204" pitchFamily="18" charset="0"/>
                                  <a:sym typeface="Symbol" pitchFamily="18" charset="2"/>
                                </a:rPr>
                              </m:ctrlPr>
                            </m:fPr>
                            <m:num>
                              <m:r>
                                <a:rPr lang="en-US" altLang="en-US" i="1">
                                  <a:latin typeface="Cambria Math"/>
                                  <a:sym typeface="Symbol" pitchFamily="18" charset="2"/>
                                </a:rPr>
                                <m:t>𝑠</m:t>
                              </m:r>
                              <m:d>
                                <m:dPr>
                                  <m:ctrlPr>
                                    <a:rPr lang="en-US" altLang="en-US" i="1">
                                      <a:latin typeface="Cambria Math" panose="02040503050406030204" pitchFamily="18" charset="0"/>
                                      <a:sym typeface="Symbol" pitchFamily="18" charset="2"/>
                                    </a:rPr>
                                  </m:ctrlPr>
                                </m:dPr>
                                <m:e>
                                  <m:r>
                                    <a:rPr lang="en-US" altLang="en-US" i="1">
                                      <a:latin typeface="Cambria Math"/>
                                      <a:sym typeface="Symbol" pitchFamily="18" charset="2"/>
                                    </a:rPr>
                                    <m:t>𝑋</m:t>
                                  </m:r>
                                </m:e>
                              </m:d>
                            </m:num>
                            <m:den>
                              <m:r>
                                <a:rPr lang="en-US" altLang="en-US" i="1">
                                  <a:latin typeface="Cambria Math"/>
                                  <a:sym typeface="Symbol" pitchFamily="18" charset="2"/>
                                </a:rPr>
                                <m:t>𝑠</m:t>
                              </m:r>
                              <m:r>
                                <a:rPr lang="en-US" altLang="en-US" i="1">
                                  <a:latin typeface="Cambria Math"/>
                                  <a:sym typeface="Symbol" pitchFamily="18" charset="2"/>
                                </a:rPr>
                                <m:t>(</m:t>
                              </m:r>
                              <m:sSub>
                                <m:sSubPr>
                                  <m:ctrlPr>
                                    <a:rPr lang="en-US" altLang="en-US" i="1">
                                      <a:latin typeface="Cambria Math" panose="02040503050406030204" pitchFamily="18" charset="0"/>
                                      <a:sym typeface="Symbol" pitchFamily="18" charset="2"/>
                                    </a:rPr>
                                  </m:ctrlPr>
                                </m:sSubPr>
                                <m:e>
                                  <m:r>
                                    <a:rPr lang="en-US" altLang="en-US" i="1">
                                      <a:latin typeface="Cambria Math"/>
                                      <a:sym typeface="Symbol" pitchFamily="18" charset="2"/>
                                    </a:rPr>
                                    <m:t>𝑥</m:t>
                                  </m:r>
                                </m:e>
                                <m:sub>
                                  <m:r>
                                    <a:rPr lang="en-US" altLang="en-US" i="1">
                                      <a:latin typeface="Cambria Math"/>
                                      <a:sym typeface="Symbol" pitchFamily="18" charset="2"/>
                                    </a:rPr>
                                    <m:t>𝑑</m:t>
                                  </m:r>
                                </m:sub>
                              </m:sSub>
                              <m:r>
                                <a:rPr lang="en-US" altLang="en-US" i="1">
                                  <a:latin typeface="Cambria Math"/>
                                  <a:sym typeface="Symbol" pitchFamily="18" charset="2"/>
                                </a:rPr>
                                <m:t>)</m:t>
                              </m:r>
                            </m:den>
                          </m:f>
                        </m:e>
                      </m:d>
                    </m:oMath>
                  </m:oMathPara>
                </a14:m>
                <a:br>
                  <a:rPr lang="en-US" altLang="en-US" i="1" dirty="0">
                    <a:latin typeface="Cambria Math"/>
                    <a:sym typeface="Symbol" pitchFamily="18" charset="2"/>
                  </a:rPr>
                </a:br>
                <a:br>
                  <a:rPr lang="en-US" altLang="en-US" i="1" dirty="0">
                    <a:latin typeface="Cambria Math"/>
                    <a:sym typeface="Symbol" pitchFamily="18" charset="2"/>
                  </a:rPr>
                </a:br>
                <a:r>
                  <a:rPr lang="en-US" altLang="en-US" i="1" dirty="0">
                    <a:latin typeface="Cambria Math"/>
                    <a:sym typeface="Symbol" pitchFamily="18" charset="2"/>
                  </a:rPr>
                  <a:t>                                                    </a:t>
                </a:r>
                <a14:m>
                  <m:oMath xmlns:m="http://schemas.openxmlformats.org/officeDocument/2006/math">
                    <m:r>
                      <a:rPr lang="en-US" altLang="en-US" sz="2600" b="0" i="1" smtClean="0">
                        <a:latin typeface="Cambria Math"/>
                        <a:sym typeface="Symbol" pitchFamily="18" charset="2"/>
                      </a:rPr>
                      <m:t> = </m:t>
                    </m:r>
                    <m:f>
                      <m:fPr>
                        <m:ctrlPr>
                          <a:rPr lang="en-US" altLang="en-US" sz="2600" b="0" i="1" smtClean="0">
                            <a:latin typeface="Cambria Math" panose="02040503050406030204" pitchFamily="18" charset="0"/>
                            <a:sym typeface="Symbol" pitchFamily="18" charset="2"/>
                          </a:rPr>
                        </m:ctrlPr>
                      </m:fPr>
                      <m:num>
                        <m:r>
                          <a:rPr lang="en-US" altLang="en-US" sz="2600" b="0" i="1" smtClean="0">
                            <a:latin typeface="Cambria Math"/>
                            <a:sym typeface="Symbol" pitchFamily="18" charset="2"/>
                          </a:rPr>
                          <m:t>𝑠</m:t>
                        </m:r>
                        <m:r>
                          <a:rPr lang="en-US" altLang="en-US" sz="2600" b="0" i="1" smtClean="0">
                            <a:latin typeface="Cambria Math"/>
                            <a:sym typeface="Symbol" pitchFamily="18" charset="2"/>
                          </a:rPr>
                          <m:t>(</m:t>
                        </m:r>
                        <m:r>
                          <a:rPr lang="en-US" altLang="en-US" sz="2600" b="0" i="1" smtClean="0">
                            <a:latin typeface="Cambria Math"/>
                            <a:sym typeface="Symbol" pitchFamily="18" charset="2"/>
                          </a:rPr>
                          <m:t>𝑋</m:t>
                        </m:r>
                        <m:r>
                          <a:rPr lang="en-US" altLang="en-US" sz="2600" b="0" i="1" smtClean="0">
                            <a:latin typeface="Cambria Math"/>
                            <a:sym typeface="Symbol" pitchFamily="18" charset="2"/>
                          </a:rPr>
                          <m:t>)</m:t>
                        </m:r>
                      </m:num>
                      <m:den>
                        <m:r>
                          <m:rPr>
                            <m:sty m:val="p"/>
                          </m:rPr>
                          <a:rPr lang="en-US" altLang="en-US" sz="2600" b="0" i="0" smtClean="0">
                            <a:latin typeface="Cambria Math"/>
                            <a:sym typeface="Symbol" pitchFamily="18" charset="2"/>
                          </a:rPr>
                          <m:t>max</m:t>
                        </m:r>
                        <m:r>
                          <a:rPr lang="en-US" altLang="en-US" sz="2600" b="0" i="1" smtClean="0">
                            <a:latin typeface="Cambria Math"/>
                            <a:sym typeface="Symbol" pitchFamily="18" charset="2"/>
                          </a:rPr>
                          <m:t>⁡</m:t>
                        </m:r>
                        <m:d>
                          <m:dPr>
                            <m:begChr m:val="{"/>
                            <m:endChr m:val="}"/>
                            <m:ctrlPr>
                              <a:rPr lang="en-US" altLang="en-US" sz="2600" b="0" i="1" smtClean="0">
                                <a:latin typeface="Cambria Math" panose="02040503050406030204" pitchFamily="18" charset="0"/>
                                <a:sym typeface="Symbol" pitchFamily="18" charset="2"/>
                              </a:rPr>
                            </m:ctrlPr>
                          </m:dPr>
                          <m:e>
                            <m:r>
                              <a:rPr lang="en-US" altLang="en-US" sz="2600" i="1">
                                <a:latin typeface="Cambria Math"/>
                                <a:sym typeface="Symbol" pitchFamily="18" charset="2"/>
                              </a:rPr>
                              <m:t>𝑠</m:t>
                            </m:r>
                            <m:d>
                              <m:dPr>
                                <m:ctrlPr>
                                  <a:rPr lang="en-US" altLang="en-US" sz="2600" i="1">
                                    <a:latin typeface="Cambria Math" panose="02040503050406030204" pitchFamily="18" charset="0"/>
                                    <a:sym typeface="Symbol" pitchFamily="18" charset="2"/>
                                  </a:rPr>
                                </m:ctrlPr>
                              </m:dPr>
                              <m:e>
                                <m:sSub>
                                  <m:sSubPr>
                                    <m:ctrlPr>
                                      <a:rPr lang="en-US" altLang="en-US" sz="2600" i="1">
                                        <a:latin typeface="Cambria Math" panose="02040503050406030204" pitchFamily="18" charset="0"/>
                                        <a:sym typeface="Symbol" pitchFamily="18" charset="2"/>
                                      </a:rPr>
                                    </m:ctrlPr>
                                  </m:sSubPr>
                                  <m:e>
                                    <m:r>
                                      <a:rPr lang="en-US" altLang="en-US" sz="2600" i="1">
                                        <a:latin typeface="Cambria Math"/>
                                        <a:sym typeface="Symbol" pitchFamily="18" charset="2"/>
                                      </a:rPr>
                                      <m:t>𝑥</m:t>
                                    </m:r>
                                  </m:e>
                                  <m:sub>
                                    <m:r>
                                      <a:rPr lang="en-US" altLang="en-US" sz="2600" i="1">
                                        <a:latin typeface="Cambria Math"/>
                                        <a:sym typeface="Symbol" pitchFamily="18" charset="2"/>
                                      </a:rPr>
                                      <m:t>1</m:t>
                                    </m:r>
                                  </m:sub>
                                </m:sSub>
                              </m:e>
                            </m:d>
                            <m:r>
                              <a:rPr lang="en-US" altLang="en-US" sz="2600" b="0" i="1" smtClean="0">
                                <a:latin typeface="Cambria Math"/>
                                <a:sym typeface="Symbol" pitchFamily="18" charset="2"/>
                              </a:rPr>
                              <m:t>,   </m:t>
                            </m:r>
                            <m:r>
                              <a:rPr lang="en-US" altLang="en-US" sz="2600" i="1">
                                <a:latin typeface="Cambria Math"/>
                                <a:sym typeface="Symbol" pitchFamily="18" charset="2"/>
                              </a:rPr>
                              <m:t>𝑠</m:t>
                            </m:r>
                            <m:d>
                              <m:dPr>
                                <m:ctrlPr>
                                  <a:rPr lang="en-US" altLang="en-US" sz="2600" i="1">
                                    <a:latin typeface="Cambria Math" panose="02040503050406030204" pitchFamily="18" charset="0"/>
                                    <a:sym typeface="Symbol" pitchFamily="18" charset="2"/>
                                  </a:rPr>
                                </m:ctrlPr>
                              </m:dPr>
                              <m:e>
                                <m:sSub>
                                  <m:sSubPr>
                                    <m:ctrlPr>
                                      <a:rPr lang="en-US" altLang="en-US" sz="2600" i="1">
                                        <a:latin typeface="Cambria Math" panose="02040503050406030204" pitchFamily="18" charset="0"/>
                                        <a:sym typeface="Symbol" pitchFamily="18" charset="2"/>
                                      </a:rPr>
                                    </m:ctrlPr>
                                  </m:sSubPr>
                                  <m:e>
                                    <m:r>
                                      <a:rPr lang="en-US" altLang="en-US" sz="2600" i="1">
                                        <a:latin typeface="Cambria Math"/>
                                        <a:sym typeface="Symbol" pitchFamily="18" charset="2"/>
                                      </a:rPr>
                                      <m:t>𝑥</m:t>
                                    </m:r>
                                  </m:e>
                                  <m:sub>
                                    <m:r>
                                      <a:rPr lang="en-US" altLang="en-US" sz="2600" b="0" i="1" smtClean="0">
                                        <a:latin typeface="Cambria Math"/>
                                        <a:sym typeface="Symbol" pitchFamily="18" charset="2"/>
                                      </a:rPr>
                                      <m:t>2</m:t>
                                    </m:r>
                                  </m:sub>
                                </m:sSub>
                              </m:e>
                            </m:d>
                            <m:r>
                              <a:rPr lang="en-US" altLang="en-US" sz="2600" b="0" i="1" smtClean="0">
                                <a:latin typeface="Cambria Math"/>
                                <a:sym typeface="Symbol" pitchFamily="18" charset="2"/>
                              </a:rPr>
                              <m:t> ,   …,   </m:t>
                            </m:r>
                            <m:r>
                              <a:rPr lang="en-US" altLang="en-US" sz="2600" i="1">
                                <a:latin typeface="Cambria Math"/>
                                <a:sym typeface="Symbol" pitchFamily="18" charset="2"/>
                              </a:rPr>
                              <m:t>𝑠</m:t>
                            </m:r>
                            <m:r>
                              <a:rPr lang="en-US" altLang="en-US" sz="2600" i="1">
                                <a:latin typeface="Cambria Math"/>
                                <a:sym typeface="Symbol" pitchFamily="18" charset="2"/>
                              </a:rPr>
                              <m:t>(</m:t>
                            </m:r>
                            <m:sSub>
                              <m:sSubPr>
                                <m:ctrlPr>
                                  <a:rPr lang="en-US" altLang="en-US" sz="2600" i="1">
                                    <a:latin typeface="Cambria Math" panose="02040503050406030204" pitchFamily="18" charset="0"/>
                                    <a:sym typeface="Symbol" pitchFamily="18" charset="2"/>
                                  </a:rPr>
                                </m:ctrlPr>
                              </m:sSubPr>
                              <m:e>
                                <m:r>
                                  <a:rPr lang="en-US" altLang="en-US" sz="2600" i="1">
                                    <a:latin typeface="Cambria Math"/>
                                    <a:sym typeface="Symbol" pitchFamily="18" charset="2"/>
                                  </a:rPr>
                                  <m:t>𝑥</m:t>
                                </m:r>
                              </m:e>
                              <m:sub>
                                <m:r>
                                  <a:rPr lang="en-US" altLang="en-US" sz="2600" b="0" i="1" smtClean="0">
                                    <a:latin typeface="Cambria Math"/>
                                    <a:sym typeface="Symbol" pitchFamily="18" charset="2"/>
                                  </a:rPr>
                                  <m:t>𝑑</m:t>
                                </m:r>
                              </m:sub>
                            </m:sSub>
                            <m:r>
                              <a:rPr lang="en-US" altLang="en-US" sz="2600" i="1">
                                <a:latin typeface="Cambria Math"/>
                                <a:sym typeface="Symbol" pitchFamily="18" charset="2"/>
                              </a:rPr>
                              <m:t>)</m:t>
                            </m:r>
                          </m:e>
                        </m:d>
                      </m:den>
                    </m:f>
                  </m:oMath>
                </a14:m>
                <a:endParaRPr lang="en-US" altLang="en-US" sz="2600" dirty="0">
                  <a:sym typeface="Symbol" pitchFamily="18" charset="2"/>
                </a:endParaRPr>
              </a:p>
              <a:p>
                <a:pPr lvl="2">
                  <a:lnSpc>
                    <a:spcPct val="90000"/>
                  </a:lnSpc>
                  <a:buNone/>
                </a:pPr>
                <a:endParaRPr lang="en-US" altLang="en-US" dirty="0">
                  <a:sym typeface="Symbol" pitchFamily="18" charset="2"/>
                </a:endParaRPr>
              </a:p>
              <a:p>
                <a:pPr lvl="2">
                  <a:lnSpc>
                    <a:spcPct val="90000"/>
                  </a:lnSpc>
                  <a:buNone/>
                </a:pPr>
                <a:endParaRPr lang="en-US" altLang="en-US" dirty="0">
                  <a:sym typeface="Symbol" pitchFamily="18" charset="2"/>
                </a:endParaRPr>
              </a:p>
              <a:p>
                <a:pPr lvl="2">
                  <a:lnSpc>
                    <a:spcPct val="90000"/>
                  </a:lnSpc>
                  <a:buNone/>
                </a:pPr>
                <a:endParaRPr lang="en-US" altLang="en-US" dirty="0">
                  <a:sym typeface="Symbol" pitchFamily="18" charset="2"/>
                </a:endParaRPr>
              </a:p>
            </p:txBody>
          </p:sp>
        </mc:Choice>
        <mc:Fallback xmlns="">
          <p:sp>
            <p:nvSpPr>
              <p:cNvPr id="1334275" name="Rectangle 3"/>
              <p:cNvSpPr>
                <a:spLocks noGrp="1" noRot="1" noChangeAspect="1" noMove="1" noResize="1" noEditPoints="1" noAdjustHandles="1" noChangeArrowheads="1" noChangeShapeType="1" noTextEdit="1"/>
              </p:cNvSpPr>
              <p:nvPr>
                <p:ph type="body" idx="4294967295"/>
              </p:nvPr>
            </p:nvSpPr>
            <p:spPr>
              <a:blipFill rotWithShape="0">
                <a:blip r:embed="rId2"/>
                <a:stretch>
                  <a:fillRect l="-733" t="-2118"/>
                </a:stretch>
              </a:blipFill>
            </p:spPr>
            <p:txBody>
              <a:bodyPr/>
              <a:lstStyle/>
              <a:p>
                <a:r>
                  <a:rPr lang="en-US">
                    <a:noFill/>
                  </a:rPr>
                  <a:t> </a:t>
                </a:r>
              </a:p>
            </p:txBody>
          </p:sp>
        </mc:Fallback>
      </mc:AlternateContent>
    </p:spTree>
    <p:extLst>
      <p:ext uri="{BB962C8B-B14F-4D97-AF65-F5344CB8AC3E}">
        <p14:creationId xmlns:p14="http://schemas.microsoft.com/office/powerpoint/2010/main" val="141144795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133427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34275">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34275">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3427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34275">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34275">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3427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4275" grpId="0" build="p" bldLvl="2"/>
    </p:bldLst>
  </p:timing>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ChangeArrowheads="1"/>
          </p:cNvSpPr>
          <p:nvPr>
            <p:ph type="title" idx="4294967295"/>
          </p:nvPr>
        </p:nvSpPr>
        <p:spPr/>
        <p:txBody>
          <a:bodyPr/>
          <a:lstStyle/>
          <a:p>
            <a:r>
              <a:rPr lang="en-US" altLang="en-US" dirty="0"/>
              <a:t>Cross Support and H-confidence</a:t>
            </a:r>
          </a:p>
        </p:txBody>
      </p:sp>
      <mc:AlternateContent xmlns:mc="http://schemas.openxmlformats.org/markup-compatibility/2006" xmlns:a14="http://schemas.microsoft.com/office/drawing/2010/main">
        <mc:Choice Requires="a14">
          <p:sp>
            <p:nvSpPr>
              <p:cNvPr id="1334275" name="Rectangle 3"/>
              <p:cNvSpPr>
                <a:spLocks noGrp="1" noChangeArrowheads="1"/>
              </p:cNvSpPr>
              <p:nvPr>
                <p:ph type="body" idx="4294967295"/>
              </p:nvPr>
            </p:nvSpPr>
            <p:spPr/>
            <p:txBody>
              <a:bodyPr/>
              <a:lstStyle/>
              <a:p>
                <a:pPr>
                  <a:lnSpc>
                    <a:spcPct val="90000"/>
                  </a:lnSpc>
                </a:pPr>
                <a:r>
                  <a:rPr lang="en-US" altLang="en-US" dirty="0"/>
                  <a:t>By the anti-</a:t>
                </a:r>
                <a:r>
                  <a:rPr lang="en-US" altLang="en-US" dirty="0" err="1"/>
                  <a:t>montone</a:t>
                </a:r>
                <a:r>
                  <a:rPr lang="en-US" altLang="en-US" dirty="0"/>
                  <a:t> property of support</a:t>
                </a:r>
                <a:br>
                  <a:rPr lang="en-US" altLang="en-US" dirty="0"/>
                </a:br>
                <a:endParaRPr lang="en-US" altLang="en-US" dirty="0"/>
              </a:p>
              <a:p>
                <a:pPr marL="457200" lvl="1" indent="0">
                  <a:lnSpc>
                    <a:spcPct val="90000"/>
                  </a:lnSpc>
                  <a:buNone/>
                </a:pPr>
                <a14:m>
                  <m:oMathPara xmlns:m="http://schemas.openxmlformats.org/officeDocument/2006/math">
                    <m:oMathParaPr>
                      <m:jc m:val="centerGroup"/>
                    </m:oMathParaPr>
                    <m:oMath xmlns:m="http://schemas.openxmlformats.org/officeDocument/2006/math">
                      <m:r>
                        <a:rPr lang="en-US" altLang="en-US" b="0" i="1" smtClean="0">
                          <a:latin typeface="Cambria Math"/>
                          <a:sym typeface="Symbol" pitchFamily="18" charset="2"/>
                        </a:rPr>
                        <m:t>𝑠</m:t>
                      </m:r>
                      <m:d>
                        <m:dPr>
                          <m:ctrlPr>
                            <a:rPr lang="en-US" altLang="en-US" b="0" i="1" smtClean="0">
                              <a:latin typeface="Cambria Math" panose="02040503050406030204" pitchFamily="18" charset="0"/>
                              <a:sym typeface="Symbol" pitchFamily="18" charset="2"/>
                            </a:rPr>
                          </m:ctrlPr>
                        </m:dPr>
                        <m:e>
                          <m:r>
                            <a:rPr lang="en-US" altLang="en-US" b="0" i="1" smtClean="0">
                              <a:latin typeface="Cambria Math"/>
                              <a:sym typeface="Symbol" pitchFamily="18" charset="2"/>
                            </a:rPr>
                            <m:t>𝑋</m:t>
                          </m:r>
                        </m:e>
                      </m:d>
                      <m:r>
                        <a:rPr lang="en-US" altLang="en-US" i="1">
                          <a:latin typeface="Cambria Math"/>
                          <a:ea typeface="Cambria Math"/>
                          <a:sym typeface="Symbol" pitchFamily="18" charset="2"/>
                        </a:rPr>
                        <m:t>≤</m:t>
                      </m:r>
                      <m:r>
                        <m:rPr>
                          <m:sty m:val="p"/>
                        </m:rPr>
                        <a:rPr lang="en-US" altLang="en-US" b="0" i="0" smtClean="0">
                          <a:latin typeface="Cambria Math"/>
                          <a:ea typeface="Cambria Math"/>
                          <a:sym typeface="Symbol" pitchFamily="18" charset="2"/>
                        </a:rPr>
                        <m:t>min</m:t>
                      </m:r>
                      <m:d>
                        <m:dPr>
                          <m:begChr m:val="{"/>
                          <m:endChr m:val="}"/>
                          <m:ctrlPr>
                            <a:rPr lang="en-US" altLang="en-US" b="0" i="1" smtClean="0">
                              <a:latin typeface="Cambria Math" panose="02040503050406030204" pitchFamily="18" charset="0"/>
                              <a:ea typeface="Cambria Math"/>
                              <a:sym typeface="Symbol" pitchFamily="18" charset="2"/>
                            </a:rPr>
                          </m:ctrlPr>
                        </m:dPr>
                        <m:e>
                          <m:r>
                            <a:rPr lang="en-US" altLang="en-US" b="0" i="1" smtClean="0">
                              <a:latin typeface="Cambria Math"/>
                              <a:ea typeface="Cambria Math"/>
                              <a:sym typeface="Symbol" pitchFamily="18" charset="2"/>
                            </a:rPr>
                            <m:t>𝑠</m:t>
                          </m:r>
                          <m:r>
                            <a:rPr lang="en-US" altLang="en-US" b="0" i="1" smtClean="0">
                              <a:latin typeface="Cambria Math"/>
                              <a:ea typeface="Cambria Math"/>
                              <a:sym typeface="Symbol" pitchFamily="18" charset="2"/>
                            </a:rPr>
                            <m:t>(</m:t>
                          </m:r>
                          <m:sSub>
                            <m:sSubPr>
                              <m:ctrlPr>
                                <a:rPr lang="en-US" altLang="en-US" b="0" i="1" smtClean="0">
                                  <a:latin typeface="Cambria Math" panose="02040503050406030204" pitchFamily="18" charset="0"/>
                                  <a:ea typeface="Cambria Math"/>
                                  <a:sym typeface="Symbol" pitchFamily="18" charset="2"/>
                                </a:rPr>
                              </m:ctrlPr>
                            </m:sSubPr>
                            <m:e>
                              <m:r>
                                <a:rPr lang="en-US" altLang="en-US" b="0" i="1" smtClean="0">
                                  <a:latin typeface="Cambria Math"/>
                                  <a:ea typeface="Cambria Math"/>
                                  <a:sym typeface="Symbol" pitchFamily="18" charset="2"/>
                                </a:rPr>
                                <m:t>𝑥</m:t>
                              </m:r>
                            </m:e>
                            <m:sub>
                              <m:r>
                                <a:rPr lang="en-US" altLang="en-US" b="0" i="1" smtClean="0">
                                  <a:latin typeface="Cambria Math"/>
                                  <a:ea typeface="Cambria Math"/>
                                  <a:sym typeface="Symbol" pitchFamily="18" charset="2"/>
                                </a:rPr>
                                <m:t>1</m:t>
                              </m:r>
                            </m:sub>
                          </m:sSub>
                          <m:r>
                            <a:rPr lang="en-US" altLang="en-US" b="0" i="1" smtClean="0">
                              <a:latin typeface="Cambria Math"/>
                              <a:ea typeface="Cambria Math"/>
                              <a:sym typeface="Symbol" pitchFamily="18" charset="2"/>
                            </a:rPr>
                            <m:t>),</m:t>
                          </m:r>
                          <m:sSub>
                            <m:sSubPr>
                              <m:ctrlPr>
                                <a:rPr lang="en-US" altLang="en-US" i="1">
                                  <a:latin typeface="Cambria Math" panose="02040503050406030204" pitchFamily="18" charset="0"/>
                                  <a:ea typeface="Cambria Math"/>
                                  <a:sym typeface="Symbol" pitchFamily="18" charset="2"/>
                                </a:rPr>
                              </m:ctrlPr>
                            </m:sSubPr>
                            <m:e>
                              <m:r>
                                <a:rPr lang="en-US" altLang="en-US" b="0" i="1" smtClean="0">
                                  <a:latin typeface="Cambria Math"/>
                                  <a:ea typeface="Cambria Math"/>
                                  <a:sym typeface="Symbol" pitchFamily="18" charset="2"/>
                                </a:rPr>
                                <m:t>𝑠</m:t>
                              </m:r>
                              <m:r>
                                <a:rPr lang="en-US" altLang="en-US" b="0" i="1" smtClean="0">
                                  <a:latin typeface="Cambria Math"/>
                                  <a:ea typeface="Cambria Math"/>
                                  <a:sym typeface="Symbol" pitchFamily="18" charset="2"/>
                                </a:rPr>
                                <m:t>(</m:t>
                              </m:r>
                              <m:r>
                                <a:rPr lang="en-US" altLang="en-US" i="1">
                                  <a:latin typeface="Cambria Math"/>
                                  <a:ea typeface="Cambria Math"/>
                                  <a:sym typeface="Symbol" pitchFamily="18" charset="2"/>
                                </a:rPr>
                                <m:t>𝑥</m:t>
                              </m:r>
                            </m:e>
                            <m:sub>
                              <m:r>
                                <a:rPr lang="en-US" altLang="en-US" b="0" i="1" smtClean="0">
                                  <a:latin typeface="Cambria Math"/>
                                  <a:ea typeface="Cambria Math"/>
                                  <a:sym typeface="Symbol" pitchFamily="18" charset="2"/>
                                </a:rPr>
                                <m:t>2</m:t>
                              </m:r>
                            </m:sub>
                          </m:sSub>
                          <m:r>
                            <a:rPr lang="en-US" altLang="en-US" b="0" i="1" smtClean="0">
                              <a:latin typeface="Cambria Math"/>
                              <a:ea typeface="Cambria Math"/>
                              <a:sym typeface="Symbol" pitchFamily="18" charset="2"/>
                            </a:rPr>
                            <m:t>), …,</m:t>
                          </m:r>
                          <m:sSub>
                            <m:sSubPr>
                              <m:ctrlPr>
                                <a:rPr lang="en-US" altLang="en-US" i="1">
                                  <a:latin typeface="Cambria Math" panose="02040503050406030204" pitchFamily="18" charset="0"/>
                                  <a:ea typeface="Cambria Math"/>
                                  <a:sym typeface="Symbol" pitchFamily="18" charset="2"/>
                                </a:rPr>
                              </m:ctrlPr>
                            </m:sSubPr>
                            <m:e>
                              <m:r>
                                <a:rPr lang="en-US" altLang="en-US" b="0" i="1" smtClean="0">
                                  <a:latin typeface="Cambria Math"/>
                                  <a:ea typeface="Cambria Math"/>
                                  <a:sym typeface="Symbol" pitchFamily="18" charset="2"/>
                                </a:rPr>
                                <m:t>𝑠</m:t>
                              </m:r>
                              <m:r>
                                <a:rPr lang="en-US" altLang="en-US" b="0" i="1" smtClean="0">
                                  <a:latin typeface="Cambria Math"/>
                                  <a:ea typeface="Cambria Math"/>
                                  <a:sym typeface="Symbol" pitchFamily="18" charset="2"/>
                                </a:rPr>
                                <m:t>(</m:t>
                              </m:r>
                              <m:r>
                                <a:rPr lang="en-US" altLang="en-US" i="1">
                                  <a:latin typeface="Cambria Math"/>
                                  <a:ea typeface="Cambria Math"/>
                                  <a:sym typeface="Symbol" pitchFamily="18" charset="2"/>
                                </a:rPr>
                                <m:t>𝑥</m:t>
                              </m:r>
                            </m:e>
                            <m:sub>
                              <m:r>
                                <a:rPr lang="en-US" altLang="en-US" b="0" i="1" smtClean="0">
                                  <a:latin typeface="Cambria Math"/>
                                  <a:ea typeface="Cambria Math"/>
                                  <a:sym typeface="Symbol" pitchFamily="18" charset="2"/>
                                </a:rPr>
                                <m:t>𝑑</m:t>
                              </m:r>
                            </m:sub>
                          </m:sSub>
                          <m:r>
                            <a:rPr lang="en-US" altLang="en-US" b="0" i="1" smtClean="0">
                              <a:latin typeface="Cambria Math"/>
                              <a:ea typeface="Cambria Math"/>
                              <a:sym typeface="Symbol" pitchFamily="18" charset="2"/>
                            </a:rPr>
                            <m:t>)</m:t>
                          </m:r>
                        </m:e>
                      </m:d>
                    </m:oMath>
                  </m:oMathPara>
                </a14:m>
                <a:br>
                  <a:rPr lang="en-US" altLang="en-US" dirty="0">
                    <a:sym typeface="Symbol" pitchFamily="18" charset="2"/>
                  </a:rPr>
                </a:br>
                <a:endParaRPr lang="en-US" altLang="en-US" dirty="0">
                  <a:sym typeface="Symbol" pitchFamily="18" charset="2"/>
                </a:endParaRPr>
              </a:p>
              <a:p>
                <a:pPr>
                  <a:lnSpc>
                    <a:spcPct val="90000"/>
                  </a:lnSpc>
                </a:pPr>
                <a:r>
                  <a:rPr lang="en-US" altLang="en-US" dirty="0">
                    <a:sym typeface="Symbol" pitchFamily="18" charset="2"/>
                  </a:rPr>
                  <a:t>Therefore, we can derive a relationship between the h-confidence and cross support of an </a:t>
                </a:r>
                <a:r>
                  <a:rPr lang="en-US" altLang="en-US" dirty="0" err="1">
                    <a:sym typeface="Symbol" pitchFamily="18" charset="2"/>
                  </a:rPr>
                  <a:t>itemset</a:t>
                </a:r>
                <a:r>
                  <a:rPr lang="en-US" altLang="en-US" dirty="0">
                    <a:sym typeface="Symbol" pitchFamily="18" charset="2"/>
                  </a:rPr>
                  <a:t> </a:t>
                </a:r>
              </a:p>
              <a:p>
                <a:pPr marL="0" indent="0">
                  <a:lnSpc>
                    <a:spcPct val="90000"/>
                  </a:lnSpc>
                  <a:buNone/>
                </a:pPr>
                <a14:m>
                  <m:oMathPara xmlns:m="http://schemas.openxmlformats.org/officeDocument/2006/math">
                    <m:oMathParaPr>
                      <m:jc m:val="left"/>
                    </m:oMathParaPr>
                    <m:oMath xmlns:m="http://schemas.openxmlformats.org/officeDocument/2006/math">
                      <m:r>
                        <m:rPr>
                          <m:sty m:val="p"/>
                        </m:rPr>
                        <a:rPr lang="en-US" altLang="en-US" sz="2000">
                          <a:latin typeface="Cambria Math"/>
                          <a:sym typeface="Symbol" pitchFamily="18" charset="2"/>
                        </a:rPr>
                        <m:t>hconf</m:t>
                      </m:r>
                      <m:d>
                        <m:dPr>
                          <m:ctrlPr>
                            <a:rPr lang="en-US" altLang="en-US" sz="2000" i="1">
                              <a:latin typeface="Cambria Math" panose="02040503050406030204" pitchFamily="18" charset="0"/>
                              <a:sym typeface="Symbol" pitchFamily="18" charset="2"/>
                            </a:rPr>
                          </m:ctrlPr>
                        </m:dPr>
                        <m:e>
                          <m:r>
                            <a:rPr lang="en-US" altLang="en-US" sz="2000" i="1">
                              <a:latin typeface="Cambria Math"/>
                              <a:sym typeface="Symbol" pitchFamily="18" charset="2"/>
                            </a:rPr>
                            <m:t>𝑋</m:t>
                          </m:r>
                        </m:e>
                      </m:d>
                      <m:r>
                        <a:rPr lang="en-US" altLang="en-US" sz="2000">
                          <a:latin typeface="Cambria Math"/>
                          <a:sym typeface="Symbol" pitchFamily="18" charset="2"/>
                        </a:rPr>
                        <m:t> =</m:t>
                      </m:r>
                      <m:f>
                        <m:fPr>
                          <m:ctrlPr>
                            <a:rPr lang="en-US" altLang="en-US" sz="2000" i="1">
                              <a:latin typeface="Cambria Math" panose="02040503050406030204" pitchFamily="18" charset="0"/>
                              <a:sym typeface="Symbol" pitchFamily="18" charset="2"/>
                            </a:rPr>
                          </m:ctrlPr>
                        </m:fPr>
                        <m:num>
                          <m:r>
                            <a:rPr lang="en-US" altLang="en-US" sz="2000" i="1">
                              <a:latin typeface="Cambria Math"/>
                              <a:sym typeface="Symbol" pitchFamily="18" charset="2"/>
                            </a:rPr>
                            <m:t>𝑠</m:t>
                          </m:r>
                          <m:r>
                            <a:rPr lang="en-US" altLang="en-US" sz="2000" i="1">
                              <a:latin typeface="Cambria Math"/>
                              <a:sym typeface="Symbol" pitchFamily="18" charset="2"/>
                            </a:rPr>
                            <m:t>(</m:t>
                          </m:r>
                          <m:r>
                            <a:rPr lang="en-US" altLang="en-US" sz="2000" i="1">
                              <a:latin typeface="Cambria Math"/>
                              <a:sym typeface="Symbol" pitchFamily="18" charset="2"/>
                            </a:rPr>
                            <m:t>𝑋</m:t>
                          </m:r>
                          <m:r>
                            <a:rPr lang="en-US" altLang="en-US" sz="2000" i="1">
                              <a:latin typeface="Cambria Math"/>
                              <a:sym typeface="Symbol" pitchFamily="18" charset="2"/>
                            </a:rPr>
                            <m:t>)</m:t>
                          </m:r>
                        </m:num>
                        <m:den>
                          <m:r>
                            <m:rPr>
                              <m:sty m:val="p"/>
                            </m:rPr>
                            <a:rPr lang="en-US" altLang="en-US" sz="2000">
                              <a:latin typeface="Cambria Math"/>
                              <a:sym typeface="Symbol" pitchFamily="18" charset="2"/>
                            </a:rPr>
                            <m:t>max</m:t>
                          </m:r>
                          <m:r>
                            <a:rPr lang="en-US" altLang="en-US" sz="2000" i="1">
                              <a:latin typeface="Cambria Math"/>
                              <a:sym typeface="Symbol" pitchFamily="18" charset="2"/>
                            </a:rPr>
                            <m:t>⁡</m:t>
                          </m:r>
                          <m:d>
                            <m:dPr>
                              <m:begChr m:val="{"/>
                              <m:endChr m:val="}"/>
                              <m:ctrlPr>
                                <a:rPr lang="en-US" altLang="en-US" sz="2000" i="1">
                                  <a:latin typeface="Cambria Math" panose="02040503050406030204" pitchFamily="18" charset="0"/>
                                  <a:sym typeface="Symbol" pitchFamily="18" charset="2"/>
                                </a:rPr>
                              </m:ctrlPr>
                            </m:dPr>
                            <m:e>
                              <m:r>
                                <a:rPr lang="en-US" altLang="en-US" sz="2000" i="1">
                                  <a:latin typeface="Cambria Math"/>
                                  <a:sym typeface="Symbol" pitchFamily="18" charset="2"/>
                                </a:rPr>
                                <m:t>𝑠</m:t>
                              </m:r>
                              <m:d>
                                <m:dPr>
                                  <m:ctrlPr>
                                    <a:rPr lang="en-US" altLang="en-US" sz="2000" i="1">
                                      <a:latin typeface="Cambria Math" panose="02040503050406030204" pitchFamily="18" charset="0"/>
                                      <a:sym typeface="Symbol" pitchFamily="18" charset="2"/>
                                    </a:rPr>
                                  </m:ctrlPr>
                                </m:dPr>
                                <m:e>
                                  <m:sSub>
                                    <m:sSubPr>
                                      <m:ctrlPr>
                                        <a:rPr lang="en-US" altLang="en-US" sz="2000" i="1">
                                          <a:latin typeface="Cambria Math" panose="02040503050406030204" pitchFamily="18" charset="0"/>
                                          <a:sym typeface="Symbol" pitchFamily="18" charset="2"/>
                                        </a:rPr>
                                      </m:ctrlPr>
                                    </m:sSubPr>
                                    <m:e>
                                      <m:r>
                                        <a:rPr lang="en-US" altLang="en-US" sz="2000" i="1">
                                          <a:latin typeface="Cambria Math"/>
                                          <a:sym typeface="Symbol" pitchFamily="18" charset="2"/>
                                        </a:rPr>
                                        <m:t>𝑥</m:t>
                                      </m:r>
                                    </m:e>
                                    <m:sub>
                                      <m:r>
                                        <a:rPr lang="en-US" altLang="en-US" sz="2000" i="1">
                                          <a:latin typeface="Cambria Math"/>
                                          <a:sym typeface="Symbol" pitchFamily="18" charset="2"/>
                                        </a:rPr>
                                        <m:t>1</m:t>
                                      </m:r>
                                    </m:sub>
                                  </m:sSub>
                                </m:e>
                              </m:d>
                              <m:r>
                                <a:rPr lang="en-US" altLang="en-US" sz="2000" i="1">
                                  <a:latin typeface="Cambria Math"/>
                                  <a:sym typeface="Symbol" pitchFamily="18" charset="2"/>
                                </a:rPr>
                                <m:t>,   </m:t>
                              </m:r>
                              <m:r>
                                <a:rPr lang="en-US" altLang="en-US" sz="2000" i="1">
                                  <a:latin typeface="Cambria Math"/>
                                  <a:sym typeface="Symbol" pitchFamily="18" charset="2"/>
                                </a:rPr>
                                <m:t>𝑠</m:t>
                              </m:r>
                              <m:d>
                                <m:dPr>
                                  <m:ctrlPr>
                                    <a:rPr lang="en-US" altLang="en-US" sz="2000" i="1">
                                      <a:latin typeface="Cambria Math" panose="02040503050406030204" pitchFamily="18" charset="0"/>
                                      <a:sym typeface="Symbol" pitchFamily="18" charset="2"/>
                                    </a:rPr>
                                  </m:ctrlPr>
                                </m:dPr>
                                <m:e>
                                  <m:sSub>
                                    <m:sSubPr>
                                      <m:ctrlPr>
                                        <a:rPr lang="en-US" altLang="en-US" sz="2000" i="1">
                                          <a:latin typeface="Cambria Math" panose="02040503050406030204" pitchFamily="18" charset="0"/>
                                          <a:sym typeface="Symbol" pitchFamily="18" charset="2"/>
                                        </a:rPr>
                                      </m:ctrlPr>
                                    </m:sSubPr>
                                    <m:e>
                                      <m:r>
                                        <a:rPr lang="en-US" altLang="en-US" sz="2000" i="1">
                                          <a:latin typeface="Cambria Math"/>
                                          <a:sym typeface="Symbol" pitchFamily="18" charset="2"/>
                                        </a:rPr>
                                        <m:t>𝑥</m:t>
                                      </m:r>
                                    </m:e>
                                    <m:sub>
                                      <m:r>
                                        <a:rPr lang="en-US" altLang="en-US" sz="2000" i="1">
                                          <a:latin typeface="Cambria Math"/>
                                          <a:sym typeface="Symbol" pitchFamily="18" charset="2"/>
                                        </a:rPr>
                                        <m:t>2</m:t>
                                      </m:r>
                                    </m:sub>
                                  </m:sSub>
                                </m:e>
                              </m:d>
                              <m:r>
                                <a:rPr lang="en-US" altLang="en-US" sz="2000" i="1">
                                  <a:latin typeface="Cambria Math"/>
                                  <a:sym typeface="Symbol" pitchFamily="18" charset="2"/>
                                </a:rPr>
                                <m:t> ,   …,   </m:t>
                              </m:r>
                              <m:r>
                                <a:rPr lang="en-US" altLang="en-US" sz="2000" i="1">
                                  <a:latin typeface="Cambria Math"/>
                                  <a:sym typeface="Symbol" pitchFamily="18" charset="2"/>
                                </a:rPr>
                                <m:t>𝑠</m:t>
                              </m:r>
                              <m:r>
                                <a:rPr lang="en-US" altLang="en-US" sz="2000" i="1">
                                  <a:latin typeface="Cambria Math"/>
                                  <a:sym typeface="Symbol" pitchFamily="18" charset="2"/>
                                </a:rPr>
                                <m:t>(</m:t>
                              </m:r>
                              <m:sSub>
                                <m:sSubPr>
                                  <m:ctrlPr>
                                    <a:rPr lang="en-US" altLang="en-US" sz="2000" i="1">
                                      <a:latin typeface="Cambria Math" panose="02040503050406030204" pitchFamily="18" charset="0"/>
                                      <a:sym typeface="Symbol" pitchFamily="18" charset="2"/>
                                    </a:rPr>
                                  </m:ctrlPr>
                                </m:sSubPr>
                                <m:e>
                                  <m:r>
                                    <a:rPr lang="en-US" altLang="en-US" sz="2000" i="1">
                                      <a:latin typeface="Cambria Math"/>
                                      <a:sym typeface="Symbol" pitchFamily="18" charset="2"/>
                                    </a:rPr>
                                    <m:t>𝑥</m:t>
                                  </m:r>
                                </m:e>
                                <m:sub>
                                  <m:r>
                                    <a:rPr lang="en-US" altLang="en-US" sz="2000" i="1">
                                      <a:latin typeface="Cambria Math"/>
                                      <a:sym typeface="Symbol" pitchFamily="18" charset="2"/>
                                    </a:rPr>
                                    <m:t>𝑑</m:t>
                                  </m:r>
                                </m:sub>
                              </m:sSub>
                              <m:r>
                                <a:rPr lang="en-US" altLang="en-US" sz="2000" i="1">
                                  <a:latin typeface="Cambria Math"/>
                                  <a:sym typeface="Symbol" pitchFamily="18" charset="2"/>
                                </a:rPr>
                                <m:t>)</m:t>
                              </m:r>
                            </m:e>
                          </m:d>
                        </m:den>
                      </m:f>
                      <m:r>
                        <a:rPr lang="en-US" altLang="en-US" sz="2000" b="0" i="0" smtClean="0">
                          <a:latin typeface="Cambria Math"/>
                          <a:sym typeface="Symbol" pitchFamily="18" charset="2"/>
                        </a:rPr>
                        <m:t>    </m:t>
                      </m:r>
                    </m:oMath>
                  </m:oMathPara>
                </a14:m>
                <a:br>
                  <a:rPr lang="en-US" altLang="en-US" sz="2000" b="0" i="0" dirty="0">
                    <a:latin typeface="Cambria Math"/>
                    <a:sym typeface="Symbol" pitchFamily="18" charset="2"/>
                  </a:rPr>
                </a:br>
                <a:br>
                  <a:rPr lang="en-US" altLang="en-US" sz="2000" b="0" i="0" dirty="0">
                    <a:latin typeface="Cambria Math"/>
                    <a:sym typeface="Symbol" pitchFamily="18" charset="2"/>
                  </a:rPr>
                </a:br>
                <a:r>
                  <a:rPr lang="en-US" altLang="en-US" sz="2000" b="0" i="0" dirty="0">
                    <a:latin typeface="Cambria Math"/>
                    <a:sym typeface="Symbol" pitchFamily="18" charset="2"/>
                  </a:rPr>
                  <a:t>                  </a:t>
                </a:r>
                <a14:m>
                  <m:oMath xmlns:m="http://schemas.openxmlformats.org/officeDocument/2006/math">
                    <m:r>
                      <a:rPr lang="en-US" altLang="en-US" sz="2000" b="0" i="0" dirty="0" smtClean="0">
                        <a:latin typeface="Cambria Math"/>
                        <a:ea typeface="Cambria Math"/>
                        <a:sym typeface="Symbol" pitchFamily="18" charset="2"/>
                      </a:rPr>
                      <m:t>  </m:t>
                    </m:r>
                    <m:r>
                      <a:rPr lang="en-US" altLang="en-US" sz="2000" dirty="0" smtClean="0">
                        <a:latin typeface="Cambria Math"/>
                        <a:ea typeface="Cambria Math"/>
                        <a:sym typeface="Symbol" pitchFamily="18" charset="2"/>
                      </a:rPr>
                      <m:t>≤</m:t>
                    </m:r>
                    <m:f>
                      <m:fPr>
                        <m:ctrlPr>
                          <a:rPr lang="en-US" altLang="en-US" sz="2000" i="1" smtClean="0">
                            <a:latin typeface="Cambria Math" panose="02040503050406030204" pitchFamily="18" charset="0"/>
                            <a:sym typeface="Symbol" pitchFamily="18" charset="2"/>
                          </a:rPr>
                        </m:ctrlPr>
                      </m:fPr>
                      <m:num>
                        <m:r>
                          <m:rPr>
                            <m:sty m:val="p"/>
                          </m:rPr>
                          <a:rPr lang="en-US" altLang="en-US" sz="2000">
                            <a:latin typeface="Cambria Math"/>
                            <a:ea typeface="Cambria Math"/>
                            <a:sym typeface="Symbol" pitchFamily="18" charset="2"/>
                          </a:rPr>
                          <m:t>min</m:t>
                        </m:r>
                        <m:d>
                          <m:dPr>
                            <m:begChr m:val="{"/>
                            <m:endChr m:val="}"/>
                            <m:ctrlPr>
                              <a:rPr lang="en-US" altLang="en-US" sz="2000" i="1">
                                <a:latin typeface="Cambria Math" panose="02040503050406030204" pitchFamily="18" charset="0"/>
                                <a:ea typeface="Cambria Math"/>
                                <a:sym typeface="Symbol" pitchFamily="18" charset="2"/>
                              </a:rPr>
                            </m:ctrlPr>
                          </m:dPr>
                          <m:e>
                            <m:r>
                              <a:rPr lang="en-US" altLang="en-US" sz="2000" i="1">
                                <a:latin typeface="Cambria Math"/>
                                <a:ea typeface="Cambria Math"/>
                                <a:sym typeface="Symbol" pitchFamily="18" charset="2"/>
                              </a:rPr>
                              <m:t>𝑠</m:t>
                            </m:r>
                            <m:r>
                              <a:rPr lang="en-US" altLang="en-US" sz="2000" i="1">
                                <a:latin typeface="Cambria Math"/>
                                <a:ea typeface="Cambria Math"/>
                                <a:sym typeface="Symbol" pitchFamily="18" charset="2"/>
                              </a:rPr>
                              <m:t>(</m:t>
                            </m:r>
                            <m:sSub>
                              <m:sSubPr>
                                <m:ctrlPr>
                                  <a:rPr lang="en-US" altLang="en-US" sz="2000" i="1">
                                    <a:latin typeface="Cambria Math" panose="02040503050406030204" pitchFamily="18" charset="0"/>
                                    <a:ea typeface="Cambria Math"/>
                                    <a:sym typeface="Symbol" pitchFamily="18" charset="2"/>
                                  </a:rPr>
                                </m:ctrlPr>
                              </m:sSubPr>
                              <m:e>
                                <m:r>
                                  <a:rPr lang="en-US" altLang="en-US" sz="2000" i="1">
                                    <a:latin typeface="Cambria Math"/>
                                    <a:ea typeface="Cambria Math"/>
                                    <a:sym typeface="Symbol" pitchFamily="18" charset="2"/>
                                  </a:rPr>
                                  <m:t>𝑥</m:t>
                                </m:r>
                              </m:e>
                              <m:sub>
                                <m:r>
                                  <a:rPr lang="en-US" altLang="en-US" sz="2000" i="1">
                                    <a:latin typeface="Cambria Math"/>
                                    <a:ea typeface="Cambria Math"/>
                                    <a:sym typeface="Symbol" pitchFamily="18" charset="2"/>
                                  </a:rPr>
                                  <m:t>1</m:t>
                                </m:r>
                              </m:sub>
                            </m:sSub>
                            <m:r>
                              <a:rPr lang="en-US" altLang="en-US" sz="2000" i="1">
                                <a:latin typeface="Cambria Math"/>
                                <a:ea typeface="Cambria Math"/>
                                <a:sym typeface="Symbol" pitchFamily="18" charset="2"/>
                              </a:rPr>
                              <m:t>),</m:t>
                            </m:r>
                            <m:sSub>
                              <m:sSubPr>
                                <m:ctrlPr>
                                  <a:rPr lang="en-US" altLang="en-US" sz="2000" i="1">
                                    <a:latin typeface="Cambria Math" panose="02040503050406030204" pitchFamily="18" charset="0"/>
                                    <a:ea typeface="Cambria Math"/>
                                    <a:sym typeface="Symbol" pitchFamily="18" charset="2"/>
                                  </a:rPr>
                                </m:ctrlPr>
                              </m:sSubPr>
                              <m:e>
                                <m:r>
                                  <a:rPr lang="en-US" altLang="en-US" sz="2000" b="0" i="1" smtClean="0">
                                    <a:latin typeface="Cambria Math"/>
                                    <a:ea typeface="Cambria Math"/>
                                    <a:sym typeface="Symbol" pitchFamily="18" charset="2"/>
                                  </a:rPr>
                                  <m:t> </m:t>
                                </m:r>
                                <m:r>
                                  <a:rPr lang="en-US" altLang="en-US" sz="2000" i="1">
                                    <a:latin typeface="Cambria Math"/>
                                    <a:ea typeface="Cambria Math"/>
                                    <a:sym typeface="Symbol" pitchFamily="18" charset="2"/>
                                  </a:rPr>
                                  <m:t>𝑠</m:t>
                                </m:r>
                                <m:r>
                                  <a:rPr lang="en-US" altLang="en-US" sz="2000" i="1">
                                    <a:latin typeface="Cambria Math"/>
                                    <a:ea typeface="Cambria Math"/>
                                    <a:sym typeface="Symbol" pitchFamily="18" charset="2"/>
                                  </a:rPr>
                                  <m:t>(</m:t>
                                </m:r>
                                <m:r>
                                  <a:rPr lang="en-US" altLang="en-US" sz="2000" i="1">
                                    <a:latin typeface="Cambria Math"/>
                                    <a:ea typeface="Cambria Math"/>
                                    <a:sym typeface="Symbol" pitchFamily="18" charset="2"/>
                                  </a:rPr>
                                  <m:t>𝑥</m:t>
                                </m:r>
                              </m:e>
                              <m:sub>
                                <m:r>
                                  <a:rPr lang="en-US" altLang="en-US" sz="2000" i="1">
                                    <a:latin typeface="Cambria Math"/>
                                    <a:ea typeface="Cambria Math"/>
                                    <a:sym typeface="Symbol" pitchFamily="18" charset="2"/>
                                  </a:rPr>
                                  <m:t>2</m:t>
                                </m:r>
                              </m:sub>
                            </m:sSub>
                            <m:r>
                              <a:rPr lang="en-US" altLang="en-US" sz="2000" i="1">
                                <a:latin typeface="Cambria Math"/>
                                <a:ea typeface="Cambria Math"/>
                                <a:sym typeface="Symbol" pitchFamily="18" charset="2"/>
                              </a:rPr>
                              <m:t>), </m:t>
                            </m:r>
                            <m:r>
                              <a:rPr lang="en-US" altLang="en-US" sz="2000" b="0" i="1" smtClean="0">
                                <a:latin typeface="Cambria Math"/>
                                <a:ea typeface="Cambria Math"/>
                                <a:sym typeface="Symbol" pitchFamily="18" charset="2"/>
                              </a:rPr>
                              <m:t> </m:t>
                            </m:r>
                            <m:r>
                              <a:rPr lang="en-US" altLang="en-US" sz="2000" i="1">
                                <a:latin typeface="Cambria Math"/>
                                <a:ea typeface="Cambria Math"/>
                                <a:sym typeface="Symbol" pitchFamily="18" charset="2"/>
                              </a:rPr>
                              <m:t>…,</m:t>
                            </m:r>
                            <m:sSub>
                              <m:sSubPr>
                                <m:ctrlPr>
                                  <a:rPr lang="en-US" altLang="en-US" sz="2000" i="1">
                                    <a:latin typeface="Cambria Math" panose="02040503050406030204" pitchFamily="18" charset="0"/>
                                    <a:ea typeface="Cambria Math"/>
                                    <a:sym typeface="Symbol" pitchFamily="18" charset="2"/>
                                  </a:rPr>
                                </m:ctrlPr>
                              </m:sSubPr>
                              <m:e>
                                <m:r>
                                  <a:rPr lang="en-US" altLang="en-US" sz="2000" b="0" i="1" smtClean="0">
                                    <a:latin typeface="Cambria Math"/>
                                    <a:ea typeface="Cambria Math"/>
                                    <a:sym typeface="Symbol" pitchFamily="18" charset="2"/>
                                  </a:rPr>
                                  <m:t> </m:t>
                                </m:r>
                                <m:r>
                                  <a:rPr lang="en-US" altLang="en-US" sz="2000" i="1">
                                    <a:latin typeface="Cambria Math"/>
                                    <a:ea typeface="Cambria Math"/>
                                    <a:sym typeface="Symbol" pitchFamily="18" charset="2"/>
                                  </a:rPr>
                                  <m:t>𝑠</m:t>
                                </m:r>
                                <m:r>
                                  <a:rPr lang="en-US" altLang="en-US" sz="2000" i="1">
                                    <a:latin typeface="Cambria Math"/>
                                    <a:ea typeface="Cambria Math"/>
                                    <a:sym typeface="Symbol" pitchFamily="18" charset="2"/>
                                  </a:rPr>
                                  <m:t>(</m:t>
                                </m:r>
                                <m:r>
                                  <a:rPr lang="en-US" altLang="en-US" sz="2000" i="1">
                                    <a:latin typeface="Cambria Math"/>
                                    <a:ea typeface="Cambria Math"/>
                                    <a:sym typeface="Symbol" pitchFamily="18" charset="2"/>
                                  </a:rPr>
                                  <m:t>𝑥</m:t>
                                </m:r>
                              </m:e>
                              <m:sub>
                                <m:r>
                                  <a:rPr lang="en-US" altLang="en-US" sz="2000" i="1">
                                    <a:latin typeface="Cambria Math"/>
                                    <a:ea typeface="Cambria Math"/>
                                    <a:sym typeface="Symbol" pitchFamily="18" charset="2"/>
                                  </a:rPr>
                                  <m:t>𝑑</m:t>
                                </m:r>
                              </m:sub>
                            </m:sSub>
                            <m:r>
                              <a:rPr lang="en-US" altLang="en-US" sz="2000" i="1">
                                <a:latin typeface="Cambria Math"/>
                                <a:ea typeface="Cambria Math"/>
                                <a:sym typeface="Symbol" pitchFamily="18" charset="2"/>
                              </a:rPr>
                              <m:t>)</m:t>
                            </m:r>
                          </m:e>
                        </m:d>
                      </m:num>
                      <m:den>
                        <m:func>
                          <m:funcPr>
                            <m:ctrlPr>
                              <a:rPr lang="en-US" altLang="en-US" sz="2000" i="1">
                                <a:latin typeface="Cambria Math" panose="02040503050406030204" pitchFamily="18" charset="0"/>
                                <a:sym typeface="Symbol" pitchFamily="18" charset="2"/>
                              </a:rPr>
                            </m:ctrlPr>
                          </m:funcPr>
                          <m:fName>
                            <m:r>
                              <m:rPr>
                                <m:sty m:val="p"/>
                              </m:rPr>
                              <a:rPr lang="en-US" altLang="en-US" sz="2000">
                                <a:latin typeface="Cambria Math"/>
                                <a:sym typeface="Symbol" pitchFamily="18" charset="2"/>
                              </a:rPr>
                              <m:t>max</m:t>
                            </m:r>
                          </m:fName>
                          <m:e>
                            <m:d>
                              <m:dPr>
                                <m:begChr m:val="{"/>
                                <m:endChr m:val="}"/>
                                <m:ctrlPr>
                                  <a:rPr lang="en-US" altLang="en-US" sz="2000" i="1">
                                    <a:latin typeface="Cambria Math" panose="02040503050406030204" pitchFamily="18" charset="0"/>
                                    <a:sym typeface="Symbol" pitchFamily="18" charset="2"/>
                                  </a:rPr>
                                </m:ctrlPr>
                              </m:dPr>
                              <m:e>
                                <m:r>
                                  <a:rPr lang="en-US" altLang="en-US" sz="2000" i="1">
                                    <a:latin typeface="Cambria Math"/>
                                    <a:sym typeface="Symbol" pitchFamily="18" charset="2"/>
                                  </a:rPr>
                                  <m:t>𝑠</m:t>
                                </m:r>
                                <m:d>
                                  <m:dPr>
                                    <m:ctrlPr>
                                      <a:rPr lang="en-US" altLang="en-US" sz="2000" i="1">
                                        <a:latin typeface="Cambria Math" panose="02040503050406030204" pitchFamily="18" charset="0"/>
                                        <a:sym typeface="Symbol" pitchFamily="18" charset="2"/>
                                      </a:rPr>
                                    </m:ctrlPr>
                                  </m:dPr>
                                  <m:e>
                                    <m:sSub>
                                      <m:sSubPr>
                                        <m:ctrlPr>
                                          <a:rPr lang="en-US" altLang="en-US" sz="2000" i="1">
                                            <a:latin typeface="Cambria Math" panose="02040503050406030204" pitchFamily="18" charset="0"/>
                                            <a:sym typeface="Symbol" pitchFamily="18" charset="2"/>
                                          </a:rPr>
                                        </m:ctrlPr>
                                      </m:sSubPr>
                                      <m:e>
                                        <m:r>
                                          <a:rPr lang="en-US" altLang="en-US" sz="2000" i="1">
                                            <a:latin typeface="Cambria Math"/>
                                            <a:sym typeface="Symbol" pitchFamily="18" charset="2"/>
                                          </a:rPr>
                                          <m:t>𝑥</m:t>
                                        </m:r>
                                      </m:e>
                                      <m:sub>
                                        <m:r>
                                          <a:rPr lang="en-US" altLang="en-US" sz="2000" i="1">
                                            <a:latin typeface="Cambria Math"/>
                                            <a:sym typeface="Symbol" pitchFamily="18" charset="2"/>
                                          </a:rPr>
                                          <m:t>1</m:t>
                                        </m:r>
                                      </m:sub>
                                    </m:sSub>
                                  </m:e>
                                </m:d>
                                <m:r>
                                  <a:rPr lang="en-US" altLang="en-US" sz="2000" i="1">
                                    <a:latin typeface="Cambria Math"/>
                                    <a:sym typeface="Symbol" pitchFamily="18" charset="2"/>
                                  </a:rPr>
                                  <m:t>,   </m:t>
                                </m:r>
                                <m:r>
                                  <a:rPr lang="en-US" altLang="en-US" sz="2000" i="1">
                                    <a:latin typeface="Cambria Math"/>
                                    <a:sym typeface="Symbol" pitchFamily="18" charset="2"/>
                                  </a:rPr>
                                  <m:t>𝑠</m:t>
                                </m:r>
                                <m:d>
                                  <m:dPr>
                                    <m:ctrlPr>
                                      <a:rPr lang="en-US" altLang="en-US" sz="2000" i="1">
                                        <a:latin typeface="Cambria Math" panose="02040503050406030204" pitchFamily="18" charset="0"/>
                                        <a:sym typeface="Symbol" pitchFamily="18" charset="2"/>
                                      </a:rPr>
                                    </m:ctrlPr>
                                  </m:dPr>
                                  <m:e>
                                    <m:sSub>
                                      <m:sSubPr>
                                        <m:ctrlPr>
                                          <a:rPr lang="en-US" altLang="en-US" sz="2000" i="1">
                                            <a:latin typeface="Cambria Math" panose="02040503050406030204" pitchFamily="18" charset="0"/>
                                            <a:sym typeface="Symbol" pitchFamily="18" charset="2"/>
                                          </a:rPr>
                                        </m:ctrlPr>
                                      </m:sSubPr>
                                      <m:e>
                                        <m:r>
                                          <a:rPr lang="en-US" altLang="en-US" sz="2000" i="1">
                                            <a:latin typeface="Cambria Math"/>
                                            <a:sym typeface="Symbol" pitchFamily="18" charset="2"/>
                                          </a:rPr>
                                          <m:t>𝑥</m:t>
                                        </m:r>
                                      </m:e>
                                      <m:sub>
                                        <m:r>
                                          <a:rPr lang="en-US" altLang="en-US" sz="2000" i="1">
                                            <a:latin typeface="Cambria Math"/>
                                            <a:sym typeface="Symbol" pitchFamily="18" charset="2"/>
                                          </a:rPr>
                                          <m:t>2</m:t>
                                        </m:r>
                                      </m:sub>
                                    </m:sSub>
                                  </m:e>
                                </m:d>
                                <m:r>
                                  <a:rPr lang="en-US" altLang="en-US" sz="2000" i="1">
                                    <a:latin typeface="Cambria Math"/>
                                    <a:sym typeface="Symbol" pitchFamily="18" charset="2"/>
                                  </a:rPr>
                                  <m:t> ,   …,   </m:t>
                                </m:r>
                                <m:r>
                                  <a:rPr lang="en-US" altLang="en-US" sz="2000" i="1">
                                    <a:latin typeface="Cambria Math"/>
                                    <a:sym typeface="Symbol" pitchFamily="18" charset="2"/>
                                  </a:rPr>
                                  <m:t>𝑠</m:t>
                                </m:r>
                                <m:d>
                                  <m:dPr>
                                    <m:ctrlPr>
                                      <a:rPr lang="en-US" altLang="en-US" sz="2000" i="1">
                                        <a:latin typeface="Cambria Math" panose="02040503050406030204" pitchFamily="18" charset="0"/>
                                        <a:sym typeface="Symbol" pitchFamily="18" charset="2"/>
                                      </a:rPr>
                                    </m:ctrlPr>
                                  </m:dPr>
                                  <m:e>
                                    <m:sSub>
                                      <m:sSubPr>
                                        <m:ctrlPr>
                                          <a:rPr lang="en-US" altLang="en-US" sz="2000" i="1">
                                            <a:latin typeface="Cambria Math" panose="02040503050406030204" pitchFamily="18" charset="0"/>
                                            <a:sym typeface="Symbol" pitchFamily="18" charset="2"/>
                                          </a:rPr>
                                        </m:ctrlPr>
                                      </m:sSubPr>
                                      <m:e>
                                        <m:r>
                                          <a:rPr lang="en-US" altLang="en-US" sz="2000" i="1">
                                            <a:latin typeface="Cambria Math"/>
                                            <a:sym typeface="Symbol" pitchFamily="18" charset="2"/>
                                          </a:rPr>
                                          <m:t>𝑥</m:t>
                                        </m:r>
                                      </m:e>
                                      <m:sub>
                                        <m:r>
                                          <a:rPr lang="en-US" altLang="en-US" sz="2000" i="1">
                                            <a:latin typeface="Cambria Math"/>
                                            <a:sym typeface="Symbol" pitchFamily="18" charset="2"/>
                                          </a:rPr>
                                          <m:t>𝑑</m:t>
                                        </m:r>
                                      </m:sub>
                                    </m:sSub>
                                  </m:e>
                                </m:d>
                              </m:e>
                            </m:d>
                          </m:e>
                        </m:func>
                      </m:den>
                    </m:f>
                  </m:oMath>
                </a14:m>
                <a:br>
                  <a:rPr lang="en-US" altLang="en-US" sz="2000" i="1" dirty="0">
                    <a:latin typeface="Cambria Math"/>
                    <a:sym typeface="Symbol" pitchFamily="18" charset="2"/>
                  </a:rPr>
                </a:br>
                <a:endParaRPr lang="en-US" altLang="en-US" sz="2000" i="1" dirty="0">
                  <a:latin typeface="Cambria Math"/>
                  <a:sym typeface="Symbol" pitchFamily="18" charset="2"/>
                </a:endParaRPr>
              </a:p>
              <a:p>
                <a:pPr marL="0" indent="0">
                  <a:lnSpc>
                    <a:spcPct val="90000"/>
                  </a:lnSpc>
                  <a:buNone/>
                </a:pPr>
                <a:r>
                  <a:rPr lang="en-US" altLang="en-US" sz="2000" b="0" i="1" dirty="0">
                    <a:latin typeface="Cambria Math"/>
                    <a:sym typeface="Symbol" pitchFamily="18" charset="2"/>
                  </a:rPr>
                  <a:t>                    </a:t>
                </a:r>
                <a14:m>
                  <m:oMath xmlns:m="http://schemas.openxmlformats.org/officeDocument/2006/math">
                    <m:r>
                      <a:rPr lang="en-US" altLang="en-US" sz="2000" b="0" i="1" smtClean="0">
                        <a:latin typeface="Cambria Math"/>
                        <a:sym typeface="Symbol" pitchFamily="18" charset="2"/>
                      </a:rPr>
                      <m:t>=</m:t>
                    </m:r>
                    <m:r>
                      <a:rPr lang="en-US" altLang="en-US" sz="2000" b="0" i="1" smtClean="0">
                        <a:latin typeface="Cambria Math"/>
                        <a:sym typeface="Symbol" pitchFamily="18" charset="2"/>
                      </a:rPr>
                      <m:t>𝑟</m:t>
                    </m:r>
                    <m:r>
                      <a:rPr lang="en-US" altLang="en-US" sz="2000" b="0" i="1" smtClean="0">
                        <a:latin typeface="Cambria Math"/>
                        <a:sym typeface="Symbol" pitchFamily="18" charset="2"/>
                      </a:rPr>
                      <m:t>(</m:t>
                    </m:r>
                    <m:r>
                      <a:rPr lang="en-US" altLang="en-US" sz="2000" b="0" i="1" smtClean="0">
                        <a:latin typeface="Cambria Math"/>
                        <a:sym typeface="Symbol" pitchFamily="18" charset="2"/>
                      </a:rPr>
                      <m:t>𝑋</m:t>
                    </m:r>
                    <m:r>
                      <a:rPr lang="en-US" altLang="en-US" sz="2000" b="0" i="1" smtClean="0">
                        <a:latin typeface="Cambria Math"/>
                        <a:sym typeface="Symbol" pitchFamily="18" charset="2"/>
                      </a:rPr>
                      <m:t>)</m:t>
                    </m:r>
                  </m:oMath>
                </a14:m>
                <a:endParaRPr lang="en-US" altLang="en-US" sz="2000" dirty="0">
                  <a:sym typeface="Symbol" pitchFamily="18" charset="2"/>
                </a:endParaRPr>
              </a:p>
              <a:p>
                <a:pPr marL="0" indent="0">
                  <a:lnSpc>
                    <a:spcPct val="90000"/>
                  </a:lnSpc>
                  <a:buNone/>
                </a:pPr>
                <a:endParaRPr lang="en-US" altLang="en-US" sz="2000" dirty="0">
                  <a:sym typeface="Symbol" pitchFamily="18" charset="2"/>
                </a:endParaRPr>
              </a:p>
              <a:p>
                <a:pPr marL="0" indent="0">
                  <a:lnSpc>
                    <a:spcPct val="90000"/>
                  </a:lnSpc>
                  <a:buNone/>
                </a:pPr>
                <a:r>
                  <a:rPr lang="en-US" altLang="en-US" sz="2000" dirty="0">
                    <a:solidFill>
                      <a:srgbClr val="C00000"/>
                    </a:solidFill>
                    <a:sym typeface="Symbol" pitchFamily="18" charset="2"/>
                  </a:rPr>
                  <a:t>Thus, </a:t>
                </a:r>
                <a14:m>
                  <m:oMath xmlns:m="http://schemas.openxmlformats.org/officeDocument/2006/math">
                    <m:r>
                      <m:rPr>
                        <m:sty m:val="p"/>
                      </m:rPr>
                      <a:rPr lang="en-US" altLang="en-US" sz="2000">
                        <a:solidFill>
                          <a:srgbClr val="C00000"/>
                        </a:solidFill>
                        <a:latin typeface="Cambria Math"/>
                        <a:sym typeface="Symbol" pitchFamily="18" charset="2"/>
                      </a:rPr>
                      <m:t>hconf</m:t>
                    </m:r>
                    <m:d>
                      <m:dPr>
                        <m:ctrlPr>
                          <a:rPr lang="en-US" altLang="en-US" sz="2000" i="1">
                            <a:solidFill>
                              <a:srgbClr val="C00000"/>
                            </a:solidFill>
                            <a:latin typeface="Cambria Math" panose="02040503050406030204" pitchFamily="18" charset="0"/>
                            <a:sym typeface="Symbol" pitchFamily="18" charset="2"/>
                          </a:rPr>
                        </m:ctrlPr>
                      </m:dPr>
                      <m:e>
                        <m:r>
                          <a:rPr lang="en-US" altLang="en-US" sz="2000" i="1">
                            <a:solidFill>
                              <a:srgbClr val="C00000"/>
                            </a:solidFill>
                            <a:latin typeface="Cambria Math"/>
                            <a:sym typeface="Symbol" pitchFamily="18" charset="2"/>
                          </a:rPr>
                          <m:t>𝑋</m:t>
                        </m:r>
                      </m:e>
                    </m:d>
                    <m:r>
                      <a:rPr lang="en-US" altLang="en-US" sz="2000" dirty="0">
                        <a:solidFill>
                          <a:srgbClr val="C00000"/>
                        </a:solidFill>
                        <a:latin typeface="Cambria Math"/>
                        <a:ea typeface="Cambria Math"/>
                        <a:sym typeface="Symbol" pitchFamily="18" charset="2"/>
                      </a:rPr>
                      <m:t>≤</m:t>
                    </m:r>
                    <m:r>
                      <a:rPr lang="en-US" altLang="en-US" sz="2000" i="1">
                        <a:solidFill>
                          <a:srgbClr val="C00000"/>
                        </a:solidFill>
                        <a:latin typeface="Cambria Math"/>
                        <a:sym typeface="Symbol" pitchFamily="18" charset="2"/>
                      </a:rPr>
                      <m:t>𝑟</m:t>
                    </m:r>
                    <m:r>
                      <a:rPr lang="en-US" altLang="en-US" sz="2000" i="1">
                        <a:solidFill>
                          <a:srgbClr val="C00000"/>
                        </a:solidFill>
                        <a:latin typeface="Cambria Math"/>
                        <a:sym typeface="Symbol" pitchFamily="18" charset="2"/>
                      </a:rPr>
                      <m:t>(</m:t>
                    </m:r>
                    <m:r>
                      <a:rPr lang="en-US" altLang="en-US" sz="2000" i="1">
                        <a:solidFill>
                          <a:srgbClr val="C00000"/>
                        </a:solidFill>
                        <a:latin typeface="Cambria Math"/>
                        <a:sym typeface="Symbol" pitchFamily="18" charset="2"/>
                      </a:rPr>
                      <m:t>𝑋</m:t>
                    </m:r>
                    <m:r>
                      <a:rPr lang="en-US" altLang="en-US" sz="2000" i="1">
                        <a:solidFill>
                          <a:srgbClr val="C00000"/>
                        </a:solidFill>
                        <a:latin typeface="Cambria Math"/>
                        <a:sym typeface="Symbol" pitchFamily="18" charset="2"/>
                      </a:rPr>
                      <m:t>)</m:t>
                    </m:r>
                  </m:oMath>
                </a14:m>
                <a:endParaRPr lang="en-US" altLang="en-US" sz="2000" dirty="0">
                  <a:solidFill>
                    <a:srgbClr val="C00000"/>
                  </a:solidFill>
                  <a:sym typeface="Symbol" pitchFamily="18" charset="2"/>
                </a:endParaRPr>
              </a:p>
              <a:p>
                <a:pPr marL="0" indent="0">
                  <a:lnSpc>
                    <a:spcPct val="90000"/>
                  </a:lnSpc>
                  <a:buNone/>
                </a:pPr>
                <a:endParaRPr lang="en-US" altLang="en-US" sz="2000" dirty="0">
                  <a:sym typeface="Symbol" pitchFamily="18" charset="2"/>
                </a:endParaRPr>
              </a:p>
              <a:p>
                <a:pPr lvl="2">
                  <a:lnSpc>
                    <a:spcPct val="90000"/>
                  </a:lnSpc>
                  <a:buNone/>
                </a:pPr>
                <a:endParaRPr lang="en-US" altLang="en-US" dirty="0">
                  <a:sym typeface="Symbol" pitchFamily="18" charset="2"/>
                </a:endParaRPr>
              </a:p>
              <a:p>
                <a:pPr lvl="2">
                  <a:lnSpc>
                    <a:spcPct val="90000"/>
                  </a:lnSpc>
                  <a:buNone/>
                </a:pPr>
                <a:endParaRPr lang="en-US" altLang="en-US" dirty="0">
                  <a:sym typeface="Symbol" pitchFamily="18" charset="2"/>
                </a:endParaRPr>
              </a:p>
            </p:txBody>
          </p:sp>
        </mc:Choice>
        <mc:Fallback xmlns="">
          <p:sp>
            <p:nvSpPr>
              <p:cNvPr id="1334275" name="Rectangle 3"/>
              <p:cNvSpPr>
                <a:spLocks noGrp="1" noRot="1" noChangeAspect="1" noMove="1" noResize="1" noEditPoints="1" noAdjustHandles="1" noChangeArrowheads="1" noChangeShapeType="1" noTextEdit="1"/>
              </p:cNvSpPr>
              <p:nvPr>
                <p:ph type="body" idx="4294967295"/>
              </p:nvPr>
            </p:nvSpPr>
            <p:spPr>
              <a:blipFill rotWithShape="0">
                <a:blip r:embed="rId2"/>
                <a:stretch>
                  <a:fillRect l="-733" t="-2118"/>
                </a:stretch>
              </a:blipFill>
            </p:spPr>
            <p:txBody>
              <a:bodyPr/>
              <a:lstStyle/>
              <a:p>
                <a:r>
                  <a:rPr lang="en-US">
                    <a:noFill/>
                  </a:rPr>
                  <a:t> </a:t>
                </a:r>
              </a:p>
            </p:txBody>
          </p:sp>
        </mc:Fallback>
      </mc:AlternateContent>
    </p:spTree>
    <p:extLst>
      <p:ext uri="{BB962C8B-B14F-4D97-AF65-F5344CB8AC3E}">
        <p14:creationId xmlns:p14="http://schemas.microsoft.com/office/powerpoint/2010/main" val="782658961"/>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ChangeArrowheads="1"/>
          </p:cNvSpPr>
          <p:nvPr>
            <p:ph type="title" idx="4294967295"/>
          </p:nvPr>
        </p:nvSpPr>
        <p:spPr/>
        <p:txBody>
          <a:bodyPr/>
          <a:lstStyle/>
          <a:p>
            <a:r>
              <a:rPr lang="en-US" altLang="en-US" dirty="0"/>
              <a:t>Cross Support and H-confidence …</a:t>
            </a:r>
          </a:p>
        </p:txBody>
      </p:sp>
      <mc:AlternateContent xmlns:mc="http://schemas.openxmlformats.org/markup-compatibility/2006" xmlns:a14="http://schemas.microsoft.com/office/drawing/2010/main">
        <mc:Choice Requires="a14">
          <p:sp>
            <p:nvSpPr>
              <p:cNvPr id="1334275" name="Rectangle 3"/>
              <p:cNvSpPr>
                <a:spLocks noGrp="1" noChangeArrowheads="1"/>
              </p:cNvSpPr>
              <p:nvPr>
                <p:ph type="body" idx="4294967295"/>
              </p:nvPr>
            </p:nvSpPr>
            <p:spPr/>
            <p:txBody>
              <a:bodyPr/>
              <a:lstStyle/>
              <a:p>
                <a:pPr>
                  <a:lnSpc>
                    <a:spcPct val="90000"/>
                  </a:lnSpc>
                </a:pPr>
                <a:r>
                  <a:rPr lang="en-US" altLang="en-US" dirty="0">
                    <a:sym typeface="Symbol" pitchFamily="18" charset="2"/>
                  </a:rPr>
                  <a:t>Since, </a:t>
                </a:r>
                <a14:m>
                  <m:oMath xmlns:m="http://schemas.openxmlformats.org/officeDocument/2006/math">
                    <m:r>
                      <m:rPr>
                        <m:sty m:val="p"/>
                      </m:rPr>
                      <a:rPr lang="en-US" altLang="en-US">
                        <a:latin typeface="Cambria Math"/>
                        <a:sym typeface="Symbol" pitchFamily="18" charset="2"/>
                      </a:rPr>
                      <m:t>hconf</m:t>
                    </m:r>
                    <m:d>
                      <m:dPr>
                        <m:ctrlPr>
                          <a:rPr lang="en-US" altLang="en-US" i="1">
                            <a:latin typeface="Cambria Math" panose="02040503050406030204" pitchFamily="18" charset="0"/>
                            <a:sym typeface="Symbol" pitchFamily="18" charset="2"/>
                          </a:rPr>
                        </m:ctrlPr>
                      </m:dPr>
                      <m:e>
                        <m:r>
                          <a:rPr lang="en-US" altLang="en-US" i="1">
                            <a:latin typeface="Cambria Math"/>
                            <a:sym typeface="Symbol" pitchFamily="18" charset="2"/>
                          </a:rPr>
                          <m:t>𝑋</m:t>
                        </m:r>
                      </m:e>
                    </m:d>
                    <m:r>
                      <a:rPr lang="en-US" altLang="en-US" dirty="0">
                        <a:latin typeface="Cambria Math"/>
                        <a:ea typeface="Cambria Math"/>
                        <a:sym typeface="Symbol" pitchFamily="18" charset="2"/>
                      </a:rPr>
                      <m:t>≤</m:t>
                    </m:r>
                    <m:r>
                      <a:rPr lang="en-US" altLang="en-US" i="1">
                        <a:latin typeface="Cambria Math"/>
                        <a:sym typeface="Symbol" pitchFamily="18" charset="2"/>
                      </a:rPr>
                      <m:t>𝑟</m:t>
                    </m:r>
                    <m:d>
                      <m:dPr>
                        <m:ctrlPr>
                          <a:rPr lang="en-US" altLang="en-US" i="1">
                            <a:latin typeface="Cambria Math" panose="02040503050406030204" pitchFamily="18" charset="0"/>
                            <a:sym typeface="Symbol" pitchFamily="18" charset="2"/>
                          </a:rPr>
                        </m:ctrlPr>
                      </m:dPr>
                      <m:e>
                        <m:r>
                          <a:rPr lang="en-US" altLang="en-US" i="1">
                            <a:latin typeface="Cambria Math"/>
                            <a:sym typeface="Symbol" pitchFamily="18" charset="2"/>
                          </a:rPr>
                          <m:t>𝑋</m:t>
                        </m:r>
                      </m:e>
                    </m:d>
                    <m:r>
                      <a:rPr lang="en-US" altLang="en-US" b="0" i="1" smtClean="0">
                        <a:latin typeface="Cambria Math"/>
                        <a:sym typeface="Symbol" pitchFamily="18" charset="2"/>
                      </a:rPr>
                      <m:t>, </m:t>
                    </m:r>
                  </m:oMath>
                </a14:m>
                <a:r>
                  <a:rPr lang="en-US" altLang="en-US" dirty="0">
                    <a:sym typeface="Symbol" pitchFamily="18" charset="2"/>
                  </a:rPr>
                  <a:t>we can eliminate cross support patterns by finding patterns with </a:t>
                </a:r>
                <a:br>
                  <a:rPr lang="en-US" altLang="en-US" dirty="0">
                    <a:sym typeface="Symbol" pitchFamily="18" charset="2"/>
                  </a:rPr>
                </a:br>
                <a:r>
                  <a:rPr lang="en-US" altLang="en-US" dirty="0">
                    <a:sym typeface="Symbol" pitchFamily="18" charset="2"/>
                  </a:rPr>
                  <a:t>h-confidence &lt; </a:t>
                </a:r>
                <a:r>
                  <a:rPr lang="en-US" altLang="en-US" dirty="0" err="1">
                    <a:sym typeface="Symbol" pitchFamily="18" charset="2"/>
                  </a:rPr>
                  <a:t>h</a:t>
                </a:r>
                <a:r>
                  <a:rPr lang="en-US" altLang="en-US" baseline="-25000" dirty="0" err="1">
                    <a:sym typeface="Symbol" pitchFamily="18" charset="2"/>
                  </a:rPr>
                  <a:t>c</a:t>
                </a:r>
                <a:r>
                  <a:rPr lang="en-US" altLang="en-US" dirty="0">
                    <a:sym typeface="Symbol" pitchFamily="18" charset="2"/>
                  </a:rPr>
                  <a:t>, a user set threshold</a:t>
                </a:r>
              </a:p>
              <a:p>
                <a:pPr>
                  <a:lnSpc>
                    <a:spcPct val="90000"/>
                  </a:lnSpc>
                </a:pPr>
                <a:r>
                  <a:rPr lang="en-US" altLang="en-US" dirty="0"/>
                  <a:t>Notice that</a:t>
                </a:r>
                <a:br>
                  <a:rPr lang="en-US" altLang="en-US" dirty="0"/>
                </a:br>
                <a:endParaRPr lang="en-US" altLang="en-US" dirty="0"/>
              </a:p>
              <a:p>
                <a:pPr marL="0" indent="0">
                  <a:lnSpc>
                    <a:spcPct val="90000"/>
                  </a:lnSpc>
                  <a:buNone/>
                </a:pPr>
                <a:r>
                  <a:rPr lang="en-US" altLang="en-US" dirty="0"/>
                  <a:t>	 </a:t>
                </a:r>
                <a14:m>
                  <m:oMath xmlns:m="http://schemas.openxmlformats.org/officeDocument/2006/math">
                    <m:r>
                      <a:rPr lang="en-US" altLang="en-US" b="0" i="0" smtClean="0">
                        <a:latin typeface="Cambria Math"/>
                        <a:sym typeface="Symbol" pitchFamily="18" charset="2"/>
                      </a:rPr>
                      <m:t>0</m:t>
                    </m:r>
                    <m:r>
                      <a:rPr lang="en-US" altLang="en-US" b="0" i="1" smtClean="0">
                        <a:latin typeface="Cambria Math"/>
                        <a:ea typeface="Cambria Math"/>
                        <a:sym typeface="Symbol" pitchFamily="18" charset="2"/>
                      </a:rPr>
                      <m:t>≤</m:t>
                    </m:r>
                    <m:r>
                      <m:rPr>
                        <m:sty m:val="p"/>
                      </m:rPr>
                      <a:rPr lang="en-US" altLang="en-US">
                        <a:latin typeface="Cambria Math"/>
                        <a:sym typeface="Symbol" pitchFamily="18" charset="2"/>
                      </a:rPr>
                      <m:t>hconf</m:t>
                    </m:r>
                    <m:d>
                      <m:dPr>
                        <m:ctrlPr>
                          <a:rPr lang="en-US" altLang="en-US" i="1">
                            <a:latin typeface="Cambria Math" panose="02040503050406030204" pitchFamily="18" charset="0"/>
                            <a:sym typeface="Symbol" pitchFamily="18" charset="2"/>
                          </a:rPr>
                        </m:ctrlPr>
                      </m:dPr>
                      <m:e>
                        <m:r>
                          <a:rPr lang="en-US" altLang="en-US" i="1">
                            <a:latin typeface="Cambria Math"/>
                            <a:sym typeface="Symbol" pitchFamily="18" charset="2"/>
                          </a:rPr>
                          <m:t>𝑋</m:t>
                        </m:r>
                      </m:e>
                    </m:d>
                    <m:r>
                      <a:rPr lang="en-US" altLang="en-US" dirty="0">
                        <a:latin typeface="Cambria Math"/>
                        <a:ea typeface="Cambria Math"/>
                        <a:sym typeface="Symbol" pitchFamily="18" charset="2"/>
                      </a:rPr>
                      <m:t>≤</m:t>
                    </m:r>
                    <m:r>
                      <a:rPr lang="en-US" altLang="en-US" i="1">
                        <a:latin typeface="Cambria Math"/>
                        <a:sym typeface="Symbol" pitchFamily="18" charset="2"/>
                      </a:rPr>
                      <m:t>𝑟</m:t>
                    </m:r>
                    <m:r>
                      <a:rPr lang="en-US" altLang="en-US" i="1">
                        <a:latin typeface="Cambria Math"/>
                        <a:sym typeface="Symbol" pitchFamily="18" charset="2"/>
                      </a:rPr>
                      <m:t>(</m:t>
                    </m:r>
                    <m:r>
                      <a:rPr lang="en-US" altLang="en-US" i="1">
                        <a:latin typeface="Cambria Math"/>
                        <a:sym typeface="Symbol" pitchFamily="18" charset="2"/>
                      </a:rPr>
                      <m:t>𝑋</m:t>
                    </m:r>
                    <m:r>
                      <a:rPr lang="en-US" altLang="en-US" i="1">
                        <a:latin typeface="Cambria Math"/>
                        <a:sym typeface="Symbol" pitchFamily="18" charset="2"/>
                      </a:rPr>
                      <m:t>)≤1</m:t>
                    </m:r>
                  </m:oMath>
                </a14:m>
                <a:endParaRPr lang="en-US" altLang="en-US" dirty="0">
                  <a:sym typeface="Symbol" pitchFamily="18" charset="2"/>
                </a:endParaRPr>
              </a:p>
              <a:p>
                <a:pPr marL="0" indent="0">
                  <a:lnSpc>
                    <a:spcPct val="90000"/>
                  </a:lnSpc>
                  <a:buNone/>
                </a:pPr>
                <a:endParaRPr lang="en-US" altLang="en-US" sz="2000" dirty="0">
                  <a:sym typeface="Symbol" pitchFamily="18" charset="2"/>
                </a:endParaRPr>
              </a:p>
              <a:p>
                <a:pPr lvl="2">
                  <a:lnSpc>
                    <a:spcPct val="90000"/>
                  </a:lnSpc>
                  <a:buNone/>
                </a:pPr>
                <a:endParaRPr lang="en-US" altLang="en-US" dirty="0">
                  <a:sym typeface="Symbol" pitchFamily="18" charset="2"/>
                </a:endParaRPr>
              </a:p>
              <a:p>
                <a:pPr>
                  <a:lnSpc>
                    <a:spcPct val="90000"/>
                  </a:lnSpc>
                </a:pPr>
                <a:r>
                  <a:rPr lang="en-US" altLang="en-US" dirty="0"/>
                  <a:t>Any </a:t>
                </a:r>
                <a:r>
                  <a:rPr lang="en-US" altLang="en-US" dirty="0" err="1"/>
                  <a:t>itemset</a:t>
                </a:r>
                <a:r>
                  <a:rPr lang="en-US" altLang="en-US" dirty="0"/>
                  <a:t> satisfying a given h-confidence threshold, </a:t>
                </a:r>
                <a:r>
                  <a:rPr lang="en-US" altLang="en-US" dirty="0" err="1">
                    <a:sym typeface="Symbol" pitchFamily="18" charset="2"/>
                  </a:rPr>
                  <a:t>h</a:t>
                </a:r>
                <a:r>
                  <a:rPr lang="en-US" altLang="en-US" baseline="-25000" dirty="0" err="1">
                    <a:sym typeface="Symbol" pitchFamily="18" charset="2"/>
                  </a:rPr>
                  <a:t>c</a:t>
                </a:r>
                <a:r>
                  <a:rPr lang="en-US" altLang="en-US" dirty="0">
                    <a:sym typeface="Symbol" pitchFamily="18" charset="2"/>
                  </a:rPr>
                  <a:t>,</a:t>
                </a:r>
                <a:r>
                  <a:rPr lang="en-US" altLang="en-US" dirty="0"/>
                  <a:t> is called a </a:t>
                </a:r>
                <a:r>
                  <a:rPr lang="en-US" altLang="en-US" dirty="0">
                    <a:solidFill>
                      <a:srgbClr val="C00000"/>
                    </a:solidFill>
                  </a:rPr>
                  <a:t>hyperclique</a:t>
                </a:r>
              </a:p>
              <a:p>
                <a:pPr>
                  <a:lnSpc>
                    <a:spcPct val="90000"/>
                  </a:lnSpc>
                </a:pPr>
                <a:r>
                  <a:rPr lang="en-US" altLang="en-US" dirty="0"/>
                  <a:t>H-confidence can be used instead of or in conjunction with support</a:t>
                </a:r>
              </a:p>
            </p:txBody>
          </p:sp>
        </mc:Choice>
        <mc:Fallback xmlns="">
          <p:sp>
            <p:nvSpPr>
              <p:cNvPr id="1334275" name="Rectangle 3"/>
              <p:cNvSpPr>
                <a:spLocks noGrp="1" noRot="1" noChangeAspect="1" noMove="1" noResize="1" noEditPoints="1" noAdjustHandles="1" noChangeArrowheads="1" noChangeShapeType="1" noTextEdit="1"/>
              </p:cNvSpPr>
              <p:nvPr>
                <p:ph type="body" idx="4294967295"/>
              </p:nvPr>
            </p:nvSpPr>
            <p:spPr>
              <a:blipFill rotWithShape="0">
                <a:blip r:embed="rId2"/>
                <a:stretch>
                  <a:fillRect l="-733" t="-2118"/>
                </a:stretch>
              </a:blipFill>
            </p:spPr>
            <p:txBody>
              <a:bodyPr/>
              <a:lstStyle/>
              <a:p>
                <a:r>
                  <a:rPr lang="en-US">
                    <a:noFill/>
                  </a:rPr>
                  <a:t> </a:t>
                </a:r>
              </a:p>
            </p:txBody>
          </p:sp>
        </mc:Fallback>
      </mc:AlternateContent>
    </p:spTree>
    <p:extLst>
      <p:ext uri="{BB962C8B-B14F-4D97-AF65-F5344CB8AC3E}">
        <p14:creationId xmlns:p14="http://schemas.microsoft.com/office/powerpoint/2010/main" val="1585892027"/>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ChangeArrowheads="1"/>
          </p:cNvSpPr>
          <p:nvPr>
            <p:ph type="title" idx="4294967295"/>
          </p:nvPr>
        </p:nvSpPr>
        <p:spPr/>
        <p:txBody>
          <a:bodyPr/>
          <a:lstStyle/>
          <a:p>
            <a:r>
              <a:rPr lang="en-US" altLang="en-US" dirty="0"/>
              <a:t>Properties of </a:t>
            </a:r>
            <a:r>
              <a:rPr lang="en-US" altLang="en-US" dirty="0" err="1"/>
              <a:t>Hypercliques</a:t>
            </a:r>
            <a:endParaRPr lang="en-US" altLang="en-US" dirty="0"/>
          </a:p>
        </p:txBody>
      </p:sp>
      <mc:AlternateContent xmlns:mc="http://schemas.openxmlformats.org/markup-compatibility/2006" xmlns:a14="http://schemas.microsoft.com/office/drawing/2010/main">
        <mc:Choice Requires="a14">
          <p:sp>
            <p:nvSpPr>
              <p:cNvPr id="1334275" name="Rectangle 3"/>
              <p:cNvSpPr>
                <a:spLocks noGrp="1" noChangeArrowheads="1"/>
              </p:cNvSpPr>
              <p:nvPr>
                <p:ph type="body" idx="4294967295"/>
              </p:nvPr>
            </p:nvSpPr>
            <p:spPr/>
            <p:txBody>
              <a:bodyPr>
                <a:normAutofit/>
              </a:bodyPr>
              <a:lstStyle/>
              <a:p>
                <a:pPr>
                  <a:lnSpc>
                    <a:spcPct val="90000"/>
                  </a:lnSpc>
                </a:pPr>
                <a:r>
                  <a:rPr lang="en-US" altLang="en-US" dirty="0">
                    <a:sym typeface="Symbol" pitchFamily="18" charset="2"/>
                  </a:rPr>
                  <a:t>Hypercliques are </a:t>
                </a:r>
                <a:r>
                  <a:rPr lang="en-US" altLang="en-US" dirty="0" err="1">
                    <a:sym typeface="Symbol" pitchFamily="18" charset="2"/>
                  </a:rPr>
                  <a:t>itemsets</a:t>
                </a:r>
                <a:r>
                  <a:rPr lang="en-US" altLang="en-US" dirty="0">
                    <a:sym typeface="Symbol" pitchFamily="18" charset="2"/>
                  </a:rPr>
                  <a:t>, but not necessarily frequent </a:t>
                </a:r>
                <a:r>
                  <a:rPr lang="en-US" altLang="en-US" dirty="0" err="1">
                    <a:sym typeface="Symbol" pitchFamily="18" charset="2"/>
                  </a:rPr>
                  <a:t>itemsets</a:t>
                </a:r>
                <a:endParaRPr lang="en-US" altLang="en-US" dirty="0">
                  <a:sym typeface="Symbol" pitchFamily="18" charset="2"/>
                </a:endParaRPr>
              </a:p>
              <a:p>
                <a:pPr lvl="1">
                  <a:lnSpc>
                    <a:spcPct val="90000"/>
                  </a:lnSpc>
                </a:pPr>
                <a:r>
                  <a:rPr lang="en-US" altLang="en-US" dirty="0">
                    <a:sym typeface="Symbol" pitchFamily="18" charset="2"/>
                  </a:rPr>
                  <a:t>Good for finding low support patterns</a:t>
                </a:r>
                <a:br>
                  <a:rPr lang="en-US" altLang="en-US" dirty="0">
                    <a:sym typeface="Symbol" pitchFamily="18" charset="2"/>
                  </a:rPr>
                </a:br>
                <a:endParaRPr lang="en-US" altLang="en-US" dirty="0">
                  <a:sym typeface="Symbol" pitchFamily="18" charset="2"/>
                </a:endParaRPr>
              </a:p>
              <a:p>
                <a:pPr>
                  <a:lnSpc>
                    <a:spcPct val="90000"/>
                  </a:lnSpc>
                </a:pPr>
                <a:r>
                  <a:rPr lang="en-US" altLang="en-US" dirty="0">
                    <a:ea typeface="Cambria Math"/>
                  </a:rPr>
                  <a:t>H-confidence is anti-monotone</a:t>
                </a:r>
              </a:p>
              <a:p>
                <a:pPr>
                  <a:lnSpc>
                    <a:spcPct val="90000"/>
                  </a:lnSpc>
                </a:pPr>
                <a:endParaRPr lang="en-US" altLang="en-US" dirty="0">
                  <a:ea typeface="Cambria Math"/>
                </a:endParaRPr>
              </a:p>
              <a:p>
                <a:pPr>
                  <a:lnSpc>
                    <a:spcPct val="90000"/>
                  </a:lnSpc>
                </a:pPr>
                <a:r>
                  <a:rPr lang="en-US" altLang="en-US" dirty="0"/>
                  <a:t>Can define closed and maximal </a:t>
                </a:r>
                <a:r>
                  <a:rPr lang="en-US" altLang="en-US" dirty="0" err="1"/>
                  <a:t>hypercliques</a:t>
                </a:r>
                <a:r>
                  <a:rPr lang="en-US" altLang="en-US" dirty="0"/>
                  <a:t> in terms of h-confidence</a:t>
                </a:r>
              </a:p>
              <a:p>
                <a:pPr lvl="1">
                  <a:lnSpc>
                    <a:spcPct val="90000"/>
                  </a:lnSpc>
                </a:pPr>
                <a:r>
                  <a:rPr lang="en-US" altLang="en-US" dirty="0"/>
                  <a:t>A hyperclique </a:t>
                </a:r>
                <a:r>
                  <a:rPr lang="en-US" altLang="en-US" i="1" dirty="0">
                    <a:latin typeface="Cambria Math" panose="02040503050406030204" pitchFamily="18" charset="0"/>
                    <a:ea typeface="Cambria Math" panose="02040503050406030204" pitchFamily="18" charset="0"/>
                  </a:rPr>
                  <a:t>X</a:t>
                </a:r>
                <a:r>
                  <a:rPr lang="en-US" altLang="en-US" dirty="0"/>
                  <a:t>  is closed if none of its immediate supersets has the same h-confidence as </a:t>
                </a:r>
                <a:r>
                  <a:rPr lang="en-US" altLang="en-US" i="1" dirty="0">
                    <a:latin typeface="Cambria Math" panose="02040503050406030204" pitchFamily="18" charset="0"/>
                    <a:ea typeface="Cambria Math" panose="02040503050406030204" pitchFamily="18" charset="0"/>
                  </a:rPr>
                  <a:t>X</a:t>
                </a:r>
                <a:r>
                  <a:rPr lang="en-US" altLang="en-US" dirty="0"/>
                  <a:t> </a:t>
                </a:r>
              </a:p>
              <a:p>
                <a:pPr lvl="1">
                  <a:lnSpc>
                    <a:spcPct val="90000"/>
                  </a:lnSpc>
                </a:pPr>
                <a:r>
                  <a:rPr lang="en-US" altLang="en-US" dirty="0"/>
                  <a:t>A hyperclique </a:t>
                </a:r>
                <a:r>
                  <a:rPr lang="en-US" altLang="en-US" i="1" dirty="0">
                    <a:latin typeface="Cambria Math" panose="02040503050406030204" pitchFamily="18" charset="0"/>
                    <a:ea typeface="Cambria Math" panose="02040503050406030204" pitchFamily="18" charset="0"/>
                  </a:rPr>
                  <a:t>X</a:t>
                </a:r>
                <a:r>
                  <a:rPr lang="en-US" altLang="en-US" dirty="0"/>
                  <a:t> is maximal if </a:t>
                </a:r>
                <a14:m>
                  <m:oMath xmlns:m="http://schemas.openxmlformats.org/officeDocument/2006/math">
                    <m:r>
                      <m:rPr>
                        <m:sty m:val="p"/>
                      </m:rPr>
                      <a:rPr lang="en-US" altLang="en-US" b="0" i="0" smtClean="0">
                        <a:latin typeface="Cambria Math"/>
                      </a:rPr>
                      <m:t>hconf</m:t>
                    </m:r>
                    <m:r>
                      <a:rPr lang="en-US" altLang="en-US" b="0" i="1" smtClean="0">
                        <a:latin typeface="Cambria Math"/>
                      </a:rPr>
                      <m:t>(</m:t>
                    </m:r>
                    <m:r>
                      <a:rPr lang="en-US" altLang="en-US" b="0" i="1" smtClean="0">
                        <a:latin typeface="Cambria Math"/>
                      </a:rPr>
                      <m:t>𝑋</m:t>
                    </m:r>
                    <m:r>
                      <a:rPr lang="en-US" altLang="en-US" b="0" i="1" smtClean="0">
                        <a:latin typeface="Cambria Math"/>
                      </a:rPr>
                      <m:t>)≤</m:t>
                    </m:r>
                    <m:sSub>
                      <m:sSubPr>
                        <m:ctrlPr>
                          <a:rPr lang="en-US" altLang="en-US" b="0" i="1" smtClean="0">
                            <a:latin typeface="Cambria Math" panose="02040503050406030204" pitchFamily="18" charset="0"/>
                            <a:ea typeface="Cambria Math"/>
                          </a:rPr>
                        </m:ctrlPr>
                      </m:sSubPr>
                      <m:e>
                        <m:r>
                          <m:rPr>
                            <m:sty m:val="p"/>
                          </m:rPr>
                          <a:rPr lang="en-US" altLang="en-US" b="0" i="0" smtClean="0">
                            <a:latin typeface="Cambria Math"/>
                            <a:ea typeface="Cambria Math"/>
                          </a:rPr>
                          <m:t>h</m:t>
                        </m:r>
                      </m:e>
                      <m:sub>
                        <m:r>
                          <m:rPr>
                            <m:sty m:val="p"/>
                          </m:rPr>
                          <a:rPr lang="en-US" altLang="en-US" b="0" i="0" smtClean="0">
                            <a:latin typeface="Cambria Math"/>
                            <a:ea typeface="Cambria Math"/>
                          </a:rPr>
                          <m:t>c</m:t>
                        </m:r>
                      </m:sub>
                    </m:sSub>
                  </m:oMath>
                </a14:m>
                <a:r>
                  <a:rPr lang="en-US" altLang="en-US" dirty="0"/>
                  <a:t> and none of its immediate supersets, </a:t>
                </a:r>
                <a:r>
                  <a:rPr lang="en-US" altLang="en-US" i="1" dirty="0">
                    <a:latin typeface="Cambria Math" panose="02040503050406030204" pitchFamily="18" charset="0"/>
                    <a:ea typeface="Cambria Math" panose="02040503050406030204" pitchFamily="18" charset="0"/>
                  </a:rPr>
                  <a:t>Y</a:t>
                </a:r>
                <a:r>
                  <a:rPr lang="en-US" altLang="en-US" dirty="0"/>
                  <a:t>, have </a:t>
                </a:r>
                <a14:m>
                  <m:oMath xmlns:m="http://schemas.openxmlformats.org/officeDocument/2006/math">
                    <m:r>
                      <m:rPr>
                        <m:sty m:val="p"/>
                      </m:rPr>
                      <a:rPr lang="en-US" altLang="en-US">
                        <a:latin typeface="Cambria Math"/>
                      </a:rPr>
                      <m:t>hconf</m:t>
                    </m:r>
                    <m:d>
                      <m:dPr>
                        <m:ctrlPr>
                          <a:rPr lang="en-US" altLang="en-US" i="1">
                            <a:latin typeface="Cambria Math" panose="02040503050406030204" pitchFamily="18" charset="0"/>
                          </a:rPr>
                        </m:ctrlPr>
                      </m:dPr>
                      <m:e>
                        <m:r>
                          <a:rPr lang="en-US" altLang="en-US" b="0" i="1" smtClean="0">
                            <a:latin typeface="Cambria Math"/>
                          </a:rPr>
                          <m:t>𝑌</m:t>
                        </m:r>
                      </m:e>
                    </m:d>
                    <m:r>
                      <a:rPr lang="en-US" altLang="en-US" i="1">
                        <a:latin typeface="Cambria Math"/>
                      </a:rPr>
                      <m:t>≤</m:t>
                    </m:r>
                    <m:sSub>
                      <m:sSubPr>
                        <m:ctrlPr>
                          <a:rPr lang="en-US" altLang="en-US" i="1">
                            <a:latin typeface="Cambria Math" panose="02040503050406030204" pitchFamily="18" charset="0"/>
                            <a:ea typeface="Cambria Math"/>
                          </a:rPr>
                        </m:ctrlPr>
                      </m:sSubPr>
                      <m:e>
                        <m:r>
                          <m:rPr>
                            <m:sty m:val="p"/>
                          </m:rPr>
                          <a:rPr lang="en-US" altLang="en-US">
                            <a:latin typeface="Cambria Math"/>
                            <a:ea typeface="Cambria Math"/>
                          </a:rPr>
                          <m:t>h</m:t>
                        </m:r>
                      </m:e>
                      <m:sub>
                        <m:r>
                          <m:rPr>
                            <m:sty m:val="p"/>
                          </m:rPr>
                          <a:rPr lang="en-US" altLang="en-US">
                            <a:latin typeface="Cambria Math"/>
                            <a:ea typeface="Cambria Math"/>
                          </a:rPr>
                          <m:t>c</m:t>
                        </m:r>
                      </m:sub>
                    </m:sSub>
                  </m:oMath>
                </a14:m>
                <a:endParaRPr lang="en-US" altLang="en-US" dirty="0">
                  <a:ea typeface="Cambria Math"/>
                </a:endParaRPr>
              </a:p>
            </p:txBody>
          </p:sp>
        </mc:Choice>
        <mc:Fallback xmlns="">
          <p:sp>
            <p:nvSpPr>
              <p:cNvPr id="1334275" name="Rectangle 3"/>
              <p:cNvSpPr>
                <a:spLocks noGrp="1" noRot="1" noChangeAspect="1" noMove="1" noResize="1" noEditPoints="1" noAdjustHandles="1" noChangeArrowheads="1" noChangeShapeType="1" noTextEdit="1"/>
              </p:cNvSpPr>
              <p:nvPr>
                <p:ph type="body" idx="4294967295"/>
              </p:nvPr>
            </p:nvSpPr>
            <p:spPr>
              <a:blipFill rotWithShape="0">
                <a:blip r:embed="rId2"/>
                <a:stretch>
                  <a:fillRect l="-733" t="-2118" r="-366"/>
                </a:stretch>
              </a:blipFill>
            </p:spPr>
            <p:txBody>
              <a:bodyPr/>
              <a:lstStyle/>
              <a:p>
                <a:r>
                  <a:rPr lang="en-US">
                    <a:noFill/>
                  </a:rPr>
                  <a:t> </a:t>
                </a:r>
              </a:p>
            </p:txBody>
          </p:sp>
        </mc:Fallback>
      </mc:AlternateContent>
    </p:spTree>
    <p:extLst>
      <p:ext uri="{BB962C8B-B14F-4D97-AF65-F5344CB8AC3E}">
        <p14:creationId xmlns:p14="http://schemas.microsoft.com/office/powerpoint/2010/main" val="3537325740"/>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ChangeArrowheads="1"/>
          </p:cNvSpPr>
          <p:nvPr>
            <p:ph type="title" idx="4294967295"/>
          </p:nvPr>
        </p:nvSpPr>
        <p:spPr/>
        <p:txBody>
          <a:bodyPr/>
          <a:lstStyle/>
          <a:p>
            <a:r>
              <a:rPr lang="en-US" altLang="en-US" dirty="0"/>
              <a:t>Properties of </a:t>
            </a:r>
            <a:r>
              <a:rPr lang="en-US" altLang="en-US" dirty="0" err="1"/>
              <a:t>Hypercliques</a:t>
            </a:r>
            <a:r>
              <a:rPr lang="en-US" altLang="en-US" dirty="0"/>
              <a:t> …</a:t>
            </a:r>
          </a:p>
        </p:txBody>
      </p:sp>
      <mc:AlternateContent xmlns:mc="http://schemas.openxmlformats.org/markup-compatibility/2006" xmlns:a14="http://schemas.microsoft.com/office/drawing/2010/main">
        <mc:Choice Requires="a14">
          <p:sp>
            <p:nvSpPr>
              <p:cNvPr id="1334275" name="Rectangle 3"/>
              <p:cNvSpPr>
                <a:spLocks noGrp="1" noChangeArrowheads="1"/>
              </p:cNvSpPr>
              <p:nvPr>
                <p:ph type="body" idx="4294967295"/>
              </p:nvPr>
            </p:nvSpPr>
            <p:spPr/>
            <p:txBody>
              <a:bodyPr/>
              <a:lstStyle/>
              <a:p>
                <a:pPr>
                  <a:lnSpc>
                    <a:spcPct val="90000"/>
                  </a:lnSpc>
                </a:pPr>
                <a:r>
                  <a:rPr lang="en-US" altLang="en-US" dirty="0">
                    <a:sym typeface="Symbol" pitchFamily="18" charset="2"/>
                  </a:rPr>
                  <a:t>Hypercliques have the high-affinity property</a:t>
                </a:r>
              </a:p>
              <a:p>
                <a:pPr lvl="1">
                  <a:lnSpc>
                    <a:spcPct val="90000"/>
                  </a:lnSpc>
                </a:pPr>
                <a:r>
                  <a:rPr lang="en-US" altLang="en-US" dirty="0">
                    <a:sym typeface="Symbol" pitchFamily="18" charset="2"/>
                  </a:rPr>
                  <a:t>Think of the individual items as sparse binary vectors</a:t>
                </a:r>
              </a:p>
              <a:p>
                <a:pPr lvl="1">
                  <a:lnSpc>
                    <a:spcPct val="90000"/>
                  </a:lnSpc>
                </a:pPr>
                <a:r>
                  <a:rPr lang="en-US" altLang="en-US" dirty="0">
                    <a:sym typeface="Symbol" pitchFamily="18" charset="2"/>
                  </a:rPr>
                  <a:t>h-confidence gives us information about their pairwise </a:t>
                </a:r>
                <a:r>
                  <a:rPr lang="en-US" altLang="en-US" dirty="0" err="1">
                    <a:sym typeface="Symbol" pitchFamily="18" charset="2"/>
                  </a:rPr>
                  <a:t>Jaccard</a:t>
                </a:r>
                <a:r>
                  <a:rPr lang="en-US" altLang="en-US" dirty="0">
                    <a:sym typeface="Symbol" pitchFamily="18" charset="2"/>
                  </a:rPr>
                  <a:t> and cosine similarity</a:t>
                </a:r>
              </a:p>
              <a:p>
                <a:pPr marL="1262063" lvl="2" indent="-347663">
                  <a:lnSpc>
                    <a:spcPct val="90000"/>
                  </a:lnSpc>
                </a:pPr>
                <a:r>
                  <a:rPr lang="en-US" altLang="en-US" dirty="0">
                    <a:sym typeface="Symbol" pitchFamily="18" charset="2"/>
                  </a:rPr>
                  <a:t>Assume </a:t>
                </a:r>
                <a14:m>
                  <m:oMath xmlns:m="http://schemas.openxmlformats.org/officeDocument/2006/math">
                    <m:sSub>
                      <m:sSubPr>
                        <m:ctrlPr>
                          <a:rPr lang="en-US" altLang="en-US" i="1" smtClean="0">
                            <a:latin typeface="Cambria Math" panose="02040503050406030204" pitchFamily="18" charset="0"/>
                            <a:sym typeface="Symbol" pitchFamily="18" charset="2"/>
                          </a:rPr>
                        </m:ctrlPr>
                      </m:sSubPr>
                      <m:e>
                        <m:r>
                          <a:rPr lang="en-US" altLang="en-US" b="0" i="1" smtClean="0">
                            <a:latin typeface="Cambria Math"/>
                            <a:sym typeface="Symbol" pitchFamily="18" charset="2"/>
                          </a:rPr>
                          <m:t>𝑥</m:t>
                        </m:r>
                      </m:e>
                      <m:sub>
                        <m:r>
                          <a:rPr lang="en-US" altLang="en-US" b="0" i="1" smtClean="0">
                            <a:latin typeface="Cambria Math"/>
                            <a:sym typeface="Symbol" pitchFamily="18" charset="2"/>
                          </a:rPr>
                          <m:t>1</m:t>
                        </m:r>
                      </m:sub>
                    </m:sSub>
                  </m:oMath>
                </a14:m>
                <a:r>
                  <a:rPr lang="en-US" altLang="en-US" dirty="0">
                    <a:sym typeface="Symbol" pitchFamily="18" charset="2"/>
                  </a:rPr>
                  <a:t>and </a:t>
                </a:r>
                <a14:m>
                  <m:oMath xmlns:m="http://schemas.openxmlformats.org/officeDocument/2006/math">
                    <m:sSub>
                      <m:sSubPr>
                        <m:ctrlPr>
                          <a:rPr lang="en-US" altLang="en-US" i="1">
                            <a:latin typeface="Cambria Math" panose="02040503050406030204" pitchFamily="18" charset="0"/>
                            <a:sym typeface="Symbol" pitchFamily="18" charset="2"/>
                          </a:rPr>
                        </m:ctrlPr>
                      </m:sSubPr>
                      <m:e>
                        <m:r>
                          <a:rPr lang="en-US" altLang="en-US" i="1">
                            <a:latin typeface="Cambria Math"/>
                            <a:sym typeface="Symbol" pitchFamily="18" charset="2"/>
                          </a:rPr>
                          <m:t>𝑥</m:t>
                        </m:r>
                      </m:e>
                      <m:sub>
                        <m:r>
                          <a:rPr lang="en-US" altLang="en-US" b="0" i="1" smtClean="0">
                            <a:latin typeface="Cambria Math"/>
                            <a:sym typeface="Symbol" pitchFamily="18" charset="2"/>
                          </a:rPr>
                          <m:t>2</m:t>
                        </m:r>
                      </m:sub>
                    </m:sSub>
                  </m:oMath>
                </a14:m>
                <a:r>
                  <a:rPr lang="en-US" altLang="en-US" dirty="0">
                    <a:sym typeface="Symbol" pitchFamily="18" charset="2"/>
                  </a:rPr>
                  <a:t> are any two items in an </a:t>
                </a:r>
                <a:r>
                  <a:rPr lang="en-US" altLang="en-US" dirty="0" err="1">
                    <a:sym typeface="Symbol" pitchFamily="18" charset="2"/>
                  </a:rPr>
                  <a:t>itemset</a:t>
                </a:r>
                <a:r>
                  <a:rPr lang="en-US" altLang="en-US" dirty="0">
                    <a:sym typeface="Symbol" pitchFamily="18" charset="2"/>
                  </a:rPr>
                  <a:t> </a:t>
                </a:r>
                <a:r>
                  <a:rPr lang="en-US" altLang="en-US" i="1" dirty="0">
                    <a:latin typeface="Cambria Math" panose="02040503050406030204" pitchFamily="18" charset="0"/>
                    <a:ea typeface="Cambria Math" panose="02040503050406030204" pitchFamily="18" charset="0"/>
                    <a:sym typeface="Symbol" pitchFamily="18" charset="2"/>
                  </a:rPr>
                  <a:t>X </a:t>
                </a:r>
              </a:p>
              <a:p>
                <a:pPr marL="1262063" lvl="2" indent="-347663">
                  <a:lnSpc>
                    <a:spcPct val="90000"/>
                  </a:lnSpc>
                </a:pPr>
                <a14:m>
                  <m:oMath xmlns:m="http://schemas.openxmlformats.org/officeDocument/2006/math">
                    <m:sSub>
                      <m:sSubPr>
                        <m:ctrlPr>
                          <a:rPr lang="en-US" altLang="en-US" i="1">
                            <a:latin typeface="Cambria Math" panose="02040503050406030204" pitchFamily="18" charset="0"/>
                            <a:sym typeface="Symbol" pitchFamily="18" charset="2"/>
                          </a:rPr>
                        </m:ctrlPr>
                      </m:sSubPr>
                      <m:e>
                        <m:r>
                          <m:rPr>
                            <m:sty m:val="p"/>
                          </m:rPr>
                          <a:rPr lang="en-US" altLang="en-US" b="0" i="0" smtClean="0">
                            <a:latin typeface="Cambria Math"/>
                            <a:sym typeface="Symbol" pitchFamily="18" charset="2"/>
                          </a:rPr>
                          <m:t>Jaccard</m:t>
                        </m:r>
                        <m:r>
                          <a:rPr lang="en-US" altLang="en-US" b="0" i="1" smtClean="0">
                            <a:latin typeface="Cambria Math"/>
                            <a:sym typeface="Symbol" pitchFamily="18" charset="2"/>
                          </a:rPr>
                          <m:t>⁡(</m:t>
                        </m:r>
                        <m:r>
                          <a:rPr lang="en-US" altLang="en-US" i="1">
                            <a:latin typeface="Cambria Math"/>
                            <a:sym typeface="Symbol" pitchFamily="18" charset="2"/>
                          </a:rPr>
                          <m:t>𝑥</m:t>
                        </m:r>
                      </m:e>
                      <m:sub>
                        <m:r>
                          <a:rPr lang="en-US" altLang="en-US" i="1">
                            <a:latin typeface="Cambria Math"/>
                            <a:sym typeface="Symbol" pitchFamily="18" charset="2"/>
                          </a:rPr>
                          <m:t>1</m:t>
                        </m:r>
                      </m:sub>
                    </m:sSub>
                    <m:r>
                      <a:rPr lang="en-US" altLang="en-US" b="0" i="1" smtClean="0">
                        <a:latin typeface="Cambria Math"/>
                        <a:sym typeface="Symbol" pitchFamily="18" charset="2"/>
                      </a:rPr>
                      <m:t>,</m:t>
                    </m:r>
                    <m:sSub>
                      <m:sSubPr>
                        <m:ctrlPr>
                          <a:rPr lang="en-US" altLang="en-US" i="1">
                            <a:latin typeface="Cambria Math" panose="02040503050406030204" pitchFamily="18" charset="0"/>
                            <a:sym typeface="Symbol" pitchFamily="18" charset="2"/>
                          </a:rPr>
                        </m:ctrlPr>
                      </m:sSubPr>
                      <m:e>
                        <m:r>
                          <a:rPr lang="en-US" altLang="en-US" i="1">
                            <a:latin typeface="Cambria Math"/>
                            <a:sym typeface="Symbol" pitchFamily="18" charset="2"/>
                          </a:rPr>
                          <m:t>𝑥</m:t>
                        </m:r>
                      </m:e>
                      <m:sub>
                        <m:r>
                          <a:rPr lang="en-US" altLang="en-US" b="0" i="1" smtClean="0">
                            <a:latin typeface="Cambria Math"/>
                            <a:sym typeface="Symbol" pitchFamily="18" charset="2"/>
                          </a:rPr>
                          <m:t>2</m:t>
                        </m:r>
                      </m:sub>
                    </m:sSub>
                    <m:r>
                      <a:rPr lang="en-US" altLang="en-US" b="0" i="1" smtClean="0">
                        <a:latin typeface="Cambria Math"/>
                        <a:sym typeface="Symbol" pitchFamily="18" charset="2"/>
                      </a:rPr>
                      <m:t>) </m:t>
                    </m:r>
                    <m:r>
                      <a:rPr lang="en-US" altLang="en-US" b="0" i="1" smtClean="0">
                        <a:latin typeface="Cambria Math"/>
                        <a:ea typeface="Cambria Math"/>
                        <a:sym typeface="Symbol" pitchFamily="18" charset="2"/>
                      </a:rPr>
                      <m:t>≥</m:t>
                    </m:r>
                    <m:r>
                      <m:rPr>
                        <m:sty m:val="p"/>
                      </m:rPr>
                      <a:rPr lang="en-US" altLang="en-US" b="0" i="0" smtClean="0">
                        <a:latin typeface="Cambria Math"/>
                        <a:ea typeface="Cambria Math"/>
                        <a:sym typeface="Symbol" pitchFamily="18" charset="2"/>
                      </a:rPr>
                      <m:t>hcon</m:t>
                    </m:r>
                  </m:oMath>
                </a14:m>
                <a:r>
                  <a:rPr lang="en-US" altLang="en-US" dirty="0">
                    <a:latin typeface="Cambria Math" panose="02040503050406030204" pitchFamily="18" charset="0"/>
                    <a:ea typeface="Cambria Math" panose="02040503050406030204" pitchFamily="18" charset="0"/>
                    <a:sym typeface="Symbol" pitchFamily="18" charset="2"/>
                  </a:rPr>
                  <a:t>f(</a:t>
                </a:r>
                <a:r>
                  <a:rPr lang="en-US" altLang="en-US" i="1" dirty="0">
                    <a:latin typeface="Cambria Math" panose="02040503050406030204" pitchFamily="18" charset="0"/>
                    <a:ea typeface="Cambria Math" panose="02040503050406030204" pitchFamily="18" charset="0"/>
                    <a:sym typeface="Symbol" pitchFamily="18" charset="2"/>
                  </a:rPr>
                  <a:t>X</a:t>
                </a:r>
                <a:r>
                  <a:rPr lang="en-US" altLang="en-US" dirty="0">
                    <a:latin typeface="Cambria Math" panose="02040503050406030204" pitchFamily="18" charset="0"/>
                    <a:ea typeface="Cambria Math" panose="02040503050406030204" pitchFamily="18" charset="0"/>
                    <a:sym typeface="Symbol" pitchFamily="18" charset="2"/>
                  </a:rPr>
                  <a:t>)/2</a:t>
                </a:r>
              </a:p>
              <a:p>
                <a:pPr marL="1262063" lvl="2" indent="-347663">
                  <a:lnSpc>
                    <a:spcPct val="90000"/>
                  </a:lnSpc>
                </a:pPr>
                <a14:m>
                  <m:oMath xmlns:m="http://schemas.openxmlformats.org/officeDocument/2006/math">
                    <m:sSub>
                      <m:sSubPr>
                        <m:ctrlPr>
                          <a:rPr lang="en-US" altLang="en-US" i="1">
                            <a:latin typeface="Cambria Math" panose="02040503050406030204" pitchFamily="18" charset="0"/>
                            <a:sym typeface="Symbol" pitchFamily="18" charset="2"/>
                          </a:rPr>
                        </m:ctrlPr>
                      </m:sSubPr>
                      <m:e>
                        <m:r>
                          <m:rPr>
                            <m:sty m:val="p"/>
                          </m:rPr>
                          <a:rPr lang="en-US" altLang="en-US">
                            <a:latin typeface="Cambria Math"/>
                            <a:sym typeface="Symbol" pitchFamily="18" charset="2"/>
                          </a:rPr>
                          <m:t>cos</m:t>
                        </m:r>
                        <m:r>
                          <a:rPr lang="en-US" altLang="en-US" i="1">
                            <a:latin typeface="Cambria Math"/>
                            <a:sym typeface="Symbol" pitchFamily="18" charset="2"/>
                          </a:rPr>
                          <m:t>⁡(</m:t>
                        </m:r>
                        <m:r>
                          <a:rPr lang="en-US" altLang="en-US" i="1">
                            <a:latin typeface="Cambria Math"/>
                            <a:sym typeface="Symbol" pitchFamily="18" charset="2"/>
                          </a:rPr>
                          <m:t>𝑥</m:t>
                        </m:r>
                      </m:e>
                      <m:sub>
                        <m:r>
                          <a:rPr lang="en-US" altLang="en-US" i="1">
                            <a:latin typeface="Cambria Math"/>
                            <a:sym typeface="Symbol" pitchFamily="18" charset="2"/>
                          </a:rPr>
                          <m:t>1</m:t>
                        </m:r>
                      </m:sub>
                    </m:sSub>
                    <m:r>
                      <a:rPr lang="en-US" altLang="en-US" i="1">
                        <a:latin typeface="Cambria Math"/>
                        <a:sym typeface="Symbol" pitchFamily="18" charset="2"/>
                      </a:rPr>
                      <m:t>,</m:t>
                    </m:r>
                    <m:sSub>
                      <m:sSubPr>
                        <m:ctrlPr>
                          <a:rPr lang="en-US" altLang="en-US" i="1">
                            <a:latin typeface="Cambria Math" panose="02040503050406030204" pitchFamily="18" charset="0"/>
                            <a:sym typeface="Symbol" pitchFamily="18" charset="2"/>
                          </a:rPr>
                        </m:ctrlPr>
                      </m:sSubPr>
                      <m:e>
                        <m:r>
                          <a:rPr lang="en-US" altLang="en-US" i="1">
                            <a:latin typeface="Cambria Math"/>
                            <a:sym typeface="Symbol" pitchFamily="18" charset="2"/>
                          </a:rPr>
                          <m:t>𝑥</m:t>
                        </m:r>
                      </m:e>
                      <m:sub>
                        <m:r>
                          <a:rPr lang="en-US" altLang="en-US" i="1">
                            <a:latin typeface="Cambria Math"/>
                            <a:sym typeface="Symbol" pitchFamily="18" charset="2"/>
                          </a:rPr>
                          <m:t>2</m:t>
                        </m:r>
                      </m:sub>
                    </m:sSub>
                    <m:r>
                      <a:rPr lang="en-US" altLang="en-US" i="1">
                        <a:latin typeface="Cambria Math"/>
                        <a:sym typeface="Symbol" pitchFamily="18" charset="2"/>
                      </a:rPr>
                      <m:t>) </m:t>
                    </m:r>
                    <m:r>
                      <a:rPr lang="en-US" altLang="en-US" i="1">
                        <a:latin typeface="Cambria Math"/>
                        <a:ea typeface="Cambria Math"/>
                        <a:sym typeface="Symbol" pitchFamily="18" charset="2"/>
                      </a:rPr>
                      <m:t>≥</m:t>
                    </m:r>
                    <m:r>
                      <m:rPr>
                        <m:sty m:val="p"/>
                      </m:rPr>
                      <a:rPr lang="en-US" altLang="en-US">
                        <a:latin typeface="Cambria Math"/>
                        <a:ea typeface="Cambria Math"/>
                        <a:sym typeface="Symbol" pitchFamily="18" charset="2"/>
                      </a:rPr>
                      <m:t>hcon</m:t>
                    </m:r>
                  </m:oMath>
                </a14:m>
                <a:r>
                  <a:rPr lang="en-US" altLang="en-US" dirty="0">
                    <a:latin typeface="Cambria Math" panose="02040503050406030204" pitchFamily="18" charset="0"/>
                    <a:ea typeface="Cambria Math" panose="02040503050406030204" pitchFamily="18" charset="0"/>
                    <a:sym typeface="Symbol" pitchFamily="18" charset="2"/>
                  </a:rPr>
                  <a:t>f(</a:t>
                </a:r>
                <a:r>
                  <a:rPr lang="en-US" altLang="en-US" i="1" dirty="0">
                    <a:latin typeface="Cambria Math" panose="02040503050406030204" pitchFamily="18" charset="0"/>
                    <a:ea typeface="Cambria Math" panose="02040503050406030204" pitchFamily="18" charset="0"/>
                    <a:sym typeface="Symbol" pitchFamily="18" charset="2"/>
                  </a:rPr>
                  <a:t>X</a:t>
                </a:r>
                <a:r>
                  <a:rPr lang="en-US" altLang="en-US" dirty="0">
                    <a:latin typeface="Cambria Math" panose="02040503050406030204" pitchFamily="18" charset="0"/>
                    <a:ea typeface="Cambria Math" panose="02040503050406030204" pitchFamily="18" charset="0"/>
                    <a:sym typeface="Symbol" pitchFamily="18" charset="2"/>
                  </a:rPr>
                  <a:t>)</a:t>
                </a:r>
              </a:p>
              <a:p>
                <a:pPr lvl="1">
                  <a:lnSpc>
                    <a:spcPct val="90000"/>
                  </a:lnSpc>
                </a:pPr>
                <a:r>
                  <a:rPr lang="en-US" altLang="en-US" dirty="0" err="1">
                    <a:sym typeface="Symbol" pitchFamily="18" charset="2"/>
                  </a:rPr>
                  <a:t>Hypercliques</a:t>
                </a:r>
                <a:r>
                  <a:rPr lang="en-US" altLang="en-US" dirty="0">
                    <a:sym typeface="Symbol" pitchFamily="18" charset="2"/>
                  </a:rPr>
                  <a:t> that have a high h-confidence consist of very similar items as measured by </a:t>
                </a:r>
                <a:r>
                  <a:rPr lang="en-US" altLang="en-US" dirty="0" err="1">
                    <a:sym typeface="Symbol" pitchFamily="18" charset="2"/>
                  </a:rPr>
                  <a:t>Jaccard</a:t>
                </a:r>
                <a:r>
                  <a:rPr lang="en-US" altLang="en-US" dirty="0">
                    <a:sym typeface="Symbol" pitchFamily="18" charset="2"/>
                  </a:rPr>
                  <a:t> and cosine</a:t>
                </a:r>
              </a:p>
              <a:p>
                <a:pPr>
                  <a:lnSpc>
                    <a:spcPct val="90000"/>
                  </a:lnSpc>
                </a:pPr>
                <a:r>
                  <a:rPr lang="en-US" altLang="en-US" dirty="0">
                    <a:sym typeface="Symbol" pitchFamily="18" charset="2"/>
                  </a:rPr>
                  <a:t>The items in a hyperclique cannot have widely different support</a:t>
                </a:r>
              </a:p>
              <a:p>
                <a:pPr lvl="1">
                  <a:lnSpc>
                    <a:spcPct val="90000"/>
                  </a:lnSpc>
                </a:pPr>
                <a:r>
                  <a:rPr lang="en-US" altLang="en-US" dirty="0">
                    <a:sym typeface="Symbol" pitchFamily="18" charset="2"/>
                  </a:rPr>
                  <a:t>Allows for more efficient pruning </a:t>
                </a:r>
              </a:p>
            </p:txBody>
          </p:sp>
        </mc:Choice>
        <mc:Fallback xmlns="">
          <p:sp>
            <p:nvSpPr>
              <p:cNvPr id="1334275" name="Rectangle 3"/>
              <p:cNvSpPr>
                <a:spLocks noGrp="1" noRot="1" noChangeAspect="1" noMove="1" noResize="1" noEditPoints="1" noAdjustHandles="1" noChangeArrowheads="1" noChangeShapeType="1" noTextEdit="1"/>
              </p:cNvSpPr>
              <p:nvPr>
                <p:ph type="body" idx="4294967295"/>
              </p:nvPr>
            </p:nvSpPr>
            <p:spPr>
              <a:blipFill rotWithShape="0">
                <a:blip r:embed="rId2"/>
                <a:stretch>
                  <a:fillRect l="-733" t="-2118" r="-1392"/>
                </a:stretch>
              </a:blipFill>
            </p:spPr>
            <p:txBody>
              <a:bodyPr/>
              <a:lstStyle/>
              <a:p>
                <a:r>
                  <a:rPr lang="en-US">
                    <a:noFill/>
                  </a:rPr>
                  <a:t> </a:t>
                </a:r>
              </a:p>
            </p:txBody>
          </p:sp>
        </mc:Fallback>
      </mc:AlternateContent>
    </p:spTree>
    <p:extLst>
      <p:ext uri="{BB962C8B-B14F-4D97-AF65-F5344CB8AC3E}">
        <p14:creationId xmlns:p14="http://schemas.microsoft.com/office/powerpoint/2010/main" val="4210623551"/>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ChangeArrowheads="1"/>
          </p:cNvSpPr>
          <p:nvPr>
            <p:ph type="title" idx="4294967295"/>
          </p:nvPr>
        </p:nvSpPr>
        <p:spPr/>
        <p:txBody>
          <a:bodyPr/>
          <a:lstStyle/>
          <a:p>
            <a:r>
              <a:rPr lang="en-US" altLang="en-US" dirty="0"/>
              <a:t>Example Applications of </a:t>
            </a:r>
            <a:r>
              <a:rPr lang="en-US" altLang="en-US" dirty="0" err="1"/>
              <a:t>Hypercliques</a:t>
            </a:r>
            <a:endParaRPr lang="en-US" altLang="en-US" dirty="0"/>
          </a:p>
        </p:txBody>
      </p:sp>
      <p:sp>
        <p:nvSpPr>
          <p:cNvPr id="1334275" name="Rectangle 3"/>
          <p:cNvSpPr>
            <a:spLocks noGrp="1" noChangeArrowheads="1"/>
          </p:cNvSpPr>
          <p:nvPr>
            <p:ph type="body" idx="4294967295"/>
          </p:nvPr>
        </p:nvSpPr>
        <p:spPr>
          <a:xfrm>
            <a:off x="411163" y="1143000"/>
            <a:ext cx="4618037" cy="2819400"/>
          </a:xfrm>
        </p:spPr>
        <p:txBody>
          <a:bodyPr/>
          <a:lstStyle/>
          <a:p>
            <a:pPr>
              <a:lnSpc>
                <a:spcPct val="90000"/>
              </a:lnSpc>
            </a:pPr>
            <a:r>
              <a:rPr lang="en-US" altLang="en-US" dirty="0" err="1">
                <a:sym typeface="Symbol" pitchFamily="18" charset="2"/>
              </a:rPr>
              <a:t>Hypercliques</a:t>
            </a:r>
            <a:r>
              <a:rPr lang="en-US" altLang="en-US" dirty="0">
                <a:sym typeface="Symbol" pitchFamily="18" charset="2"/>
              </a:rPr>
              <a:t> are used to find strongly coherent groups of items</a:t>
            </a:r>
          </a:p>
          <a:p>
            <a:pPr lvl="1">
              <a:lnSpc>
                <a:spcPct val="90000"/>
              </a:lnSpc>
            </a:pPr>
            <a:r>
              <a:rPr lang="en-US" altLang="en-US" dirty="0">
                <a:sym typeface="Symbol" pitchFamily="18" charset="2"/>
              </a:rPr>
              <a:t>Words that occur together in documents</a:t>
            </a:r>
          </a:p>
          <a:p>
            <a:pPr lvl="1">
              <a:lnSpc>
                <a:spcPct val="90000"/>
              </a:lnSpc>
            </a:pPr>
            <a:r>
              <a:rPr lang="en-US" altLang="en-US" dirty="0">
                <a:sym typeface="Symbol" pitchFamily="18" charset="2"/>
              </a:rPr>
              <a:t>Proteins in a protein interaction network</a:t>
            </a:r>
          </a:p>
          <a:p>
            <a:pPr lvl="1">
              <a:lnSpc>
                <a:spcPct val="90000"/>
              </a:lnSpc>
            </a:pPr>
            <a:endParaRPr lang="en-US" altLang="en-US" dirty="0">
              <a:sym typeface="Symbol" pitchFamily="18" charset="2"/>
            </a:endParaRPr>
          </a:p>
          <a:p>
            <a:pPr marL="0" indent="0">
              <a:lnSpc>
                <a:spcPct val="90000"/>
              </a:lnSpc>
              <a:buNone/>
            </a:pPr>
            <a:br>
              <a:rPr lang="en-US" altLang="en-US" dirty="0"/>
            </a:br>
            <a:endParaRPr lang="en-US" altLang="en-US" dirty="0"/>
          </a:p>
        </p:txBody>
      </p:sp>
      <p:pic>
        <p:nvPicPr>
          <p:cNvPr id="4" name="Picture 5" descr="pattern230_pr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05400" y="1143000"/>
            <a:ext cx="3333750" cy="472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Box 3"/>
          <p:cNvSpPr txBox="1">
            <a:spLocks noChangeArrowheads="1"/>
          </p:cNvSpPr>
          <p:nvPr/>
        </p:nvSpPr>
        <p:spPr bwMode="auto">
          <a:xfrm>
            <a:off x="304800" y="4191000"/>
            <a:ext cx="4800600" cy="2246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5425" indent="-225425"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marL="0" indent="0">
              <a:spcBef>
                <a:spcPct val="50000"/>
              </a:spcBef>
            </a:pPr>
            <a:r>
              <a:rPr lang="en-US" sz="2000" dirty="0">
                <a:latin typeface="Arial" pitchFamily="34" charset="0"/>
              </a:rPr>
              <a:t>In the figure at the right, a gene ontology hierarchy for biological process shows that the identified proteins in the hyperclique (PRE2, …, SCL1) perform the same function and are involved in the same biological process</a:t>
            </a:r>
            <a:r>
              <a:rPr lang="en-US" sz="1800" dirty="0">
                <a:latin typeface="Arial" pitchFamily="34" charset="0"/>
              </a:rPr>
              <a:t> </a:t>
            </a:r>
          </a:p>
        </p:txBody>
      </p:sp>
    </p:spTree>
    <p:extLst>
      <p:ext uri="{BB962C8B-B14F-4D97-AF65-F5344CB8AC3E}">
        <p14:creationId xmlns:p14="http://schemas.microsoft.com/office/powerpoint/2010/main" val="1972053504"/>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a:xfrm>
            <a:off x="228600" y="609600"/>
            <a:ext cx="8763000" cy="838200"/>
          </a:xfrm>
        </p:spPr>
        <p:txBody>
          <a:bodyPr/>
          <a:lstStyle/>
          <a:p>
            <a:pPr algn="ctr"/>
            <a:r>
              <a:rPr lang="en-US" altLang="en-US"/>
              <a:t>Data Mining</a:t>
            </a:r>
            <a:br>
              <a:rPr lang="en-US" altLang="en-US"/>
            </a:br>
            <a:r>
              <a:rPr lang="en-US" altLang="en-US"/>
              <a:t>Cluster Analysis: Basic Concepts </a:t>
            </a:r>
            <a:br>
              <a:rPr lang="en-US" altLang="en-US"/>
            </a:br>
            <a:r>
              <a:rPr lang="en-US" altLang="en-US"/>
              <a:t>and Algorithms</a:t>
            </a:r>
            <a:endParaRPr lang="en-US" altLang="en-US" sz="2800"/>
          </a:p>
        </p:txBody>
      </p:sp>
      <p:sp>
        <p:nvSpPr>
          <p:cNvPr id="2051" name="Rectangle 3"/>
          <p:cNvSpPr>
            <a:spLocks noChangeArrowheads="1"/>
          </p:cNvSpPr>
          <p:nvPr/>
        </p:nvSpPr>
        <p:spPr bwMode="auto">
          <a:xfrm>
            <a:off x="381000" y="2073275"/>
            <a:ext cx="8229600" cy="356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pPr algn="ctr" eaLnBrk="1" hangingPunct="1">
              <a:spcBef>
                <a:spcPct val="20000"/>
              </a:spcBef>
              <a:buClr>
                <a:schemeClr val="folHlink"/>
              </a:buClr>
              <a:buSzPct val="60000"/>
              <a:buFont typeface="Wingdings" pitchFamily="2" charset="2"/>
              <a:buNone/>
            </a:pPr>
            <a:r>
              <a:rPr lang="en-US" altLang="en-US" sz="3200" b="0" dirty="0"/>
              <a:t>Lecture Notes for Chapter 7</a:t>
            </a:r>
          </a:p>
          <a:p>
            <a:pPr algn="ctr" eaLnBrk="1" hangingPunct="1">
              <a:spcBef>
                <a:spcPct val="20000"/>
              </a:spcBef>
              <a:buClr>
                <a:schemeClr val="folHlink"/>
              </a:buClr>
              <a:buSzPct val="60000"/>
              <a:buFont typeface="Wingdings" pitchFamily="2" charset="2"/>
              <a:buNone/>
            </a:pPr>
            <a:endParaRPr lang="en-US" altLang="en-US" sz="3200" b="0" dirty="0"/>
          </a:p>
          <a:p>
            <a:pPr algn="ctr" eaLnBrk="1" hangingPunct="1">
              <a:spcBef>
                <a:spcPct val="20000"/>
              </a:spcBef>
              <a:buClr>
                <a:schemeClr val="folHlink"/>
              </a:buClr>
              <a:buSzPct val="60000"/>
              <a:buFont typeface="Wingdings" pitchFamily="2" charset="2"/>
              <a:buNone/>
            </a:pPr>
            <a:r>
              <a:rPr lang="en-US" altLang="en-US" sz="3200" b="0" dirty="0"/>
              <a:t>Introduction to Data Mining, 2</a:t>
            </a:r>
            <a:r>
              <a:rPr lang="en-US" altLang="en-US" sz="3200" b="0" baseline="30000" dirty="0"/>
              <a:t>nd</a:t>
            </a:r>
            <a:r>
              <a:rPr lang="en-US" altLang="en-US" sz="3200" b="0" dirty="0"/>
              <a:t> Edition</a:t>
            </a:r>
          </a:p>
          <a:p>
            <a:pPr algn="ctr" eaLnBrk="1" hangingPunct="1">
              <a:spcBef>
                <a:spcPct val="20000"/>
              </a:spcBef>
              <a:buClr>
                <a:schemeClr val="folHlink"/>
              </a:buClr>
              <a:buSzPct val="60000"/>
              <a:buFont typeface="Wingdings" pitchFamily="2" charset="2"/>
              <a:buNone/>
            </a:pPr>
            <a:r>
              <a:rPr lang="en-US" altLang="en-US" sz="2800" b="0" dirty="0"/>
              <a:t>by</a:t>
            </a:r>
          </a:p>
          <a:p>
            <a:pPr algn="ctr" eaLnBrk="1" hangingPunct="1">
              <a:spcBef>
                <a:spcPct val="20000"/>
              </a:spcBef>
              <a:buClr>
                <a:schemeClr val="folHlink"/>
              </a:buClr>
              <a:buSzPct val="60000"/>
              <a:buFont typeface="Wingdings" pitchFamily="2" charset="2"/>
              <a:buNone/>
            </a:pPr>
            <a:r>
              <a:rPr lang="en-US" altLang="en-US" sz="2800" b="0" dirty="0"/>
              <a:t>Tan, Steinbach, Karpatne, Kumar</a:t>
            </a:r>
          </a:p>
          <a:p>
            <a:pPr algn="ctr"/>
            <a:endParaRPr lang="en-US" altLang="en-US" sz="1600" b="0" dirty="0"/>
          </a:p>
          <a:p>
            <a:pPr algn="ctr"/>
            <a:endParaRPr lang="en-US" altLang="en-US" sz="1600" b="0" dirty="0"/>
          </a:p>
          <a:p>
            <a:endParaRPr lang="en-US" altLang="en-US" sz="2000" b="0" dirty="0"/>
          </a:p>
        </p:txBody>
      </p:sp>
      <p:grpSp>
        <p:nvGrpSpPr>
          <p:cNvPr id="2052" name="Group 7"/>
          <p:cNvGrpSpPr>
            <a:grpSpLocks/>
          </p:cNvGrpSpPr>
          <p:nvPr/>
        </p:nvGrpSpPr>
        <p:grpSpPr bwMode="auto">
          <a:xfrm>
            <a:off x="304800" y="1447800"/>
            <a:ext cx="8534400" cy="152400"/>
            <a:chOff x="264" y="788"/>
            <a:chExt cx="5232" cy="124"/>
          </a:xfrm>
        </p:grpSpPr>
        <p:sp>
          <p:nvSpPr>
            <p:cNvPr id="2053" name="Rectangle 8"/>
            <p:cNvSpPr>
              <a:spLocks noChangeArrowheads="1"/>
            </p:cNvSpPr>
            <p:nvPr/>
          </p:nvSpPr>
          <p:spPr bwMode="auto">
            <a:xfrm>
              <a:off x="264" y="788"/>
              <a:ext cx="5232" cy="61"/>
            </a:xfrm>
            <a:prstGeom prst="rect">
              <a:avLst/>
            </a:prstGeom>
            <a:gradFill rotWithShape="0">
              <a:gsLst>
                <a:gs pos="0">
                  <a:srgbClr val="0E9BBA"/>
                </a:gs>
                <a:gs pos="50000">
                  <a:srgbClr val="12C2E9"/>
                </a:gs>
                <a:gs pos="100000">
                  <a:srgbClr val="0E9BBA"/>
                </a:gs>
              </a:gsLst>
              <a:lin ang="540000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endParaRPr lang="en-US" altLang="en-US"/>
            </a:p>
          </p:txBody>
        </p:sp>
        <p:sp>
          <p:nvSpPr>
            <p:cNvPr id="2054" name="Rectangle 9"/>
            <p:cNvSpPr>
              <a:spLocks noChangeArrowheads="1"/>
            </p:cNvSpPr>
            <p:nvPr/>
          </p:nvSpPr>
          <p:spPr bwMode="auto">
            <a:xfrm>
              <a:off x="264" y="881"/>
              <a:ext cx="5232" cy="31"/>
            </a:xfrm>
            <a:prstGeom prst="rect">
              <a:avLst/>
            </a:prstGeom>
            <a:gradFill rotWithShape="0">
              <a:gsLst>
                <a:gs pos="0">
                  <a:srgbClr val="B200B2"/>
                </a:gs>
                <a:gs pos="50000">
                  <a:srgbClr val="FF00FF"/>
                </a:gs>
                <a:gs pos="100000">
                  <a:srgbClr val="B200B2"/>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endParaRPr lang="en-US" altLang="en-US"/>
            </a:p>
          </p:txBody>
        </p:sp>
      </p:grpSp>
    </p:spTree>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4"/>
          <p:cNvSpPr>
            <a:spLocks noGrp="1" noChangeArrowheads="1"/>
          </p:cNvSpPr>
          <p:nvPr>
            <p:ph type="title"/>
          </p:nvPr>
        </p:nvSpPr>
        <p:spPr/>
        <p:txBody>
          <a:bodyPr/>
          <a:lstStyle/>
          <a:p>
            <a:r>
              <a:rPr lang="en-US" altLang="en-US"/>
              <a:t>What is Cluster Analysis?</a:t>
            </a:r>
          </a:p>
        </p:txBody>
      </p:sp>
      <p:sp>
        <p:nvSpPr>
          <p:cNvPr id="3075" name="Rectangle 5"/>
          <p:cNvSpPr>
            <a:spLocks noGrp="1" noChangeArrowheads="1"/>
          </p:cNvSpPr>
          <p:nvPr>
            <p:ph type="body" idx="1"/>
          </p:nvPr>
        </p:nvSpPr>
        <p:spPr>
          <a:xfrm>
            <a:off x="411163" y="1143000"/>
            <a:ext cx="8318500" cy="1295400"/>
          </a:xfrm>
        </p:spPr>
        <p:txBody>
          <a:bodyPr/>
          <a:lstStyle/>
          <a:p>
            <a:r>
              <a:rPr lang="en-US" altLang="en-US" sz="2400"/>
              <a:t>Finding groups of objects such that the objects in a group will be similar (or related) to one another and different from (or unrelated to) the objects in other groups</a:t>
            </a:r>
          </a:p>
        </p:txBody>
      </p:sp>
      <p:grpSp>
        <p:nvGrpSpPr>
          <p:cNvPr id="3076" name="Group 6"/>
          <p:cNvGrpSpPr>
            <a:grpSpLocks/>
          </p:cNvGrpSpPr>
          <p:nvPr/>
        </p:nvGrpSpPr>
        <p:grpSpPr bwMode="auto">
          <a:xfrm>
            <a:off x="3276600" y="3570288"/>
            <a:ext cx="3048000" cy="2678112"/>
            <a:chOff x="2160" y="2544"/>
            <a:chExt cx="1920" cy="1687"/>
          </a:xfrm>
        </p:grpSpPr>
        <p:sp>
          <p:nvSpPr>
            <p:cNvPr id="3087" name="Line 7"/>
            <p:cNvSpPr>
              <a:spLocks noChangeShapeType="1"/>
            </p:cNvSpPr>
            <p:nvPr/>
          </p:nvSpPr>
          <p:spPr bwMode="auto">
            <a:xfrm>
              <a:off x="2736" y="2544"/>
              <a:ext cx="0" cy="115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088" name="Line 8"/>
            <p:cNvSpPr>
              <a:spLocks noChangeShapeType="1"/>
            </p:cNvSpPr>
            <p:nvPr/>
          </p:nvSpPr>
          <p:spPr bwMode="auto">
            <a:xfrm>
              <a:off x="2736" y="3696"/>
              <a:ext cx="134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089" name="Freeform 9"/>
            <p:cNvSpPr>
              <a:spLocks/>
            </p:cNvSpPr>
            <p:nvPr/>
          </p:nvSpPr>
          <p:spPr bwMode="auto">
            <a:xfrm>
              <a:off x="2226" y="3696"/>
              <a:ext cx="510" cy="535"/>
            </a:xfrm>
            <a:custGeom>
              <a:avLst/>
              <a:gdLst>
                <a:gd name="T0" fmla="*/ 510 w 510"/>
                <a:gd name="T1" fmla="*/ 0 h 535"/>
                <a:gd name="T2" fmla="*/ 0 w 510"/>
                <a:gd name="T3" fmla="*/ 535 h 535"/>
                <a:gd name="T4" fmla="*/ 0 60000 65536"/>
                <a:gd name="T5" fmla="*/ 0 60000 65536"/>
                <a:gd name="T6" fmla="*/ 0 w 510"/>
                <a:gd name="T7" fmla="*/ 0 h 535"/>
                <a:gd name="T8" fmla="*/ 510 w 510"/>
                <a:gd name="T9" fmla="*/ 535 h 535"/>
              </a:gdLst>
              <a:ahLst/>
              <a:cxnLst>
                <a:cxn ang="T4">
                  <a:pos x="T0" y="T1"/>
                </a:cxn>
                <a:cxn ang="T5">
                  <a:pos x="T2" y="T3"/>
                </a:cxn>
              </a:cxnLst>
              <a:rect l="T6" t="T7" r="T8" b="T9"/>
              <a:pathLst>
                <a:path w="510" h="535">
                  <a:moveTo>
                    <a:pt x="510" y="0"/>
                  </a:moveTo>
                  <a:lnTo>
                    <a:pt x="0" y="535"/>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90" name="AutoShape 10"/>
            <p:cNvSpPr>
              <a:spLocks noChangeArrowheads="1"/>
            </p:cNvSpPr>
            <p:nvPr/>
          </p:nvSpPr>
          <p:spPr bwMode="auto">
            <a:xfrm>
              <a:off x="3264" y="2880"/>
              <a:ext cx="96" cy="96"/>
            </a:xfrm>
            <a:prstGeom prst="octagon">
              <a:avLst>
                <a:gd name="adj" fmla="val 29287"/>
              </a:avLst>
            </a:prstGeom>
            <a:solidFill>
              <a:schemeClr val="accent1"/>
            </a:solidFill>
            <a:ln w="9525">
              <a:solidFill>
                <a:schemeClr val="tx1"/>
              </a:solidFill>
              <a:miter lim="800000"/>
              <a:headEnd/>
              <a:tailEnd/>
            </a:ln>
          </p:spPr>
          <p:txBody>
            <a:bodyPr wrap="none" anchor="ct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endParaRPr lang="en-US" altLang="en-US"/>
            </a:p>
          </p:txBody>
        </p:sp>
        <p:sp>
          <p:nvSpPr>
            <p:cNvPr id="3091" name="AutoShape 11"/>
            <p:cNvSpPr>
              <a:spLocks noChangeArrowheads="1"/>
            </p:cNvSpPr>
            <p:nvPr/>
          </p:nvSpPr>
          <p:spPr bwMode="auto">
            <a:xfrm>
              <a:off x="3408" y="2880"/>
              <a:ext cx="96" cy="96"/>
            </a:xfrm>
            <a:prstGeom prst="octagon">
              <a:avLst>
                <a:gd name="adj" fmla="val 29287"/>
              </a:avLst>
            </a:prstGeom>
            <a:solidFill>
              <a:schemeClr val="accent1"/>
            </a:solidFill>
            <a:ln w="9525">
              <a:solidFill>
                <a:schemeClr val="tx1"/>
              </a:solidFill>
              <a:miter lim="800000"/>
              <a:headEnd/>
              <a:tailEnd/>
            </a:ln>
          </p:spPr>
          <p:txBody>
            <a:bodyPr wrap="none" anchor="ct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endParaRPr lang="en-US" altLang="en-US"/>
            </a:p>
          </p:txBody>
        </p:sp>
        <p:sp>
          <p:nvSpPr>
            <p:cNvPr id="3092" name="AutoShape 12"/>
            <p:cNvSpPr>
              <a:spLocks noChangeArrowheads="1"/>
            </p:cNvSpPr>
            <p:nvPr/>
          </p:nvSpPr>
          <p:spPr bwMode="auto">
            <a:xfrm>
              <a:off x="3360" y="2736"/>
              <a:ext cx="96" cy="96"/>
            </a:xfrm>
            <a:prstGeom prst="octagon">
              <a:avLst>
                <a:gd name="adj" fmla="val 29287"/>
              </a:avLst>
            </a:prstGeom>
            <a:solidFill>
              <a:schemeClr val="accent1"/>
            </a:solidFill>
            <a:ln w="9525">
              <a:solidFill>
                <a:schemeClr val="tx1"/>
              </a:solidFill>
              <a:miter lim="800000"/>
              <a:headEnd/>
              <a:tailEnd/>
            </a:ln>
          </p:spPr>
          <p:txBody>
            <a:bodyPr wrap="none" anchor="ct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endParaRPr lang="en-US" altLang="en-US"/>
            </a:p>
          </p:txBody>
        </p:sp>
        <p:sp>
          <p:nvSpPr>
            <p:cNvPr id="3093" name="AutoShape 13"/>
            <p:cNvSpPr>
              <a:spLocks noChangeArrowheads="1"/>
            </p:cNvSpPr>
            <p:nvPr/>
          </p:nvSpPr>
          <p:spPr bwMode="auto">
            <a:xfrm>
              <a:off x="3360" y="3024"/>
              <a:ext cx="96" cy="96"/>
            </a:xfrm>
            <a:prstGeom prst="octagon">
              <a:avLst>
                <a:gd name="adj" fmla="val 29287"/>
              </a:avLst>
            </a:prstGeom>
            <a:solidFill>
              <a:schemeClr val="accent1"/>
            </a:solidFill>
            <a:ln w="9525">
              <a:solidFill>
                <a:schemeClr val="tx1"/>
              </a:solidFill>
              <a:miter lim="800000"/>
              <a:headEnd/>
              <a:tailEnd/>
            </a:ln>
          </p:spPr>
          <p:txBody>
            <a:bodyPr wrap="none" anchor="ct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endParaRPr lang="en-US" altLang="en-US"/>
            </a:p>
          </p:txBody>
        </p:sp>
        <p:sp>
          <p:nvSpPr>
            <p:cNvPr id="3094" name="AutoShape 14"/>
            <p:cNvSpPr>
              <a:spLocks noChangeArrowheads="1"/>
            </p:cNvSpPr>
            <p:nvPr/>
          </p:nvSpPr>
          <p:spPr bwMode="auto">
            <a:xfrm>
              <a:off x="3600" y="2880"/>
              <a:ext cx="96" cy="96"/>
            </a:xfrm>
            <a:prstGeom prst="octagon">
              <a:avLst>
                <a:gd name="adj" fmla="val 29287"/>
              </a:avLst>
            </a:prstGeom>
            <a:solidFill>
              <a:schemeClr val="accent1"/>
            </a:solidFill>
            <a:ln w="9525">
              <a:solidFill>
                <a:schemeClr val="tx1"/>
              </a:solidFill>
              <a:miter lim="800000"/>
              <a:headEnd/>
              <a:tailEnd/>
            </a:ln>
          </p:spPr>
          <p:txBody>
            <a:bodyPr wrap="none" anchor="ct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endParaRPr lang="en-US" altLang="en-US"/>
            </a:p>
          </p:txBody>
        </p:sp>
        <p:sp>
          <p:nvSpPr>
            <p:cNvPr id="3095" name="AutoShape 15"/>
            <p:cNvSpPr>
              <a:spLocks noChangeArrowheads="1"/>
            </p:cNvSpPr>
            <p:nvPr/>
          </p:nvSpPr>
          <p:spPr bwMode="auto">
            <a:xfrm>
              <a:off x="3504" y="2784"/>
              <a:ext cx="96" cy="96"/>
            </a:xfrm>
            <a:prstGeom prst="octagon">
              <a:avLst>
                <a:gd name="adj" fmla="val 29287"/>
              </a:avLst>
            </a:prstGeom>
            <a:solidFill>
              <a:schemeClr val="accent1"/>
            </a:solidFill>
            <a:ln w="9525">
              <a:solidFill>
                <a:schemeClr val="tx1"/>
              </a:solidFill>
              <a:miter lim="800000"/>
              <a:headEnd/>
              <a:tailEnd/>
            </a:ln>
          </p:spPr>
          <p:txBody>
            <a:bodyPr wrap="none" anchor="ct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endParaRPr lang="en-US" altLang="en-US"/>
            </a:p>
          </p:txBody>
        </p:sp>
        <p:sp>
          <p:nvSpPr>
            <p:cNvPr id="3096" name="AutoShape 16"/>
            <p:cNvSpPr>
              <a:spLocks noChangeArrowheads="1"/>
            </p:cNvSpPr>
            <p:nvPr/>
          </p:nvSpPr>
          <p:spPr bwMode="auto">
            <a:xfrm>
              <a:off x="3168" y="2736"/>
              <a:ext cx="96" cy="96"/>
            </a:xfrm>
            <a:prstGeom prst="octagon">
              <a:avLst>
                <a:gd name="adj" fmla="val 29287"/>
              </a:avLst>
            </a:prstGeom>
            <a:solidFill>
              <a:schemeClr val="accent1"/>
            </a:solidFill>
            <a:ln w="9525">
              <a:solidFill>
                <a:schemeClr val="tx1"/>
              </a:solidFill>
              <a:miter lim="800000"/>
              <a:headEnd/>
              <a:tailEnd/>
            </a:ln>
          </p:spPr>
          <p:txBody>
            <a:bodyPr wrap="none" anchor="ct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endParaRPr lang="en-US" altLang="en-US"/>
            </a:p>
          </p:txBody>
        </p:sp>
        <p:sp>
          <p:nvSpPr>
            <p:cNvPr id="3097" name="AutoShape 17"/>
            <p:cNvSpPr>
              <a:spLocks noChangeArrowheads="1"/>
            </p:cNvSpPr>
            <p:nvPr/>
          </p:nvSpPr>
          <p:spPr bwMode="auto">
            <a:xfrm>
              <a:off x="3504" y="2976"/>
              <a:ext cx="96" cy="96"/>
            </a:xfrm>
            <a:prstGeom prst="octagon">
              <a:avLst>
                <a:gd name="adj" fmla="val 29287"/>
              </a:avLst>
            </a:prstGeom>
            <a:solidFill>
              <a:schemeClr val="accent1"/>
            </a:solidFill>
            <a:ln w="9525">
              <a:solidFill>
                <a:schemeClr val="tx1"/>
              </a:solidFill>
              <a:miter lim="800000"/>
              <a:headEnd/>
              <a:tailEnd/>
            </a:ln>
          </p:spPr>
          <p:txBody>
            <a:bodyPr wrap="none" anchor="ct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endParaRPr lang="en-US" altLang="en-US"/>
            </a:p>
          </p:txBody>
        </p:sp>
        <p:sp>
          <p:nvSpPr>
            <p:cNvPr id="3098" name="AutoShape 18"/>
            <p:cNvSpPr>
              <a:spLocks noChangeArrowheads="1"/>
            </p:cNvSpPr>
            <p:nvPr/>
          </p:nvSpPr>
          <p:spPr bwMode="auto">
            <a:xfrm>
              <a:off x="3168" y="2976"/>
              <a:ext cx="96" cy="96"/>
            </a:xfrm>
            <a:prstGeom prst="octagon">
              <a:avLst>
                <a:gd name="adj" fmla="val 29287"/>
              </a:avLst>
            </a:prstGeom>
            <a:solidFill>
              <a:schemeClr val="accent1"/>
            </a:solidFill>
            <a:ln w="9525">
              <a:solidFill>
                <a:schemeClr val="tx1"/>
              </a:solidFill>
              <a:miter lim="800000"/>
              <a:headEnd/>
              <a:tailEnd/>
            </a:ln>
          </p:spPr>
          <p:txBody>
            <a:bodyPr wrap="none" anchor="ct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endParaRPr lang="en-US" altLang="en-US"/>
            </a:p>
          </p:txBody>
        </p:sp>
        <p:sp>
          <p:nvSpPr>
            <p:cNvPr id="3099" name="AutoShape 19"/>
            <p:cNvSpPr>
              <a:spLocks noChangeArrowheads="1"/>
            </p:cNvSpPr>
            <p:nvPr/>
          </p:nvSpPr>
          <p:spPr bwMode="auto">
            <a:xfrm>
              <a:off x="2160" y="3264"/>
              <a:ext cx="96" cy="96"/>
            </a:xfrm>
            <a:prstGeom prst="octagon">
              <a:avLst>
                <a:gd name="adj" fmla="val 29287"/>
              </a:avLst>
            </a:prstGeom>
            <a:solidFill>
              <a:srgbClr val="FF0066"/>
            </a:solidFill>
            <a:ln w="9525">
              <a:solidFill>
                <a:schemeClr val="tx1"/>
              </a:solidFill>
              <a:miter lim="800000"/>
              <a:headEnd/>
              <a:tailEnd/>
            </a:ln>
          </p:spPr>
          <p:txBody>
            <a:bodyPr wrap="none" anchor="ct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endParaRPr lang="en-US" altLang="en-US"/>
            </a:p>
          </p:txBody>
        </p:sp>
        <p:sp>
          <p:nvSpPr>
            <p:cNvPr id="3100" name="AutoShape 20"/>
            <p:cNvSpPr>
              <a:spLocks noChangeArrowheads="1"/>
            </p:cNvSpPr>
            <p:nvPr/>
          </p:nvSpPr>
          <p:spPr bwMode="auto">
            <a:xfrm>
              <a:off x="2304" y="3312"/>
              <a:ext cx="96" cy="96"/>
            </a:xfrm>
            <a:prstGeom prst="octagon">
              <a:avLst>
                <a:gd name="adj" fmla="val 29287"/>
              </a:avLst>
            </a:prstGeom>
            <a:solidFill>
              <a:srgbClr val="FF0066"/>
            </a:solidFill>
            <a:ln w="9525">
              <a:solidFill>
                <a:schemeClr val="tx1"/>
              </a:solidFill>
              <a:miter lim="800000"/>
              <a:headEnd/>
              <a:tailEnd/>
            </a:ln>
          </p:spPr>
          <p:txBody>
            <a:bodyPr wrap="none" anchor="ct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endParaRPr lang="en-US" altLang="en-US"/>
            </a:p>
          </p:txBody>
        </p:sp>
        <p:sp>
          <p:nvSpPr>
            <p:cNvPr id="3101" name="AutoShape 21"/>
            <p:cNvSpPr>
              <a:spLocks noChangeArrowheads="1"/>
            </p:cNvSpPr>
            <p:nvPr/>
          </p:nvSpPr>
          <p:spPr bwMode="auto">
            <a:xfrm>
              <a:off x="2304" y="3456"/>
              <a:ext cx="96" cy="96"/>
            </a:xfrm>
            <a:prstGeom prst="octagon">
              <a:avLst>
                <a:gd name="adj" fmla="val 29287"/>
              </a:avLst>
            </a:prstGeom>
            <a:solidFill>
              <a:srgbClr val="FF0066"/>
            </a:solidFill>
            <a:ln w="9525">
              <a:solidFill>
                <a:schemeClr val="tx1"/>
              </a:solidFill>
              <a:miter lim="800000"/>
              <a:headEnd/>
              <a:tailEnd/>
            </a:ln>
          </p:spPr>
          <p:txBody>
            <a:bodyPr wrap="none" anchor="ct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endParaRPr lang="en-US" altLang="en-US"/>
            </a:p>
          </p:txBody>
        </p:sp>
        <p:sp>
          <p:nvSpPr>
            <p:cNvPr id="3102" name="AutoShape 22"/>
            <p:cNvSpPr>
              <a:spLocks noChangeArrowheads="1"/>
            </p:cNvSpPr>
            <p:nvPr/>
          </p:nvSpPr>
          <p:spPr bwMode="auto">
            <a:xfrm>
              <a:off x="2448" y="3312"/>
              <a:ext cx="96" cy="96"/>
            </a:xfrm>
            <a:prstGeom prst="octagon">
              <a:avLst>
                <a:gd name="adj" fmla="val 29287"/>
              </a:avLst>
            </a:prstGeom>
            <a:solidFill>
              <a:srgbClr val="FF0066"/>
            </a:solidFill>
            <a:ln w="9525">
              <a:solidFill>
                <a:schemeClr val="tx1"/>
              </a:solidFill>
              <a:miter lim="800000"/>
              <a:headEnd/>
              <a:tailEnd/>
            </a:ln>
          </p:spPr>
          <p:txBody>
            <a:bodyPr wrap="none" anchor="ct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endParaRPr lang="en-US" altLang="en-US"/>
            </a:p>
          </p:txBody>
        </p:sp>
        <p:sp>
          <p:nvSpPr>
            <p:cNvPr id="3103" name="AutoShape 23"/>
            <p:cNvSpPr>
              <a:spLocks noChangeArrowheads="1"/>
            </p:cNvSpPr>
            <p:nvPr/>
          </p:nvSpPr>
          <p:spPr bwMode="auto">
            <a:xfrm>
              <a:off x="2352" y="3168"/>
              <a:ext cx="96" cy="96"/>
            </a:xfrm>
            <a:prstGeom prst="octagon">
              <a:avLst>
                <a:gd name="adj" fmla="val 29287"/>
              </a:avLst>
            </a:prstGeom>
            <a:solidFill>
              <a:srgbClr val="FF0066"/>
            </a:solidFill>
            <a:ln w="9525">
              <a:solidFill>
                <a:schemeClr val="tx1"/>
              </a:solidFill>
              <a:miter lim="800000"/>
              <a:headEnd/>
              <a:tailEnd/>
            </a:ln>
          </p:spPr>
          <p:txBody>
            <a:bodyPr wrap="none" anchor="ct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endParaRPr lang="en-US" altLang="en-US"/>
            </a:p>
          </p:txBody>
        </p:sp>
        <p:sp>
          <p:nvSpPr>
            <p:cNvPr id="3104" name="AutoShape 24"/>
            <p:cNvSpPr>
              <a:spLocks noChangeArrowheads="1"/>
            </p:cNvSpPr>
            <p:nvPr/>
          </p:nvSpPr>
          <p:spPr bwMode="auto">
            <a:xfrm>
              <a:off x="2448" y="3456"/>
              <a:ext cx="96" cy="96"/>
            </a:xfrm>
            <a:prstGeom prst="octagon">
              <a:avLst>
                <a:gd name="adj" fmla="val 29287"/>
              </a:avLst>
            </a:prstGeom>
            <a:solidFill>
              <a:srgbClr val="FF0066"/>
            </a:solidFill>
            <a:ln w="9525">
              <a:solidFill>
                <a:schemeClr val="tx1"/>
              </a:solidFill>
              <a:miter lim="800000"/>
              <a:headEnd/>
              <a:tailEnd/>
            </a:ln>
          </p:spPr>
          <p:txBody>
            <a:bodyPr wrap="none" anchor="ct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endParaRPr lang="en-US" altLang="en-US"/>
            </a:p>
          </p:txBody>
        </p:sp>
        <p:sp>
          <p:nvSpPr>
            <p:cNvPr id="3105" name="AutoShape 25"/>
            <p:cNvSpPr>
              <a:spLocks noChangeArrowheads="1"/>
            </p:cNvSpPr>
            <p:nvPr/>
          </p:nvSpPr>
          <p:spPr bwMode="auto">
            <a:xfrm>
              <a:off x="2160" y="3408"/>
              <a:ext cx="96" cy="96"/>
            </a:xfrm>
            <a:prstGeom prst="octagon">
              <a:avLst>
                <a:gd name="adj" fmla="val 29287"/>
              </a:avLst>
            </a:prstGeom>
            <a:solidFill>
              <a:srgbClr val="FF0066"/>
            </a:solidFill>
            <a:ln w="9525">
              <a:solidFill>
                <a:schemeClr val="tx1"/>
              </a:solidFill>
              <a:miter lim="800000"/>
              <a:headEnd/>
              <a:tailEnd/>
            </a:ln>
          </p:spPr>
          <p:txBody>
            <a:bodyPr wrap="none" anchor="ct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endParaRPr lang="en-US" altLang="en-US"/>
            </a:p>
          </p:txBody>
        </p:sp>
        <p:sp>
          <p:nvSpPr>
            <p:cNvPr id="3106" name="AutoShape 26"/>
            <p:cNvSpPr>
              <a:spLocks noChangeArrowheads="1"/>
            </p:cNvSpPr>
            <p:nvPr/>
          </p:nvSpPr>
          <p:spPr bwMode="auto">
            <a:xfrm>
              <a:off x="3504" y="3552"/>
              <a:ext cx="96" cy="96"/>
            </a:xfrm>
            <a:prstGeom prst="octagon">
              <a:avLst>
                <a:gd name="adj" fmla="val 29287"/>
              </a:avLst>
            </a:prstGeom>
            <a:solidFill>
              <a:schemeClr val="accent2"/>
            </a:solidFill>
            <a:ln w="9525">
              <a:solidFill>
                <a:schemeClr val="tx1"/>
              </a:solidFill>
              <a:miter lim="800000"/>
              <a:headEnd/>
              <a:tailEnd/>
            </a:ln>
          </p:spPr>
          <p:txBody>
            <a:bodyPr wrap="none" anchor="ct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endParaRPr lang="en-US" altLang="en-US"/>
            </a:p>
          </p:txBody>
        </p:sp>
        <p:sp>
          <p:nvSpPr>
            <p:cNvPr id="3107" name="AutoShape 27"/>
            <p:cNvSpPr>
              <a:spLocks noChangeArrowheads="1"/>
            </p:cNvSpPr>
            <p:nvPr/>
          </p:nvSpPr>
          <p:spPr bwMode="auto">
            <a:xfrm>
              <a:off x="3792" y="3600"/>
              <a:ext cx="96" cy="96"/>
            </a:xfrm>
            <a:prstGeom prst="octagon">
              <a:avLst>
                <a:gd name="adj" fmla="val 29287"/>
              </a:avLst>
            </a:prstGeom>
            <a:solidFill>
              <a:schemeClr val="accent2"/>
            </a:solidFill>
            <a:ln w="9525">
              <a:solidFill>
                <a:schemeClr val="tx1"/>
              </a:solidFill>
              <a:miter lim="800000"/>
              <a:headEnd/>
              <a:tailEnd/>
            </a:ln>
          </p:spPr>
          <p:txBody>
            <a:bodyPr wrap="none" anchor="ct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endParaRPr lang="en-US" altLang="en-US"/>
            </a:p>
          </p:txBody>
        </p:sp>
        <p:sp>
          <p:nvSpPr>
            <p:cNvPr id="3108" name="AutoShape 28"/>
            <p:cNvSpPr>
              <a:spLocks noChangeArrowheads="1"/>
            </p:cNvSpPr>
            <p:nvPr/>
          </p:nvSpPr>
          <p:spPr bwMode="auto">
            <a:xfrm>
              <a:off x="3648" y="3696"/>
              <a:ext cx="96" cy="96"/>
            </a:xfrm>
            <a:prstGeom prst="octagon">
              <a:avLst>
                <a:gd name="adj" fmla="val 29287"/>
              </a:avLst>
            </a:prstGeom>
            <a:solidFill>
              <a:schemeClr val="accent2"/>
            </a:solidFill>
            <a:ln w="9525">
              <a:solidFill>
                <a:schemeClr val="tx1"/>
              </a:solidFill>
              <a:miter lim="800000"/>
              <a:headEnd/>
              <a:tailEnd/>
            </a:ln>
          </p:spPr>
          <p:txBody>
            <a:bodyPr wrap="none" anchor="ct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endParaRPr lang="en-US" altLang="en-US"/>
            </a:p>
          </p:txBody>
        </p:sp>
        <p:sp>
          <p:nvSpPr>
            <p:cNvPr id="3109" name="AutoShape 29"/>
            <p:cNvSpPr>
              <a:spLocks noChangeArrowheads="1"/>
            </p:cNvSpPr>
            <p:nvPr/>
          </p:nvSpPr>
          <p:spPr bwMode="auto">
            <a:xfrm>
              <a:off x="3504" y="3792"/>
              <a:ext cx="96" cy="96"/>
            </a:xfrm>
            <a:prstGeom prst="octagon">
              <a:avLst>
                <a:gd name="adj" fmla="val 29287"/>
              </a:avLst>
            </a:prstGeom>
            <a:solidFill>
              <a:schemeClr val="accent2"/>
            </a:solidFill>
            <a:ln w="9525">
              <a:solidFill>
                <a:schemeClr val="tx1"/>
              </a:solidFill>
              <a:miter lim="800000"/>
              <a:headEnd/>
              <a:tailEnd/>
            </a:ln>
          </p:spPr>
          <p:txBody>
            <a:bodyPr wrap="none" anchor="ct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endParaRPr lang="en-US" altLang="en-US"/>
            </a:p>
          </p:txBody>
        </p:sp>
        <p:sp>
          <p:nvSpPr>
            <p:cNvPr id="3110" name="AutoShape 30"/>
            <p:cNvSpPr>
              <a:spLocks noChangeArrowheads="1"/>
            </p:cNvSpPr>
            <p:nvPr/>
          </p:nvSpPr>
          <p:spPr bwMode="auto">
            <a:xfrm>
              <a:off x="3696" y="3792"/>
              <a:ext cx="96" cy="96"/>
            </a:xfrm>
            <a:prstGeom prst="octagon">
              <a:avLst>
                <a:gd name="adj" fmla="val 29287"/>
              </a:avLst>
            </a:prstGeom>
            <a:solidFill>
              <a:schemeClr val="accent2"/>
            </a:solidFill>
            <a:ln w="9525">
              <a:solidFill>
                <a:schemeClr val="tx1"/>
              </a:solidFill>
              <a:miter lim="800000"/>
              <a:headEnd/>
              <a:tailEnd/>
            </a:ln>
          </p:spPr>
          <p:txBody>
            <a:bodyPr wrap="none" anchor="ct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endParaRPr lang="en-US" altLang="en-US"/>
            </a:p>
          </p:txBody>
        </p:sp>
        <p:sp>
          <p:nvSpPr>
            <p:cNvPr id="3111" name="AutoShape 31"/>
            <p:cNvSpPr>
              <a:spLocks noChangeArrowheads="1"/>
            </p:cNvSpPr>
            <p:nvPr/>
          </p:nvSpPr>
          <p:spPr bwMode="auto">
            <a:xfrm flipV="1">
              <a:off x="3504" y="3648"/>
              <a:ext cx="96" cy="96"/>
            </a:xfrm>
            <a:prstGeom prst="octagon">
              <a:avLst>
                <a:gd name="adj" fmla="val 29287"/>
              </a:avLst>
            </a:prstGeom>
            <a:solidFill>
              <a:schemeClr val="accent2"/>
            </a:solidFill>
            <a:ln w="9525">
              <a:solidFill>
                <a:schemeClr val="tx1"/>
              </a:solidFill>
              <a:miter lim="800000"/>
              <a:headEnd/>
              <a:tailEnd/>
            </a:ln>
          </p:spPr>
          <p:txBody>
            <a:bodyPr wrap="none" anchor="ct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endParaRPr lang="en-US" altLang="en-US"/>
            </a:p>
          </p:txBody>
        </p:sp>
        <p:sp>
          <p:nvSpPr>
            <p:cNvPr id="3112" name="AutoShape 32"/>
            <p:cNvSpPr>
              <a:spLocks noChangeArrowheads="1"/>
            </p:cNvSpPr>
            <p:nvPr/>
          </p:nvSpPr>
          <p:spPr bwMode="auto">
            <a:xfrm>
              <a:off x="3696" y="3504"/>
              <a:ext cx="96" cy="96"/>
            </a:xfrm>
            <a:prstGeom prst="octagon">
              <a:avLst>
                <a:gd name="adj" fmla="val 29287"/>
              </a:avLst>
            </a:prstGeom>
            <a:solidFill>
              <a:schemeClr val="accent2"/>
            </a:solidFill>
            <a:ln w="9525">
              <a:solidFill>
                <a:schemeClr val="tx1"/>
              </a:solidFill>
              <a:miter lim="800000"/>
              <a:headEnd/>
              <a:tailEnd/>
            </a:ln>
          </p:spPr>
          <p:txBody>
            <a:bodyPr wrap="none" anchor="ct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endParaRPr lang="en-US" altLang="en-US"/>
            </a:p>
          </p:txBody>
        </p:sp>
      </p:grpSp>
      <p:grpSp>
        <p:nvGrpSpPr>
          <p:cNvPr id="3" name="Group 33"/>
          <p:cNvGrpSpPr>
            <a:grpSpLocks/>
          </p:cNvGrpSpPr>
          <p:nvPr/>
        </p:nvGrpSpPr>
        <p:grpSpPr bwMode="auto">
          <a:xfrm>
            <a:off x="5257800" y="2667000"/>
            <a:ext cx="3048000" cy="2514600"/>
            <a:chOff x="3312" y="1584"/>
            <a:chExt cx="1920" cy="1584"/>
          </a:xfrm>
        </p:grpSpPr>
        <p:sp>
          <p:nvSpPr>
            <p:cNvPr id="3085" name="Line 34"/>
            <p:cNvSpPr>
              <a:spLocks noChangeShapeType="1"/>
            </p:cNvSpPr>
            <p:nvPr/>
          </p:nvSpPr>
          <p:spPr bwMode="auto">
            <a:xfrm flipH="1" flipV="1">
              <a:off x="3312" y="2736"/>
              <a:ext cx="144" cy="432"/>
            </a:xfrm>
            <a:prstGeom prst="line">
              <a:avLst/>
            </a:prstGeom>
            <a:noFill/>
            <a:ln w="25400">
              <a:solidFill>
                <a:srgbClr val="CC66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086" name="AutoShape 35"/>
            <p:cNvSpPr>
              <a:spLocks noChangeArrowheads="1"/>
            </p:cNvSpPr>
            <p:nvPr/>
          </p:nvSpPr>
          <p:spPr bwMode="auto">
            <a:xfrm>
              <a:off x="3984" y="1584"/>
              <a:ext cx="1248" cy="672"/>
            </a:xfrm>
            <a:prstGeom prst="wedgeRectCallout">
              <a:avLst>
                <a:gd name="adj1" fmla="val -93509"/>
                <a:gd name="adj2" fmla="val 150894"/>
              </a:avLst>
            </a:prstGeom>
            <a:solidFill>
              <a:srgbClr val="00FFFF"/>
            </a:solidFill>
            <a:ln w="25400">
              <a:solidFill>
                <a:schemeClr val="tx1"/>
              </a:solidFill>
              <a:miter lim="800000"/>
              <a:headEnd/>
              <a:tailEnd/>
            </a:ln>
          </p:spPr>
          <p:txBody>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pPr algn="ctr" eaLnBrk="1" hangingPunct="1">
                <a:spcBef>
                  <a:spcPct val="50000"/>
                </a:spcBef>
              </a:pPr>
              <a:r>
                <a:rPr lang="en-US" altLang="en-US" sz="2000" b="0">
                  <a:latin typeface="Tahoma" pitchFamily="34" charset="0"/>
                </a:rPr>
                <a:t>Inter-cluster distances are maximized</a:t>
              </a:r>
            </a:p>
          </p:txBody>
        </p:sp>
      </p:grpSp>
      <p:grpSp>
        <p:nvGrpSpPr>
          <p:cNvPr id="4" name="Group 36"/>
          <p:cNvGrpSpPr>
            <a:grpSpLocks/>
          </p:cNvGrpSpPr>
          <p:nvPr/>
        </p:nvGrpSpPr>
        <p:grpSpPr bwMode="auto">
          <a:xfrm>
            <a:off x="2895600" y="3657600"/>
            <a:ext cx="3276600" cy="2286000"/>
            <a:chOff x="1824" y="2208"/>
            <a:chExt cx="2064" cy="1440"/>
          </a:xfrm>
        </p:grpSpPr>
        <p:sp>
          <p:nvSpPr>
            <p:cNvPr id="3082" name="Oval 37"/>
            <p:cNvSpPr>
              <a:spLocks noChangeArrowheads="1"/>
            </p:cNvSpPr>
            <p:nvPr/>
          </p:nvSpPr>
          <p:spPr bwMode="auto">
            <a:xfrm>
              <a:off x="1824" y="2592"/>
              <a:ext cx="816" cy="720"/>
            </a:xfrm>
            <a:prstGeom prst="ellipse">
              <a:avLst/>
            </a:prstGeom>
            <a:noFill/>
            <a:ln w="2540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endParaRPr lang="en-US" altLang="en-US"/>
            </a:p>
          </p:txBody>
        </p:sp>
        <p:sp>
          <p:nvSpPr>
            <p:cNvPr id="3083" name="Oval 38"/>
            <p:cNvSpPr>
              <a:spLocks noChangeArrowheads="1"/>
            </p:cNvSpPr>
            <p:nvPr/>
          </p:nvSpPr>
          <p:spPr bwMode="auto">
            <a:xfrm>
              <a:off x="2928" y="2208"/>
              <a:ext cx="720" cy="624"/>
            </a:xfrm>
            <a:prstGeom prst="ellipse">
              <a:avLst/>
            </a:prstGeom>
            <a:noFill/>
            <a:ln w="2540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endParaRPr lang="en-US" altLang="en-US"/>
            </a:p>
          </p:txBody>
        </p:sp>
        <p:sp>
          <p:nvSpPr>
            <p:cNvPr id="3084" name="Oval 39"/>
            <p:cNvSpPr>
              <a:spLocks noChangeArrowheads="1"/>
            </p:cNvSpPr>
            <p:nvPr/>
          </p:nvSpPr>
          <p:spPr bwMode="auto">
            <a:xfrm>
              <a:off x="3216" y="3024"/>
              <a:ext cx="672" cy="624"/>
            </a:xfrm>
            <a:prstGeom prst="ellipse">
              <a:avLst/>
            </a:prstGeom>
            <a:noFill/>
            <a:ln w="2540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endParaRPr lang="en-US" altLang="en-US"/>
            </a:p>
          </p:txBody>
        </p:sp>
      </p:grpSp>
      <p:grpSp>
        <p:nvGrpSpPr>
          <p:cNvPr id="5" name="Group 40"/>
          <p:cNvGrpSpPr>
            <a:grpSpLocks/>
          </p:cNvGrpSpPr>
          <p:nvPr/>
        </p:nvGrpSpPr>
        <p:grpSpPr bwMode="auto">
          <a:xfrm>
            <a:off x="1295400" y="2971800"/>
            <a:ext cx="2286000" cy="1676400"/>
            <a:chOff x="816" y="1776"/>
            <a:chExt cx="1440" cy="1056"/>
          </a:xfrm>
        </p:grpSpPr>
        <p:sp>
          <p:nvSpPr>
            <p:cNvPr id="3080" name="Line 41"/>
            <p:cNvSpPr>
              <a:spLocks noChangeShapeType="1"/>
            </p:cNvSpPr>
            <p:nvPr/>
          </p:nvSpPr>
          <p:spPr bwMode="auto">
            <a:xfrm flipV="1">
              <a:off x="2064" y="2736"/>
              <a:ext cx="192" cy="96"/>
            </a:xfrm>
            <a:prstGeom prst="line">
              <a:avLst/>
            </a:prstGeom>
            <a:noFill/>
            <a:ln w="25400">
              <a:solidFill>
                <a:srgbClr val="CC66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081" name="AutoShape 42"/>
            <p:cNvSpPr>
              <a:spLocks noChangeArrowheads="1"/>
            </p:cNvSpPr>
            <p:nvPr/>
          </p:nvSpPr>
          <p:spPr bwMode="auto">
            <a:xfrm>
              <a:off x="816" y="1776"/>
              <a:ext cx="1248" cy="672"/>
            </a:xfrm>
            <a:prstGeom prst="wedgeRectCallout">
              <a:avLst>
                <a:gd name="adj1" fmla="val 56250"/>
                <a:gd name="adj2" fmla="val 92856"/>
              </a:avLst>
            </a:prstGeom>
            <a:solidFill>
              <a:srgbClr val="00FFFF"/>
            </a:solidFill>
            <a:ln w="25400">
              <a:solidFill>
                <a:schemeClr val="tx1"/>
              </a:solidFill>
              <a:miter lim="800000"/>
              <a:headEnd/>
              <a:tailEnd/>
            </a:ln>
          </p:spPr>
          <p:txBody>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pPr algn="ctr" eaLnBrk="1" hangingPunct="1">
                <a:spcBef>
                  <a:spcPct val="50000"/>
                </a:spcBef>
              </a:pPr>
              <a:r>
                <a:rPr lang="en-US" altLang="en-US" sz="2000" b="0">
                  <a:latin typeface="Tahoma" pitchFamily="34" charset="0"/>
                </a:rPr>
                <a:t>Intra-cluster distances are minimized</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1026"/>
          <p:cNvSpPr>
            <a:spLocks noGrp="1" noChangeArrowheads="1"/>
          </p:cNvSpPr>
          <p:nvPr>
            <p:ph type="title"/>
          </p:nvPr>
        </p:nvSpPr>
        <p:spPr/>
        <p:txBody>
          <a:bodyPr/>
          <a:lstStyle/>
          <a:p>
            <a:r>
              <a:rPr lang="en-US" altLang="en-US"/>
              <a:t>Applications of Cluster Analysis</a:t>
            </a:r>
          </a:p>
        </p:txBody>
      </p:sp>
      <p:sp>
        <p:nvSpPr>
          <p:cNvPr id="4099" name="Rectangle 1027"/>
          <p:cNvSpPr>
            <a:spLocks noGrp="1" noChangeArrowheads="1"/>
          </p:cNvSpPr>
          <p:nvPr>
            <p:ph type="body" sz="half" idx="1"/>
          </p:nvPr>
        </p:nvSpPr>
        <p:spPr/>
        <p:txBody>
          <a:bodyPr/>
          <a:lstStyle/>
          <a:p>
            <a:pPr>
              <a:spcBef>
                <a:spcPct val="20000"/>
              </a:spcBef>
            </a:pPr>
            <a:r>
              <a:rPr lang="en-US" altLang="en-US" sz="2400" b="1"/>
              <a:t>Understanding</a:t>
            </a:r>
          </a:p>
          <a:p>
            <a:pPr lvl="1">
              <a:spcBef>
                <a:spcPct val="20000"/>
              </a:spcBef>
            </a:pPr>
            <a:r>
              <a:rPr lang="en-US" altLang="en-US" sz="2000"/>
              <a:t>Group related documents for browsing, group genes and proteins that have similar functionality, or group stocks with similar price fluctuations</a:t>
            </a:r>
            <a:endParaRPr lang="en-US" altLang="en-US" sz="2000" b="1"/>
          </a:p>
          <a:p>
            <a:pPr>
              <a:spcBef>
                <a:spcPct val="20000"/>
              </a:spcBef>
            </a:pPr>
            <a:endParaRPr lang="en-US" altLang="en-US" sz="2400" b="1"/>
          </a:p>
          <a:p>
            <a:pPr>
              <a:spcBef>
                <a:spcPct val="20000"/>
              </a:spcBef>
            </a:pPr>
            <a:r>
              <a:rPr lang="en-US" altLang="en-US" sz="2400" b="1"/>
              <a:t>Summarization</a:t>
            </a:r>
          </a:p>
          <a:p>
            <a:pPr lvl="1">
              <a:spcBef>
                <a:spcPct val="20000"/>
              </a:spcBef>
            </a:pPr>
            <a:r>
              <a:rPr lang="en-US" altLang="en-US" sz="2000"/>
              <a:t>Reduce the size of large data sets</a:t>
            </a:r>
          </a:p>
          <a:p>
            <a:endParaRPr lang="en-US" altLang="en-US" sz="2400"/>
          </a:p>
        </p:txBody>
      </p:sp>
      <p:graphicFrame>
        <p:nvGraphicFramePr>
          <p:cNvPr id="4100" name="Object 1028"/>
          <p:cNvGraphicFramePr>
            <a:graphicFrameLocks noGrp="1" noChangeAspect="1"/>
          </p:cNvGraphicFramePr>
          <p:nvPr>
            <p:ph sz="quarter" idx="2"/>
          </p:nvPr>
        </p:nvGraphicFramePr>
        <p:xfrm>
          <a:off x="4343400" y="1193800"/>
          <a:ext cx="4800600" cy="2667000"/>
        </p:xfrm>
        <a:graphic>
          <a:graphicData uri="http://schemas.openxmlformats.org/presentationml/2006/ole">
            <mc:AlternateContent xmlns:mc="http://schemas.openxmlformats.org/markup-compatibility/2006">
              <mc:Choice xmlns:v="urn:schemas-microsoft-com:vml" Requires="v">
                <p:oleObj name="Document" r:id="rId2" imgW="5620181" imgH="3122232" progId="Word.Document.8">
                  <p:embed/>
                </p:oleObj>
              </mc:Choice>
              <mc:Fallback>
                <p:oleObj name="Document" r:id="rId2" imgW="5620181" imgH="3122232" progId="Word.Document.8">
                  <p:embed/>
                  <p:pic>
                    <p:nvPicPr>
                      <p:cNvPr id="4100" name="Object 102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43400" y="1193800"/>
                        <a:ext cx="4800600" cy="2667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4101" name="Picture 1030" descr="precip_aust"/>
          <p:cNvPicPr>
            <a:picLocks noGrp="1" noChangeAspect="1" noChangeArrowheads="1"/>
          </p:cNvPicPr>
          <p:nvPr>
            <p:ph sz="quarter" idx="3"/>
          </p:nvPr>
        </p:nvPicPr>
        <p:blipFill>
          <a:blip r:embed="rId4">
            <a:extLst>
              <a:ext uri="{28A0092B-C50C-407E-A947-70E740481C1C}">
                <a14:useLocalDpi xmlns:a14="http://schemas.microsoft.com/office/drawing/2010/main" val="0"/>
              </a:ext>
            </a:extLst>
          </a:blip>
          <a:srcRect l="16364" t="12122" r="11072" b="18182"/>
          <a:stretch>
            <a:fillRect/>
          </a:stretch>
        </p:blipFill>
        <p:spPr>
          <a:xfrm>
            <a:off x="4953000" y="3886200"/>
            <a:ext cx="3657600" cy="2474913"/>
          </a:xfrm>
          <a:noFill/>
        </p:spPr>
      </p:pic>
      <p:sp>
        <p:nvSpPr>
          <p:cNvPr id="4102" name="Text Box 1032"/>
          <p:cNvSpPr txBox="1">
            <a:spLocks noChangeArrowheads="1"/>
          </p:cNvSpPr>
          <p:nvPr/>
        </p:nvSpPr>
        <p:spPr bwMode="auto">
          <a:xfrm>
            <a:off x="4724400" y="5654675"/>
            <a:ext cx="2209800"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pPr>
              <a:spcBef>
                <a:spcPct val="50000"/>
              </a:spcBef>
            </a:pPr>
            <a:r>
              <a:rPr lang="en-US" altLang="en-US"/>
              <a:t>Clustering precipitation in Australia</a:t>
            </a:r>
          </a:p>
        </p:txBody>
      </p:sp>
    </p:spTree>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381000" y="152400"/>
            <a:ext cx="8280400" cy="552450"/>
          </a:xfrm>
        </p:spPr>
        <p:txBody>
          <a:bodyPr/>
          <a:lstStyle/>
          <a:p>
            <a:r>
              <a:rPr lang="en-US" altLang="en-US"/>
              <a:t>What is not Cluster Analysis?</a:t>
            </a:r>
          </a:p>
        </p:txBody>
      </p:sp>
      <p:sp>
        <p:nvSpPr>
          <p:cNvPr id="5123" name="Rectangle 3"/>
          <p:cNvSpPr>
            <a:spLocks noGrp="1" noChangeArrowheads="1"/>
          </p:cNvSpPr>
          <p:nvPr>
            <p:ph type="body" idx="1"/>
          </p:nvPr>
        </p:nvSpPr>
        <p:spPr>
          <a:xfrm>
            <a:off x="639763" y="1143000"/>
            <a:ext cx="7772400" cy="5106988"/>
          </a:xfrm>
        </p:spPr>
        <p:txBody>
          <a:bodyPr/>
          <a:lstStyle/>
          <a:p>
            <a:pPr marL="342900" indent="-342900">
              <a:lnSpc>
                <a:spcPct val="80000"/>
              </a:lnSpc>
              <a:spcBef>
                <a:spcPct val="20000"/>
              </a:spcBef>
            </a:pPr>
            <a:r>
              <a:rPr lang="en-US" altLang="en-US"/>
              <a:t>Simple segmentation</a:t>
            </a:r>
          </a:p>
          <a:p>
            <a:pPr marL="742950" lvl="1" indent="-285750">
              <a:lnSpc>
                <a:spcPct val="80000"/>
              </a:lnSpc>
              <a:spcBef>
                <a:spcPct val="20000"/>
              </a:spcBef>
            </a:pPr>
            <a:r>
              <a:rPr lang="en-US" altLang="en-US" sz="2000"/>
              <a:t>Dividing students into different registration groups alphabetically, by last name</a:t>
            </a:r>
          </a:p>
          <a:p>
            <a:pPr lvl="4">
              <a:lnSpc>
                <a:spcPct val="80000"/>
              </a:lnSpc>
            </a:pPr>
            <a:endParaRPr lang="en-US" altLang="en-US" sz="1800"/>
          </a:p>
          <a:p>
            <a:pPr marL="342900" indent="-342900">
              <a:lnSpc>
                <a:spcPct val="80000"/>
              </a:lnSpc>
              <a:spcBef>
                <a:spcPct val="20000"/>
              </a:spcBef>
            </a:pPr>
            <a:r>
              <a:rPr lang="en-US" altLang="en-US"/>
              <a:t>Results of a query</a:t>
            </a:r>
          </a:p>
          <a:p>
            <a:pPr marL="742950" lvl="1" indent="-285750">
              <a:lnSpc>
                <a:spcPct val="80000"/>
              </a:lnSpc>
              <a:spcBef>
                <a:spcPct val="20000"/>
              </a:spcBef>
            </a:pPr>
            <a:r>
              <a:rPr lang="en-US" altLang="en-US" sz="2000"/>
              <a:t>Groupings are a result of an external specification</a:t>
            </a:r>
          </a:p>
          <a:p>
            <a:pPr marL="742950" lvl="1" indent="-285750">
              <a:lnSpc>
                <a:spcPct val="80000"/>
              </a:lnSpc>
              <a:spcBef>
                <a:spcPct val="20000"/>
              </a:spcBef>
            </a:pPr>
            <a:r>
              <a:rPr lang="en-US" altLang="en-US" sz="2000"/>
              <a:t>Clustering is a grouping of objects based on the data</a:t>
            </a:r>
          </a:p>
          <a:p>
            <a:pPr lvl="4">
              <a:lnSpc>
                <a:spcPct val="80000"/>
              </a:lnSpc>
            </a:pPr>
            <a:endParaRPr lang="en-US" altLang="en-US" sz="1800"/>
          </a:p>
          <a:p>
            <a:pPr marL="342900" indent="-342900">
              <a:lnSpc>
                <a:spcPct val="80000"/>
              </a:lnSpc>
              <a:spcBef>
                <a:spcPct val="20000"/>
              </a:spcBef>
            </a:pPr>
            <a:r>
              <a:rPr lang="en-US" altLang="en-US"/>
              <a:t>Supervised classification</a:t>
            </a:r>
          </a:p>
          <a:p>
            <a:pPr marL="742950" lvl="1" indent="-285750">
              <a:lnSpc>
                <a:spcPct val="80000"/>
              </a:lnSpc>
              <a:spcBef>
                <a:spcPct val="20000"/>
              </a:spcBef>
            </a:pPr>
            <a:r>
              <a:rPr lang="en-US" altLang="en-US" sz="2000"/>
              <a:t>Have class label information</a:t>
            </a:r>
          </a:p>
          <a:p>
            <a:pPr lvl="4">
              <a:lnSpc>
                <a:spcPct val="80000"/>
              </a:lnSpc>
            </a:pPr>
            <a:endParaRPr lang="en-US" altLang="en-US" sz="1800"/>
          </a:p>
          <a:p>
            <a:pPr marL="342900" indent="-342900">
              <a:lnSpc>
                <a:spcPct val="80000"/>
              </a:lnSpc>
              <a:spcBef>
                <a:spcPct val="20000"/>
              </a:spcBef>
            </a:pPr>
            <a:r>
              <a:rPr lang="en-US" altLang="en-US"/>
              <a:t>Association Analysis</a:t>
            </a:r>
          </a:p>
          <a:p>
            <a:pPr marL="742950" lvl="1" indent="-285750">
              <a:lnSpc>
                <a:spcPct val="80000"/>
              </a:lnSpc>
              <a:spcBef>
                <a:spcPct val="20000"/>
              </a:spcBef>
            </a:pPr>
            <a:r>
              <a:rPr lang="en-US" altLang="en-US" sz="2000"/>
              <a:t>Local vs. global connections</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a:extLst>
              <a:ext uri="{FF2B5EF4-FFF2-40B4-BE49-F238E27FC236}">
                <a16:creationId xmlns:a16="http://schemas.microsoft.com/office/drawing/2014/main" id="{096D05BC-B650-4840-99EE-B661ABC4C37A}"/>
              </a:ext>
            </a:extLst>
          </p:cNvPr>
          <p:cNvSpPr>
            <a:spLocks noGrp="1"/>
          </p:cNvSpPr>
          <p:nvPr>
            <p:ph type="title"/>
          </p:nvPr>
        </p:nvSpPr>
        <p:spPr>
          <a:xfrm>
            <a:off x="304800" y="152400"/>
            <a:ext cx="8534400" cy="533400"/>
          </a:xfrm>
        </p:spPr>
        <p:txBody>
          <a:bodyPr/>
          <a:lstStyle/>
          <a:p>
            <a:r>
              <a:rPr lang="en-US" altLang="en-US" sz="2400"/>
              <a:t>Great Opportunities to Solve Society’s Major Problems</a:t>
            </a:r>
            <a:endParaRPr lang="en-US" altLang="en-US" sz="2800"/>
          </a:p>
        </p:txBody>
      </p:sp>
      <p:pic>
        <p:nvPicPr>
          <p:cNvPr id="13315" name="Picture 2">
            <a:extLst>
              <a:ext uri="{FF2B5EF4-FFF2-40B4-BE49-F238E27FC236}">
                <a16:creationId xmlns:a16="http://schemas.microsoft.com/office/drawing/2014/main" id="{AC0D4CFF-E499-42C5-9129-19EB22EA31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1676400"/>
            <a:ext cx="3200400" cy="1876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6" name="Picture 7" descr="http://countrylivingoffgrid.com/resources/aboutus_image.jpg">
            <a:extLst>
              <a:ext uri="{FF2B5EF4-FFF2-40B4-BE49-F238E27FC236}">
                <a16:creationId xmlns:a16="http://schemas.microsoft.com/office/drawing/2014/main" id="{76E91D3F-B938-428F-9F1E-C43805805AA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0" y="3962400"/>
            <a:ext cx="3276600" cy="2030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7" name="Picture 9">
            <a:extLst>
              <a:ext uri="{FF2B5EF4-FFF2-40B4-BE49-F238E27FC236}">
                <a16:creationId xmlns:a16="http://schemas.microsoft.com/office/drawing/2014/main" id="{2FB4E508-8105-4F5C-ABA7-DC2448DC32A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b="12283"/>
          <a:stretch>
            <a:fillRect/>
          </a:stretch>
        </p:blipFill>
        <p:spPr bwMode="auto">
          <a:xfrm>
            <a:off x="4800600" y="1676400"/>
            <a:ext cx="3505200"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pic>
      <p:sp>
        <p:nvSpPr>
          <p:cNvPr id="13318" name="TextBox 9">
            <a:extLst>
              <a:ext uri="{FF2B5EF4-FFF2-40B4-BE49-F238E27FC236}">
                <a16:creationId xmlns:a16="http://schemas.microsoft.com/office/drawing/2014/main" id="{6DF707D8-3EB7-4467-97D3-8CA515DE1E37}"/>
              </a:ext>
            </a:extLst>
          </p:cNvPr>
          <p:cNvSpPr txBox="1">
            <a:spLocks noChangeArrowheads="1"/>
          </p:cNvSpPr>
          <p:nvPr/>
        </p:nvSpPr>
        <p:spPr bwMode="auto">
          <a:xfrm>
            <a:off x="820738" y="3581400"/>
            <a:ext cx="3240087"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0" tIns="45715" rIns="91430" bIns="45715">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hangingPunct="1">
              <a:spcBef>
                <a:spcPct val="0"/>
              </a:spcBef>
              <a:spcAft>
                <a:spcPct val="0"/>
              </a:spcAft>
              <a:buClrTx/>
              <a:buSzTx/>
              <a:buFontTx/>
              <a:buNone/>
            </a:pPr>
            <a:r>
              <a:rPr lang="en-US" altLang="en-US" sz="1200">
                <a:cs typeface="Arial" panose="020B0604020202020204" pitchFamily="34" charset="0"/>
              </a:rPr>
              <a:t>Improving health care and reducing costs</a:t>
            </a:r>
          </a:p>
        </p:txBody>
      </p:sp>
      <p:sp>
        <p:nvSpPr>
          <p:cNvPr id="13319" name="TextBox 10">
            <a:extLst>
              <a:ext uri="{FF2B5EF4-FFF2-40B4-BE49-F238E27FC236}">
                <a16:creationId xmlns:a16="http://schemas.microsoft.com/office/drawing/2014/main" id="{2C35FDE7-DBD5-400E-B856-73396D1E91D0}"/>
              </a:ext>
            </a:extLst>
          </p:cNvPr>
          <p:cNvSpPr txBox="1">
            <a:spLocks noChangeArrowheads="1"/>
          </p:cNvSpPr>
          <p:nvPr/>
        </p:nvSpPr>
        <p:spPr bwMode="auto">
          <a:xfrm>
            <a:off x="803275" y="6019800"/>
            <a:ext cx="3238500"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0" tIns="45715" rIns="91430" bIns="45715">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hangingPunct="1">
              <a:spcBef>
                <a:spcPct val="0"/>
              </a:spcBef>
              <a:spcAft>
                <a:spcPct val="0"/>
              </a:spcAft>
              <a:buClrTx/>
              <a:buSzTx/>
              <a:buFontTx/>
              <a:buNone/>
            </a:pPr>
            <a:r>
              <a:rPr lang="en-US" altLang="en-US" sz="1200">
                <a:cs typeface="Arial" panose="020B0604020202020204" pitchFamily="34" charset="0"/>
              </a:rPr>
              <a:t>Finding alternative/ green energy sources</a:t>
            </a:r>
          </a:p>
        </p:txBody>
      </p:sp>
      <p:sp>
        <p:nvSpPr>
          <p:cNvPr id="13320" name="TextBox 11">
            <a:extLst>
              <a:ext uri="{FF2B5EF4-FFF2-40B4-BE49-F238E27FC236}">
                <a16:creationId xmlns:a16="http://schemas.microsoft.com/office/drawing/2014/main" id="{C614942A-684D-46B7-8AF3-312ABB38AD07}"/>
              </a:ext>
            </a:extLst>
          </p:cNvPr>
          <p:cNvSpPr txBox="1">
            <a:spLocks noChangeArrowheads="1"/>
          </p:cNvSpPr>
          <p:nvPr/>
        </p:nvSpPr>
        <p:spPr bwMode="auto">
          <a:xfrm>
            <a:off x="4983163" y="3533775"/>
            <a:ext cx="3094037"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0" tIns="45715" rIns="91430" bIns="45715">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hangingPunct="1">
              <a:spcBef>
                <a:spcPct val="0"/>
              </a:spcBef>
              <a:spcAft>
                <a:spcPct val="0"/>
              </a:spcAft>
              <a:buClrTx/>
              <a:buSzTx/>
              <a:buFontTx/>
              <a:buNone/>
            </a:pPr>
            <a:r>
              <a:rPr lang="en-US" altLang="en-US" sz="1200">
                <a:cs typeface="Arial" panose="020B0604020202020204" pitchFamily="34" charset="0"/>
              </a:rPr>
              <a:t>Predicting the impact of climate change</a:t>
            </a:r>
          </a:p>
        </p:txBody>
      </p:sp>
      <p:pic>
        <p:nvPicPr>
          <p:cNvPr id="13321" name="Content Placeholder 13" descr="basf-949686-plant-biotechnology-lg.jpg">
            <a:extLst>
              <a:ext uri="{FF2B5EF4-FFF2-40B4-BE49-F238E27FC236}">
                <a16:creationId xmlns:a16="http://schemas.microsoft.com/office/drawing/2014/main" id="{8D5054E0-4305-4602-A958-4609A8D70556}"/>
              </a:ext>
            </a:extLst>
          </p:cNvPr>
          <p:cNvPicPr>
            <a:picLocks noGrp="1" noChangeAspect="1"/>
          </p:cNvPicPr>
          <p:nvPr>
            <p:ph idx="1"/>
          </p:nvPr>
        </p:nvPicPr>
        <p:blipFill>
          <a:blip r:embed="rId6">
            <a:extLst>
              <a:ext uri="{28A0092B-C50C-407E-A947-70E740481C1C}">
                <a14:useLocalDpi xmlns:a14="http://schemas.microsoft.com/office/drawing/2010/main" val="0"/>
              </a:ext>
            </a:extLst>
          </a:blip>
          <a:srcRect/>
          <a:stretch>
            <a:fillRect/>
          </a:stretch>
        </p:blipFill>
        <p:spPr>
          <a:xfrm>
            <a:off x="4800600" y="3962400"/>
            <a:ext cx="3505200" cy="1949450"/>
          </a:xfrm>
        </p:spPr>
      </p:pic>
      <p:sp>
        <p:nvSpPr>
          <p:cNvPr id="13322" name="TextBox 14">
            <a:extLst>
              <a:ext uri="{FF2B5EF4-FFF2-40B4-BE49-F238E27FC236}">
                <a16:creationId xmlns:a16="http://schemas.microsoft.com/office/drawing/2014/main" id="{32ED71CB-1903-44B7-A104-8E2CA621B38F}"/>
              </a:ext>
            </a:extLst>
          </p:cNvPr>
          <p:cNvSpPr txBox="1">
            <a:spLocks noChangeArrowheads="1"/>
          </p:cNvSpPr>
          <p:nvPr/>
        </p:nvSpPr>
        <p:spPr bwMode="auto">
          <a:xfrm>
            <a:off x="5207000" y="5943600"/>
            <a:ext cx="26416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0" tIns="45715" rIns="91430" bIns="45715">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hangingPunct="1">
              <a:spcBef>
                <a:spcPct val="0"/>
              </a:spcBef>
              <a:spcAft>
                <a:spcPct val="0"/>
              </a:spcAft>
              <a:buClrTx/>
              <a:buSzTx/>
              <a:buFontTx/>
              <a:buNone/>
            </a:pPr>
            <a:r>
              <a:rPr lang="en-US" altLang="en-US" sz="1200">
                <a:cs typeface="Arial" panose="020B0604020202020204" pitchFamily="34" charset="0"/>
              </a:rPr>
              <a:t>Reducing hunger and poverty by </a:t>
            </a:r>
          </a:p>
          <a:p>
            <a:pPr hangingPunct="1">
              <a:spcBef>
                <a:spcPct val="0"/>
              </a:spcBef>
              <a:spcAft>
                <a:spcPct val="0"/>
              </a:spcAft>
              <a:buClrTx/>
              <a:buSzTx/>
              <a:buFontTx/>
              <a:buNone/>
            </a:pPr>
            <a:r>
              <a:rPr lang="en-US" altLang="en-US" sz="1200">
                <a:cs typeface="Arial" panose="020B0604020202020204" pitchFamily="34" charset="0"/>
              </a:rPr>
              <a:t>increasing agriculture production</a:t>
            </a:r>
          </a:p>
        </p:txBody>
      </p:sp>
      <p:sp>
        <p:nvSpPr>
          <p:cNvPr id="2" name="Date Placeholder 1">
            <a:extLst>
              <a:ext uri="{FF2B5EF4-FFF2-40B4-BE49-F238E27FC236}">
                <a16:creationId xmlns:a16="http://schemas.microsoft.com/office/drawing/2014/main" id="{F28F6CFD-E476-4BAA-B38D-C0BD1CC1671F}"/>
              </a:ext>
            </a:extLst>
          </p:cNvPr>
          <p:cNvSpPr>
            <a:spLocks noGrp="1"/>
          </p:cNvSpPr>
          <p:nvPr>
            <p:ph type="dt" sz="quarter" idx="10"/>
          </p:nvPr>
        </p:nvSpPr>
        <p:spPr>
          <a:xfrm>
            <a:off x="457200" y="6356350"/>
            <a:ext cx="2133600" cy="365125"/>
          </a:xfrm>
          <a:prstGeom prst="rect">
            <a:avLst/>
          </a:prstGeom>
        </p:spPr>
        <p:txBody>
          <a:bodyPr vert="horz" lIns="91440" tIns="45720" rIns="91440" bIns="45720" rtlCol="0" anchor="ctr"/>
          <a:lstStyle>
            <a:defPPr>
              <a:defRPr lang="en-US"/>
            </a:defPPr>
            <a:lvl1pPr algn="l" rtl="0" eaLnBrk="0" fontAlgn="base" hangingPunct="0">
              <a:spcBef>
                <a:spcPct val="0"/>
              </a:spcBef>
              <a:spcAft>
                <a:spcPct val="0"/>
              </a:spcAft>
              <a:defRPr sz="1200" b="1" kern="1200">
                <a:solidFill>
                  <a:schemeClr val="tx1">
                    <a:tint val="75000"/>
                  </a:schemeClr>
                </a:solidFill>
                <a:latin typeface="Arial" charset="0"/>
                <a:ea typeface="+mn-ea"/>
                <a:cs typeface="+mn-cs"/>
              </a:defRPr>
            </a:lvl1pPr>
            <a:lvl2pPr marL="457200" algn="l" rtl="0" eaLnBrk="0" fontAlgn="base" hangingPunct="0">
              <a:spcBef>
                <a:spcPct val="0"/>
              </a:spcBef>
              <a:spcAft>
                <a:spcPct val="0"/>
              </a:spcAft>
              <a:defRPr sz="1400" b="1"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1400" b="1"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1400" b="1"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1400" b="1" kern="1200">
                <a:solidFill>
                  <a:schemeClr val="tx1"/>
                </a:solidFill>
                <a:latin typeface="Arial" panose="020B0604020202020204" pitchFamily="34" charset="0"/>
                <a:ea typeface="+mn-ea"/>
                <a:cs typeface="+mn-cs"/>
              </a:defRPr>
            </a:lvl5pPr>
            <a:lvl6pPr marL="2286000" algn="l" defTabSz="914400" rtl="0" eaLnBrk="1" latinLnBrk="0" hangingPunct="1">
              <a:defRPr sz="1400" b="1" kern="1200">
                <a:solidFill>
                  <a:schemeClr val="tx1"/>
                </a:solidFill>
                <a:latin typeface="Arial" panose="020B0604020202020204" pitchFamily="34" charset="0"/>
                <a:ea typeface="+mn-ea"/>
                <a:cs typeface="+mn-cs"/>
              </a:defRPr>
            </a:lvl6pPr>
            <a:lvl7pPr marL="2743200" algn="l" defTabSz="914400" rtl="0" eaLnBrk="1" latinLnBrk="0" hangingPunct="1">
              <a:defRPr sz="1400" b="1" kern="1200">
                <a:solidFill>
                  <a:schemeClr val="tx1"/>
                </a:solidFill>
                <a:latin typeface="Arial" panose="020B0604020202020204" pitchFamily="34" charset="0"/>
                <a:ea typeface="+mn-ea"/>
                <a:cs typeface="+mn-cs"/>
              </a:defRPr>
            </a:lvl7pPr>
            <a:lvl8pPr marL="3200400" algn="l" defTabSz="914400" rtl="0" eaLnBrk="1" latinLnBrk="0" hangingPunct="1">
              <a:defRPr sz="1400" b="1" kern="1200">
                <a:solidFill>
                  <a:schemeClr val="tx1"/>
                </a:solidFill>
                <a:latin typeface="Arial" panose="020B0604020202020204" pitchFamily="34" charset="0"/>
                <a:ea typeface="+mn-ea"/>
                <a:cs typeface="+mn-cs"/>
              </a:defRPr>
            </a:lvl8pPr>
            <a:lvl9pPr marL="3657600" algn="l" defTabSz="914400" rtl="0" eaLnBrk="1" latinLnBrk="0" hangingPunct="1">
              <a:defRPr sz="1400" b="1" kern="1200">
                <a:solidFill>
                  <a:schemeClr val="tx1"/>
                </a:solidFill>
                <a:latin typeface="Arial" panose="020B0604020202020204" pitchFamily="34" charset="0"/>
                <a:ea typeface="+mn-ea"/>
                <a:cs typeface="+mn-cs"/>
              </a:defRPr>
            </a:lvl9pPr>
          </a:lstStyle>
          <a:p>
            <a:pPr>
              <a:defRPr/>
            </a:pPr>
            <a:r>
              <a:rPr lang="en-US"/>
              <a:t>09/09/2020</a:t>
            </a:r>
          </a:p>
        </p:txBody>
      </p:sp>
      <p:sp>
        <p:nvSpPr>
          <p:cNvPr id="3" name="Footer Placeholder 2">
            <a:extLst>
              <a:ext uri="{FF2B5EF4-FFF2-40B4-BE49-F238E27FC236}">
                <a16:creationId xmlns:a16="http://schemas.microsoft.com/office/drawing/2014/main" id="{1D596AE8-F1EC-4E4C-96F8-3E51A2AFF693}"/>
              </a:ext>
            </a:extLst>
          </p:cNvPr>
          <p:cNvSpPr>
            <a:spLocks noGrp="1"/>
          </p:cNvSpPr>
          <p:nvPr>
            <p:ph type="ftr" sz="quarter" idx="11"/>
          </p:nvPr>
        </p:nvSpPr>
        <p:spPr>
          <a:xfrm>
            <a:off x="3048000" y="6356350"/>
            <a:ext cx="3124200" cy="365125"/>
          </a:xfrm>
          <a:prstGeom prst="rect">
            <a:avLst/>
          </a:prstGeom>
        </p:spPr>
        <p:txBody>
          <a:bodyPr vert="horz" lIns="91440" tIns="45720" rIns="91440" bIns="45720" rtlCol="0" anchor="ctr"/>
          <a:lstStyle>
            <a:defPPr>
              <a:defRPr lang="en-US"/>
            </a:defPPr>
            <a:lvl1pPr algn="ctr" rtl="0" eaLnBrk="0" fontAlgn="base" hangingPunct="0">
              <a:spcBef>
                <a:spcPct val="0"/>
              </a:spcBef>
              <a:spcAft>
                <a:spcPct val="0"/>
              </a:spcAft>
              <a:defRPr sz="1200" b="1" kern="1200">
                <a:solidFill>
                  <a:schemeClr val="tx1">
                    <a:tint val="75000"/>
                  </a:schemeClr>
                </a:solidFill>
                <a:latin typeface="Arial" charset="0"/>
                <a:ea typeface="+mn-ea"/>
                <a:cs typeface="+mn-cs"/>
              </a:defRPr>
            </a:lvl1pPr>
            <a:lvl2pPr marL="457200" algn="l" rtl="0" eaLnBrk="0" fontAlgn="base" hangingPunct="0">
              <a:spcBef>
                <a:spcPct val="0"/>
              </a:spcBef>
              <a:spcAft>
                <a:spcPct val="0"/>
              </a:spcAft>
              <a:defRPr sz="1400" b="1"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1400" b="1"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1400" b="1"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1400" b="1" kern="1200">
                <a:solidFill>
                  <a:schemeClr val="tx1"/>
                </a:solidFill>
                <a:latin typeface="Arial" panose="020B0604020202020204" pitchFamily="34" charset="0"/>
                <a:ea typeface="+mn-ea"/>
                <a:cs typeface="+mn-cs"/>
              </a:defRPr>
            </a:lvl5pPr>
            <a:lvl6pPr marL="2286000" algn="l" defTabSz="914400" rtl="0" eaLnBrk="1" latinLnBrk="0" hangingPunct="1">
              <a:defRPr sz="1400" b="1" kern="1200">
                <a:solidFill>
                  <a:schemeClr val="tx1"/>
                </a:solidFill>
                <a:latin typeface="Arial" panose="020B0604020202020204" pitchFamily="34" charset="0"/>
                <a:ea typeface="+mn-ea"/>
                <a:cs typeface="+mn-cs"/>
              </a:defRPr>
            </a:lvl6pPr>
            <a:lvl7pPr marL="2743200" algn="l" defTabSz="914400" rtl="0" eaLnBrk="1" latinLnBrk="0" hangingPunct="1">
              <a:defRPr sz="1400" b="1" kern="1200">
                <a:solidFill>
                  <a:schemeClr val="tx1"/>
                </a:solidFill>
                <a:latin typeface="Arial" panose="020B0604020202020204" pitchFamily="34" charset="0"/>
                <a:ea typeface="+mn-ea"/>
                <a:cs typeface="+mn-cs"/>
              </a:defRPr>
            </a:lvl7pPr>
            <a:lvl8pPr marL="3200400" algn="l" defTabSz="914400" rtl="0" eaLnBrk="1" latinLnBrk="0" hangingPunct="1">
              <a:defRPr sz="1400" b="1" kern="1200">
                <a:solidFill>
                  <a:schemeClr val="tx1"/>
                </a:solidFill>
                <a:latin typeface="Arial" panose="020B0604020202020204" pitchFamily="34" charset="0"/>
                <a:ea typeface="+mn-ea"/>
                <a:cs typeface="+mn-cs"/>
              </a:defRPr>
            </a:lvl8pPr>
            <a:lvl9pPr marL="3657600" algn="l" defTabSz="914400" rtl="0" eaLnBrk="1" latinLnBrk="0" hangingPunct="1">
              <a:defRPr sz="1400" b="1" kern="1200">
                <a:solidFill>
                  <a:schemeClr val="tx1"/>
                </a:solidFill>
                <a:latin typeface="Arial" panose="020B0604020202020204" pitchFamily="34" charset="0"/>
                <a:ea typeface="+mn-ea"/>
                <a:cs typeface="+mn-cs"/>
              </a:defRPr>
            </a:lvl9pPr>
          </a:lstStyle>
          <a:p>
            <a:pPr>
              <a:defRPr/>
            </a:pPr>
            <a:r>
              <a:rPr lang="en-US"/>
              <a:t>Introduction to Data Mining, 2nd Edition   Tan, Steinbach, Karpatne, Kumar</a:t>
            </a:r>
          </a:p>
        </p:txBody>
      </p:sp>
      <p:sp>
        <p:nvSpPr>
          <p:cNvPr id="13325" name="Slide Number Placeholder 3">
            <a:extLst>
              <a:ext uri="{FF2B5EF4-FFF2-40B4-BE49-F238E27FC236}">
                <a16:creationId xmlns:a16="http://schemas.microsoft.com/office/drawing/2014/main" id="{45AEEBEB-38FF-47B5-B0C5-66D512F5864D}"/>
              </a:ext>
            </a:extLst>
          </p:cNvPr>
          <p:cNvSpPr>
            <a:spLocks noGrp="1"/>
          </p:cNvSpPr>
          <p:nvPr>
            <p:ph type="sldNum" sz="quarter" idx="12"/>
          </p:nvPr>
        </p:nvSpPr>
        <p:spPr bwMode="auto">
          <a:xfrm>
            <a:off x="6553200" y="6356350"/>
            <a:ext cx="21336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defPPr>
              <a:defRPr lang="en-US"/>
            </a:defPPr>
            <a:lvl1pPr algn="r" rtl="0" eaLnBrk="0" fontAlgn="base" hangingPunct="0">
              <a:spcBef>
                <a:spcPct val="0"/>
              </a:spcBef>
              <a:spcAft>
                <a:spcPct val="0"/>
              </a:spcAft>
              <a:defRPr sz="1200" b="1" kern="1200">
                <a:solidFill>
                  <a:srgbClr val="898989"/>
                </a:solidFill>
                <a:latin typeface="Arial" panose="020B0604020202020204" pitchFamily="34" charset="0"/>
                <a:ea typeface="+mn-ea"/>
                <a:cs typeface="+mn-cs"/>
              </a:defRPr>
            </a:lvl1pPr>
            <a:lvl2pPr marL="457200" algn="l" rtl="0" eaLnBrk="0" fontAlgn="base" hangingPunct="0">
              <a:spcBef>
                <a:spcPct val="0"/>
              </a:spcBef>
              <a:spcAft>
                <a:spcPct val="0"/>
              </a:spcAft>
              <a:defRPr sz="1400" b="1"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1400" b="1"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1400" b="1"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1400" b="1" kern="1200">
                <a:solidFill>
                  <a:schemeClr val="tx1"/>
                </a:solidFill>
                <a:latin typeface="Arial" panose="020B0604020202020204" pitchFamily="34" charset="0"/>
                <a:ea typeface="+mn-ea"/>
                <a:cs typeface="+mn-cs"/>
              </a:defRPr>
            </a:lvl5pPr>
            <a:lvl6pPr marL="2286000" algn="l" defTabSz="914400" rtl="0" eaLnBrk="1" latinLnBrk="0" hangingPunct="1">
              <a:defRPr sz="1400" b="1" kern="1200">
                <a:solidFill>
                  <a:schemeClr val="tx1"/>
                </a:solidFill>
                <a:latin typeface="Arial" panose="020B0604020202020204" pitchFamily="34" charset="0"/>
                <a:ea typeface="+mn-ea"/>
                <a:cs typeface="+mn-cs"/>
              </a:defRPr>
            </a:lvl6pPr>
            <a:lvl7pPr marL="2743200" algn="l" defTabSz="914400" rtl="0" eaLnBrk="1" latinLnBrk="0" hangingPunct="1">
              <a:defRPr sz="1400" b="1" kern="1200">
                <a:solidFill>
                  <a:schemeClr val="tx1"/>
                </a:solidFill>
                <a:latin typeface="Arial" panose="020B0604020202020204" pitchFamily="34" charset="0"/>
                <a:ea typeface="+mn-ea"/>
                <a:cs typeface="+mn-cs"/>
              </a:defRPr>
            </a:lvl7pPr>
            <a:lvl8pPr marL="3200400" algn="l" defTabSz="914400" rtl="0" eaLnBrk="1" latinLnBrk="0" hangingPunct="1">
              <a:defRPr sz="1400" b="1" kern="1200">
                <a:solidFill>
                  <a:schemeClr val="tx1"/>
                </a:solidFill>
                <a:latin typeface="Arial" panose="020B0604020202020204" pitchFamily="34" charset="0"/>
                <a:ea typeface="+mn-ea"/>
                <a:cs typeface="+mn-cs"/>
              </a:defRPr>
            </a:lvl8pPr>
            <a:lvl9pPr marL="3657600" algn="l" defTabSz="914400" rtl="0" eaLnBrk="1" latinLnBrk="0" hangingPunct="1">
              <a:defRPr sz="1400" b="1" kern="1200">
                <a:solidFill>
                  <a:schemeClr val="tx1"/>
                </a:solidFill>
                <a:latin typeface="Arial" panose="020B0604020202020204" pitchFamily="34" charset="0"/>
                <a:ea typeface="+mn-ea"/>
                <a:cs typeface="+mn-cs"/>
              </a:defRPr>
            </a:lvl9pPr>
          </a:lstStyle>
          <a:p>
            <a:pPr>
              <a:spcBef>
                <a:spcPct val="0"/>
              </a:spcBef>
              <a:spcAft>
                <a:spcPct val="0"/>
              </a:spcAft>
              <a:buClrTx/>
              <a:buSzTx/>
              <a:buFontTx/>
              <a:buNone/>
            </a:pPr>
            <a:fld id="{68664E48-8EBF-45D4-86A6-5BE608535861}" type="slidenum">
              <a:rPr lang="en-US" altLang="en-US" smtClean="0"/>
              <a:pPr>
                <a:spcBef>
                  <a:spcPct val="0"/>
                </a:spcBef>
                <a:spcAft>
                  <a:spcPct val="0"/>
                </a:spcAft>
                <a:buClrTx/>
                <a:buSzTx/>
                <a:buFontTx/>
                <a:buNone/>
              </a:pPr>
              <a:t>49</a:t>
            </a:fld>
            <a:endParaRPr lang="en-US" altLang="en-US" sz="1200">
              <a:solidFill>
                <a:srgbClr val="898989"/>
              </a:solidFill>
            </a:endParaRPr>
          </a:p>
        </p:txBody>
      </p:sp>
    </p:spTree>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381000" y="152400"/>
            <a:ext cx="8280400" cy="552450"/>
          </a:xfrm>
        </p:spPr>
        <p:txBody>
          <a:bodyPr/>
          <a:lstStyle/>
          <a:p>
            <a:r>
              <a:rPr lang="en-US" altLang="en-US"/>
              <a:t>Notion of a Cluster can be Ambiguous</a:t>
            </a:r>
          </a:p>
        </p:txBody>
      </p:sp>
      <p:grpSp>
        <p:nvGrpSpPr>
          <p:cNvPr id="6147" name="Group 91"/>
          <p:cNvGrpSpPr>
            <a:grpSpLocks/>
          </p:cNvGrpSpPr>
          <p:nvPr/>
        </p:nvGrpSpPr>
        <p:grpSpPr bwMode="auto">
          <a:xfrm>
            <a:off x="685800" y="1905000"/>
            <a:ext cx="3344863" cy="1509713"/>
            <a:chOff x="432" y="1200"/>
            <a:chExt cx="2107" cy="951"/>
          </a:xfrm>
        </p:grpSpPr>
        <p:grpSp>
          <p:nvGrpSpPr>
            <p:cNvPr id="6217" name="Group 3"/>
            <p:cNvGrpSpPr>
              <a:grpSpLocks noChangeAspect="1"/>
            </p:cNvGrpSpPr>
            <p:nvPr/>
          </p:nvGrpSpPr>
          <p:grpSpPr bwMode="auto">
            <a:xfrm>
              <a:off x="432" y="1200"/>
              <a:ext cx="2107" cy="516"/>
              <a:chOff x="2464" y="2296"/>
              <a:chExt cx="2634" cy="646"/>
            </a:xfrm>
          </p:grpSpPr>
          <p:sp>
            <p:nvSpPr>
              <p:cNvPr id="6219" name="Oval 4"/>
              <p:cNvSpPr>
                <a:spLocks noChangeAspect="1" noChangeArrowheads="1"/>
              </p:cNvSpPr>
              <p:nvPr/>
            </p:nvSpPr>
            <p:spPr bwMode="auto">
              <a:xfrm>
                <a:off x="4564" y="2730"/>
                <a:ext cx="86" cy="86"/>
              </a:xfrm>
              <a:prstGeom prst="ellipse">
                <a:avLst/>
              </a:prstGeom>
              <a:solidFill>
                <a:srgbClr val="000000"/>
              </a:solidFill>
              <a:ln w="9525">
                <a:solidFill>
                  <a:srgbClr val="000000"/>
                </a:solidFill>
                <a:round/>
                <a:headEnd/>
                <a:tailEnd/>
              </a:ln>
            </p:spPr>
            <p:txBody>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endParaRPr lang="en-US" altLang="en-US"/>
              </a:p>
            </p:txBody>
          </p:sp>
          <p:sp>
            <p:nvSpPr>
              <p:cNvPr id="6220" name="Oval 5"/>
              <p:cNvSpPr>
                <a:spLocks noChangeAspect="1" noChangeArrowheads="1"/>
              </p:cNvSpPr>
              <p:nvPr/>
            </p:nvSpPr>
            <p:spPr bwMode="auto">
              <a:xfrm>
                <a:off x="4312" y="2842"/>
                <a:ext cx="86" cy="86"/>
              </a:xfrm>
              <a:prstGeom prst="ellipse">
                <a:avLst/>
              </a:prstGeom>
              <a:solidFill>
                <a:srgbClr val="000000"/>
              </a:solidFill>
              <a:ln w="9525">
                <a:solidFill>
                  <a:srgbClr val="000000"/>
                </a:solidFill>
                <a:round/>
                <a:headEnd/>
                <a:tailEnd/>
              </a:ln>
            </p:spPr>
            <p:txBody>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endParaRPr lang="en-US" altLang="en-US"/>
              </a:p>
            </p:txBody>
          </p:sp>
          <p:sp>
            <p:nvSpPr>
              <p:cNvPr id="6221" name="Oval 6"/>
              <p:cNvSpPr>
                <a:spLocks noChangeAspect="1" noChangeArrowheads="1"/>
              </p:cNvSpPr>
              <p:nvPr/>
            </p:nvSpPr>
            <p:spPr bwMode="auto">
              <a:xfrm>
                <a:off x="4466" y="2856"/>
                <a:ext cx="86" cy="86"/>
              </a:xfrm>
              <a:prstGeom prst="ellipse">
                <a:avLst/>
              </a:prstGeom>
              <a:solidFill>
                <a:srgbClr val="000000"/>
              </a:solidFill>
              <a:ln w="9525">
                <a:solidFill>
                  <a:srgbClr val="000000"/>
                </a:solidFill>
                <a:round/>
                <a:headEnd/>
                <a:tailEnd/>
              </a:ln>
            </p:spPr>
            <p:txBody>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endParaRPr lang="en-US" altLang="en-US"/>
              </a:p>
            </p:txBody>
          </p:sp>
          <p:sp>
            <p:nvSpPr>
              <p:cNvPr id="6222" name="Oval 7"/>
              <p:cNvSpPr>
                <a:spLocks noChangeAspect="1" noChangeArrowheads="1"/>
              </p:cNvSpPr>
              <p:nvPr/>
            </p:nvSpPr>
            <p:spPr bwMode="auto">
              <a:xfrm>
                <a:off x="4410" y="2744"/>
                <a:ext cx="86" cy="86"/>
              </a:xfrm>
              <a:prstGeom prst="ellipse">
                <a:avLst/>
              </a:prstGeom>
              <a:solidFill>
                <a:srgbClr val="000000"/>
              </a:solidFill>
              <a:ln w="9525">
                <a:solidFill>
                  <a:srgbClr val="000000"/>
                </a:solidFill>
                <a:round/>
                <a:headEnd/>
                <a:tailEnd/>
              </a:ln>
            </p:spPr>
            <p:txBody>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endParaRPr lang="en-US" altLang="en-US"/>
              </a:p>
            </p:txBody>
          </p:sp>
          <p:sp>
            <p:nvSpPr>
              <p:cNvPr id="6223" name="Oval 8"/>
              <p:cNvSpPr>
                <a:spLocks noChangeAspect="1" noChangeArrowheads="1"/>
              </p:cNvSpPr>
              <p:nvPr/>
            </p:nvSpPr>
            <p:spPr bwMode="auto">
              <a:xfrm>
                <a:off x="4326" y="2478"/>
                <a:ext cx="86" cy="86"/>
              </a:xfrm>
              <a:prstGeom prst="ellipse">
                <a:avLst/>
              </a:prstGeom>
              <a:solidFill>
                <a:srgbClr val="000000"/>
              </a:solidFill>
              <a:ln w="9525">
                <a:solidFill>
                  <a:srgbClr val="000000"/>
                </a:solidFill>
                <a:round/>
                <a:headEnd/>
                <a:tailEnd/>
              </a:ln>
            </p:spPr>
            <p:txBody>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endParaRPr lang="en-US" altLang="en-US"/>
              </a:p>
            </p:txBody>
          </p:sp>
          <p:sp>
            <p:nvSpPr>
              <p:cNvPr id="6224" name="Oval 9"/>
              <p:cNvSpPr>
                <a:spLocks noChangeAspect="1" noChangeArrowheads="1"/>
              </p:cNvSpPr>
              <p:nvPr/>
            </p:nvSpPr>
            <p:spPr bwMode="auto">
              <a:xfrm>
                <a:off x="4158" y="2422"/>
                <a:ext cx="86" cy="86"/>
              </a:xfrm>
              <a:prstGeom prst="ellipse">
                <a:avLst/>
              </a:prstGeom>
              <a:solidFill>
                <a:srgbClr val="000000"/>
              </a:solidFill>
              <a:ln w="9525">
                <a:solidFill>
                  <a:srgbClr val="000000"/>
                </a:solidFill>
                <a:round/>
                <a:headEnd/>
                <a:tailEnd/>
              </a:ln>
            </p:spPr>
            <p:txBody>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endParaRPr lang="en-US" altLang="en-US"/>
              </a:p>
            </p:txBody>
          </p:sp>
          <p:sp>
            <p:nvSpPr>
              <p:cNvPr id="6225" name="Oval 10"/>
              <p:cNvSpPr>
                <a:spLocks noChangeAspect="1" noChangeArrowheads="1"/>
              </p:cNvSpPr>
              <p:nvPr/>
            </p:nvSpPr>
            <p:spPr bwMode="auto">
              <a:xfrm>
                <a:off x="4242" y="2296"/>
                <a:ext cx="86" cy="86"/>
              </a:xfrm>
              <a:prstGeom prst="ellipse">
                <a:avLst/>
              </a:prstGeom>
              <a:solidFill>
                <a:srgbClr val="000000"/>
              </a:solidFill>
              <a:ln w="9525">
                <a:solidFill>
                  <a:srgbClr val="000000"/>
                </a:solidFill>
                <a:round/>
                <a:headEnd/>
                <a:tailEnd/>
              </a:ln>
            </p:spPr>
            <p:txBody>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endParaRPr lang="en-US" altLang="en-US"/>
              </a:p>
            </p:txBody>
          </p:sp>
          <p:sp>
            <p:nvSpPr>
              <p:cNvPr id="6226" name="Oval 11"/>
              <p:cNvSpPr>
                <a:spLocks noChangeAspect="1" noChangeArrowheads="1"/>
              </p:cNvSpPr>
              <p:nvPr/>
            </p:nvSpPr>
            <p:spPr bwMode="auto">
              <a:xfrm>
                <a:off x="4788" y="2716"/>
                <a:ext cx="86" cy="86"/>
              </a:xfrm>
              <a:prstGeom prst="ellipse">
                <a:avLst/>
              </a:prstGeom>
              <a:solidFill>
                <a:srgbClr val="000000"/>
              </a:solidFill>
              <a:ln w="9525">
                <a:solidFill>
                  <a:srgbClr val="000000"/>
                </a:solidFill>
                <a:round/>
                <a:headEnd/>
                <a:tailEnd/>
              </a:ln>
            </p:spPr>
            <p:txBody>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endParaRPr lang="en-US" altLang="en-US"/>
              </a:p>
            </p:txBody>
          </p:sp>
          <p:sp>
            <p:nvSpPr>
              <p:cNvPr id="6227" name="Oval 12"/>
              <p:cNvSpPr>
                <a:spLocks noChangeAspect="1" noChangeArrowheads="1"/>
              </p:cNvSpPr>
              <p:nvPr/>
            </p:nvSpPr>
            <p:spPr bwMode="auto">
              <a:xfrm>
                <a:off x="5012" y="2618"/>
                <a:ext cx="86" cy="86"/>
              </a:xfrm>
              <a:prstGeom prst="ellipse">
                <a:avLst/>
              </a:prstGeom>
              <a:solidFill>
                <a:srgbClr val="000000"/>
              </a:solidFill>
              <a:ln w="9525">
                <a:solidFill>
                  <a:srgbClr val="000000"/>
                </a:solidFill>
                <a:round/>
                <a:headEnd/>
                <a:tailEnd/>
              </a:ln>
            </p:spPr>
            <p:txBody>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endParaRPr lang="en-US" altLang="en-US"/>
              </a:p>
            </p:txBody>
          </p:sp>
          <p:sp>
            <p:nvSpPr>
              <p:cNvPr id="6228" name="Oval 13"/>
              <p:cNvSpPr>
                <a:spLocks noChangeAspect="1" noChangeArrowheads="1"/>
              </p:cNvSpPr>
              <p:nvPr/>
            </p:nvSpPr>
            <p:spPr bwMode="auto">
              <a:xfrm>
                <a:off x="4788" y="2534"/>
                <a:ext cx="86" cy="86"/>
              </a:xfrm>
              <a:prstGeom prst="ellipse">
                <a:avLst/>
              </a:prstGeom>
              <a:solidFill>
                <a:srgbClr val="000000"/>
              </a:solidFill>
              <a:ln w="9525">
                <a:solidFill>
                  <a:srgbClr val="000000"/>
                </a:solidFill>
                <a:round/>
                <a:headEnd/>
                <a:tailEnd/>
              </a:ln>
            </p:spPr>
            <p:txBody>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endParaRPr lang="en-US" altLang="en-US"/>
              </a:p>
            </p:txBody>
          </p:sp>
          <p:sp>
            <p:nvSpPr>
              <p:cNvPr id="6229" name="Oval 14"/>
              <p:cNvSpPr>
                <a:spLocks noChangeAspect="1" noChangeArrowheads="1"/>
              </p:cNvSpPr>
              <p:nvPr/>
            </p:nvSpPr>
            <p:spPr bwMode="auto">
              <a:xfrm flipV="1">
                <a:off x="2870" y="2422"/>
                <a:ext cx="86" cy="86"/>
              </a:xfrm>
              <a:prstGeom prst="ellipse">
                <a:avLst/>
              </a:prstGeom>
              <a:solidFill>
                <a:srgbClr val="000000"/>
              </a:solidFill>
              <a:ln w="9525">
                <a:solidFill>
                  <a:srgbClr val="000000"/>
                </a:solidFill>
                <a:round/>
                <a:headEnd/>
                <a:tailEnd/>
              </a:ln>
            </p:spPr>
            <p:txBody>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endParaRPr lang="en-US" altLang="en-US"/>
              </a:p>
            </p:txBody>
          </p:sp>
          <p:sp>
            <p:nvSpPr>
              <p:cNvPr id="6230" name="Oval 15"/>
              <p:cNvSpPr>
                <a:spLocks noChangeAspect="1" noChangeArrowheads="1"/>
              </p:cNvSpPr>
              <p:nvPr/>
            </p:nvSpPr>
            <p:spPr bwMode="auto">
              <a:xfrm flipV="1">
                <a:off x="2618" y="2310"/>
                <a:ext cx="86" cy="86"/>
              </a:xfrm>
              <a:prstGeom prst="ellipse">
                <a:avLst/>
              </a:prstGeom>
              <a:solidFill>
                <a:srgbClr val="000000"/>
              </a:solidFill>
              <a:ln w="9525">
                <a:solidFill>
                  <a:srgbClr val="000000"/>
                </a:solidFill>
                <a:round/>
                <a:headEnd/>
                <a:tailEnd/>
              </a:ln>
            </p:spPr>
            <p:txBody>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endParaRPr lang="en-US" altLang="en-US"/>
              </a:p>
            </p:txBody>
          </p:sp>
          <p:sp>
            <p:nvSpPr>
              <p:cNvPr id="6231" name="Oval 16"/>
              <p:cNvSpPr>
                <a:spLocks noChangeAspect="1" noChangeArrowheads="1"/>
              </p:cNvSpPr>
              <p:nvPr/>
            </p:nvSpPr>
            <p:spPr bwMode="auto">
              <a:xfrm flipV="1">
                <a:off x="2772" y="2296"/>
                <a:ext cx="86" cy="86"/>
              </a:xfrm>
              <a:prstGeom prst="ellipse">
                <a:avLst/>
              </a:prstGeom>
              <a:solidFill>
                <a:srgbClr val="000000"/>
              </a:solidFill>
              <a:ln w="9525">
                <a:solidFill>
                  <a:srgbClr val="000000"/>
                </a:solidFill>
                <a:round/>
                <a:headEnd/>
                <a:tailEnd/>
              </a:ln>
            </p:spPr>
            <p:txBody>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endParaRPr lang="en-US" altLang="en-US"/>
              </a:p>
            </p:txBody>
          </p:sp>
          <p:sp>
            <p:nvSpPr>
              <p:cNvPr id="6232" name="Oval 17"/>
              <p:cNvSpPr>
                <a:spLocks noChangeAspect="1" noChangeArrowheads="1"/>
              </p:cNvSpPr>
              <p:nvPr/>
            </p:nvSpPr>
            <p:spPr bwMode="auto">
              <a:xfrm flipV="1">
                <a:off x="2716" y="2408"/>
                <a:ext cx="86" cy="86"/>
              </a:xfrm>
              <a:prstGeom prst="ellipse">
                <a:avLst/>
              </a:prstGeom>
              <a:solidFill>
                <a:srgbClr val="000000"/>
              </a:solidFill>
              <a:ln w="9525">
                <a:solidFill>
                  <a:srgbClr val="000000"/>
                </a:solidFill>
                <a:round/>
                <a:headEnd/>
                <a:tailEnd/>
              </a:ln>
            </p:spPr>
            <p:txBody>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endParaRPr lang="en-US" altLang="en-US"/>
              </a:p>
            </p:txBody>
          </p:sp>
          <p:sp>
            <p:nvSpPr>
              <p:cNvPr id="6233" name="Oval 18"/>
              <p:cNvSpPr>
                <a:spLocks noChangeAspect="1" noChangeArrowheads="1"/>
              </p:cNvSpPr>
              <p:nvPr/>
            </p:nvSpPr>
            <p:spPr bwMode="auto">
              <a:xfrm flipV="1">
                <a:off x="2632" y="2674"/>
                <a:ext cx="86" cy="86"/>
              </a:xfrm>
              <a:prstGeom prst="ellipse">
                <a:avLst/>
              </a:prstGeom>
              <a:solidFill>
                <a:srgbClr val="000000"/>
              </a:solidFill>
              <a:ln w="9525">
                <a:solidFill>
                  <a:srgbClr val="000000"/>
                </a:solidFill>
                <a:round/>
                <a:headEnd/>
                <a:tailEnd/>
              </a:ln>
            </p:spPr>
            <p:txBody>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endParaRPr lang="en-US" altLang="en-US"/>
              </a:p>
            </p:txBody>
          </p:sp>
          <p:sp>
            <p:nvSpPr>
              <p:cNvPr id="6234" name="Oval 19"/>
              <p:cNvSpPr>
                <a:spLocks noChangeAspect="1" noChangeArrowheads="1"/>
              </p:cNvSpPr>
              <p:nvPr/>
            </p:nvSpPr>
            <p:spPr bwMode="auto">
              <a:xfrm flipV="1">
                <a:off x="2464" y="2730"/>
                <a:ext cx="86" cy="86"/>
              </a:xfrm>
              <a:prstGeom prst="ellipse">
                <a:avLst/>
              </a:prstGeom>
              <a:solidFill>
                <a:srgbClr val="000000"/>
              </a:solidFill>
              <a:ln w="9525">
                <a:solidFill>
                  <a:srgbClr val="000000"/>
                </a:solidFill>
                <a:round/>
                <a:headEnd/>
                <a:tailEnd/>
              </a:ln>
            </p:spPr>
            <p:txBody>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endParaRPr lang="en-US" altLang="en-US"/>
              </a:p>
            </p:txBody>
          </p:sp>
          <p:sp>
            <p:nvSpPr>
              <p:cNvPr id="6235" name="Oval 20"/>
              <p:cNvSpPr>
                <a:spLocks noChangeAspect="1" noChangeArrowheads="1"/>
              </p:cNvSpPr>
              <p:nvPr/>
            </p:nvSpPr>
            <p:spPr bwMode="auto">
              <a:xfrm flipV="1">
                <a:off x="2548" y="2856"/>
                <a:ext cx="86" cy="86"/>
              </a:xfrm>
              <a:prstGeom prst="ellipse">
                <a:avLst/>
              </a:prstGeom>
              <a:solidFill>
                <a:srgbClr val="000000"/>
              </a:solidFill>
              <a:ln w="9525">
                <a:solidFill>
                  <a:srgbClr val="000000"/>
                </a:solidFill>
                <a:round/>
                <a:headEnd/>
                <a:tailEnd/>
              </a:ln>
            </p:spPr>
            <p:txBody>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endParaRPr lang="en-US" altLang="en-US"/>
              </a:p>
            </p:txBody>
          </p:sp>
          <p:sp>
            <p:nvSpPr>
              <p:cNvPr id="6236" name="Oval 21"/>
              <p:cNvSpPr>
                <a:spLocks noChangeAspect="1" noChangeArrowheads="1"/>
              </p:cNvSpPr>
              <p:nvPr/>
            </p:nvSpPr>
            <p:spPr bwMode="auto">
              <a:xfrm flipV="1">
                <a:off x="3094" y="2436"/>
                <a:ext cx="86" cy="86"/>
              </a:xfrm>
              <a:prstGeom prst="ellipse">
                <a:avLst/>
              </a:prstGeom>
              <a:solidFill>
                <a:srgbClr val="000000"/>
              </a:solidFill>
              <a:ln w="9525">
                <a:solidFill>
                  <a:srgbClr val="000000"/>
                </a:solidFill>
                <a:round/>
                <a:headEnd/>
                <a:tailEnd/>
              </a:ln>
            </p:spPr>
            <p:txBody>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endParaRPr lang="en-US" altLang="en-US"/>
              </a:p>
            </p:txBody>
          </p:sp>
          <p:sp>
            <p:nvSpPr>
              <p:cNvPr id="6237" name="Oval 22"/>
              <p:cNvSpPr>
                <a:spLocks noChangeAspect="1" noChangeArrowheads="1"/>
              </p:cNvSpPr>
              <p:nvPr/>
            </p:nvSpPr>
            <p:spPr bwMode="auto">
              <a:xfrm flipV="1">
                <a:off x="3318" y="2534"/>
                <a:ext cx="86" cy="86"/>
              </a:xfrm>
              <a:prstGeom prst="ellipse">
                <a:avLst/>
              </a:prstGeom>
              <a:solidFill>
                <a:srgbClr val="000000"/>
              </a:solidFill>
              <a:ln w="9525">
                <a:solidFill>
                  <a:srgbClr val="000000"/>
                </a:solidFill>
                <a:round/>
                <a:headEnd/>
                <a:tailEnd/>
              </a:ln>
            </p:spPr>
            <p:txBody>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endParaRPr lang="en-US" altLang="en-US"/>
              </a:p>
            </p:txBody>
          </p:sp>
          <p:sp>
            <p:nvSpPr>
              <p:cNvPr id="6238" name="Oval 23"/>
              <p:cNvSpPr>
                <a:spLocks noChangeAspect="1" noChangeArrowheads="1"/>
              </p:cNvSpPr>
              <p:nvPr/>
            </p:nvSpPr>
            <p:spPr bwMode="auto">
              <a:xfrm flipV="1">
                <a:off x="3094" y="2618"/>
                <a:ext cx="86" cy="86"/>
              </a:xfrm>
              <a:prstGeom prst="ellipse">
                <a:avLst/>
              </a:prstGeom>
              <a:solidFill>
                <a:srgbClr val="000000"/>
              </a:solidFill>
              <a:ln w="9525">
                <a:solidFill>
                  <a:srgbClr val="000000"/>
                </a:solidFill>
                <a:round/>
                <a:headEnd/>
                <a:tailEnd/>
              </a:ln>
            </p:spPr>
            <p:txBody>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endParaRPr lang="en-US" altLang="en-US"/>
              </a:p>
            </p:txBody>
          </p:sp>
        </p:grpSp>
        <p:sp>
          <p:nvSpPr>
            <p:cNvPr id="6218" name="Rectangle 87"/>
            <p:cNvSpPr>
              <a:spLocks noChangeArrowheads="1"/>
            </p:cNvSpPr>
            <p:nvPr/>
          </p:nvSpPr>
          <p:spPr bwMode="auto">
            <a:xfrm>
              <a:off x="624" y="1920"/>
              <a:ext cx="144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r>
                <a:rPr lang="en-US" altLang="en-US" sz="1800" b="0">
                  <a:cs typeface="Times New Roman" pitchFamily="18" charset="0"/>
                </a:rPr>
                <a:t>How many clusters?</a:t>
              </a:r>
              <a:endParaRPr lang="en-US" altLang="en-US" sz="1800" b="0"/>
            </a:p>
          </p:txBody>
        </p:sp>
      </p:grpSp>
      <p:grpSp>
        <p:nvGrpSpPr>
          <p:cNvPr id="4" name="Group 94"/>
          <p:cNvGrpSpPr>
            <a:grpSpLocks/>
          </p:cNvGrpSpPr>
          <p:nvPr/>
        </p:nvGrpSpPr>
        <p:grpSpPr bwMode="auto">
          <a:xfrm>
            <a:off x="4960938" y="4114800"/>
            <a:ext cx="3344862" cy="1401763"/>
            <a:chOff x="3125" y="2592"/>
            <a:chExt cx="2107" cy="883"/>
          </a:xfrm>
        </p:grpSpPr>
        <p:grpSp>
          <p:nvGrpSpPr>
            <p:cNvPr id="6195" name="Group 66"/>
            <p:cNvGrpSpPr>
              <a:grpSpLocks/>
            </p:cNvGrpSpPr>
            <p:nvPr/>
          </p:nvGrpSpPr>
          <p:grpSpPr bwMode="auto">
            <a:xfrm>
              <a:off x="3125" y="2592"/>
              <a:ext cx="2107" cy="518"/>
              <a:chOff x="3125" y="2592"/>
              <a:chExt cx="2107" cy="518"/>
            </a:xfrm>
          </p:grpSpPr>
          <p:sp>
            <p:nvSpPr>
              <p:cNvPr id="6197" name="AutoShape 67"/>
              <p:cNvSpPr>
                <a:spLocks noChangeAspect="1" noChangeArrowheads="1"/>
              </p:cNvSpPr>
              <p:nvPr/>
            </p:nvSpPr>
            <p:spPr bwMode="auto">
              <a:xfrm>
                <a:off x="4805" y="2940"/>
                <a:ext cx="69" cy="69"/>
              </a:xfrm>
              <a:prstGeom prst="diamond">
                <a:avLst/>
              </a:prstGeom>
              <a:solidFill>
                <a:srgbClr val="FFCC00"/>
              </a:solidFill>
              <a:ln w="9525">
                <a:solidFill>
                  <a:srgbClr val="000000"/>
                </a:solidFill>
                <a:miter lim="800000"/>
                <a:headEnd/>
                <a:tailEnd/>
              </a:ln>
            </p:spPr>
            <p:txBody>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endParaRPr lang="en-US" altLang="en-US"/>
              </a:p>
            </p:txBody>
          </p:sp>
          <p:sp>
            <p:nvSpPr>
              <p:cNvPr id="6198" name="AutoShape 68"/>
              <p:cNvSpPr>
                <a:spLocks noChangeAspect="1" noChangeArrowheads="1"/>
              </p:cNvSpPr>
              <p:nvPr/>
            </p:nvSpPr>
            <p:spPr bwMode="auto">
              <a:xfrm>
                <a:off x="4603" y="3030"/>
                <a:ext cx="69" cy="69"/>
              </a:xfrm>
              <a:prstGeom prst="diamond">
                <a:avLst/>
              </a:prstGeom>
              <a:solidFill>
                <a:srgbClr val="FFCC00"/>
              </a:solidFill>
              <a:ln w="9525">
                <a:solidFill>
                  <a:srgbClr val="000000"/>
                </a:solidFill>
                <a:miter lim="800000"/>
                <a:headEnd/>
                <a:tailEnd/>
              </a:ln>
            </p:spPr>
            <p:txBody>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endParaRPr lang="en-US" altLang="en-US"/>
              </a:p>
            </p:txBody>
          </p:sp>
          <p:sp>
            <p:nvSpPr>
              <p:cNvPr id="6199" name="AutoShape 69"/>
              <p:cNvSpPr>
                <a:spLocks noChangeAspect="1" noChangeArrowheads="1"/>
              </p:cNvSpPr>
              <p:nvPr/>
            </p:nvSpPr>
            <p:spPr bwMode="auto">
              <a:xfrm>
                <a:off x="4726" y="3041"/>
                <a:ext cx="69" cy="69"/>
              </a:xfrm>
              <a:prstGeom prst="diamond">
                <a:avLst/>
              </a:prstGeom>
              <a:solidFill>
                <a:srgbClr val="FFCC00"/>
              </a:solidFill>
              <a:ln w="9525">
                <a:solidFill>
                  <a:srgbClr val="000000"/>
                </a:solidFill>
                <a:miter lim="800000"/>
                <a:headEnd/>
                <a:tailEnd/>
              </a:ln>
            </p:spPr>
            <p:txBody>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endParaRPr lang="en-US" altLang="en-US"/>
              </a:p>
            </p:txBody>
          </p:sp>
          <p:sp>
            <p:nvSpPr>
              <p:cNvPr id="6200" name="AutoShape 70"/>
              <p:cNvSpPr>
                <a:spLocks noChangeAspect="1" noChangeArrowheads="1"/>
              </p:cNvSpPr>
              <p:nvPr/>
            </p:nvSpPr>
            <p:spPr bwMode="auto">
              <a:xfrm>
                <a:off x="4682" y="2951"/>
                <a:ext cx="68" cy="69"/>
              </a:xfrm>
              <a:prstGeom prst="diamond">
                <a:avLst/>
              </a:prstGeom>
              <a:solidFill>
                <a:srgbClr val="FFCC00"/>
              </a:solidFill>
              <a:ln w="9525">
                <a:solidFill>
                  <a:srgbClr val="000000"/>
                </a:solidFill>
                <a:miter lim="800000"/>
                <a:headEnd/>
                <a:tailEnd/>
              </a:ln>
            </p:spPr>
            <p:txBody>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endParaRPr lang="en-US" altLang="en-US"/>
              </a:p>
            </p:txBody>
          </p:sp>
          <p:sp>
            <p:nvSpPr>
              <p:cNvPr id="1537095" name="AutoShape 71"/>
              <p:cNvSpPr>
                <a:spLocks noChangeAspect="1" noChangeArrowheads="1"/>
              </p:cNvSpPr>
              <p:nvPr/>
            </p:nvSpPr>
            <p:spPr bwMode="auto">
              <a:xfrm>
                <a:off x="4614" y="2738"/>
                <a:ext cx="69" cy="69"/>
              </a:xfrm>
              <a:prstGeom prst="star5">
                <a:avLst/>
              </a:prstGeom>
              <a:solidFill>
                <a:schemeClr val="accent1"/>
              </a:solidFill>
              <a:ln w="9525">
                <a:solidFill>
                  <a:srgbClr val="000000"/>
                </a:solidFill>
                <a:miter lim="800000"/>
                <a:headEnd/>
                <a:tailEnd/>
              </a:ln>
              <a:effectLst/>
            </p:spPr>
            <p:txBody>
              <a:bodyPr/>
              <a:lstStyle/>
              <a:p>
                <a:pPr>
                  <a:defRPr/>
                </a:pPr>
                <a:endParaRPr lang="en-US"/>
              </a:p>
            </p:txBody>
          </p:sp>
          <p:sp>
            <p:nvSpPr>
              <p:cNvPr id="1537096" name="AutoShape 72"/>
              <p:cNvSpPr>
                <a:spLocks noChangeAspect="1" noChangeArrowheads="1"/>
              </p:cNvSpPr>
              <p:nvPr/>
            </p:nvSpPr>
            <p:spPr bwMode="auto">
              <a:xfrm>
                <a:off x="4480" y="2693"/>
                <a:ext cx="69" cy="69"/>
              </a:xfrm>
              <a:prstGeom prst="star5">
                <a:avLst/>
              </a:prstGeom>
              <a:solidFill>
                <a:schemeClr val="accent1"/>
              </a:solidFill>
              <a:ln w="9525">
                <a:solidFill>
                  <a:srgbClr val="000000"/>
                </a:solidFill>
                <a:miter lim="800000"/>
                <a:headEnd/>
                <a:tailEnd/>
              </a:ln>
              <a:effectLst/>
            </p:spPr>
            <p:txBody>
              <a:bodyPr/>
              <a:lstStyle/>
              <a:p>
                <a:pPr>
                  <a:defRPr/>
                </a:pPr>
                <a:endParaRPr lang="en-US"/>
              </a:p>
            </p:txBody>
          </p:sp>
          <p:sp>
            <p:nvSpPr>
              <p:cNvPr id="1537097" name="AutoShape 73"/>
              <p:cNvSpPr>
                <a:spLocks noChangeAspect="1" noChangeArrowheads="1"/>
              </p:cNvSpPr>
              <p:nvPr/>
            </p:nvSpPr>
            <p:spPr bwMode="auto">
              <a:xfrm>
                <a:off x="4547" y="2592"/>
                <a:ext cx="69" cy="69"/>
              </a:xfrm>
              <a:prstGeom prst="star5">
                <a:avLst/>
              </a:prstGeom>
              <a:solidFill>
                <a:schemeClr val="accent1"/>
              </a:solidFill>
              <a:ln w="9525">
                <a:solidFill>
                  <a:srgbClr val="000000"/>
                </a:solidFill>
                <a:miter lim="800000"/>
                <a:headEnd/>
                <a:tailEnd/>
              </a:ln>
              <a:effectLst/>
            </p:spPr>
            <p:txBody>
              <a:bodyPr/>
              <a:lstStyle/>
              <a:p>
                <a:pPr>
                  <a:defRPr/>
                </a:pPr>
                <a:endParaRPr lang="en-US"/>
              </a:p>
            </p:txBody>
          </p:sp>
          <p:sp>
            <p:nvSpPr>
              <p:cNvPr id="6204" name="AutoShape 74"/>
              <p:cNvSpPr>
                <a:spLocks noChangeAspect="1" noChangeArrowheads="1"/>
              </p:cNvSpPr>
              <p:nvPr/>
            </p:nvSpPr>
            <p:spPr bwMode="auto">
              <a:xfrm>
                <a:off x="4984" y="2929"/>
                <a:ext cx="69" cy="69"/>
              </a:xfrm>
              <a:prstGeom prst="diamond">
                <a:avLst/>
              </a:prstGeom>
              <a:solidFill>
                <a:srgbClr val="FFCC00"/>
              </a:solidFill>
              <a:ln w="9525">
                <a:solidFill>
                  <a:srgbClr val="000000"/>
                </a:solidFill>
                <a:miter lim="800000"/>
                <a:headEnd/>
                <a:tailEnd/>
              </a:ln>
            </p:spPr>
            <p:txBody>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endParaRPr lang="en-US" altLang="en-US"/>
              </a:p>
            </p:txBody>
          </p:sp>
          <p:sp>
            <p:nvSpPr>
              <p:cNvPr id="6205" name="AutoShape 75"/>
              <p:cNvSpPr>
                <a:spLocks noChangeAspect="1" noChangeArrowheads="1"/>
              </p:cNvSpPr>
              <p:nvPr/>
            </p:nvSpPr>
            <p:spPr bwMode="auto">
              <a:xfrm>
                <a:off x="5163" y="2850"/>
                <a:ext cx="69" cy="69"/>
              </a:xfrm>
              <a:prstGeom prst="diamond">
                <a:avLst/>
              </a:prstGeom>
              <a:solidFill>
                <a:srgbClr val="FFCC00"/>
              </a:solidFill>
              <a:ln w="9525">
                <a:solidFill>
                  <a:srgbClr val="000000"/>
                </a:solidFill>
                <a:miter lim="800000"/>
                <a:headEnd/>
                <a:tailEnd/>
              </a:ln>
            </p:spPr>
            <p:txBody>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endParaRPr lang="en-US" altLang="en-US"/>
              </a:p>
            </p:txBody>
          </p:sp>
          <p:sp>
            <p:nvSpPr>
              <p:cNvPr id="6206" name="AutoShape 76"/>
              <p:cNvSpPr>
                <a:spLocks noChangeAspect="1" noChangeArrowheads="1"/>
              </p:cNvSpPr>
              <p:nvPr/>
            </p:nvSpPr>
            <p:spPr bwMode="auto">
              <a:xfrm>
                <a:off x="4984" y="2783"/>
                <a:ext cx="69" cy="69"/>
              </a:xfrm>
              <a:prstGeom prst="diamond">
                <a:avLst/>
              </a:prstGeom>
              <a:solidFill>
                <a:srgbClr val="FFCC00"/>
              </a:solidFill>
              <a:ln w="9525">
                <a:solidFill>
                  <a:srgbClr val="000000"/>
                </a:solidFill>
                <a:miter lim="800000"/>
                <a:headEnd/>
                <a:tailEnd/>
              </a:ln>
            </p:spPr>
            <p:txBody>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endParaRPr lang="en-US" altLang="en-US"/>
              </a:p>
            </p:txBody>
          </p:sp>
          <p:sp>
            <p:nvSpPr>
              <p:cNvPr id="6207" name="AutoShape 77"/>
              <p:cNvSpPr>
                <a:spLocks noChangeAspect="1" noChangeArrowheads="1"/>
              </p:cNvSpPr>
              <p:nvPr/>
            </p:nvSpPr>
            <p:spPr bwMode="auto">
              <a:xfrm flipV="1">
                <a:off x="3450" y="2693"/>
                <a:ext cx="69" cy="69"/>
              </a:xfrm>
              <a:prstGeom prst="star4">
                <a:avLst>
                  <a:gd name="adj" fmla="val 12500"/>
                </a:avLst>
              </a:prstGeom>
              <a:solidFill>
                <a:srgbClr val="FF0000"/>
              </a:solidFill>
              <a:ln w="9525">
                <a:solidFill>
                  <a:srgbClr val="000000"/>
                </a:solidFill>
                <a:miter lim="800000"/>
                <a:headEnd/>
                <a:tailEnd/>
              </a:ln>
            </p:spPr>
            <p:txBody>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endParaRPr lang="en-US" altLang="en-US"/>
              </a:p>
            </p:txBody>
          </p:sp>
          <p:sp>
            <p:nvSpPr>
              <p:cNvPr id="6208" name="AutoShape 78"/>
              <p:cNvSpPr>
                <a:spLocks noChangeAspect="1" noChangeArrowheads="1"/>
              </p:cNvSpPr>
              <p:nvPr/>
            </p:nvSpPr>
            <p:spPr bwMode="auto">
              <a:xfrm flipV="1">
                <a:off x="3248" y="2603"/>
                <a:ext cx="69" cy="69"/>
              </a:xfrm>
              <a:prstGeom prst="star4">
                <a:avLst>
                  <a:gd name="adj" fmla="val 12500"/>
                </a:avLst>
              </a:prstGeom>
              <a:solidFill>
                <a:srgbClr val="FF0000"/>
              </a:solidFill>
              <a:ln w="9525">
                <a:solidFill>
                  <a:srgbClr val="000000"/>
                </a:solidFill>
                <a:miter lim="800000"/>
                <a:headEnd/>
                <a:tailEnd/>
              </a:ln>
            </p:spPr>
            <p:txBody>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endParaRPr lang="en-US" altLang="en-US"/>
              </a:p>
            </p:txBody>
          </p:sp>
          <p:sp>
            <p:nvSpPr>
              <p:cNvPr id="6209" name="AutoShape 79"/>
              <p:cNvSpPr>
                <a:spLocks noChangeAspect="1" noChangeArrowheads="1"/>
              </p:cNvSpPr>
              <p:nvPr/>
            </p:nvSpPr>
            <p:spPr bwMode="auto">
              <a:xfrm flipV="1">
                <a:off x="3371" y="2592"/>
                <a:ext cx="69" cy="69"/>
              </a:xfrm>
              <a:prstGeom prst="star4">
                <a:avLst>
                  <a:gd name="adj" fmla="val 12500"/>
                </a:avLst>
              </a:prstGeom>
              <a:solidFill>
                <a:srgbClr val="FF0000"/>
              </a:solidFill>
              <a:ln w="9525">
                <a:solidFill>
                  <a:srgbClr val="000000"/>
                </a:solidFill>
                <a:miter lim="800000"/>
                <a:headEnd/>
                <a:tailEnd/>
              </a:ln>
            </p:spPr>
            <p:txBody>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endParaRPr lang="en-US" altLang="en-US"/>
              </a:p>
            </p:txBody>
          </p:sp>
          <p:sp>
            <p:nvSpPr>
              <p:cNvPr id="6210" name="AutoShape 80"/>
              <p:cNvSpPr>
                <a:spLocks noChangeAspect="1" noChangeArrowheads="1"/>
              </p:cNvSpPr>
              <p:nvPr/>
            </p:nvSpPr>
            <p:spPr bwMode="auto">
              <a:xfrm flipV="1">
                <a:off x="3327" y="2682"/>
                <a:ext cx="68" cy="69"/>
              </a:xfrm>
              <a:prstGeom prst="star4">
                <a:avLst>
                  <a:gd name="adj" fmla="val 12500"/>
                </a:avLst>
              </a:prstGeom>
              <a:solidFill>
                <a:srgbClr val="FF0000"/>
              </a:solidFill>
              <a:ln w="9525">
                <a:solidFill>
                  <a:srgbClr val="000000"/>
                </a:solidFill>
                <a:miter lim="800000"/>
                <a:headEnd/>
                <a:tailEnd/>
              </a:ln>
            </p:spPr>
            <p:txBody>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endParaRPr lang="en-US" altLang="en-US"/>
              </a:p>
            </p:txBody>
          </p:sp>
          <p:sp>
            <p:nvSpPr>
              <p:cNvPr id="6211" name="AutoShape 81"/>
              <p:cNvSpPr>
                <a:spLocks noChangeAspect="1" noChangeArrowheads="1"/>
              </p:cNvSpPr>
              <p:nvPr/>
            </p:nvSpPr>
            <p:spPr bwMode="auto">
              <a:xfrm flipV="1">
                <a:off x="3259" y="2895"/>
                <a:ext cx="69" cy="69"/>
              </a:xfrm>
              <a:prstGeom prst="flowChartExtract">
                <a:avLst/>
              </a:prstGeom>
              <a:solidFill>
                <a:srgbClr val="3366FF"/>
              </a:solidFill>
              <a:ln w="9525">
                <a:solidFill>
                  <a:srgbClr val="000000"/>
                </a:solidFill>
                <a:miter lim="800000"/>
                <a:headEnd/>
                <a:tailEnd/>
              </a:ln>
            </p:spPr>
            <p:txBody>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endParaRPr lang="en-US" altLang="en-US"/>
              </a:p>
            </p:txBody>
          </p:sp>
          <p:sp>
            <p:nvSpPr>
              <p:cNvPr id="6212" name="AutoShape 82"/>
              <p:cNvSpPr>
                <a:spLocks noChangeAspect="1" noChangeArrowheads="1"/>
              </p:cNvSpPr>
              <p:nvPr/>
            </p:nvSpPr>
            <p:spPr bwMode="auto">
              <a:xfrm flipV="1">
                <a:off x="3125" y="2940"/>
                <a:ext cx="69" cy="69"/>
              </a:xfrm>
              <a:prstGeom prst="flowChartExtract">
                <a:avLst/>
              </a:prstGeom>
              <a:solidFill>
                <a:srgbClr val="3366FF"/>
              </a:solidFill>
              <a:ln w="9525">
                <a:solidFill>
                  <a:srgbClr val="000000"/>
                </a:solidFill>
                <a:miter lim="800000"/>
                <a:headEnd/>
                <a:tailEnd/>
              </a:ln>
            </p:spPr>
            <p:txBody>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endParaRPr lang="en-US" altLang="en-US"/>
              </a:p>
            </p:txBody>
          </p:sp>
          <p:sp>
            <p:nvSpPr>
              <p:cNvPr id="6213" name="AutoShape 83"/>
              <p:cNvSpPr>
                <a:spLocks noChangeAspect="1" noChangeArrowheads="1"/>
              </p:cNvSpPr>
              <p:nvPr/>
            </p:nvSpPr>
            <p:spPr bwMode="auto">
              <a:xfrm flipV="1">
                <a:off x="3192" y="3041"/>
                <a:ext cx="69" cy="69"/>
              </a:xfrm>
              <a:prstGeom prst="flowChartExtract">
                <a:avLst/>
              </a:prstGeom>
              <a:solidFill>
                <a:srgbClr val="3366FF"/>
              </a:solidFill>
              <a:ln w="9525">
                <a:solidFill>
                  <a:srgbClr val="000000"/>
                </a:solidFill>
                <a:miter lim="800000"/>
                <a:headEnd/>
                <a:tailEnd/>
              </a:ln>
            </p:spPr>
            <p:txBody>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endParaRPr lang="en-US" altLang="en-US"/>
              </a:p>
            </p:txBody>
          </p:sp>
          <p:sp>
            <p:nvSpPr>
              <p:cNvPr id="6214" name="AutoShape 84"/>
              <p:cNvSpPr>
                <a:spLocks noChangeAspect="1" noChangeArrowheads="1"/>
              </p:cNvSpPr>
              <p:nvPr/>
            </p:nvSpPr>
            <p:spPr bwMode="auto">
              <a:xfrm flipV="1">
                <a:off x="3629" y="2704"/>
                <a:ext cx="69" cy="69"/>
              </a:xfrm>
              <a:prstGeom prst="star4">
                <a:avLst>
                  <a:gd name="adj" fmla="val 12500"/>
                </a:avLst>
              </a:prstGeom>
              <a:solidFill>
                <a:srgbClr val="FF0000"/>
              </a:solidFill>
              <a:ln w="9525">
                <a:solidFill>
                  <a:srgbClr val="000000"/>
                </a:solidFill>
                <a:miter lim="800000"/>
                <a:headEnd/>
                <a:tailEnd/>
              </a:ln>
            </p:spPr>
            <p:txBody>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endParaRPr lang="en-US" altLang="en-US"/>
              </a:p>
            </p:txBody>
          </p:sp>
          <p:sp>
            <p:nvSpPr>
              <p:cNvPr id="6215" name="AutoShape 85"/>
              <p:cNvSpPr>
                <a:spLocks noChangeAspect="1" noChangeArrowheads="1"/>
              </p:cNvSpPr>
              <p:nvPr/>
            </p:nvSpPr>
            <p:spPr bwMode="auto">
              <a:xfrm flipV="1">
                <a:off x="3808" y="2783"/>
                <a:ext cx="69" cy="69"/>
              </a:xfrm>
              <a:prstGeom prst="star4">
                <a:avLst>
                  <a:gd name="adj" fmla="val 12500"/>
                </a:avLst>
              </a:prstGeom>
              <a:solidFill>
                <a:srgbClr val="FF0000"/>
              </a:solidFill>
              <a:ln w="9525">
                <a:solidFill>
                  <a:srgbClr val="000000"/>
                </a:solidFill>
                <a:miter lim="800000"/>
                <a:headEnd/>
                <a:tailEnd/>
              </a:ln>
            </p:spPr>
            <p:txBody>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endParaRPr lang="en-US" altLang="en-US"/>
              </a:p>
            </p:txBody>
          </p:sp>
          <p:sp>
            <p:nvSpPr>
              <p:cNvPr id="6216" name="AutoShape 86"/>
              <p:cNvSpPr>
                <a:spLocks noChangeAspect="1" noChangeArrowheads="1"/>
              </p:cNvSpPr>
              <p:nvPr/>
            </p:nvSpPr>
            <p:spPr bwMode="auto">
              <a:xfrm flipV="1">
                <a:off x="3629" y="2850"/>
                <a:ext cx="69" cy="69"/>
              </a:xfrm>
              <a:prstGeom prst="star4">
                <a:avLst>
                  <a:gd name="adj" fmla="val 12500"/>
                </a:avLst>
              </a:prstGeom>
              <a:solidFill>
                <a:srgbClr val="FF0000"/>
              </a:solidFill>
              <a:ln w="9525">
                <a:solidFill>
                  <a:srgbClr val="000000"/>
                </a:solidFill>
                <a:miter lim="800000"/>
                <a:headEnd/>
                <a:tailEnd/>
              </a:ln>
            </p:spPr>
            <p:txBody>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endParaRPr lang="en-US" altLang="en-US"/>
              </a:p>
            </p:txBody>
          </p:sp>
        </p:grpSp>
        <p:sp>
          <p:nvSpPr>
            <p:cNvPr id="6196" name="Rectangle 88"/>
            <p:cNvSpPr>
              <a:spLocks noChangeArrowheads="1"/>
            </p:cNvSpPr>
            <p:nvPr/>
          </p:nvSpPr>
          <p:spPr bwMode="auto">
            <a:xfrm>
              <a:off x="3413" y="3244"/>
              <a:ext cx="144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r>
                <a:rPr lang="en-US" altLang="en-US" sz="1800" b="0">
                  <a:cs typeface="Times New Roman" pitchFamily="18" charset="0"/>
                </a:rPr>
                <a:t>Four Clusters</a:t>
              </a:r>
              <a:r>
                <a:rPr lang="en-US" altLang="en-US" sz="1800" b="0"/>
                <a:t> </a:t>
              </a:r>
            </a:p>
          </p:txBody>
        </p:sp>
      </p:grpSp>
      <p:grpSp>
        <p:nvGrpSpPr>
          <p:cNvPr id="6" name="Group 93"/>
          <p:cNvGrpSpPr>
            <a:grpSpLocks/>
          </p:cNvGrpSpPr>
          <p:nvPr/>
        </p:nvGrpSpPr>
        <p:grpSpPr bwMode="auto">
          <a:xfrm>
            <a:off x="685800" y="4114800"/>
            <a:ext cx="3344863" cy="1401763"/>
            <a:chOff x="432" y="2592"/>
            <a:chExt cx="2107" cy="883"/>
          </a:xfrm>
        </p:grpSpPr>
        <p:grpSp>
          <p:nvGrpSpPr>
            <p:cNvPr id="6173" name="Group 45"/>
            <p:cNvGrpSpPr>
              <a:grpSpLocks/>
            </p:cNvGrpSpPr>
            <p:nvPr/>
          </p:nvGrpSpPr>
          <p:grpSpPr bwMode="auto">
            <a:xfrm>
              <a:off x="432" y="2592"/>
              <a:ext cx="2107" cy="516"/>
              <a:chOff x="432" y="2592"/>
              <a:chExt cx="2107" cy="516"/>
            </a:xfrm>
          </p:grpSpPr>
          <p:sp>
            <p:nvSpPr>
              <p:cNvPr id="6175" name="AutoShape 46"/>
              <p:cNvSpPr>
                <a:spLocks noChangeAspect="1" noChangeArrowheads="1"/>
              </p:cNvSpPr>
              <p:nvPr/>
            </p:nvSpPr>
            <p:spPr bwMode="auto">
              <a:xfrm>
                <a:off x="2112" y="2939"/>
                <a:ext cx="69" cy="68"/>
              </a:xfrm>
              <a:prstGeom prst="triangle">
                <a:avLst>
                  <a:gd name="adj" fmla="val 50000"/>
                </a:avLst>
              </a:prstGeom>
              <a:solidFill>
                <a:srgbClr val="3366FF"/>
              </a:solidFill>
              <a:ln w="9525">
                <a:solidFill>
                  <a:srgbClr val="000000"/>
                </a:solidFill>
                <a:miter lim="800000"/>
                <a:headEnd/>
                <a:tailEnd/>
              </a:ln>
            </p:spPr>
            <p:txBody>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endParaRPr lang="en-US" altLang="en-US"/>
              </a:p>
            </p:txBody>
          </p:sp>
          <p:sp>
            <p:nvSpPr>
              <p:cNvPr id="6176" name="AutoShape 47"/>
              <p:cNvSpPr>
                <a:spLocks noChangeAspect="1" noChangeArrowheads="1"/>
              </p:cNvSpPr>
              <p:nvPr/>
            </p:nvSpPr>
            <p:spPr bwMode="auto">
              <a:xfrm>
                <a:off x="1910" y="3028"/>
                <a:ext cx="69" cy="69"/>
              </a:xfrm>
              <a:prstGeom prst="triangle">
                <a:avLst>
                  <a:gd name="adj" fmla="val 50000"/>
                </a:avLst>
              </a:prstGeom>
              <a:solidFill>
                <a:srgbClr val="3366FF"/>
              </a:solidFill>
              <a:ln w="9525">
                <a:solidFill>
                  <a:srgbClr val="000000"/>
                </a:solidFill>
                <a:miter lim="800000"/>
                <a:headEnd/>
                <a:tailEnd/>
              </a:ln>
            </p:spPr>
            <p:txBody>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endParaRPr lang="en-US" altLang="en-US"/>
              </a:p>
            </p:txBody>
          </p:sp>
          <p:sp>
            <p:nvSpPr>
              <p:cNvPr id="6177" name="AutoShape 48"/>
              <p:cNvSpPr>
                <a:spLocks noChangeAspect="1" noChangeArrowheads="1"/>
              </p:cNvSpPr>
              <p:nvPr/>
            </p:nvSpPr>
            <p:spPr bwMode="auto">
              <a:xfrm>
                <a:off x="2033" y="3039"/>
                <a:ext cx="69" cy="69"/>
              </a:xfrm>
              <a:prstGeom prst="triangle">
                <a:avLst>
                  <a:gd name="adj" fmla="val 50000"/>
                </a:avLst>
              </a:prstGeom>
              <a:solidFill>
                <a:srgbClr val="3366FF"/>
              </a:solidFill>
              <a:ln w="9525">
                <a:solidFill>
                  <a:srgbClr val="000000"/>
                </a:solidFill>
                <a:miter lim="800000"/>
                <a:headEnd/>
                <a:tailEnd/>
              </a:ln>
            </p:spPr>
            <p:txBody>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endParaRPr lang="en-US" altLang="en-US"/>
              </a:p>
            </p:txBody>
          </p:sp>
          <p:sp>
            <p:nvSpPr>
              <p:cNvPr id="6178" name="AutoShape 49"/>
              <p:cNvSpPr>
                <a:spLocks noChangeAspect="1" noChangeArrowheads="1"/>
              </p:cNvSpPr>
              <p:nvPr/>
            </p:nvSpPr>
            <p:spPr bwMode="auto">
              <a:xfrm>
                <a:off x="1989" y="2950"/>
                <a:ext cx="68" cy="69"/>
              </a:xfrm>
              <a:prstGeom prst="triangle">
                <a:avLst>
                  <a:gd name="adj" fmla="val 50000"/>
                </a:avLst>
              </a:prstGeom>
              <a:solidFill>
                <a:srgbClr val="3366FF"/>
              </a:solidFill>
              <a:ln w="9525">
                <a:solidFill>
                  <a:srgbClr val="000000"/>
                </a:solidFill>
                <a:miter lim="800000"/>
                <a:headEnd/>
                <a:tailEnd/>
              </a:ln>
            </p:spPr>
            <p:txBody>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endParaRPr lang="en-US" altLang="en-US"/>
              </a:p>
            </p:txBody>
          </p:sp>
          <p:sp>
            <p:nvSpPr>
              <p:cNvPr id="6179" name="AutoShape 50"/>
              <p:cNvSpPr>
                <a:spLocks noChangeAspect="1" noChangeArrowheads="1"/>
              </p:cNvSpPr>
              <p:nvPr/>
            </p:nvSpPr>
            <p:spPr bwMode="auto">
              <a:xfrm>
                <a:off x="1921" y="2737"/>
                <a:ext cx="69" cy="69"/>
              </a:xfrm>
              <a:prstGeom prst="triangle">
                <a:avLst>
                  <a:gd name="adj" fmla="val 50000"/>
                </a:avLst>
              </a:prstGeom>
              <a:solidFill>
                <a:srgbClr val="3366FF"/>
              </a:solidFill>
              <a:ln w="9525">
                <a:solidFill>
                  <a:srgbClr val="000000"/>
                </a:solidFill>
                <a:miter lim="800000"/>
                <a:headEnd/>
                <a:tailEnd/>
              </a:ln>
            </p:spPr>
            <p:txBody>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endParaRPr lang="en-US" altLang="en-US"/>
              </a:p>
            </p:txBody>
          </p:sp>
          <p:sp>
            <p:nvSpPr>
              <p:cNvPr id="6180" name="AutoShape 51"/>
              <p:cNvSpPr>
                <a:spLocks noChangeAspect="1" noChangeArrowheads="1"/>
              </p:cNvSpPr>
              <p:nvPr/>
            </p:nvSpPr>
            <p:spPr bwMode="auto">
              <a:xfrm>
                <a:off x="1787" y="2693"/>
                <a:ext cx="69" cy="68"/>
              </a:xfrm>
              <a:prstGeom prst="triangle">
                <a:avLst>
                  <a:gd name="adj" fmla="val 50000"/>
                </a:avLst>
              </a:prstGeom>
              <a:solidFill>
                <a:srgbClr val="3366FF"/>
              </a:solidFill>
              <a:ln w="9525">
                <a:solidFill>
                  <a:srgbClr val="000000"/>
                </a:solidFill>
                <a:miter lim="800000"/>
                <a:headEnd/>
                <a:tailEnd/>
              </a:ln>
            </p:spPr>
            <p:txBody>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endParaRPr lang="en-US" altLang="en-US"/>
              </a:p>
            </p:txBody>
          </p:sp>
          <p:sp>
            <p:nvSpPr>
              <p:cNvPr id="6181" name="AutoShape 52"/>
              <p:cNvSpPr>
                <a:spLocks noChangeAspect="1" noChangeArrowheads="1"/>
              </p:cNvSpPr>
              <p:nvPr/>
            </p:nvSpPr>
            <p:spPr bwMode="auto">
              <a:xfrm>
                <a:off x="1854" y="2592"/>
                <a:ext cx="69" cy="69"/>
              </a:xfrm>
              <a:prstGeom prst="triangle">
                <a:avLst>
                  <a:gd name="adj" fmla="val 50000"/>
                </a:avLst>
              </a:prstGeom>
              <a:solidFill>
                <a:srgbClr val="3366FF"/>
              </a:solidFill>
              <a:ln w="9525">
                <a:solidFill>
                  <a:srgbClr val="000000"/>
                </a:solidFill>
                <a:miter lim="800000"/>
                <a:headEnd/>
                <a:tailEnd/>
              </a:ln>
            </p:spPr>
            <p:txBody>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endParaRPr lang="en-US" altLang="en-US"/>
              </a:p>
            </p:txBody>
          </p:sp>
          <p:sp>
            <p:nvSpPr>
              <p:cNvPr id="6182" name="AutoShape 53"/>
              <p:cNvSpPr>
                <a:spLocks noChangeAspect="1" noChangeArrowheads="1"/>
              </p:cNvSpPr>
              <p:nvPr/>
            </p:nvSpPr>
            <p:spPr bwMode="auto">
              <a:xfrm>
                <a:off x="2291" y="2927"/>
                <a:ext cx="69" cy="69"/>
              </a:xfrm>
              <a:prstGeom prst="triangle">
                <a:avLst>
                  <a:gd name="adj" fmla="val 50000"/>
                </a:avLst>
              </a:prstGeom>
              <a:solidFill>
                <a:srgbClr val="3366FF"/>
              </a:solidFill>
              <a:ln w="9525">
                <a:solidFill>
                  <a:srgbClr val="000000"/>
                </a:solidFill>
                <a:miter lim="800000"/>
                <a:headEnd/>
                <a:tailEnd/>
              </a:ln>
            </p:spPr>
            <p:txBody>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endParaRPr lang="en-US" altLang="en-US"/>
              </a:p>
            </p:txBody>
          </p:sp>
          <p:sp>
            <p:nvSpPr>
              <p:cNvPr id="6183" name="AutoShape 54"/>
              <p:cNvSpPr>
                <a:spLocks noChangeAspect="1" noChangeArrowheads="1"/>
              </p:cNvSpPr>
              <p:nvPr/>
            </p:nvSpPr>
            <p:spPr bwMode="auto">
              <a:xfrm>
                <a:off x="2470" y="2849"/>
                <a:ext cx="69" cy="69"/>
              </a:xfrm>
              <a:prstGeom prst="triangle">
                <a:avLst>
                  <a:gd name="adj" fmla="val 50000"/>
                </a:avLst>
              </a:prstGeom>
              <a:solidFill>
                <a:srgbClr val="3366FF"/>
              </a:solidFill>
              <a:ln w="9525">
                <a:solidFill>
                  <a:srgbClr val="000000"/>
                </a:solidFill>
                <a:miter lim="800000"/>
                <a:headEnd/>
                <a:tailEnd/>
              </a:ln>
            </p:spPr>
            <p:txBody>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endParaRPr lang="en-US" altLang="en-US"/>
              </a:p>
            </p:txBody>
          </p:sp>
          <p:sp>
            <p:nvSpPr>
              <p:cNvPr id="6184" name="AutoShape 55"/>
              <p:cNvSpPr>
                <a:spLocks noChangeAspect="1" noChangeArrowheads="1"/>
              </p:cNvSpPr>
              <p:nvPr/>
            </p:nvSpPr>
            <p:spPr bwMode="auto">
              <a:xfrm>
                <a:off x="2291" y="2782"/>
                <a:ext cx="69" cy="69"/>
              </a:xfrm>
              <a:prstGeom prst="triangle">
                <a:avLst>
                  <a:gd name="adj" fmla="val 50000"/>
                </a:avLst>
              </a:prstGeom>
              <a:solidFill>
                <a:srgbClr val="3366FF"/>
              </a:solidFill>
              <a:ln w="9525">
                <a:solidFill>
                  <a:srgbClr val="000000"/>
                </a:solidFill>
                <a:miter lim="800000"/>
                <a:headEnd/>
                <a:tailEnd/>
              </a:ln>
            </p:spPr>
            <p:txBody>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endParaRPr lang="en-US" altLang="en-US"/>
              </a:p>
            </p:txBody>
          </p:sp>
          <p:sp>
            <p:nvSpPr>
              <p:cNvPr id="6185" name="Rectangle 56"/>
              <p:cNvSpPr>
                <a:spLocks noChangeAspect="1" noChangeArrowheads="1"/>
              </p:cNvSpPr>
              <p:nvPr/>
            </p:nvSpPr>
            <p:spPr bwMode="auto">
              <a:xfrm flipV="1">
                <a:off x="757" y="2693"/>
                <a:ext cx="69" cy="68"/>
              </a:xfrm>
              <a:prstGeom prst="rect">
                <a:avLst/>
              </a:prstGeom>
              <a:solidFill>
                <a:srgbClr val="FF0000"/>
              </a:solidFill>
              <a:ln w="9525">
                <a:solidFill>
                  <a:srgbClr val="000000"/>
                </a:solidFill>
                <a:miter lim="800000"/>
                <a:headEnd/>
                <a:tailEnd/>
              </a:ln>
            </p:spPr>
            <p:txBody>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endParaRPr lang="en-US" altLang="en-US"/>
              </a:p>
            </p:txBody>
          </p:sp>
          <p:sp>
            <p:nvSpPr>
              <p:cNvPr id="6186" name="Rectangle 57"/>
              <p:cNvSpPr>
                <a:spLocks noChangeAspect="1" noChangeArrowheads="1"/>
              </p:cNvSpPr>
              <p:nvPr/>
            </p:nvSpPr>
            <p:spPr bwMode="auto">
              <a:xfrm flipV="1">
                <a:off x="555" y="2603"/>
                <a:ext cx="69" cy="69"/>
              </a:xfrm>
              <a:prstGeom prst="rect">
                <a:avLst/>
              </a:prstGeom>
              <a:solidFill>
                <a:srgbClr val="FF0000"/>
              </a:solidFill>
              <a:ln w="9525">
                <a:solidFill>
                  <a:srgbClr val="000000"/>
                </a:solidFill>
                <a:miter lim="800000"/>
                <a:headEnd/>
                <a:tailEnd/>
              </a:ln>
            </p:spPr>
            <p:txBody>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endParaRPr lang="en-US" altLang="en-US"/>
              </a:p>
            </p:txBody>
          </p:sp>
          <p:sp>
            <p:nvSpPr>
              <p:cNvPr id="6187" name="Rectangle 58"/>
              <p:cNvSpPr>
                <a:spLocks noChangeAspect="1" noChangeArrowheads="1"/>
              </p:cNvSpPr>
              <p:nvPr/>
            </p:nvSpPr>
            <p:spPr bwMode="auto">
              <a:xfrm flipV="1">
                <a:off x="678" y="2592"/>
                <a:ext cx="69" cy="69"/>
              </a:xfrm>
              <a:prstGeom prst="rect">
                <a:avLst/>
              </a:prstGeom>
              <a:solidFill>
                <a:srgbClr val="FF0000"/>
              </a:solidFill>
              <a:ln w="9525">
                <a:solidFill>
                  <a:srgbClr val="000000"/>
                </a:solidFill>
                <a:miter lim="800000"/>
                <a:headEnd/>
                <a:tailEnd/>
              </a:ln>
            </p:spPr>
            <p:txBody>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endParaRPr lang="en-US" altLang="en-US"/>
              </a:p>
            </p:txBody>
          </p:sp>
          <p:sp>
            <p:nvSpPr>
              <p:cNvPr id="6188" name="Rectangle 59"/>
              <p:cNvSpPr>
                <a:spLocks noChangeAspect="1" noChangeArrowheads="1"/>
              </p:cNvSpPr>
              <p:nvPr/>
            </p:nvSpPr>
            <p:spPr bwMode="auto">
              <a:xfrm flipV="1">
                <a:off x="634" y="2681"/>
                <a:ext cx="68" cy="69"/>
              </a:xfrm>
              <a:prstGeom prst="rect">
                <a:avLst/>
              </a:prstGeom>
              <a:solidFill>
                <a:srgbClr val="FF0000"/>
              </a:solidFill>
              <a:ln w="9525">
                <a:solidFill>
                  <a:srgbClr val="000000"/>
                </a:solidFill>
                <a:miter lim="800000"/>
                <a:headEnd/>
                <a:tailEnd/>
              </a:ln>
            </p:spPr>
            <p:txBody>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endParaRPr lang="en-US" altLang="en-US"/>
              </a:p>
            </p:txBody>
          </p:sp>
          <p:sp>
            <p:nvSpPr>
              <p:cNvPr id="6189" name="Rectangle 60"/>
              <p:cNvSpPr>
                <a:spLocks noChangeAspect="1" noChangeArrowheads="1"/>
              </p:cNvSpPr>
              <p:nvPr/>
            </p:nvSpPr>
            <p:spPr bwMode="auto">
              <a:xfrm flipV="1">
                <a:off x="566" y="2894"/>
                <a:ext cx="69" cy="69"/>
              </a:xfrm>
              <a:prstGeom prst="rect">
                <a:avLst/>
              </a:prstGeom>
              <a:solidFill>
                <a:srgbClr val="FF0000"/>
              </a:solidFill>
              <a:ln w="9525">
                <a:solidFill>
                  <a:srgbClr val="000000"/>
                </a:solidFill>
                <a:miter lim="800000"/>
                <a:headEnd/>
                <a:tailEnd/>
              </a:ln>
            </p:spPr>
            <p:txBody>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endParaRPr lang="en-US" altLang="en-US"/>
              </a:p>
            </p:txBody>
          </p:sp>
          <p:sp>
            <p:nvSpPr>
              <p:cNvPr id="6190" name="Rectangle 61"/>
              <p:cNvSpPr>
                <a:spLocks noChangeAspect="1" noChangeArrowheads="1"/>
              </p:cNvSpPr>
              <p:nvPr/>
            </p:nvSpPr>
            <p:spPr bwMode="auto">
              <a:xfrm flipV="1">
                <a:off x="432" y="2939"/>
                <a:ext cx="69" cy="68"/>
              </a:xfrm>
              <a:prstGeom prst="rect">
                <a:avLst/>
              </a:prstGeom>
              <a:solidFill>
                <a:srgbClr val="FF0000"/>
              </a:solidFill>
              <a:ln w="9525">
                <a:solidFill>
                  <a:srgbClr val="000000"/>
                </a:solidFill>
                <a:miter lim="800000"/>
                <a:headEnd/>
                <a:tailEnd/>
              </a:ln>
            </p:spPr>
            <p:txBody>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endParaRPr lang="en-US" altLang="en-US"/>
              </a:p>
            </p:txBody>
          </p:sp>
          <p:sp>
            <p:nvSpPr>
              <p:cNvPr id="6191" name="Rectangle 62"/>
              <p:cNvSpPr>
                <a:spLocks noChangeAspect="1" noChangeArrowheads="1"/>
              </p:cNvSpPr>
              <p:nvPr/>
            </p:nvSpPr>
            <p:spPr bwMode="auto">
              <a:xfrm flipV="1">
                <a:off x="499" y="3039"/>
                <a:ext cx="69" cy="69"/>
              </a:xfrm>
              <a:prstGeom prst="rect">
                <a:avLst/>
              </a:prstGeom>
              <a:solidFill>
                <a:srgbClr val="FF0000"/>
              </a:solidFill>
              <a:ln w="9525">
                <a:solidFill>
                  <a:srgbClr val="000000"/>
                </a:solidFill>
                <a:miter lim="800000"/>
                <a:headEnd/>
                <a:tailEnd/>
              </a:ln>
            </p:spPr>
            <p:txBody>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endParaRPr lang="en-US" altLang="en-US"/>
              </a:p>
            </p:txBody>
          </p:sp>
          <p:sp>
            <p:nvSpPr>
              <p:cNvPr id="6192" name="Rectangle 63"/>
              <p:cNvSpPr>
                <a:spLocks noChangeAspect="1" noChangeArrowheads="1"/>
              </p:cNvSpPr>
              <p:nvPr/>
            </p:nvSpPr>
            <p:spPr bwMode="auto">
              <a:xfrm flipV="1">
                <a:off x="936" y="2704"/>
                <a:ext cx="69" cy="69"/>
              </a:xfrm>
              <a:prstGeom prst="rect">
                <a:avLst/>
              </a:prstGeom>
              <a:solidFill>
                <a:srgbClr val="FF0000"/>
              </a:solidFill>
              <a:ln w="9525">
                <a:solidFill>
                  <a:srgbClr val="000000"/>
                </a:solidFill>
                <a:miter lim="800000"/>
                <a:headEnd/>
                <a:tailEnd/>
              </a:ln>
            </p:spPr>
            <p:txBody>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endParaRPr lang="en-US" altLang="en-US"/>
              </a:p>
            </p:txBody>
          </p:sp>
          <p:sp>
            <p:nvSpPr>
              <p:cNvPr id="6193" name="Rectangle 64"/>
              <p:cNvSpPr>
                <a:spLocks noChangeAspect="1" noChangeArrowheads="1"/>
              </p:cNvSpPr>
              <p:nvPr/>
            </p:nvSpPr>
            <p:spPr bwMode="auto">
              <a:xfrm flipV="1">
                <a:off x="1115" y="2782"/>
                <a:ext cx="69" cy="69"/>
              </a:xfrm>
              <a:prstGeom prst="rect">
                <a:avLst/>
              </a:prstGeom>
              <a:solidFill>
                <a:srgbClr val="FF0000"/>
              </a:solidFill>
              <a:ln w="9525">
                <a:solidFill>
                  <a:srgbClr val="000000"/>
                </a:solidFill>
                <a:miter lim="800000"/>
                <a:headEnd/>
                <a:tailEnd/>
              </a:ln>
            </p:spPr>
            <p:txBody>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endParaRPr lang="en-US" altLang="en-US"/>
              </a:p>
            </p:txBody>
          </p:sp>
          <p:sp>
            <p:nvSpPr>
              <p:cNvPr id="6194" name="Rectangle 65"/>
              <p:cNvSpPr>
                <a:spLocks noChangeAspect="1" noChangeArrowheads="1"/>
              </p:cNvSpPr>
              <p:nvPr/>
            </p:nvSpPr>
            <p:spPr bwMode="auto">
              <a:xfrm flipV="1">
                <a:off x="936" y="2849"/>
                <a:ext cx="69" cy="69"/>
              </a:xfrm>
              <a:prstGeom prst="rect">
                <a:avLst/>
              </a:prstGeom>
              <a:solidFill>
                <a:srgbClr val="FF0000"/>
              </a:solidFill>
              <a:ln w="9525">
                <a:solidFill>
                  <a:srgbClr val="000000"/>
                </a:solidFill>
                <a:miter lim="800000"/>
                <a:headEnd/>
                <a:tailEnd/>
              </a:ln>
            </p:spPr>
            <p:txBody>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endParaRPr lang="en-US" altLang="en-US"/>
              </a:p>
            </p:txBody>
          </p:sp>
        </p:grpSp>
        <p:sp>
          <p:nvSpPr>
            <p:cNvPr id="6174" name="Rectangle 89"/>
            <p:cNvSpPr>
              <a:spLocks noChangeArrowheads="1"/>
            </p:cNvSpPr>
            <p:nvPr/>
          </p:nvSpPr>
          <p:spPr bwMode="auto">
            <a:xfrm>
              <a:off x="624" y="3244"/>
              <a:ext cx="144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r>
                <a:rPr lang="en-US" altLang="en-US" sz="1800" b="0">
                  <a:cs typeface="Times New Roman" pitchFamily="18" charset="0"/>
                </a:rPr>
                <a:t>Two Clusters</a:t>
              </a:r>
              <a:r>
                <a:rPr lang="en-US" altLang="en-US" sz="1800" b="0"/>
                <a:t> </a:t>
              </a:r>
            </a:p>
          </p:txBody>
        </p:sp>
      </p:grpSp>
      <p:grpSp>
        <p:nvGrpSpPr>
          <p:cNvPr id="8" name="Group 92"/>
          <p:cNvGrpSpPr>
            <a:grpSpLocks/>
          </p:cNvGrpSpPr>
          <p:nvPr/>
        </p:nvGrpSpPr>
        <p:grpSpPr bwMode="auto">
          <a:xfrm>
            <a:off x="4960938" y="1905000"/>
            <a:ext cx="3344862" cy="1509713"/>
            <a:chOff x="3125" y="1200"/>
            <a:chExt cx="2107" cy="951"/>
          </a:xfrm>
        </p:grpSpPr>
        <p:grpSp>
          <p:nvGrpSpPr>
            <p:cNvPr id="6151" name="Group 24"/>
            <p:cNvGrpSpPr>
              <a:grpSpLocks/>
            </p:cNvGrpSpPr>
            <p:nvPr/>
          </p:nvGrpSpPr>
          <p:grpSpPr bwMode="auto">
            <a:xfrm>
              <a:off x="3125" y="1200"/>
              <a:ext cx="2107" cy="518"/>
              <a:chOff x="3125" y="1200"/>
              <a:chExt cx="2107" cy="518"/>
            </a:xfrm>
          </p:grpSpPr>
          <p:sp>
            <p:nvSpPr>
              <p:cNvPr id="6153" name="AutoShape 25"/>
              <p:cNvSpPr>
                <a:spLocks noChangeAspect="1" noChangeArrowheads="1"/>
              </p:cNvSpPr>
              <p:nvPr/>
            </p:nvSpPr>
            <p:spPr bwMode="auto">
              <a:xfrm>
                <a:off x="4805" y="1548"/>
                <a:ext cx="69" cy="69"/>
              </a:xfrm>
              <a:prstGeom prst="diamond">
                <a:avLst/>
              </a:prstGeom>
              <a:solidFill>
                <a:srgbClr val="FF9900"/>
              </a:solidFill>
              <a:ln w="9525">
                <a:solidFill>
                  <a:srgbClr val="000000"/>
                </a:solidFill>
                <a:miter lim="800000"/>
                <a:headEnd/>
                <a:tailEnd/>
              </a:ln>
            </p:spPr>
            <p:txBody>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endParaRPr lang="en-US" altLang="en-US"/>
              </a:p>
            </p:txBody>
          </p:sp>
          <p:sp>
            <p:nvSpPr>
              <p:cNvPr id="6154" name="AutoShape 26"/>
              <p:cNvSpPr>
                <a:spLocks noChangeAspect="1" noChangeArrowheads="1"/>
              </p:cNvSpPr>
              <p:nvPr/>
            </p:nvSpPr>
            <p:spPr bwMode="auto">
              <a:xfrm>
                <a:off x="4603" y="1638"/>
                <a:ext cx="69" cy="69"/>
              </a:xfrm>
              <a:prstGeom prst="diamond">
                <a:avLst/>
              </a:prstGeom>
              <a:solidFill>
                <a:srgbClr val="FF9900"/>
              </a:solidFill>
              <a:ln w="9525">
                <a:solidFill>
                  <a:srgbClr val="000000"/>
                </a:solidFill>
                <a:miter lim="800000"/>
                <a:headEnd/>
                <a:tailEnd/>
              </a:ln>
            </p:spPr>
            <p:txBody>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endParaRPr lang="en-US" altLang="en-US"/>
              </a:p>
            </p:txBody>
          </p:sp>
          <p:sp>
            <p:nvSpPr>
              <p:cNvPr id="6155" name="AutoShape 27"/>
              <p:cNvSpPr>
                <a:spLocks noChangeAspect="1" noChangeArrowheads="1"/>
              </p:cNvSpPr>
              <p:nvPr/>
            </p:nvSpPr>
            <p:spPr bwMode="auto">
              <a:xfrm>
                <a:off x="4726" y="1649"/>
                <a:ext cx="69" cy="69"/>
              </a:xfrm>
              <a:prstGeom prst="diamond">
                <a:avLst/>
              </a:prstGeom>
              <a:solidFill>
                <a:srgbClr val="FF9900"/>
              </a:solidFill>
              <a:ln w="9525">
                <a:solidFill>
                  <a:srgbClr val="000000"/>
                </a:solidFill>
                <a:miter lim="800000"/>
                <a:headEnd/>
                <a:tailEnd/>
              </a:ln>
            </p:spPr>
            <p:txBody>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endParaRPr lang="en-US" altLang="en-US"/>
              </a:p>
            </p:txBody>
          </p:sp>
          <p:sp>
            <p:nvSpPr>
              <p:cNvPr id="6156" name="AutoShape 28"/>
              <p:cNvSpPr>
                <a:spLocks noChangeAspect="1" noChangeArrowheads="1"/>
              </p:cNvSpPr>
              <p:nvPr/>
            </p:nvSpPr>
            <p:spPr bwMode="auto">
              <a:xfrm>
                <a:off x="4682" y="1559"/>
                <a:ext cx="68" cy="69"/>
              </a:xfrm>
              <a:prstGeom prst="diamond">
                <a:avLst/>
              </a:prstGeom>
              <a:solidFill>
                <a:srgbClr val="FF9900"/>
              </a:solidFill>
              <a:ln w="9525">
                <a:solidFill>
                  <a:srgbClr val="000000"/>
                </a:solidFill>
                <a:miter lim="800000"/>
                <a:headEnd/>
                <a:tailEnd/>
              </a:ln>
            </p:spPr>
            <p:txBody>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endParaRPr lang="en-US" altLang="en-US"/>
              </a:p>
            </p:txBody>
          </p:sp>
          <p:sp>
            <p:nvSpPr>
              <p:cNvPr id="1537053" name="AutoShape 29"/>
              <p:cNvSpPr>
                <a:spLocks noChangeAspect="1" noChangeArrowheads="1"/>
              </p:cNvSpPr>
              <p:nvPr/>
            </p:nvSpPr>
            <p:spPr bwMode="auto">
              <a:xfrm>
                <a:off x="4614" y="1346"/>
                <a:ext cx="69" cy="69"/>
              </a:xfrm>
              <a:prstGeom prst="star5">
                <a:avLst/>
              </a:prstGeom>
              <a:solidFill>
                <a:schemeClr val="accent1"/>
              </a:solidFill>
              <a:ln w="9525">
                <a:solidFill>
                  <a:srgbClr val="000000"/>
                </a:solidFill>
                <a:miter lim="800000"/>
                <a:headEnd/>
                <a:tailEnd/>
              </a:ln>
              <a:effectLst/>
            </p:spPr>
            <p:txBody>
              <a:bodyPr/>
              <a:lstStyle/>
              <a:p>
                <a:pPr>
                  <a:defRPr/>
                </a:pPr>
                <a:endParaRPr lang="en-US"/>
              </a:p>
            </p:txBody>
          </p:sp>
          <p:sp>
            <p:nvSpPr>
              <p:cNvPr id="1537054" name="AutoShape 30"/>
              <p:cNvSpPr>
                <a:spLocks noChangeAspect="1" noChangeArrowheads="1"/>
              </p:cNvSpPr>
              <p:nvPr/>
            </p:nvSpPr>
            <p:spPr bwMode="auto">
              <a:xfrm>
                <a:off x="4480" y="1301"/>
                <a:ext cx="69" cy="69"/>
              </a:xfrm>
              <a:prstGeom prst="star5">
                <a:avLst/>
              </a:prstGeom>
              <a:solidFill>
                <a:schemeClr val="accent1"/>
              </a:solidFill>
              <a:ln w="9525">
                <a:solidFill>
                  <a:srgbClr val="000000"/>
                </a:solidFill>
                <a:miter lim="800000"/>
                <a:headEnd/>
                <a:tailEnd/>
              </a:ln>
              <a:effectLst/>
            </p:spPr>
            <p:txBody>
              <a:bodyPr/>
              <a:lstStyle/>
              <a:p>
                <a:pPr>
                  <a:defRPr/>
                </a:pPr>
                <a:endParaRPr lang="en-US"/>
              </a:p>
            </p:txBody>
          </p:sp>
          <p:sp>
            <p:nvSpPr>
              <p:cNvPr id="1537055" name="AutoShape 31"/>
              <p:cNvSpPr>
                <a:spLocks noChangeAspect="1" noChangeArrowheads="1"/>
              </p:cNvSpPr>
              <p:nvPr/>
            </p:nvSpPr>
            <p:spPr bwMode="auto">
              <a:xfrm>
                <a:off x="4547" y="1200"/>
                <a:ext cx="69" cy="69"/>
              </a:xfrm>
              <a:prstGeom prst="star5">
                <a:avLst/>
              </a:prstGeom>
              <a:solidFill>
                <a:schemeClr val="accent1"/>
              </a:solidFill>
              <a:ln w="9525">
                <a:solidFill>
                  <a:srgbClr val="000000"/>
                </a:solidFill>
                <a:miter lim="800000"/>
                <a:headEnd/>
                <a:tailEnd/>
              </a:ln>
              <a:effectLst/>
            </p:spPr>
            <p:txBody>
              <a:bodyPr/>
              <a:lstStyle/>
              <a:p>
                <a:pPr>
                  <a:defRPr/>
                </a:pPr>
                <a:endParaRPr lang="en-US"/>
              </a:p>
            </p:txBody>
          </p:sp>
          <p:sp>
            <p:nvSpPr>
              <p:cNvPr id="6160" name="Rectangle 32"/>
              <p:cNvSpPr>
                <a:spLocks noChangeAspect="1" noChangeArrowheads="1"/>
              </p:cNvSpPr>
              <p:nvPr/>
            </p:nvSpPr>
            <p:spPr bwMode="auto">
              <a:xfrm>
                <a:off x="4984" y="1537"/>
                <a:ext cx="69" cy="69"/>
              </a:xfrm>
              <a:prstGeom prst="rect">
                <a:avLst/>
              </a:prstGeom>
              <a:solidFill>
                <a:srgbClr val="FFFF00"/>
              </a:solidFill>
              <a:ln w="9525">
                <a:solidFill>
                  <a:srgbClr val="000000"/>
                </a:solidFill>
                <a:miter lim="800000"/>
                <a:headEnd/>
                <a:tailEnd/>
              </a:ln>
            </p:spPr>
            <p:txBody>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endParaRPr lang="en-US" altLang="en-US"/>
              </a:p>
            </p:txBody>
          </p:sp>
          <p:sp>
            <p:nvSpPr>
              <p:cNvPr id="6161" name="Rectangle 33"/>
              <p:cNvSpPr>
                <a:spLocks noChangeAspect="1" noChangeArrowheads="1"/>
              </p:cNvSpPr>
              <p:nvPr/>
            </p:nvSpPr>
            <p:spPr bwMode="auto">
              <a:xfrm>
                <a:off x="5163" y="1458"/>
                <a:ext cx="69" cy="69"/>
              </a:xfrm>
              <a:prstGeom prst="rect">
                <a:avLst/>
              </a:prstGeom>
              <a:solidFill>
                <a:srgbClr val="FFFF00"/>
              </a:solidFill>
              <a:ln w="9525">
                <a:solidFill>
                  <a:srgbClr val="000000"/>
                </a:solidFill>
                <a:miter lim="800000"/>
                <a:headEnd/>
                <a:tailEnd/>
              </a:ln>
            </p:spPr>
            <p:txBody>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endParaRPr lang="en-US" altLang="en-US"/>
              </a:p>
            </p:txBody>
          </p:sp>
          <p:sp>
            <p:nvSpPr>
              <p:cNvPr id="6162" name="Rectangle 34"/>
              <p:cNvSpPr>
                <a:spLocks noChangeAspect="1" noChangeArrowheads="1"/>
              </p:cNvSpPr>
              <p:nvPr/>
            </p:nvSpPr>
            <p:spPr bwMode="auto">
              <a:xfrm>
                <a:off x="4984" y="1391"/>
                <a:ext cx="69" cy="69"/>
              </a:xfrm>
              <a:prstGeom prst="rect">
                <a:avLst/>
              </a:prstGeom>
              <a:solidFill>
                <a:srgbClr val="FFFF00"/>
              </a:solidFill>
              <a:ln w="9525">
                <a:solidFill>
                  <a:srgbClr val="000000"/>
                </a:solidFill>
                <a:miter lim="800000"/>
                <a:headEnd/>
                <a:tailEnd/>
              </a:ln>
            </p:spPr>
            <p:txBody>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endParaRPr lang="en-US" altLang="en-US"/>
              </a:p>
            </p:txBody>
          </p:sp>
          <p:sp>
            <p:nvSpPr>
              <p:cNvPr id="6163" name="AutoShape 35"/>
              <p:cNvSpPr>
                <a:spLocks noChangeAspect="1" noChangeArrowheads="1"/>
              </p:cNvSpPr>
              <p:nvPr/>
            </p:nvSpPr>
            <p:spPr bwMode="auto">
              <a:xfrm flipV="1">
                <a:off x="3450" y="1301"/>
                <a:ext cx="69" cy="69"/>
              </a:xfrm>
              <a:prstGeom prst="star4">
                <a:avLst>
                  <a:gd name="adj" fmla="val 12500"/>
                </a:avLst>
              </a:prstGeom>
              <a:solidFill>
                <a:srgbClr val="FF0000"/>
              </a:solidFill>
              <a:ln w="9525">
                <a:solidFill>
                  <a:srgbClr val="000000"/>
                </a:solidFill>
                <a:miter lim="800000"/>
                <a:headEnd/>
                <a:tailEnd/>
              </a:ln>
            </p:spPr>
            <p:txBody>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endParaRPr lang="en-US" altLang="en-US"/>
              </a:p>
            </p:txBody>
          </p:sp>
          <p:sp>
            <p:nvSpPr>
              <p:cNvPr id="6164" name="AutoShape 36"/>
              <p:cNvSpPr>
                <a:spLocks noChangeAspect="1" noChangeArrowheads="1"/>
              </p:cNvSpPr>
              <p:nvPr/>
            </p:nvSpPr>
            <p:spPr bwMode="auto">
              <a:xfrm flipV="1">
                <a:off x="3248" y="1211"/>
                <a:ext cx="69" cy="69"/>
              </a:xfrm>
              <a:prstGeom prst="star4">
                <a:avLst>
                  <a:gd name="adj" fmla="val 12500"/>
                </a:avLst>
              </a:prstGeom>
              <a:solidFill>
                <a:srgbClr val="FF0000"/>
              </a:solidFill>
              <a:ln w="9525">
                <a:solidFill>
                  <a:srgbClr val="000000"/>
                </a:solidFill>
                <a:miter lim="800000"/>
                <a:headEnd/>
                <a:tailEnd/>
              </a:ln>
            </p:spPr>
            <p:txBody>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endParaRPr lang="en-US" altLang="en-US"/>
              </a:p>
            </p:txBody>
          </p:sp>
          <p:sp>
            <p:nvSpPr>
              <p:cNvPr id="6165" name="AutoShape 37"/>
              <p:cNvSpPr>
                <a:spLocks noChangeAspect="1" noChangeArrowheads="1"/>
              </p:cNvSpPr>
              <p:nvPr/>
            </p:nvSpPr>
            <p:spPr bwMode="auto">
              <a:xfrm flipV="1">
                <a:off x="3371" y="1200"/>
                <a:ext cx="69" cy="69"/>
              </a:xfrm>
              <a:prstGeom prst="star4">
                <a:avLst>
                  <a:gd name="adj" fmla="val 12500"/>
                </a:avLst>
              </a:prstGeom>
              <a:solidFill>
                <a:srgbClr val="FF0000"/>
              </a:solidFill>
              <a:ln w="9525">
                <a:solidFill>
                  <a:srgbClr val="000000"/>
                </a:solidFill>
                <a:miter lim="800000"/>
                <a:headEnd/>
                <a:tailEnd/>
              </a:ln>
            </p:spPr>
            <p:txBody>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endParaRPr lang="en-US" altLang="en-US"/>
              </a:p>
            </p:txBody>
          </p:sp>
          <p:sp>
            <p:nvSpPr>
              <p:cNvPr id="6166" name="AutoShape 38"/>
              <p:cNvSpPr>
                <a:spLocks noChangeAspect="1" noChangeArrowheads="1"/>
              </p:cNvSpPr>
              <p:nvPr/>
            </p:nvSpPr>
            <p:spPr bwMode="auto">
              <a:xfrm flipV="1">
                <a:off x="3327" y="1290"/>
                <a:ext cx="68" cy="69"/>
              </a:xfrm>
              <a:prstGeom prst="star4">
                <a:avLst>
                  <a:gd name="adj" fmla="val 12500"/>
                </a:avLst>
              </a:prstGeom>
              <a:solidFill>
                <a:srgbClr val="FF0000"/>
              </a:solidFill>
              <a:ln w="9525">
                <a:solidFill>
                  <a:srgbClr val="000000"/>
                </a:solidFill>
                <a:miter lim="800000"/>
                <a:headEnd/>
                <a:tailEnd/>
              </a:ln>
            </p:spPr>
            <p:txBody>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endParaRPr lang="en-US" altLang="en-US"/>
              </a:p>
            </p:txBody>
          </p:sp>
          <p:sp>
            <p:nvSpPr>
              <p:cNvPr id="6167" name="AutoShape 39"/>
              <p:cNvSpPr>
                <a:spLocks noChangeAspect="1" noChangeArrowheads="1"/>
              </p:cNvSpPr>
              <p:nvPr/>
            </p:nvSpPr>
            <p:spPr bwMode="auto">
              <a:xfrm flipV="1">
                <a:off x="3259" y="1503"/>
                <a:ext cx="69" cy="69"/>
              </a:xfrm>
              <a:prstGeom prst="triangle">
                <a:avLst>
                  <a:gd name="adj" fmla="val 50000"/>
                </a:avLst>
              </a:prstGeom>
              <a:solidFill>
                <a:srgbClr val="00FF00"/>
              </a:solidFill>
              <a:ln w="9525">
                <a:solidFill>
                  <a:srgbClr val="000000"/>
                </a:solidFill>
                <a:miter lim="800000"/>
                <a:headEnd/>
                <a:tailEnd/>
              </a:ln>
            </p:spPr>
            <p:txBody>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endParaRPr lang="en-US" altLang="en-US"/>
              </a:p>
            </p:txBody>
          </p:sp>
          <p:sp>
            <p:nvSpPr>
              <p:cNvPr id="6168" name="AutoShape 40"/>
              <p:cNvSpPr>
                <a:spLocks noChangeAspect="1" noChangeArrowheads="1"/>
              </p:cNvSpPr>
              <p:nvPr/>
            </p:nvSpPr>
            <p:spPr bwMode="auto">
              <a:xfrm flipV="1">
                <a:off x="3125" y="1548"/>
                <a:ext cx="69" cy="69"/>
              </a:xfrm>
              <a:prstGeom prst="triangle">
                <a:avLst>
                  <a:gd name="adj" fmla="val 50000"/>
                </a:avLst>
              </a:prstGeom>
              <a:solidFill>
                <a:srgbClr val="00FF00"/>
              </a:solidFill>
              <a:ln w="9525">
                <a:solidFill>
                  <a:srgbClr val="000000"/>
                </a:solidFill>
                <a:miter lim="800000"/>
                <a:headEnd/>
                <a:tailEnd/>
              </a:ln>
            </p:spPr>
            <p:txBody>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endParaRPr lang="en-US" altLang="en-US"/>
              </a:p>
            </p:txBody>
          </p:sp>
          <p:sp>
            <p:nvSpPr>
              <p:cNvPr id="6169" name="AutoShape 41"/>
              <p:cNvSpPr>
                <a:spLocks noChangeAspect="1" noChangeArrowheads="1"/>
              </p:cNvSpPr>
              <p:nvPr/>
            </p:nvSpPr>
            <p:spPr bwMode="auto">
              <a:xfrm flipV="1">
                <a:off x="3192" y="1649"/>
                <a:ext cx="69" cy="69"/>
              </a:xfrm>
              <a:prstGeom prst="triangle">
                <a:avLst>
                  <a:gd name="adj" fmla="val 50000"/>
                </a:avLst>
              </a:prstGeom>
              <a:solidFill>
                <a:srgbClr val="00FF00"/>
              </a:solidFill>
              <a:ln w="9525">
                <a:solidFill>
                  <a:srgbClr val="000000"/>
                </a:solidFill>
                <a:miter lim="800000"/>
                <a:headEnd/>
                <a:tailEnd/>
              </a:ln>
            </p:spPr>
            <p:txBody>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endParaRPr lang="en-US" altLang="en-US"/>
              </a:p>
            </p:txBody>
          </p:sp>
          <p:sp>
            <p:nvSpPr>
              <p:cNvPr id="6170" name="Oval 42"/>
              <p:cNvSpPr>
                <a:spLocks noChangeAspect="1" noChangeArrowheads="1"/>
              </p:cNvSpPr>
              <p:nvPr/>
            </p:nvSpPr>
            <p:spPr bwMode="auto">
              <a:xfrm flipV="1">
                <a:off x="3629" y="1312"/>
                <a:ext cx="69" cy="69"/>
              </a:xfrm>
              <a:prstGeom prst="ellipse">
                <a:avLst/>
              </a:prstGeom>
              <a:solidFill>
                <a:srgbClr val="00FFFF"/>
              </a:solidFill>
              <a:ln w="9525">
                <a:solidFill>
                  <a:srgbClr val="000000"/>
                </a:solidFill>
                <a:round/>
                <a:headEnd/>
                <a:tailEnd/>
              </a:ln>
            </p:spPr>
            <p:txBody>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endParaRPr lang="en-US" altLang="en-US"/>
              </a:p>
            </p:txBody>
          </p:sp>
          <p:sp>
            <p:nvSpPr>
              <p:cNvPr id="6171" name="Oval 43"/>
              <p:cNvSpPr>
                <a:spLocks noChangeAspect="1" noChangeArrowheads="1"/>
              </p:cNvSpPr>
              <p:nvPr/>
            </p:nvSpPr>
            <p:spPr bwMode="auto">
              <a:xfrm flipV="1">
                <a:off x="3808" y="1391"/>
                <a:ext cx="69" cy="69"/>
              </a:xfrm>
              <a:prstGeom prst="ellipse">
                <a:avLst/>
              </a:prstGeom>
              <a:solidFill>
                <a:srgbClr val="00FFFF"/>
              </a:solidFill>
              <a:ln w="9525">
                <a:solidFill>
                  <a:srgbClr val="000000"/>
                </a:solidFill>
                <a:round/>
                <a:headEnd/>
                <a:tailEnd/>
              </a:ln>
            </p:spPr>
            <p:txBody>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endParaRPr lang="en-US" altLang="en-US"/>
              </a:p>
            </p:txBody>
          </p:sp>
          <p:sp>
            <p:nvSpPr>
              <p:cNvPr id="6172" name="Oval 44"/>
              <p:cNvSpPr>
                <a:spLocks noChangeAspect="1" noChangeArrowheads="1"/>
              </p:cNvSpPr>
              <p:nvPr/>
            </p:nvSpPr>
            <p:spPr bwMode="auto">
              <a:xfrm flipV="1">
                <a:off x="3629" y="1458"/>
                <a:ext cx="69" cy="69"/>
              </a:xfrm>
              <a:prstGeom prst="ellipse">
                <a:avLst/>
              </a:prstGeom>
              <a:solidFill>
                <a:srgbClr val="00FFFF"/>
              </a:solidFill>
              <a:ln w="9525">
                <a:solidFill>
                  <a:srgbClr val="000000"/>
                </a:solidFill>
                <a:round/>
                <a:headEnd/>
                <a:tailEnd/>
              </a:ln>
            </p:spPr>
            <p:txBody>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endParaRPr lang="en-US" altLang="en-US"/>
              </a:p>
            </p:txBody>
          </p:sp>
        </p:grpSp>
        <p:sp>
          <p:nvSpPr>
            <p:cNvPr id="6152" name="Rectangle 90"/>
            <p:cNvSpPr>
              <a:spLocks noChangeArrowheads="1"/>
            </p:cNvSpPr>
            <p:nvPr/>
          </p:nvSpPr>
          <p:spPr bwMode="auto">
            <a:xfrm>
              <a:off x="3413" y="1920"/>
              <a:ext cx="144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r>
                <a:rPr lang="en-US" altLang="en-US" sz="1800" b="0">
                  <a:cs typeface="Times New Roman" pitchFamily="18" charset="0"/>
                </a:rPr>
                <a:t>Six Clusters</a:t>
              </a:r>
              <a:r>
                <a:rPr lang="en-US" altLang="en-US" sz="1600" b="0">
                  <a:latin typeface="Times New Roman" pitchFamily="18" charset="0"/>
                </a:rPr>
                <a:t> </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381000" y="152400"/>
            <a:ext cx="8280400" cy="552450"/>
          </a:xfrm>
        </p:spPr>
        <p:txBody>
          <a:bodyPr/>
          <a:lstStyle/>
          <a:p>
            <a:r>
              <a:rPr lang="en-US" altLang="en-US"/>
              <a:t>Types of Clusterings</a:t>
            </a:r>
          </a:p>
        </p:txBody>
      </p:sp>
      <p:sp>
        <p:nvSpPr>
          <p:cNvPr id="7171" name="Rectangle 3"/>
          <p:cNvSpPr>
            <a:spLocks noGrp="1" noChangeArrowheads="1"/>
          </p:cNvSpPr>
          <p:nvPr>
            <p:ph type="body" idx="1"/>
          </p:nvPr>
        </p:nvSpPr>
        <p:spPr>
          <a:xfrm>
            <a:off x="639763" y="1143000"/>
            <a:ext cx="8001000" cy="5106988"/>
          </a:xfrm>
        </p:spPr>
        <p:txBody>
          <a:bodyPr/>
          <a:lstStyle/>
          <a:p>
            <a:pPr marL="342900" indent="-342900">
              <a:lnSpc>
                <a:spcPct val="90000"/>
              </a:lnSpc>
              <a:spcBef>
                <a:spcPct val="20000"/>
              </a:spcBef>
            </a:pPr>
            <a:r>
              <a:rPr lang="en-US" altLang="en-US"/>
              <a:t>A </a:t>
            </a:r>
            <a:r>
              <a:rPr lang="en-US" altLang="en-US">
                <a:solidFill>
                  <a:srgbClr val="FF0000"/>
                </a:solidFill>
              </a:rPr>
              <a:t>clustering</a:t>
            </a:r>
            <a:r>
              <a:rPr lang="en-US" altLang="en-US"/>
              <a:t> is a set of clusters</a:t>
            </a:r>
          </a:p>
          <a:p>
            <a:pPr marL="342900" indent="-342900">
              <a:lnSpc>
                <a:spcPct val="90000"/>
              </a:lnSpc>
              <a:spcBef>
                <a:spcPct val="20000"/>
              </a:spcBef>
            </a:pPr>
            <a:endParaRPr lang="en-US" altLang="en-US" sz="1200"/>
          </a:p>
          <a:p>
            <a:pPr marL="342900" indent="-342900">
              <a:lnSpc>
                <a:spcPct val="90000"/>
              </a:lnSpc>
              <a:spcBef>
                <a:spcPct val="20000"/>
              </a:spcBef>
            </a:pPr>
            <a:r>
              <a:rPr lang="en-US" altLang="en-US"/>
              <a:t>Important distinction between </a:t>
            </a:r>
            <a:r>
              <a:rPr lang="en-US" altLang="en-US">
                <a:solidFill>
                  <a:srgbClr val="FF0000"/>
                </a:solidFill>
              </a:rPr>
              <a:t>hierarchical</a:t>
            </a:r>
            <a:r>
              <a:rPr lang="en-US" altLang="en-US"/>
              <a:t> and </a:t>
            </a:r>
            <a:r>
              <a:rPr lang="en-US" altLang="en-US">
                <a:solidFill>
                  <a:srgbClr val="FF0000"/>
                </a:solidFill>
              </a:rPr>
              <a:t>partitional</a:t>
            </a:r>
            <a:r>
              <a:rPr lang="en-US" altLang="en-US">
                <a:solidFill>
                  <a:srgbClr val="FFCC00"/>
                </a:solidFill>
              </a:rPr>
              <a:t> </a:t>
            </a:r>
            <a:r>
              <a:rPr lang="en-US" altLang="en-US"/>
              <a:t>sets of clusters </a:t>
            </a:r>
            <a:endParaRPr lang="en-US" altLang="en-US">
              <a:solidFill>
                <a:srgbClr val="FFCC00"/>
              </a:solidFill>
            </a:endParaRPr>
          </a:p>
          <a:p>
            <a:pPr marL="342900" indent="-342900">
              <a:lnSpc>
                <a:spcPct val="90000"/>
              </a:lnSpc>
              <a:spcBef>
                <a:spcPct val="20000"/>
              </a:spcBef>
            </a:pPr>
            <a:endParaRPr lang="en-US" altLang="en-US" sz="1200">
              <a:solidFill>
                <a:srgbClr val="FFCC00"/>
              </a:solidFill>
            </a:endParaRPr>
          </a:p>
          <a:p>
            <a:pPr marL="342900" indent="-342900">
              <a:lnSpc>
                <a:spcPct val="90000"/>
              </a:lnSpc>
              <a:spcBef>
                <a:spcPct val="20000"/>
              </a:spcBef>
            </a:pPr>
            <a:r>
              <a:rPr lang="en-US" altLang="en-US"/>
              <a:t>Partitional Clustering</a:t>
            </a:r>
          </a:p>
          <a:p>
            <a:pPr marL="742950" lvl="1" indent="-285750">
              <a:lnSpc>
                <a:spcPct val="90000"/>
              </a:lnSpc>
              <a:spcBef>
                <a:spcPct val="20000"/>
              </a:spcBef>
            </a:pPr>
            <a:r>
              <a:rPr lang="en-US" altLang="en-US" sz="2000"/>
              <a:t>A division of data objects into non-overlapping subsets (clusters) such that each data object is in exactly one subset</a:t>
            </a:r>
          </a:p>
          <a:p>
            <a:pPr marL="742950" lvl="1" indent="-285750">
              <a:lnSpc>
                <a:spcPct val="90000"/>
              </a:lnSpc>
              <a:spcBef>
                <a:spcPct val="20000"/>
              </a:spcBef>
            </a:pPr>
            <a:endParaRPr lang="en-US" altLang="en-US" sz="1000">
              <a:solidFill>
                <a:srgbClr val="FFCC00"/>
              </a:solidFill>
            </a:endParaRPr>
          </a:p>
          <a:p>
            <a:pPr marL="342900" indent="-342900">
              <a:lnSpc>
                <a:spcPct val="90000"/>
              </a:lnSpc>
              <a:spcBef>
                <a:spcPct val="20000"/>
              </a:spcBef>
            </a:pPr>
            <a:r>
              <a:rPr lang="en-US" altLang="en-US"/>
              <a:t>Hierarchical clustering</a:t>
            </a:r>
          </a:p>
          <a:p>
            <a:pPr marL="742950" lvl="1" indent="-285750">
              <a:lnSpc>
                <a:spcPct val="90000"/>
              </a:lnSpc>
              <a:spcBef>
                <a:spcPct val="20000"/>
              </a:spcBef>
            </a:pPr>
            <a:r>
              <a:rPr lang="en-US" altLang="en-US" sz="2000"/>
              <a:t>A set of nested clusters organized as a hierarchical tree </a:t>
            </a:r>
          </a:p>
        </p:txBody>
      </p:sp>
    </p:spTree>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381000" y="152400"/>
            <a:ext cx="8280400" cy="552450"/>
          </a:xfrm>
        </p:spPr>
        <p:txBody>
          <a:bodyPr/>
          <a:lstStyle/>
          <a:p>
            <a:r>
              <a:rPr lang="en-US" altLang="en-US"/>
              <a:t>Partitional Clustering</a:t>
            </a:r>
          </a:p>
        </p:txBody>
      </p:sp>
      <p:sp>
        <p:nvSpPr>
          <p:cNvPr id="8195" name="Freeform 4"/>
          <p:cNvSpPr>
            <a:spLocks/>
          </p:cNvSpPr>
          <p:nvPr/>
        </p:nvSpPr>
        <p:spPr bwMode="auto">
          <a:xfrm>
            <a:off x="1254125" y="2517775"/>
            <a:ext cx="96838" cy="101600"/>
          </a:xfrm>
          <a:custGeom>
            <a:avLst/>
            <a:gdLst>
              <a:gd name="T0" fmla="*/ 2147483647 w 61"/>
              <a:gd name="T1" fmla="*/ 2147483647 h 64"/>
              <a:gd name="T2" fmla="*/ 2147483647 w 61"/>
              <a:gd name="T3" fmla="*/ 2147483647 h 64"/>
              <a:gd name="T4" fmla="*/ 2147483647 w 61"/>
              <a:gd name="T5" fmla="*/ 2147483647 h 64"/>
              <a:gd name="T6" fmla="*/ 2147483647 w 61"/>
              <a:gd name="T7" fmla="*/ 2147483647 h 64"/>
              <a:gd name="T8" fmla="*/ 2147483647 w 61"/>
              <a:gd name="T9" fmla="*/ 2147483647 h 64"/>
              <a:gd name="T10" fmla="*/ 0 w 61"/>
              <a:gd name="T11" fmla="*/ 2147483647 h 64"/>
              <a:gd name="T12" fmla="*/ 0 w 61"/>
              <a:gd name="T13" fmla="*/ 2147483647 h 64"/>
              <a:gd name="T14" fmla="*/ 2147483647 w 61"/>
              <a:gd name="T15" fmla="*/ 2147483647 h 64"/>
              <a:gd name="T16" fmla="*/ 2147483647 w 61"/>
              <a:gd name="T17" fmla="*/ 0 h 64"/>
              <a:gd name="T18" fmla="*/ 2147483647 w 61"/>
              <a:gd name="T19" fmla="*/ 2147483647 h 64"/>
              <a:gd name="T20" fmla="*/ 2147483647 w 61"/>
              <a:gd name="T21" fmla="*/ 2147483647 h 64"/>
              <a:gd name="T22" fmla="*/ 2147483647 w 61"/>
              <a:gd name="T23" fmla="*/ 2147483647 h 6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61"/>
              <a:gd name="T37" fmla="*/ 0 h 64"/>
              <a:gd name="T38" fmla="*/ 61 w 61"/>
              <a:gd name="T39" fmla="*/ 64 h 6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61" h="64">
                <a:moveTo>
                  <a:pt x="61" y="30"/>
                </a:moveTo>
                <a:lnTo>
                  <a:pt x="55" y="49"/>
                </a:lnTo>
                <a:lnTo>
                  <a:pt x="43" y="61"/>
                </a:lnTo>
                <a:lnTo>
                  <a:pt x="24" y="64"/>
                </a:lnTo>
                <a:lnTo>
                  <a:pt x="9" y="55"/>
                </a:lnTo>
                <a:lnTo>
                  <a:pt x="0" y="39"/>
                </a:lnTo>
                <a:lnTo>
                  <a:pt x="0" y="24"/>
                </a:lnTo>
                <a:lnTo>
                  <a:pt x="9" y="9"/>
                </a:lnTo>
                <a:lnTo>
                  <a:pt x="24" y="0"/>
                </a:lnTo>
                <a:lnTo>
                  <a:pt x="43" y="3"/>
                </a:lnTo>
                <a:lnTo>
                  <a:pt x="55" y="15"/>
                </a:lnTo>
                <a:lnTo>
                  <a:pt x="61" y="30"/>
                </a:lnTo>
                <a:close/>
              </a:path>
            </a:pathLst>
          </a:custGeom>
          <a:solidFill>
            <a:srgbClr val="000000"/>
          </a:solidFill>
          <a:ln w="4763">
            <a:solidFill>
              <a:srgbClr val="000000"/>
            </a:solidFill>
            <a:round/>
            <a:headEnd/>
            <a:tailEnd/>
          </a:ln>
        </p:spPr>
        <p:txBody>
          <a:bodyPr/>
          <a:lstStyle/>
          <a:p>
            <a:endParaRPr lang="en-US"/>
          </a:p>
        </p:txBody>
      </p:sp>
      <p:sp>
        <p:nvSpPr>
          <p:cNvPr id="8196" name="Freeform 5"/>
          <p:cNvSpPr>
            <a:spLocks/>
          </p:cNvSpPr>
          <p:nvPr/>
        </p:nvSpPr>
        <p:spPr bwMode="auto">
          <a:xfrm>
            <a:off x="1254125" y="2716213"/>
            <a:ext cx="96838" cy="98425"/>
          </a:xfrm>
          <a:custGeom>
            <a:avLst/>
            <a:gdLst>
              <a:gd name="T0" fmla="*/ 2147483647 w 61"/>
              <a:gd name="T1" fmla="*/ 2147483647 h 62"/>
              <a:gd name="T2" fmla="*/ 2147483647 w 61"/>
              <a:gd name="T3" fmla="*/ 2147483647 h 62"/>
              <a:gd name="T4" fmla="*/ 2147483647 w 61"/>
              <a:gd name="T5" fmla="*/ 2147483647 h 62"/>
              <a:gd name="T6" fmla="*/ 2147483647 w 61"/>
              <a:gd name="T7" fmla="*/ 2147483647 h 62"/>
              <a:gd name="T8" fmla="*/ 2147483647 w 61"/>
              <a:gd name="T9" fmla="*/ 2147483647 h 62"/>
              <a:gd name="T10" fmla="*/ 0 w 61"/>
              <a:gd name="T11" fmla="*/ 2147483647 h 62"/>
              <a:gd name="T12" fmla="*/ 0 w 61"/>
              <a:gd name="T13" fmla="*/ 2147483647 h 62"/>
              <a:gd name="T14" fmla="*/ 2147483647 w 61"/>
              <a:gd name="T15" fmla="*/ 2147483647 h 62"/>
              <a:gd name="T16" fmla="*/ 2147483647 w 61"/>
              <a:gd name="T17" fmla="*/ 0 h 62"/>
              <a:gd name="T18" fmla="*/ 2147483647 w 61"/>
              <a:gd name="T19" fmla="*/ 2147483647 h 62"/>
              <a:gd name="T20" fmla="*/ 2147483647 w 61"/>
              <a:gd name="T21" fmla="*/ 2147483647 h 62"/>
              <a:gd name="T22" fmla="*/ 2147483647 w 61"/>
              <a:gd name="T23" fmla="*/ 2147483647 h 6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61"/>
              <a:gd name="T37" fmla="*/ 0 h 62"/>
              <a:gd name="T38" fmla="*/ 61 w 61"/>
              <a:gd name="T39" fmla="*/ 62 h 6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61" h="62">
                <a:moveTo>
                  <a:pt x="61" y="31"/>
                </a:moveTo>
                <a:lnTo>
                  <a:pt x="55" y="49"/>
                </a:lnTo>
                <a:lnTo>
                  <a:pt x="43" y="62"/>
                </a:lnTo>
                <a:lnTo>
                  <a:pt x="24" y="62"/>
                </a:lnTo>
                <a:lnTo>
                  <a:pt x="9" y="55"/>
                </a:lnTo>
                <a:lnTo>
                  <a:pt x="0" y="40"/>
                </a:lnTo>
                <a:lnTo>
                  <a:pt x="0" y="22"/>
                </a:lnTo>
                <a:lnTo>
                  <a:pt x="9" y="9"/>
                </a:lnTo>
                <a:lnTo>
                  <a:pt x="24" y="0"/>
                </a:lnTo>
                <a:lnTo>
                  <a:pt x="43" y="3"/>
                </a:lnTo>
                <a:lnTo>
                  <a:pt x="55" y="16"/>
                </a:lnTo>
                <a:lnTo>
                  <a:pt x="61" y="31"/>
                </a:lnTo>
                <a:close/>
              </a:path>
            </a:pathLst>
          </a:custGeom>
          <a:solidFill>
            <a:srgbClr val="000000"/>
          </a:solidFill>
          <a:ln w="4763">
            <a:solidFill>
              <a:srgbClr val="000000"/>
            </a:solidFill>
            <a:round/>
            <a:headEnd/>
            <a:tailEnd/>
          </a:ln>
        </p:spPr>
        <p:txBody>
          <a:bodyPr/>
          <a:lstStyle/>
          <a:p>
            <a:endParaRPr lang="en-US"/>
          </a:p>
        </p:txBody>
      </p:sp>
      <p:sp>
        <p:nvSpPr>
          <p:cNvPr id="8197" name="Freeform 6"/>
          <p:cNvSpPr>
            <a:spLocks/>
          </p:cNvSpPr>
          <p:nvPr/>
        </p:nvSpPr>
        <p:spPr bwMode="auto">
          <a:xfrm>
            <a:off x="1951038" y="4711700"/>
            <a:ext cx="96837" cy="98425"/>
          </a:xfrm>
          <a:custGeom>
            <a:avLst/>
            <a:gdLst>
              <a:gd name="T0" fmla="*/ 2147483647 w 61"/>
              <a:gd name="T1" fmla="*/ 2147483647 h 62"/>
              <a:gd name="T2" fmla="*/ 2147483647 w 61"/>
              <a:gd name="T3" fmla="*/ 2147483647 h 62"/>
              <a:gd name="T4" fmla="*/ 2147483647 w 61"/>
              <a:gd name="T5" fmla="*/ 2147483647 h 62"/>
              <a:gd name="T6" fmla="*/ 2147483647 w 61"/>
              <a:gd name="T7" fmla="*/ 2147483647 h 62"/>
              <a:gd name="T8" fmla="*/ 2147483647 w 61"/>
              <a:gd name="T9" fmla="*/ 2147483647 h 62"/>
              <a:gd name="T10" fmla="*/ 0 w 61"/>
              <a:gd name="T11" fmla="*/ 2147483647 h 62"/>
              <a:gd name="T12" fmla="*/ 0 w 61"/>
              <a:gd name="T13" fmla="*/ 2147483647 h 62"/>
              <a:gd name="T14" fmla="*/ 2147483647 w 61"/>
              <a:gd name="T15" fmla="*/ 2147483647 h 62"/>
              <a:gd name="T16" fmla="*/ 2147483647 w 61"/>
              <a:gd name="T17" fmla="*/ 0 h 62"/>
              <a:gd name="T18" fmla="*/ 2147483647 w 61"/>
              <a:gd name="T19" fmla="*/ 0 h 62"/>
              <a:gd name="T20" fmla="*/ 2147483647 w 61"/>
              <a:gd name="T21" fmla="*/ 2147483647 h 62"/>
              <a:gd name="T22" fmla="*/ 2147483647 w 61"/>
              <a:gd name="T23" fmla="*/ 2147483647 h 6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61"/>
              <a:gd name="T37" fmla="*/ 0 h 62"/>
              <a:gd name="T38" fmla="*/ 61 w 61"/>
              <a:gd name="T39" fmla="*/ 62 h 6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61" h="62">
                <a:moveTo>
                  <a:pt x="61" y="31"/>
                </a:moveTo>
                <a:lnTo>
                  <a:pt x="55" y="46"/>
                </a:lnTo>
                <a:lnTo>
                  <a:pt x="43" y="59"/>
                </a:lnTo>
                <a:lnTo>
                  <a:pt x="24" y="62"/>
                </a:lnTo>
                <a:lnTo>
                  <a:pt x="9" y="53"/>
                </a:lnTo>
                <a:lnTo>
                  <a:pt x="0" y="40"/>
                </a:lnTo>
                <a:lnTo>
                  <a:pt x="0" y="22"/>
                </a:lnTo>
                <a:lnTo>
                  <a:pt x="9" y="7"/>
                </a:lnTo>
                <a:lnTo>
                  <a:pt x="24" y="0"/>
                </a:lnTo>
                <a:lnTo>
                  <a:pt x="43" y="0"/>
                </a:lnTo>
                <a:lnTo>
                  <a:pt x="55" y="13"/>
                </a:lnTo>
                <a:lnTo>
                  <a:pt x="61" y="31"/>
                </a:lnTo>
                <a:close/>
              </a:path>
            </a:pathLst>
          </a:custGeom>
          <a:solidFill>
            <a:srgbClr val="000000"/>
          </a:solidFill>
          <a:ln w="4763">
            <a:solidFill>
              <a:srgbClr val="000000"/>
            </a:solidFill>
            <a:round/>
            <a:headEnd/>
            <a:tailEnd/>
          </a:ln>
        </p:spPr>
        <p:txBody>
          <a:bodyPr/>
          <a:lstStyle/>
          <a:p>
            <a:endParaRPr lang="en-US"/>
          </a:p>
        </p:txBody>
      </p:sp>
      <p:sp>
        <p:nvSpPr>
          <p:cNvPr id="8198" name="Freeform 7"/>
          <p:cNvSpPr>
            <a:spLocks/>
          </p:cNvSpPr>
          <p:nvPr/>
        </p:nvSpPr>
        <p:spPr bwMode="auto">
          <a:xfrm>
            <a:off x="1550988" y="2619375"/>
            <a:ext cx="96837" cy="96838"/>
          </a:xfrm>
          <a:custGeom>
            <a:avLst/>
            <a:gdLst>
              <a:gd name="T0" fmla="*/ 2147483647 w 61"/>
              <a:gd name="T1" fmla="*/ 2147483647 h 61"/>
              <a:gd name="T2" fmla="*/ 2147483647 w 61"/>
              <a:gd name="T3" fmla="*/ 2147483647 h 61"/>
              <a:gd name="T4" fmla="*/ 2147483647 w 61"/>
              <a:gd name="T5" fmla="*/ 2147483647 h 61"/>
              <a:gd name="T6" fmla="*/ 2147483647 w 61"/>
              <a:gd name="T7" fmla="*/ 2147483647 h 61"/>
              <a:gd name="T8" fmla="*/ 2147483647 w 61"/>
              <a:gd name="T9" fmla="*/ 2147483647 h 61"/>
              <a:gd name="T10" fmla="*/ 0 w 61"/>
              <a:gd name="T11" fmla="*/ 2147483647 h 61"/>
              <a:gd name="T12" fmla="*/ 0 w 61"/>
              <a:gd name="T13" fmla="*/ 2147483647 h 61"/>
              <a:gd name="T14" fmla="*/ 2147483647 w 61"/>
              <a:gd name="T15" fmla="*/ 2147483647 h 61"/>
              <a:gd name="T16" fmla="*/ 2147483647 w 61"/>
              <a:gd name="T17" fmla="*/ 0 h 61"/>
              <a:gd name="T18" fmla="*/ 2147483647 w 61"/>
              <a:gd name="T19" fmla="*/ 2147483647 h 61"/>
              <a:gd name="T20" fmla="*/ 2147483647 w 61"/>
              <a:gd name="T21" fmla="*/ 2147483647 h 61"/>
              <a:gd name="T22" fmla="*/ 2147483647 w 61"/>
              <a:gd name="T23" fmla="*/ 2147483647 h 6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61"/>
              <a:gd name="T37" fmla="*/ 0 h 61"/>
              <a:gd name="T38" fmla="*/ 61 w 61"/>
              <a:gd name="T39" fmla="*/ 61 h 6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61" h="61">
                <a:moveTo>
                  <a:pt x="61" y="31"/>
                </a:moveTo>
                <a:lnTo>
                  <a:pt x="58" y="46"/>
                </a:lnTo>
                <a:lnTo>
                  <a:pt x="43" y="58"/>
                </a:lnTo>
                <a:lnTo>
                  <a:pt x="25" y="61"/>
                </a:lnTo>
                <a:lnTo>
                  <a:pt x="9" y="55"/>
                </a:lnTo>
                <a:lnTo>
                  <a:pt x="0" y="40"/>
                </a:lnTo>
                <a:lnTo>
                  <a:pt x="0" y="21"/>
                </a:lnTo>
                <a:lnTo>
                  <a:pt x="9" y="6"/>
                </a:lnTo>
                <a:lnTo>
                  <a:pt x="25" y="0"/>
                </a:lnTo>
                <a:lnTo>
                  <a:pt x="43" y="3"/>
                </a:lnTo>
                <a:lnTo>
                  <a:pt x="58" y="12"/>
                </a:lnTo>
                <a:lnTo>
                  <a:pt x="61" y="31"/>
                </a:lnTo>
                <a:close/>
              </a:path>
            </a:pathLst>
          </a:custGeom>
          <a:solidFill>
            <a:srgbClr val="000000"/>
          </a:solidFill>
          <a:ln w="4763">
            <a:solidFill>
              <a:srgbClr val="000000"/>
            </a:solidFill>
            <a:round/>
            <a:headEnd/>
            <a:tailEnd/>
          </a:ln>
        </p:spPr>
        <p:txBody>
          <a:bodyPr/>
          <a:lstStyle/>
          <a:p>
            <a:endParaRPr lang="en-US"/>
          </a:p>
        </p:txBody>
      </p:sp>
      <p:sp>
        <p:nvSpPr>
          <p:cNvPr id="8199" name="Freeform 8"/>
          <p:cNvSpPr>
            <a:spLocks/>
          </p:cNvSpPr>
          <p:nvPr/>
        </p:nvSpPr>
        <p:spPr bwMode="auto">
          <a:xfrm>
            <a:off x="1951038" y="3914775"/>
            <a:ext cx="96837" cy="96838"/>
          </a:xfrm>
          <a:custGeom>
            <a:avLst/>
            <a:gdLst>
              <a:gd name="T0" fmla="*/ 2147483647 w 61"/>
              <a:gd name="T1" fmla="*/ 2147483647 h 61"/>
              <a:gd name="T2" fmla="*/ 2147483647 w 61"/>
              <a:gd name="T3" fmla="*/ 2147483647 h 61"/>
              <a:gd name="T4" fmla="*/ 2147483647 w 61"/>
              <a:gd name="T5" fmla="*/ 2147483647 h 61"/>
              <a:gd name="T6" fmla="*/ 2147483647 w 61"/>
              <a:gd name="T7" fmla="*/ 2147483647 h 61"/>
              <a:gd name="T8" fmla="*/ 2147483647 w 61"/>
              <a:gd name="T9" fmla="*/ 2147483647 h 61"/>
              <a:gd name="T10" fmla="*/ 0 w 61"/>
              <a:gd name="T11" fmla="*/ 2147483647 h 61"/>
              <a:gd name="T12" fmla="*/ 0 w 61"/>
              <a:gd name="T13" fmla="*/ 2147483647 h 61"/>
              <a:gd name="T14" fmla="*/ 2147483647 w 61"/>
              <a:gd name="T15" fmla="*/ 2147483647 h 61"/>
              <a:gd name="T16" fmla="*/ 2147483647 w 61"/>
              <a:gd name="T17" fmla="*/ 0 h 61"/>
              <a:gd name="T18" fmla="*/ 2147483647 w 61"/>
              <a:gd name="T19" fmla="*/ 2147483647 h 61"/>
              <a:gd name="T20" fmla="*/ 2147483647 w 61"/>
              <a:gd name="T21" fmla="*/ 2147483647 h 61"/>
              <a:gd name="T22" fmla="*/ 2147483647 w 61"/>
              <a:gd name="T23" fmla="*/ 2147483647 h 6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61"/>
              <a:gd name="T37" fmla="*/ 0 h 61"/>
              <a:gd name="T38" fmla="*/ 61 w 61"/>
              <a:gd name="T39" fmla="*/ 61 h 6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61" h="61">
                <a:moveTo>
                  <a:pt x="61" y="30"/>
                </a:moveTo>
                <a:lnTo>
                  <a:pt x="55" y="46"/>
                </a:lnTo>
                <a:lnTo>
                  <a:pt x="43" y="58"/>
                </a:lnTo>
                <a:lnTo>
                  <a:pt x="24" y="61"/>
                </a:lnTo>
                <a:lnTo>
                  <a:pt x="9" y="55"/>
                </a:lnTo>
                <a:lnTo>
                  <a:pt x="0" y="39"/>
                </a:lnTo>
                <a:lnTo>
                  <a:pt x="0" y="21"/>
                </a:lnTo>
                <a:lnTo>
                  <a:pt x="9" y="6"/>
                </a:lnTo>
                <a:lnTo>
                  <a:pt x="24" y="0"/>
                </a:lnTo>
                <a:lnTo>
                  <a:pt x="43" y="3"/>
                </a:lnTo>
                <a:lnTo>
                  <a:pt x="55" y="12"/>
                </a:lnTo>
                <a:lnTo>
                  <a:pt x="61" y="30"/>
                </a:lnTo>
                <a:close/>
              </a:path>
            </a:pathLst>
          </a:custGeom>
          <a:solidFill>
            <a:srgbClr val="000000"/>
          </a:solidFill>
          <a:ln w="4763">
            <a:solidFill>
              <a:srgbClr val="000000"/>
            </a:solidFill>
            <a:round/>
            <a:headEnd/>
            <a:tailEnd/>
          </a:ln>
        </p:spPr>
        <p:txBody>
          <a:bodyPr/>
          <a:lstStyle/>
          <a:p>
            <a:endParaRPr lang="en-US"/>
          </a:p>
        </p:txBody>
      </p:sp>
      <p:sp>
        <p:nvSpPr>
          <p:cNvPr id="8200" name="Freeform 9"/>
          <p:cNvSpPr>
            <a:spLocks/>
          </p:cNvSpPr>
          <p:nvPr/>
        </p:nvSpPr>
        <p:spPr bwMode="auto">
          <a:xfrm>
            <a:off x="2120900" y="1825625"/>
            <a:ext cx="98425" cy="98425"/>
          </a:xfrm>
          <a:custGeom>
            <a:avLst/>
            <a:gdLst>
              <a:gd name="T0" fmla="*/ 2147483647 w 62"/>
              <a:gd name="T1" fmla="*/ 2147483647 h 62"/>
              <a:gd name="T2" fmla="*/ 2147483647 w 62"/>
              <a:gd name="T3" fmla="*/ 2147483647 h 62"/>
              <a:gd name="T4" fmla="*/ 2147483647 w 62"/>
              <a:gd name="T5" fmla="*/ 2147483647 h 62"/>
              <a:gd name="T6" fmla="*/ 2147483647 w 62"/>
              <a:gd name="T7" fmla="*/ 2147483647 h 62"/>
              <a:gd name="T8" fmla="*/ 2147483647 w 62"/>
              <a:gd name="T9" fmla="*/ 2147483647 h 62"/>
              <a:gd name="T10" fmla="*/ 0 w 62"/>
              <a:gd name="T11" fmla="*/ 2147483647 h 62"/>
              <a:gd name="T12" fmla="*/ 0 w 62"/>
              <a:gd name="T13" fmla="*/ 2147483647 h 62"/>
              <a:gd name="T14" fmla="*/ 2147483647 w 62"/>
              <a:gd name="T15" fmla="*/ 2147483647 h 62"/>
              <a:gd name="T16" fmla="*/ 2147483647 w 62"/>
              <a:gd name="T17" fmla="*/ 0 h 62"/>
              <a:gd name="T18" fmla="*/ 2147483647 w 62"/>
              <a:gd name="T19" fmla="*/ 2147483647 h 62"/>
              <a:gd name="T20" fmla="*/ 2147483647 w 62"/>
              <a:gd name="T21" fmla="*/ 2147483647 h 62"/>
              <a:gd name="T22" fmla="*/ 2147483647 w 62"/>
              <a:gd name="T23" fmla="*/ 2147483647 h 6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62"/>
              <a:gd name="T37" fmla="*/ 0 h 62"/>
              <a:gd name="T38" fmla="*/ 62 w 62"/>
              <a:gd name="T39" fmla="*/ 62 h 6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62" h="62">
                <a:moveTo>
                  <a:pt x="62" y="31"/>
                </a:moveTo>
                <a:lnTo>
                  <a:pt x="56" y="46"/>
                </a:lnTo>
                <a:lnTo>
                  <a:pt x="43" y="58"/>
                </a:lnTo>
                <a:lnTo>
                  <a:pt x="25" y="62"/>
                </a:lnTo>
                <a:lnTo>
                  <a:pt x="9" y="55"/>
                </a:lnTo>
                <a:lnTo>
                  <a:pt x="0" y="40"/>
                </a:lnTo>
                <a:lnTo>
                  <a:pt x="0" y="22"/>
                </a:lnTo>
                <a:lnTo>
                  <a:pt x="9" y="6"/>
                </a:lnTo>
                <a:lnTo>
                  <a:pt x="25" y="0"/>
                </a:lnTo>
                <a:lnTo>
                  <a:pt x="43" y="3"/>
                </a:lnTo>
                <a:lnTo>
                  <a:pt x="56" y="12"/>
                </a:lnTo>
                <a:lnTo>
                  <a:pt x="62" y="31"/>
                </a:lnTo>
                <a:close/>
              </a:path>
            </a:pathLst>
          </a:custGeom>
          <a:solidFill>
            <a:srgbClr val="000000"/>
          </a:solidFill>
          <a:ln w="4763">
            <a:solidFill>
              <a:srgbClr val="000000"/>
            </a:solidFill>
            <a:round/>
            <a:headEnd/>
            <a:tailEnd/>
          </a:ln>
        </p:spPr>
        <p:txBody>
          <a:bodyPr/>
          <a:lstStyle/>
          <a:p>
            <a:endParaRPr lang="en-US"/>
          </a:p>
        </p:txBody>
      </p:sp>
      <p:sp>
        <p:nvSpPr>
          <p:cNvPr id="8201" name="Freeform 10"/>
          <p:cNvSpPr>
            <a:spLocks/>
          </p:cNvSpPr>
          <p:nvPr/>
        </p:nvSpPr>
        <p:spPr bwMode="auto">
          <a:xfrm>
            <a:off x="2351088" y="2020888"/>
            <a:ext cx="96837" cy="96837"/>
          </a:xfrm>
          <a:custGeom>
            <a:avLst/>
            <a:gdLst>
              <a:gd name="T0" fmla="*/ 2147483647 w 61"/>
              <a:gd name="T1" fmla="*/ 2147483647 h 61"/>
              <a:gd name="T2" fmla="*/ 2147483647 w 61"/>
              <a:gd name="T3" fmla="*/ 2147483647 h 61"/>
              <a:gd name="T4" fmla="*/ 2147483647 w 61"/>
              <a:gd name="T5" fmla="*/ 2147483647 h 61"/>
              <a:gd name="T6" fmla="*/ 2147483647 w 61"/>
              <a:gd name="T7" fmla="*/ 2147483647 h 61"/>
              <a:gd name="T8" fmla="*/ 2147483647 w 61"/>
              <a:gd name="T9" fmla="*/ 2147483647 h 61"/>
              <a:gd name="T10" fmla="*/ 0 w 61"/>
              <a:gd name="T11" fmla="*/ 2147483647 h 61"/>
              <a:gd name="T12" fmla="*/ 0 w 61"/>
              <a:gd name="T13" fmla="*/ 2147483647 h 61"/>
              <a:gd name="T14" fmla="*/ 2147483647 w 61"/>
              <a:gd name="T15" fmla="*/ 2147483647 h 61"/>
              <a:gd name="T16" fmla="*/ 2147483647 w 61"/>
              <a:gd name="T17" fmla="*/ 0 h 61"/>
              <a:gd name="T18" fmla="*/ 2147483647 w 61"/>
              <a:gd name="T19" fmla="*/ 2147483647 h 61"/>
              <a:gd name="T20" fmla="*/ 2147483647 w 61"/>
              <a:gd name="T21" fmla="*/ 2147483647 h 61"/>
              <a:gd name="T22" fmla="*/ 2147483647 w 61"/>
              <a:gd name="T23" fmla="*/ 2147483647 h 6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61"/>
              <a:gd name="T37" fmla="*/ 0 h 61"/>
              <a:gd name="T38" fmla="*/ 61 w 61"/>
              <a:gd name="T39" fmla="*/ 61 h 6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61" h="61">
                <a:moveTo>
                  <a:pt x="61" y="31"/>
                </a:moveTo>
                <a:lnTo>
                  <a:pt x="55" y="49"/>
                </a:lnTo>
                <a:lnTo>
                  <a:pt x="43" y="58"/>
                </a:lnTo>
                <a:lnTo>
                  <a:pt x="24" y="61"/>
                </a:lnTo>
                <a:lnTo>
                  <a:pt x="9" y="55"/>
                </a:lnTo>
                <a:lnTo>
                  <a:pt x="0" y="40"/>
                </a:lnTo>
                <a:lnTo>
                  <a:pt x="0" y="21"/>
                </a:lnTo>
                <a:lnTo>
                  <a:pt x="9" y="6"/>
                </a:lnTo>
                <a:lnTo>
                  <a:pt x="24" y="0"/>
                </a:lnTo>
                <a:lnTo>
                  <a:pt x="43" y="3"/>
                </a:lnTo>
                <a:lnTo>
                  <a:pt x="55" y="15"/>
                </a:lnTo>
                <a:lnTo>
                  <a:pt x="61" y="31"/>
                </a:lnTo>
                <a:close/>
              </a:path>
            </a:pathLst>
          </a:custGeom>
          <a:solidFill>
            <a:srgbClr val="000000"/>
          </a:solidFill>
          <a:ln w="4763">
            <a:solidFill>
              <a:srgbClr val="000000"/>
            </a:solidFill>
            <a:round/>
            <a:headEnd/>
            <a:tailEnd/>
          </a:ln>
        </p:spPr>
        <p:txBody>
          <a:bodyPr/>
          <a:lstStyle/>
          <a:p>
            <a:endParaRPr lang="en-US"/>
          </a:p>
        </p:txBody>
      </p:sp>
      <p:sp>
        <p:nvSpPr>
          <p:cNvPr id="8202" name="Freeform 11"/>
          <p:cNvSpPr>
            <a:spLocks/>
          </p:cNvSpPr>
          <p:nvPr/>
        </p:nvSpPr>
        <p:spPr bwMode="auto">
          <a:xfrm>
            <a:off x="2447925" y="2317750"/>
            <a:ext cx="96838" cy="101600"/>
          </a:xfrm>
          <a:custGeom>
            <a:avLst/>
            <a:gdLst>
              <a:gd name="T0" fmla="*/ 2147483647 w 61"/>
              <a:gd name="T1" fmla="*/ 2147483647 h 64"/>
              <a:gd name="T2" fmla="*/ 2147483647 w 61"/>
              <a:gd name="T3" fmla="*/ 2147483647 h 64"/>
              <a:gd name="T4" fmla="*/ 2147483647 w 61"/>
              <a:gd name="T5" fmla="*/ 2147483647 h 64"/>
              <a:gd name="T6" fmla="*/ 2147483647 w 61"/>
              <a:gd name="T7" fmla="*/ 2147483647 h 64"/>
              <a:gd name="T8" fmla="*/ 2147483647 w 61"/>
              <a:gd name="T9" fmla="*/ 2147483647 h 64"/>
              <a:gd name="T10" fmla="*/ 0 w 61"/>
              <a:gd name="T11" fmla="*/ 2147483647 h 64"/>
              <a:gd name="T12" fmla="*/ 0 w 61"/>
              <a:gd name="T13" fmla="*/ 2147483647 h 64"/>
              <a:gd name="T14" fmla="*/ 2147483647 w 61"/>
              <a:gd name="T15" fmla="*/ 2147483647 h 64"/>
              <a:gd name="T16" fmla="*/ 2147483647 w 61"/>
              <a:gd name="T17" fmla="*/ 0 h 64"/>
              <a:gd name="T18" fmla="*/ 2147483647 w 61"/>
              <a:gd name="T19" fmla="*/ 2147483647 h 64"/>
              <a:gd name="T20" fmla="*/ 2147483647 w 61"/>
              <a:gd name="T21" fmla="*/ 2147483647 h 64"/>
              <a:gd name="T22" fmla="*/ 2147483647 w 61"/>
              <a:gd name="T23" fmla="*/ 2147483647 h 6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61"/>
              <a:gd name="T37" fmla="*/ 0 h 64"/>
              <a:gd name="T38" fmla="*/ 61 w 61"/>
              <a:gd name="T39" fmla="*/ 64 h 6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61" h="64">
                <a:moveTo>
                  <a:pt x="61" y="31"/>
                </a:moveTo>
                <a:lnTo>
                  <a:pt x="58" y="49"/>
                </a:lnTo>
                <a:lnTo>
                  <a:pt x="43" y="61"/>
                </a:lnTo>
                <a:lnTo>
                  <a:pt x="28" y="64"/>
                </a:lnTo>
                <a:lnTo>
                  <a:pt x="9" y="55"/>
                </a:lnTo>
                <a:lnTo>
                  <a:pt x="0" y="40"/>
                </a:lnTo>
                <a:lnTo>
                  <a:pt x="0" y="24"/>
                </a:lnTo>
                <a:lnTo>
                  <a:pt x="9" y="9"/>
                </a:lnTo>
                <a:lnTo>
                  <a:pt x="28" y="0"/>
                </a:lnTo>
                <a:lnTo>
                  <a:pt x="43" y="3"/>
                </a:lnTo>
                <a:lnTo>
                  <a:pt x="58" y="15"/>
                </a:lnTo>
                <a:lnTo>
                  <a:pt x="61" y="31"/>
                </a:lnTo>
                <a:close/>
              </a:path>
            </a:pathLst>
          </a:custGeom>
          <a:solidFill>
            <a:srgbClr val="000000"/>
          </a:solidFill>
          <a:ln w="4763">
            <a:solidFill>
              <a:srgbClr val="000000"/>
            </a:solidFill>
            <a:round/>
            <a:headEnd/>
            <a:tailEnd/>
          </a:ln>
        </p:spPr>
        <p:txBody>
          <a:bodyPr/>
          <a:lstStyle/>
          <a:p>
            <a:endParaRPr lang="en-US"/>
          </a:p>
        </p:txBody>
      </p:sp>
      <p:sp>
        <p:nvSpPr>
          <p:cNvPr id="8203" name="Freeform 12"/>
          <p:cNvSpPr>
            <a:spLocks/>
          </p:cNvSpPr>
          <p:nvPr/>
        </p:nvSpPr>
        <p:spPr bwMode="auto">
          <a:xfrm>
            <a:off x="2847975" y="2317750"/>
            <a:ext cx="96838" cy="101600"/>
          </a:xfrm>
          <a:custGeom>
            <a:avLst/>
            <a:gdLst>
              <a:gd name="T0" fmla="*/ 2147483647 w 61"/>
              <a:gd name="T1" fmla="*/ 2147483647 h 64"/>
              <a:gd name="T2" fmla="*/ 2147483647 w 61"/>
              <a:gd name="T3" fmla="*/ 2147483647 h 64"/>
              <a:gd name="T4" fmla="*/ 2147483647 w 61"/>
              <a:gd name="T5" fmla="*/ 2147483647 h 64"/>
              <a:gd name="T6" fmla="*/ 2147483647 w 61"/>
              <a:gd name="T7" fmla="*/ 2147483647 h 64"/>
              <a:gd name="T8" fmla="*/ 2147483647 w 61"/>
              <a:gd name="T9" fmla="*/ 2147483647 h 64"/>
              <a:gd name="T10" fmla="*/ 0 w 61"/>
              <a:gd name="T11" fmla="*/ 2147483647 h 64"/>
              <a:gd name="T12" fmla="*/ 0 w 61"/>
              <a:gd name="T13" fmla="*/ 2147483647 h 64"/>
              <a:gd name="T14" fmla="*/ 2147483647 w 61"/>
              <a:gd name="T15" fmla="*/ 2147483647 h 64"/>
              <a:gd name="T16" fmla="*/ 2147483647 w 61"/>
              <a:gd name="T17" fmla="*/ 0 h 64"/>
              <a:gd name="T18" fmla="*/ 2147483647 w 61"/>
              <a:gd name="T19" fmla="*/ 2147483647 h 64"/>
              <a:gd name="T20" fmla="*/ 2147483647 w 61"/>
              <a:gd name="T21" fmla="*/ 2147483647 h 64"/>
              <a:gd name="T22" fmla="*/ 2147483647 w 61"/>
              <a:gd name="T23" fmla="*/ 2147483647 h 6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61"/>
              <a:gd name="T37" fmla="*/ 0 h 64"/>
              <a:gd name="T38" fmla="*/ 61 w 61"/>
              <a:gd name="T39" fmla="*/ 64 h 6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61" h="64">
                <a:moveTo>
                  <a:pt x="61" y="31"/>
                </a:moveTo>
                <a:lnTo>
                  <a:pt x="58" y="49"/>
                </a:lnTo>
                <a:lnTo>
                  <a:pt x="43" y="61"/>
                </a:lnTo>
                <a:lnTo>
                  <a:pt x="27" y="64"/>
                </a:lnTo>
                <a:lnTo>
                  <a:pt x="9" y="55"/>
                </a:lnTo>
                <a:lnTo>
                  <a:pt x="0" y="40"/>
                </a:lnTo>
                <a:lnTo>
                  <a:pt x="0" y="24"/>
                </a:lnTo>
                <a:lnTo>
                  <a:pt x="9" y="9"/>
                </a:lnTo>
                <a:lnTo>
                  <a:pt x="27" y="0"/>
                </a:lnTo>
                <a:lnTo>
                  <a:pt x="43" y="3"/>
                </a:lnTo>
                <a:lnTo>
                  <a:pt x="58" y="15"/>
                </a:lnTo>
                <a:lnTo>
                  <a:pt x="61" y="31"/>
                </a:lnTo>
                <a:close/>
              </a:path>
            </a:pathLst>
          </a:custGeom>
          <a:solidFill>
            <a:srgbClr val="000000"/>
          </a:solidFill>
          <a:ln w="4763">
            <a:solidFill>
              <a:srgbClr val="000000"/>
            </a:solidFill>
            <a:round/>
            <a:headEnd/>
            <a:tailEnd/>
          </a:ln>
        </p:spPr>
        <p:txBody>
          <a:bodyPr/>
          <a:lstStyle/>
          <a:p>
            <a:endParaRPr lang="en-US"/>
          </a:p>
        </p:txBody>
      </p:sp>
      <p:sp>
        <p:nvSpPr>
          <p:cNvPr id="8204" name="Freeform 13"/>
          <p:cNvSpPr>
            <a:spLocks/>
          </p:cNvSpPr>
          <p:nvPr/>
        </p:nvSpPr>
        <p:spPr bwMode="auto">
          <a:xfrm>
            <a:off x="2647950" y="2117725"/>
            <a:ext cx="96838" cy="103188"/>
          </a:xfrm>
          <a:custGeom>
            <a:avLst/>
            <a:gdLst>
              <a:gd name="T0" fmla="*/ 2147483647 w 61"/>
              <a:gd name="T1" fmla="*/ 2147483647 h 65"/>
              <a:gd name="T2" fmla="*/ 2147483647 w 61"/>
              <a:gd name="T3" fmla="*/ 2147483647 h 65"/>
              <a:gd name="T4" fmla="*/ 2147483647 w 61"/>
              <a:gd name="T5" fmla="*/ 2147483647 h 65"/>
              <a:gd name="T6" fmla="*/ 2147483647 w 61"/>
              <a:gd name="T7" fmla="*/ 2147483647 h 65"/>
              <a:gd name="T8" fmla="*/ 2147483647 w 61"/>
              <a:gd name="T9" fmla="*/ 2147483647 h 65"/>
              <a:gd name="T10" fmla="*/ 0 w 61"/>
              <a:gd name="T11" fmla="*/ 2147483647 h 65"/>
              <a:gd name="T12" fmla="*/ 0 w 61"/>
              <a:gd name="T13" fmla="*/ 2147483647 h 65"/>
              <a:gd name="T14" fmla="*/ 2147483647 w 61"/>
              <a:gd name="T15" fmla="*/ 2147483647 h 65"/>
              <a:gd name="T16" fmla="*/ 2147483647 w 61"/>
              <a:gd name="T17" fmla="*/ 0 h 65"/>
              <a:gd name="T18" fmla="*/ 2147483647 w 61"/>
              <a:gd name="T19" fmla="*/ 2147483647 h 65"/>
              <a:gd name="T20" fmla="*/ 2147483647 w 61"/>
              <a:gd name="T21" fmla="*/ 2147483647 h 65"/>
              <a:gd name="T22" fmla="*/ 2147483647 w 61"/>
              <a:gd name="T23" fmla="*/ 2147483647 h 6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61"/>
              <a:gd name="T37" fmla="*/ 0 h 65"/>
              <a:gd name="T38" fmla="*/ 61 w 61"/>
              <a:gd name="T39" fmla="*/ 65 h 6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61" h="65">
                <a:moveTo>
                  <a:pt x="61" y="34"/>
                </a:moveTo>
                <a:lnTo>
                  <a:pt x="58" y="49"/>
                </a:lnTo>
                <a:lnTo>
                  <a:pt x="43" y="61"/>
                </a:lnTo>
                <a:lnTo>
                  <a:pt x="28" y="65"/>
                </a:lnTo>
                <a:lnTo>
                  <a:pt x="9" y="55"/>
                </a:lnTo>
                <a:lnTo>
                  <a:pt x="0" y="40"/>
                </a:lnTo>
                <a:lnTo>
                  <a:pt x="0" y="25"/>
                </a:lnTo>
                <a:lnTo>
                  <a:pt x="9" y="9"/>
                </a:lnTo>
                <a:lnTo>
                  <a:pt x="28" y="0"/>
                </a:lnTo>
                <a:lnTo>
                  <a:pt x="43" y="3"/>
                </a:lnTo>
                <a:lnTo>
                  <a:pt x="58" y="16"/>
                </a:lnTo>
                <a:lnTo>
                  <a:pt x="61" y="34"/>
                </a:lnTo>
                <a:close/>
              </a:path>
            </a:pathLst>
          </a:custGeom>
          <a:solidFill>
            <a:srgbClr val="000000"/>
          </a:solidFill>
          <a:ln w="4763">
            <a:solidFill>
              <a:srgbClr val="000000"/>
            </a:solidFill>
            <a:round/>
            <a:headEnd/>
            <a:tailEnd/>
          </a:ln>
        </p:spPr>
        <p:txBody>
          <a:bodyPr/>
          <a:lstStyle/>
          <a:p>
            <a:endParaRPr lang="en-US"/>
          </a:p>
        </p:txBody>
      </p:sp>
      <p:sp>
        <p:nvSpPr>
          <p:cNvPr id="8205" name="Freeform 14"/>
          <p:cNvSpPr>
            <a:spLocks/>
          </p:cNvSpPr>
          <p:nvPr/>
        </p:nvSpPr>
        <p:spPr bwMode="auto">
          <a:xfrm>
            <a:off x="2647950" y="1724025"/>
            <a:ext cx="96838" cy="96838"/>
          </a:xfrm>
          <a:custGeom>
            <a:avLst/>
            <a:gdLst>
              <a:gd name="T0" fmla="*/ 2147483647 w 61"/>
              <a:gd name="T1" fmla="*/ 2147483647 h 61"/>
              <a:gd name="T2" fmla="*/ 2147483647 w 61"/>
              <a:gd name="T3" fmla="*/ 2147483647 h 61"/>
              <a:gd name="T4" fmla="*/ 2147483647 w 61"/>
              <a:gd name="T5" fmla="*/ 2147483647 h 61"/>
              <a:gd name="T6" fmla="*/ 2147483647 w 61"/>
              <a:gd name="T7" fmla="*/ 2147483647 h 61"/>
              <a:gd name="T8" fmla="*/ 2147483647 w 61"/>
              <a:gd name="T9" fmla="*/ 2147483647 h 61"/>
              <a:gd name="T10" fmla="*/ 0 w 61"/>
              <a:gd name="T11" fmla="*/ 2147483647 h 61"/>
              <a:gd name="T12" fmla="*/ 0 w 61"/>
              <a:gd name="T13" fmla="*/ 2147483647 h 61"/>
              <a:gd name="T14" fmla="*/ 2147483647 w 61"/>
              <a:gd name="T15" fmla="*/ 2147483647 h 61"/>
              <a:gd name="T16" fmla="*/ 2147483647 w 61"/>
              <a:gd name="T17" fmla="*/ 0 h 61"/>
              <a:gd name="T18" fmla="*/ 2147483647 w 61"/>
              <a:gd name="T19" fmla="*/ 2147483647 h 61"/>
              <a:gd name="T20" fmla="*/ 2147483647 w 61"/>
              <a:gd name="T21" fmla="*/ 2147483647 h 61"/>
              <a:gd name="T22" fmla="*/ 2147483647 w 61"/>
              <a:gd name="T23" fmla="*/ 2147483647 h 6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61"/>
              <a:gd name="T37" fmla="*/ 0 h 61"/>
              <a:gd name="T38" fmla="*/ 61 w 61"/>
              <a:gd name="T39" fmla="*/ 61 h 6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61" h="61">
                <a:moveTo>
                  <a:pt x="61" y="30"/>
                </a:moveTo>
                <a:lnTo>
                  <a:pt x="58" y="49"/>
                </a:lnTo>
                <a:lnTo>
                  <a:pt x="43" y="61"/>
                </a:lnTo>
                <a:lnTo>
                  <a:pt x="28" y="61"/>
                </a:lnTo>
                <a:lnTo>
                  <a:pt x="9" y="55"/>
                </a:lnTo>
                <a:lnTo>
                  <a:pt x="0" y="40"/>
                </a:lnTo>
                <a:lnTo>
                  <a:pt x="0" y="21"/>
                </a:lnTo>
                <a:lnTo>
                  <a:pt x="9" y="9"/>
                </a:lnTo>
                <a:lnTo>
                  <a:pt x="28" y="0"/>
                </a:lnTo>
                <a:lnTo>
                  <a:pt x="43" y="3"/>
                </a:lnTo>
                <a:lnTo>
                  <a:pt x="58" y="15"/>
                </a:lnTo>
                <a:lnTo>
                  <a:pt x="61" y="30"/>
                </a:lnTo>
                <a:close/>
              </a:path>
            </a:pathLst>
          </a:custGeom>
          <a:solidFill>
            <a:srgbClr val="000000"/>
          </a:solidFill>
          <a:ln w="4763">
            <a:solidFill>
              <a:srgbClr val="000000"/>
            </a:solidFill>
            <a:round/>
            <a:headEnd/>
            <a:tailEnd/>
          </a:ln>
        </p:spPr>
        <p:txBody>
          <a:bodyPr/>
          <a:lstStyle/>
          <a:p>
            <a:endParaRPr lang="en-US"/>
          </a:p>
        </p:txBody>
      </p:sp>
      <p:sp>
        <p:nvSpPr>
          <p:cNvPr id="8206" name="Freeform 15"/>
          <p:cNvSpPr>
            <a:spLocks/>
          </p:cNvSpPr>
          <p:nvPr/>
        </p:nvSpPr>
        <p:spPr bwMode="auto">
          <a:xfrm>
            <a:off x="3344863" y="4711700"/>
            <a:ext cx="103187" cy="98425"/>
          </a:xfrm>
          <a:custGeom>
            <a:avLst/>
            <a:gdLst>
              <a:gd name="T0" fmla="*/ 2147483647 w 65"/>
              <a:gd name="T1" fmla="*/ 2147483647 h 62"/>
              <a:gd name="T2" fmla="*/ 2147483647 w 65"/>
              <a:gd name="T3" fmla="*/ 2147483647 h 62"/>
              <a:gd name="T4" fmla="*/ 2147483647 w 65"/>
              <a:gd name="T5" fmla="*/ 2147483647 h 62"/>
              <a:gd name="T6" fmla="*/ 2147483647 w 65"/>
              <a:gd name="T7" fmla="*/ 2147483647 h 62"/>
              <a:gd name="T8" fmla="*/ 2147483647 w 65"/>
              <a:gd name="T9" fmla="*/ 2147483647 h 62"/>
              <a:gd name="T10" fmla="*/ 0 w 65"/>
              <a:gd name="T11" fmla="*/ 2147483647 h 62"/>
              <a:gd name="T12" fmla="*/ 0 w 65"/>
              <a:gd name="T13" fmla="*/ 2147483647 h 62"/>
              <a:gd name="T14" fmla="*/ 2147483647 w 65"/>
              <a:gd name="T15" fmla="*/ 2147483647 h 62"/>
              <a:gd name="T16" fmla="*/ 2147483647 w 65"/>
              <a:gd name="T17" fmla="*/ 0 h 62"/>
              <a:gd name="T18" fmla="*/ 2147483647 w 65"/>
              <a:gd name="T19" fmla="*/ 0 h 62"/>
              <a:gd name="T20" fmla="*/ 2147483647 w 65"/>
              <a:gd name="T21" fmla="*/ 2147483647 h 62"/>
              <a:gd name="T22" fmla="*/ 2147483647 w 65"/>
              <a:gd name="T23" fmla="*/ 2147483647 h 6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65"/>
              <a:gd name="T37" fmla="*/ 0 h 62"/>
              <a:gd name="T38" fmla="*/ 65 w 65"/>
              <a:gd name="T39" fmla="*/ 62 h 6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65" h="62">
                <a:moveTo>
                  <a:pt x="65" y="31"/>
                </a:moveTo>
                <a:lnTo>
                  <a:pt x="58" y="46"/>
                </a:lnTo>
                <a:lnTo>
                  <a:pt x="46" y="59"/>
                </a:lnTo>
                <a:lnTo>
                  <a:pt x="28" y="62"/>
                </a:lnTo>
                <a:lnTo>
                  <a:pt x="12" y="53"/>
                </a:lnTo>
                <a:lnTo>
                  <a:pt x="0" y="40"/>
                </a:lnTo>
                <a:lnTo>
                  <a:pt x="0" y="22"/>
                </a:lnTo>
                <a:lnTo>
                  <a:pt x="12" y="7"/>
                </a:lnTo>
                <a:lnTo>
                  <a:pt x="28" y="0"/>
                </a:lnTo>
                <a:lnTo>
                  <a:pt x="46" y="0"/>
                </a:lnTo>
                <a:lnTo>
                  <a:pt x="58" y="13"/>
                </a:lnTo>
                <a:lnTo>
                  <a:pt x="65" y="31"/>
                </a:lnTo>
                <a:close/>
              </a:path>
            </a:pathLst>
          </a:custGeom>
          <a:solidFill>
            <a:srgbClr val="000000"/>
          </a:solidFill>
          <a:ln w="4763">
            <a:solidFill>
              <a:srgbClr val="000000"/>
            </a:solidFill>
            <a:round/>
            <a:headEnd/>
            <a:tailEnd/>
          </a:ln>
        </p:spPr>
        <p:txBody>
          <a:bodyPr/>
          <a:lstStyle/>
          <a:p>
            <a:endParaRPr lang="en-US"/>
          </a:p>
        </p:txBody>
      </p:sp>
      <p:sp>
        <p:nvSpPr>
          <p:cNvPr id="8207" name="Freeform 16"/>
          <p:cNvSpPr>
            <a:spLocks/>
          </p:cNvSpPr>
          <p:nvPr/>
        </p:nvSpPr>
        <p:spPr bwMode="auto">
          <a:xfrm>
            <a:off x="1550988" y="2220913"/>
            <a:ext cx="96837" cy="96837"/>
          </a:xfrm>
          <a:custGeom>
            <a:avLst/>
            <a:gdLst>
              <a:gd name="T0" fmla="*/ 2147483647 w 61"/>
              <a:gd name="T1" fmla="*/ 2147483647 h 61"/>
              <a:gd name="T2" fmla="*/ 2147483647 w 61"/>
              <a:gd name="T3" fmla="*/ 2147483647 h 61"/>
              <a:gd name="T4" fmla="*/ 2147483647 w 61"/>
              <a:gd name="T5" fmla="*/ 2147483647 h 61"/>
              <a:gd name="T6" fmla="*/ 2147483647 w 61"/>
              <a:gd name="T7" fmla="*/ 2147483647 h 61"/>
              <a:gd name="T8" fmla="*/ 2147483647 w 61"/>
              <a:gd name="T9" fmla="*/ 2147483647 h 61"/>
              <a:gd name="T10" fmla="*/ 0 w 61"/>
              <a:gd name="T11" fmla="*/ 2147483647 h 61"/>
              <a:gd name="T12" fmla="*/ 0 w 61"/>
              <a:gd name="T13" fmla="*/ 2147483647 h 61"/>
              <a:gd name="T14" fmla="*/ 2147483647 w 61"/>
              <a:gd name="T15" fmla="*/ 2147483647 h 61"/>
              <a:gd name="T16" fmla="*/ 2147483647 w 61"/>
              <a:gd name="T17" fmla="*/ 0 h 61"/>
              <a:gd name="T18" fmla="*/ 2147483647 w 61"/>
              <a:gd name="T19" fmla="*/ 2147483647 h 61"/>
              <a:gd name="T20" fmla="*/ 2147483647 w 61"/>
              <a:gd name="T21" fmla="*/ 2147483647 h 61"/>
              <a:gd name="T22" fmla="*/ 2147483647 w 61"/>
              <a:gd name="T23" fmla="*/ 2147483647 h 6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61"/>
              <a:gd name="T37" fmla="*/ 0 h 61"/>
              <a:gd name="T38" fmla="*/ 61 w 61"/>
              <a:gd name="T39" fmla="*/ 61 h 6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61" h="61">
                <a:moveTo>
                  <a:pt x="61" y="30"/>
                </a:moveTo>
                <a:lnTo>
                  <a:pt x="58" y="49"/>
                </a:lnTo>
                <a:lnTo>
                  <a:pt x="43" y="58"/>
                </a:lnTo>
                <a:lnTo>
                  <a:pt x="25" y="61"/>
                </a:lnTo>
                <a:lnTo>
                  <a:pt x="9" y="55"/>
                </a:lnTo>
                <a:lnTo>
                  <a:pt x="0" y="39"/>
                </a:lnTo>
                <a:lnTo>
                  <a:pt x="0" y="21"/>
                </a:lnTo>
                <a:lnTo>
                  <a:pt x="9" y="6"/>
                </a:lnTo>
                <a:lnTo>
                  <a:pt x="25" y="0"/>
                </a:lnTo>
                <a:lnTo>
                  <a:pt x="43" y="3"/>
                </a:lnTo>
                <a:lnTo>
                  <a:pt x="58" y="12"/>
                </a:lnTo>
                <a:lnTo>
                  <a:pt x="61" y="30"/>
                </a:lnTo>
                <a:close/>
              </a:path>
            </a:pathLst>
          </a:custGeom>
          <a:solidFill>
            <a:srgbClr val="000000"/>
          </a:solidFill>
          <a:ln w="4763">
            <a:solidFill>
              <a:srgbClr val="000000"/>
            </a:solidFill>
            <a:round/>
            <a:headEnd/>
            <a:tailEnd/>
          </a:ln>
        </p:spPr>
        <p:txBody>
          <a:bodyPr/>
          <a:lstStyle/>
          <a:p>
            <a:endParaRPr lang="en-US"/>
          </a:p>
        </p:txBody>
      </p:sp>
      <p:sp>
        <p:nvSpPr>
          <p:cNvPr id="8208" name="Freeform 17"/>
          <p:cNvSpPr>
            <a:spLocks/>
          </p:cNvSpPr>
          <p:nvPr/>
        </p:nvSpPr>
        <p:spPr bwMode="auto">
          <a:xfrm>
            <a:off x="1223963" y="4410075"/>
            <a:ext cx="98425" cy="98425"/>
          </a:xfrm>
          <a:custGeom>
            <a:avLst/>
            <a:gdLst>
              <a:gd name="T0" fmla="*/ 2147483647 w 62"/>
              <a:gd name="T1" fmla="*/ 2147483647 h 62"/>
              <a:gd name="T2" fmla="*/ 2147483647 w 62"/>
              <a:gd name="T3" fmla="*/ 2147483647 h 62"/>
              <a:gd name="T4" fmla="*/ 2147483647 w 62"/>
              <a:gd name="T5" fmla="*/ 2147483647 h 62"/>
              <a:gd name="T6" fmla="*/ 2147483647 w 62"/>
              <a:gd name="T7" fmla="*/ 2147483647 h 62"/>
              <a:gd name="T8" fmla="*/ 2147483647 w 62"/>
              <a:gd name="T9" fmla="*/ 2147483647 h 62"/>
              <a:gd name="T10" fmla="*/ 0 w 62"/>
              <a:gd name="T11" fmla="*/ 2147483647 h 62"/>
              <a:gd name="T12" fmla="*/ 0 w 62"/>
              <a:gd name="T13" fmla="*/ 2147483647 h 62"/>
              <a:gd name="T14" fmla="*/ 2147483647 w 62"/>
              <a:gd name="T15" fmla="*/ 2147483647 h 62"/>
              <a:gd name="T16" fmla="*/ 2147483647 w 62"/>
              <a:gd name="T17" fmla="*/ 0 h 62"/>
              <a:gd name="T18" fmla="*/ 2147483647 w 62"/>
              <a:gd name="T19" fmla="*/ 2147483647 h 62"/>
              <a:gd name="T20" fmla="*/ 2147483647 w 62"/>
              <a:gd name="T21" fmla="*/ 2147483647 h 62"/>
              <a:gd name="T22" fmla="*/ 2147483647 w 62"/>
              <a:gd name="T23" fmla="*/ 2147483647 h 6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62"/>
              <a:gd name="T37" fmla="*/ 0 h 62"/>
              <a:gd name="T38" fmla="*/ 62 w 62"/>
              <a:gd name="T39" fmla="*/ 62 h 6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62" h="62">
                <a:moveTo>
                  <a:pt x="62" y="31"/>
                </a:moveTo>
                <a:lnTo>
                  <a:pt x="56" y="49"/>
                </a:lnTo>
                <a:lnTo>
                  <a:pt x="43" y="62"/>
                </a:lnTo>
                <a:lnTo>
                  <a:pt x="25" y="62"/>
                </a:lnTo>
                <a:lnTo>
                  <a:pt x="9" y="55"/>
                </a:lnTo>
                <a:lnTo>
                  <a:pt x="0" y="40"/>
                </a:lnTo>
                <a:lnTo>
                  <a:pt x="0" y="22"/>
                </a:lnTo>
                <a:lnTo>
                  <a:pt x="9" y="10"/>
                </a:lnTo>
                <a:lnTo>
                  <a:pt x="25" y="0"/>
                </a:lnTo>
                <a:lnTo>
                  <a:pt x="43" y="3"/>
                </a:lnTo>
                <a:lnTo>
                  <a:pt x="56" y="16"/>
                </a:lnTo>
                <a:lnTo>
                  <a:pt x="62" y="31"/>
                </a:lnTo>
                <a:close/>
              </a:path>
            </a:pathLst>
          </a:custGeom>
          <a:solidFill>
            <a:srgbClr val="000000"/>
          </a:solidFill>
          <a:ln w="4763">
            <a:solidFill>
              <a:srgbClr val="000000"/>
            </a:solidFill>
            <a:round/>
            <a:headEnd/>
            <a:tailEnd/>
          </a:ln>
        </p:spPr>
        <p:txBody>
          <a:bodyPr/>
          <a:lstStyle/>
          <a:p>
            <a:endParaRPr lang="en-US"/>
          </a:p>
        </p:txBody>
      </p:sp>
      <p:sp>
        <p:nvSpPr>
          <p:cNvPr id="8209" name="Freeform 18"/>
          <p:cNvSpPr>
            <a:spLocks/>
          </p:cNvSpPr>
          <p:nvPr/>
        </p:nvSpPr>
        <p:spPr bwMode="auto">
          <a:xfrm>
            <a:off x="1254125" y="5008563"/>
            <a:ext cx="96838" cy="98425"/>
          </a:xfrm>
          <a:custGeom>
            <a:avLst/>
            <a:gdLst>
              <a:gd name="T0" fmla="*/ 2147483647 w 61"/>
              <a:gd name="T1" fmla="*/ 2147483647 h 62"/>
              <a:gd name="T2" fmla="*/ 2147483647 w 61"/>
              <a:gd name="T3" fmla="*/ 2147483647 h 62"/>
              <a:gd name="T4" fmla="*/ 2147483647 w 61"/>
              <a:gd name="T5" fmla="*/ 2147483647 h 62"/>
              <a:gd name="T6" fmla="*/ 2147483647 w 61"/>
              <a:gd name="T7" fmla="*/ 2147483647 h 62"/>
              <a:gd name="T8" fmla="*/ 2147483647 w 61"/>
              <a:gd name="T9" fmla="*/ 2147483647 h 62"/>
              <a:gd name="T10" fmla="*/ 0 w 61"/>
              <a:gd name="T11" fmla="*/ 2147483647 h 62"/>
              <a:gd name="T12" fmla="*/ 0 w 61"/>
              <a:gd name="T13" fmla="*/ 2147483647 h 62"/>
              <a:gd name="T14" fmla="*/ 2147483647 w 61"/>
              <a:gd name="T15" fmla="*/ 2147483647 h 62"/>
              <a:gd name="T16" fmla="*/ 2147483647 w 61"/>
              <a:gd name="T17" fmla="*/ 0 h 62"/>
              <a:gd name="T18" fmla="*/ 2147483647 w 61"/>
              <a:gd name="T19" fmla="*/ 2147483647 h 62"/>
              <a:gd name="T20" fmla="*/ 2147483647 w 61"/>
              <a:gd name="T21" fmla="*/ 2147483647 h 62"/>
              <a:gd name="T22" fmla="*/ 2147483647 w 61"/>
              <a:gd name="T23" fmla="*/ 2147483647 h 6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61"/>
              <a:gd name="T37" fmla="*/ 0 h 62"/>
              <a:gd name="T38" fmla="*/ 61 w 61"/>
              <a:gd name="T39" fmla="*/ 62 h 6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61" h="62">
                <a:moveTo>
                  <a:pt x="61" y="31"/>
                </a:moveTo>
                <a:lnTo>
                  <a:pt x="55" y="49"/>
                </a:lnTo>
                <a:lnTo>
                  <a:pt x="43" y="59"/>
                </a:lnTo>
                <a:lnTo>
                  <a:pt x="24" y="62"/>
                </a:lnTo>
                <a:lnTo>
                  <a:pt x="9" y="56"/>
                </a:lnTo>
                <a:lnTo>
                  <a:pt x="0" y="40"/>
                </a:lnTo>
                <a:lnTo>
                  <a:pt x="0" y="22"/>
                </a:lnTo>
                <a:lnTo>
                  <a:pt x="9" y="7"/>
                </a:lnTo>
                <a:lnTo>
                  <a:pt x="24" y="0"/>
                </a:lnTo>
                <a:lnTo>
                  <a:pt x="43" y="3"/>
                </a:lnTo>
                <a:lnTo>
                  <a:pt x="55" y="16"/>
                </a:lnTo>
                <a:lnTo>
                  <a:pt x="61" y="31"/>
                </a:lnTo>
                <a:close/>
              </a:path>
            </a:pathLst>
          </a:custGeom>
          <a:solidFill>
            <a:srgbClr val="000000"/>
          </a:solidFill>
          <a:ln w="4763">
            <a:solidFill>
              <a:srgbClr val="000000"/>
            </a:solidFill>
            <a:round/>
            <a:headEnd/>
            <a:tailEnd/>
          </a:ln>
        </p:spPr>
        <p:txBody>
          <a:bodyPr/>
          <a:lstStyle/>
          <a:p>
            <a:endParaRPr lang="en-US"/>
          </a:p>
        </p:txBody>
      </p:sp>
      <p:sp>
        <p:nvSpPr>
          <p:cNvPr id="8210" name="Freeform 19"/>
          <p:cNvSpPr>
            <a:spLocks/>
          </p:cNvSpPr>
          <p:nvPr/>
        </p:nvSpPr>
        <p:spPr bwMode="auto">
          <a:xfrm>
            <a:off x="1720850" y="1990725"/>
            <a:ext cx="98425" cy="98425"/>
          </a:xfrm>
          <a:custGeom>
            <a:avLst/>
            <a:gdLst>
              <a:gd name="T0" fmla="*/ 2147483647 w 62"/>
              <a:gd name="T1" fmla="*/ 2147483647 h 62"/>
              <a:gd name="T2" fmla="*/ 2147483647 w 62"/>
              <a:gd name="T3" fmla="*/ 2147483647 h 62"/>
              <a:gd name="T4" fmla="*/ 2147483647 w 62"/>
              <a:gd name="T5" fmla="*/ 2147483647 h 62"/>
              <a:gd name="T6" fmla="*/ 2147483647 w 62"/>
              <a:gd name="T7" fmla="*/ 2147483647 h 62"/>
              <a:gd name="T8" fmla="*/ 2147483647 w 62"/>
              <a:gd name="T9" fmla="*/ 2147483647 h 62"/>
              <a:gd name="T10" fmla="*/ 0 w 62"/>
              <a:gd name="T11" fmla="*/ 2147483647 h 62"/>
              <a:gd name="T12" fmla="*/ 0 w 62"/>
              <a:gd name="T13" fmla="*/ 2147483647 h 62"/>
              <a:gd name="T14" fmla="*/ 2147483647 w 62"/>
              <a:gd name="T15" fmla="*/ 2147483647 h 62"/>
              <a:gd name="T16" fmla="*/ 2147483647 w 62"/>
              <a:gd name="T17" fmla="*/ 0 h 62"/>
              <a:gd name="T18" fmla="*/ 2147483647 w 62"/>
              <a:gd name="T19" fmla="*/ 2147483647 h 62"/>
              <a:gd name="T20" fmla="*/ 2147483647 w 62"/>
              <a:gd name="T21" fmla="*/ 2147483647 h 62"/>
              <a:gd name="T22" fmla="*/ 2147483647 w 62"/>
              <a:gd name="T23" fmla="*/ 2147483647 h 6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62"/>
              <a:gd name="T37" fmla="*/ 0 h 62"/>
              <a:gd name="T38" fmla="*/ 62 w 62"/>
              <a:gd name="T39" fmla="*/ 62 h 6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62" h="62">
                <a:moveTo>
                  <a:pt x="62" y="31"/>
                </a:moveTo>
                <a:lnTo>
                  <a:pt x="56" y="46"/>
                </a:lnTo>
                <a:lnTo>
                  <a:pt x="43" y="59"/>
                </a:lnTo>
                <a:lnTo>
                  <a:pt x="25" y="62"/>
                </a:lnTo>
                <a:lnTo>
                  <a:pt x="10" y="56"/>
                </a:lnTo>
                <a:lnTo>
                  <a:pt x="0" y="40"/>
                </a:lnTo>
                <a:lnTo>
                  <a:pt x="0" y="22"/>
                </a:lnTo>
                <a:lnTo>
                  <a:pt x="10" y="7"/>
                </a:lnTo>
                <a:lnTo>
                  <a:pt x="25" y="0"/>
                </a:lnTo>
                <a:lnTo>
                  <a:pt x="43" y="4"/>
                </a:lnTo>
                <a:lnTo>
                  <a:pt x="56" y="13"/>
                </a:lnTo>
                <a:lnTo>
                  <a:pt x="62" y="31"/>
                </a:lnTo>
                <a:close/>
              </a:path>
            </a:pathLst>
          </a:custGeom>
          <a:solidFill>
            <a:srgbClr val="000000"/>
          </a:solidFill>
          <a:ln w="4763">
            <a:solidFill>
              <a:srgbClr val="000000"/>
            </a:solidFill>
            <a:round/>
            <a:headEnd/>
            <a:tailEnd/>
          </a:ln>
        </p:spPr>
        <p:txBody>
          <a:bodyPr/>
          <a:lstStyle/>
          <a:p>
            <a:endParaRPr lang="en-US"/>
          </a:p>
        </p:txBody>
      </p:sp>
      <p:sp>
        <p:nvSpPr>
          <p:cNvPr id="8211" name="Text Box 20"/>
          <p:cNvSpPr txBox="1">
            <a:spLocks noChangeArrowheads="1"/>
          </p:cNvSpPr>
          <p:nvPr/>
        </p:nvSpPr>
        <p:spPr bwMode="auto">
          <a:xfrm>
            <a:off x="990600" y="5562600"/>
            <a:ext cx="23622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pPr>
              <a:spcBef>
                <a:spcPct val="50000"/>
              </a:spcBef>
            </a:pPr>
            <a:r>
              <a:rPr lang="en-US" altLang="en-US" sz="1800"/>
              <a:t>Original Points</a:t>
            </a:r>
          </a:p>
        </p:txBody>
      </p:sp>
      <p:grpSp>
        <p:nvGrpSpPr>
          <p:cNvPr id="2" name="Group 22"/>
          <p:cNvGrpSpPr>
            <a:grpSpLocks/>
          </p:cNvGrpSpPr>
          <p:nvPr/>
        </p:nvGrpSpPr>
        <p:grpSpPr bwMode="auto">
          <a:xfrm>
            <a:off x="4724400" y="1295400"/>
            <a:ext cx="3581400" cy="4633913"/>
            <a:chOff x="2976" y="816"/>
            <a:chExt cx="2256" cy="2919"/>
          </a:xfrm>
        </p:grpSpPr>
        <p:graphicFrame>
          <p:nvGraphicFramePr>
            <p:cNvPr id="8213" name="Object 1024"/>
            <p:cNvGraphicFramePr>
              <a:graphicFrameLocks noChangeAspect="1"/>
            </p:cNvGraphicFramePr>
            <p:nvPr/>
          </p:nvGraphicFramePr>
          <p:xfrm>
            <a:off x="2976" y="816"/>
            <a:ext cx="2125" cy="2876"/>
          </p:xfrm>
          <a:graphic>
            <a:graphicData uri="http://schemas.openxmlformats.org/presentationml/2006/ole">
              <mc:AlternateContent xmlns:mc="http://schemas.openxmlformats.org/markup-compatibility/2006">
                <mc:Choice xmlns:v="urn:schemas-microsoft-com:vml" Requires="v">
                  <p:oleObj name="VISIO" r:id="rId2" imgW="1547102" imgH="2097084" progId="Visio.Drawing.6">
                    <p:embed/>
                  </p:oleObj>
                </mc:Choice>
                <mc:Fallback>
                  <p:oleObj name="VISIO" r:id="rId2" imgW="1547102" imgH="2097084" progId="Visio.Drawing.6">
                    <p:embed/>
                    <p:pic>
                      <p:nvPicPr>
                        <p:cNvPr id="8213" name="Object 102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76" y="816"/>
                          <a:ext cx="2125" cy="28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214" name="Text Box 21"/>
            <p:cNvSpPr txBox="1">
              <a:spLocks noChangeArrowheads="1"/>
            </p:cNvSpPr>
            <p:nvPr/>
          </p:nvSpPr>
          <p:spPr bwMode="auto">
            <a:xfrm>
              <a:off x="3456" y="3504"/>
              <a:ext cx="177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pPr>
                <a:spcBef>
                  <a:spcPct val="50000"/>
                </a:spcBef>
              </a:pPr>
              <a:r>
                <a:rPr lang="en-US" altLang="en-US" sz="1800"/>
                <a:t>A Partitional  Clustering</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381000" y="152400"/>
            <a:ext cx="8280400" cy="552450"/>
          </a:xfrm>
        </p:spPr>
        <p:txBody>
          <a:bodyPr/>
          <a:lstStyle/>
          <a:p>
            <a:r>
              <a:rPr lang="en-US" altLang="en-US"/>
              <a:t>Hierarchical Clustering</a:t>
            </a:r>
          </a:p>
        </p:txBody>
      </p:sp>
      <p:graphicFrame>
        <p:nvGraphicFramePr>
          <p:cNvPr id="9219" name="Object 1024"/>
          <p:cNvGraphicFramePr>
            <a:graphicFrameLocks noChangeAspect="1"/>
          </p:cNvGraphicFramePr>
          <p:nvPr/>
        </p:nvGraphicFramePr>
        <p:xfrm>
          <a:off x="990600" y="3962400"/>
          <a:ext cx="2752725" cy="1960563"/>
        </p:xfrm>
        <a:graphic>
          <a:graphicData uri="http://schemas.openxmlformats.org/presentationml/2006/ole">
            <mc:AlternateContent xmlns:mc="http://schemas.openxmlformats.org/markup-compatibility/2006">
              <mc:Choice xmlns:v="urn:schemas-microsoft-com:vml" Requires="v">
                <p:oleObj name="VISIO" r:id="rId2" imgW="2747671" imgH="1960706" progId="Visio.Drawing.6">
                  <p:embed/>
                </p:oleObj>
              </mc:Choice>
              <mc:Fallback>
                <p:oleObj name="VISIO" r:id="rId2" imgW="2747671" imgH="1960706" progId="Visio.Drawing.6">
                  <p:embed/>
                  <p:pic>
                    <p:nvPicPr>
                      <p:cNvPr id="9219" name="Object 102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600" y="3962400"/>
                        <a:ext cx="2752725" cy="1960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220" name="Object 1025"/>
          <p:cNvGraphicFramePr>
            <a:graphicFrameLocks noChangeAspect="1"/>
          </p:cNvGraphicFramePr>
          <p:nvPr/>
        </p:nvGraphicFramePr>
        <p:xfrm>
          <a:off x="914400" y="1447800"/>
          <a:ext cx="2760663" cy="1793875"/>
        </p:xfrm>
        <a:graphic>
          <a:graphicData uri="http://schemas.openxmlformats.org/presentationml/2006/ole">
            <mc:AlternateContent xmlns:mc="http://schemas.openxmlformats.org/markup-compatibility/2006">
              <mc:Choice xmlns:v="urn:schemas-microsoft-com:vml" Requires="v">
                <p:oleObj name="VISIO" r:id="rId4" imgW="2756614" imgH="1795265" progId="Visio.Drawing.6">
                  <p:embed/>
                </p:oleObj>
              </mc:Choice>
              <mc:Fallback>
                <p:oleObj name="VISIO" r:id="rId4" imgW="2756614" imgH="1795265" progId="Visio.Drawing.6">
                  <p:embed/>
                  <p:pic>
                    <p:nvPicPr>
                      <p:cNvPr id="9220" name="Object 102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4400" y="1447800"/>
                        <a:ext cx="2760663" cy="179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221" name="Object 1026"/>
          <p:cNvGraphicFramePr>
            <a:graphicFrameLocks noChangeAspect="1"/>
          </p:cNvGraphicFramePr>
          <p:nvPr/>
        </p:nvGraphicFramePr>
        <p:xfrm>
          <a:off x="5400675" y="1066800"/>
          <a:ext cx="1773238" cy="2284413"/>
        </p:xfrm>
        <a:graphic>
          <a:graphicData uri="http://schemas.openxmlformats.org/presentationml/2006/ole">
            <mc:AlternateContent xmlns:mc="http://schemas.openxmlformats.org/markup-compatibility/2006">
              <mc:Choice xmlns:v="urn:schemas-microsoft-com:vml" Requires="v">
                <p:oleObj name="VISIO" r:id="rId6" imgW="1379425" imgH="1779615" progId="Visio.Drawing.6">
                  <p:embed/>
                </p:oleObj>
              </mc:Choice>
              <mc:Fallback>
                <p:oleObj name="VISIO" r:id="rId6" imgW="1379425" imgH="1779615" progId="Visio.Drawing.6">
                  <p:embed/>
                  <p:pic>
                    <p:nvPicPr>
                      <p:cNvPr id="9221" name="Object 102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00675" y="1066800"/>
                        <a:ext cx="1773238" cy="2284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222" name="Object 1027"/>
          <p:cNvGraphicFramePr>
            <a:graphicFrameLocks noChangeAspect="1"/>
          </p:cNvGraphicFramePr>
          <p:nvPr/>
        </p:nvGraphicFramePr>
        <p:xfrm>
          <a:off x="5400675" y="3657600"/>
          <a:ext cx="1909763" cy="2282825"/>
        </p:xfrm>
        <a:graphic>
          <a:graphicData uri="http://schemas.openxmlformats.org/presentationml/2006/ole">
            <mc:AlternateContent xmlns:mc="http://schemas.openxmlformats.org/markup-compatibility/2006">
              <mc:Choice xmlns:v="urn:schemas-microsoft-com:vml" Requires="v">
                <p:oleObj name="VISIO" r:id="rId8" imgW="1471089" imgH="1761729" progId="Visio.Drawing.6">
                  <p:embed/>
                </p:oleObj>
              </mc:Choice>
              <mc:Fallback>
                <p:oleObj name="VISIO" r:id="rId8" imgW="1471089" imgH="1761729" progId="Visio.Drawing.6">
                  <p:embed/>
                  <p:pic>
                    <p:nvPicPr>
                      <p:cNvPr id="9222" name="Object 102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400675" y="3657600"/>
                        <a:ext cx="1909763" cy="2282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223" name="Text Box 7"/>
          <p:cNvSpPr txBox="1">
            <a:spLocks noChangeArrowheads="1"/>
          </p:cNvSpPr>
          <p:nvPr/>
        </p:nvSpPr>
        <p:spPr bwMode="auto">
          <a:xfrm>
            <a:off x="381000" y="3200400"/>
            <a:ext cx="39624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pPr>
              <a:spcBef>
                <a:spcPct val="50000"/>
              </a:spcBef>
            </a:pPr>
            <a:r>
              <a:rPr lang="en-US" altLang="en-US" sz="1800"/>
              <a:t>Traditional Hierarchical Clustering</a:t>
            </a:r>
          </a:p>
        </p:txBody>
      </p:sp>
      <p:sp>
        <p:nvSpPr>
          <p:cNvPr id="9224" name="Text Box 8"/>
          <p:cNvSpPr txBox="1">
            <a:spLocks noChangeArrowheads="1"/>
          </p:cNvSpPr>
          <p:nvPr/>
        </p:nvSpPr>
        <p:spPr bwMode="auto">
          <a:xfrm>
            <a:off x="228600" y="5791200"/>
            <a:ext cx="44196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pPr>
              <a:spcBef>
                <a:spcPct val="50000"/>
              </a:spcBef>
            </a:pPr>
            <a:r>
              <a:rPr lang="en-US" altLang="en-US" sz="1800"/>
              <a:t>Non-traditional Hierarchical Clustering</a:t>
            </a:r>
          </a:p>
        </p:txBody>
      </p:sp>
      <p:sp>
        <p:nvSpPr>
          <p:cNvPr id="9225" name="Text Box 9"/>
          <p:cNvSpPr txBox="1">
            <a:spLocks noChangeArrowheads="1"/>
          </p:cNvSpPr>
          <p:nvPr/>
        </p:nvSpPr>
        <p:spPr bwMode="auto">
          <a:xfrm>
            <a:off x="4800600" y="5791200"/>
            <a:ext cx="38100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pPr>
              <a:spcBef>
                <a:spcPct val="50000"/>
              </a:spcBef>
            </a:pPr>
            <a:r>
              <a:rPr lang="en-US" altLang="en-US" sz="1800"/>
              <a:t>Non-traditional Dendrogram</a:t>
            </a:r>
          </a:p>
        </p:txBody>
      </p:sp>
      <p:sp>
        <p:nvSpPr>
          <p:cNvPr id="9226" name="Text Box 10"/>
          <p:cNvSpPr txBox="1">
            <a:spLocks noChangeArrowheads="1"/>
          </p:cNvSpPr>
          <p:nvPr/>
        </p:nvSpPr>
        <p:spPr bwMode="auto">
          <a:xfrm>
            <a:off x="4800600" y="3200400"/>
            <a:ext cx="33528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pPr>
              <a:spcBef>
                <a:spcPct val="50000"/>
              </a:spcBef>
            </a:pPr>
            <a:r>
              <a:rPr lang="en-US" altLang="en-US" sz="1800"/>
              <a:t>Traditional Dendrogram</a:t>
            </a:r>
          </a:p>
        </p:txBody>
      </p:sp>
    </p:spTree>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381000" y="152400"/>
            <a:ext cx="8280400" cy="552450"/>
          </a:xfrm>
        </p:spPr>
        <p:txBody>
          <a:bodyPr/>
          <a:lstStyle/>
          <a:p>
            <a:r>
              <a:rPr lang="en-US" altLang="en-US" sz="2800"/>
              <a:t>Other Distinctions Between Sets of Clusters</a:t>
            </a:r>
          </a:p>
        </p:txBody>
      </p:sp>
      <p:sp>
        <p:nvSpPr>
          <p:cNvPr id="10243" name="Rectangle 3"/>
          <p:cNvSpPr>
            <a:spLocks noGrp="1" noChangeArrowheads="1"/>
          </p:cNvSpPr>
          <p:nvPr>
            <p:ph type="body" idx="1"/>
          </p:nvPr>
        </p:nvSpPr>
        <p:spPr>
          <a:xfrm>
            <a:off x="639763" y="1143000"/>
            <a:ext cx="8001000" cy="5106988"/>
          </a:xfrm>
        </p:spPr>
        <p:txBody>
          <a:bodyPr/>
          <a:lstStyle/>
          <a:p>
            <a:pPr marL="342900" indent="-342900">
              <a:lnSpc>
                <a:spcPct val="80000"/>
              </a:lnSpc>
              <a:spcBef>
                <a:spcPct val="20000"/>
              </a:spcBef>
            </a:pPr>
            <a:r>
              <a:rPr lang="en-US" altLang="en-US"/>
              <a:t>Exclusive versus non-exclusive</a:t>
            </a:r>
          </a:p>
          <a:p>
            <a:pPr marL="742950" lvl="1" indent="-285750">
              <a:lnSpc>
                <a:spcPct val="80000"/>
              </a:lnSpc>
              <a:spcBef>
                <a:spcPct val="20000"/>
              </a:spcBef>
            </a:pPr>
            <a:r>
              <a:rPr lang="en-US" altLang="en-US" sz="2000"/>
              <a:t>In non-exclusive clusterings, points may belong to multiple clusters.</a:t>
            </a:r>
          </a:p>
          <a:p>
            <a:pPr marL="742950" lvl="1" indent="-285750">
              <a:lnSpc>
                <a:spcPct val="80000"/>
              </a:lnSpc>
              <a:spcBef>
                <a:spcPct val="20000"/>
              </a:spcBef>
            </a:pPr>
            <a:r>
              <a:rPr lang="en-US" altLang="en-US" sz="2000"/>
              <a:t>Can represent multiple classes or ‘border’ points</a:t>
            </a:r>
          </a:p>
          <a:p>
            <a:pPr marL="342900" indent="-342900">
              <a:lnSpc>
                <a:spcPct val="80000"/>
              </a:lnSpc>
              <a:spcBef>
                <a:spcPct val="20000"/>
              </a:spcBef>
            </a:pPr>
            <a:r>
              <a:rPr lang="en-US" altLang="en-US"/>
              <a:t>Fuzzy versus non-fuzzy</a:t>
            </a:r>
          </a:p>
          <a:p>
            <a:pPr marL="742950" lvl="1" indent="-285750">
              <a:lnSpc>
                <a:spcPct val="80000"/>
              </a:lnSpc>
              <a:spcBef>
                <a:spcPct val="20000"/>
              </a:spcBef>
            </a:pPr>
            <a:r>
              <a:rPr lang="en-US" altLang="en-US" sz="2000"/>
              <a:t>In fuzzy clustering, a point belongs to every cluster with some weight between 0 and 1</a:t>
            </a:r>
          </a:p>
          <a:p>
            <a:pPr marL="742950" lvl="1" indent="-285750">
              <a:lnSpc>
                <a:spcPct val="80000"/>
              </a:lnSpc>
              <a:spcBef>
                <a:spcPct val="20000"/>
              </a:spcBef>
            </a:pPr>
            <a:r>
              <a:rPr lang="en-US" altLang="en-US" sz="2000"/>
              <a:t>Weights must sum to 1</a:t>
            </a:r>
          </a:p>
          <a:p>
            <a:pPr marL="742950" lvl="1" indent="-285750">
              <a:lnSpc>
                <a:spcPct val="80000"/>
              </a:lnSpc>
              <a:spcBef>
                <a:spcPct val="20000"/>
              </a:spcBef>
            </a:pPr>
            <a:r>
              <a:rPr lang="en-US" altLang="en-US" sz="2000"/>
              <a:t>Probabilistic clustering has similar characteristics</a:t>
            </a:r>
          </a:p>
          <a:p>
            <a:pPr marL="342900" indent="-342900">
              <a:lnSpc>
                <a:spcPct val="80000"/>
              </a:lnSpc>
              <a:spcBef>
                <a:spcPct val="20000"/>
              </a:spcBef>
            </a:pPr>
            <a:r>
              <a:rPr lang="en-US" altLang="en-US"/>
              <a:t>Partial versus complete</a:t>
            </a:r>
          </a:p>
          <a:p>
            <a:pPr marL="742950" lvl="1" indent="-285750">
              <a:lnSpc>
                <a:spcPct val="80000"/>
              </a:lnSpc>
              <a:spcBef>
                <a:spcPct val="20000"/>
              </a:spcBef>
            </a:pPr>
            <a:r>
              <a:rPr lang="en-US" altLang="en-US" sz="2000"/>
              <a:t>In some cases, we only want to cluster some of the data</a:t>
            </a:r>
          </a:p>
          <a:p>
            <a:pPr marL="342900" indent="-342900">
              <a:lnSpc>
                <a:spcPct val="80000"/>
              </a:lnSpc>
              <a:spcBef>
                <a:spcPct val="20000"/>
              </a:spcBef>
            </a:pPr>
            <a:r>
              <a:rPr lang="en-US" altLang="en-US"/>
              <a:t>Heterogeneous versus homogeneous</a:t>
            </a:r>
          </a:p>
          <a:p>
            <a:pPr marL="742950" lvl="1" indent="-285750">
              <a:lnSpc>
                <a:spcPct val="80000"/>
              </a:lnSpc>
              <a:spcBef>
                <a:spcPct val="20000"/>
              </a:spcBef>
            </a:pPr>
            <a:r>
              <a:rPr lang="en-US" altLang="en-US" sz="2000"/>
              <a:t>Clusters of widely different sizes, shapes, and densities</a:t>
            </a:r>
          </a:p>
          <a:p>
            <a:pPr marL="742950" lvl="1" indent="-285750">
              <a:lnSpc>
                <a:spcPct val="80000"/>
              </a:lnSpc>
              <a:spcBef>
                <a:spcPct val="20000"/>
              </a:spcBef>
            </a:pPr>
            <a:endParaRPr lang="en-US" altLang="en-US" sz="2000"/>
          </a:p>
        </p:txBody>
      </p:sp>
    </p:spTree>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1026"/>
          <p:cNvSpPr>
            <a:spLocks noGrp="1" noChangeArrowheads="1"/>
          </p:cNvSpPr>
          <p:nvPr>
            <p:ph type="title"/>
          </p:nvPr>
        </p:nvSpPr>
        <p:spPr/>
        <p:txBody>
          <a:bodyPr/>
          <a:lstStyle/>
          <a:p>
            <a:r>
              <a:rPr lang="en-US" altLang="en-US"/>
              <a:t>Types of Clusters</a:t>
            </a:r>
          </a:p>
        </p:txBody>
      </p:sp>
      <p:sp>
        <p:nvSpPr>
          <p:cNvPr id="11267" name="Rectangle 1027"/>
          <p:cNvSpPr>
            <a:spLocks noGrp="1" noChangeArrowheads="1"/>
          </p:cNvSpPr>
          <p:nvPr>
            <p:ph type="body" idx="1"/>
          </p:nvPr>
        </p:nvSpPr>
        <p:spPr/>
        <p:txBody>
          <a:bodyPr/>
          <a:lstStyle/>
          <a:p>
            <a:r>
              <a:rPr lang="en-US" altLang="en-US" sz="2400"/>
              <a:t> Well-separated clusters</a:t>
            </a:r>
          </a:p>
          <a:p>
            <a:endParaRPr lang="en-US" altLang="en-US" sz="2400"/>
          </a:p>
          <a:p>
            <a:r>
              <a:rPr lang="en-US" altLang="en-US" sz="2400"/>
              <a:t> Center-based clusters</a:t>
            </a:r>
          </a:p>
          <a:p>
            <a:endParaRPr lang="en-US" altLang="en-US" sz="2400"/>
          </a:p>
          <a:p>
            <a:r>
              <a:rPr lang="en-US" altLang="en-US" sz="2400"/>
              <a:t> Contiguous clusters</a:t>
            </a:r>
          </a:p>
          <a:p>
            <a:endParaRPr lang="en-US" altLang="en-US" sz="2400"/>
          </a:p>
          <a:p>
            <a:r>
              <a:rPr lang="en-US" altLang="en-US" sz="2400"/>
              <a:t> Density-based clusters</a:t>
            </a:r>
          </a:p>
          <a:p>
            <a:endParaRPr lang="en-US" altLang="en-US" sz="2400"/>
          </a:p>
          <a:p>
            <a:r>
              <a:rPr lang="en-US" altLang="en-US" sz="2400"/>
              <a:t>Property or Conceptual</a:t>
            </a:r>
          </a:p>
          <a:p>
            <a:endParaRPr lang="en-US" altLang="en-US" sz="2400"/>
          </a:p>
          <a:p>
            <a:r>
              <a:rPr lang="en-US" altLang="en-US" sz="2400"/>
              <a:t>Described by an Objective Function</a:t>
            </a:r>
          </a:p>
        </p:txBody>
      </p:sp>
    </p:spTree>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a:xfrm>
            <a:off x="381000" y="152400"/>
            <a:ext cx="8280400" cy="552450"/>
          </a:xfrm>
        </p:spPr>
        <p:txBody>
          <a:bodyPr/>
          <a:lstStyle/>
          <a:p>
            <a:r>
              <a:rPr lang="en-US" altLang="en-US" sz="2800"/>
              <a:t>Types of Clusters: Well-Separated</a:t>
            </a:r>
          </a:p>
        </p:txBody>
      </p:sp>
      <p:sp>
        <p:nvSpPr>
          <p:cNvPr id="12291" name="Rectangle 3"/>
          <p:cNvSpPr>
            <a:spLocks noGrp="1" noChangeArrowheads="1"/>
          </p:cNvSpPr>
          <p:nvPr>
            <p:ph type="body" idx="1"/>
          </p:nvPr>
        </p:nvSpPr>
        <p:spPr>
          <a:xfrm>
            <a:off x="639763" y="1143000"/>
            <a:ext cx="8001000" cy="5106988"/>
          </a:xfrm>
        </p:spPr>
        <p:txBody>
          <a:bodyPr/>
          <a:lstStyle/>
          <a:p>
            <a:pPr marL="342900" indent="-342900">
              <a:lnSpc>
                <a:spcPct val="90000"/>
              </a:lnSpc>
              <a:spcBef>
                <a:spcPct val="20000"/>
              </a:spcBef>
            </a:pPr>
            <a:r>
              <a:rPr lang="en-US" altLang="en-US"/>
              <a:t>Well-Separated Clusters: </a:t>
            </a:r>
          </a:p>
          <a:p>
            <a:pPr marL="742950" lvl="1" indent="-285750">
              <a:lnSpc>
                <a:spcPct val="90000"/>
              </a:lnSpc>
              <a:spcBef>
                <a:spcPct val="20000"/>
              </a:spcBef>
            </a:pPr>
            <a:r>
              <a:rPr lang="en-US" altLang="en-US" sz="2000"/>
              <a:t>A cluster is a set of points such that any point in a cluster is closer (or more similar) to every other point in the cluster than to any point not in the cluster. </a:t>
            </a:r>
          </a:p>
          <a:p>
            <a:pPr marL="342900" indent="-342900">
              <a:lnSpc>
                <a:spcPct val="90000"/>
              </a:lnSpc>
              <a:spcBef>
                <a:spcPct val="20000"/>
              </a:spcBef>
            </a:pPr>
            <a:endParaRPr lang="en-US" altLang="en-US" sz="2400"/>
          </a:p>
        </p:txBody>
      </p:sp>
      <p:sp>
        <p:nvSpPr>
          <p:cNvPr id="12292" name="Oval 4"/>
          <p:cNvSpPr>
            <a:spLocks noChangeAspect="1" noChangeArrowheads="1"/>
          </p:cNvSpPr>
          <p:nvPr/>
        </p:nvSpPr>
        <p:spPr bwMode="auto">
          <a:xfrm>
            <a:off x="1447800" y="4570413"/>
            <a:ext cx="1143000" cy="1143000"/>
          </a:xfrm>
          <a:prstGeom prst="ellipse">
            <a:avLst/>
          </a:pr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endParaRPr lang="en-US" altLang="en-US"/>
          </a:p>
        </p:txBody>
      </p:sp>
      <p:sp>
        <p:nvSpPr>
          <p:cNvPr id="12293" name="Oval 5"/>
          <p:cNvSpPr>
            <a:spLocks noChangeAspect="1" noChangeArrowheads="1"/>
          </p:cNvSpPr>
          <p:nvPr/>
        </p:nvSpPr>
        <p:spPr bwMode="auto">
          <a:xfrm>
            <a:off x="6018213" y="4570413"/>
            <a:ext cx="1143000" cy="1143000"/>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endParaRPr lang="en-US" altLang="en-US"/>
          </a:p>
        </p:txBody>
      </p:sp>
      <p:sp>
        <p:nvSpPr>
          <p:cNvPr id="12294" name="Oval 6"/>
          <p:cNvSpPr>
            <a:spLocks noChangeAspect="1" noChangeArrowheads="1"/>
          </p:cNvSpPr>
          <p:nvPr/>
        </p:nvSpPr>
        <p:spPr bwMode="auto">
          <a:xfrm>
            <a:off x="3506788" y="2971800"/>
            <a:ext cx="1143000" cy="1143000"/>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endParaRPr lang="en-US" altLang="en-US"/>
          </a:p>
        </p:txBody>
      </p:sp>
      <p:sp>
        <p:nvSpPr>
          <p:cNvPr id="12295" name="Text Box 7"/>
          <p:cNvSpPr txBox="1">
            <a:spLocks noChangeArrowheads="1"/>
          </p:cNvSpPr>
          <p:nvPr/>
        </p:nvSpPr>
        <p:spPr bwMode="auto">
          <a:xfrm>
            <a:off x="2971800" y="5791200"/>
            <a:ext cx="32004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pPr>
              <a:spcBef>
                <a:spcPct val="50000"/>
              </a:spcBef>
            </a:pPr>
            <a:r>
              <a:rPr lang="en-US" altLang="en-US" sz="1800"/>
              <a:t>3 well-separated clusters</a:t>
            </a:r>
          </a:p>
        </p:txBody>
      </p:sp>
    </p:spTree>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a:xfrm>
            <a:off x="381000" y="152400"/>
            <a:ext cx="8280400" cy="552450"/>
          </a:xfrm>
        </p:spPr>
        <p:txBody>
          <a:bodyPr/>
          <a:lstStyle/>
          <a:p>
            <a:r>
              <a:rPr lang="en-US" altLang="en-US" sz="2800"/>
              <a:t>Types of Clusters: Center-Based</a:t>
            </a:r>
          </a:p>
        </p:txBody>
      </p:sp>
      <p:sp>
        <p:nvSpPr>
          <p:cNvPr id="13315" name="Rectangle 3"/>
          <p:cNvSpPr>
            <a:spLocks noGrp="1" noChangeArrowheads="1"/>
          </p:cNvSpPr>
          <p:nvPr>
            <p:ph type="body" idx="1"/>
          </p:nvPr>
        </p:nvSpPr>
        <p:spPr>
          <a:xfrm>
            <a:off x="639763" y="1143000"/>
            <a:ext cx="8001000" cy="5106988"/>
          </a:xfrm>
        </p:spPr>
        <p:txBody>
          <a:bodyPr/>
          <a:lstStyle/>
          <a:p>
            <a:pPr marL="342900" indent="-342900">
              <a:lnSpc>
                <a:spcPct val="90000"/>
              </a:lnSpc>
              <a:spcBef>
                <a:spcPct val="20000"/>
              </a:spcBef>
            </a:pPr>
            <a:r>
              <a:rPr lang="en-US" altLang="en-US"/>
              <a:t>Center-based</a:t>
            </a:r>
          </a:p>
          <a:p>
            <a:pPr marL="742950" lvl="1" indent="-285750">
              <a:lnSpc>
                <a:spcPct val="90000"/>
              </a:lnSpc>
              <a:spcBef>
                <a:spcPct val="20000"/>
              </a:spcBef>
            </a:pPr>
            <a:r>
              <a:rPr lang="en-US" altLang="en-US" sz="2000"/>
              <a:t> A cluster is a set of objects such that an object in a cluster is closer (more similar) to the “center” of a cluster, than to the center of any other cluster  </a:t>
            </a:r>
          </a:p>
          <a:p>
            <a:pPr marL="742950" lvl="1" indent="-285750">
              <a:lnSpc>
                <a:spcPct val="90000"/>
              </a:lnSpc>
              <a:spcBef>
                <a:spcPct val="20000"/>
              </a:spcBef>
            </a:pPr>
            <a:r>
              <a:rPr lang="en-US" altLang="en-US" sz="2000"/>
              <a:t>The center of a cluster is often a </a:t>
            </a:r>
            <a:r>
              <a:rPr lang="en-US" altLang="en-US" sz="2000">
                <a:solidFill>
                  <a:srgbClr val="FF0000"/>
                </a:solidFill>
              </a:rPr>
              <a:t>centroid</a:t>
            </a:r>
            <a:r>
              <a:rPr lang="en-US" altLang="en-US" sz="2000"/>
              <a:t>, the average of all the points in the cluster, or a </a:t>
            </a:r>
            <a:r>
              <a:rPr lang="en-US" altLang="en-US" sz="2000">
                <a:solidFill>
                  <a:srgbClr val="FF0000"/>
                </a:solidFill>
              </a:rPr>
              <a:t>medoid</a:t>
            </a:r>
            <a:r>
              <a:rPr lang="en-US" altLang="en-US" sz="2000"/>
              <a:t>, the most “representative” point of a cluster </a:t>
            </a:r>
          </a:p>
          <a:p>
            <a:pPr marL="342900" indent="-342900">
              <a:lnSpc>
                <a:spcPct val="90000"/>
              </a:lnSpc>
              <a:spcBef>
                <a:spcPct val="20000"/>
              </a:spcBef>
            </a:pPr>
            <a:endParaRPr lang="en-US" altLang="en-US"/>
          </a:p>
        </p:txBody>
      </p:sp>
      <p:sp>
        <p:nvSpPr>
          <p:cNvPr id="13316" name="Oval 4"/>
          <p:cNvSpPr>
            <a:spLocks noChangeAspect="1" noChangeArrowheads="1"/>
          </p:cNvSpPr>
          <p:nvPr/>
        </p:nvSpPr>
        <p:spPr bwMode="auto">
          <a:xfrm>
            <a:off x="1143000" y="4191000"/>
            <a:ext cx="1371600" cy="1371600"/>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endParaRPr lang="en-US" altLang="en-US"/>
          </a:p>
        </p:txBody>
      </p:sp>
      <p:sp>
        <p:nvSpPr>
          <p:cNvPr id="13317" name="Oval 5"/>
          <p:cNvSpPr>
            <a:spLocks noChangeAspect="1" noChangeArrowheads="1"/>
          </p:cNvSpPr>
          <p:nvPr/>
        </p:nvSpPr>
        <p:spPr bwMode="auto">
          <a:xfrm>
            <a:off x="2514600" y="4191000"/>
            <a:ext cx="1371600" cy="1371600"/>
          </a:xfrm>
          <a:prstGeom prst="ellipse">
            <a:avLst/>
          </a:prstGeom>
          <a:solidFill>
            <a:srgbClr val="3366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endParaRPr lang="en-US" altLang="en-US"/>
          </a:p>
        </p:txBody>
      </p:sp>
      <p:sp>
        <p:nvSpPr>
          <p:cNvPr id="13318" name="Oval 6"/>
          <p:cNvSpPr>
            <a:spLocks noChangeAspect="1" noChangeArrowheads="1"/>
          </p:cNvSpPr>
          <p:nvPr/>
        </p:nvSpPr>
        <p:spPr bwMode="auto">
          <a:xfrm>
            <a:off x="5322888" y="4329113"/>
            <a:ext cx="1166812" cy="1100137"/>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endParaRPr lang="en-US" altLang="en-US"/>
          </a:p>
        </p:txBody>
      </p:sp>
      <p:sp>
        <p:nvSpPr>
          <p:cNvPr id="13319" name="Oval 7"/>
          <p:cNvSpPr>
            <a:spLocks noChangeAspect="1" noChangeArrowheads="1"/>
          </p:cNvSpPr>
          <p:nvPr/>
        </p:nvSpPr>
        <p:spPr bwMode="auto">
          <a:xfrm>
            <a:off x="6694488" y="4329113"/>
            <a:ext cx="1166812" cy="1100137"/>
          </a:xfrm>
          <a:prstGeom prst="ellipse">
            <a:avLst/>
          </a:prstGeom>
          <a:solidFill>
            <a:srgbClr val="FFCC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endParaRPr lang="en-US" altLang="en-US"/>
          </a:p>
        </p:txBody>
      </p:sp>
      <p:sp>
        <p:nvSpPr>
          <p:cNvPr id="13320" name="Text Box 8"/>
          <p:cNvSpPr txBox="1">
            <a:spLocks noChangeArrowheads="1"/>
          </p:cNvSpPr>
          <p:nvPr/>
        </p:nvSpPr>
        <p:spPr bwMode="auto">
          <a:xfrm>
            <a:off x="2971800" y="5791200"/>
            <a:ext cx="32004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pPr>
              <a:spcBef>
                <a:spcPct val="50000"/>
              </a:spcBef>
            </a:pPr>
            <a:r>
              <a:rPr lang="en-US" altLang="en-US" sz="1800"/>
              <a:t>4 center-based clusters</a:t>
            </a:r>
          </a:p>
        </p:txBody>
      </p:sp>
    </p:spTree>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381000" y="152400"/>
            <a:ext cx="8280400" cy="552450"/>
          </a:xfrm>
        </p:spPr>
        <p:txBody>
          <a:bodyPr/>
          <a:lstStyle/>
          <a:p>
            <a:r>
              <a:rPr lang="en-US" altLang="en-US" sz="2800"/>
              <a:t>Types of Clusters: Contiguity-Based</a:t>
            </a:r>
          </a:p>
        </p:txBody>
      </p:sp>
      <p:sp>
        <p:nvSpPr>
          <p:cNvPr id="14339" name="Rectangle 3"/>
          <p:cNvSpPr>
            <a:spLocks noGrp="1" noChangeArrowheads="1"/>
          </p:cNvSpPr>
          <p:nvPr>
            <p:ph type="body" idx="1"/>
          </p:nvPr>
        </p:nvSpPr>
        <p:spPr>
          <a:xfrm>
            <a:off x="639763" y="1143000"/>
            <a:ext cx="8001000" cy="5106988"/>
          </a:xfrm>
        </p:spPr>
        <p:txBody>
          <a:bodyPr/>
          <a:lstStyle/>
          <a:p>
            <a:pPr marL="342900" indent="-342900">
              <a:lnSpc>
                <a:spcPct val="90000"/>
              </a:lnSpc>
              <a:spcBef>
                <a:spcPct val="20000"/>
              </a:spcBef>
            </a:pPr>
            <a:r>
              <a:rPr lang="en-US" altLang="en-US"/>
              <a:t>Contiguous Cluster (Nearest neighbor or Transitive)</a:t>
            </a:r>
          </a:p>
          <a:p>
            <a:pPr marL="742950" lvl="1" indent="-285750">
              <a:lnSpc>
                <a:spcPct val="90000"/>
              </a:lnSpc>
              <a:spcBef>
                <a:spcPct val="20000"/>
              </a:spcBef>
            </a:pPr>
            <a:r>
              <a:rPr lang="en-US" altLang="en-US" sz="2000"/>
              <a:t>A cluster is a set of points such that a point in a cluster is closer (or more similar) to one or more other points in the cluster than to any point not in the cluster.</a:t>
            </a:r>
          </a:p>
          <a:p>
            <a:pPr marL="342900" indent="-342900">
              <a:lnSpc>
                <a:spcPct val="90000"/>
              </a:lnSpc>
              <a:spcBef>
                <a:spcPct val="20000"/>
              </a:spcBef>
            </a:pPr>
            <a:endParaRPr lang="en-US" altLang="en-US" sz="2400"/>
          </a:p>
        </p:txBody>
      </p:sp>
      <p:grpSp>
        <p:nvGrpSpPr>
          <p:cNvPr id="14340" name="Group 15"/>
          <p:cNvGrpSpPr>
            <a:grpSpLocks/>
          </p:cNvGrpSpPr>
          <p:nvPr/>
        </p:nvGrpSpPr>
        <p:grpSpPr bwMode="auto">
          <a:xfrm>
            <a:off x="381000" y="3810000"/>
            <a:ext cx="8534400" cy="1219200"/>
            <a:chOff x="950" y="2544"/>
            <a:chExt cx="4106" cy="576"/>
          </a:xfrm>
        </p:grpSpPr>
        <p:sp>
          <p:nvSpPr>
            <p:cNvPr id="14342" name="Freeform 4" descr="Large grid"/>
            <p:cNvSpPr>
              <a:spLocks noChangeAspect="1"/>
            </p:cNvSpPr>
            <p:nvPr/>
          </p:nvSpPr>
          <p:spPr bwMode="auto">
            <a:xfrm>
              <a:off x="950" y="2552"/>
              <a:ext cx="267" cy="457"/>
            </a:xfrm>
            <a:custGeom>
              <a:avLst/>
              <a:gdLst>
                <a:gd name="T0" fmla="*/ 39 w 432"/>
                <a:gd name="T1" fmla="*/ 0 h 744"/>
                <a:gd name="T2" fmla="*/ 23 w 432"/>
                <a:gd name="T3" fmla="*/ 1 h 744"/>
                <a:gd name="T4" fmla="*/ 20 w 432"/>
                <a:gd name="T5" fmla="*/ 4 h 744"/>
                <a:gd name="T6" fmla="*/ 15 w 432"/>
                <a:gd name="T7" fmla="*/ 16 h 744"/>
                <a:gd name="T8" fmla="*/ 17 w 432"/>
                <a:gd name="T9" fmla="*/ 28 h 744"/>
                <a:gd name="T10" fmla="*/ 27 w 432"/>
                <a:gd name="T11" fmla="*/ 44 h 744"/>
                <a:gd name="T12" fmla="*/ 27 w 432"/>
                <a:gd name="T13" fmla="*/ 62 h 744"/>
                <a:gd name="T14" fmla="*/ 22 w 432"/>
                <a:gd name="T15" fmla="*/ 63 h 744"/>
                <a:gd name="T16" fmla="*/ 0 w 432"/>
                <a:gd name="T17" fmla="*/ 65 h 74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32"/>
                <a:gd name="T28" fmla="*/ 0 h 744"/>
                <a:gd name="T29" fmla="*/ 432 w 432"/>
                <a:gd name="T30" fmla="*/ 744 h 74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32" h="744">
                  <a:moveTo>
                    <a:pt x="432" y="0"/>
                  </a:moveTo>
                  <a:cubicBezTo>
                    <a:pt x="376" y="4"/>
                    <a:pt x="319" y="2"/>
                    <a:pt x="264" y="12"/>
                  </a:cubicBezTo>
                  <a:cubicBezTo>
                    <a:pt x="250" y="15"/>
                    <a:pt x="236" y="24"/>
                    <a:pt x="228" y="36"/>
                  </a:cubicBezTo>
                  <a:cubicBezTo>
                    <a:pt x="224" y="43"/>
                    <a:pt x="173" y="164"/>
                    <a:pt x="168" y="180"/>
                  </a:cubicBezTo>
                  <a:cubicBezTo>
                    <a:pt x="172" y="228"/>
                    <a:pt x="174" y="276"/>
                    <a:pt x="180" y="324"/>
                  </a:cubicBezTo>
                  <a:cubicBezTo>
                    <a:pt x="190" y="397"/>
                    <a:pt x="262" y="447"/>
                    <a:pt x="300" y="504"/>
                  </a:cubicBezTo>
                  <a:cubicBezTo>
                    <a:pt x="318" y="577"/>
                    <a:pt x="333" y="615"/>
                    <a:pt x="300" y="708"/>
                  </a:cubicBezTo>
                  <a:cubicBezTo>
                    <a:pt x="294" y="724"/>
                    <a:pt x="268" y="717"/>
                    <a:pt x="252" y="720"/>
                  </a:cubicBezTo>
                  <a:cubicBezTo>
                    <a:pt x="169" y="737"/>
                    <a:pt x="84" y="744"/>
                    <a:pt x="0" y="744"/>
                  </a:cubicBezTo>
                </a:path>
              </a:pathLst>
            </a:custGeom>
            <a:noFill/>
            <a:ln w="19050">
              <a:solidFill>
                <a:srgbClr val="99CC00"/>
              </a:solidFill>
              <a:prstDash val="lgDashDotDot"/>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4343" name="Freeform 5" descr="Large grid"/>
            <p:cNvSpPr>
              <a:spLocks noChangeAspect="1"/>
            </p:cNvSpPr>
            <p:nvPr/>
          </p:nvSpPr>
          <p:spPr bwMode="auto">
            <a:xfrm>
              <a:off x="1061" y="2618"/>
              <a:ext cx="267" cy="459"/>
            </a:xfrm>
            <a:custGeom>
              <a:avLst/>
              <a:gdLst>
                <a:gd name="T0" fmla="*/ 39 w 432"/>
                <a:gd name="T1" fmla="*/ 0 h 744"/>
                <a:gd name="T2" fmla="*/ 23 w 432"/>
                <a:gd name="T3" fmla="*/ 1 h 744"/>
                <a:gd name="T4" fmla="*/ 20 w 432"/>
                <a:gd name="T5" fmla="*/ 4 h 744"/>
                <a:gd name="T6" fmla="*/ 15 w 432"/>
                <a:gd name="T7" fmla="*/ 16 h 744"/>
                <a:gd name="T8" fmla="*/ 17 w 432"/>
                <a:gd name="T9" fmla="*/ 29 h 744"/>
                <a:gd name="T10" fmla="*/ 27 w 432"/>
                <a:gd name="T11" fmla="*/ 45 h 744"/>
                <a:gd name="T12" fmla="*/ 27 w 432"/>
                <a:gd name="T13" fmla="*/ 64 h 744"/>
                <a:gd name="T14" fmla="*/ 22 w 432"/>
                <a:gd name="T15" fmla="*/ 64 h 744"/>
                <a:gd name="T16" fmla="*/ 0 w 432"/>
                <a:gd name="T17" fmla="*/ 67 h 74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32"/>
                <a:gd name="T28" fmla="*/ 0 h 744"/>
                <a:gd name="T29" fmla="*/ 432 w 432"/>
                <a:gd name="T30" fmla="*/ 744 h 74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32" h="744">
                  <a:moveTo>
                    <a:pt x="432" y="0"/>
                  </a:moveTo>
                  <a:cubicBezTo>
                    <a:pt x="376" y="4"/>
                    <a:pt x="319" y="2"/>
                    <a:pt x="264" y="12"/>
                  </a:cubicBezTo>
                  <a:cubicBezTo>
                    <a:pt x="250" y="15"/>
                    <a:pt x="236" y="24"/>
                    <a:pt x="228" y="36"/>
                  </a:cubicBezTo>
                  <a:cubicBezTo>
                    <a:pt x="224" y="43"/>
                    <a:pt x="173" y="164"/>
                    <a:pt x="168" y="180"/>
                  </a:cubicBezTo>
                  <a:cubicBezTo>
                    <a:pt x="172" y="228"/>
                    <a:pt x="174" y="276"/>
                    <a:pt x="180" y="324"/>
                  </a:cubicBezTo>
                  <a:cubicBezTo>
                    <a:pt x="190" y="397"/>
                    <a:pt x="262" y="447"/>
                    <a:pt x="300" y="504"/>
                  </a:cubicBezTo>
                  <a:cubicBezTo>
                    <a:pt x="318" y="577"/>
                    <a:pt x="333" y="615"/>
                    <a:pt x="300" y="708"/>
                  </a:cubicBezTo>
                  <a:cubicBezTo>
                    <a:pt x="294" y="724"/>
                    <a:pt x="268" y="717"/>
                    <a:pt x="252" y="720"/>
                  </a:cubicBezTo>
                  <a:cubicBezTo>
                    <a:pt x="169" y="737"/>
                    <a:pt x="84" y="744"/>
                    <a:pt x="0" y="744"/>
                  </a:cubicBezTo>
                </a:path>
              </a:pathLst>
            </a:custGeom>
            <a:noFill/>
            <a:ln w="19050" cap="rnd">
              <a:solidFill>
                <a:srgbClr val="000066"/>
              </a:solidFill>
              <a:prstDash val="sysDot"/>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4344" name="Freeform 6" descr="Large grid"/>
            <p:cNvSpPr>
              <a:spLocks noChangeAspect="1"/>
            </p:cNvSpPr>
            <p:nvPr/>
          </p:nvSpPr>
          <p:spPr bwMode="auto">
            <a:xfrm>
              <a:off x="1195" y="2663"/>
              <a:ext cx="267" cy="457"/>
            </a:xfrm>
            <a:custGeom>
              <a:avLst/>
              <a:gdLst>
                <a:gd name="T0" fmla="*/ 39 w 432"/>
                <a:gd name="T1" fmla="*/ 0 h 744"/>
                <a:gd name="T2" fmla="*/ 23 w 432"/>
                <a:gd name="T3" fmla="*/ 1 h 744"/>
                <a:gd name="T4" fmla="*/ 20 w 432"/>
                <a:gd name="T5" fmla="*/ 4 h 744"/>
                <a:gd name="T6" fmla="*/ 15 w 432"/>
                <a:gd name="T7" fmla="*/ 16 h 744"/>
                <a:gd name="T8" fmla="*/ 17 w 432"/>
                <a:gd name="T9" fmla="*/ 28 h 744"/>
                <a:gd name="T10" fmla="*/ 27 w 432"/>
                <a:gd name="T11" fmla="*/ 44 h 744"/>
                <a:gd name="T12" fmla="*/ 27 w 432"/>
                <a:gd name="T13" fmla="*/ 62 h 744"/>
                <a:gd name="T14" fmla="*/ 22 w 432"/>
                <a:gd name="T15" fmla="*/ 63 h 744"/>
                <a:gd name="T16" fmla="*/ 0 w 432"/>
                <a:gd name="T17" fmla="*/ 65 h 74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32"/>
                <a:gd name="T28" fmla="*/ 0 h 744"/>
                <a:gd name="T29" fmla="*/ 432 w 432"/>
                <a:gd name="T30" fmla="*/ 744 h 74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32" h="744">
                  <a:moveTo>
                    <a:pt x="432" y="0"/>
                  </a:moveTo>
                  <a:cubicBezTo>
                    <a:pt x="376" y="4"/>
                    <a:pt x="319" y="2"/>
                    <a:pt x="264" y="12"/>
                  </a:cubicBezTo>
                  <a:cubicBezTo>
                    <a:pt x="250" y="15"/>
                    <a:pt x="236" y="24"/>
                    <a:pt x="228" y="36"/>
                  </a:cubicBezTo>
                  <a:cubicBezTo>
                    <a:pt x="224" y="43"/>
                    <a:pt x="173" y="164"/>
                    <a:pt x="168" y="180"/>
                  </a:cubicBezTo>
                  <a:cubicBezTo>
                    <a:pt x="172" y="228"/>
                    <a:pt x="174" y="276"/>
                    <a:pt x="180" y="324"/>
                  </a:cubicBezTo>
                  <a:cubicBezTo>
                    <a:pt x="190" y="397"/>
                    <a:pt x="262" y="447"/>
                    <a:pt x="300" y="504"/>
                  </a:cubicBezTo>
                  <a:cubicBezTo>
                    <a:pt x="318" y="577"/>
                    <a:pt x="333" y="615"/>
                    <a:pt x="300" y="708"/>
                  </a:cubicBezTo>
                  <a:cubicBezTo>
                    <a:pt x="294" y="724"/>
                    <a:pt x="268" y="717"/>
                    <a:pt x="252" y="720"/>
                  </a:cubicBezTo>
                  <a:cubicBezTo>
                    <a:pt x="169" y="737"/>
                    <a:pt x="84" y="744"/>
                    <a:pt x="0" y="744"/>
                  </a:cubicBezTo>
                </a:path>
              </a:pathLst>
            </a:custGeom>
            <a:noFill/>
            <a:ln w="19050">
              <a:solidFill>
                <a:srgbClr val="FF7C80"/>
              </a:solidFill>
              <a:prstDash val="dash"/>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4345" name="Oval 7"/>
            <p:cNvSpPr>
              <a:spLocks noChangeAspect="1" noChangeArrowheads="1"/>
            </p:cNvSpPr>
            <p:nvPr/>
          </p:nvSpPr>
          <p:spPr bwMode="auto">
            <a:xfrm>
              <a:off x="2171" y="2750"/>
              <a:ext cx="134" cy="134"/>
            </a:xfrm>
            <a:prstGeom prst="ellipse">
              <a:avLst/>
            </a:pr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endParaRPr lang="en-US" altLang="en-US"/>
            </a:p>
          </p:txBody>
        </p:sp>
        <p:sp>
          <p:nvSpPr>
            <p:cNvPr id="14346" name="AutoShape 8"/>
            <p:cNvSpPr>
              <a:spLocks noChangeAspect="1" noChangeArrowheads="1"/>
            </p:cNvSpPr>
            <p:nvPr/>
          </p:nvSpPr>
          <p:spPr bwMode="auto">
            <a:xfrm rot="-5400000">
              <a:off x="1942" y="2382"/>
              <a:ext cx="525" cy="866"/>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13519 h 21600"/>
              </a:gdLst>
              <a:ahLst/>
              <a:cxnLst>
                <a:cxn ang="T8">
                  <a:pos x="T0" y="T1"/>
                </a:cxn>
                <a:cxn ang="T9">
                  <a:pos x="T2" y="T3"/>
                </a:cxn>
                <a:cxn ang="T10">
                  <a:pos x="T4" y="T5"/>
                </a:cxn>
                <a:cxn ang="T11">
                  <a:pos x="T6" y="T7"/>
                </a:cxn>
              </a:cxnLst>
              <a:rect l="T12" t="T13" r="T14" b="T15"/>
              <a:pathLst>
                <a:path w="21600" h="21600">
                  <a:moveTo>
                    <a:pt x="5625" y="13616"/>
                  </a:moveTo>
                  <a:cubicBezTo>
                    <a:pt x="5154" y="12752"/>
                    <a:pt x="4908" y="11784"/>
                    <a:pt x="4908" y="10800"/>
                  </a:cubicBezTo>
                  <a:cubicBezTo>
                    <a:pt x="4908" y="7545"/>
                    <a:pt x="7545" y="4908"/>
                    <a:pt x="10800" y="4908"/>
                  </a:cubicBezTo>
                  <a:cubicBezTo>
                    <a:pt x="14054" y="4908"/>
                    <a:pt x="16692" y="7545"/>
                    <a:pt x="16692" y="10800"/>
                  </a:cubicBezTo>
                  <a:cubicBezTo>
                    <a:pt x="16692" y="11784"/>
                    <a:pt x="16445" y="12752"/>
                    <a:pt x="15974" y="13616"/>
                  </a:cubicBezTo>
                  <a:lnTo>
                    <a:pt x="20285" y="15963"/>
                  </a:lnTo>
                  <a:cubicBezTo>
                    <a:pt x="21148" y="14379"/>
                    <a:pt x="21600" y="12603"/>
                    <a:pt x="21600" y="10800"/>
                  </a:cubicBezTo>
                  <a:cubicBezTo>
                    <a:pt x="21600" y="4835"/>
                    <a:pt x="16764" y="0"/>
                    <a:pt x="10800" y="0"/>
                  </a:cubicBezTo>
                  <a:cubicBezTo>
                    <a:pt x="4835" y="0"/>
                    <a:pt x="0" y="4835"/>
                    <a:pt x="0" y="10800"/>
                  </a:cubicBezTo>
                  <a:cubicBezTo>
                    <a:pt x="-1" y="12603"/>
                    <a:pt x="451" y="14379"/>
                    <a:pt x="1314" y="15963"/>
                  </a:cubicBezTo>
                  <a:lnTo>
                    <a:pt x="5625" y="13616"/>
                  </a:lnTo>
                  <a:close/>
                </a:path>
              </a:pathLst>
            </a:cu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4347" name="Oval 9"/>
            <p:cNvSpPr>
              <a:spLocks noChangeAspect="1" noChangeArrowheads="1"/>
            </p:cNvSpPr>
            <p:nvPr/>
          </p:nvSpPr>
          <p:spPr bwMode="auto">
            <a:xfrm>
              <a:off x="2504" y="2750"/>
              <a:ext cx="134" cy="134"/>
            </a:xfrm>
            <a:prstGeom prst="ellipse">
              <a:avLst/>
            </a:pr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endParaRPr lang="en-US" altLang="en-US"/>
            </a:p>
          </p:txBody>
        </p:sp>
        <p:sp>
          <p:nvSpPr>
            <p:cNvPr id="14348" name="Line 10"/>
            <p:cNvSpPr>
              <a:spLocks noChangeAspect="1" noChangeShapeType="1"/>
            </p:cNvSpPr>
            <p:nvPr/>
          </p:nvSpPr>
          <p:spPr bwMode="auto">
            <a:xfrm>
              <a:off x="2305" y="2818"/>
              <a:ext cx="199" cy="0"/>
            </a:xfrm>
            <a:prstGeom prst="line">
              <a:avLst/>
            </a:prstGeom>
            <a:noFill/>
            <a:ln w="19050">
              <a:solidFill>
                <a:srgbClr val="00CCFF"/>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sp>
          <p:nvSpPr>
            <p:cNvPr id="14349" name="Oval 11"/>
            <p:cNvSpPr>
              <a:spLocks noChangeAspect="1" noChangeArrowheads="1"/>
            </p:cNvSpPr>
            <p:nvPr/>
          </p:nvSpPr>
          <p:spPr bwMode="auto">
            <a:xfrm>
              <a:off x="4236" y="2633"/>
              <a:ext cx="376" cy="355"/>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endParaRPr lang="en-US" altLang="en-US"/>
            </a:p>
          </p:txBody>
        </p:sp>
        <p:sp>
          <p:nvSpPr>
            <p:cNvPr id="14350" name="Oval 12"/>
            <p:cNvSpPr>
              <a:spLocks noChangeAspect="1" noChangeArrowheads="1"/>
            </p:cNvSpPr>
            <p:nvPr/>
          </p:nvSpPr>
          <p:spPr bwMode="auto">
            <a:xfrm>
              <a:off x="4680" y="2633"/>
              <a:ext cx="376" cy="355"/>
            </a:xfrm>
            <a:prstGeom prst="ellipse">
              <a:avLst/>
            </a:prstGeom>
            <a:solidFill>
              <a:srgbClr val="FFCC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endParaRPr lang="en-US" altLang="en-US"/>
            </a:p>
          </p:txBody>
        </p:sp>
        <p:sp>
          <p:nvSpPr>
            <p:cNvPr id="14351" name="Oval 13"/>
            <p:cNvSpPr>
              <a:spLocks noChangeAspect="1" noChangeArrowheads="1"/>
            </p:cNvSpPr>
            <p:nvPr/>
          </p:nvSpPr>
          <p:spPr bwMode="auto">
            <a:xfrm>
              <a:off x="2992" y="2544"/>
              <a:ext cx="444" cy="444"/>
            </a:xfrm>
            <a:prstGeom prst="ellipse">
              <a:avLst/>
            </a:prstGeom>
            <a:solidFill>
              <a:srgbClr val="3366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endParaRPr lang="en-US" altLang="en-US"/>
            </a:p>
          </p:txBody>
        </p:sp>
        <p:sp>
          <p:nvSpPr>
            <p:cNvPr id="14352" name="Oval 14"/>
            <p:cNvSpPr>
              <a:spLocks noChangeAspect="1" noChangeArrowheads="1"/>
            </p:cNvSpPr>
            <p:nvPr/>
          </p:nvSpPr>
          <p:spPr bwMode="auto">
            <a:xfrm>
              <a:off x="3391" y="2544"/>
              <a:ext cx="444" cy="444"/>
            </a:xfrm>
            <a:prstGeom prst="ellipse">
              <a:avLst/>
            </a:prstGeom>
            <a:solidFill>
              <a:srgbClr val="3366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endParaRPr lang="en-US" altLang="en-US"/>
            </a:p>
          </p:txBody>
        </p:sp>
      </p:grpSp>
      <p:sp>
        <p:nvSpPr>
          <p:cNvPr id="14341" name="Text Box 16"/>
          <p:cNvSpPr txBox="1">
            <a:spLocks noChangeArrowheads="1"/>
          </p:cNvSpPr>
          <p:nvPr/>
        </p:nvSpPr>
        <p:spPr bwMode="auto">
          <a:xfrm>
            <a:off x="2971800" y="5791200"/>
            <a:ext cx="32004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pPr>
              <a:spcBef>
                <a:spcPct val="50000"/>
              </a:spcBef>
            </a:pPr>
            <a:r>
              <a:rPr lang="en-US" altLang="en-US" sz="1800"/>
              <a:t>8 contiguous clusters</a:t>
            </a:r>
          </a:p>
        </p:txBody>
      </p:sp>
    </p:spTree>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3"/>
          <p:cNvSpPr>
            <a:spLocks noGrp="1" noChangeArrowheads="1"/>
          </p:cNvSpPr>
          <p:nvPr>
            <p:ph type="title"/>
          </p:nvPr>
        </p:nvSpPr>
        <p:spPr>
          <a:xfrm>
            <a:off x="381000" y="152400"/>
            <a:ext cx="8280400" cy="552450"/>
          </a:xfrm>
        </p:spPr>
        <p:txBody>
          <a:bodyPr/>
          <a:lstStyle/>
          <a:p>
            <a:r>
              <a:rPr lang="en-US" altLang="en-US" sz="2800"/>
              <a:t>Types of Clusters: Density-Based</a:t>
            </a:r>
          </a:p>
        </p:txBody>
      </p:sp>
      <p:sp>
        <p:nvSpPr>
          <p:cNvPr id="15363" name="Rectangle 4"/>
          <p:cNvSpPr>
            <a:spLocks noGrp="1" noChangeArrowheads="1"/>
          </p:cNvSpPr>
          <p:nvPr>
            <p:ph type="body" idx="1"/>
          </p:nvPr>
        </p:nvSpPr>
        <p:spPr>
          <a:xfrm>
            <a:off x="639763" y="1143000"/>
            <a:ext cx="8001000" cy="5106988"/>
          </a:xfrm>
        </p:spPr>
        <p:txBody>
          <a:bodyPr/>
          <a:lstStyle/>
          <a:p>
            <a:pPr marL="342900" indent="-342900">
              <a:lnSpc>
                <a:spcPct val="90000"/>
              </a:lnSpc>
              <a:spcBef>
                <a:spcPct val="20000"/>
              </a:spcBef>
            </a:pPr>
            <a:r>
              <a:rPr lang="en-US" altLang="en-US"/>
              <a:t>Density-based</a:t>
            </a:r>
          </a:p>
          <a:p>
            <a:pPr marL="742950" lvl="1" indent="-285750">
              <a:lnSpc>
                <a:spcPct val="90000"/>
              </a:lnSpc>
              <a:spcBef>
                <a:spcPct val="20000"/>
              </a:spcBef>
            </a:pPr>
            <a:r>
              <a:rPr lang="en-US" altLang="en-US" sz="2000"/>
              <a:t>A cluster is a dense region of points, which is separated by low-density regions, from other regions of high density. </a:t>
            </a:r>
          </a:p>
          <a:p>
            <a:pPr marL="742950" lvl="1" indent="-285750">
              <a:lnSpc>
                <a:spcPct val="90000"/>
              </a:lnSpc>
              <a:spcBef>
                <a:spcPct val="20000"/>
              </a:spcBef>
            </a:pPr>
            <a:r>
              <a:rPr lang="en-US" altLang="en-US" sz="2000"/>
              <a:t>Used when the clusters are irregular or intertwined, and when noise and outliers are present. </a:t>
            </a:r>
          </a:p>
        </p:txBody>
      </p:sp>
      <p:grpSp>
        <p:nvGrpSpPr>
          <p:cNvPr id="15364" name="Group 12"/>
          <p:cNvGrpSpPr>
            <a:grpSpLocks/>
          </p:cNvGrpSpPr>
          <p:nvPr/>
        </p:nvGrpSpPr>
        <p:grpSpPr bwMode="auto">
          <a:xfrm>
            <a:off x="304800" y="3657600"/>
            <a:ext cx="8610600" cy="1676400"/>
            <a:chOff x="1056" y="3072"/>
            <a:chExt cx="3840" cy="720"/>
          </a:xfrm>
        </p:grpSpPr>
        <p:sp>
          <p:nvSpPr>
            <p:cNvPr id="15366" name="Rectangle 2"/>
            <p:cNvSpPr>
              <a:spLocks noChangeArrowheads="1"/>
            </p:cNvSpPr>
            <p:nvPr/>
          </p:nvSpPr>
          <p:spPr bwMode="auto">
            <a:xfrm>
              <a:off x="1056" y="3072"/>
              <a:ext cx="3840" cy="720"/>
            </a:xfrm>
            <a:prstGeom prst="rect">
              <a:avLst/>
            </a:prstGeom>
            <a:pattFill prst="pct10">
              <a:fgClr>
                <a:schemeClr val="tx1"/>
              </a:fgClr>
              <a:bgClr>
                <a:srgbClr val="FFFFFF"/>
              </a:bgClr>
            </a:patt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endParaRPr lang="en-US" altLang="en-US"/>
            </a:p>
          </p:txBody>
        </p:sp>
        <p:sp>
          <p:nvSpPr>
            <p:cNvPr id="15367" name="Oval 5"/>
            <p:cNvSpPr>
              <a:spLocks noChangeAspect="1" noChangeArrowheads="1"/>
            </p:cNvSpPr>
            <p:nvPr/>
          </p:nvSpPr>
          <p:spPr bwMode="auto">
            <a:xfrm>
              <a:off x="1599" y="3374"/>
              <a:ext cx="134" cy="134"/>
            </a:xfrm>
            <a:prstGeom prst="ellipse">
              <a:avLst/>
            </a:prstGeom>
            <a:solidFill>
              <a:srgbClr val="33339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endParaRPr lang="en-US" altLang="en-US"/>
            </a:p>
          </p:txBody>
        </p:sp>
        <p:sp>
          <p:nvSpPr>
            <p:cNvPr id="15368" name="AutoShape 6"/>
            <p:cNvSpPr>
              <a:spLocks noChangeAspect="1" noChangeArrowheads="1"/>
            </p:cNvSpPr>
            <p:nvPr/>
          </p:nvSpPr>
          <p:spPr bwMode="auto">
            <a:xfrm rot="-5400000">
              <a:off x="1370" y="3006"/>
              <a:ext cx="525" cy="866"/>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13519 h 21600"/>
              </a:gdLst>
              <a:ahLst/>
              <a:cxnLst>
                <a:cxn ang="T8">
                  <a:pos x="T0" y="T1"/>
                </a:cxn>
                <a:cxn ang="T9">
                  <a:pos x="T2" y="T3"/>
                </a:cxn>
                <a:cxn ang="T10">
                  <a:pos x="T4" y="T5"/>
                </a:cxn>
                <a:cxn ang="T11">
                  <a:pos x="T6" y="T7"/>
                </a:cxn>
              </a:cxnLst>
              <a:rect l="T12" t="T13" r="T14" b="T15"/>
              <a:pathLst>
                <a:path w="21600" h="21600">
                  <a:moveTo>
                    <a:pt x="5625" y="13616"/>
                  </a:moveTo>
                  <a:cubicBezTo>
                    <a:pt x="5154" y="12752"/>
                    <a:pt x="4908" y="11784"/>
                    <a:pt x="4908" y="10800"/>
                  </a:cubicBezTo>
                  <a:cubicBezTo>
                    <a:pt x="4908" y="7545"/>
                    <a:pt x="7545" y="4908"/>
                    <a:pt x="10800" y="4908"/>
                  </a:cubicBezTo>
                  <a:cubicBezTo>
                    <a:pt x="14054" y="4908"/>
                    <a:pt x="16692" y="7545"/>
                    <a:pt x="16692" y="10800"/>
                  </a:cubicBezTo>
                  <a:cubicBezTo>
                    <a:pt x="16692" y="11784"/>
                    <a:pt x="16445" y="12752"/>
                    <a:pt x="15974" y="13616"/>
                  </a:cubicBezTo>
                  <a:lnTo>
                    <a:pt x="20285" y="15963"/>
                  </a:lnTo>
                  <a:cubicBezTo>
                    <a:pt x="21148" y="14379"/>
                    <a:pt x="21600" y="12603"/>
                    <a:pt x="21600" y="10800"/>
                  </a:cubicBezTo>
                  <a:cubicBezTo>
                    <a:pt x="21600" y="4835"/>
                    <a:pt x="16764" y="0"/>
                    <a:pt x="10800" y="0"/>
                  </a:cubicBezTo>
                  <a:cubicBezTo>
                    <a:pt x="4835" y="0"/>
                    <a:pt x="0" y="4835"/>
                    <a:pt x="0" y="10800"/>
                  </a:cubicBezTo>
                  <a:cubicBezTo>
                    <a:pt x="-1" y="12603"/>
                    <a:pt x="451" y="14379"/>
                    <a:pt x="1314" y="15963"/>
                  </a:cubicBezTo>
                  <a:lnTo>
                    <a:pt x="5625" y="13616"/>
                  </a:lnTo>
                  <a:close/>
                </a:path>
              </a:pathLst>
            </a:cu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5369" name="Oval 7"/>
            <p:cNvSpPr>
              <a:spLocks noChangeAspect="1" noChangeArrowheads="1"/>
            </p:cNvSpPr>
            <p:nvPr/>
          </p:nvSpPr>
          <p:spPr bwMode="auto">
            <a:xfrm>
              <a:off x="1932" y="3374"/>
              <a:ext cx="134" cy="134"/>
            </a:xfrm>
            <a:prstGeom prst="ellipse">
              <a:avLst/>
            </a:pr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endParaRPr lang="en-US" altLang="en-US"/>
            </a:p>
          </p:txBody>
        </p:sp>
        <p:sp>
          <p:nvSpPr>
            <p:cNvPr id="15370" name="Oval 8"/>
            <p:cNvSpPr>
              <a:spLocks noChangeAspect="1" noChangeArrowheads="1"/>
            </p:cNvSpPr>
            <p:nvPr/>
          </p:nvSpPr>
          <p:spPr bwMode="auto">
            <a:xfrm>
              <a:off x="3664" y="3257"/>
              <a:ext cx="376" cy="355"/>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endParaRPr lang="en-US" altLang="en-US"/>
            </a:p>
          </p:txBody>
        </p:sp>
        <p:sp>
          <p:nvSpPr>
            <p:cNvPr id="15371" name="Oval 9"/>
            <p:cNvSpPr>
              <a:spLocks noChangeAspect="1" noChangeArrowheads="1"/>
            </p:cNvSpPr>
            <p:nvPr/>
          </p:nvSpPr>
          <p:spPr bwMode="auto">
            <a:xfrm>
              <a:off x="4108" y="3257"/>
              <a:ext cx="376" cy="355"/>
            </a:xfrm>
            <a:prstGeom prst="ellipse">
              <a:avLst/>
            </a:prstGeom>
            <a:solidFill>
              <a:srgbClr val="FFCC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endParaRPr lang="en-US" altLang="en-US"/>
            </a:p>
          </p:txBody>
        </p:sp>
        <p:sp>
          <p:nvSpPr>
            <p:cNvPr id="15372" name="Oval 10"/>
            <p:cNvSpPr>
              <a:spLocks noChangeAspect="1" noChangeArrowheads="1"/>
            </p:cNvSpPr>
            <p:nvPr/>
          </p:nvSpPr>
          <p:spPr bwMode="auto">
            <a:xfrm>
              <a:off x="2420" y="3168"/>
              <a:ext cx="444" cy="444"/>
            </a:xfrm>
            <a:prstGeom prst="ellipse">
              <a:avLst/>
            </a:prstGeom>
            <a:solidFill>
              <a:srgbClr val="3366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endParaRPr lang="en-US" altLang="en-US"/>
            </a:p>
          </p:txBody>
        </p:sp>
        <p:sp>
          <p:nvSpPr>
            <p:cNvPr id="15373" name="Oval 11"/>
            <p:cNvSpPr>
              <a:spLocks noChangeAspect="1" noChangeArrowheads="1"/>
            </p:cNvSpPr>
            <p:nvPr/>
          </p:nvSpPr>
          <p:spPr bwMode="auto">
            <a:xfrm>
              <a:off x="2819" y="3168"/>
              <a:ext cx="444" cy="444"/>
            </a:xfrm>
            <a:prstGeom prst="ellipse">
              <a:avLst/>
            </a:prstGeom>
            <a:solidFill>
              <a:srgbClr val="3366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endParaRPr lang="en-US" altLang="en-US"/>
            </a:p>
          </p:txBody>
        </p:sp>
      </p:grpSp>
      <p:sp>
        <p:nvSpPr>
          <p:cNvPr id="15365" name="Text Box 13"/>
          <p:cNvSpPr txBox="1">
            <a:spLocks noChangeArrowheads="1"/>
          </p:cNvSpPr>
          <p:nvPr/>
        </p:nvSpPr>
        <p:spPr bwMode="auto">
          <a:xfrm>
            <a:off x="2971800" y="5791200"/>
            <a:ext cx="32004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pPr>
              <a:spcBef>
                <a:spcPct val="50000"/>
              </a:spcBef>
            </a:pPr>
            <a:r>
              <a:rPr lang="en-US" altLang="en-US" sz="1800"/>
              <a:t>6 density-based clusters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2018" name="Rectangle 2"/>
          <p:cNvSpPr>
            <a:spLocks noGrp="1" noChangeArrowheads="1"/>
          </p:cNvSpPr>
          <p:nvPr>
            <p:ph type="title"/>
          </p:nvPr>
        </p:nvSpPr>
        <p:spPr/>
        <p:txBody>
          <a:bodyPr/>
          <a:lstStyle/>
          <a:p>
            <a:r>
              <a:rPr lang="en-US"/>
              <a:t>Iris Flower  </a:t>
            </a:r>
          </a:p>
        </p:txBody>
      </p:sp>
      <p:sp>
        <p:nvSpPr>
          <p:cNvPr id="982020" name="Text Box 4"/>
          <p:cNvSpPr txBox="1">
            <a:spLocks noChangeArrowheads="1"/>
          </p:cNvSpPr>
          <p:nvPr/>
        </p:nvSpPr>
        <p:spPr bwMode="auto">
          <a:xfrm>
            <a:off x="3032125" y="2906713"/>
            <a:ext cx="207327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00000"/>
              </a:lnSpc>
              <a:spcAft>
                <a:spcPct val="0"/>
              </a:spcAft>
              <a:buClrTx/>
              <a:buSzTx/>
              <a:buFontTx/>
              <a:buNone/>
            </a:pPr>
            <a:endParaRPr lang="en-US" b="1"/>
          </a:p>
        </p:txBody>
      </p:sp>
      <p:sp>
        <p:nvSpPr>
          <p:cNvPr id="982021" name="Rectangle 5"/>
          <p:cNvSpPr>
            <a:spLocks noChangeArrowheads="1"/>
          </p:cNvSpPr>
          <p:nvPr/>
        </p:nvSpPr>
        <p:spPr bwMode="auto">
          <a:xfrm>
            <a:off x="152400" y="5715000"/>
            <a:ext cx="8839200" cy="51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00000"/>
              </a:lnSpc>
              <a:spcAft>
                <a:spcPct val="0"/>
              </a:spcAft>
              <a:buClrTx/>
              <a:buSzTx/>
              <a:buFontTx/>
              <a:buNone/>
            </a:pPr>
            <a:r>
              <a:rPr lang="en-US">
                <a:latin typeface="Times New Roman" pitchFamily="18" charset="0"/>
              </a:rPr>
              <a:t>Virginica. Robert H. Mohlenbrock. USDA NRCS. 1995. Northeast wetland flora: Field office guide to plant species. Northeast National Technical Center, Chester, PA. Courtesy of USDA NRCS Wetland Science Institute. </a:t>
            </a:r>
          </a:p>
        </p:txBody>
      </p:sp>
      <p:pic>
        <p:nvPicPr>
          <p:cNvPr id="982022"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1066800"/>
            <a:ext cx="6856413" cy="456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3">
            <a:extLst>
              <a:ext uri="{FF2B5EF4-FFF2-40B4-BE49-F238E27FC236}">
                <a16:creationId xmlns:a16="http://schemas.microsoft.com/office/drawing/2014/main" id="{A1DEDB1C-84DC-488B-A581-422282A00C85}"/>
              </a:ext>
            </a:extLst>
          </p:cNvPr>
          <p:cNvSpPr>
            <a:spLocks noGrp="1" noChangeArrowheads="1"/>
          </p:cNvSpPr>
          <p:nvPr>
            <p:ph type="title"/>
          </p:nvPr>
        </p:nvSpPr>
        <p:spPr>
          <a:xfrm>
            <a:off x="203200" y="228600"/>
            <a:ext cx="8280400" cy="533400"/>
          </a:xfrm>
        </p:spPr>
        <p:txBody>
          <a:bodyPr/>
          <a:lstStyle/>
          <a:p>
            <a:r>
              <a:rPr lang="en-US" altLang="en-US"/>
              <a:t>What is Data Mining?</a:t>
            </a:r>
          </a:p>
        </p:txBody>
      </p:sp>
      <p:sp>
        <p:nvSpPr>
          <p:cNvPr id="15363" name="Rectangle 4">
            <a:extLst>
              <a:ext uri="{FF2B5EF4-FFF2-40B4-BE49-F238E27FC236}">
                <a16:creationId xmlns:a16="http://schemas.microsoft.com/office/drawing/2014/main" id="{826A16C9-8D91-4BD0-A32C-608442D90F5C}"/>
              </a:ext>
            </a:extLst>
          </p:cNvPr>
          <p:cNvSpPr>
            <a:spLocks noGrp="1" noChangeArrowheads="1"/>
          </p:cNvSpPr>
          <p:nvPr>
            <p:ph type="body" idx="1"/>
          </p:nvPr>
        </p:nvSpPr>
        <p:spPr>
          <a:xfrm>
            <a:off x="146050" y="990600"/>
            <a:ext cx="8394700" cy="5029200"/>
          </a:xfrm>
        </p:spPr>
        <p:txBody>
          <a:bodyPr/>
          <a:lstStyle/>
          <a:p>
            <a:pPr marL="285750" indent="-285750">
              <a:lnSpc>
                <a:spcPct val="95000"/>
              </a:lnSpc>
              <a:spcBef>
                <a:spcPct val="20000"/>
              </a:spcBef>
            </a:pPr>
            <a:r>
              <a:rPr lang="en-US" altLang="en-US" sz="3200"/>
              <a:t>Many Definitions</a:t>
            </a:r>
          </a:p>
          <a:p>
            <a:pPr lvl="1">
              <a:lnSpc>
                <a:spcPct val="95000"/>
              </a:lnSpc>
              <a:spcBef>
                <a:spcPct val="20000"/>
              </a:spcBef>
            </a:pPr>
            <a:r>
              <a:rPr lang="en-US" altLang="en-US" sz="2400"/>
              <a:t>Non-trivial extraction of implicit, previously unknown and potentially useful information from data</a:t>
            </a:r>
          </a:p>
          <a:p>
            <a:pPr lvl="1">
              <a:lnSpc>
                <a:spcPct val="95000"/>
              </a:lnSpc>
              <a:spcBef>
                <a:spcPct val="20000"/>
              </a:spcBef>
            </a:pPr>
            <a:r>
              <a:rPr lang="en-US" altLang="en-US" sz="2400"/>
              <a:t>Exploration &amp; analysis, by automatic or semi-automatic means, of large quantities of data in order to discover </a:t>
            </a:r>
            <a:br>
              <a:rPr lang="en-US" altLang="en-US" sz="2400"/>
            </a:br>
            <a:r>
              <a:rPr lang="en-US" altLang="en-US" sz="2400"/>
              <a:t>meaningful patterns</a:t>
            </a:r>
            <a:r>
              <a:rPr lang="en-US" altLang="en-US" sz="2400" b="1"/>
              <a:t> </a:t>
            </a:r>
            <a:br>
              <a:rPr lang="en-US" altLang="en-US" sz="2400" b="1"/>
            </a:br>
            <a:endParaRPr lang="en-US" altLang="en-US" sz="2400" b="1"/>
          </a:p>
        </p:txBody>
      </p:sp>
      <p:pic>
        <p:nvPicPr>
          <p:cNvPr id="15364" name="Picture 8">
            <a:extLst>
              <a:ext uri="{FF2B5EF4-FFF2-40B4-BE49-F238E27FC236}">
                <a16:creationId xmlns:a16="http://schemas.microsoft.com/office/drawing/2014/main" id="{A993B859-5AF4-4464-BEB1-380222F27F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3581400"/>
            <a:ext cx="8226425" cy="2538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5365" name="Slide Number Placeholder 7">
            <a:extLst>
              <a:ext uri="{FF2B5EF4-FFF2-40B4-BE49-F238E27FC236}">
                <a16:creationId xmlns:a16="http://schemas.microsoft.com/office/drawing/2014/main" id="{1B010F30-B5F3-4B64-B790-BDE53D37E7F2}"/>
              </a:ext>
            </a:extLst>
          </p:cNvPr>
          <p:cNvSpPr>
            <a:spLocks noGrp="1"/>
          </p:cNvSpPr>
          <p:nvPr>
            <p:ph type="sldNum" sz="quarter" idx="12"/>
          </p:nvPr>
        </p:nvSpPr>
        <p:spPr bwMode="auto">
          <a:xfrm>
            <a:off x="6553200" y="6356350"/>
            <a:ext cx="21336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defPPr>
              <a:defRPr lang="en-US"/>
            </a:defPPr>
            <a:lvl1pPr algn="r" rtl="0" eaLnBrk="0" fontAlgn="base" hangingPunct="0">
              <a:spcBef>
                <a:spcPct val="0"/>
              </a:spcBef>
              <a:spcAft>
                <a:spcPct val="0"/>
              </a:spcAft>
              <a:defRPr sz="1200" b="1" kern="1200">
                <a:solidFill>
                  <a:srgbClr val="898989"/>
                </a:solidFill>
                <a:latin typeface="Arial" panose="020B0604020202020204" pitchFamily="34" charset="0"/>
                <a:ea typeface="+mn-ea"/>
                <a:cs typeface="+mn-cs"/>
              </a:defRPr>
            </a:lvl1pPr>
            <a:lvl2pPr marL="457200" algn="l" rtl="0" eaLnBrk="0" fontAlgn="base" hangingPunct="0">
              <a:spcBef>
                <a:spcPct val="0"/>
              </a:spcBef>
              <a:spcAft>
                <a:spcPct val="0"/>
              </a:spcAft>
              <a:defRPr sz="1400" b="1"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1400" b="1"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1400" b="1"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1400" b="1" kern="1200">
                <a:solidFill>
                  <a:schemeClr val="tx1"/>
                </a:solidFill>
                <a:latin typeface="Arial" panose="020B0604020202020204" pitchFamily="34" charset="0"/>
                <a:ea typeface="+mn-ea"/>
                <a:cs typeface="+mn-cs"/>
              </a:defRPr>
            </a:lvl5pPr>
            <a:lvl6pPr marL="2286000" algn="l" defTabSz="914400" rtl="0" eaLnBrk="1" latinLnBrk="0" hangingPunct="1">
              <a:defRPr sz="1400" b="1" kern="1200">
                <a:solidFill>
                  <a:schemeClr val="tx1"/>
                </a:solidFill>
                <a:latin typeface="Arial" panose="020B0604020202020204" pitchFamily="34" charset="0"/>
                <a:ea typeface="+mn-ea"/>
                <a:cs typeface="+mn-cs"/>
              </a:defRPr>
            </a:lvl6pPr>
            <a:lvl7pPr marL="2743200" algn="l" defTabSz="914400" rtl="0" eaLnBrk="1" latinLnBrk="0" hangingPunct="1">
              <a:defRPr sz="1400" b="1" kern="1200">
                <a:solidFill>
                  <a:schemeClr val="tx1"/>
                </a:solidFill>
                <a:latin typeface="Arial" panose="020B0604020202020204" pitchFamily="34" charset="0"/>
                <a:ea typeface="+mn-ea"/>
                <a:cs typeface="+mn-cs"/>
              </a:defRPr>
            </a:lvl7pPr>
            <a:lvl8pPr marL="3200400" algn="l" defTabSz="914400" rtl="0" eaLnBrk="1" latinLnBrk="0" hangingPunct="1">
              <a:defRPr sz="1400" b="1" kern="1200">
                <a:solidFill>
                  <a:schemeClr val="tx1"/>
                </a:solidFill>
                <a:latin typeface="Arial" panose="020B0604020202020204" pitchFamily="34" charset="0"/>
                <a:ea typeface="+mn-ea"/>
                <a:cs typeface="+mn-cs"/>
              </a:defRPr>
            </a:lvl8pPr>
            <a:lvl9pPr marL="3657600" algn="l" defTabSz="914400" rtl="0" eaLnBrk="1" latinLnBrk="0" hangingPunct="1">
              <a:defRPr sz="1400" b="1" kern="1200">
                <a:solidFill>
                  <a:schemeClr val="tx1"/>
                </a:solidFill>
                <a:latin typeface="Arial" panose="020B0604020202020204" pitchFamily="34" charset="0"/>
                <a:ea typeface="+mn-ea"/>
                <a:cs typeface="+mn-cs"/>
              </a:defRPr>
            </a:lvl9pPr>
          </a:lstStyle>
          <a:p>
            <a:pPr>
              <a:spcBef>
                <a:spcPct val="0"/>
              </a:spcBef>
              <a:spcAft>
                <a:spcPct val="0"/>
              </a:spcAft>
              <a:buClrTx/>
              <a:buSzTx/>
              <a:buFontTx/>
              <a:buNone/>
            </a:pPr>
            <a:fld id="{68664E48-8EBF-45D4-86A6-5BE608535861}" type="slidenum">
              <a:rPr lang="en-US" altLang="en-US" smtClean="0"/>
              <a:pPr>
                <a:spcBef>
                  <a:spcPct val="0"/>
                </a:spcBef>
                <a:spcAft>
                  <a:spcPct val="0"/>
                </a:spcAft>
                <a:buClrTx/>
                <a:buSzTx/>
                <a:buFontTx/>
                <a:buNone/>
              </a:pPr>
              <a:t>50</a:t>
            </a:fld>
            <a:endParaRPr lang="en-US" altLang="en-US" sz="1200">
              <a:solidFill>
                <a:srgbClr val="898989"/>
              </a:solidFill>
            </a:endParaRPr>
          </a:p>
        </p:txBody>
      </p:sp>
      <p:sp>
        <p:nvSpPr>
          <p:cNvPr id="9" name="Footer Placeholder 8">
            <a:extLst>
              <a:ext uri="{FF2B5EF4-FFF2-40B4-BE49-F238E27FC236}">
                <a16:creationId xmlns:a16="http://schemas.microsoft.com/office/drawing/2014/main" id="{A86E019E-4F35-4821-A47C-7172832575CF}"/>
              </a:ext>
            </a:extLst>
          </p:cNvPr>
          <p:cNvSpPr>
            <a:spLocks noGrp="1"/>
          </p:cNvSpPr>
          <p:nvPr>
            <p:ph type="ftr" sz="quarter" idx="11"/>
          </p:nvPr>
        </p:nvSpPr>
        <p:spPr>
          <a:xfrm>
            <a:off x="3048000" y="6356350"/>
            <a:ext cx="3124200" cy="365125"/>
          </a:xfrm>
          <a:prstGeom prst="rect">
            <a:avLst/>
          </a:prstGeom>
        </p:spPr>
        <p:txBody>
          <a:bodyPr vert="horz" lIns="91440" tIns="45720" rIns="91440" bIns="45720" rtlCol="0" anchor="ctr"/>
          <a:lstStyle>
            <a:defPPr>
              <a:defRPr lang="en-US"/>
            </a:defPPr>
            <a:lvl1pPr algn="ctr" rtl="0" eaLnBrk="0" fontAlgn="base" hangingPunct="0">
              <a:spcBef>
                <a:spcPct val="0"/>
              </a:spcBef>
              <a:spcAft>
                <a:spcPct val="0"/>
              </a:spcAft>
              <a:defRPr sz="1200" b="1" kern="1200">
                <a:solidFill>
                  <a:schemeClr val="tx1">
                    <a:tint val="75000"/>
                  </a:schemeClr>
                </a:solidFill>
                <a:latin typeface="Arial" charset="0"/>
                <a:ea typeface="+mn-ea"/>
                <a:cs typeface="+mn-cs"/>
              </a:defRPr>
            </a:lvl1pPr>
            <a:lvl2pPr marL="457200" algn="l" rtl="0" eaLnBrk="0" fontAlgn="base" hangingPunct="0">
              <a:spcBef>
                <a:spcPct val="0"/>
              </a:spcBef>
              <a:spcAft>
                <a:spcPct val="0"/>
              </a:spcAft>
              <a:defRPr sz="1400" b="1"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1400" b="1"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1400" b="1"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1400" b="1" kern="1200">
                <a:solidFill>
                  <a:schemeClr val="tx1"/>
                </a:solidFill>
                <a:latin typeface="Arial" panose="020B0604020202020204" pitchFamily="34" charset="0"/>
                <a:ea typeface="+mn-ea"/>
                <a:cs typeface="+mn-cs"/>
              </a:defRPr>
            </a:lvl5pPr>
            <a:lvl6pPr marL="2286000" algn="l" defTabSz="914400" rtl="0" eaLnBrk="1" latinLnBrk="0" hangingPunct="1">
              <a:defRPr sz="1400" b="1" kern="1200">
                <a:solidFill>
                  <a:schemeClr val="tx1"/>
                </a:solidFill>
                <a:latin typeface="Arial" panose="020B0604020202020204" pitchFamily="34" charset="0"/>
                <a:ea typeface="+mn-ea"/>
                <a:cs typeface="+mn-cs"/>
              </a:defRPr>
            </a:lvl6pPr>
            <a:lvl7pPr marL="2743200" algn="l" defTabSz="914400" rtl="0" eaLnBrk="1" latinLnBrk="0" hangingPunct="1">
              <a:defRPr sz="1400" b="1" kern="1200">
                <a:solidFill>
                  <a:schemeClr val="tx1"/>
                </a:solidFill>
                <a:latin typeface="Arial" panose="020B0604020202020204" pitchFamily="34" charset="0"/>
                <a:ea typeface="+mn-ea"/>
                <a:cs typeface="+mn-cs"/>
              </a:defRPr>
            </a:lvl7pPr>
            <a:lvl8pPr marL="3200400" algn="l" defTabSz="914400" rtl="0" eaLnBrk="1" latinLnBrk="0" hangingPunct="1">
              <a:defRPr sz="1400" b="1" kern="1200">
                <a:solidFill>
                  <a:schemeClr val="tx1"/>
                </a:solidFill>
                <a:latin typeface="Arial" panose="020B0604020202020204" pitchFamily="34" charset="0"/>
                <a:ea typeface="+mn-ea"/>
                <a:cs typeface="+mn-cs"/>
              </a:defRPr>
            </a:lvl8pPr>
            <a:lvl9pPr marL="3657600" algn="l" defTabSz="914400" rtl="0" eaLnBrk="1" latinLnBrk="0" hangingPunct="1">
              <a:defRPr sz="1400" b="1" kern="1200">
                <a:solidFill>
                  <a:schemeClr val="tx1"/>
                </a:solidFill>
                <a:latin typeface="Arial" panose="020B0604020202020204" pitchFamily="34" charset="0"/>
                <a:ea typeface="+mn-ea"/>
                <a:cs typeface="+mn-cs"/>
              </a:defRPr>
            </a:lvl9pPr>
          </a:lstStyle>
          <a:p>
            <a:pPr>
              <a:defRPr/>
            </a:pPr>
            <a:r>
              <a:rPr lang="en-US"/>
              <a:t>Introduction to Data Mining, 2nd Edition   Tan, Steinbach, Karpatne, Kumar</a:t>
            </a:r>
          </a:p>
        </p:txBody>
      </p:sp>
      <p:sp>
        <p:nvSpPr>
          <p:cNvPr id="8" name="Date Placeholder 5">
            <a:extLst>
              <a:ext uri="{FF2B5EF4-FFF2-40B4-BE49-F238E27FC236}">
                <a16:creationId xmlns:a16="http://schemas.microsoft.com/office/drawing/2014/main" id="{0ACBBB80-5B56-4AC6-97E2-C83AD377E10F}"/>
              </a:ext>
            </a:extLst>
          </p:cNvPr>
          <p:cNvSpPr>
            <a:spLocks noGrp="1"/>
          </p:cNvSpPr>
          <p:nvPr>
            <p:ph type="dt" sz="quarter" idx="10"/>
          </p:nvPr>
        </p:nvSpPr>
        <p:spPr>
          <a:xfrm>
            <a:off x="457200" y="6356350"/>
            <a:ext cx="2133600" cy="365125"/>
          </a:xfrm>
          <a:prstGeom prst="rect">
            <a:avLst/>
          </a:prstGeom>
        </p:spPr>
        <p:txBody>
          <a:bodyPr vert="horz" lIns="91440" tIns="45720" rIns="91440" bIns="45720" rtlCol="0" anchor="ctr"/>
          <a:lstStyle>
            <a:defPPr>
              <a:defRPr lang="en-US"/>
            </a:defPPr>
            <a:lvl1pPr algn="l" rtl="0" eaLnBrk="0" fontAlgn="base" hangingPunct="0">
              <a:spcBef>
                <a:spcPct val="0"/>
              </a:spcBef>
              <a:spcAft>
                <a:spcPct val="0"/>
              </a:spcAft>
              <a:defRPr sz="1200" b="1" kern="1200">
                <a:solidFill>
                  <a:schemeClr val="tx1">
                    <a:tint val="75000"/>
                  </a:schemeClr>
                </a:solidFill>
                <a:latin typeface="Arial" charset="0"/>
                <a:ea typeface="+mn-ea"/>
                <a:cs typeface="+mn-cs"/>
              </a:defRPr>
            </a:lvl1pPr>
            <a:lvl2pPr marL="457200" algn="l" rtl="0" eaLnBrk="0" fontAlgn="base" hangingPunct="0">
              <a:spcBef>
                <a:spcPct val="0"/>
              </a:spcBef>
              <a:spcAft>
                <a:spcPct val="0"/>
              </a:spcAft>
              <a:defRPr sz="1400" b="1"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1400" b="1"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1400" b="1"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1400" b="1" kern="1200">
                <a:solidFill>
                  <a:schemeClr val="tx1"/>
                </a:solidFill>
                <a:latin typeface="Arial" panose="020B0604020202020204" pitchFamily="34" charset="0"/>
                <a:ea typeface="+mn-ea"/>
                <a:cs typeface="+mn-cs"/>
              </a:defRPr>
            </a:lvl5pPr>
            <a:lvl6pPr marL="2286000" algn="l" defTabSz="914400" rtl="0" eaLnBrk="1" latinLnBrk="0" hangingPunct="1">
              <a:defRPr sz="1400" b="1" kern="1200">
                <a:solidFill>
                  <a:schemeClr val="tx1"/>
                </a:solidFill>
                <a:latin typeface="Arial" panose="020B0604020202020204" pitchFamily="34" charset="0"/>
                <a:ea typeface="+mn-ea"/>
                <a:cs typeface="+mn-cs"/>
              </a:defRPr>
            </a:lvl6pPr>
            <a:lvl7pPr marL="2743200" algn="l" defTabSz="914400" rtl="0" eaLnBrk="1" latinLnBrk="0" hangingPunct="1">
              <a:defRPr sz="1400" b="1" kern="1200">
                <a:solidFill>
                  <a:schemeClr val="tx1"/>
                </a:solidFill>
                <a:latin typeface="Arial" panose="020B0604020202020204" pitchFamily="34" charset="0"/>
                <a:ea typeface="+mn-ea"/>
                <a:cs typeface="+mn-cs"/>
              </a:defRPr>
            </a:lvl7pPr>
            <a:lvl8pPr marL="3200400" algn="l" defTabSz="914400" rtl="0" eaLnBrk="1" latinLnBrk="0" hangingPunct="1">
              <a:defRPr sz="1400" b="1" kern="1200">
                <a:solidFill>
                  <a:schemeClr val="tx1"/>
                </a:solidFill>
                <a:latin typeface="Arial" panose="020B0604020202020204" pitchFamily="34" charset="0"/>
                <a:ea typeface="+mn-ea"/>
                <a:cs typeface="+mn-cs"/>
              </a:defRPr>
            </a:lvl8pPr>
            <a:lvl9pPr marL="3657600" algn="l" defTabSz="914400" rtl="0" eaLnBrk="1" latinLnBrk="0" hangingPunct="1">
              <a:defRPr sz="1400" b="1" kern="1200">
                <a:solidFill>
                  <a:schemeClr val="tx1"/>
                </a:solidFill>
                <a:latin typeface="Arial" panose="020B0604020202020204" pitchFamily="34" charset="0"/>
                <a:ea typeface="+mn-ea"/>
                <a:cs typeface="+mn-cs"/>
              </a:defRPr>
            </a:lvl9pPr>
          </a:lstStyle>
          <a:p>
            <a:pPr>
              <a:defRPr/>
            </a:pPr>
            <a:r>
              <a:rPr lang="en-US"/>
              <a:t>09/09/2020</a:t>
            </a:r>
            <a:endParaRPr lang="en-US" dirty="0"/>
          </a:p>
        </p:txBody>
      </p:sp>
    </p:spTree>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a:xfrm>
            <a:off x="381000" y="152400"/>
            <a:ext cx="8280400" cy="552450"/>
          </a:xfrm>
        </p:spPr>
        <p:txBody>
          <a:bodyPr/>
          <a:lstStyle/>
          <a:p>
            <a:r>
              <a:rPr lang="en-US" altLang="en-US" sz="2800"/>
              <a:t>Types of Clusters: Conceptual Clusters</a:t>
            </a:r>
          </a:p>
        </p:txBody>
      </p:sp>
      <p:sp>
        <p:nvSpPr>
          <p:cNvPr id="16387" name="Rectangle 3"/>
          <p:cNvSpPr>
            <a:spLocks noGrp="1" noChangeArrowheads="1"/>
          </p:cNvSpPr>
          <p:nvPr>
            <p:ph type="body" idx="1"/>
          </p:nvPr>
        </p:nvSpPr>
        <p:spPr>
          <a:xfrm>
            <a:off x="639763" y="1143000"/>
            <a:ext cx="8001000" cy="5106988"/>
          </a:xfrm>
        </p:spPr>
        <p:txBody>
          <a:bodyPr/>
          <a:lstStyle/>
          <a:p>
            <a:pPr marL="342900" indent="-342900">
              <a:lnSpc>
                <a:spcPct val="90000"/>
              </a:lnSpc>
              <a:spcBef>
                <a:spcPct val="20000"/>
              </a:spcBef>
            </a:pPr>
            <a:r>
              <a:rPr lang="en-US" altLang="en-US"/>
              <a:t>Shared Property or Conceptual Clusters</a:t>
            </a:r>
          </a:p>
          <a:p>
            <a:pPr marL="742950" lvl="1" indent="-285750">
              <a:lnSpc>
                <a:spcPct val="90000"/>
              </a:lnSpc>
              <a:spcBef>
                <a:spcPct val="20000"/>
              </a:spcBef>
            </a:pPr>
            <a:r>
              <a:rPr lang="en-US" altLang="en-US" sz="2000"/>
              <a:t>Finds clusters that share some common property or represent a particular concept. </a:t>
            </a:r>
          </a:p>
          <a:p>
            <a:pPr marL="742950" lvl="1" indent="-285750">
              <a:lnSpc>
                <a:spcPct val="90000"/>
              </a:lnSpc>
              <a:spcBef>
                <a:spcPct val="20000"/>
              </a:spcBef>
              <a:buFont typeface="Arial" charset="0"/>
              <a:buNone/>
            </a:pPr>
            <a:r>
              <a:rPr lang="en-US" altLang="en-US" sz="2000"/>
              <a:t>. </a:t>
            </a:r>
          </a:p>
        </p:txBody>
      </p:sp>
      <p:sp>
        <p:nvSpPr>
          <p:cNvPr id="16388" name="Text Box 13"/>
          <p:cNvSpPr txBox="1">
            <a:spLocks noChangeArrowheads="1"/>
          </p:cNvSpPr>
          <p:nvPr/>
        </p:nvSpPr>
        <p:spPr bwMode="auto">
          <a:xfrm>
            <a:off x="2971800" y="5791200"/>
            <a:ext cx="32004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pPr>
              <a:spcBef>
                <a:spcPct val="50000"/>
              </a:spcBef>
            </a:pPr>
            <a:r>
              <a:rPr lang="en-US" altLang="en-US" sz="1800"/>
              <a:t>2 Overlapping Circles</a:t>
            </a:r>
          </a:p>
        </p:txBody>
      </p:sp>
      <p:sp>
        <p:nvSpPr>
          <p:cNvPr id="16389" name="AutoShape 15"/>
          <p:cNvSpPr>
            <a:spLocks noChangeArrowheads="1"/>
          </p:cNvSpPr>
          <p:nvPr/>
        </p:nvSpPr>
        <p:spPr bwMode="auto">
          <a:xfrm>
            <a:off x="2819400" y="2819400"/>
            <a:ext cx="2286000" cy="2057400"/>
          </a:xfrm>
          <a:custGeom>
            <a:avLst/>
            <a:gdLst>
              <a:gd name="T0" fmla="*/ 2147483647 w 21600"/>
              <a:gd name="T1" fmla="*/ 0 h 21600"/>
              <a:gd name="T2" fmla="*/ 2147483647 w 21600"/>
              <a:gd name="T3" fmla="*/ 2147483647 h 21600"/>
              <a:gd name="T4" fmla="*/ 0 w 21600"/>
              <a:gd name="T5" fmla="*/ 2147483647 h 21600"/>
              <a:gd name="T6" fmla="*/ 2147483647 w 21600"/>
              <a:gd name="T7" fmla="*/ 2147483647 h 21600"/>
              <a:gd name="T8" fmla="*/ 2147483647 w 21600"/>
              <a:gd name="T9" fmla="*/ 2147483647 h 21600"/>
              <a:gd name="T10" fmla="*/ 2147483647 w 21600"/>
              <a:gd name="T11" fmla="*/ 2147483647 h 21600"/>
              <a:gd name="T12" fmla="*/ 2147483647 w 21600"/>
              <a:gd name="T13" fmla="*/ 2147483647 h 21600"/>
              <a:gd name="T14" fmla="*/ 2147483647 w 21600"/>
              <a:gd name="T15" fmla="*/ 2147483647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3030" y="10800"/>
                </a:moveTo>
                <a:cubicBezTo>
                  <a:pt x="3030" y="15091"/>
                  <a:pt x="6509" y="18570"/>
                  <a:pt x="10800" y="18570"/>
                </a:cubicBezTo>
                <a:cubicBezTo>
                  <a:pt x="15091" y="18570"/>
                  <a:pt x="18570" y="15091"/>
                  <a:pt x="18570" y="10800"/>
                </a:cubicBezTo>
                <a:cubicBezTo>
                  <a:pt x="18570" y="6509"/>
                  <a:pt x="15091" y="3030"/>
                  <a:pt x="10800" y="3030"/>
                </a:cubicBezTo>
                <a:cubicBezTo>
                  <a:pt x="6509" y="3030"/>
                  <a:pt x="3030" y="6509"/>
                  <a:pt x="3030" y="10800"/>
                </a:cubicBezTo>
                <a:close/>
              </a:path>
            </a:pathLst>
          </a:custGeom>
          <a:solidFill>
            <a:srgbClr val="CC3300"/>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en-US"/>
          </a:p>
        </p:txBody>
      </p:sp>
      <p:sp>
        <p:nvSpPr>
          <p:cNvPr id="16390" name="AutoShape 16"/>
          <p:cNvSpPr>
            <a:spLocks noChangeArrowheads="1"/>
          </p:cNvSpPr>
          <p:nvPr/>
        </p:nvSpPr>
        <p:spPr bwMode="auto">
          <a:xfrm>
            <a:off x="3886200" y="2819400"/>
            <a:ext cx="2286000" cy="2057400"/>
          </a:xfrm>
          <a:custGeom>
            <a:avLst/>
            <a:gdLst>
              <a:gd name="T0" fmla="*/ 2147483647 w 21600"/>
              <a:gd name="T1" fmla="*/ 0 h 21600"/>
              <a:gd name="T2" fmla="*/ 2147483647 w 21600"/>
              <a:gd name="T3" fmla="*/ 2147483647 h 21600"/>
              <a:gd name="T4" fmla="*/ 0 w 21600"/>
              <a:gd name="T5" fmla="*/ 2147483647 h 21600"/>
              <a:gd name="T6" fmla="*/ 2147483647 w 21600"/>
              <a:gd name="T7" fmla="*/ 2147483647 h 21600"/>
              <a:gd name="T8" fmla="*/ 2147483647 w 21600"/>
              <a:gd name="T9" fmla="*/ 2147483647 h 21600"/>
              <a:gd name="T10" fmla="*/ 2147483647 w 21600"/>
              <a:gd name="T11" fmla="*/ 2147483647 h 21600"/>
              <a:gd name="T12" fmla="*/ 2147483647 w 21600"/>
              <a:gd name="T13" fmla="*/ 2147483647 h 21600"/>
              <a:gd name="T14" fmla="*/ 2147483647 w 21600"/>
              <a:gd name="T15" fmla="*/ 2147483647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3030" y="10800"/>
                </a:moveTo>
                <a:cubicBezTo>
                  <a:pt x="3030" y="15091"/>
                  <a:pt x="6509" y="18570"/>
                  <a:pt x="10800" y="18570"/>
                </a:cubicBezTo>
                <a:cubicBezTo>
                  <a:pt x="15091" y="18570"/>
                  <a:pt x="18570" y="15091"/>
                  <a:pt x="18570" y="10800"/>
                </a:cubicBezTo>
                <a:cubicBezTo>
                  <a:pt x="18570" y="6509"/>
                  <a:pt x="15091" y="3030"/>
                  <a:pt x="10800" y="3030"/>
                </a:cubicBezTo>
                <a:cubicBezTo>
                  <a:pt x="6509" y="3030"/>
                  <a:pt x="3030" y="6509"/>
                  <a:pt x="3030" y="10800"/>
                </a:cubicBezTo>
                <a:close/>
              </a:path>
            </a:pathLst>
          </a:custGeom>
          <a:solidFill>
            <a:srgbClr val="CC3300"/>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en-US"/>
          </a:p>
        </p:txBody>
      </p:sp>
    </p:spTree>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a:xfrm>
            <a:off x="381000" y="152400"/>
            <a:ext cx="8534400" cy="533400"/>
          </a:xfrm>
        </p:spPr>
        <p:txBody>
          <a:bodyPr/>
          <a:lstStyle/>
          <a:p>
            <a:r>
              <a:rPr lang="en-US" altLang="en-US" sz="2800" dirty="0"/>
              <a:t>Types of Clusters: Objective Function</a:t>
            </a:r>
          </a:p>
        </p:txBody>
      </p:sp>
      <p:sp>
        <p:nvSpPr>
          <p:cNvPr id="17411" name="Rectangle 3"/>
          <p:cNvSpPr>
            <a:spLocks noGrp="1" noChangeArrowheads="1"/>
          </p:cNvSpPr>
          <p:nvPr>
            <p:ph type="body" idx="1"/>
          </p:nvPr>
        </p:nvSpPr>
        <p:spPr>
          <a:xfrm>
            <a:off x="411163" y="1143000"/>
            <a:ext cx="8504237" cy="5181600"/>
          </a:xfrm>
        </p:spPr>
        <p:txBody>
          <a:bodyPr/>
          <a:lstStyle/>
          <a:p>
            <a:pPr>
              <a:spcBef>
                <a:spcPct val="20000"/>
              </a:spcBef>
            </a:pPr>
            <a:r>
              <a:rPr lang="en-US" altLang="en-US" dirty="0"/>
              <a:t>Clusters Defined by an Objective Function</a:t>
            </a:r>
          </a:p>
          <a:p>
            <a:pPr lvl="1">
              <a:spcBef>
                <a:spcPct val="20000"/>
              </a:spcBef>
            </a:pPr>
            <a:r>
              <a:rPr lang="en-US" altLang="en-US" sz="2000" dirty="0"/>
              <a:t>Finds clusters that minimize or maximize an objective function. </a:t>
            </a:r>
          </a:p>
          <a:p>
            <a:pPr lvl="1"/>
            <a:r>
              <a:rPr lang="en-US" altLang="en-US" sz="2000" dirty="0"/>
              <a:t>Enumerate all possible ways of dividing the points into clusters and evaluate the `goodness' of each potential set of clusters by using the given objective function.  (NP Hard)</a:t>
            </a:r>
          </a:p>
          <a:p>
            <a:pPr lvl="1"/>
            <a:r>
              <a:rPr lang="en-US" altLang="en-US" sz="2000" dirty="0"/>
              <a:t> Can have global or local objectives.</a:t>
            </a:r>
          </a:p>
          <a:p>
            <a:pPr lvl="2"/>
            <a:r>
              <a:rPr lang="en-US" altLang="en-US" sz="1800" dirty="0"/>
              <a:t> Hierarchical clustering algorithms typically have local objectives</a:t>
            </a:r>
          </a:p>
          <a:p>
            <a:pPr lvl="2"/>
            <a:r>
              <a:rPr lang="en-US" altLang="en-US" sz="1800" dirty="0"/>
              <a:t> </a:t>
            </a:r>
            <a:r>
              <a:rPr lang="en-US" altLang="en-US" sz="1800" dirty="0" err="1"/>
              <a:t>Partitional</a:t>
            </a:r>
            <a:r>
              <a:rPr lang="en-US" altLang="en-US" sz="1800" dirty="0"/>
              <a:t> algorithms typically have global objectives</a:t>
            </a:r>
          </a:p>
          <a:p>
            <a:pPr lvl="1"/>
            <a:r>
              <a:rPr lang="en-US" altLang="en-US" sz="2000" dirty="0"/>
              <a:t>A variation of the global objective function approach is to fit the data to a parameterized model. </a:t>
            </a:r>
          </a:p>
          <a:p>
            <a:pPr lvl="2"/>
            <a:r>
              <a:rPr lang="en-US" altLang="en-US" sz="1800" dirty="0"/>
              <a:t> Parameters for the model are determined from the data. </a:t>
            </a:r>
          </a:p>
          <a:p>
            <a:pPr marL="1147763" lvl="2" indent="-233363"/>
            <a:r>
              <a:rPr lang="en-US" altLang="en-US" sz="1800" dirty="0"/>
              <a:t>Mixture models assume that the data is a ‘mixture' of a number of statistical distributions.  </a:t>
            </a:r>
          </a:p>
        </p:txBody>
      </p:sp>
    </p:spTree>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381000" y="152400"/>
            <a:ext cx="8763000" cy="533400"/>
          </a:xfrm>
        </p:spPr>
        <p:txBody>
          <a:bodyPr/>
          <a:lstStyle/>
          <a:p>
            <a:r>
              <a:rPr lang="en-US" altLang="en-US" sz="2800"/>
              <a:t>Map Clustering Problem to a Different Problem</a:t>
            </a:r>
          </a:p>
        </p:txBody>
      </p:sp>
      <p:sp>
        <p:nvSpPr>
          <p:cNvPr id="18435" name="Rectangle 3"/>
          <p:cNvSpPr>
            <a:spLocks noGrp="1" noChangeArrowheads="1"/>
          </p:cNvSpPr>
          <p:nvPr>
            <p:ph type="body" idx="1"/>
          </p:nvPr>
        </p:nvSpPr>
        <p:spPr/>
        <p:txBody>
          <a:bodyPr/>
          <a:lstStyle/>
          <a:p>
            <a:r>
              <a:rPr lang="en-US" altLang="en-US" dirty="0"/>
              <a:t>Map the clustering problem to a different domain and solve a related problem in that domain</a:t>
            </a:r>
          </a:p>
          <a:p>
            <a:pPr lvl="1"/>
            <a:r>
              <a:rPr lang="en-US" altLang="en-US" dirty="0"/>
              <a:t>Proximity matrix defines a weighted graph, where the nodes are the points being clustered, and the weighted edges represent the proximities between points</a:t>
            </a:r>
          </a:p>
          <a:p>
            <a:pPr lvl="3" indent="-52388"/>
            <a:endParaRPr lang="en-US" altLang="en-US" dirty="0"/>
          </a:p>
          <a:p>
            <a:pPr lvl="1"/>
            <a:r>
              <a:rPr lang="en-US" altLang="en-US" dirty="0"/>
              <a:t>Clustering is equivalent to breaking the graph into connected components, one for each cluster. </a:t>
            </a:r>
          </a:p>
          <a:p>
            <a:pPr lvl="1"/>
            <a:endParaRPr lang="en-US" altLang="en-US" dirty="0"/>
          </a:p>
          <a:p>
            <a:pPr lvl="1"/>
            <a:r>
              <a:rPr lang="en-US" altLang="en-US" dirty="0"/>
              <a:t>Want to minimize the edge weight between clusters and maximize the edge weight within clusters </a:t>
            </a:r>
          </a:p>
          <a:p>
            <a:endParaRPr lang="en-US" altLang="en-US" dirty="0"/>
          </a:p>
        </p:txBody>
      </p:sp>
    </p:spTree>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r>
              <a:rPr lang="en-US" altLang="en-US" sz="2600" dirty="0"/>
              <a:t>Characteristics of the Input Data Are Important</a:t>
            </a:r>
          </a:p>
        </p:txBody>
      </p:sp>
      <p:sp>
        <p:nvSpPr>
          <p:cNvPr id="19459" name="Rectangle 3"/>
          <p:cNvSpPr>
            <a:spLocks noGrp="1" noChangeArrowheads="1"/>
          </p:cNvSpPr>
          <p:nvPr>
            <p:ph type="body" idx="1"/>
          </p:nvPr>
        </p:nvSpPr>
        <p:spPr/>
        <p:txBody>
          <a:bodyPr/>
          <a:lstStyle/>
          <a:p>
            <a:pPr>
              <a:lnSpc>
                <a:spcPct val="90000"/>
              </a:lnSpc>
            </a:pPr>
            <a:r>
              <a:rPr lang="en-US" altLang="en-US" sz="2400" dirty="0"/>
              <a:t>Type of proximity or density measure</a:t>
            </a:r>
          </a:p>
          <a:p>
            <a:pPr lvl="1">
              <a:lnSpc>
                <a:spcPct val="90000"/>
              </a:lnSpc>
            </a:pPr>
            <a:r>
              <a:rPr lang="en-US" altLang="en-US" sz="1800" dirty="0"/>
              <a:t>Central to clustering </a:t>
            </a:r>
          </a:p>
          <a:p>
            <a:pPr lvl="1">
              <a:lnSpc>
                <a:spcPct val="90000"/>
              </a:lnSpc>
            </a:pPr>
            <a:r>
              <a:rPr lang="en-US" altLang="en-US" sz="1800" dirty="0"/>
              <a:t>Depends on data and application </a:t>
            </a:r>
          </a:p>
          <a:p>
            <a:pPr lvl="1">
              <a:lnSpc>
                <a:spcPct val="90000"/>
              </a:lnSpc>
            </a:pPr>
            <a:endParaRPr lang="en-US" altLang="en-US" sz="1800" dirty="0"/>
          </a:p>
          <a:p>
            <a:pPr>
              <a:lnSpc>
                <a:spcPct val="90000"/>
              </a:lnSpc>
            </a:pPr>
            <a:r>
              <a:rPr lang="en-US" altLang="en-US" sz="2200" dirty="0"/>
              <a:t>Data characteristics that affect proximity and/or density are</a:t>
            </a:r>
          </a:p>
          <a:p>
            <a:pPr lvl="1">
              <a:lnSpc>
                <a:spcPct val="90000"/>
              </a:lnSpc>
            </a:pPr>
            <a:r>
              <a:rPr lang="en-US" altLang="en-US" sz="2000" dirty="0"/>
              <a:t>Dimensionality</a:t>
            </a:r>
          </a:p>
          <a:p>
            <a:pPr marL="1147763" lvl="2" indent="-233363">
              <a:lnSpc>
                <a:spcPct val="90000"/>
              </a:lnSpc>
            </a:pPr>
            <a:r>
              <a:rPr lang="en-US" altLang="en-US" sz="1400" dirty="0"/>
              <a:t>Sparseness</a:t>
            </a:r>
          </a:p>
          <a:p>
            <a:pPr lvl="1">
              <a:lnSpc>
                <a:spcPct val="90000"/>
              </a:lnSpc>
            </a:pPr>
            <a:r>
              <a:rPr lang="en-US" altLang="en-US" sz="2000" dirty="0"/>
              <a:t>Attribute type</a:t>
            </a:r>
          </a:p>
          <a:p>
            <a:pPr lvl="1">
              <a:lnSpc>
                <a:spcPct val="90000"/>
              </a:lnSpc>
            </a:pPr>
            <a:r>
              <a:rPr lang="en-US" altLang="en-US" sz="2000" dirty="0"/>
              <a:t>Special relationships in the data</a:t>
            </a:r>
          </a:p>
          <a:p>
            <a:pPr marL="1147763" lvl="2" indent="-233363">
              <a:lnSpc>
                <a:spcPct val="90000"/>
              </a:lnSpc>
            </a:pPr>
            <a:r>
              <a:rPr lang="en-US" altLang="en-US" sz="1400" dirty="0"/>
              <a:t>For example, autocorrelation</a:t>
            </a:r>
          </a:p>
          <a:p>
            <a:pPr lvl="1">
              <a:lnSpc>
                <a:spcPct val="90000"/>
              </a:lnSpc>
            </a:pPr>
            <a:r>
              <a:rPr lang="en-US" altLang="en-US" sz="2000" dirty="0"/>
              <a:t>Distribution of the data</a:t>
            </a:r>
          </a:p>
          <a:p>
            <a:pPr lvl="1">
              <a:lnSpc>
                <a:spcPct val="90000"/>
              </a:lnSpc>
            </a:pPr>
            <a:endParaRPr lang="en-US" altLang="en-US" sz="2000" dirty="0"/>
          </a:p>
          <a:p>
            <a:pPr>
              <a:lnSpc>
                <a:spcPct val="90000"/>
              </a:lnSpc>
            </a:pPr>
            <a:r>
              <a:rPr lang="en-US" altLang="en-US" sz="2400" dirty="0"/>
              <a:t>Noise and Outliers</a:t>
            </a:r>
          </a:p>
          <a:p>
            <a:pPr lvl="1">
              <a:lnSpc>
                <a:spcPct val="90000"/>
              </a:lnSpc>
            </a:pPr>
            <a:r>
              <a:rPr lang="en-US" altLang="en-US" sz="2000" dirty="0"/>
              <a:t>Often interfere with the operation of the clustering algorithm</a:t>
            </a:r>
          </a:p>
          <a:p>
            <a:pPr>
              <a:lnSpc>
                <a:spcPct val="90000"/>
              </a:lnSpc>
            </a:pPr>
            <a:endParaRPr lang="en-US" altLang="en-US" sz="2400" dirty="0"/>
          </a:p>
          <a:p>
            <a:pPr lvl="1">
              <a:lnSpc>
                <a:spcPct val="90000"/>
              </a:lnSpc>
              <a:buFont typeface="Arial" charset="0"/>
              <a:buNone/>
            </a:pPr>
            <a:endParaRPr lang="en-US" altLang="en-US" sz="1800" dirty="0"/>
          </a:p>
        </p:txBody>
      </p:sp>
    </p:spTree>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1026"/>
          <p:cNvSpPr>
            <a:spLocks noGrp="1" noChangeArrowheads="1"/>
          </p:cNvSpPr>
          <p:nvPr>
            <p:ph type="title"/>
          </p:nvPr>
        </p:nvSpPr>
        <p:spPr/>
        <p:txBody>
          <a:bodyPr/>
          <a:lstStyle/>
          <a:p>
            <a:r>
              <a:rPr lang="en-US" altLang="en-US"/>
              <a:t>Clustering Algorithms</a:t>
            </a:r>
          </a:p>
        </p:txBody>
      </p:sp>
      <p:sp>
        <p:nvSpPr>
          <p:cNvPr id="20483" name="Rectangle 1027"/>
          <p:cNvSpPr>
            <a:spLocks noGrp="1" noChangeArrowheads="1"/>
          </p:cNvSpPr>
          <p:nvPr>
            <p:ph type="body" idx="1"/>
          </p:nvPr>
        </p:nvSpPr>
        <p:spPr/>
        <p:txBody>
          <a:bodyPr/>
          <a:lstStyle/>
          <a:p>
            <a:r>
              <a:rPr lang="en-US" altLang="en-US"/>
              <a:t>K-means and its variants</a:t>
            </a:r>
          </a:p>
          <a:p>
            <a:pPr lvl="4"/>
            <a:endParaRPr lang="en-US" altLang="en-US"/>
          </a:p>
          <a:p>
            <a:r>
              <a:rPr lang="en-US" altLang="en-US"/>
              <a:t>Hierarchical clustering</a:t>
            </a:r>
          </a:p>
          <a:p>
            <a:pPr lvl="4"/>
            <a:endParaRPr lang="en-US" altLang="en-US"/>
          </a:p>
          <a:p>
            <a:r>
              <a:rPr lang="en-US" altLang="en-US"/>
              <a:t>Density-based clustering</a:t>
            </a:r>
          </a:p>
          <a:p>
            <a:pPr lvl="4"/>
            <a:endParaRPr lang="en-US" altLang="en-US"/>
          </a:p>
          <a:p>
            <a:pPr lvl="1"/>
            <a:endParaRPr lang="en-US" altLang="en-US"/>
          </a:p>
        </p:txBody>
      </p:sp>
    </p:spTree>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381000" y="152400"/>
            <a:ext cx="8280400" cy="552450"/>
          </a:xfrm>
        </p:spPr>
        <p:txBody>
          <a:bodyPr/>
          <a:lstStyle/>
          <a:p>
            <a:r>
              <a:rPr lang="en-US" altLang="en-US" sz="2800"/>
              <a:t>K-means Clustering</a:t>
            </a:r>
          </a:p>
        </p:txBody>
      </p:sp>
      <p:sp>
        <p:nvSpPr>
          <p:cNvPr id="21507" name="Rectangle 3"/>
          <p:cNvSpPr>
            <a:spLocks noGrp="1" noChangeArrowheads="1"/>
          </p:cNvSpPr>
          <p:nvPr>
            <p:ph type="body" idx="1"/>
          </p:nvPr>
        </p:nvSpPr>
        <p:spPr>
          <a:xfrm>
            <a:off x="639763" y="1143000"/>
            <a:ext cx="8001000" cy="2514600"/>
          </a:xfrm>
        </p:spPr>
        <p:txBody>
          <a:bodyPr/>
          <a:lstStyle/>
          <a:p>
            <a:pPr marL="533400" indent="-533400">
              <a:lnSpc>
                <a:spcPct val="90000"/>
              </a:lnSpc>
              <a:spcBef>
                <a:spcPct val="20000"/>
              </a:spcBef>
            </a:pPr>
            <a:r>
              <a:rPr lang="en-US" altLang="en-US" sz="2200" dirty="0" err="1"/>
              <a:t>Partitional</a:t>
            </a:r>
            <a:r>
              <a:rPr lang="en-US" altLang="en-US" sz="2200" dirty="0"/>
              <a:t> clustering approach </a:t>
            </a:r>
          </a:p>
          <a:p>
            <a:pPr marL="533400" indent="-533400">
              <a:lnSpc>
                <a:spcPct val="90000"/>
              </a:lnSpc>
              <a:spcBef>
                <a:spcPct val="20000"/>
              </a:spcBef>
            </a:pPr>
            <a:r>
              <a:rPr lang="en-US" altLang="en-US" sz="2200" dirty="0"/>
              <a:t>Number of clusters, K, must be specified</a:t>
            </a:r>
          </a:p>
          <a:p>
            <a:pPr marL="533400" indent="-533400">
              <a:lnSpc>
                <a:spcPct val="90000"/>
              </a:lnSpc>
              <a:spcBef>
                <a:spcPct val="20000"/>
              </a:spcBef>
            </a:pPr>
            <a:r>
              <a:rPr lang="en-US" altLang="en-US" sz="2200" dirty="0"/>
              <a:t>Each cluster is associated with a </a:t>
            </a:r>
            <a:r>
              <a:rPr lang="en-US" altLang="en-US" sz="2200" dirty="0">
                <a:solidFill>
                  <a:srgbClr val="FFCC00"/>
                </a:solidFill>
              </a:rPr>
              <a:t>centroid</a:t>
            </a:r>
            <a:r>
              <a:rPr lang="en-US" altLang="en-US" sz="2200" dirty="0"/>
              <a:t> (center point) </a:t>
            </a:r>
          </a:p>
          <a:p>
            <a:pPr marL="533400" indent="-533400">
              <a:lnSpc>
                <a:spcPct val="90000"/>
              </a:lnSpc>
              <a:spcBef>
                <a:spcPct val="20000"/>
              </a:spcBef>
            </a:pPr>
            <a:r>
              <a:rPr lang="en-US" altLang="en-US" sz="2200" dirty="0"/>
              <a:t>Each point is assigned to the cluster with the closest centroid</a:t>
            </a:r>
          </a:p>
          <a:p>
            <a:pPr marL="533400" indent="-533400">
              <a:lnSpc>
                <a:spcPct val="90000"/>
              </a:lnSpc>
              <a:spcBef>
                <a:spcPct val="20000"/>
              </a:spcBef>
            </a:pPr>
            <a:r>
              <a:rPr lang="en-US" altLang="en-US" sz="2200" dirty="0"/>
              <a:t>The basic algorithm is very simple</a:t>
            </a:r>
          </a:p>
        </p:txBody>
      </p:sp>
      <p:graphicFrame>
        <p:nvGraphicFramePr>
          <p:cNvPr id="21508" name="Object 1024"/>
          <p:cNvGraphicFramePr>
            <a:graphicFrameLocks noChangeAspect="1"/>
          </p:cNvGraphicFramePr>
          <p:nvPr/>
        </p:nvGraphicFramePr>
        <p:xfrm>
          <a:off x="457200" y="4133850"/>
          <a:ext cx="8153400" cy="2114550"/>
        </p:xfrm>
        <a:graphic>
          <a:graphicData uri="http://schemas.openxmlformats.org/presentationml/2006/ole">
            <mc:AlternateContent xmlns:mc="http://schemas.openxmlformats.org/markup-compatibility/2006">
              <mc:Choice xmlns:v="urn:schemas-microsoft-com:vml" Requires="v">
                <p:oleObj name="Bitmap Image" r:id="rId2" imgW="9784928" imgH="3177815" progId="Paint.Picture">
                  <p:embed/>
                </p:oleObj>
              </mc:Choice>
              <mc:Fallback>
                <p:oleObj name="Bitmap Image" r:id="rId2" imgW="9784928" imgH="3177815" progId="Paint.Picture">
                  <p:embed/>
                  <p:pic>
                    <p:nvPicPr>
                      <p:cNvPr id="21508" name="Object 1024"/>
                      <p:cNvPicPr>
                        <a:picLocks noChangeAspect="1" noChangeArrowheads="1"/>
                      </p:cNvPicPr>
                      <p:nvPr/>
                    </p:nvPicPr>
                    <p:blipFill>
                      <a:blip r:embed="rId3">
                        <a:extLst>
                          <a:ext uri="{28A0092B-C50C-407E-A947-70E740481C1C}">
                            <a14:useLocalDpi xmlns:a14="http://schemas.microsoft.com/office/drawing/2010/main" val="0"/>
                          </a:ext>
                        </a:extLst>
                      </a:blip>
                      <a:srcRect t="20143"/>
                      <a:stretch>
                        <a:fillRect/>
                      </a:stretch>
                    </p:blipFill>
                    <p:spPr bwMode="auto">
                      <a:xfrm>
                        <a:off x="457200" y="4133850"/>
                        <a:ext cx="8153400" cy="2114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a:xfrm>
            <a:off x="381000" y="152400"/>
            <a:ext cx="8280400" cy="552450"/>
          </a:xfrm>
        </p:spPr>
        <p:txBody>
          <a:bodyPr/>
          <a:lstStyle/>
          <a:p>
            <a:r>
              <a:rPr lang="en-US" altLang="en-US"/>
              <a:t>Example of K-means Clustering</a:t>
            </a:r>
          </a:p>
        </p:txBody>
      </p:sp>
      <p:pic>
        <p:nvPicPr>
          <p:cNvPr id="2253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838200"/>
            <a:ext cx="7916863" cy="5938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69677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838200"/>
            <a:ext cx="7916863" cy="5938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696773"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838200"/>
            <a:ext cx="7916863" cy="5938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696774"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200" y="838200"/>
            <a:ext cx="7916863" cy="5938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696775"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7200" y="838200"/>
            <a:ext cx="7916863" cy="5938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696776" name="Picture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7200" y="838200"/>
            <a:ext cx="7916863" cy="5938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169677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169677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1696774"/>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499"/>
                                          </p:stCondLst>
                                        </p:cTn>
                                        <p:tgtEl>
                                          <p:spTgt spid="1696775"/>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499"/>
                                          </p:stCondLst>
                                        </p:cTn>
                                        <p:tgtEl>
                                          <p:spTgt spid="16967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a:xfrm>
            <a:off x="381000" y="152400"/>
            <a:ext cx="8280400" cy="552450"/>
          </a:xfrm>
        </p:spPr>
        <p:txBody>
          <a:bodyPr/>
          <a:lstStyle/>
          <a:p>
            <a:r>
              <a:rPr lang="en-US" altLang="en-US"/>
              <a:t>Example of K-means Clustering</a:t>
            </a:r>
          </a:p>
        </p:txBody>
      </p:sp>
      <p:sp>
        <p:nvSpPr>
          <p:cNvPr id="23555" name="Text Box 3"/>
          <p:cNvSpPr txBox="1">
            <a:spLocks noChangeArrowheads="1"/>
          </p:cNvSpPr>
          <p:nvPr/>
        </p:nvSpPr>
        <p:spPr bwMode="auto">
          <a:xfrm>
            <a:off x="609600" y="4419600"/>
            <a:ext cx="80010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pPr>
              <a:spcBef>
                <a:spcPct val="50000"/>
              </a:spcBef>
            </a:pPr>
            <a:endParaRPr lang="en-US" altLang="en-US"/>
          </a:p>
        </p:txBody>
      </p:sp>
      <p:pic>
        <p:nvPicPr>
          <p:cNvPr id="2355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143000"/>
            <a:ext cx="3043238" cy="2282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2355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3200" y="1143000"/>
            <a:ext cx="3043238" cy="2282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23558"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38800" y="1143000"/>
            <a:ext cx="3043238" cy="2282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23559"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3886200"/>
            <a:ext cx="3043238" cy="2282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23560" name="Picture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43200" y="3886200"/>
            <a:ext cx="3043238" cy="2282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23561" name="Picture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38800" y="3886200"/>
            <a:ext cx="3043238" cy="2282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381000" y="152400"/>
            <a:ext cx="8280400" cy="552450"/>
          </a:xfrm>
        </p:spPr>
        <p:txBody>
          <a:bodyPr/>
          <a:lstStyle/>
          <a:p>
            <a:r>
              <a:rPr lang="en-US" altLang="en-US" sz="2800"/>
              <a:t>K-means Clustering – Details</a:t>
            </a:r>
          </a:p>
        </p:txBody>
      </p:sp>
      <p:sp>
        <p:nvSpPr>
          <p:cNvPr id="24579" name="Rectangle 3"/>
          <p:cNvSpPr>
            <a:spLocks noGrp="1" noChangeArrowheads="1"/>
          </p:cNvSpPr>
          <p:nvPr>
            <p:ph type="body" idx="1"/>
          </p:nvPr>
        </p:nvSpPr>
        <p:spPr>
          <a:xfrm>
            <a:off x="609600" y="990600"/>
            <a:ext cx="8001000" cy="990600"/>
          </a:xfrm>
        </p:spPr>
        <p:txBody>
          <a:bodyPr/>
          <a:lstStyle/>
          <a:p>
            <a:pPr marL="533400" indent="-533400">
              <a:lnSpc>
                <a:spcPct val="90000"/>
              </a:lnSpc>
              <a:spcBef>
                <a:spcPct val="20000"/>
              </a:spcBef>
            </a:pPr>
            <a:r>
              <a:rPr lang="en-US" altLang="en-US" sz="2200"/>
              <a:t>Initial centroids are often chosen randomly.</a:t>
            </a:r>
          </a:p>
          <a:p>
            <a:pPr marL="990600" lvl="1" indent="-533400">
              <a:lnSpc>
                <a:spcPct val="90000"/>
              </a:lnSpc>
              <a:spcBef>
                <a:spcPct val="20000"/>
              </a:spcBef>
            </a:pPr>
            <a:r>
              <a:rPr lang="en-US" altLang="en-US" sz="1800"/>
              <a:t>Clusters produced vary from one run to another.</a:t>
            </a:r>
          </a:p>
          <a:p>
            <a:pPr marL="533400" indent="-533400">
              <a:lnSpc>
                <a:spcPct val="90000"/>
              </a:lnSpc>
              <a:spcBef>
                <a:spcPct val="20000"/>
              </a:spcBef>
            </a:pPr>
            <a:r>
              <a:rPr lang="en-US" altLang="en-US" sz="2200"/>
              <a:t>The centroid is (typically) the mean of the points in the cluster.</a:t>
            </a:r>
          </a:p>
          <a:p>
            <a:pPr marL="533400" indent="-533400">
              <a:lnSpc>
                <a:spcPct val="90000"/>
              </a:lnSpc>
              <a:spcBef>
                <a:spcPct val="20000"/>
              </a:spcBef>
            </a:pPr>
            <a:r>
              <a:rPr lang="en-US" altLang="en-US" sz="2200"/>
              <a:t>‘Closeness’ is measured by Euclidean distance, cosine similarity, correlation, etc.</a:t>
            </a:r>
          </a:p>
          <a:p>
            <a:pPr marL="533400" indent="-533400">
              <a:lnSpc>
                <a:spcPct val="90000"/>
              </a:lnSpc>
              <a:spcBef>
                <a:spcPct val="20000"/>
              </a:spcBef>
            </a:pPr>
            <a:r>
              <a:rPr lang="en-US" altLang="en-US" sz="2200"/>
              <a:t>K-means will converge for common similarity measures mentioned above.</a:t>
            </a:r>
          </a:p>
          <a:p>
            <a:pPr marL="533400" indent="-533400">
              <a:lnSpc>
                <a:spcPct val="90000"/>
              </a:lnSpc>
              <a:spcBef>
                <a:spcPct val="20000"/>
              </a:spcBef>
            </a:pPr>
            <a:r>
              <a:rPr lang="en-US" altLang="en-US" sz="2200"/>
              <a:t>Most of the convergence happens in the first few iterations.</a:t>
            </a:r>
          </a:p>
          <a:p>
            <a:pPr marL="990600" lvl="1" indent="-533400">
              <a:lnSpc>
                <a:spcPct val="90000"/>
              </a:lnSpc>
              <a:spcBef>
                <a:spcPct val="20000"/>
              </a:spcBef>
            </a:pPr>
            <a:r>
              <a:rPr lang="en-US" altLang="en-US" sz="1800"/>
              <a:t>Often the stopping condition is changed to ‘Until relatively few points change clusters’</a:t>
            </a:r>
          </a:p>
          <a:p>
            <a:pPr marL="533400" indent="-533400">
              <a:lnSpc>
                <a:spcPct val="90000"/>
              </a:lnSpc>
              <a:spcBef>
                <a:spcPct val="20000"/>
              </a:spcBef>
            </a:pPr>
            <a:r>
              <a:rPr lang="en-US" altLang="en-US" sz="2200"/>
              <a:t>Complexity is O( n * K * I * d )</a:t>
            </a:r>
          </a:p>
          <a:p>
            <a:pPr marL="990600" lvl="1" indent="-533400">
              <a:lnSpc>
                <a:spcPct val="90000"/>
              </a:lnSpc>
              <a:spcBef>
                <a:spcPct val="20000"/>
              </a:spcBef>
            </a:pPr>
            <a:r>
              <a:rPr lang="en-US" altLang="en-US" sz="1800"/>
              <a:t>n = number of points, K = number of clusters, </a:t>
            </a:r>
            <a:br>
              <a:rPr lang="en-US" altLang="en-US" sz="1800"/>
            </a:br>
            <a:r>
              <a:rPr lang="en-US" altLang="en-US" sz="1800"/>
              <a:t>I = number of iterations, d = number of attributes</a:t>
            </a:r>
          </a:p>
        </p:txBody>
      </p:sp>
    </p:spTree>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en-US" altLang="en-US"/>
              <a:t>Evaluating K-means Clusters</a:t>
            </a:r>
          </a:p>
        </p:txBody>
      </p:sp>
      <p:sp>
        <p:nvSpPr>
          <p:cNvPr id="25603" name="Rectangle 3"/>
          <p:cNvSpPr>
            <a:spLocks noGrp="1" noChangeArrowheads="1"/>
          </p:cNvSpPr>
          <p:nvPr>
            <p:ph type="body" idx="1"/>
          </p:nvPr>
        </p:nvSpPr>
        <p:spPr/>
        <p:txBody>
          <a:bodyPr/>
          <a:lstStyle/>
          <a:p>
            <a:pPr>
              <a:lnSpc>
                <a:spcPct val="90000"/>
              </a:lnSpc>
            </a:pPr>
            <a:r>
              <a:rPr lang="en-US" altLang="en-US" sz="2400"/>
              <a:t>Most common measure is Sum of Squared Error (SSE)</a:t>
            </a:r>
          </a:p>
          <a:p>
            <a:pPr lvl="1">
              <a:lnSpc>
                <a:spcPct val="90000"/>
              </a:lnSpc>
            </a:pPr>
            <a:r>
              <a:rPr lang="en-US" altLang="en-US" sz="2000"/>
              <a:t>For each point, the error is the distance to the nearest cluster</a:t>
            </a:r>
          </a:p>
          <a:p>
            <a:pPr lvl="1">
              <a:lnSpc>
                <a:spcPct val="90000"/>
              </a:lnSpc>
            </a:pPr>
            <a:r>
              <a:rPr lang="en-US" altLang="en-US" sz="2000"/>
              <a:t>To get SSE, we square these errors and sum them.</a:t>
            </a:r>
          </a:p>
          <a:p>
            <a:pPr lvl="1">
              <a:lnSpc>
                <a:spcPct val="90000"/>
              </a:lnSpc>
            </a:pPr>
            <a:endParaRPr lang="en-US" altLang="en-US" sz="2000"/>
          </a:p>
          <a:p>
            <a:pPr lvl="1">
              <a:lnSpc>
                <a:spcPct val="90000"/>
              </a:lnSpc>
              <a:buFont typeface="Arial" charset="0"/>
              <a:buNone/>
            </a:pPr>
            <a:endParaRPr lang="en-US" altLang="en-US" sz="2000"/>
          </a:p>
          <a:p>
            <a:pPr lvl="1">
              <a:lnSpc>
                <a:spcPct val="90000"/>
              </a:lnSpc>
            </a:pPr>
            <a:endParaRPr lang="en-US" altLang="en-US" sz="2000"/>
          </a:p>
          <a:p>
            <a:pPr lvl="1">
              <a:lnSpc>
                <a:spcPct val="90000"/>
              </a:lnSpc>
            </a:pPr>
            <a:r>
              <a:rPr lang="en-US" altLang="en-US" sz="2000" i="1"/>
              <a:t>x </a:t>
            </a:r>
            <a:r>
              <a:rPr lang="en-US" altLang="en-US" sz="2000"/>
              <a:t>is a data point in cluster </a:t>
            </a:r>
            <a:r>
              <a:rPr lang="en-US" altLang="en-US" sz="2000" i="1"/>
              <a:t>C</a:t>
            </a:r>
            <a:r>
              <a:rPr lang="en-US" altLang="en-US" sz="2000" baseline="-25000"/>
              <a:t>i </a:t>
            </a:r>
            <a:r>
              <a:rPr lang="en-US" altLang="en-US" sz="2000"/>
              <a:t>and </a:t>
            </a:r>
            <a:r>
              <a:rPr lang="en-US" altLang="en-US" sz="2000" i="1"/>
              <a:t>m</a:t>
            </a:r>
            <a:r>
              <a:rPr lang="en-US" altLang="en-US" sz="2000" i="1" baseline="-25000"/>
              <a:t>i</a:t>
            </a:r>
            <a:r>
              <a:rPr lang="en-US" altLang="en-US" sz="2000"/>
              <a:t> is the representative point for cluster </a:t>
            </a:r>
            <a:r>
              <a:rPr lang="en-US" altLang="en-US" sz="2000" i="1"/>
              <a:t>C</a:t>
            </a:r>
            <a:r>
              <a:rPr lang="en-US" altLang="en-US" sz="2000" baseline="-25000"/>
              <a:t>i</a:t>
            </a:r>
            <a:r>
              <a:rPr lang="en-US" altLang="en-US" sz="2000"/>
              <a:t> </a:t>
            </a:r>
          </a:p>
          <a:p>
            <a:pPr marL="1146175" lvl="2" indent="-231775">
              <a:lnSpc>
                <a:spcPct val="90000"/>
              </a:lnSpc>
            </a:pPr>
            <a:r>
              <a:rPr lang="en-US" altLang="en-US" sz="1800"/>
              <a:t> can show that </a:t>
            </a:r>
            <a:r>
              <a:rPr lang="en-US" altLang="en-US" sz="1800" i="1"/>
              <a:t>m</a:t>
            </a:r>
            <a:r>
              <a:rPr lang="en-US" altLang="en-US" sz="1800" i="1" baseline="-25000"/>
              <a:t>i</a:t>
            </a:r>
            <a:r>
              <a:rPr lang="en-US" altLang="en-US" sz="1800" baseline="-25000"/>
              <a:t> </a:t>
            </a:r>
            <a:r>
              <a:rPr lang="en-US" altLang="en-US" sz="1800"/>
              <a:t>corresponds to the center (mean) of the cluster</a:t>
            </a:r>
          </a:p>
          <a:p>
            <a:pPr lvl="1">
              <a:lnSpc>
                <a:spcPct val="90000"/>
              </a:lnSpc>
            </a:pPr>
            <a:r>
              <a:rPr lang="en-US" altLang="en-US" sz="2000"/>
              <a:t>Given two sets of clusters, we prefer the one with the smallest error</a:t>
            </a:r>
          </a:p>
          <a:p>
            <a:pPr lvl="1">
              <a:lnSpc>
                <a:spcPct val="90000"/>
              </a:lnSpc>
            </a:pPr>
            <a:r>
              <a:rPr lang="en-US" altLang="en-US" sz="2000"/>
              <a:t>One easy way to reduce SSE is to increase K, the number of clusters</a:t>
            </a:r>
          </a:p>
          <a:p>
            <a:pPr marL="1146175" lvl="2" indent="-231775">
              <a:lnSpc>
                <a:spcPct val="90000"/>
              </a:lnSpc>
            </a:pPr>
            <a:r>
              <a:rPr lang="en-US" altLang="en-US" sz="1800"/>
              <a:t>A good clustering with smaller K can have a lower SSE than a poor clustering with higher K</a:t>
            </a:r>
          </a:p>
        </p:txBody>
      </p:sp>
      <p:graphicFrame>
        <p:nvGraphicFramePr>
          <p:cNvPr id="25604" name="Object 4"/>
          <p:cNvGraphicFramePr>
            <a:graphicFrameLocks noGrp="1" noChangeAspect="1"/>
          </p:cNvGraphicFramePr>
          <p:nvPr>
            <p:ph sz="half" idx="4294967295"/>
          </p:nvPr>
        </p:nvGraphicFramePr>
        <p:xfrm>
          <a:off x="2298700" y="2362200"/>
          <a:ext cx="3175000" cy="960438"/>
        </p:xfrm>
        <a:graphic>
          <a:graphicData uri="http://schemas.openxmlformats.org/presentationml/2006/ole">
            <mc:AlternateContent xmlns:mc="http://schemas.openxmlformats.org/markup-compatibility/2006">
              <mc:Choice xmlns:v="urn:schemas-microsoft-com:vml" Requires="v">
                <p:oleObj name="Equation" r:id="rId2" imgW="1511300" imgH="457200" progId="Equation.3">
                  <p:embed/>
                </p:oleObj>
              </mc:Choice>
              <mc:Fallback>
                <p:oleObj name="Equation" r:id="rId2" imgW="1511300" imgH="457200" progId="Equation.3">
                  <p:embed/>
                  <p:pic>
                    <p:nvPicPr>
                      <p:cNvPr id="25604" name="Object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98700" y="2362200"/>
                        <a:ext cx="3175000" cy="960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14">
            <a:extLst>
              <a:ext uri="{FF2B5EF4-FFF2-40B4-BE49-F238E27FC236}">
                <a16:creationId xmlns:a16="http://schemas.microsoft.com/office/drawing/2014/main" id="{C9D23FC4-ABA5-4B5E-87B5-45AB7535D77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r="1402"/>
          <a:stretch>
            <a:fillRect/>
          </a:stretch>
        </p:blipFill>
        <p:spPr bwMode="auto">
          <a:xfrm>
            <a:off x="3124200" y="2743200"/>
            <a:ext cx="5942013" cy="268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7411" name="Rectangle 2">
            <a:extLst>
              <a:ext uri="{FF2B5EF4-FFF2-40B4-BE49-F238E27FC236}">
                <a16:creationId xmlns:a16="http://schemas.microsoft.com/office/drawing/2014/main" id="{27DF4C6E-AACC-4463-8C78-B9631FCC1052}"/>
              </a:ext>
            </a:extLst>
          </p:cNvPr>
          <p:cNvSpPr>
            <a:spLocks noGrp="1" noChangeArrowheads="1"/>
          </p:cNvSpPr>
          <p:nvPr>
            <p:ph type="body" idx="1"/>
          </p:nvPr>
        </p:nvSpPr>
        <p:spPr>
          <a:xfrm>
            <a:off x="152400" y="1143000"/>
            <a:ext cx="8839200" cy="5105400"/>
          </a:xfrm>
        </p:spPr>
        <p:txBody>
          <a:bodyPr/>
          <a:lstStyle/>
          <a:p>
            <a:r>
              <a:rPr lang="en-US" altLang="en-US" sz="2400"/>
              <a:t>Draws ideas from machine learning/AI, pattern recognition, statistics, and database systems</a:t>
            </a:r>
          </a:p>
          <a:p>
            <a:endParaRPr lang="en-US" altLang="en-US" sz="2400"/>
          </a:p>
          <a:p>
            <a:r>
              <a:rPr lang="en-US" altLang="en-US" sz="2400"/>
              <a:t>Traditional techniques may be unsuitable due to data that is</a:t>
            </a:r>
          </a:p>
          <a:p>
            <a:pPr lvl="1"/>
            <a:r>
              <a:rPr lang="en-US" altLang="en-US" sz="2200"/>
              <a:t>Large-scale</a:t>
            </a:r>
          </a:p>
          <a:p>
            <a:pPr lvl="1"/>
            <a:r>
              <a:rPr lang="en-US" altLang="en-US" sz="2200"/>
              <a:t>High dimensional</a:t>
            </a:r>
          </a:p>
          <a:p>
            <a:pPr lvl="1"/>
            <a:r>
              <a:rPr lang="en-US" altLang="en-US" sz="2200"/>
              <a:t>Heterogeneous</a:t>
            </a:r>
          </a:p>
          <a:p>
            <a:pPr lvl="1"/>
            <a:r>
              <a:rPr lang="en-US" altLang="en-US" sz="2200"/>
              <a:t>Complex</a:t>
            </a:r>
          </a:p>
          <a:p>
            <a:pPr lvl="1"/>
            <a:r>
              <a:rPr lang="en-US" altLang="en-US" sz="2200"/>
              <a:t>Distributed</a:t>
            </a:r>
          </a:p>
          <a:p>
            <a:pPr lvl="1"/>
            <a:endParaRPr lang="en-US" altLang="en-US" sz="2200"/>
          </a:p>
          <a:p>
            <a:r>
              <a:rPr lang="en-US" altLang="en-US" sz="2200"/>
              <a:t>A key component of the emerging field of data science and data-driven discovery</a:t>
            </a:r>
          </a:p>
        </p:txBody>
      </p:sp>
      <p:sp>
        <p:nvSpPr>
          <p:cNvPr id="17412" name="Rectangle 5">
            <a:extLst>
              <a:ext uri="{FF2B5EF4-FFF2-40B4-BE49-F238E27FC236}">
                <a16:creationId xmlns:a16="http://schemas.microsoft.com/office/drawing/2014/main" id="{F0661D9F-92C7-4A09-9F9E-55614639CC1C}"/>
              </a:ext>
            </a:extLst>
          </p:cNvPr>
          <p:cNvSpPr>
            <a:spLocks noGrp="1" noChangeArrowheads="1"/>
          </p:cNvSpPr>
          <p:nvPr>
            <p:ph type="title"/>
          </p:nvPr>
        </p:nvSpPr>
        <p:spPr>
          <a:xfrm>
            <a:off x="304800" y="228600"/>
            <a:ext cx="8280400" cy="533400"/>
          </a:xfrm>
        </p:spPr>
        <p:txBody>
          <a:bodyPr lIns="0" rIns="0"/>
          <a:lstStyle/>
          <a:p>
            <a:r>
              <a:rPr lang="en-US" altLang="en-US"/>
              <a:t>Origins of Data Mining</a:t>
            </a:r>
          </a:p>
        </p:txBody>
      </p:sp>
      <p:sp>
        <p:nvSpPr>
          <p:cNvPr id="17413" name="Slide Number Placeholder 7">
            <a:extLst>
              <a:ext uri="{FF2B5EF4-FFF2-40B4-BE49-F238E27FC236}">
                <a16:creationId xmlns:a16="http://schemas.microsoft.com/office/drawing/2014/main" id="{4EA73063-ADA6-4BA9-B007-BA4A34E69723}"/>
              </a:ext>
            </a:extLst>
          </p:cNvPr>
          <p:cNvSpPr>
            <a:spLocks noGrp="1"/>
          </p:cNvSpPr>
          <p:nvPr>
            <p:ph type="sldNum" sz="quarter" idx="12"/>
          </p:nvPr>
        </p:nvSpPr>
        <p:spPr bwMode="auto">
          <a:xfrm>
            <a:off x="6553200" y="6356350"/>
            <a:ext cx="21336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defPPr>
              <a:defRPr lang="en-US"/>
            </a:defPPr>
            <a:lvl1pPr algn="r" rtl="0" eaLnBrk="0" fontAlgn="base" hangingPunct="0">
              <a:spcBef>
                <a:spcPct val="0"/>
              </a:spcBef>
              <a:spcAft>
                <a:spcPct val="0"/>
              </a:spcAft>
              <a:defRPr sz="1200" b="1" kern="1200">
                <a:solidFill>
                  <a:srgbClr val="898989"/>
                </a:solidFill>
                <a:latin typeface="Arial" panose="020B0604020202020204" pitchFamily="34" charset="0"/>
                <a:ea typeface="+mn-ea"/>
                <a:cs typeface="+mn-cs"/>
              </a:defRPr>
            </a:lvl1pPr>
            <a:lvl2pPr marL="457200" algn="l" rtl="0" eaLnBrk="0" fontAlgn="base" hangingPunct="0">
              <a:spcBef>
                <a:spcPct val="0"/>
              </a:spcBef>
              <a:spcAft>
                <a:spcPct val="0"/>
              </a:spcAft>
              <a:defRPr sz="1400" b="1"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1400" b="1"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1400" b="1"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1400" b="1" kern="1200">
                <a:solidFill>
                  <a:schemeClr val="tx1"/>
                </a:solidFill>
                <a:latin typeface="Arial" panose="020B0604020202020204" pitchFamily="34" charset="0"/>
                <a:ea typeface="+mn-ea"/>
                <a:cs typeface="+mn-cs"/>
              </a:defRPr>
            </a:lvl5pPr>
            <a:lvl6pPr marL="2286000" algn="l" defTabSz="914400" rtl="0" eaLnBrk="1" latinLnBrk="0" hangingPunct="1">
              <a:defRPr sz="1400" b="1" kern="1200">
                <a:solidFill>
                  <a:schemeClr val="tx1"/>
                </a:solidFill>
                <a:latin typeface="Arial" panose="020B0604020202020204" pitchFamily="34" charset="0"/>
                <a:ea typeface="+mn-ea"/>
                <a:cs typeface="+mn-cs"/>
              </a:defRPr>
            </a:lvl6pPr>
            <a:lvl7pPr marL="2743200" algn="l" defTabSz="914400" rtl="0" eaLnBrk="1" latinLnBrk="0" hangingPunct="1">
              <a:defRPr sz="1400" b="1" kern="1200">
                <a:solidFill>
                  <a:schemeClr val="tx1"/>
                </a:solidFill>
                <a:latin typeface="Arial" panose="020B0604020202020204" pitchFamily="34" charset="0"/>
                <a:ea typeface="+mn-ea"/>
                <a:cs typeface="+mn-cs"/>
              </a:defRPr>
            </a:lvl7pPr>
            <a:lvl8pPr marL="3200400" algn="l" defTabSz="914400" rtl="0" eaLnBrk="1" latinLnBrk="0" hangingPunct="1">
              <a:defRPr sz="1400" b="1" kern="1200">
                <a:solidFill>
                  <a:schemeClr val="tx1"/>
                </a:solidFill>
                <a:latin typeface="Arial" panose="020B0604020202020204" pitchFamily="34" charset="0"/>
                <a:ea typeface="+mn-ea"/>
                <a:cs typeface="+mn-cs"/>
              </a:defRPr>
            </a:lvl8pPr>
            <a:lvl9pPr marL="3657600" algn="l" defTabSz="914400" rtl="0" eaLnBrk="1" latinLnBrk="0" hangingPunct="1">
              <a:defRPr sz="1400" b="1" kern="1200">
                <a:solidFill>
                  <a:schemeClr val="tx1"/>
                </a:solidFill>
                <a:latin typeface="Arial" panose="020B0604020202020204" pitchFamily="34" charset="0"/>
                <a:ea typeface="+mn-ea"/>
                <a:cs typeface="+mn-cs"/>
              </a:defRPr>
            </a:lvl9pPr>
          </a:lstStyle>
          <a:p>
            <a:pPr>
              <a:spcBef>
                <a:spcPct val="0"/>
              </a:spcBef>
              <a:spcAft>
                <a:spcPct val="0"/>
              </a:spcAft>
              <a:buClrTx/>
              <a:buSzTx/>
              <a:buFontTx/>
              <a:buNone/>
            </a:pPr>
            <a:fld id="{68664E48-8EBF-45D4-86A6-5BE608535861}" type="slidenum">
              <a:rPr lang="en-US" altLang="en-US" smtClean="0"/>
              <a:pPr>
                <a:spcBef>
                  <a:spcPct val="0"/>
                </a:spcBef>
                <a:spcAft>
                  <a:spcPct val="0"/>
                </a:spcAft>
                <a:buClrTx/>
                <a:buSzTx/>
                <a:buFontTx/>
                <a:buNone/>
              </a:pPr>
              <a:t>51</a:t>
            </a:fld>
            <a:endParaRPr lang="en-US" altLang="en-US" sz="1200">
              <a:solidFill>
                <a:srgbClr val="898989"/>
              </a:solidFill>
            </a:endParaRPr>
          </a:p>
        </p:txBody>
      </p:sp>
      <p:sp>
        <p:nvSpPr>
          <p:cNvPr id="9" name="Footer Placeholder 8">
            <a:extLst>
              <a:ext uri="{FF2B5EF4-FFF2-40B4-BE49-F238E27FC236}">
                <a16:creationId xmlns:a16="http://schemas.microsoft.com/office/drawing/2014/main" id="{99C7893E-9FCD-484E-B237-6615CCFE4373}"/>
              </a:ext>
            </a:extLst>
          </p:cNvPr>
          <p:cNvSpPr>
            <a:spLocks noGrp="1"/>
          </p:cNvSpPr>
          <p:nvPr>
            <p:ph type="ftr" sz="quarter" idx="11"/>
          </p:nvPr>
        </p:nvSpPr>
        <p:spPr>
          <a:xfrm>
            <a:off x="3048000" y="6356350"/>
            <a:ext cx="3124200" cy="365125"/>
          </a:xfrm>
          <a:prstGeom prst="rect">
            <a:avLst/>
          </a:prstGeom>
        </p:spPr>
        <p:txBody>
          <a:bodyPr vert="horz" lIns="91440" tIns="45720" rIns="91440" bIns="45720" rtlCol="0" anchor="ctr"/>
          <a:lstStyle>
            <a:defPPr>
              <a:defRPr lang="en-US"/>
            </a:defPPr>
            <a:lvl1pPr algn="ctr" rtl="0" eaLnBrk="0" fontAlgn="base" hangingPunct="0">
              <a:spcBef>
                <a:spcPct val="0"/>
              </a:spcBef>
              <a:spcAft>
                <a:spcPct val="0"/>
              </a:spcAft>
              <a:defRPr sz="1200" b="1" kern="1200">
                <a:solidFill>
                  <a:schemeClr val="tx1">
                    <a:tint val="75000"/>
                  </a:schemeClr>
                </a:solidFill>
                <a:latin typeface="Arial" charset="0"/>
                <a:ea typeface="+mn-ea"/>
                <a:cs typeface="+mn-cs"/>
              </a:defRPr>
            </a:lvl1pPr>
            <a:lvl2pPr marL="457200" algn="l" rtl="0" eaLnBrk="0" fontAlgn="base" hangingPunct="0">
              <a:spcBef>
                <a:spcPct val="0"/>
              </a:spcBef>
              <a:spcAft>
                <a:spcPct val="0"/>
              </a:spcAft>
              <a:defRPr sz="1400" b="1"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1400" b="1"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1400" b="1"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1400" b="1" kern="1200">
                <a:solidFill>
                  <a:schemeClr val="tx1"/>
                </a:solidFill>
                <a:latin typeface="Arial" panose="020B0604020202020204" pitchFamily="34" charset="0"/>
                <a:ea typeface="+mn-ea"/>
                <a:cs typeface="+mn-cs"/>
              </a:defRPr>
            </a:lvl5pPr>
            <a:lvl6pPr marL="2286000" algn="l" defTabSz="914400" rtl="0" eaLnBrk="1" latinLnBrk="0" hangingPunct="1">
              <a:defRPr sz="1400" b="1" kern="1200">
                <a:solidFill>
                  <a:schemeClr val="tx1"/>
                </a:solidFill>
                <a:latin typeface="Arial" panose="020B0604020202020204" pitchFamily="34" charset="0"/>
                <a:ea typeface="+mn-ea"/>
                <a:cs typeface="+mn-cs"/>
              </a:defRPr>
            </a:lvl6pPr>
            <a:lvl7pPr marL="2743200" algn="l" defTabSz="914400" rtl="0" eaLnBrk="1" latinLnBrk="0" hangingPunct="1">
              <a:defRPr sz="1400" b="1" kern="1200">
                <a:solidFill>
                  <a:schemeClr val="tx1"/>
                </a:solidFill>
                <a:latin typeface="Arial" panose="020B0604020202020204" pitchFamily="34" charset="0"/>
                <a:ea typeface="+mn-ea"/>
                <a:cs typeface="+mn-cs"/>
              </a:defRPr>
            </a:lvl7pPr>
            <a:lvl8pPr marL="3200400" algn="l" defTabSz="914400" rtl="0" eaLnBrk="1" latinLnBrk="0" hangingPunct="1">
              <a:defRPr sz="1400" b="1" kern="1200">
                <a:solidFill>
                  <a:schemeClr val="tx1"/>
                </a:solidFill>
                <a:latin typeface="Arial" panose="020B0604020202020204" pitchFamily="34" charset="0"/>
                <a:ea typeface="+mn-ea"/>
                <a:cs typeface="+mn-cs"/>
              </a:defRPr>
            </a:lvl8pPr>
            <a:lvl9pPr marL="3657600" algn="l" defTabSz="914400" rtl="0" eaLnBrk="1" latinLnBrk="0" hangingPunct="1">
              <a:defRPr sz="1400" b="1" kern="1200">
                <a:solidFill>
                  <a:schemeClr val="tx1"/>
                </a:solidFill>
                <a:latin typeface="Arial" panose="020B0604020202020204" pitchFamily="34" charset="0"/>
                <a:ea typeface="+mn-ea"/>
                <a:cs typeface="+mn-cs"/>
              </a:defRPr>
            </a:lvl9pPr>
          </a:lstStyle>
          <a:p>
            <a:pPr>
              <a:defRPr/>
            </a:pPr>
            <a:r>
              <a:rPr lang="en-US"/>
              <a:t>Introduction to Data Mining, 2nd Edition   Tan, Steinbach, Karpatne, Kumar</a:t>
            </a:r>
          </a:p>
        </p:txBody>
      </p:sp>
      <p:sp>
        <p:nvSpPr>
          <p:cNvPr id="10" name="Date Placeholder 5">
            <a:extLst>
              <a:ext uri="{FF2B5EF4-FFF2-40B4-BE49-F238E27FC236}">
                <a16:creationId xmlns:a16="http://schemas.microsoft.com/office/drawing/2014/main" id="{148FAAD4-37C0-41D4-B80D-541BA76C13AF}"/>
              </a:ext>
            </a:extLst>
          </p:cNvPr>
          <p:cNvSpPr>
            <a:spLocks noGrp="1"/>
          </p:cNvSpPr>
          <p:nvPr>
            <p:ph type="dt" sz="quarter" idx="10"/>
          </p:nvPr>
        </p:nvSpPr>
        <p:spPr>
          <a:xfrm>
            <a:off x="457200" y="6356350"/>
            <a:ext cx="2133600" cy="365125"/>
          </a:xfrm>
          <a:prstGeom prst="rect">
            <a:avLst/>
          </a:prstGeom>
        </p:spPr>
        <p:txBody>
          <a:bodyPr vert="horz" lIns="91440" tIns="45720" rIns="91440" bIns="45720" rtlCol="0" anchor="ctr"/>
          <a:lstStyle>
            <a:defPPr>
              <a:defRPr lang="en-US"/>
            </a:defPPr>
            <a:lvl1pPr algn="l" rtl="0" eaLnBrk="0" fontAlgn="base" hangingPunct="0">
              <a:spcBef>
                <a:spcPct val="0"/>
              </a:spcBef>
              <a:spcAft>
                <a:spcPct val="0"/>
              </a:spcAft>
              <a:defRPr sz="1200" b="1" kern="1200">
                <a:solidFill>
                  <a:schemeClr val="tx1">
                    <a:tint val="75000"/>
                  </a:schemeClr>
                </a:solidFill>
                <a:latin typeface="Arial" charset="0"/>
                <a:ea typeface="+mn-ea"/>
                <a:cs typeface="+mn-cs"/>
              </a:defRPr>
            </a:lvl1pPr>
            <a:lvl2pPr marL="457200" algn="l" rtl="0" eaLnBrk="0" fontAlgn="base" hangingPunct="0">
              <a:spcBef>
                <a:spcPct val="0"/>
              </a:spcBef>
              <a:spcAft>
                <a:spcPct val="0"/>
              </a:spcAft>
              <a:defRPr sz="1400" b="1"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1400" b="1"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1400" b="1"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1400" b="1" kern="1200">
                <a:solidFill>
                  <a:schemeClr val="tx1"/>
                </a:solidFill>
                <a:latin typeface="Arial" panose="020B0604020202020204" pitchFamily="34" charset="0"/>
                <a:ea typeface="+mn-ea"/>
                <a:cs typeface="+mn-cs"/>
              </a:defRPr>
            </a:lvl5pPr>
            <a:lvl6pPr marL="2286000" algn="l" defTabSz="914400" rtl="0" eaLnBrk="1" latinLnBrk="0" hangingPunct="1">
              <a:defRPr sz="1400" b="1" kern="1200">
                <a:solidFill>
                  <a:schemeClr val="tx1"/>
                </a:solidFill>
                <a:latin typeface="Arial" panose="020B0604020202020204" pitchFamily="34" charset="0"/>
                <a:ea typeface="+mn-ea"/>
                <a:cs typeface="+mn-cs"/>
              </a:defRPr>
            </a:lvl6pPr>
            <a:lvl7pPr marL="2743200" algn="l" defTabSz="914400" rtl="0" eaLnBrk="1" latinLnBrk="0" hangingPunct="1">
              <a:defRPr sz="1400" b="1" kern="1200">
                <a:solidFill>
                  <a:schemeClr val="tx1"/>
                </a:solidFill>
                <a:latin typeface="Arial" panose="020B0604020202020204" pitchFamily="34" charset="0"/>
                <a:ea typeface="+mn-ea"/>
                <a:cs typeface="+mn-cs"/>
              </a:defRPr>
            </a:lvl7pPr>
            <a:lvl8pPr marL="3200400" algn="l" defTabSz="914400" rtl="0" eaLnBrk="1" latinLnBrk="0" hangingPunct="1">
              <a:defRPr sz="1400" b="1" kern="1200">
                <a:solidFill>
                  <a:schemeClr val="tx1"/>
                </a:solidFill>
                <a:latin typeface="Arial" panose="020B0604020202020204" pitchFamily="34" charset="0"/>
                <a:ea typeface="+mn-ea"/>
                <a:cs typeface="+mn-cs"/>
              </a:defRPr>
            </a:lvl8pPr>
            <a:lvl9pPr marL="3657600" algn="l" defTabSz="914400" rtl="0" eaLnBrk="1" latinLnBrk="0" hangingPunct="1">
              <a:defRPr sz="1400" b="1" kern="1200">
                <a:solidFill>
                  <a:schemeClr val="tx1"/>
                </a:solidFill>
                <a:latin typeface="Arial" panose="020B0604020202020204" pitchFamily="34" charset="0"/>
                <a:ea typeface="+mn-ea"/>
                <a:cs typeface="+mn-cs"/>
              </a:defRPr>
            </a:lvl9pPr>
          </a:lstStyle>
          <a:p>
            <a:pPr>
              <a:defRPr/>
            </a:pPr>
            <a:r>
              <a:rPr lang="en-US"/>
              <a:t>09/09/2020</a:t>
            </a:r>
            <a:endParaRPr lang="en-US" dirty="0"/>
          </a:p>
        </p:txBody>
      </p:sp>
    </p:spTree>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a:xfrm>
            <a:off x="381000" y="152400"/>
            <a:ext cx="8280400" cy="552450"/>
          </a:xfrm>
        </p:spPr>
        <p:txBody>
          <a:bodyPr/>
          <a:lstStyle/>
          <a:p>
            <a:r>
              <a:rPr lang="en-US" altLang="en-US" sz="2800"/>
              <a:t>Two different K-means Clusterings</a:t>
            </a:r>
          </a:p>
        </p:txBody>
      </p:sp>
      <p:pic>
        <p:nvPicPr>
          <p:cNvPr id="266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47963" y="990600"/>
            <a:ext cx="3043237" cy="2282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26628" name="Text Box 4"/>
          <p:cNvSpPr txBox="1">
            <a:spLocks noChangeArrowheads="1"/>
          </p:cNvSpPr>
          <p:nvPr/>
        </p:nvSpPr>
        <p:spPr bwMode="auto">
          <a:xfrm>
            <a:off x="609600" y="4419600"/>
            <a:ext cx="80010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pPr>
              <a:spcBef>
                <a:spcPct val="50000"/>
              </a:spcBef>
            </a:pPr>
            <a:endParaRPr lang="en-US" altLang="en-US"/>
          </a:p>
        </p:txBody>
      </p:sp>
      <p:pic>
        <p:nvPicPr>
          <p:cNvPr id="26629"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6800" y="3200400"/>
            <a:ext cx="3656013" cy="274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26630" name="Text Box 7"/>
          <p:cNvSpPr txBox="1">
            <a:spLocks noChangeArrowheads="1"/>
          </p:cNvSpPr>
          <p:nvPr/>
        </p:nvSpPr>
        <p:spPr bwMode="auto">
          <a:xfrm>
            <a:off x="5410200" y="5881688"/>
            <a:ext cx="27432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pPr>
              <a:spcBef>
                <a:spcPct val="50000"/>
              </a:spcBef>
            </a:pPr>
            <a:r>
              <a:rPr lang="en-US" altLang="en-US" sz="1800"/>
              <a:t>Sub-optimal Clustering</a:t>
            </a:r>
          </a:p>
        </p:txBody>
      </p:sp>
      <p:pic>
        <p:nvPicPr>
          <p:cNvPr id="26631" name="Picture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400" y="3200400"/>
            <a:ext cx="3656013" cy="274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26632" name="Text Box 10"/>
          <p:cNvSpPr txBox="1">
            <a:spLocks noChangeArrowheads="1"/>
          </p:cNvSpPr>
          <p:nvPr/>
        </p:nvSpPr>
        <p:spPr bwMode="auto">
          <a:xfrm>
            <a:off x="1447800" y="5881688"/>
            <a:ext cx="22860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pPr>
              <a:spcBef>
                <a:spcPct val="50000"/>
              </a:spcBef>
            </a:pPr>
            <a:r>
              <a:rPr lang="en-US" altLang="en-US" sz="1800"/>
              <a:t>Optimal Clustering</a:t>
            </a:r>
          </a:p>
        </p:txBody>
      </p:sp>
      <p:sp>
        <p:nvSpPr>
          <p:cNvPr id="26633" name="Text Box 11"/>
          <p:cNvSpPr txBox="1">
            <a:spLocks noChangeArrowheads="1"/>
          </p:cNvSpPr>
          <p:nvPr/>
        </p:nvSpPr>
        <p:spPr bwMode="auto">
          <a:xfrm>
            <a:off x="5257800" y="1524000"/>
            <a:ext cx="22098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pPr>
              <a:spcBef>
                <a:spcPct val="50000"/>
              </a:spcBef>
            </a:pPr>
            <a:r>
              <a:rPr lang="en-US" altLang="en-US" sz="1800"/>
              <a:t>Original Points</a:t>
            </a:r>
          </a:p>
        </p:txBody>
      </p:sp>
    </p:spTree>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r>
              <a:rPr lang="en-US" altLang="en-US"/>
              <a:t>Limitations of K-means</a:t>
            </a:r>
          </a:p>
        </p:txBody>
      </p:sp>
      <p:sp>
        <p:nvSpPr>
          <p:cNvPr id="27651" name="Rectangle 3"/>
          <p:cNvSpPr>
            <a:spLocks noGrp="1" noChangeArrowheads="1"/>
          </p:cNvSpPr>
          <p:nvPr>
            <p:ph type="body" idx="1"/>
          </p:nvPr>
        </p:nvSpPr>
        <p:spPr/>
        <p:txBody>
          <a:bodyPr/>
          <a:lstStyle/>
          <a:p>
            <a:r>
              <a:rPr lang="en-US" altLang="en-US"/>
              <a:t>K-means has problems when clusters are of differing </a:t>
            </a:r>
          </a:p>
          <a:p>
            <a:pPr lvl="1"/>
            <a:r>
              <a:rPr lang="en-US" altLang="en-US"/>
              <a:t>Sizes</a:t>
            </a:r>
          </a:p>
          <a:p>
            <a:pPr lvl="1"/>
            <a:r>
              <a:rPr lang="en-US" altLang="en-US"/>
              <a:t>Densities</a:t>
            </a:r>
          </a:p>
          <a:p>
            <a:pPr lvl="1"/>
            <a:r>
              <a:rPr lang="en-US" altLang="en-US"/>
              <a:t>Non-globular shapes</a:t>
            </a:r>
          </a:p>
          <a:p>
            <a:endParaRPr lang="en-US" altLang="en-US"/>
          </a:p>
          <a:p>
            <a:r>
              <a:rPr lang="en-US" altLang="en-US"/>
              <a:t>K-means has problems when the data contains outliers.</a:t>
            </a:r>
          </a:p>
        </p:txBody>
      </p:sp>
    </p:spTree>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a:xfrm>
            <a:off x="381000" y="152400"/>
            <a:ext cx="8280400" cy="552450"/>
          </a:xfrm>
        </p:spPr>
        <p:txBody>
          <a:bodyPr/>
          <a:lstStyle/>
          <a:p>
            <a:r>
              <a:rPr lang="en-US" altLang="en-US" sz="2800"/>
              <a:t>Limitations of K-means: Differing Sizes</a:t>
            </a:r>
          </a:p>
        </p:txBody>
      </p:sp>
      <p:sp>
        <p:nvSpPr>
          <p:cNvPr id="28675" name="Rectangle 3"/>
          <p:cNvSpPr>
            <a:spLocks noGrp="1" noChangeArrowheads="1"/>
          </p:cNvSpPr>
          <p:nvPr>
            <p:ph type="body" idx="1"/>
          </p:nvPr>
        </p:nvSpPr>
        <p:spPr>
          <a:xfrm>
            <a:off x="639763" y="1143000"/>
            <a:ext cx="8001000" cy="976313"/>
          </a:xfrm>
        </p:spPr>
        <p:txBody>
          <a:bodyPr/>
          <a:lstStyle/>
          <a:p>
            <a:pPr marL="533400" indent="-533400">
              <a:lnSpc>
                <a:spcPct val="90000"/>
              </a:lnSpc>
              <a:spcBef>
                <a:spcPct val="20000"/>
              </a:spcBef>
              <a:buFont typeface="Monotype Sorts" pitchFamily="2" charset="2"/>
              <a:buNone/>
            </a:pPr>
            <a:endParaRPr lang="en-US" altLang="en-US"/>
          </a:p>
          <a:p>
            <a:pPr marL="990600" lvl="1" indent="-533400">
              <a:lnSpc>
                <a:spcPct val="90000"/>
              </a:lnSpc>
              <a:spcBef>
                <a:spcPct val="20000"/>
              </a:spcBef>
            </a:pPr>
            <a:endParaRPr lang="en-US" altLang="en-US"/>
          </a:p>
          <a:p>
            <a:pPr marL="990600" lvl="1" indent="-533400">
              <a:lnSpc>
                <a:spcPct val="90000"/>
              </a:lnSpc>
              <a:spcBef>
                <a:spcPct val="20000"/>
              </a:spcBef>
            </a:pPr>
            <a:endParaRPr lang="en-US" altLang="en-US" sz="2000"/>
          </a:p>
          <a:p>
            <a:pPr marL="990600" lvl="1" indent="-533400">
              <a:lnSpc>
                <a:spcPct val="90000"/>
              </a:lnSpc>
              <a:spcBef>
                <a:spcPct val="20000"/>
              </a:spcBef>
              <a:buFont typeface="Arial" charset="0"/>
              <a:buNone/>
            </a:pPr>
            <a:endParaRPr lang="en-US" altLang="en-US" sz="2000"/>
          </a:p>
        </p:txBody>
      </p:sp>
      <p:pic>
        <p:nvPicPr>
          <p:cNvPr id="2867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447800"/>
            <a:ext cx="4268788" cy="320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69062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67200" y="1447800"/>
            <a:ext cx="4268788" cy="320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28678" name="Text Box 6"/>
          <p:cNvSpPr txBox="1">
            <a:spLocks noChangeArrowheads="1"/>
          </p:cNvSpPr>
          <p:nvPr/>
        </p:nvSpPr>
        <p:spPr bwMode="auto">
          <a:xfrm>
            <a:off x="762000" y="4953000"/>
            <a:ext cx="20574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pPr>
              <a:spcBef>
                <a:spcPct val="50000"/>
              </a:spcBef>
            </a:pPr>
            <a:r>
              <a:rPr lang="en-US" altLang="en-US" sz="1800"/>
              <a:t>Original Points</a:t>
            </a:r>
          </a:p>
        </p:txBody>
      </p:sp>
      <p:sp>
        <p:nvSpPr>
          <p:cNvPr id="1690631" name="Rectangle 7"/>
          <p:cNvSpPr>
            <a:spLocks noChangeArrowheads="1"/>
          </p:cNvSpPr>
          <p:nvPr/>
        </p:nvSpPr>
        <p:spPr bwMode="auto">
          <a:xfrm>
            <a:off x="5334000" y="4902200"/>
            <a:ext cx="2470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pPr>
              <a:spcBef>
                <a:spcPct val="50000"/>
              </a:spcBef>
            </a:pPr>
            <a:r>
              <a:rPr lang="en-US" altLang="en-US" sz="1800"/>
              <a:t>K-means (3 Clusters)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9063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906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90631" grpId="0"/>
    </p:bldLst>
  </p:timing>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a:xfrm>
            <a:off x="381000" y="152400"/>
            <a:ext cx="8280400" cy="552450"/>
          </a:xfrm>
        </p:spPr>
        <p:txBody>
          <a:bodyPr/>
          <a:lstStyle/>
          <a:p>
            <a:r>
              <a:rPr lang="en-US" altLang="en-US" sz="2800"/>
              <a:t>Limitations of K-means: Differing Density</a:t>
            </a:r>
          </a:p>
        </p:txBody>
      </p:sp>
      <p:sp>
        <p:nvSpPr>
          <p:cNvPr id="29699" name="Rectangle 3"/>
          <p:cNvSpPr>
            <a:spLocks noGrp="1" noChangeArrowheads="1"/>
          </p:cNvSpPr>
          <p:nvPr>
            <p:ph type="body" idx="1"/>
          </p:nvPr>
        </p:nvSpPr>
        <p:spPr>
          <a:xfrm>
            <a:off x="639763" y="1143000"/>
            <a:ext cx="8001000" cy="976313"/>
          </a:xfrm>
        </p:spPr>
        <p:txBody>
          <a:bodyPr/>
          <a:lstStyle/>
          <a:p>
            <a:pPr marL="533400" indent="-533400">
              <a:lnSpc>
                <a:spcPct val="90000"/>
              </a:lnSpc>
              <a:spcBef>
                <a:spcPct val="20000"/>
              </a:spcBef>
              <a:buFont typeface="Monotype Sorts" pitchFamily="2" charset="2"/>
              <a:buNone/>
            </a:pPr>
            <a:endParaRPr lang="en-US" altLang="en-US"/>
          </a:p>
          <a:p>
            <a:pPr marL="990600" lvl="1" indent="-533400">
              <a:lnSpc>
                <a:spcPct val="90000"/>
              </a:lnSpc>
              <a:spcBef>
                <a:spcPct val="20000"/>
              </a:spcBef>
            </a:pPr>
            <a:endParaRPr lang="en-US" altLang="en-US"/>
          </a:p>
          <a:p>
            <a:pPr marL="990600" lvl="1" indent="-533400">
              <a:lnSpc>
                <a:spcPct val="90000"/>
              </a:lnSpc>
              <a:spcBef>
                <a:spcPct val="20000"/>
              </a:spcBef>
            </a:pPr>
            <a:endParaRPr lang="en-US" altLang="en-US" sz="2000"/>
          </a:p>
          <a:p>
            <a:pPr marL="990600" lvl="1" indent="-533400">
              <a:lnSpc>
                <a:spcPct val="90000"/>
              </a:lnSpc>
              <a:spcBef>
                <a:spcPct val="20000"/>
              </a:spcBef>
              <a:buFont typeface="Arial" charset="0"/>
              <a:buNone/>
            </a:pPr>
            <a:endParaRPr lang="en-US" altLang="en-US" sz="2000"/>
          </a:p>
        </p:txBody>
      </p:sp>
      <p:sp>
        <p:nvSpPr>
          <p:cNvPr id="29700" name="Text Box 4"/>
          <p:cNvSpPr txBox="1">
            <a:spLocks noChangeArrowheads="1"/>
          </p:cNvSpPr>
          <p:nvPr/>
        </p:nvSpPr>
        <p:spPr bwMode="auto">
          <a:xfrm>
            <a:off x="762000" y="4953000"/>
            <a:ext cx="21336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pPr>
              <a:spcBef>
                <a:spcPct val="50000"/>
              </a:spcBef>
            </a:pPr>
            <a:r>
              <a:rPr lang="en-US" altLang="en-US" sz="1800"/>
              <a:t>Original Points</a:t>
            </a:r>
          </a:p>
        </p:txBody>
      </p:sp>
      <p:pic>
        <p:nvPicPr>
          <p:cNvPr id="29701"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447800"/>
            <a:ext cx="4268788" cy="320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69165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67200" y="1447800"/>
            <a:ext cx="4268788" cy="320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691655" name="Rectangle 7"/>
          <p:cNvSpPr>
            <a:spLocks noChangeArrowheads="1"/>
          </p:cNvSpPr>
          <p:nvPr/>
        </p:nvSpPr>
        <p:spPr bwMode="auto">
          <a:xfrm>
            <a:off x="5334000" y="4902200"/>
            <a:ext cx="2470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pPr>
              <a:spcBef>
                <a:spcPct val="50000"/>
              </a:spcBef>
            </a:pPr>
            <a:r>
              <a:rPr lang="en-US" altLang="en-US" sz="1800"/>
              <a:t>K-means (3 Clusters)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69165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916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91655" grpId="0"/>
    </p:bldLst>
  </p:timing>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a:xfrm>
            <a:off x="228600" y="152400"/>
            <a:ext cx="8610600" cy="552450"/>
          </a:xfrm>
        </p:spPr>
        <p:txBody>
          <a:bodyPr/>
          <a:lstStyle/>
          <a:p>
            <a:r>
              <a:rPr lang="en-US" altLang="en-US" sz="2800"/>
              <a:t>Limitations of K-means: Non-globular Shapes</a:t>
            </a:r>
          </a:p>
        </p:txBody>
      </p:sp>
      <p:sp>
        <p:nvSpPr>
          <p:cNvPr id="30723" name="Text Box 4"/>
          <p:cNvSpPr txBox="1">
            <a:spLocks noChangeArrowheads="1"/>
          </p:cNvSpPr>
          <p:nvPr/>
        </p:nvSpPr>
        <p:spPr bwMode="auto">
          <a:xfrm>
            <a:off x="1143000" y="4876800"/>
            <a:ext cx="20574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pPr>
              <a:spcBef>
                <a:spcPct val="50000"/>
              </a:spcBef>
            </a:pPr>
            <a:r>
              <a:rPr lang="en-US" altLang="en-US" sz="1800"/>
              <a:t>Original Points</a:t>
            </a:r>
          </a:p>
        </p:txBody>
      </p:sp>
      <p:pic>
        <p:nvPicPr>
          <p:cNvPr id="30724"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1219200"/>
            <a:ext cx="4268788" cy="320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692678"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1000" y="1219200"/>
            <a:ext cx="4268788" cy="320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692679" name="Rectangle 7"/>
          <p:cNvSpPr>
            <a:spLocks noChangeArrowheads="1"/>
          </p:cNvSpPr>
          <p:nvPr/>
        </p:nvSpPr>
        <p:spPr bwMode="auto">
          <a:xfrm>
            <a:off x="5334000" y="4902200"/>
            <a:ext cx="2470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pPr>
              <a:spcBef>
                <a:spcPct val="50000"/>
              </a:spcBef>
            </a:pPr>
            <a:r>
              <a:rPr lang="en-US" altLang="en-US" sz="1800"/>
              <a:t>K-means (2 Clusters)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69267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926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92679" grpId="0"/>
    </p:bldLst>
  </p:timing>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a:xfrm>
            <a:off x="228600" y="152400"/>
            <a:ext cx="8686800" cy="552450"/>
          </a:xfrm>
        </p:spPr>
        <p:txBody>
          <a:bodyPr/>
          <a:lstStyle/>
          <a:p>
            <a:r>
              <a:rPr lang="en-US" altLang="en-US" sz="2800"/>
              <a:t>Overcoming K-means Limitations</a:t>
            </a:r>
          </a:p>
        </p:txBody>
      </p:sp>
      <p:sp>
        <p:nvSpPr>
          <p:cNvPr id="31747" name="Rectangle 3"/>
          <p:cNvSpPr>
            <a:spLocks noGrp="1" noChangeArrowheads="1"/>
          </p:cNvSpPr>
          <p:nvPr>
            <p:ph type="body" idx="1"/>
          </p:nvPr>
        </p:nvSpPr>
        <p:spPr>
          <a:xfrm>
            <a:off x="639763" y="1143000"/>
            <a:ext cx="8001000" cy="976313"/>
          </a:xfrm>
        </p:spPr>
        <p:txBody>
          <a:bodyPr/>
          <a:lstStyle/>
          <a:p>
            <a:pPr marL="533400" indent="-533400">
              <a:lnSpc>
                <a:spcPct val="90000"/>
              </a:lnSpc>
              <a:spcBef>
                <a:spcPct val="20000"/>
              </a:spcBef>
              <a:buFont typeface="Monotype Sorts" pitchFamily="2" charset="2"/>
              <a:buNone/>
            </a:pPr>
            <a:endParaRPr lang="en-US" altLang="en-US"/>
          </a:p>
          <a:p>
            <a:pPr marL="990600" lvl="1" indent="-533400">
              <a:lnSpc>
                <a:spcPct val="90000"/>
              </a:lnSpc>
              <a:spcBef>
                <a:spcPct val="20000"/>
              </a:spcBef>
            </a:pPr>
            <a:endParaRPr lang="en-US" altLang="en-US"/>
          </a:p>
          <a:p>
            <a:pPr marL="990600" lvl="1" indent="-533400">
              <a:lnSpc>
                <a:spcPct val="90000"/>
              </a:lnSpc>
              <a:spcBef>
                <a:spcPct val="20000"/>
              </a:spcBef>
            </a:pPr>
            <a:endParaRPr lang="en-US" altLang="en-US" sz="2000"/>
          </a:p>
          <a:p>
            <a:pPr marL="990600" lvl="1" indent="-533400">
              <a:lnSpc>
                <a:spcPct val="90000"/>
              </a:lnSpc>
              <a:spcBef>
                <a:spcPct val="20000"/>
              </a:spcBef>
              <a:buFont typeface="Arial" charset="0"/>
              <a:buNone/>
            </a:pPr>
            <a:endParaRPr lang="en-US" altLang="en-US" sz="2000"/>
          </a:p>
        </p:txBody>
      </p:sp>
      <p:pic>
        <p:nvPicPr>
          <p:cNvPr id="3174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447800"/>
            <a:ext cx="4268788" cy="320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31749" name="Text Box 5"/>
          <p:cNvSpPr txBox="1">
            <a:spLocks noChangeArrowheads="1"/>
          </p:cNvSpPr>
          <p:nvPr/>
        </p:nvSpPr>
        <p:spPr bwMode="auto">
          <a:xfrm>
            <a:off x="762000" y="4953000"/>
            <a:ext cx="76962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pPr>
              <a:spcBef>
                <a:spcPct val="50000"/>
              </a:spcBef>
            </a:pPr>
            <a:r>
              <a:rPr lang="en-US" altLang="en-US" sz="1800"/>
              <a:t>Original Points				K-means Clusters</a:t>
            </a:r>
          </a:p>
        </p:txBody>
      </p:sp>
      <p:pic>
        <p:nvPicPr>
          <p:cNvPr id="31750"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43400" y="1447800"/>
            <a:ext cx="4268788" cy="320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31751" name="Rectangle 7"/>
          <p:cNvSpPr>
            <a:spLocks noChangeArrowheads="1"/>
          </p:cNvSpPr>
          <p:nvPr/>
        </p:nvSpPr>
        <p:spPr bwMode="auto">
          <a:xfrm>
            <a:off x="1143000" y="5562600"/>
            <a:ext cx="65532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b="1">
                <a:solidFill>
                  <a:schemeClr val="tx1"/>
                </a:solidFill>
                <a:latin typeface="Arial" charset="0"/>
              </a:defRPr>
            </a:lvl1pPr>
            <a:lvl2pPr>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r>
              <a:rPr lang="en-US" altLang="en-US" sz="2000" b="0"/>
              <a:t>One solution is to use many clusters.</a:t>
            </a:r>
          </a:p>
          <a:p>
            <a:pPr lvl="1"/>
            <a:r>
              <a:rPr lang="en-US" altLang="en-US" sz="2000" b="0"/>
              <a:t>Find parts of clusters, but need to put together.</a:t>
            </a:r>
          </a:p>
        </p:txBody>
      </p:sp>
    </p:spTree>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a:xfrm>
            <a:off x="381000" y="152400"/>
            <a:ext cx="8280400" cy="552450"/>
          </a:xfrm>
        </p:spPr>
        <p:txBody>
          <a:bodyPr/>
          <a:lstStyle/>
          <a:p>
            <a:r>
              <a:rPr lang="en-US" altLang="en-US" sz="2800"/>
              <a:t>Overcoming K-means Limitations</a:t>
            </a:r>
          </a:p>
        </p:txBody>
      </p:sp>
      <p:sp>
        <p:nvSpPr>
          <p:cNvPr id="32771" name="Rectangle 3"/>
          <p:cNvSpPr>
            <a:spLocks noGrp="1" noChangeArrowheads="1"/>
          </p:cNvSpPr>
          <p:nvPr>
            <p:ph type="body" idx="1"/>
          </p:nvPr>
        </p:nvSpPr>
        <p:spPr>
          <a:xfrm>
            <a:off x="639763" y="1143000"/>
            <a:ext cx="8001000" cy="976313"/>
          </a:xfrm>
        </p:spPr>
        <p:txBody>
          <a:bodyPr/>
          <a:lstStyle/>
          <a:p>
            <a:pPr marL="533400" indent="-533400">
              <a:lnSpc>
                <a:spcPct val="90000"/>
              </a:lnSpc>
              <a:spcBef>
                <a:spcPct val="20000"/>
              </a:spcBef>
              <a:buFont typeface="Monotype Sorts" pitchFamily="2" charset="2"/>
              <a:buNone/>
            </a:pPr>
            <a:endParaRPr lang="en-US" altLang="en-US"/>
          </a:p>
          <a:p>
            <a:pPr marL="990600" lvl="1" indent="-533400">
              <a:lnSpc>
                <a:spcPct val="90000"/>
              </a:lnSpc>
              <a:spcBef>
                <a:spcPct val="20000"/>
              </a:spcBef>
            </a:pPr>
            <a:endParaRPr lang="en-US" altLang="en-US"/>
          </a:p>
          <a:p>
            <a:pPr marL="990600" lvl="1" indent="-533400">
              <a:lnSpc>
                <a:spcPct val="90000"/>
              </a:lnSpc>
              <a:spcBef>
                <a:spcPct val="20000"/>
              </a:spcBef>
            </a:pPr>
            <a:endParaRPr lang="en-US" altLang="en-US" sz="2000"/>
          </a:p>
          <a:p>
            <a:pPr marL="990600" lvl="1" indent="-533400">
              <a:lnSpc>
                <a:spcPct val="90000"/>
              </a:lnSpc>
              <a:spcBef>
                <a:spcPct val="20000"/>
              </a:spcBef>
              <a:buFont typeface="Arial" charset="0"/>
              <a:buNone/>
            </a:pPr>
            <a:endParaRPr lang="en-US" altLang="en-US" sz="2000"/>
          </a:p>
        </p:txBody>
      </p:sp>
      <p:sp>
        <p:nvSpPr>
          <p:cNvPr id="32772" name="Text Box 4"/>
          <p:cNvSpPr txBox="1">
            <a:spLocks noChangeArrowheads="1"/>
          </p:cNvSpPr>
          <p:nvPr/>
        </p:nvSpPr>
        <p:spPr bwMode="auto">
          <a:xfrm>
            <a:off x="762000" y="4953000"/>
            <a:ext cx="76962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pPr>
              <a:spcBef>
                <a:spcPct val="50000"/>
              </a:spcBef>
            </a:pPr>
            <a:r>
              <a:rPr lang="en-US" altLang="en-US" sz="1800"/>
              <a:t>Original Points				K-means Clusters</a:t>
            </a:r>
          </a:p>
        </p:txBody>
      </p:sp>
      <p:pic>
        <p:nvPicPr>
          <p:cNvPr id="32773"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447800"/>
            <a:ext cx="4268788" cy="320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3277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67200" y="1524000"/>
            <a:ext cx="4268788" cy="320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a:xfrm>
            <a:off x="228600" y="152400"/>
            <a:ext cx="8610600" cy="552450"/>
          </a:xfrm>
        </p:spPr>
        <p:txBody>
          <a:bodyPr/>
          <a:lstStyle/>
          <a:p>
            <a:r>
              <a:rPr lang="en-US" altLang="en-US" sz="2800"/>
              <a:t>Overcoming K-means Limitations</a:t>
            </a:r>
          </a:p>
        </p:txBody>
      </p:sp>
      <p:sp>
        <p:nvSpPr>
          <p:cNvPr id="33795" name="Rectangle 3"/>
          <p:cNvSpPr>
            <a:spLocks noGrp="1" noChangeArrowheads="1"/>
          </p:cNvSpPr>
          <p:nvPr>
            <p:ph type="body" idx="1"/>
          </p:nvPr>
        </p:nvSpPr>
        <p:spPr>
          <a:xfrm>
            <a:off x="639763" y="1143000"/>
            <a:ext cx="8001000" cy="976313"/>
          </a:xfrm>
        </p:spPr>
        <p:txBody>
          <a:bodyPr/>
          <a:lstStyle/>
          <a:p>
            <a:pPr marL="533400" indent="-533400">
              <a:lnSpc>
                <a:spcPct val="90000"/>
              </a:lnSpc>
              <a:spcBef>
                <a:spcPct val="20000"/>
              </a:spcBef>
              <a:buFont typeface="Monotype Sorts" pitchFamily="2" charset="2"/>
              <a:buNone/>
            </a:pPr>
            <a:endParaRPr lang="en-US" altLang="en-US"/>
          </a:p>
          <a:p>
            <a:pPr marL="990600" lvl="1" indent="-533400">
              <a:lnSpc>
                <a:spcPct val="90000"/>
              </a:lnSpc>
              <a:spcBef>
                <a:spcPct val="20000"/>
              </a:spcBef>
            </a:pPr>
            <a:endParaRPr lang="en-US" altLang="en-US"/>
          </a:p>
          <a:p>
            <a:pPr marL="990600" lvl="1" indent="-533400">
              <a:lnSpc>
                <a:spcPct val="90000"/>
              </a:lnSpc>
              <a:spcBef>
                <a:spcPct val="20000"/>
              </a:spcBef>
            </a:pPr>
            <a:endParaRPr lang="en-US" altLang="en-US" sz="2000"/>
          </a:p>
          <a:p>
            <a:pPr marL="990600" lvl="1" indent="-533400">
              <a:lnSpc>
                <a:spcPct val="90000"/>
              </a:lnSpc>
              <a:spcBef>
                <a:spcPct val="20000"/>
              </a:spcBef>
              <a:buFont typeface="Arial" charset="0"/>
              <a:buNone/>
            </a:pPr>
            <a:endParaRPr lang="en-US" altLang="en-US" sz="2000"/>
          </a:p>
        </p:txBody>
      </p:sp>
      <p:sp>
        <p:nvSpPr>
          <p:cNvPr id="33796" name="Text Box 4"/>
          <p:cNvSpPr txBox="1">
            <a:spLocks noChangeArrowheads="1"/>
          </p:cNvSpPr>
          <p:nvPr/>
        </p:nvSpPr>
        <p:spPr bwMode="auto">
          <a:xfrm>
            <a:off x="1143000" y="4876800"/>
            <a:ext cx="76962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pPr>
              <a:spcBef>
                <a:spcPct val="50000"/>
              </a:spcBef>
            </a:pPr>
            <a:r>
              <a:rPr lang="en-US" altLang="en-US" sz="1800"/>
              <a:t>Original Points				K-means Clusters</a:t>
            </a:r>
          </a:p>
        </p:txBody>
      </p:sp>
      <p:pic>
        <p:nvPicPr>
          <p:cNvPr id="33797"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1219200"/>
            <a:ext cx="4268788" cy="320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33798"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65613" y="1219200"/>
            <a:ext cx="4268787" cy="320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a:xfrm>
            <a:off x="381000" y="152400"/>
            <a:ext cx="8280400" cy="552450"/>
          </a:xfrm>
        </p:spPr>
        <p:txBody>
          <a:bodyPr/>
          <a:lstStyle/>
          <a:p>
            <a:r>
              <a:rPr lang="en-US" altLang="en-US" sz="2800"/>
              <a:t>Importance of Choosing Initial Centroids</a:t>
            </a:r>
          </a:p>
        </p:txBody>
      </p:sp>
      <p:pic>
        <p:nvPicPr>
          <p:cNvPr id="3481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838200"/>
            <a:ext cx="7916863" cy="5938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70496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838200"/>
            <a:ext cx="7916863" cy="5938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704965"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838200"/>
            <a:ext cx="7916863" cy="5938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704966"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200" y="838200"/>
            <a:ext cx="7916863" cy="5938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704967"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7200" y="838200"/>
            <a:ext cx="7916863" cy="5938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704968" name="Picture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7200" y="838200"/>
            <a:ext cx="7916863" cy="5938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170496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1704965"/>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1704966"/>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499"/>
                                          </p:stCondLst>
                                        </p:cTn>
                                        <p:tgtEl>
                                          <p:spTgt spid="1704967"/>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499"/>
                                          </p:stCondLst>
                                        </p:cTn>
                                        <p:tgtEl>
                                          <p:spTgt spid="17049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a:xfrm>
            <a:off x="381000" y="152400"/>
            <a:ext cx="8280400" cy="552450"/>
          </a:xfrm>
        </p:spPr>
        <p:txBody>
          <a:bodyPr/>
          <a:lstStyle/>
          <a:p>
            <a:r>
              <a:rPr lang="en-US" altLang="en-US" sz="2800"/>
              <a:t>Importance of Choosing Initial Centroids</a:t>
            </a:r>
          </a:p>
        </p:txBody>
      </p:sp>
      <p:sp>
        <p:nvSpPr>
          <p:cNvPr id="35843" name="Text Box 3"/>
          <p:cNvSpPr txBox="1">
            <a:spLocks noChangeArrowheads="1"/>
          </p:cNvSpPr>
          <p:nvPr/>
        </p:nvSpPr>
        <p:spPr bwMode="auto">
          <a:xfrm>
            <a:off x="609600" y="4419600"/>
            <a:ext cx="80010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pPr>
              <a:spcBef>
                <a:spcPct val="50000"/>
              </a:spcBef>
            </a:pPr>
            <a:endParaRPr lang="en-US" altLang="en-US"/>
          </a:p>
        </p:txBody>
      </p:sp>
      <p:pic>
        <p:nvPicPr>
          <p:cNvPr id="3584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143000"/>
            <a:ext cx="3043238" cy="2282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3584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3200" y="1143000"/>
            <a:ext cx="3043238" cy="2282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35846"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38800" y="1143000"/>
            <a:ext cx="3043238" cy="2282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35847"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3886200"/>
            <a:ext cx="3043238" cy="2282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35848" name="Picture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43200" y="3886200"/>
            <a:ext cx="3043238" cy="2282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35849" name="Picture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38800" y="3886200"/>
            <a:ext cx="3043238" cy="2282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a:extLst>
              <a:ext uri="{FF2B5EF4-FFF2-40B4-BE49-F238E27FC236}">
                <a16:creationId xmlns:a16="http://schemas.microsoft.com/office/drawing/2014/main" id="{70B0DBDB-A1E7-4FDF-8FE9-404E057AA63A}"/>
              </a:ext>
            </a:extLst>
          </p:cNvPr>
          <p:cNvSpPr>
            <a:spLocks noGrp="1" noChangeArrowheads="1"/>
          </p:cNvSpPr>
          <p:nvPr>
            <p:ph type="title"/>
          </p:nvPr>
        </p:nvSpPr>
        <p:spPr/>
        <p:txBody>
          <a:bodyPr/>
          <a:lstStyle/>
          <a:p>
            <a:r>
              <a:rPr lang="en-US" altLang="en-US"/>
              <a:t>Data Mining Tasks</a:t>
            </a:r>
          </a:p>
        </p:txBody>
      </p:sp>
      <p:sp>
        <p:nvSpPr>
          <p:cNvPr id="19459" name="Rectangle 3">
            <a:extLst>
              <a:ext uri="{FF2B5EF4-FFF2-40B4-BE49-F238E27FC236}">
                <a16:creationId xmlns:a16="http://schemas.microsoft.com/office/drawing/2014/main" id="{9E6C41CF-BE03-4BA4-A64A-5016EF58174C}"/>
              </a:ext>
            </a:extLst>
          </p:cNvPr>
          <p:cNvSpPr>
            <a:spLocks noGrp="1" noChangeArrowheads="1"/>
          </p:cNvSpPr>
          <p:nvPr>
            <p:ph type="body" idx="1"/>
          </p:nvPr>
        </p:nvSpPr>
        <p:spPr>
          <a:xfrm>
            <a:off x="457200" y="1295400"/>
            <a:ext cx="8178800" cy="4171950"/>
          </a:xfrm>
        </p:spPr>
        <p:txBody>
          <a:bodyPr/>
          <a:lstStyle/>
          <a:p>
            <a:r>
              <a:rPr lang="en-US" altLang="en-US"/>
              <a:t>Prediction Methods</a:t>
            </a:r>
          </a:p>
          <a:p>
            <a:pPr lvl="1"/>
            <a:r>
              <a:rPr lang="en-US" altLang="en-US"/>
              <a:t>Use some variables to predict unknown or future values of other variables.</a:t>
            </a:r>
          </a:p>
          <a:p>
            <a:pPr lvl="2">
              <a:buFont typeface="Wingdings" panose="05000000000000000000" pitchFamily="2" charset="2"/>
              <a:buNone/>
            </a:pPr>
            <a:endParaRPr lang="en-US" altLang="en-US"/>
          </a:p>
          <a:p>
            <a:r>
              <a:rPr lang="en-US" altLang="en-US"/>
              <a:t>Description Methods</a:t>
            </a:r>
          </a:p>
          <a:p>
            <a:pPr lvl="1"/>
            <a:r>
              <a:rPr lang="en-US" altLang="en-US"/>
              <a:t>Find human-interpretable patterns that describe the data.</a:t>
            </a:r>
          </a:p>
          <a:p>
            <a:pPr lvl="2">
              <a:buFont typeface="Wingdings" panose="05000000000000000000" pitchFamily="2" charset="2"/>
              <a:buNone/>
            </a:pPr>
            <a:endParaRPr lang="en-US" altLang="en-US"/>
          </a:p>
        </p:txBody>
      </p:sp>
      <p:sp>
        <p:nvSpPr>
          <p:cNvPr id="19460" name="Text Box 4">
            <a:extLst>
              <a:ext uri="{FF2B5EF4-FFF2-40B4-BE49-F238E27FC236}">
                <a16:creationId xmlns:a16="http://schemas.microsoft.com/office/drawing/2014/main" id="{B8EC8135-3EF8-40B5-96D7-252D027D0985}"/>
              </a:ext>
            </a:extLst>
          </p:cNvPr>
          <p:cNvSpPr txBox="1">
            <a:spLocks noChangeArrowheads="1"/>
          </p:cNvSpPr>
          <p:nvPr/>
        </p:nvSpPr>
        <p:spPr bwMode="auto">
          <a:xfrm>
            <a:off x="3810000" y="5973763"/>
            <a:ext cx="5135563"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0"/>
              </a:spcBef>
              <a:spcAft>
                <a:spcPct val="0"/>
              </a:spcAft>
              <a:buClrTx/>
              <a:buSzTx/>
              <a:buFontTx/>
              <a:buNone/>
            </a:pPr>
            <a:r>
              <a:rPr lang="en-US" altLang="en-US" sz="1200" b="0">
                <a:latin typeface="Times New Roman" panose="02020603050405020304" pitchFamily="18" charset="0"/>
              </a:rPr>
              <a:t>From [Fayyad, et.al.] Advances in Knowledge Discovery and Data Mining, 1996</a:t>
            </a:r>
            <a:endParaRPr lang="en-US" altLang="en-US" sz="1200">
              <a:latin typeface="Times New Roman" panose="02020603050405020304" pitchFamily="18" charset="0"/>
            </a:endParaRPr>
          </a:p>
        </p:txBody>
      </p:sp>
      <p:sp>
        <p:nvSpPr>
          <p:cNvPr id="19461" name="Slide Number Placeholder 7">
            <a:extLst>
              <a:ext uri="{FF2B5EF4-FFF2-40B4-BE49-F238E27FC236}">
                <a16:creationId xmlns:a16="http://schemas.microsoft.com/office/drawing/2014/main" id="{23E6CCB8-53A3-4ACA-B6DF-B5514C0F7B79}"/>
              </a:ext>
            </a:extLst>
          </p:cNvPr>
          <p:cNvSpPr>
            <a:spLocks noGrp="1"/>
          </p:cNvSpPr>
          <p:nvPr>
            <p:ph type="sldNum" sz="quarter" idx="12"/>
          </p:nvPr>
        </p:nvSpPr>
        <p:spPr bwMode="auto">
          <a:xfrm>
            <a:off x="6553200" y="6356350"/>
            <a:ext cx="21336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defPPr>
              <a:defRPr lang="en-US"/>
            </a:defPPr>
            <a:lvl1pPr algn="r" rtl="0" eaLnBrk="0" fontAlgn="base" hangingPunct="0">
              <a:spcBef>
                <a:spcPct val="0"/>
              </a:spcBef>
              <a:spcAft>
                <a:spcPct val="0"/>
              </a:spcAft>
              <a:defRPr sz="1200" b="1" kern="1200">
                <a:solidFill>
                  <a:srgbClr val="898989"/>
                </a:solidFill>
                <a:latin typeface="Arial" panose="020B0604020202020204" pitchFamily="34" charset="0"/>
                <a:ea typeface="+mn-ea"/>
                <a:cs typeface="+mn-cs"/>
              </a:defRPr>
            </a:lvl1pPr>
            <a:lvl2pPr marL="457200" algn="l" rtl="0" eaLnBrk="0" fontAlgn="base" hangingPunct="0">
              <a:spcBef>
                <a:spcPct val="0"/>
              </a:spcBef>
              <a:spcAft>
                <a:spcPct val="0"/>
              </a:spcAft>
              <a:defRPr sz="1400" b="1"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1400" b="1"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1400" b="1"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1400" b="1" kern="1200">
                <a:solidFill>
                  <a:schemeClr val="tx1"/>
                </a:solidFill>
                <a:latin typeface="Arial" panose="020B0604020202020204" pitchFamily="34" charset="0"/>
                <a:ea typeface="+mn-ea"/>
                <a:cs typeface="+mn-cs"/>
              </a:defRPr>
            </a:lvl5pPr>
            <a:lvl6pPr marL="2286000" algn="l" defTabSz="914400" rtl="0" eaLnBrk="1" latinLnBrk="0" hangingPunct="1">
              <a:defRPr sz="1400" b="1" kern="1200">
                <a:solidFill>
                  <a:schemeClr val="tx1"/>
                </a:solidFill>
                <a:latin typeface="Arial" panose="020B0604020202020204" pitchFamily="34" charset="0"/>
                <a:ea typeface="+mn-ea"/>
                <a:cs typeface="+mn-cs"/>
              </a:defRPr>
            </a:lvl6pPr>
            <a:lvl7pPr marL="2743200" algn="l" defTabSz="914400" rtl="0" eaLnBrk="1" latinLnBrk="0" hangingPunct="1">
              <a:defRPr sz="1400" b="1" kern="1200">
                <a:solidFill>
                  <a:schemeClr val="tx1"/>
                </a:solidFill>
                <a:latin typeface="Arial" panose="020B0604020202020204" pitchFamily="34" charset="0"/>
                <a:ea typeface="+mn-ea"/>
                <a:cs typeface="+mn-cs"/>
              </a:defRPr>
            </a:lvl7pPr>
            <a:lvl8pPr marL="3200400" algn="l" defTabSz="914400" rtl="0" eaLnBrk="1" latinLnBrk="0" hangingPunct="1">
              <a:defRPr sz="1400" b="1" kern="1200">
                <a:solidFill>
                  <a:schemeClr val="tx1"/>
                </a:solidFill>
                <a:latin typeface="Arial" panose="020B0604020202020204" pitchFamily="34" charset="0"/>
                <a:ea typeface="+mn-ea"/>
                <a:cs typeface="+mn-cs"/>
              </a:defRPr>
            </a:lvl8pPr>
            <a:lvl9pPr marL="3657600" algn="l" defTabSz="914400" rtl="0" eaLnBrk="1" latinLnBrk="0" hangingPunct="1">
              <a:defRPr sz="1400" b="1" kern="1200">
                <a:solidFill>
                  <a:schemeClr val="tx1"/>
                </a:solidFill>
                <a:latin typeface="Arial" panose="020B0604020202020204" pitchFamily="34" charset="0"/>
                <a:ea typeface="+mn-ea"/>
                <a:cs typeface="+mn-cs"/>
              </a:defRPr>
            </a:lvl9pPr>
          </a:lstStyle>
          <a:p>
            <a:pPr>
              <a:spcBef>
                <a:spcPct val="0"/>
              </a:spcBef>
              <a:spcAft>
                <a:spcPct val="0"/>
              </a:spcAft>
              <a:buClrTx/>
              <a:buSzTx/>
              <a:buFontTx/>
              <a:buNone/>
            </a:pPr>
            <a:fld id="{68664E48-8EBF-45D4-86A6-5BE608535861}" type="slidenum">
              <a:rPr lang="en-US" altLang="en-US" smtClean="0"/>
              <a:pPr>
                <a:spcBef>
                  <a:spcPct val="0"/>
                </a:spcBef>
                <a:spcAft>
                  <a:spcPct val="0"/>
                </a:spcAft>
                <a:buClrTx/>
                <a:buSzTx/>
                <a:buFontTx/>
                <a:buNone/>
              </a:pPr>
              <a:t>52</a:t>
            </a:fld>
            <a:endParaRPr lang="en-US" altLang="en-US" sz="1200">
              <a:solidFill>
                <a:srgbClr val="898989"/>
              </a:solidFill>
            </a:endParaRPr>
          </a:p>
        </p:txBody>
      </p:sp>
      <p:sp>
        <p:nvSpPr>
          <p:cNvPr id="9" name="Footer Placeholder 8">
            <a:extLst>
              <a:ext uri="{FF2B5EF4-FFF2-40B4-BE49-F238E27FC236}">
                <a16:creationId xmlns:a16="http://schemas.microsoft.com/office/drawing/2014/main" id="{532A3367-A631-47A3-949F-B559D8625406}"/>
              </a:ext>
            </a:extLst>
          </p:cNvPr>
          <p:cNvSpPr>
            <a:spLocks noGrp="1"/>
          </p:cNvSpPr>
          <p:nvPr>
            <p:ph type="ftr" sz="quarter" idx="11"/>
          </p:nvPr>
        </p:nvSpPr>
        <p:spPr>
          <a:xfrm>
            <a:off x="3048000" y="6356350"/>
            <a:ext cx="3124200" cy="365125"/>
          </a:xfrm>
          <a:prstGeom prst="rect">
            <a:avLst/>
          </a:prstGeom>
        </p:spPr>
        <p:txBody>
          <a:bodyPr vert="horz" lIns="91440" tIns="45720" rIns="91440" bIns="45720" rtlCol="0" anchor="ctr"/>
          <a:lstStyle>
            <a:defPPr>
              <a:defRPr lang="en-US"/>
            </a:defPPr>
            <a:lvl1pPr algn="ctr" rtl="0" eaLnBrk="0" fontAlgn="base" hangingPunct="0">
              <a:spcBef>
                <a:spcPct val="0"/>
              </a:spcBef>
              <a:spcAft>
                <a:spcPct val="0"/>
              </a:spcAft>
              <a:defRPr sz="1200" b="1" kern="1200">
                <a:solidFill>
                  <a:schemeClr val="tx1">
                    <a:tint val="75000"/>
                  </a:schemeClr>
                </a:solidFill>
                <a:latin typeface="Arial" charset="0"/>
                <a:ea typeface="+mn-ea"/>
                <a:cs typeface="+mn-cs"/>
              </a:defRPr>
            </a:lvl1pPr>
            <a:lvl2pPr marL="457200" algn="l" rtl="0" eaLnBrk="0" fontAlgn="base" hangingPunct="0">
              <a:spcBef>
                <a:spcPct val="0"/>
              </a:spcBef>
              <a:spcAft>
                <a:spcPct val="0"/>
              </a:spcAft>
              <a:defRPr sz="1400" b="1"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1400" b="1"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1400" b="1"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1400" b="1" kern="1200">
                <a:solidFill>
                  <a:schemeClr val="tx1"/>
                </a:solidFill>
                <a:latin typeface="Arial" panose="020B0604020202020204" pitchFamily="34" charset="0"/>
                <a:ea typeface="+mn-ea"/>
                <a:cs typeface="+mn-cs"/>
              </a:defRPr>
            </a:lvl5pPr>
            <a:lvl6pPr marL="2286000" algn="l" defTabSz="914400" rtl="0" eaLnBrk="1" latinLnBrk="0" hangingPunct="1">
              <a:defRPr sz="1400" b="1" kern="1200">
                <a:solidFill>
                  <a:schemeClr val="tx1"/>
                </a:solidFill>
                <a:latin typeface="Arial" panose="020B0604020202020204" pitchFamily="34" charset="0"/>
                <a:ea typeface="+mn-ea"/>
                <a:cs typeface="+mn-cs"/>
              </a:defRPr>
            </a:lvl6pPr>
            <a:lvl7pPr marL="2743200" algn="l" defTabSz="914400" rtl="0" eaLnBrk="1" latinLnBrk="0" hangingPunct="1">
              <a:defRPr sz="1400" b="1" kern="1200">
                <a:solidFill>
                  <a:schemeClr val="tx1"/>
                </a:solidFill>
                <a:latin typeface="Arial" panose="020B0604020202020204" pitchFamily="34" charset="0"/>
                <a:ea typeface="+mn-ea"/>
                <a:cs typeface="+mn-cs"/>
              </a:defRPr>
            </a:lvl7pPr>
            <a:lvl8pPr marL="3200400" algn="l" defTabSz="914400" rtl="0" eaLnBrk="1" latinLnBrk="0" hangingPunct="1">
              <a:defRPr sz="1400" b="1" kern="1200">
                <a:solidFill>
                  <a:schemeClr val="tx1"/>
                </a:solidFill>
                <a:latin typeface="Arial" panose="020B0604020202020204" pitchFamily="34" charset="0"/>
                <a:ea typeface="+mn-ea"/>
                <a:cs typeface="+mn-cs"/>
              </a:defRPr>
            </a:lvl8pPr>
            <a:lvl9pPr marL="3657600" algn="l" defTabSz="914400" rtl="0" eaLnBrk="1" latinLnBrk="0" hangingPunct="1">
              <a:defRPr sz="1400" b="1" kern="1200">
                <a:solidFill>
                  <a:schemeClr val="tx1"/>
                </a:solidFill>
                <a:latin typeface="Arial" panose="020B0604020202020204" pitchFamily="34" charset="0"/>
                <a:ea typeface="+mn-ea"/>
                <a:cs typeface="+mn-cs"/>
              </a:defRPr>
            </a:lvl9pPr>
          </a:lstStyle>
          <a:p>
            <a:pPr>
              <a:defRPr/>
            </a:pPr>
            <a:r>
              <a:rPr lang="en-US"/>
              <a:t>Introduction to Data Mining, 2nd Edition   Tan, Steinbach, Karpatne, Kumar</a:t>
            </a:r>
          </a:p>
        </p:txBody>
      </p:sp>
      <p:sp>
        <p:nvSpPr>
          <p:cNvPr id="8" name="Date Placeholder 5">
            <a:extLst>
              <a:ext uri="{FF2B5EF4-FFF2-40B4-BE49-F238E27FC236}">
                <a16:creationId xmlns:a16="http://schemas.microsoft.com/office/drawing/2014/main" id="{9C89CC9C-58DB-4E6F-8BC1-67C666E54A9C}"/>
              </a:ext>
            </a:extLst>
          </p:cNvPr>
          <p:cNvSpPr>
            <a:spLocks noGrp="1"/>
          </p:cNvSpPr>
          <p:nvPr>
            <p:ph type="dt" sz="quarter" idx="10"/>
          </p:nvPr>
        </p:nvSpPr>
        <p:spPr>
          <a:xfrm>
            <a:off x="457200" y="6356350"/>
            <a:ext cx="2133600" cy="365125"/>
          </a:xfrm>
          <a:prstGeom prst="rect">
            <a:avLst/>
          </a:prstGeom>
        </p:spPr>
        <p:txBody>
          <a:bodyPr vert="horz" lIns="91440" tIns="45720" rIns="91440" bIns="45720" rtlCol="0" anchor="ctr"/>
          <a:lstStyle>
            <a:defPPr>
              <a:defRPr lang="en-US"/>
            </a:defPPr>
            <a:lvl1pPr algn="l" rtl="0" eaLnBrk="0" fontAlgn="base" hangingPunct="0">
              <a:spcBef>
                <a:spcPct val="0"/>
              </a:spcBef>
              <a:spcAft>
                <a:spcPct val="0"/>
              </a:spcAft>
              <a:defRPr sz="1200" b="1" kern="1200">
                <a:solidFill>
                  <a:schemeClr val="tx1">
                    <a:tint val="75000"/>
                  </a:schemeClr>
                </a:solidFill>
                <a:latin typeface="Arial" charset="0"/>
                <a:ea typeface="+mn-ea"/>
                <a:cs typeface="+mn-cs"/>
              </a:defRPr>
            </a:lvl1pPr>
            <a:lvl2pPr marL="457200" algn="l" rtl="0" eaLnBrk="0" fontAlgn="base" hangingPunct="0">
              <a:spcBef>
                <a:spcPct val="0"/>
              </a:spcBef>
              <a:spcAft>
                <a:spcPct val="0"/>
              </a:spcAft>
              <a:defRPr sz="1400" b="1"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1400" b="1"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1400" b="1"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1400" b="1" kern="1200">
                <a:solidFill>
                  <a:schemeClr val="tx1"/>
                </a:solidFill>
                <a:latin typeface="Arial" panose="020B0604020202020204" pitchFamily="34" charset="0"/>
                <a:ea typeface="+mn-ea"/>
                <a:cs typeface="+mn-cs"/>
              </a:defRPr>
            </a:lvl5pPr>
            <a:lvl6pPr marL="2286000" algn="l" defTabSz="914400" rtl="0" eaLnBrk="1" latinLnBrk="0" hangingPunct="1">
              <a:defRPr sz="1400" b="1" kern="1200">
                <a:solidFill>
                  <a:schemeClr val="tx1"/>
                </a:solidFill>
                <a:latin typeface="Arial" panose="020B0604020202020204" pitchFamily="34" charset="0"/>
                <a:ea typeface="+mn-ea"/>
                <a:cs typeface="+mn-cs"/>
              </a:defRPr>
            </a:lvl6pPr>
            <a:lvl7pPr marL="2743200" algn="l" defTabSz="914400" rtl="0" eaLnBrk="1" latinLnBrk="0" hangingPunct="1">
              <a:defRPr sz="1400" b="1" kern="1200">
                <a:solidFill>
                  <a:schemeClr val="tx1"/>
                </a:solidFill>
                <a:latin typeface="Arial" panose="020B0604020202020204" pitchFamily="34" charset="0"/>
                <a:ea typeface="+mn-ea"/>
                <a:cs typeface="+mn-cs"/>
              </a:defRPr>
            </a:lvl7pPr>
            <a:lvl8pPr marL="3200400" algn="l" defTabSz="914400" rtl="0" eaLnBrk="1" latinLnBrk="0" hangingPunct="1">
              <a:defRPr sz="1400" b="1" kern="1200">
                <a:solidFill>
                  <a:schemeClr val="tx1"/>
                </a:solidFill>
                <a:latin typeface="Arial" panose="020B0604020202020204" pitchFamily="34" charset="0"/>
                <a:ea typeface="+mn-ea"/>
                <a:cs typeface="+mn-cs"/>
              </a:defRPr>
            </a:lvl8pPr>
            <a:lvl9pPr marL="3657600" algn="l" defTabSz="914400" rtl="0" eaLnBrk="1" latinLnBrk="0" hangingPunct="1">
              <a:defRPr sz="1400" b="1" kern="1200">
                <a:solidFill>
                  <a:schemeClr val="tx1"/>
                </a:solidFill>
                <a:latin typeface="Arial" panose="020B0604020202020204" pitchFamily="34" charset="0"/>
                <a:ea typeface="+mn-ea"/>
                <a:cs typeface="+mn-cs"/>
              </a:defRPr>
            </a:lvl9pPr>
          </a:lstStyle>
          <a:p>
            <a:pPr>
              <a:defRPr/>
            </a:pPr>
            <a:r>
              <a:rPr lang="en-US"/>
              <a:t>09/09/2020</a:t>
            </a:r>
            <a:endParaRPr lang="en-US" dirty="0"/>
          </a:p>
        </p:txBody>
      </p:sp>
    </p:spTree>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a:xfrm>
            <a:off x="381000" y="152400"/>
            <a:ext cx="8280400" cy="552450"/>
          </a:xfrm>
        </p:spPr>
        <p:txBody>
          <a:bodyPr/>
          <a:lstStyle/>
          <a:p>
            <a:r>
              <a:rPr lang="en-US" altLang="en-US" sz="2800"/>
              <a:t>Importance of Choosing Initial Centroids …</a:t>
            </a:r>
          </a:p>
        </p:txBody>
      </p:sp>
      <p:pic>
        <p:nvPicPr>
          <p:cNvPr id="3686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914400"/>
            <a:ext cx="7916863" cy="5940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70701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914400"/>
            <a:ext cx="7916863" cy="5940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707013"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 y="914400"/>
            <a:ext cx="7916863" cy="5940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707014"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 y="914400"/>
            <a:ext cx="7916863" cy="5940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707015"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9600" y="914400"/>
            <a:ext cx="7916863" cy="5940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170701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170701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1707014"/>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499"/>
                                          </p:stCondLst>
                                        </p:cTn>
                                        <p:tgtEl>
                                          <p:spTgt spid="17070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a:xfrm>
            <a:off x="381000" y="152400"/>
            <a:ext cx="8280400" cy="552450"/>
          </a:xfrm>
        </p:spPr>
        <p:txBody>
          <a:bodyPr/>
          <a:lstStyle/>
          <a:p>
            <a:r>
              <a:rPr lang="en-US" altLang="en-US" sz="2800"/>
              <a:t>Importance of Choosing Initial Centroids …</a:t>
            </a:r>
          </a:p>
        </p:txBody>
      </p:sp>
      <p:sp>
        <p:nvSpPr>
          <p:cNvPr id="37891" name="Text Box 3"/>
          <p:cNvSpPr txBox="1">
            <a:spLocks noChangeArrowheads="1"/>
          </p:cNvSpPr>
          <p:nvPr/>
        </p:nvSpPr>
        <p:spPr bwMode="auto">
          <a:xfrm>
            <a:off x="609600" y="4419600"/>
            <a:ext cx="80010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pPr>
              <a:spcBef>
                <a:spcPct val="50000"/>
              </a:spcBef>
            </a:pPr>
            <a:endParaRPr lang="en-US" altLang="en-US"/>
          </a:p>
        </p:txBody>
      </p:sp>
      <p:pic>
        <p:nvPicPr>
          <p:cNvPr id="3789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400" y="1219200"/>
            <a:ext cx="3043238" cy="2282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3789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43400" y="1219200"/>
            <a:ext cx="3043238" cy="2282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37894"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 y="3810000"/>
            <a:ext cx="3043238" cy="2282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37895"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19400" y="3810000"/>
            <a:ext cx="3043238" cy="2282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37896" name="Picture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91200" y="3810000"/>
            <a:ext cx="3043238" cy="2282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a:xfrm>
            <a:off x="381000" y="152400"/>
            <a:ext cx="8280400" cy="552450"/>
          </a:xfrm>
        </p:spPr>
        <p:txBody>
          <a:bodyPr/>
          <a:lstStyle/>
          <a:p>
            <a:r>
              <a:rPr lang="en-US" altLang="en-US" sz="2800"/>
              <a:t>Problems with Selecting Initial Points</a:t>
            </a:r>
          </a:p>
        </p:txBody>
      </p:sp>
      <p:sp>
        <p:nvSpPr>
          <p:cNvPr id="38915" name="Rectangle 3"/>
          <p:cNvSpPr>
            <a:spLocks noGrp="1" noChangeArrowheads="1"/>
          </p:cNvSpPr>
          <p:nvPr>
            <p:ph type="body" idx="1"/>
          </p:nvPr>
        </p:nvSpPr>
        <p:spPr>
          <a:xfrm>
            <a:off x="639763" y="1143000"/>
            <a:ext cx="8001000" cy="976313"/>
          </a:xfrm>
        </p:spPr>
        <p:txBody>
          <a:bodyPr/>
          <a:lstStyle/>
          <a:p>
            <a:pPr marL="533400" indent="-533400">
              <a:lnSpc>
                <a:spcPct val="90000"/>
              </a:lnSpc>
              <a:spcBef>
                <a:spcPct val="20000"/>
              </a:spcBef>
            </a:pPr>
            <a:r>
              <a:rPr lang="en-US" altLang="en-US" sz="2200"/>
              <a:t>If there are K ‘real’ clusters then the chance of selecting one centroid from each cluster is small. </a:t>
            </a:r>
          </a:p>
          <a:p>
            <a:pPr marL="990600" lvl="1" indent="-533400">
              <a:lnSpc>
                <a:spcPct val="90000"/>
              </a:lnSpc>
              <a:spcBef>
                <a:spcPct val="20000"/>
              </a:spcBef>
            </a:pPr>
            <a:r>
              <a:rPr lang="en-US" altLang="en-US" sz="2000"/>
              <a:t>Chance is relatively small when K is large</a:t>
            </a:r>
          </a:p>
          <a:p>
            <a:pPr marL="990600" lvl="1" indent="-533400">
              <a:lnSpc>
                <a:spcPct val="90000"/>
              </a:lnSpc>
              <a:spcBef>
                <a:spcPct val="20000"/>
              </a:spcBef>
            </a:pPr>
            <a:r>
              <a:rPr lang="en-US" altLang="en-US" sz="2000"/>
              <a:t>If clusters are the same size, n, then</a:t>
            </a:r>
            <a:br>
              <a:rPr lang="en-US" altLang="en-US" sz="2000"/>
            </a:br>
            <a:endParaRPr lang="en-US" altLang="en-US" sz="2000"/>
          </a:p>
          <a:p>
            <a:pPr marL="990600" lvl="1" indent="-533400">
              <a:lnSpc>
                <a:spcPct val="90000"/>
              </a:lnSpc>
              <a:spcBef>
                <a:spcPct val="20000"/>
              </a:spcBef>
              <a:buFont typeface="Arial" charset="0"/>
              <a:buNone/>
            </a:pPr>
            <a:br>
              <a:rPr lang="en-US" altLang="en-US" sz="2000"/>
            </a:br>
            <a:br>
              <a:rPr lang="en-US" altLang="en-US" sz="2000"/>
            </a:br>
            <a:br>
              <a:rPr lang="en-US" altLang="en-US" sz="2000"/>
            </a:br>
            <a:endParaRPr lang="en-US" altLang="en-US" sz="2000"/>
          </a:p>
          <a:p>
            <a:pPr marL="990600" lvl="1" indent="-533400">
              <a:lnSpc>
                <a:spcPct val="90000"/>
              </a:lnSpc>
              <a:spcBef>
                <a:spcPct val="20000"/>
              </a:spcBef>
            </a:pPr>
            <a:r>
              <a:rPr lang="en-US" altLang="en-US" sz="2000"/>
              <a:t>For example, if K = 10, then probability = 10!/10</a:t>
            </a:r>
            <a:r>
              <a:rPr lang="en-US" altLang="en-US" sz="2000" baseline="30000"/>
              <a:t>10</a:t>
            </a:r>
            <a:r>
              <a:rPr lang="en-US" altLang="en-US" sz="2000"/>
              <a:t> = 0.00036</a:t>
            </a:r>
          </a:p>
          <a:p>
            <a:pPr marL="990600" lvl="1" indent="-533400">
              <a:lnSpc>
                <a:spcPct val="90000"/>
              </a:lnSpc>
              <a:spcBef>
                <a:spcPct val="20000"/>
              </a:spcBef>
            </a:pPr>
            <a:r>
              <a:rPr lang="en-US" altLang="en-US" sz="2000"/>
              <a:t>Sometimes the initial centroids will readjust themselves in ‘right’ way, and sometimes they don’t</a:t>
            </a:r>
          </a:p>
          <a:p>
            <a:pPr marL="990600" lvl="1" indent="-533400">
              <a:lnSpc>
                <a:spcPct val="90000"/>
              </a:lnSpc>
              <a:spcBef>
                <a:spcPct val="20000"/>
              </a:spcBef>
            </a:pPr>
            <a:r>
              <a:rPr lang="en-US" altLang="en-US" sz="2000"/>
              <a:t>Consider an example of five pairs of clusters</a:t>
            </a:r>
          </a:p>
        </p:txBody>
      </p:sp>
      <p:graphicFrame>
        <p:nvGraphicFramePr>
          <p:cNvPr id="38916" name="Object 4"/>
          <p:cNvGraphicFramePr>
            <a:graphicFrameLocks noChangeAspect="1"/>
          </p:cNvGraphicFramePr>
          <p:nvPr/>
        </p:nvGraphicFramePr>
        <p:xfrm>
          <a:off x="762000" y="2857500"/>
          <a:ext cx="8001000" cy="830263"/>
        </p:xfrm>
        <a:graphic>
          <a:graphicData uri="http://schemas.openxmlformats.org/presentationml/2006/ole">
            <mc:AlternateContent xmlns:mc="http://schemas.openxmlformats.org/markup-compatibility/2006">
              <mc:Choice xmlns:v="urn:schemas-microsoft-com:vml" Requires="v">
                <p:oleObj name="Bitmap Image" r:id="rId2" imgW="9259102" imgH="960203" progId="Paint.Picture">
                  <p:embed/>
                </p:oleObj>
              </mc:Choice>
              <mc:Fallback>
                <p:oleObj name="Bitmap Image" r:id="rId2" imgW="9259102" imgH="960203" progId="Paint.Picture">
                  <p:embed/>
                  <p:pic>
                    <p:nvPicPr>
                      <p:cNvPr id="38916" name="Object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2857500"/>
                        <a:ext cx="8001000" cy="830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a:xfrm>
            <a:off x="381000" y="152400"/>
            <a:ext cx="8280400" cy="552450"/>
          </a:xfrm>
        </p:spPr>
        <p:txBody>
          <a:bodyPr/>
          <a:lstStyle/>
          <a:p>
            <a:r>
              <a:rPr lang="en-US" altLang="en-US" sz="2800"/>
              <a:t>10 Clusters Example</a:t>
            </a:r>
          </a:p>
        </p:txBody>
      </p:sp>
      <p:pic>
        <p:nvPicPr>
          <p:cNvPr id="39939" name="Picture 4"/>
          <p:cNvPicPr>
            <a:picLocks noChangeAspect="1" noChangeArrowheads="1"/>
          </p:cNvPicPr>
          <p:nvPr/>
        </p:nvPicPr>
        <p:blipFill>
          <a:blip r:embed="rId2">
            <a:extLst>
              <a:ext uri="{28A0092B-C50C-407E-A947-70E740481C1C}">
                <a14:useLocalDpi xmlns:a14="http://schemas.microsoft.com/office/drawing/2010/main" val="0"/>
              </a:ext>
            </a:extLst>
          </a:blip>
          <a:srcRect l="16536" t="28661" r="6615" b="28661"/>
          <a:stretch>
            <a:fillRect/>
          </a:stretch>
        </p:blipFill>
        <p:spPr bwMode="auto">
          <a:xfrm>
            <a:off x="609600" y="1905000"/>
            <a:ext cx="8226425" cy="342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601541" name="Picture 5"/>
          <p:cNvPicPr>
            <a:picLocks noChangeAspect="1" noChangeArrowheads="1"/>
          </p:cNvPicPr>
          <p:nvPr/>
        </p:nvPicPr>
        <p:blipFill>
          <a:blip r:embed="rId3">
            <a:extLst>
              <a:ext uri="{28A0092B-C50C-407E-A947-70E740481C1C}">
                <a14:useLocalDpi xmlns:a14="http://schemas.microsoft.com/office/drawing/2010/main" val="0"/>
              </a:ext>
            </a:extLst>
          </a:blip>
          <a:srcRect l="16536" t="28661" r="6615" b="28661"/>
          <a:stretch>
            <a:fillRect/>
          </a:stretch>
        </p:blipFill>
        <p:spPr bwMode="auto">
          <a:xfrm>
            <a:off x="609600" y="1905000"/>
            <a:ext cx="8226425" cy="342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601542" name="Picture 6"/>
          <p:cNvPicPr>
            <a:picLocks noChangeAspect="1" noChangeArrowheads="1"/>
          </p:cNvPicPr>
          <p:nvPr/>
        </p:nvPicPr>
        <p:blipFill>
          <a:blip r:embed="rId4">
            <a:extLst>
              <a:ext uri="{28A0092B-C50C-407E-A947-70E740481C1C}">
                <a14:useLocalDpi xmlns:a14="http://schemas.microsoft.com/office/drawing/2010/main" val="0"/>
              </a:ext>
            </a:extLst>
          </a:blip>
          <a:srcRect l="16536" t="28661" r="6615" b="28661"/>
          <a:stretch>
            <a:fillRect/>
          </a:stretch>
        </p:blipFill>
        <p:spPr bwMode="auto">
          <a:xfrm>
            <a:off x="609600" y="1905000"/>
            <a:ext cx="8226425" cy="342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601543" name="Picture 7"/>
          <p:cNvPicPr>
            <a:picLocks noChangeAspect="1" noChangeArrowheads="1"/>
          </p:cNvPicPr>
          <p:nvPr/>
        </p:nvPicPr>
        <p:blipFill>
          <a:blip r:embed="rId5">
            <a:extLst>
              <a:ext uri="{28A0092B-C50C-407E-A947-70E740481C1C}">
                <a14:useLocalDpi xmlns:a14="http://schemas.microsoft.com/office/drawing/2010/main" val="0"/>
              </a:ext>
            </a:extLst>
          </a:blip>
          <a:srcRect l="16536" t="28661" r="6615" b="28661"/>
          <a:stretch>
            <a:fillRect/>
          </a:stretch>
        </p:blipFill>
        <p:spPr bwMode="auto">
          <a:xfrm>
            <a:off x="609600" y="1905000"/>
            <a:ext cx="8226425" cy="342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39943" name="Text Box 8"/>
          <p:cNvSpPr txBox="1">
            <a:spLocks noChangeArrowheads="1"/>
          </p:cNvSpPr>
          <p:nvPr/>
        </p:nvSpPr>
        <p:spPr bwMode="auto">
          <a:xfrm>
            <a:off x="685800" y="5957888"/>
            <a:ext cx="80010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pPr>
              <a:spcBef>
                <a:spcPct val="50000"/>
              </a:spcBef>
            </a:pPr>
            <a:r>
              <a:rPr lang="en-US" altLang="en-US" sz="1800"/>
              <a:t>Starting with two initial centroids in one cluster of each pair of clusters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1601541"/>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1601542"/>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16015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01543" grpId="0"/>
    </p:bldLst>
  </p:timing>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a:xfrm>
            <a:off x="381000" y="152400"/>
            <a:ext cx="8280400" cy="552450"/>
          </a:xfrm>
        </p:spPr>
        <p:txBody>
          <a:bodyPr/>
          <a:lstStyle/>
          <a:p>
            <a:r>
              <a:rPr lang="en-US" altLang="en-US" sz="2800"/>
              <a:t>10 Clusters Example</a:t>
            </a:r>
          </a:p>
        </p:txBody>
      </p:sp>
      <p:pic>
        <p:nvPicPr>
          <p:cNvPr id="4096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1063625"/>
            <a:ext cx="3354388" cy="2517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4096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4400" y="1063625"/>
            <a:ext cx="3354388" cy="2517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40965"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 y="3502025"/>
            <a:ext cx="3354388" cy="2517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40966"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24400" y="3502025"/>
            <a:ext cx="3354388" cy="2517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602567" name="Text Box 7"/>
          <p:cNvSpPr txBox="1">
            <a:spLocks noChangeArrowheads="1"/>
          </p:cNvSpPr>
          <p:nvPr/>
        </p:nvSpPr>
        <p:spPr bwMode="auto">
          <a:xfrm>
            <a:off x="685800" y="5957888"/>
            <a:ext cx="80010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pPr>
              <a:spcBef>
                <a:spcPct val="50000"/>
              </a:spcBef>
            </a:pPr>
            <a:r>
              <a:rPr lang="en-US" altLang="en-US" sz="1800"/>
              <a:t>Starting with two initial centroids in one cluster of each pair of clusters</a:t>
            </a:r>
          </a:p>
        </p:txBody>
      </p:sp>
    </p:spTree>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a:xfrm>
            <a:off x="381000" y="152400"/>
            <a:ext cx="8280400" cy="552450"/>
          </a:xfrm>
        </p:spPr>
        <p:txBody>
          <a:bodyPr/>
          <a:lstStyle/>
          <a:p>
            <a:r>
              <a:rPr lang="en-US" altLang="en-US" sz="2800"/>
              <a:t>10 Clusters Example</a:t>
            </a:r>
          </a:p>
        </p:txBody>
      </p:sp>
      <p:sp>
        <p:nvSpPr>
          <p:cNvPr id="41987" name="Text Box 3"/>
          <p:cNvSpPr txBox="1">
            <a:spLocks noChangeArrowheads="1"/>
          </p:cNvSpPr>
          <p:nvPr/>
        </p:nvSpPr>
        <p:spPr bwMode="auto">
          <a:xfrm>
            <a:off x="1066800" y="5943600"/>
            <a:ext cx="73152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pPr>
              <a:spcBef>
                <a:spcPct val="50000"/>
              </a:spcBef>
            </a:pPr>
            <a:endParaRPr lang="en-US" altLang="en-US"/>
          </a:p>
        </p:txBody>
      </p:sp>
      <p:sp>
        <p:nvSpPr>
          <p:cNvPr id="41988" name="Text Box 4"/>
          <p:cNvSpPr txBox="1">
            <a:spLocks noChangeArrowheads="1"/>
          </p:cNvSpPr>
          <p:nvPr/>
        </p:nvSpPr>
        <p:spPr bwMode="auto">
          <a:xfrm>
            <a:off x="228600" y="5410200"/>
            <a:ext cx="87630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pPr>
              <a:spcBef>
                <a:spcPct val="50000"/>
              </a:spcBef>
            </a:pPr>
            <a:r>
              <a:rPr lang="en-US" altLang="en-US" sz="1800"/>
              <a:t>Starting with some pairs of clusters having three initial centroids, while other have only one.</a:t>
            </a:r>
          </a:p>
        </p:txBody>
      </p:sp>
      <p:pic>
        <p:nvPicPr>
          <p:cNvPr id="41989" name="Picture 5"/>
          <p:cNvPicPr>
            <a:picLocks noChangeAspect="1" noChangeArrowheads="1"/>
          </p:cNvPicPr>
          <p:nvPr/>
        </p:nvPicPr>
        <p:blipFill>
          <a:blip r:embed="rId2">
            <a:extLst>
              <a:ext uri="{28A0092B-C50C-407E-A947-70E740481C1C}">
                <a14:useLocalDpi xmlns:a14="http://schemas.microsoft.com/office/drawing/2010/main" val="0"/>
              </a:ext>
            </a:extLst>
          </a:blip>
          <a:srcRect l="16536" t="30865" r="8267" b="30865"/>
          <a:stretch>
            <a:fillRect/>
          </a:stretch>
        </p:blipFill>
        <p:spPr bwMode="auto">
          <a:xfrm>
            <a:off x="228600" y="1447800"/>
            <a:ext cx="8620125" cy="328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603590" name="Picture 6"/>
          <p:cNvPicPr>
            <a:picLocks noChangeAspect="1" noChangeArrowheads="1"/>
          </p:cNvPicPr>
          <p:nvPr/>
        </p:nvPicPr>
        <p:blipFill>
          <a:blip r:embed="rId3">
            <a:extLst>
              <a:ext uri="{28A0092B-C50C-407E-A947-70E740481C1C}">
                <a14:useLocalDpi xmlns:a14="http://schemas.microsoft.com/office/drawing/2010/main" val="0"/>
              </a:ext>
            </a:extLst>
          </a:blip>
          <a:srcRect l="16536" t="30865" r="8267" b="30865"/>
          <a:stretch>
            <a:fillRect/>
          </a:stretch>
        </p:blipFill>
        <p:spPr bwMode="auto">
          <a:xfrm>
            <a:off x="228600" y="1447800"/>
            <a:ext cx="8620125" cy="328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603591" name="Picture 7"/>
          <p:cNvPicPr>
            <a:picLocks noChangeAspect="1" noChangeArrowheads="1"/>
          </p:cNvPicPr>
          <p:nvPr/>
        </p:nvPicPr>
        <p:blipFill>
          <a:blip r:embed="rId4">
            <a:extLst>
              <a:ext uri="{28A0092B-C50C-407E-A947-70E740481C1C}">
                <a14:useLocalDpi xmlns:a14="http://schemas.microsoft.com/office/drawing/2010/main" val="0"/>
              </a:ext>
            </a:extLst>
          </a:blip>
          <a:srcRect l="16536" t="30865" r="8267" b="30865"/>
          <a:stretch>
            <a:fillRect/>
          </a:stretch>
        </p:blipFill>
        <p:spPr bwMode="auto">
          <a:xfrm>
            <a:off x="228600" y="1447800"/>
            <a:ext cx="8620125" cy="328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603592" name="Picture 8"/>
          <p:cNvPicPr>
            <a:picLocks noChangeAspect="1" noChangeArrowheads="1"/>
          </p:cNvPicPr>
          <p:nvPr/>
        </p:nvPicPr>
        <p:blipFill>
          <a:blip r:embed="rId5">
            <a:extLst>
              <a:ext uri="{28A0092B-C50C-407E-A947-70E740481C1C}">
                <a14:useLocalDpi xmlns:a14="http://schemas.microsoft.com/office/drawing/2010/main" val="0"/>
              </a:ext>
            </a:extLst>
          </a:blip>
          <a:srcRect l="16536" t="30865" r="8267" b="30865"/>
          <a:stretch>
            <a:fillRect/>
          </a:stretch>
        </p:blipFill>
        <p:spPr bwMode="auto">
          <a:xfrm>
            <a:off x="228600" y="1447800"/>
            <a:ext cx="8620125" cy="328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160359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1603591"/>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16035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03591" grpId="0"/>
    </p:bldLst>
  </p:timing>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a:xfrm>
            <a:off x="381000" y="152400"/>
            <a:ext cx="8280400" cy="552450"/>
          </a:xfrm>
        </p:spPr>
        <p:txBody>
          <a:bodyPr/>
          <a:lstStyle/>
          <a:p>
            <a:r>
              <a:rPr lang="en-US" altLang="en-US" sz="2800"/>
              <a:t>10 Clusters Example</a:t>
            </a:r>
          </a:p>
        </p:txBody>
      </p:sp>
      <p:sp>
        <p:nvSpPr>
          <p:cNvPr id="43011" name="Text Box 3"/>
          <p:cNvSpPr txBox="1">
            <a:spLocks noChangeArrowheads="1"/>
          </p:cNvSpPr>
          <p:nvPr/>
        </p:nvSpPr>
        <p:spPr bwMode="auto">
          <a:xfrm>
            <a:off x="1066800" y="5943600"/>
            <a:ext cx="73152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pPr>
              <a:spcBef>
                <a:spcPct val="50000"/>
              </a:spcBef>
            </a:pPr>
            <a:endParaRPr lang="en-US" altLang="en-US"/>
          </a:p>
        </p:txBody>
      </p:sp>
      <p:sp>
        <p:nvSpPr>
          <p:cNvPr id="43012" name="Text Box 4"/>
          <p:cNvSpPr txBox="1">
            <a:spLocks noChangeArrowheads="1"/>
          </p:cNvSpPr>
          <p:nvPr/>
        </p:nvSpPr>
        <p:spPr bwMode="auto">
          <a:xfrm>
            <a:off x="685800" y="5957888"/>
            <a:ext cx="80010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pPr>
              <a:spcBef>
                <a:spcPct val="50000"/>
              </a:spcBef>
            </a:pPr>
            <a:r>
              <a:rPr lang="en-US" altLang="en-US"/>
              <a:t>Starting with some pairs of clusters having three initial centroids, while other have only one.</a:t>
            </a:r>
          </a:p>
        </p:txBody>
      </p:sp>
      <p:pic>
        <p:nvPicPr>
          <p:cNvPr id="43013"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990600"/>
            <a:ext cx="3354388" cy="2517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4301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5213" y="990600"/>
            <a:ext cx="3354387" cy="2517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43015"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4400" y="3352800"/>
            <a:ext cx="3354388" cy="2517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43016" name="Picture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76800" y="3352800"/>
            <a:ext cx="3354388" cy="2517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p:txBody>
          <a:bodyPr/>
          <a:lstStyle/>
          <a:p>
            <a:r>
              <a:rPr lang="en-US" altLang="en-US"/>
              <a:t>Solutions to Initial Centroids Problem</a:t>
            </a:r>
          </a:p>
        </p:txBody>
      </p:sp>
      <p:sp>
        <p:nvSpPr>
          <p:cNvPr id="44035" name="Rectangle 3"/>
          <p:cNvSpPr>
            <a:spLocks noGrp="1" noChangeArrowheads="1"/>
          </p:cNvSpPr>
          <p:nvPr>
            <p:ph type="body" idx="1"/>
          </p:nvPr>
        </p:nvSpPr>
        <p:spPr/>
        <p:txBody>
          <a:bodyPr>
            <a:normAutofit lnSpcReduction="10000"/>
          </a:bodyPr>
          <a:lstStyle/>
          <a:p>
            <a:pPr>
              <a:lnSpc>
                <a:spcPct val="90000"/>
              </a:lnSpc>
              <a:defRPr/>
            </a:pPr>
            <a:r>
              <a:rPr lang="en-US" dirty="0"/>
              <a:t>Multiple runs</a:t>
            </a:r>
          </a:p>
          <a:p>
            <a:pPr lvl="1">
              <a:lnSpc>
                <a:spcPct val="90000"/>
              </a:lnSpc>
              <a:defRPr/>
            </a:pPr>
            <a:r>
              <a:rPr lang="en-US" dirty="0"/>
              <a:t>Helps, but probability is not on your side</a:t>
            </a:r>
          </a:p>
          <a:p>
            <a:pPr>
              <a:lnSpc>
                <a:spcPct val="90000"/>
              </a:lnSpc>
              <a:defRPr/>
            </a:pPr>
            <a:r>
              <a:rPr lang="en-US" dirty="0"/>
              <a:t>Sample and use hierarchical clustering to determine initial centroids</a:t>
            </a:r>
          </a:p>
          <a:p>
            <a:pPr>
              <a:lnSpc>
                <a:spcPct val="90000"/>
              </a:lnSpc>
              <a:defRPr/>
            </a:pPr>
            <a:r>
              <a:rPr lang="en-US" dirty="0"/>
              <a:t>Select more than k initial centroids and then select among these initial centroids</a:t>
            </a:r>
          </a:p>
          <a:p>
            <a:pPr lvl="1">
              <a:lnSpc>
                <a:spcPct val="90000"/>
              </a:lnSpc>
              <a:defRPr/>
            </a:pPr>
            <a:r>
              <a:rPr lang="en-US" dirty="0"/>
              <a:t>Select most widely separated</a:t>
            </a:r>
          </a:p>
          <a:p>
            <a:pPr>
              <a:lnSpc>
                <a:spcPct val="90000"/>
              </a:lnSpc>
              <a:defRPr/>
            </a:pPr>
            <a:r>
              <a:rPr lang="en-US" dirty="0" err="1"/>
              <a:t>Postprocessing</a:t>
            </a:r>
            <a:endParaRPr lang="en-US" dirty="0"/>
          </a:p>
          <a:p>
            <a:pPr>
              <a:lnSpc>
                <a:spcPct val="90000"/>
              </a:lnSpc>
              <a:defRPr/>
            </a:pPr>
            <a:r>
              <a:rPr lang="en-US" dirty="0"/>
              <a:t>Generate a larger number of clusters and then perform a hierarchical clustering</a:t>
            </a:r>
          </a:p>
          <a:p>
            <a:pPr>
              <a:lnSpc>
                <a:spcPct val="90000"/>
              </a:lnSpc>
              <a:defRPr/>
            </a:pPr>
            <a:r>
              <a:rPr lang="en-US" dirty="0"/>
              <a:t>Bisecting K-means</a:t>
            </a:r>
          </a:p>
          <a:p>
            <a:pPr lvl="1">
              <a:lnSpc>
                <a:spcPct val="90000"/>
              </a:lnSpc>
              <a:defRPr/>
            </a:pPr>
            <a:r>
              <a:rPr lang="en-US" dirty="0"/>
              <a:t>Not as susceptible to initialization issues</a:t>
            </a:r>
          </a:p>
        </p:txBody>
      </p:sp>
    </p:spTree>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381000" y="152400"/>
            <a:ext cx="8280400" cy="552450"/>
          </a:xfrm>
        </p:spPr>
        <p:txBody>
          <a:bodyPr/>
          <a:lstStyle/>
          <a:p>
            <a:r>
              <a:rPr lang="en-US" altLang="en-US" sz="2800"/>
              <a:t>K-means++</a:t>
            </a:r>
            <a:endParaRPr lang="en-US" altLang="en-US" sz="2800" dirty="0"/>
          </a:p>
        </p:txBody>
      </p:sp>
      <mc:AlternateContent xmlns:mc="http://schemas.openxmlformats.org/markup-compatibility/2006" xmlns:a14="http://schemas.microsoft.com/office/drawing/2010/main">
        <mc:Choice Requires="a14">
          <p:sp>
            <p:nvSpPr>
              <p:cNvPr id="21507" name="Rectangle 3"/>
              <p:cNvSpPr>
                <a:spLocks noGrp="1" noChangeArrowheads="1"/>
              </p:cNvSpPr>
              <p:nvPr>
                <p:ph type="body" idx="1"/>
              </p:nvPr>
            </p:nvSpPr>
            <p:spPr>
              <a:xfrm>
                <a:off x="639763" y="1143000"/>
                <a:ext cx="8001000" cy="2057400"/>
              </a:xfrm>
            </p:spPr>
            <p:txBody>
              <a:bodyPr/>
              <a:lstStyle/>
              <a:p>
                <a:pPr marL="533400" indent="-533400">
                  <a:lnSpc>
                    <a:spcPct val="90000"/>
                  </a:lnSpc>
                  <a:spcBef>
                    <a:spcPct val="20000"/>
                  </a:spcBef>
                </a:pPr>
                <a:r>
                  <a:rPr lang="en-US" altLang="en-US" sz="2200" dirty="0"/>
                  <a:t>This approach can be slower than random initialization, but very consistently produces better results in terms of SSE</a:t>
                </a:r>
              </a:p>
              <a:p>
                <a:pPr marL="1041400" lvl="1" indent="-533400">
                  <a:lnSpc>
                    <a:spcPct val="90000"/>
                  </a:lnSpc>
                  <a:spcBef>
                    <a:spcPct val="20000"/>
                  </a:spcBef>
                </a:pPr>
                <a:r>
                  <a:rPr lang="en-US" altLang="en-US" sz="1800" dirty="0"/>
                  <a:t>The k-means++ algorithm guarantees an approximation ratio </a:t>
                </a:r>
                <a:br>
                  <a:rPr lang="en-US" altLang="en-US" sz="1800" dirty="0"/>
                </a:br>
                <a:r>
                  <a:rPr lang="en-US" altLang="en-US" sz="1800" dirty="0"/>
                  <a:t>O(log k) in expectation, where k is the number of centers</a:t>
                </a:r>
              </a:p>
              <a:p>
                <a:pPr marL="533400" indent="-533400">
                  <a:lnSpc>
                    <a:spcPct val="90000"/>
                  </a:lnSpc>
                  <a:spcBef>
                    <a:spcPct val="20000"/>
                  </a:spcBef>
                </a:pPr>
                <a:r>
                  <a:rPr lang="en-US" altLang="en-US" sz="2200" dirty="0"/>
                  <a:t>To select a set of initial centroids, </a:t>
                </a:r>
                <a:r>
                  <a:rPr lang="en-US" altLang="en-US" sz="2200" i="1" dirty="0"/>
                  <a:t>C</a:t>
                </a:r>
                <a:r>
                  <a:rPr lang="en-US" altLang="en-US" sz="2200" dirty="0"/>
                  <a:t>, perform the following</a:t>
                </a:r>
                <a:br>
                  <a:rPr lang="en-US" altLang="en-US" sz="2200" dirty="0"/>
                </a:br>
                <a:endParaRPr lang="en-US" altLang="en-US" sz="1000" dirty="0"/>
              </a:p>
              <a:p>
                <a:pPr marL="457200" indent="-457200">
                  <a:lnSpc>
                    <a:spcPct val="90000"/>
                  </a:lnSpc>
                  <a:spcBef>
                    <a:spcPct val="20000"/>
                  </a:spcBef>
                  <a:buFont typeface="+mj-lt"/>
                  <a:buAutoNum type="arabicPeriod"/>
                </a:pPr>
                <a:r>
                  <a:rPr lang="en-US" altLang="en-US" sz="1800" dirty="0"/>
                  <a:t>Select an initial point at random to be the first centroid</a:t>
                </a:r>
              </a:p>
              <a:p>
                <a:pPr marL="457200" indent="-457200">
                  <a:lnSpc>
                    <a:spcPct val="90000"/>
                  </a:lnSpc>
                  <a:spcBef>
                    <a:spcPct val="20000"/>
                  </a:spcBef>
                  <a:buFont typeface="+mj-lt"/>
                  <a:buAutoNum type="arabicPeriod"/>
                </a:pPr>
                <a:r>
                  <a:rPr lang="en-US" altLang="en-US" sz="1800" dirty="0"/>
                  <a:t>For k – 1 steps</a:t>
                </a:r>
              </a:p>
              <a:p>
                <a:pPr marL="457200" indent="-457200">
                  <a:lnSpc>
                    <a:spcPct val="90000"/>
                  </a:lnSpc>
                  <a:spcBef>
                    <a:spcPct val="20000"/>
                  </a:spcBef>
                  <a:buFont typeface="+mj-lt"/>
                  <a:buAutoNum type="arabicPeriod"/>
                  <a:tabLst>
                    <a:tab pos="457200" algn="l"/>
                  </a:tabLst>
                </a:pPr>
                <a:r>
                  <a:rPr lang="en-US" altLang="en-US" sz="1800" dirty="0"/>
                  <a:t>	For each of the N points, x</a:t>
                </a:r>
                <a:r>
                  <a:rPr lang="en-US" altLang="en-US" sz="1800" i="1" baseline="-25000" dirty="0">
                    <a:latin typeface="Times New Roman" panose="02020603050405020304" pitchFamily="18" charset="0"/>
                    <a:ea typeface="Cambria Math" panose="02040503050406030204" pitchFamily="18" charset="0"/>
                    <a:cs typeface="Times New Roman" panose="02020603050405020304" pitchFamily="18" charset="0"/>
                  </a:rPr>
                  <a:t>i</a:t>
                </a:r>
                <a:r>
                  <a:rPr lang="en-US" altLang="en-US" sz="1800" dirty="0">
                    <a:latin typeface="Times New Roman" panose="02020603050405020304" pitchFamily="18" charset="0"/>
                    <a:ea typeface="Cambria Math" panose="02040503050406030204" pitchFamily="18" charset="0"/>
                    <a:cs typeface="Times New Roman" panose="02020603050405020304" pitchFamily="18" charset="0"/>
                  </a:rPr>
                  <a:t>,</a:t>
                </a:r>
                <a:r>
                  <a:rPr lang="en-US" altLang="en-US" sz="1800" i="1" dirty="0">
                    <a:latin typeface="Times New Roman" panose="02020603050405020304" pitchFamily="18" charset="0"/>
                    <a:ea typeface="Cambria Math" panose="02040503050406030204" pitchFamily="18" charset="0"/>
                    <a:cs typeface="Times New Roman" panose="02020603050405020304" pitchFamily="18" charset="0"/>
                  </a:rPr>
                  <a:t> </a:t>
                </a:r>
                <a:r>
                  <a:rPr lang="en-US" altLang="en-US" sz="1800" dirty="0">
                    <a:latin typeface="Times New Roman" panose="02020603050405020304" pitchFamily="18" charset="0"/>
                    <a:ea typeface="Cambria Math" panose="02040503050406030204" pitchFamily="18" charset="0"/>
                    <a:cs typeface="Times New Roman" panose="02020603050405020304" pitchFamily="18" charset="0"/>
                  </a:rPr>
                  <a:t>1 ≤ </a:t>
                </a:r>
                <a:r>
                  <a:rPr lang="en-US" altLang="en-US" sz="1800" i="1" dirty="0" err="1">
                    <a:latin typeface="Times New Roman" panose="02020603050405020304" pitchFamily="18" charset="0"/>
                    <a:ea typeface="Cambria Math" panose="02040503050406030204" pitchFamily="18" charset="0"/>
                    <a:cs typeface="Times New Roman" panose="02020603050405020304" pitchFamily="18" charset="0"/>
                  </a:rPr>
                  <a:t>i</a:t>
                </a:r>
                <a:r>
                  <a:rPr lang="en-US" altLang="en-US" sz="1800" i="1" dirty="0">
                    <a:latin typeface="Times New Roman" panose="02020603050405020304" pitchFamily="18" charset="0"/>
                    <a:ea typeface="Cambria Math" panose="02040503050406030204" pitchFamily="18" charset="0"/>
                    <a:cs typeface="Times New Roman" panose="02020603050405020304" pitchFamily="18" charset="0"/>
                  </a:rPr>
                  <a:t> </a:t>
                </a:r>
                <a:r>
                  <a:rPr lang="en-US" altLang="en-US" sz="1800" dirty="0">
                    <a:latin typeface="Times New Roman" panose="02020603050405020304" pitchFamily="18" charset="0"/>
                    <a:ea typeface="Cambria Math" panose="02040503050406030204" pitchFamily="18" charset="0"/>
                    <a:cs typeface="Times New Roman" panose="02020603050405020304" pitchFamily="18" charset="0"/>
                  </a:rPr>
                  <a:t>≤ N, </a:t>
                </a:r>
                <a:r>
                  <a:rPr lang="en-US" altLang="en-US" sz="1800" dirty="0"/>
                  <a:t>find the minimum squared</a:t>
                </a:r>
                <a:br>
                  <a:rPr lang="en-US" altLang="en-US" sz="1800" dirty="0"/>
                </a:br>
                <a:r>
                  <a:rPr lang="en-US" altLang="en-US" sz="1800" dirty="0"/>
                  <a:t>	distance to the currently selected centroids, </a:t>
                </a:r>
                <a:r>
                  <a:rPr lang="en-US" altLang="en-US" sz="1800" i="1" dirty="0"/>
                  <a:t>C</a:t>
                </a:r>
                <a:r>
                  <a:rPr lang="en-US" altLang="en-US" sz="1800" i="1" baseline="-25000" dirty="0"/>
                  <a:t>1</a:t>
                </a:r>
                <a:r>
                  <a:rPr lang="en-US" altLang="en-US" sz="1800" i="1" dirty="0"/>
                  <a:t>, …, </a:t>
                </a:r>
                <a:r>
                  <a:rPr lang="en-US" altLang="en-US" sz="1800" i="1" dirty="0" err="1"/>
                  <a:t>C</a:t>
                </a:r>
                <a:r>
                  <a:rPr lang="en-US" altLang="en-US" sz="1800" i="1" baseline="-25000" dirty="0" err="1"/>
                  <a:t>j</a:t>
                </a:r>
                <a:r>
                  <a:rPr lang="en-US" altLang="en-US" sz="1800" baseline="-25000" dirty="0"/>
                  <a:t>, </a:t>
                </a:r>
                <a:r>
                  <a:rPr lang="en-US" altLang="en-US" sz="1800" dirty="0">
                    <a:latin typeface="Times New Roman" panose="02020603050405020304" pitchFamily="18" charset="0"/>
                    <a:ea typeface="Cambria Math" panose="02040503050406030204" pitchFamily="18" charset="0"/>
                    <a:cs typeface="Times New Roman" panose="02020603050405020304" pitchFamily="18" charset="0"/>
                  </a:rPr>
                  <a:t>1 ≤ </a:t>
                </a:r>
                <a:r>
                  <a:rPr lang="en-US" altLang="en-US" sz="1800" i="1" dirty="0">
                    <a:latin typeface="Times New Roman" panose="02020603050405020304" pitchFamily="18" charset="0"/>
                    <a:ea typeface="Cambria Math" panose="02040503050406030204" pitchFamily="18" charset="0"/>
                    <a:cs typeface="Times New Roman" panose="02020603050405020304" pitchFamily="18" charset="0"/>
                  </a:rPr>
                  <a:t>j </a:t>
                </a:r>
                <a:r>
                  <a:rPr lang="en-US" altLang="en-US" sz="1800" dirty="0">
                    <a:latin typeface="Times New Roman" panose="02020603050405020304" pitchFamily="18" charset="0"/>
                    <a:ea typeface="Cambria Math" panose="02040503050406030204" pitchFamily="18" charset="0"/>
                    <a:cs typeface="Times New Roman" panose="02020603050405020304" pitchFamily="18" charset="0"/>
                  </a:rPr>
                  <a:t>&lt; k,</a:t>
                </a:r>
                <a:r>
                  <a:rPr lang="en-US" altLang="en-US" sz="1800" dirty="0"/>
                  <a:t> </a:t>
                </a:r>
                <a:br>
                  <a:rPr lang="en-US" altLang="en-US" sz="1800" dirty="0"/>
                </a:br>
                <a:r>
                  <a:rPr lang="en-US" altLang="en-US" sz="1800" dirty="0"/>
                  <a:t>	i.e.,</a:t>
                </a:r>
                <a14:m>
                  <m:oMath xmlns:m="http://schemas.openxmlformats.org/officeDocument/2006/math">
                    <m:func>
                      <m:funcPr>
                        <m:ctrlPr>
                          <a:rPr lang="en-US" altLang="en-US" sz="1800" i="1">
                            <a:latin typeface="Cambria Math" panose="02040503050406030204" pitchFamily="18" charset="0"/>
                          </a:rPr>
                        </m:ctrlPr>
                      </m:funcPr>
                      <m:fName>
                        <m:limLow>
                          <m:limLowPr>
                            <m:ctrlPr>
                              <a:rPr lang="en-US" altLang="en-US" sz="1800" i="1">
                                <a:latin typeface="Cambria Math" panose="02040503050406030204" pitchFamily="18" charset="0"/>
                              </a:rPr>
                            </m:ctrlPr>
                          </m:limLowPr>
                          <m:e>
                            <m:r>
                              <m:rPr>
                                <m:sty m:val="p"/>
                              </m:rPr>
                              <a:rPr lang="en-US" altLang="en-US" sz="1800">
                                <a:latin typeface="Cambria Math"/>
                              </a:rPr>
                              <m:t>min</m:t>
                            </m:r>
                          </m:e>
                          <m:lim>
                            <m:r>
                              <a:rPr lang="en-US" altLang="en-US" sz="1800" i="1">
                                <a:latin typeface="Cambria Math"/>
                              </a:rPr>
                              <m:t>𝑗</m:t>
                            </m:r>
                          </m:lim>
                        </m:limLow>
                      </m:fName>
                      <m:e>
                        <m:r>
                          <m:rPr>
                            <m:nor/>
                          </m:rPr>
                          <a:rPr lang="en-US" altLang="en-US" sz="1800" dirty="0"/>
                          <m:t>d</m:t>
                        </m:r>
                        <m:r>
                          <m:rPr>
                            <m:nor/>
                          </m:rPr>
                          <a:rPr lang="en-US" altLang="en-US" sz="1800" baseline="30000" dirty="0"/>
                          <m:t>2</m:t>
                        </m:r>
                        <m:r>
                          <m:rPr>
                            <m:nor/>
                          </m:rPr>
                          <a:rPr lang="en-US" altLang="en-US" sz="1800" dirty="0"/>
                          <m:t>( </m:t>
                        </m:r>
                        <m:r>
                          <m:rPr>
                            <m:nor/>
                          </m:rPr>
                          <a:rPr lang="en-US" altLang="en-US" sz="1800" i="1" dirty="0"/>
                          <m:t>C</m:t>
                        </m:r>
                        <m:r>
                          <m:rPr>
                            <m:nor/>
                          </m:rPr>
                          <a:rPr lang="en-US" altLang="en-US" sz="1800" i="1" baseline="-25000" dirty="0"/>
                          <m:t>j</m:t>
                        </m:r>
                        <m:r>
                          <m:rPr>
                            <m:nor/>
                          </m:rPr>
                          <a:rPr lang="en-US" altLang="en-US" sz="1800" dirty="0"/>
                          <m:t>, </m:t>
                        </m:r>
                        <m:r>
                          <m:rPr>
                            <m:nor/>
                          </m:rPr>
                          <a:rPr lang="en-US" altLang="en-US" sz="1800" b="0" i="1" dirty="0" smtClean="0"/>
                          <m:t>x</m:t>
                        </m:r>
                        <m:r>
                          <m:rPr>
                            <m:nor/>
                          </m:rPr>
                          <a:rPr lang="en-US" altLang="en-US" sz="1800" i="1" baseline="-25000" dirty="0">
                            <a:latin typeface="Times New Roman" panose="02020603050405020304" pitchFamily="18" charset="0"/>
                            <a:cs typeface="Times New Roman" panose="02020603050405020304" pitchFamily="18" charset="0"/>
                          </a:rPr>
                          <m:t>i</m:t>
                        </m:r>
                        <m:r>
                          <m:rPr>
                            <m:nor/>
                          </m:rPr>
                          <a:rPr lang="en-US" altLang="en-US" sz="1800" dirty="0"/>
                          <m:t> )</m:t>
                        </m:r>
                      </m:e>
                    </m:func>
                    <m:r>
                      <m:rPr>
                        <m:nor/>
                      </m:rPr>
                      <a:rPr lang="en-US" altLang="en-US" sz="1800">
                        <a:latin typeface="Cambria Math"/>
                      </a:rPr>
                      <m:t> </m:t>
                    </m:r>
                  </m:oMath>
                </a14:m>
                <a:endParaRPr lang="en-US" altLang="en-US" sz="1800" baseline="30000" dirty="0"/>
              </a:p>
              <a:p>
                <a:pPr marL="342900">
                  <a:lnSpc>
                    <a:spcPct val="90000"/>
                  </a:lnSpc>
                  <a:spcBef>
                    <a:spcPct val="20000"/>
                  </a:spcBef>
                  <a:buFont typeface="+mj-lt"/>
                  <a:buAutoNum type="arabicPeriod"/>
                </a:pPr>
                <a:r>
                  <a:rPr lang="en-US" altLang="en-US" sz="1800" dirty="0"/>
                  <a:t>	Randomly select a new centroid by choosing a point with probability</a:t>
                </a:r>
                <a:br>
                  <a:rPr lang="en-US" altLang="en-US" sz="1800" dirty="0"/>
                </a:br>
                <a:r>
                  <a:rPr lang="en-US" altLang="en-US" sz="1800" dirty="0"/>
                  <a:t>	proportional to </a:t>
                </a:r>
                <a14:m>
                  <m:oMath xmlns:m="http://schemas.openxmlformats.org/officeDocument/2006/math">
                    <m:f>
                      <m:fPr>
                        <m:ctrlPr>
                          <a:rPr lang="en-US" altLang="en-US" sz="1800" i="1" smtClean="0">
                            <a:latin typeface="Cambria Math" panose="02040503050406030204" pitchFamily="18" charset="0"/>
                          </a:rPr>
                        </m:ctrlPr>
                      </m:fPr>
                      <m:num>
                        <m:func>
                          <m:funcPr>
                            <m:ctrlPr>
                              <a:rPr lang="en-US" altLang="en-US" sz="1800" i="1">
                                <a:latin typeface="Cambria Math" panose="02040503050406030204" pitchFamily="18" charset="0"/>
                              </a:rPr>
                            </m:ctrlPr>
                          </m:funcPr>
                          <m:fName>
                            <m:limLow>
                              <m:limLowPr>
                                <m:ctrlPr>
                                  <a:rPr lang="en-US" altLang="en-US" sz="1800" i="1">
                                    <a:latin typeface="Cambria Math" panose="02040503050406030204" pitchFamily="18" charset="0"/>
                                  </a:rPr>
                                </m:ctrlPr>
                              </m:limLowPr>
                              <m:e>
                                <m:r>
                                  <m:rPr>
                                    <m:sty m:val="p"/>
                                  </m:rPr>
                                  <a:rPr lang="en-US" altLang="en-US" sz="1800">
                                    <a:latin typeface="Cambria Math"/>
                                  </a:rPr>
                                  <m:t>min</m:t>
                                </m:r>
                              </m:e>
                              <m:lim>
                                <m:r>
                                  <a:rPr lang="en-US" altLang="en-US" sz="1800" i="1">
                                    <a:latin typeface="Cambria Math"/>
                                  </a:rPr>
                                  <m:t>𝑗</m:t>
                                </m:r>
                              </m:lim>
                            </m:limLow>
                          </m:fName>
                          <m:e>
                            <m:r>
                              <m:rPr>
                                <m:nor/>
                              </m:rPr>
                              <a:rPr lang="en-US" altLang="en-US" sz="1800" dirty="0"/>
                              <m:t>d</m:t>
                            </m:r>
                            <m:r>
                              <m:rPr>
                                <m:nor/>
                              </m:rPr>
                              <a:rPr lang="en-US" altLang="en-US" sz="1800" baseline="30000" dirty="0"/>
                              <m:t>2</m:t>
                            </m:r>
                            <m:r>
                              <m:rPr>
                                <m:nor/>
                              </m:rPr>
                              <a:rPr lang="en-US" altLang="en-US" sz="1800" dirty="0"/>
                              <m:t>( </m:t>
                            </m:r>
                            <m:r>
                              <m:rPr>
                                <m:nor/>
                              </m:rPr>
                              <a:rPr lang="en-US" altLang="en-US" sz="1800" i="1" dirty="0"/>
                              <m:t>C</m:t>
                            </m:r>
                            <m:r>
                              <m:rPr>
                                <m:nor/>
                              </m:rPr>
                              <a:rPr lang="en-US" altLang="en-US" sz="1800" i="1" baseline="-25000" dirty="0"/>
                              <m:t>j</m:t>
                            </m:r>
                            <m:r>
                              <m:rPr>
                                <m:nor/>
                              </m:rPr>
                              <a:rPr lang="en-US" altLang="en-US" sz="1800" dirty="0"/>
                              <m:t>, </m:t>
                            </m:r>
                            <m:r>
                              <m:rPr>
                                <m:nor/>
                              </m:rPr>
                              <a:rPr lang="en-US" altLang="en-US" sz="1800" i="1" dirty="0"/>
                              <m:t>x</m:t>
                            </m:r>
                            <m:r>
                              <m:rPr>
                                <m:nor/>
                              </m:rPr>
                              <a:rPr lang="en-US" altLang="en-US" sz="1800" i="1" baseline="-25000" dirty="0">
                                <a:latin typeface="Times New Roman" panose="02020603050405020304" pitchFamily="18" charset="0"/>
                                <a:cs typeface="Times New Roman" panose="02020603050405020304" pitchFamily="18" charset="0"/>
                              </a:rPr>
                              <m:t>i</m:t>
                            </m:r>
                            <m:r>
                              <m:rPr>
                                <m:nor/>
                              </m:rPr>
                              <a:rPr lang="en-US" altLang="en-US" sz="1800" dirty="0"/>
                              <m:t> )</m:t>
                            </m:r>
                          </m:e>
                        </m:func>
                      </m:num>
                      <m:den>
                        <m:nary>
                          <m:naryPr>
                            <m:chr m:val="∑"/>
                            <m:supHide m:val="on"/>
                            <m:ctrlPr>
                              <a:rPr lang="en-US" altLang="en-US" sz="1800" i="1" smtClean="0">
                                <a:latin typeface="Cambria Math" panose="02040503050406030204" pitchFamily="18" charset="0"/>
                              </a:rPr>
                            </m:ctrlPr>
                          </m:naryPr>
                          <m:sub>
                            <m:r>
                              <a:rPr lang="en-US" altLang="en-US" sz="1800" b="0" i="1" smtClean="0">
                                <a:latin typeface="Cambria Math"/>
                              </a:rPr>
                              <m:t>𝑖</m:t>
                            </m:r>
                          </m:sub>
                          <m:sup/>
                          <m:e>
                            <m:func>
                              <m:funcPr>
                                <m:ctrlPr>
                                  <a:rPr lang="en-US" altLang="en-US" sz="1800" i="1">
                                    <a:latin typeface="Cambria Math" panose="02040503050406030204" pitchFamily="18" charset="0"/>
                                  </a:rPr>
                                </m:ctrlPr>
                              </m:funcPr>
                              <m:fName>
                                <m:limLow>
                                  <m:limLowPr>
                                    <m:ctrlPr>
                                      <a:rPr lang="en-US" altLang="en-US" sz="1800" i="1">
                                        <a:latin typeface="Cambria Math" panose="02040503050406030204" pitchFamily="18" charset="0"/>
                                      </a:rPr>
                                    </m:ctrlPr>
                                  </m:limLowPr>
                                  <m:e>
                                    <m:r>
                                      <m:rPr>
                                        <m:sty m:val="p"/>
                                      </m:rPr>
                                      <a:rPr lang="en-US" altLang="en-US" sz="1800">
                                        <a:latin typeface="Cambria Math"/>
                                      </a:rPr>
                                      <m:t>min</m:t>
                                    </m:r>
                                  </m:e>
                                  <m:lim>
                                    <m:r>
                                      <a:rPr lang="en-US" altLang="en-US" sz="1800" i="1">
                                        <a:latin typeface="Cambria Math"/>
                                      </a:rPr>
                                      <m:t>𝑗</m:t>
                                    </m:r>
                                  </m:lim>
                                </m:limLow>
                              </m:fName>
                              <m:e>
                                <m:r>
                                  <m:rPr>
                                    <m:nor/>
                                  </m:rPr>
                                  <a:rPr lang="en-US" altLang="en-US" sz="1800" dirty="0"/>
                                  <m:t>d</m:t>
                                </m:r>
                                <m:r>
                                  <m:rPr>
                                    <m:nor/>
                                  </m:rPr>
                                  <a:rPr lang="en-US" altLang="en-US" sz="1800" baseline="30000" dirty="0"/>
                                  <m:t>2</m:t>
                                </m:r>
                                <m:r>
                                  <m:rPr>
                                    <m:nor/>
                                  </m:rPr>
                                  <a:rPr lang="en-US" altLang="en-US" sz="1800" dirty="0"/>
                                  <m:t>( </m:t>
                                </m:r>
                                <m:r>
                                  <m:rPr>
                                    <m:nor/>
                                  </m:rPr>
                                  <a:rPr lang="en-US" altLang="en-US" sz="1800" i="1" dirty="0"/>
                                  <m:t>C</m:t>
                                </m:r>
                                <m:r>
                                  <m:rPr>
                                    <m:nor/>
                                  </m:rPr>
                                  <a:rPr lang="en-US" altLang="en-US" sz="1800" i="1" baseline="-25000" dirty="0"/>
                                  <m:t>j</m:t>
                                </m:r>
                                <m:r>
                                  <m:rPr>
                                    <m:nor/>
                                  </m:rPr>
                                  <a:rPr lang="en-US" altLang="en-US" sz="1800" dirty="0"/>
                                  <m:t>, </m:t>
                                </m:r>
                                <m:r>
                                  <m:rPr>
                                    <m:nor/>
                                  </m:rPr>
                                  <a:rPr lang="en-US" altLang="en-US" sz="1800" i="1" dirty="0"/>
                                  <m:t>x</m:t>
                                </m:r>
                                <m:r>
                                  <m:rPr>
                                    <m:nor/>
                                  </m:rPr>
                                  <a:rPr lang="en-US" altLang="en-US" sz="1800" i="1" baseline="-25000" dirty="0">
                                    <a:latin typeface="Times New Roman" panose="02020603050405020304" pitchFamily="18" charset="0"/>
                                    <a:cs typeface="Times New Roman" panose="02020603050405020304" pitchFamily="18" charset="0"/>
                                  </a:rPr>
                                  <m:t>i</m:t>
                                </m:r>
                                <m:r>
                                  <m:rPr>
                                    <m:nor/>
                                  </m:rPr>
                                  <a:rPr lang="en-US" altLang="en-US" sz="1800" dirty="0"/>
                                  <m:t> )</m:t>
                                </m:r>
                              </m:e>
                            </m:func>
                          </m:e>
                        </m:nary>
                      </m:den>
                    </m:f>
                  </m:oMath>
                </a14:m>
                <a:r>
                  <a:rPr lang="en-US" altLang="en-US" sz="1800" dirty="0"/>
                  <a:t>is </a:t>
                </a:r>
              </a:p>
              <a:p>
                <a:pPr marL="508000" indent="-457200">
                  <a:lnSpc>
                    <a:spcPct val="90000"/>
                  </a:lnSpc>
                  <a:spcBef>
                    <a:spcPct val="20000"/>
                  </a:spcBef>
                  <a:buFont typeface="+mj-lt"/>
                  <a:buAutoNum type="arabicPeriod" startAt="5"/>
                </a:pPr>
                <a:r>
                  <a:rPr lang="en-US" altLang="en-US" sz="1800" dirty="0"/>
                  <a:t>End For</a:t>
                </a:r>
              </a:p>
            </p:txBody>
          </p:sp>
        </mc:Choice>
        <mc:Fallback xmlns="">
          <p:sp>
            <p:nvSpPr>
              <p:cNvPr id="21507" name="Rectangle 3"/>
              <p:cNvSpPr>
                <a:spLocks noGrp="1" noRot="1" noChangeAspect="1" noMove="1" noResize="1" noEditPoints="1" noAdjustHandles="1" noChangeArrowheads="1" noChangeShapeType="1" noTextEdit="1"/>
              </p:cNvSpPr>
              <p:nvPr>
                <p:ph type="body" idx="1"/>
              </p:nvPr>
            </p:nvSpPr>
            <p:spPr>
              <a:xfrm>
                <a:off x="639763" y="1143000"/>
                <a:ext cx="8001000" cy="2057400"/>
              </a:xfrm>
              <a:blipFill rotWithShape="1">
                <a:blip r:embed="rId2"/>
                <a:stretch>
                  <a:fillRect l="-229" t="-3561" r="-152" b="-154303"/>
                </a:stretch>
              </a:blipFill>
            </p:spPr>
            <p:txBody>
              <a:bodyPr/>
              <a:lstStyle/>
              <a:p>
                <a:r>
                  <a:rPr lang="en-US">
                    <a:noFill/>
                  </a:rPr>
                  <a:t> </a:t>
                </a:r>
              </a:p>
            </p:txBody>
          </p:sp>
        </mc:Fallback>
      </mc:AlternateContent>
    </p:spTree>
    <p:extLst>
      <p:ext uri="{BB962C8B-B14F-4D97-AF65-F5344CB8AC3E}">
        <p14:creationId xmlns:p14="http://schemas.microsoft.com/office/powerpoint/2010/main" val="1283356414"/>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p:txBody>
          <a:bodyPr/>
          <a:lstStyle/>
          <a:p>
            <a:r>
              <a:rPr lang="en-US" altLang="en-US"/>
              <a:t>Empty Clusters</a:t>
            </a:r>
          </a:p>
        </p:txBody>
      </p:sp>
      <p:sp>
        <p:nvSpPr>
          <p:cNvPr id="45059" name="Rectangle 3"/>
          <p:cNvSpPr>
            <a:spLocks noGrp="1" noChangeArrowheads="1"/>
          </p:cNvSpPr>
          <p:nvPr>
            <p:ph type="body" idx="1"/>
          </p:nvPr>
        </p:nvSpPr>
        <p:spPr/>
        <p:txBody>
          <a:bodyPr/>
          <a:lstStyle/>
          <a:p>
            <a:r>
              <a:rPr lang="en-US" altLang="en-US"/>
              <a:t>K-means can yield empty clusters</a:t>
            </a:r>
          </a:p>
          <a:p>
            <a:endParaRPr lang="en-US" altLang="en-US"/>
          </a:p>
        </p:txBody>
      </p:sp>
      <p:graphicFrame>
        <p:nvGraphicFramePr>
          <p:cNvPr id="1680388" name="Object 4"/>
          <p:cNvGraphicFramePr>
            <a:graphicFrameLocks noGrp="1" noChangeAspect="1"/>
          </p:cNvGraphicFramePr>
          <p:nvPr>
            <p:ph sz="quarter" idx="4294967295"/>
          </p:nvPr>
        </p:nvGraphicFramePr>
        <p:xfrm>
          <a:off x="1447800" y="3919538"/>
          <a:ext cx="6024563" cy="1262062"/>
        </p:xfrm>
        <a:graphic>
          <a:graphicData uri="http://schemas.openxmlformats.org/presentationml/2006/ole">
            <mc:AlternateContent xmlns:mc="http://schemas.openxmlformats.org/markup-compatibility/2006">
              <mc:Choice xmlns:v="urn:schemas-microsoft-com:vml" Requires="v">
                <p:oleObj name="VISIO" r:id="rId2" imgW="6030265" imgH="1260331" progId="Visio.Drawing.6">
                  <p:embed/>
                </p:oleObj>
              </mc:Choice>
              <mc:Fallback>
                <p:oleObj name="VISIO" r:id="rId2" imgW="6030265" imgH="1260331" progId="Visio.Drawing.6">
                  <p:embed/>
                  <p:pic>
                    <p:nvPicPr>
                      <p:cNvPr id="1680388" name="Object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800" y="3919538"/>
                        <a:ext cx="6024563" cy="1262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5061" name="Object 5"/>
          <p:cNvGraphicFramePr>
            <a:graphicFrameLocks noGrp="1" noChangeAspect="1"/>
          </p:cNvGraphicFramePr>
          <p:nvPr>
            <p:ph sz="half" idx="4294967295"/>
          </p:nvPr>
        </p:nvGraphicFramePr>
        <p:xfrm>
          <a:off x="1524000" y="2243138"/>
          <a:ext cx="6032500" cy="1260475"/>
        </p:xfrm>
        <a:graphic>
          <a:graphicData uri="http://schemas.openxmlformats.org/presentationml/2006/ole">
            <mc:AlternateContent xmlns:mc="http://schemas.openxmlformats.org/markup-compatibility/2006">
              <mc:Choice xmlns:v="urn:schemas-microsoft-com:vml" Requires="v">
                <p:oleObj name="VISIO" r:id="rId4" imgW="6030265" imgH="1260331" progId="Visio.Drawing.6">
                  <p:embed/>
                </p:oleObj>
              </mc:Choice>
              <mc:Fallback>
                <p:oleObj name="VISIO" r:id="rId4" imgW="6030265" imgH="1260331" progId="Visio.Drawing.6">
                  <p:embed/>
                  <p:pic>
                    <p:nvPicPr>
                      <p:cNvPr id="45061"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24000" y="2243138"/>
                        <a:ext cx="6032500" cy="1260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680390" name="Rectangle 6"/>
          <p:cNvSpPr>
            <a:spLocks noChangeArrowheads="1"/>
          </p:cNvSpPr>
          <p:nvPr/>
        </p:nvSpPr>
        <p:spPr bwMode="auto">
          <a:xfrm>
            <a:off x="1295400" y="2243138"/>
            <a:ext cx="1828800" cy="990600"/>
          </a:xfrm>
          <a:prstGeom prst="rect">
            <a:avLst/>
          </a:prstGeom>
          <a:noFill/>
          <a:ln w="31750">
            <a:solidFill>
              <a:srgbClr val="0000FF"/>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endParaRPr lang="en-US" altLang="en-US"/>
          </a:p>
        </p:txBody>
      </p:sp>
      <p:sp>
        <p:nvSpPr>
          <p:cNvPr id="1680391" name="Rectangle 7"/>
          <p:cNvSpPr>
            <a:spLocks noChangeArrowheads="1"/>
          </p:cNvSpPr>
          <p:nvPr/>
        </p:nvSpPr>
        <p:spPr bwMode="auto">
          <a:xfrm>
            <a:off x="3200400" y="2243138"/>
            <a:ext cx="2590800" cy="990600"/>
          </a:xfrm>
          <a:prstGeom prst="rect">
            <a:avLst/>
          </a:prstGeom>
          <a:noFill/>
          <a:ln w="31750">
            <a:solidFill>
              <a:srgbClr val="0000FF"/>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endParaRPr lang="en-US" altLang="en-US"/>
          </a:p>
        </p:txBody>
      </p:sp>
      <p:sp>
        <p:nvSpPr>
          <p:cNvPr id="1680392" name="Rectangle 8"/>
          <p:cNvSpPr>
            <a:spLocks noChangeArrowheads="1"/>
          </p:cNvSpPr>
          <p:nvPr/>
        </p:nvSpPr>
        <p:spPr bwMode="auto">
          <a:xfrm>
            <a:off x="5943600" y="2243138"/>
            <a:ext cx="1676400" cy="990600"/>
          </a:xfrm>
          <a:prstGeom prst="rect">
            <a:avLst/>
          </a:prstGeom>
          <a:noFill/>
          <a:ln w="31750">
            <a:solidFill>
              <a:srgbClr val="0000FF"/>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endParaRPr lang="en-US" altLang="en-US"/>
          </a:p>
        </p:txBody>
      </p:sp>
      <p:sp>
        <p:nvSpPr>
          <p:cNvPr id="1680393" name="Rectangle 9"/>
          <p:cNvSpPr>
            <a:spLocks noChangeArrowheads="1"/>
          </p:cNvSpPr>
          <p:nvPr/>
        </p:nvSpPr>
        <p:spPr bwMode="auto">
          <a:xfrm>
            <a:off x="1219200" y="3919538"/>
            <a:ext cx="2362200" cy="1066800"/>
          </a:xfrm>
          <a:prstGeom prst="rect">
            <a:avLst/>
          </a:prstGeom>
          <a:noFill/>
          <a:ln w="31750">
            <a:solidFill>
              <a:srgbClr val="0000FF"/>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endParaRPr lang="en-US" altLang="en-US"/>
          </a:p>
        </p:txBody>
      </p:sp>
      <p:sp>
        <p:nvSpPr>
          <p:cNvPr id="1680394" name="Rectangle 10"/>
          <p:cNvSpPr>
            <a:spLocks noChangeArrowheads="1"/>
          </p:cNvSpPr>
          <p:nvPr/>
        </p:nvSpPr>
        <p:spPr bwMode="auto">
          <a:xfrm>
            <a:off x="5181600" y="3919538"/>
            <a:ext cx="2286000" cy="1066800"/>
          </a:xfrm>
          <a:prstGeom prst="rect">
            <a:avLst/>
          </a:prstGeom>
          <a:noFill/>
          <a:ln w="31750">
            <a:solidFill>
              <a:srgbClr val="0000FF"/>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endParaRPr lang="en-US" altLang="en-US"/>
          </a:p>
        </p:txBody>
      </p:sp>
      <p:sp>
        <p:nvSpPr>
          <p:cNvPr id="1680395" name="AutoShape 11"/>
          <p:cNvSpPr>
            <a:spLocks noChangeArrowheads="1"/>
          </p:cNvSpPr>
          <p:nvPr/>
        </p:nvSpPr>
        <p:spPr bwMode="auto">
          <a:xfrm>
            <a:off x="4495800" y="5334000"/>
            <a:ext cx="1524000" cy="762000"/>
          </a:xfrm>
          <a:prstGeom prst="wedgeRoundRectCallout">
            <a:avLst>
              <a:gd name="adj1" fmla="val -56667"/>
              <a:gd name="adj2" fmla="val -130000"/>
              <a:gd name="adj3" fmla="val 16667"/>
            </a:avLst>
          </a:prstGeom>
          <a:noFill/>
          <a:ln w="254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pPr algn="ctr"/>
            <a:r>
              <a:rPr lang="en-US" altLang="en-US" sz="2000"/>
              <a:t>Empty Cluster</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80390"/>
                                        </p:tgtEl>
                                        <p:attrNameLst>
                                          <p:attrName>style.visibility</p:attrName>
                                        </p:attrNameLst>
                                      </p:cBhvr>
                                      <p:to>
                                        <p:strVal val="visible"/>
                                      </p:to>
                                    </p:set>
                                  </p:childTnLst>
                                </p:cTn>
                              </p:par>
                            </p:childTnLst>
                          </p:cTn>
                        </p:par>
                        <p:par>
                          <p:cTn id="7" fill="hold" nodeType="afterGroup">
                            <p:stCondLst>
                              <p:cond delay="0"/>
                            </p:stCondLst>
                            <p:childTnLst>
                              <p:par>
                                <p:cTn id="8" presetID="1" presetClass="entr" presetSubtype="0" fill="hold" grpId="0" nodeType="afterEffect">
                                  <p:stCondLst>
                                    <p:cond delay="0"/>
                                  </p:stCondLst>
                                  <p:childTnLst>
                                    <p:set>
                                      <p:cBhvr>
                                        <p:cTn id="9" dur="1" fill="hold">
                                          <p:stCondLst>
                                            <p:cond delay="0"/>
                                          </p:stCondLst>
                                        </p:cTn>
                                        <p:tgtEl>
                                          <p:spTgt spid="1680391"/>
                                        </p:tgtEl>
                                        <p:attrNameLst>
                                          <p:attrName>style.visibility</p:attrName>
                                        </p:attrNameLst>
                                      </p:cBhvr>
                                      <p:to>
                                        <p:strVal val="visible"/>
                                      </p:to>
                                    </p:set>
                                  </p:childTnLst>
                                </p:cTn>
                              </p:par>
                            </p:childTnLst>
                          </p:cTn>
                        </p:par>
                        <p:par>
                          <p:cTn id="10" fill="hold" nodeType="afterGroup">
                            <p:stCondLst>
                              <p:cond delay="0"/>
                            </p:stCondLst>
                            <p:childTnLst>
                              <p:par>
                                <p:cTn id="11" presetID="1" presetClass="entr" presetSubtype="0" fill="hold" grpId="0" nodeType="afterEffect">
                                  <p:stCondLst>
                                    <p:cond delay="0"/>
                                  </p:stCondLst>
                                  <p:childTnLst>
                                    <p:set>
                                      <p:cBhvr>
                                        <p:cTn id="12" dur="1" fill="hold">
                                          <p:stCondLst>
                                            <p:cond delay="0"/>
                                          </p:stCondLst>
                                        </p:cTn>
                                        <p:tgtEl>
                                          <p:spTgt spid="1680392"/>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1680388"/>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680393"/>
                                        </p:tgtEl>
                                        <p:attrNameLst>
                                          <p:attrName>style.visibility</p:attrName>
                                        </p:attrNameLst>
                                      </p:cBhvr>
                                      <p:to>
                                        <p:strVal val="visible"/>
                                      </p:to>
                                    </p:set>
                                  </p:childTnLst>
                                </p:cTn>
                              </p:par>
                            </p:childTnLst>
                          </p:cTn>
                        </p:par>
                        <p:par>
                          <p:cTn id="21" fill="hold" nodeType="afterGroup">
                            <p:stCondLst>
                              <p:cond delay="0"/>
                            </p:stCondLst>
                            <p:childTnLst>
                              <p:par>
                                <p:cTn id="22" presetID="1" presetClass="entr" presetSubtype="0" fill="hold" grpId="0" nodeType="afterEffect">
                                  <p:stCondLst>
                                    <p:cond delay="0"/>
                                  </p:stCondLst>
                                  <p:childTnLst>
                                    <p:set>
                                      <p:cBhvr>
                                        <p:cTn id="23" dur="1" fill="hold">
                                          <p:stCondLst>
                                            <p:cond delay="0"/>
                                          </p:stCondLst>
                                        </p:cTn>
                                        <p:tgtEl>
                                          <p:spTgt spid="1680394"/>
                                        </p:tgtEl>
                                        <p:attrNameLst>
                                          <p:attrName>style.visibility</p:attrName>
                                        </p:attrNameLst>
                                      </p:cBhvr>
                                      <p:to>
                                        <p:strVal val="visible"/>
                                      </p:to>
                                    </p:set>
                                  </p:childTnLst>
                                </p:cTn>
                              </p:par>
                            </p:childTnLst>
                          </p:cTn>
                        </p:par>
                      </p:childTnLst>
                    </p:cTn>
                  </p:par>
                  <p:par>
                    <p:cTn id="24" fill="hold" nodeType="clickPar">
                      <p:stCondLst>
                        <p:cond delay="indefinite"/>
                      </p:stCondLst>
                      <p:childTnLst>
                        <p:par>
                          <p:cTn id="25" fill="hold" nodeType="withGroup">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68039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80390" grpId="0" animBg="1"/>
      <p:bldP spid="1680391" grpId="0" animBg="1"/>
      <p:bldP spid="1680392" grpId="0" animBg="1"/>
      <p:bldP spid="1680393" grpId="0" animBg="1"/>
      <p:bldP spid="1680394" grpId="0" animBg="1"/>
      <p:bldP spid="1680395"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482" name="Object 2">
            <a:extLst>
              <a:ext uri="{FF2B5EF4-FFF2-40B4-BE49-F238E27FC236}">
                <a16:creationId xmlns:a16="http://schemas.microsoft.com/office/drawing/2014/main" id="{3C67B48B-BDE0-493A-9234-2234400D7861}"/>
              </a:ext>
            </a:extLst>
          </p:cNvPr>
          <p:cNvGraphicFramePr>
            <a:graphicFrameLocks noChangeAspect="1"/>
          </p:cNvGraphicFramePr>
          <p:nvPr/>
        </p:nvGraphicFramePr>
        <p:xfrm>
          <a:off x="5562600" y="1066800"/>
          <a:ext cx="3227388" cy="1825625"/>
        </p:xfrm>
        <a:graphic>
          <a:graphicData uri="http://schemas.openxmlformats.org/presentationml/2006/ole">
            <mc:AlternateContent xmlns:mc="http://schemas.openxmlformats.org/markup-compatibility/2006">
              <mc:Choice xmlns:v="urn:schemas-microsoft-com:vml" Requires="v">
                <p:oleObj name="VISIO" r:id="rId3" imgW="4939284" imgH="2802636" progId="Visio.Drawing.6">
                  <p:embed/>
                </p:oleObj>
              </mc:Choice>
              <mc:Fallback>
                <p:oleObj name="VISIO" r:id="rId3" imgW="4939284" imgH="2802636" progId="Visio.Drawing.6">
                  <p:embed/>
                  <p:pic>
                    <p:nvPicPr>
                      <p:cNvPr id="20482" name="Object 2">
                        <a:extLst>
                          <a:ext uri="{FF2B5EF4-FFF2-40B4-BE49-F238E27FC236}">
                            <a16:creationId xmlns:a16="http://schemas.microsoft.com/office/drawing/2014/main" id="{3C67B48B-BDE0-493A-9234-2234400D786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62600" y="1066800"/>
                        <a:ext cx="3227388" cy="1825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0483" name="Object 4">
            <a:extLst>
              <a:ext uri="{FF2B5EF4-FFF2-40B4-BE49-F238E27FC236}">
                <a16:creationId xmlns:a16="http://schemas.microsoft.com/office/drawing/2014/main" id="{73B33E09-2F7D-45C8-8A14-CED37B24F207}"/>
              </a:ext>
            </a:extLst>
          </p:cNvPr>
          <p:cNvGraphicFramePr>
            <a:graphicFrameLocks noChangeAspect="1"/>
          </p:cNvGraphicFramePr>
          <p:nvPr/>
        </p:nvGraphicFramePr>
        <p:xfrm>
          <a:off x="3070225" y="2667000"/>
          <a:ext cx="1473200" cy="2286000"/>
        </p:xfrm>
        <a:graphic>
          <a:graphicData uri="http://schemas.openxmlformats.org/presentationml/2006/ole">
            <mc:AlternateContent xmlns:mc="http://schemas.openxmlformats.org/markup-compatibility/2006">
              <mc:Choice xmlns:v="urn:schemas-microsoft-com:vml" Requires="v">
                <p:oleObj name="Document" r:id="rId5" imgW="5207508" imgH="8185404" progId="Word.Document.8">
                  <p:embed/>
                </p:oleObj>
              </mc:Choice>
              <mc:Fallback>
                <p:oleObj name="Document" r:id="rId5" imgW="5207508" imgH="8185404" progId="Word.Document.8">
                  <p:embed/>
                  <p:pic>
                    <p:nvPicPr>
                      <p:cNvPr id="20483" name="Object 4">
                        <a:extLst>
                          <a:ext uri="{FF2B5EF4-FFF2-40B4-BE49-F238E27FC236}">
                            <a16:creationId xmlns:a16="http://schemas.microsoft.com/office/drawing/2014/main" id="{73B33E09-2F7D-45C8-8A14-CED37B24F20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70225" y="2667000"/>
                        <a:ext cx="1473200" cy="2286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20484" name="Group 5">
            <a:extLst>
              <a:ext uri="{FF2B5EF4-FFF2-40B4-BE49-F238E27FC236}">
                <a16:creationId xmlns:a16="http://schemas.microsoft.com/office/drawing/2014/main" id="{B45C1A8B-0D6F-4F83-AE64-6AC1607D9D3C}"/>
              </a:ext>
            </a:extLst>
          </p:cNvPr>
          <p:cNvGrpSpPr>
            <a:grpSpLocks/>
          </p:cNvGrpSpPr>
          <p:nvPr/>
        </p:nvGrpSpPr>
        <p:grpSpPr bwMode="auto">
          <a:xfrm>
            <a:off x="152400" y="1143000"/>
            <a:ext cx="1600200" cy="1295400"/>
            <a:chOff x="2160" y="2544"/>
            <a:chExt cx="1920" cy="1687"/>
          </a:xfrm>
        </p:grpSpPr>
        <p:sp>
          <p:nvSpPr>
            <p:cNvPr id="20511" name="Line 6">
              <a:extLst>
                <a:ext uri="{FF2B5EF4-FFF2-40B4-BE49-F238E27FC236}">
                  <a16:creationId xmlns:a16="http://schemas.microsoft.com/office/drawing/2014/main" id="{95E82E67-86BF-4192-98F8-B61CEAB0C402}"/>
                </a:ext>
              </a:extLst>
            </p:cNvPr>
            <p:cNvSpPr>
              <a:spLocks noChangeShapeType="1"/>
            </p:cNvSpPr>
            <p:nvPr/>
          </p:nvSpPr>
          <p:spPr bwMode="auto">
            <a:xfrm>
              <a:off x="2736" y="2544"/>
              <a:ext cx="0" cy="115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0512" name="Line 7">
              <a:extLst>
                <a:ext uri="{FF2B5EF4-FFF2-40B4-BE49-F238E27FC236}">
                  <a16:creationId xmlns:a16="http://schemas.microsoft.com/office/drawing/2014/main" id="{42E0EEE8-C704-4F90-997A-3474241F5B11}"/>
                </a:ext>
              </a:extLst>
            </p:cNvPr>
            <p:cNvSpPr>
              <a:spLocks noChangeShapeType="1"/>
            </p:cNvSpPr>
            <p:nvPr/>
          </p:nvSpPr>
          <p:spPr bwMode="auto">
            <a:xfrm>
              <a:off x="2736" y="3696"/>
              <a:ext cx="134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0513" name="Freeform 8">
              <a:extLst>
                <a:ext uri="{FF2B5EF4-FFF2-40B4-BE49-F238E27FC236}">
                  <a16:creationId xmlns:a16="http://schemas.microsoft.com/office/drawing/2014/main" id="{7C25A6A8-D163-4F4E-9A2A-F4D62D6FDD39}"/>
                </a:ext>
              </a:extLst>
            </p:cNvPr>
            <p:cNvSpPr>
              <a:spLocks/>
            </p:cNvSpPr>
            <p:nvPr/>
          </p:nvSpPr>
          <p:spPr bwMode="auto">
            <a:xfrm>
              <a:off x="2226" y="3696"/>
              <a:ext cx="510" cy="535"/>
            </a:xfrm>
            <a:custGeom>
              <a:avLst/>
              <a:gdLst>
                <a:gd name="T0" fmla="*/ 510 w 510"/>
                <a:gd name="T1" fmla="*/ 0 h 535"/>
                <a:gd name="T2" fmla="*/ 0 w 510"/>
                <a:gd name="T3" fmla="*/ 535 h 535"/>
                <a:gd name="T4" fmla="*/ 0 60000 65536"/>
                <a:gd name="T5" fmla="*/ 0 60000 65536"/>
                <a:gd name="T6" fmla="*/ 0 w 510"/>
                <a:gd name="T7" fmla="*/ 0 h 535"/>
                <a:gd name="T8" fmla="*/ 510 w 510"/>
                <a:gd name="T9" fmla="*/ 535 h 535"/>
              </a:gdLst>
              <a:ahLst/>
              <a:cxnLst>
                <a:cxn ang="T4">
                  <a:pos x="T0" y="T1"/>
                </a:cxn>
                <a:cxn ang="T5">
                  <a:pos x="T2" y="T3"/>
                </a:cxn>
              </a:cxnLst>
              <a:rect l="T6" t="T7" r="T8" b="T9"/>
              <a:pathLst>
                <a:path w="510" h="535">
                  <a:moveTo>
                    <a:pt x="510" y="0"/>
                  </a:moveTo>
                  <a:lnTo>
                    <a:pt x="0" y="535"/>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514" name="AutoShape 9">
              <a:extLst>
                <a:ext uri="{FF2B5EF4-FFF2-40B4-BE49-F238E27FC236}">
                  <a16:creationId xmlns:a16="http://schemas.microsoft.com/office/drawing/2014/main" id="{2D8E6BD0-BF7F-4A3B-A2E6-9B65C73F5AF8}"/>
                </a:ext>
              </a:extLst>
            </p:cNvPr>
            <p:cNvSpPr>
              <a:spLocks noChangeArrowheads="1"/>
            </p:cNvSpPr>
            <p:nvPr/>
          </p:nvSpPr>
          <p:spPr bwMode="auto">
            <a:xfrm>
              <a:off x="3264" y="2880"/>
              <a:ext cx="96" cy="96"/>
            </a:xfrm>
            <a:prstGeom prst="octagon">
              <a:avLst>
                <a:gd name="adj" fmla="val 29287"/>
              </a:avLst>
            </a:prstGeom>
            <a:solidFill>
              <a:schemeClr val="accent1"/>
            </a:solidFill>
            <a:ln w="9525">
              <a:solidFill>
                <a:schemeClr val="tx1"/>
              </a:solidFill>
              <a:miter lim="800000"/>
              <a:headEnd/>
              <a:tailEnd/>
            </a:ln>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0"/>
                </a:spcBef>
                <a:spcAft>
                  <a:spcPct val="0"/>
                </a:spcAft>
                <a:buClrTx/>
                <a:buSzTx/>
                <a:buFontTx/>
                <a:buNone/>
              </a:pPr>
              <a:endParaRPr lang="en-US" altLang="en-US" sz="1400"/>
            </a:p>
          </p:txBody>
        </p:sp>
        <p:sp>
          <p:nvSpPr>
            <p:cNvPr id="20515" name="AutoShape 10">
              <a:extLst>
                <a:ext uri="{FF2B5EF4-FFF2-40B4-BE49-F238E27FC236}">
                  <a16:creationId xmlns:a16="http://schemas.microsoft.com/office/drawing/2014/main" id="{CAD82A16-4731-4437-8E0D-DF3707AFF743}"/>
                </a:ext>
              </a:extLst>
            </p:cNvPr>
            <p:cNvSpPr>
              <a:spLocks noChangeArrowheads="1"/>
            </p:cNvSpPr>
            <p:nvPr/>
          </p:nvSpPr>
          <p:spPr bwMode="auto">
            <a:xfrm>
              <a:off x="3408" y="2880"/>
              <a:ext cx="96" cy="96"/>
            </a:xfrm>
            <a:prstGeom prst="octagon">
              <a:avLst>
                <a:gd name="adj" fmla="val 29287"/>
              </a:avLst>
            </a:prstGeom>
            <a:solidFill>
              <a:schemeClr val="accent1"/>
            </a:solidFill>
            <a:ln w="9525">
              <a:solidFill>
                <a:schemeClr val="tx1"/>
              </a:solidFill>
              <a:miter lim="800000"/>
              <a:headEnd/>
              <a:tailEnd/>
            </a:ln>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0"/>
                </a:spcBef>
                <a:spcAft>
                  <a:spcPct val="0"/>
                </a:spcAft>
                <a:buClrTx/>
                <a:buSzTx/>
                <a:buFontTx/>
                <a:buNone/>
              </a:pPr>
              <a:endParaRPr lang="en-US" altLang="en-US" sz="1400"/>
            </a:p>
          </p:txBody>
        </p:sp>
        <p:sp>
          <p:nvSpPr>
            <p:cNvPr id="20516" name="AutoShape 11">
              <a:extLst>
                <a:ext uri="{FF2B5EF4-FFF2-40B4-BE49-F238E27FC236}">
                  <a16:creationId xmlns:a16="http://schemas.microsoft.com/office/drawing/2014/main" id="{4460BDA1-10A4-4A33-AB51-29258158CDD5}"/>
                </a:ext>
              </a:extLst>
            </p:cNvPr>
            <p:cNvSpPr>
              <a:spLocks noChangeArrowheads="1"/>
            </p:cNvSpPr>
            <p:nvPr/>
          </p:nvSpPr>
          <p:spPr bwMode="auto">
            <a:xfrm>
              <a:off x="3360" y="2736"/>
              <a:ext cx="96" cy="96"/>
            </a:xfrm>
            <a:prstGeom prst="octagon">
              <a:avLst>
                <a:gd name="adj" fmla="val 29287"/>
              </a:avLst>
            </a:prstGeom>
            <a:solidFill>
              <a:schemeClr val="accent1"/>
            </a:solidFill>
            <a:ln w="9525">
              <a:solidFill>
                <a:schemeClr val="tx1"/>
              </a:solidFill>
              <a:miter lim="800000"/>
              <a:headEnd/>
              <a:tailEnd/>
            </a:ln>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0"/>
                </a:spcBef>
                <a:spcAft>
                  <a:spcPct val="0"/>
                </a:spcAft>
                <a:buClrTx/>
                <a:buSzTx/>
                <a:buFontTx/>
                <a:buNone/>
              </a:pPr>
              <a:endParaRPr lang="en-US" altLang="en-US" sz="1400"/>
            </a:p>
          </p:txBody>
        </p:sp>
        <p:sp>
          <p:nvSpPr>
            <p:cNvPr id="20517" name="AutoShape 12">
              <a:extLst>
                <a:ext uri="{FF2B5EF4-FFF2-40B4-BE49-F238E27FC236}">
                  <a16:creationId xmlns:a16="http://schemas.microsoft.com/office/drawing/2014/main" id="{7B47AA91-531D-4DD5-AEE3-10BBA69DEEEC}"/>
                </a:ext>
              </a:extLst>
            </p:cNvPr>
            <p:cNvSpPr>
              <a:spLocks noChangeArrowheads="1"/>
            </p:cNvSpPr>
            <p:nvPr/>
          </p:nvSpPr>
          <p:spPr bwMode="auto">
            <a:xfrm>
              <a:off x="3360" y="3024"/>
              <a:ext cx="96" cy="96"/>
            </a:xfrm>
            <a:prstGeom prst="octagon">
              <a:avLst>
                <a:gd name="adj" fmla="val 29287"/>
              </a:avLst>
            </a:prstGeom>
            <a:solidFill>
              <a:schemeClr val="accent1"/>
            </a:solidFill>
            <a:ln w="9525">
              <a:solidFill>
                <a:schemeClr val="tx1"/>
              </a:solidFill>
              <a:miter lim="800000"/>
              <a:headEnd/>
              <a:tailEnd/>
            </a:ln>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0"/>
                </a:spcBef>
                <a:spcAft>
                  <a:spcPct val="0"/>
                </a:spcAft>
                <a:buClrTx/>
                <a:buSzTx/>
                <a:buFontTx/>
                <a:buNone/>
              </a:pPr>
              <a:endParaRPr lang="en-US" altLang="en-US" sz="1400"/>
            </a:p>
          </p:txBody>
        </p:sp>
        <p:sp>
          <p:nvSpPr>
            <p:cNvPr id="20518" name="AutoShape 13">
              <a:extLst>
                <a:ext uri="{FF2B5EF4-FFF2-40B4-BE49-F238E27FC236}">
                  <a16:creationId xmlns:a16="http://schemas.microsoft.com/office/drawing/2014/main" id="{FD8A0D6F-0D64-4904-A38A-763150DB8FDF}"/>
                </a:ext>
              </a:extLst>
            </p:cNvPr>
            <p:cNvSpPr>
              <a:spLocks noChangeArrowheads="1"/>
            </p:cNvSpPr>
            <p:nvPr/>
          </p:nvSpPr>
          <p:spPr bwMode="auto">
            <a:xfrm>
              <a:off x="3600" y="2880"/>
              <a:ext cx="96" cy="96"/>
            </a:xfrm>
            <a:prstGeom prst="octagon">
              <a:avLst>
                <a:gd name="adj" fmla="val 29287"/>
              </a:avLst>
            </a:prstGeom>
            <a:solidFill>
              <a:schemeClr val="accent1"/>
            </a:solidFill>
            <a:ln w="9525">
              <a:solidFill>
                <a:schemeClr val="tx1"/>
              </a:solidFill>
              <a:miter lim="800000"/>
              <a:headEnd/>
              <a:tailEnd/>
            </a:ln>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0"/>
                </a:spcBef>
                <a:spcAft>
                  <a:spcPct val="0"/>
                </a:spcAft>
                <a:buClrTx/>
                <a:buSzTx/>
                <a:buFontTx/>
                <a:buNone/>
              </a:pPr>
              <a:endParaRPr lang="en-US" altLang="en-US" sz="1400"/>
            </a:p>
          </p:txBody>
        </p:sp>
        <p:sp>
          <p:nvSpPr>
            <p:cNvPr id="20519" name="AutoShape 14">
              <a:extLst>
                <a:ext uri="{FF2B5EF4-FFF2-40B4-BE49-F238E27FC236}">
                  <a16:creationId xmlns:a16="http://schemas.microsoft.com/office/drawing/2014/main" id="{8E34DDD0-C945-457D-8D6E-87697EE04A35}"/>
                </a:ext>
              </a:extLst>
            </p:cNvPr>
            <p:cNvSpPr>
              <a:spLocks noChangeArrowheads="1"/>
            </p:cNvSpPr>
            <p:nvPr/>
          </p:nvSpPr>
          <p:spPr bwMode="auto">
            <a:xfrm>
              <a:off x="3504" y="2784"/>
              <a:ext cx="96" cy="96"/>
            </a:xfrm>
            <a:prstGeom prst="octagon">
              <a:avLst>
                <a:gd name="adj" fmla="val 29287"/>
              </a:avLst>
            </a:prstGeom>
            <a:solidFill>
              <a:schemeClr val="accent1"/>
            </a:solidFill>
            <a:ln w="9525">
              <a:solidFill>
                <a:schemeClr val="tx1"/>
              </a:solidFill>
              <a:miter lim="800000"/>
              <a:headEnd/>
              <a:tailEnd/>
            </a:ln>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0"/>
                </a:spcBef>
                <a:spcAft>
                  <a:spcPct val="0"/>
                </a:spcAft>
                <a:buClrTx/>
                <a:buSzTx/>
                <a:buFontTx/>
                <a:buNone/>
              </a:pPr>
              <a:endParaRPr lang="en-US" altLang="en-US" sz="1400"/>
            </a:p>
          </p:txBody>
        </p:sp>
        <p:sp>
          <p:nvSpPr>
            <p:cNvPr id="20520" name="AutoShape 15">
              <a:extLst>
                <a:ext uri="{FF2B5EF4-FFF2-40B4-BE49-F238E27FC236}">
                  <a16:creationId xmlns:a16="http://schemas.microsoft.com/office/drawing/2014/main" id="{A36E90E0-9CF9-4B03-A31B-91597D63C88E}"/>
                </a:ext>
              </a:extLst>
            </p:cNvPr>
            <p:cNvSpPr>
              <a:spLocks noChangeArrowheads="1"/>
            </p:cNvSpPr>
            <p:nvPr/>
          </p:nvSpPr>
          <p:spPr bwMode="auto">
            <a:xfrm>
              <a:off x="3168" y="2736"/>
              <a:ext cx="96" cy="96"/>
            </a:xfrm>
            <a:prstGeom prst="octagon">
              <a:avLst>
                <a:gd name="adj" fmla="val 29287"/>
              </a:avLst>
            </a:prstGeom>
            <a:solidFill>
              <a:schemeClr val="accent1"/>
            </a:solidFill>
            <a:ln w="9525">
              <a:solidFill>
                <a:schemeClr val="tx1"/>
              </a:solidFill>
              <a:miter lim="800000"/>
              <a:headEnd/>
              <a:tailEnd/>
            </a:ln>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0"/>
                </a:spcBef>
                <a:spcAft>
                  <a:spcPct val="0"/>
                </a:spcAft>
                <a:buClrTx/>
                <a:buSzTx/>
                <a:buFontTx/>
                <a:buNone/>
              </a:pPr>
              <a:endParaRPr lang="en-US" altLang="en-US" sz="1400"/>
            </a:p>
          </p:txBody>
        </p:sp>
        <p:sp>
          <p:nvSpPr>
            <p:cNvPr id="20521" name="AutoShape 16">
              <a:extLst>
                <a:ext uri="{FF2B5EF4-FFF2-40B4-BE49-F238E27FC236}">
                  <a16:creationId xmlns:a16="http://schemas.microsoft.com/office/drawing/2014/main" id="{766117DC-C801-482A-B24C-219D94DE163B}"/>
                </a:ext>
              </a:extLst>
            </p:cNvPr>
            <p:cNvSpPr>
              <a:spLocks noChangeArrowheads="1"/>
            </p:cNvSpPr>
            <p:nvPr/>
          </p:nvSpPr>
          <p:spPr bwMode="auto">
            <a:xfrm>
              <a:off x="3504" y="2976"/>
              <a:ext cx="96" cy="96"/>
            </a:xfrm>
            <a:prstGeom prst="octagon">
              <a:avLst>
                <a:gd name="adj" fmla="val 29287"/>
              </a:avLst>
            </a:prstGeom>
            <a:solidFill>
              <a:schemeClr val="accent1"/>
            </a:solidFill>
            <a:ln w="9525">
              <a:solidFill>
                <a:schemeClr val="tx1"/>
              </a:solidFill>
              <a:miter lim="800000"/>
              <a:headEnd/>
              <a:tailEnd/>
            </a:ln>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0"/>
                </a:spcBef>
                <a:spcAft>
                  <a:spcPct val="0"/>
                </a:spcAft>
                <a:buClrTx/>
                <a:buSzTx/>
                <a:buFontTx/>
                <a:buNone/>
              </a:pPr>
              <a:endParaRPr lang="en-US" altLang="en-US" sz="1400"/>
            </a:p>
          </p:txBody>
        </p:sp>
        <p:sp>
          <p:nvSpPr>
            <p:cNvPr id="20522" name="AutoShape 17">
              <a:extLst>
                <a:ext uri="{FF2B5EF4-FFF2-40B4-BE49-F238E27FC236}">
                  <a16:creationId xmlns:a16="http://schemas.microsoft.com/office/drawing/2014/main" id="{5448ACC0-DA1B-4D80-8DA5-10A1703B0717}"/>
                </a:ext>
              </a:extLst>
            </p:cNvPr>
            <p:cNvSpPr>
              <a:spLocks noChangeArrowheads="1"/>
            </p:cNvSpPr>
            <p:nvPr/>
          </p:nvSpPr>
          <p:spPr bwMode="auto">
            <a:xfrm>
              <a:off x="3168" y="2976"/>
              <a:ext cx="96" cy="96"/>
            </a:xfrm>
            <a:prstGeom prst="octagon">
              <a:avLst>
                <a:gd name="adj" fmla="val 29287"/>
              </a:avLst>
            </a:prstGeom>
            <a:solidFill>
              <a:schemeClr val="accent1"/>
            </a:solidFill>
            <a:ln w="9525">
              <a:solidFill>
                <a:schemeClr val="tx1"/>
              </a:solidFill>
              <a:miter lim="800000"/>
              <a:headEnd/>
              <a:tailEnd/>
            </a:ln>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0"/>
                </a:spcBef>
                <a:spcAft>
                  <a:spcPct val="0"/>
                </a:spcAft>
                <a:buClrTx/>
                <a:buSzTx/>
                <a:buFontTx/>
                <a:buNone/>
              </a:pPr>
              <a:endParaRPr lang="en-US" altLang="en-US" sz="1400"/>
            </a:p>
          </p:txBody>
        </p:sp>
        <p:sp>
          <p:nvSpPr>
            <p:cNvPr id="20523" name="AutoShape 18">
              <a:extLst>
                <a:ext uri="{FF2B5EF4-FFF2-40B4-BE49-F238E27FC236}">
                  <a16:creationId xmlns:a16="http://schemas.microsoft.com/office/drawing/2014/main" id="{631081F8-B781-44CE-A959-63A9F3BA6EC1}"/>
                </a:ext>
              </a:extLst>
            </p:cNvPr>
            <p:cNvSpPr>
              <a:spLocks noChangeArrowheads="1"/>
            </p:cNvSpPr>
            <p:nvPr/>
          </p:nvSpPr>
          <p:spPr bwMode="auto">
            <a:xfrm>
              <a:off x="2160" y="3264"/>
              <a:ext cx="96" cy="96"/>
            </a:xfrm>
            <a:prstGeom prst="octagon">
              <a:avLst>
                <a:gd name="adj" fmla="val 29287"/>
              </a:avLst>
            </a:prstGeom>
            <a:solidFill>
              <a:srgbClr val="FF0066"/>
            </a:solidFill>
            <a:ln w="9525">
              <a:solidFill>
                <a:schemeClr val="tx1"/>
              </a:solidFill>
              <a:miter lim="800000"/>
              <a:headEnd/>
              <a:tailEnd/>
            </a:ln>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0"/>
                </a:spcBef>
                <a:spcAft>
                  <a:spcPct val="0"/>
                </a:spcAft>
                <a:buClrTx/>
                <a:buSzTx/>
                <a:buFontTx/>
                <a:buNone/>
              </a:pPr>
              <a:endParaRPr lang="en-US" altLang="en-US" sz="1400"/>
            </a:p>
          </p:txBody>
        </p:sp>
        <p:sp>
          <p:nvSpPr>
            <p:cNvPr id="20524" name="AutoShape 19">
              <a:extLst>
                <a:ext uri="{FF2B5EF4-FFF2-40B4-BE49-F238E27FC236}">
                  <a16:creationId xmlns:a16="http://schemas.microsoft.com/office/drawing/2014/main" id="{8F8E8653-26BB-4B7F-82EE-DC83C638A449}"/>
                </a:ext>
              </a:extLst>
            </p:cNvPr>
            <p:cNvSpPr>
              <a:spLocks noChangeArrowheads="1"/>
            </p:cNvSpPr>
            <p:nvPr/>
          </p:nvSpPr>
          <p:spPr bwMode="auto">
            <a:xfrm>
              <a:off x="2304" y="3312"/>
              <a:ext cx="96" cy="96"/>
            </a:xfrm>
            <a:prstGeom prst="octagon">
              <a:avLst>
                <a:gd name="adj" fmla="val 29287"/>
              </a:avLst>
            </a:prstGeom>
            <a:solidFill>
              <a:srgbClr val="FF0066"/>
            </a:solidFill>
            <a:ln w="9525">
              <a:solidFill>
                <a:schemeClr val="tx1"/>
              </a:solidFill>
              <a:miter lim="800000"/>
              <a:headEnd/>
              <a:tailEnd/>
            </a:ln>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0"/>
                </a:spcBef>
                <a:spcAft>
                  <a:spcPct val="0"/>
                </a:spcAft>
                <a:buClrTx/>
                <a:buSzTx/>
                <a:buFontTx/>
                <a:buNone/>
              </a:pPr>
              <a:endParaRPr lang="en-US" altLang="en-US" sz="1400"/>
            </a:p>
          </p:txBody>
        </p:sp>
        <p:sp>
          <p:nvSpPr>
            <p:cNvPr id="20525" name="AutoShape 20">
              <a:extLst>
                <a:ext uri="{FF2B5EF4-FFF2-40B4-BE49-F238E27FC236}">
                  <a16:creationId xmlns:a16="http://schemas.microsoft.com/office/drawing/2014/main" id="{F9474974-DABF-49F7-AD21-C71FAC8F16F1}"/>
                </a:ext>
              </a:extLst>
            </p:cNvPr>
            <p:cNvSpPr>
              <a:spLocks noChangeArrowheads="1"/>
            </p:cNvSpPr>
            <p:nvPr/>
          </p:nvSpPr>
          <p:spPr bwMode="auto">
            <a:xfrm>
              <a:off x="2304" y="3456"/>
              <a:ext cx="96" cy="96"/>
            </a:xfrm>
            <a:prstGeom prst="octagon">
              <a:avLst>
                <a:gd name="adj" fmla="val 29287"/>
              </a:avLst>
            </a:prstGeom>
            <a:solidFill>
              <a:srgbClr val="FF0066"/>
            </a:solidFill>
            <a:ln w="9525">
              <a:solidFill>
                <a:schemeClr val="tx1"/>
              </a:solidFill>
              <a:miter lim="800000"/>
              <a:headEnd/>
              <a:tailEnd/>
            </a:ln>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0"/>
                </a:spcBef>
                <a:spcAft>
                  <a:spcPct val="0"/>
                </a:spcAft>
                <a:buClrTx/>
                <a:buSzTx/>
                <a:buFontTx/>
                <a:buNone/>
              </a:pPr>
              <a:endParaRPr lang="en-US" altLang="en-US" sz="1400"/>
            </a:p>
          </p:txBody>
        </p:sp>
        <p:sp>
          <p:nvSpPr>
            <p:cNvPr id="20526" name="AutoShape 21">
              <a:extLst>
                <a:ext uri="{FF2B5EF4-FFF2-40B4-BE49-F238E27FC236}">
                  <a16:creationId xmlns:a16="http://schemas.microsoft.com/office/drawing/2014/main" id="{2EF0438F-54D7-431E-9D71-D34F7018866B}"/>
                </a:ext>
              </a:extLst>
            </p:cNvPr>
            <p:cNvSpPr>
              <a:spLocks noChangeArrowheads="1"/>
            </p:cNvSpPr>
            <p:nvPr/>
          </p:nvSpPr>
          <p:spPr bwMode="auto">
            <a:xfrm>
              <a:off x="2448" y="3312"/>
              <a:ext cx="96" cy="96"/>
            </a:xfrm>
            <a:prstGeom prst="octagon">
              <a:avLst>
                <a:gd name="adj" fmla="val 29287"/>
              </a:avLst>
            </a:prstGeom>
            <a:solidFill>
              <a:srgbClr val="FF0066"/>
            </a:solidFill>
            <a:ln w="9525">
              <a:solidFill>
                <a:schemeClr val="tx1"/>
              </a:solidFill>
              <a:miter lim="800000"/>
              <a:headEnd/>
              <a:tailEnd/>
            </a:ln>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0"/>
                </a:spcBef>
                <a:spcAft>
                  <a:spcPct val="0"/>
                </a:spcAft>
                <a:buClrTx/>
                <a:buSzTx/>
                <a:buFontTx/>
                <a:buNone/>
              </a:pPr>
              <a:endParaRPr lang="en-US" altLang="en-US" sz="1400"/>
            </a:p>
          </p:txBody>
        </p:sp>
        <p:sp>
          <p:nvSpPr>
            <p:cNvPr id="20527" name="AutoShape 22">
              <a:extLst>
                <a:ext uri="{FF2B5EF4-FFF2-40B4-BE49-F238E27FC236}">
                  <a16:creationId xmlns:a16="http://schemas.microsoft.com/office/drawing/2014/main" id="{2CEB2C21-A5ED-4D58-9D29-69E8F147FBB5}"/>
                </a:ext>
              </a:extLst>
            </p:cNvPr>
            <p:cNvSpPr>
              <a:spLocks noChangeArrowheads="1"/>
            </p:cNvSpPr>
            <p:nvPr/>
          </p:nvSpPr>
          <p:spPr bwMode="auto">
            <a:xfrm>
              <a:off x="2352" y="3168"/>
              <a:ext cx="96" cy="96"/>
            </a:xfrm>
            <a:prstGeom prst="octagon">
              <a:avLst>
                <a:gd name="adj" fmla="val 29287"/>
              </a:avLst>
            </a:prstGeom>
            <a:solidFill>
              <a:srgbClr val="FF0066"/>
            </a:solidFill>
            <a:ln w="9525">
              <a:solidFill>
                <a:schemeClr val="tx1"/>
              </a:solidFill>
              <a:miter lim="800000"/>
              <a:headEnd/>
              <a:tailEnd/>
            </a:ln>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0"/>
                </a:spcBef>
                <a:spcAft>
                  <a:spcPct val="0"/>
                </a:spcAft>
                <a:buClrTx/>
                <a:buSzTx/>
                <a:buFontTx/>
                <a:buNone/>
              </a:pPr>
              <a:endParaRPr lang="en-US" altLang="en-US" sz="1400"/>
            </a:p>
          </p:txBody>
        </p:sp>
        <p:sp>
          <p:nvSpPr>
            <p:cNvPr id="20528" name="AutoShape 23">
              <a:extLst>
                <a:ext uri="{FF2B5EF4-FFF2-40B4-BE49-F238E27FC236}">
                  <a16:creationId xmlns:a16="http://schemas.microsoft.com/office/drawing/2014/main" id="{4F48C2B4-CDA8-45C2-A901-193FB36D1ABF}"/>
                </a:ext>
              </a:extLst>
            </p:cNvPr>
            <p:cNvSpPr>
              <a:spLocks noChangeArrowheads="1"/>
            </p:cNvSpPr>
            <p:nvPr/>
          </p:nvSpPr>
          <p:spPr bwMode="auto">
            <a:xfrm>
              <a:off x="2448" y="3456"/>
              <a:ext cx="96" cy="96"/>
            </a:xfrm>
            <a:prstGeom prst="octagon">
              <a:avLst>
                <a:gd name="adj" fmla="val 29287"/>
              </a:avLst>
            </a:prstGeom>
            <a:solidFill>
              <a:srgbClr val="FF0066"/>
            </a:solidFill>
            <a:ln w="9525">
              <a:solidFill>
                <a:schemeClr val="tx1"/>
              </a:solidFill>
              <a:miter lim="800000"/>
              <a:headEnd/>
              <a:tailEnd/>
            </a:ln>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0"/>
                </a:spcBef>
                <a:spcAft>
                  <a:spcPct val="0"/>
                </a:spcAft>
                <a:buClrTx/>
                <a:buSzTx/>
                <a:buFontTx/>
                <a:buNone/>
              </a:pPr>
              <a:endParaRPr lang="en-US" altLang="en-US" sz="1400"/>
            </a:p>
          </p:txBody>
        </p:sp>
        <p:sp>
          <p:nvSpPr>
            <p:cNvPr id="20529" name="AutoShape 24">
              <a:extLst>
                <a:ext uri="{FF2B5EF4-FFF2-40B4-BE49-F238E27FC236}">
                  <a16:creationId xmlns:a16="http://schemas.microsoft.com/office/drawing/2014/main" id="{927AD4DE-FD1A-45B6-9FD2-CA2291FC0CB2}"/>
                </a:ext>
              </a:extLst>
            </p:cNvPr>
            <p:cNvSpPr>
              <a:spLocks noChangeArrowheads="1"/>
            </p:cNvSpPr>
            <p:nvPr/>
          </p:nvSpPr>
          <p:spPr bwMode="auto">
            <a:xfrm>
              <a:off x="2160" y="3408"/>
              <a:ext cx="96" cy="96"/>
            </a:xfrm>
            <a:prstGeom prst="octagon">
              <a:avLst>
                <a:gd name="adj" fmla="val 29287"/>
              </a:avLst>
            </a:prstGeom>
            <a:solidFill>
              <a:srgbClr val="FF0066"/>
            </a:solidFill>
            <a:ln w="9525">
              <a:solidFill>
                <a:schemeClr val="tx1"/>
              </a:solidFill>
              <a:miter lim="800000"/>
              <a:headEnd/>
              <a:tailEnd/>
            </a:ln>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0"/>
                </a:spcBef>
                <a:spcAft>
                  <a:spcPct val="0"/>
                </a:spcAft>
                <a:buClrTx/>
                <a:buSzTx/>
                <a:buFontTx/>
                <a:buNone/>
              </a:pPr>
              <a:endParaRPr lang="en-US" altLang="en-US" sz="1400"/>
            </a:p>
          </p:txBody>
        </p:sp>
        <p:sp>
          <p:nvSpPr>
            <p:cNvPr id="20530" name="AutoShape 25">
              <a:extLst>
                <a:ext uri="{FF2B5EF4-FFF2-40B4-BE49-F238E27FC236}">
                  <a16:creationId xmlns:a16="http://schemas.microsoft.com/office/drawing/2014/main" id="{C7C0397A-7560-420C-811B-6BAF49777B76}"/>
                </a:ext>
              </a:extLst>
            </p:cNvPr>
            <p:cNvSpPr>
              <a:spLocks noChangeArrowheads="1"/>
            </p:cNvSpPr>
            <p:nvPr/>
          </p:nvSpPr>
          <p:spPr bwMode="auto">
            <a:xfrm>
              <a:off x="3504" y="3552"/>
              <a:ext cx="96" cy="96"/>
            </a:xfrm>
            <a:prstGeom prst="octagon">
              <a:avLst>
                <a:gd name="adj" fmla="val 29287"/>
              </a:avLst>
            </a:prstGeom>
            <a:solidFill>
              <a:schemeClr val="accent2"/>
            </a:solidFill>
            <a:ln w="9525">
              <a:solidFill>
                <a:schemeClr val="tx1"/>
              </a:solidFill>
              <a:miter lim="800000"/>
              <a:headEnd/>
              <a:tailEnd/>
            </a:ln>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0"/>
                </a:spcBef>
                <a:spcAft>
                  <a:spcPct val="0"/>
                </a:spcAft>
                <a:buClrTx/>
                <a:buSzTx/>
                <a:buFontTx/>
                <a:buNone/>
              </a:pPr>
              <a:endParaRPr lang="en-US" altLang="en-US" sz="1400"/>
            </a:p>
          </p:txBody>
        </p:sp>
        <p:sp>
          <p:nvSpPr>
            <p:cNvPr id="20531" name="AutoShape 26">
              <a:extLst>
                <a:ext uri="{FF2B5EF4-FFF2-40B4-BE49-F238E27FC236}">
                  <a16:creationId xmlns:a16="http://schemas.microsoft.com/office/drawing/2014/main" id="{C9F54086-B813-435C-BF90-B4A473A9A6C9}"/>
                </a:ext>
              </a:extLst>
            </p:cNvPr>
            <p:cNvSpPr>
              <a:spLocks noChangeArrowheads="1"/>
            </p:cNvSpPr>
            <p:nvPr/>
          </p:nvSpPr>
          <p:spPr bwMode="auto">
            <a:xfrm>
              <a:off x="3792" y="3600"/>
              <a:ext cx="96" cy="96"/>
            </a:xfrm>
            <a:prstGeom prst="octagon">
              <a:avLst>
                <a:gd name="adj" fmla="val 29287"/>
              </a:avLst>
            </a:prstGeom>
            <a:solidFill>
              <a:schemeClr val="accent2"/>
            </a:solidFill>
            <a:ln w="9525">
              <a:solidFill>
                <a:schemeClr val="tx1"/>
              </a:solidFill>
              <a:miter lim="800000"/>
              <a:headEnd/>
              <a:tailEnd/>
            </a:ln>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0"/>
                </a:spcBef>
                <a:spcAft>
                  <a:spcPct val="0"/>
                </a:spcAft>
                <a:buClrTx/>
                <a:buSzTx/>
                <a:buFontTx/>
                <a:buNone/>
              </a:pPr>
              <a:endParaRPr lang="en-US" altLang="en-US" sz="1400"/>
            </a:p>
          </p:txBody>
        </p:sp>
        <p:sp>
          <p:nvSpPr>
            <p:cNvPr id="20532" name="AutoShape 27">
              <a:extLst>
                <a:ext uri="{FF2B5EF4-FFF2-40B4-BE49-F238E27FC236}">
                  <a16:creationId xmlns:a16="http://schemas.microsoft.com/office/drawing/2014/main" id="{3B95143E-DFB9-4105-9DE6-E65F07313CDF}"/>
                </a:ext>
              </a:extLst>
            </p:cNvPr>
            <p:cNvSpPr>
              <a:spLocks noChangeArrowheads="1"/>
            </p:cNvSpPr>
            <p:nvPr/>
          </p:nvSpPr>
          <p:spPr bwMode="auto">
            <a:xfrm>
              <a:off x="3648" y="3696"/>
              <a:ext cx="96" cy="96"/>
            </a:xfrm>
            <a:prstGeom prst="octagon">
              <a:avLst>
                <a:gd name="adj" fmla="val 29287"/>
              </a:avLst>
            </a:prstGeom>
            <a:solidFill>
              <a:schemeClr val="accent2"/>
            </a:solidFill>
            <a:ln w="9525">
              <a:solidFill>
                <a:schemeClr val="tx1"/>
              </a:solidFill>
              <a:miter lim="800000"/>
              <a:headEnd/>
              <a:tailEnd/>
            </a:ln>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0"/>
                </a:spcBef>
                <a:spcAft>
                  <a:spcPct val="0"/>
                </a:spcAft>
                <a:buClrTx/>
                <a:buSzTx/>
                <a:buFontTx/>
                <a:buNone/>
              </a:pPr>
              <a:endParaRPr lang="en-US" altLang="en-US" sz="1400"/>
            </a:p>
          </p:txBody>
        </p:sp>
        <p:sp>
          <p:nvSpPr>
            <p:cNvPr id="20533" name="AutoShape 28">
              <a:extLst>
                <a:ext uri="{FF2B5EF4-FFF2-40B4-BE49-F238E27FC236}">
                  <a16:creationId xmlns:a16="http://schemas.microsoft.com/office/drawing/2014/main" id="{0252B2D8-3ADF-444E-A041-CBC2C7F2DFC1}"/>
                </a:ext>
              </a:extLst>
            </p:cNvPr>
            <p:cNvSpPr>
              <a:spLocks noChangeArrowheads="1"/>
            </p:cNvSpPr>
            <p:nvPr/>
          </p:nvSpPr>
          <p:spPr bwMode="auto">
            <a:xfrm>
              <a:off x="3504" y="3792"/>
              <a:ext cx="96" cy="96"/>
            </a:xfrm>
            <a:prstGeom prst="octagon">
              <a:avLst>
                <a:gd name="adj" fmla="val 29287"/>
              </a:avLst>
            </a:prstGeom>
            <a:solidFill>
              <a:schemeClr val="accent2"/>
            </a:solidFill>
            <a:ln w="9525">
              <a:solidFill>
                <a:schemeClr val="tx1"/>
              </a:solidFill>
              <a:miter lim="800000"/>
              <a:headEnd/>
              <a:tailEnd/>
            </a:ln>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0"/>
                </a:spcBef>
                <a:spcAft>
                  <a:spcPct val="0"/>
                </a:spcAft>
                <a:buClrTx/>
                <a:buSzTx/>
                <a:buFontTx/>
                <a:buNone/>
              </a:pPr>
              <a:endParaRPr lang="en-US" altLang="en-US" sz="1400"/>
            </a:p>
          </p:txBody>
        </p:sp>
        <p:sp>
          <p:nvSpPr>
            <p:cNvPr id="20534" name="AutoShape 29">
              <a:extLst>
                <a:ext uri="{FF2B5EF4-FFF2-40B4-BE49-F238E27FC236}">
                  <a16:creationId xmlns:a16="http://schemas.microsoft.com/office/drawing/2014/main" id="{8D91F722-4E1B-4FA7-8284-2AC4A0613E95}"/>
                </a:ext>
              </a:extLst>
            </p:cNvPr>
            <p:cNvSpPr>
              <a:spLocks noChangeArrowheads="1"/>
            </p:cNvSpPr>
            <p:nvPr/>
          </p:nvSpPr>
          <p:spPr bwMode="auto">
            <a:xfrm>
              <a:off x="3696" y="3792"/>
              <a:ext cx="96" cy="96"/>
            </a:xfrm>
            <a:prstGeom prst="octagon">
              <a:avLst>
                <a:gd name="adj" fmla="val 29287"/>
              </a:avLst>
            </a:prstGeom>
            <a:solidFill>
              <a:schemeClr val="accent2"/>
            </a:solidFill>
            <a:ln w="9525">
              <a:solidFill>
                <a:schemeClr val="tx1"/>
              </a:solidFill>
              <a:miter lim="800000"/>
              <a:headEnd/>
              <a:tailEnd/>
            </a:ln>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0"/>
                </a:spcBef>
                <a:spcAft>
                  <a:spcPct val="0"/>
                </a:spcAft>
                <a:buClrTx/>
                <a:buSzTx/>
                <a:buFontTx/>
                <a:buNone/>
              </a:pPr>
              <a:endParaRPr lang="en-US" altLang="en-US" sz="1400"/>
            </a:p>
          </p:txBody>
        </p:sp>
        <p:sp>
          <p:nvSpPr>
            <p:cNvPr id="20535" name="AutoShape 30">
              <a:extLst>
                <a:ext uri="{FF2B5EF4-FFF2-40B4-BE49-F238E27FC236}">
                  <a16:creationId xmlns:a16="http://schemas.microsoft.com/office/drawing/2014/main" id="{2F24C198-20AE-474E-A8B9-2DA0E19FD81E}"/>
                </a:ext>
              </a:extLst>
            </p:cNvPr>
            <p:cNvSpPr>
              <a:spLocks noChangeArrowheads="1"/>
            </p:cNvSpPr>
            <p:nvPr/>
          </p:nvSpPr>
          <p:spPr bwMode="auto">
            <a:xfrm flipV="1">
              <a:off x="3504" y="3648"/>
              <a:ext cx="96" cy="96"/>
            </a:xfrm>
            <a:prstGeom prst="octagon">
              <a:avLst>
                <a:gd name="adj" fmla="val 29287"/>
              </a:avLst>
            </a:prstGeom>
            <a:solidFill>
              <a:schemeClr val="accent2"/>
            </a:solidFill>
            <a:ln w="9525">
              <a:solidFill>
                <a:schemeClr val="tx1"/>
              </a:solidFill>
              <a:miter lim="800000"/>
              <a:headEnd/>
              <a:tailEnd/>
            </a:ln>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0"/>
                </a:spcBef>
                <a:spcAft>
                  <a:spcPct val="0"/>
                </a:spcAft>
                <a:buClrTx/>
                <a:buSzTx/>
                <a:buFontTx/>
                <a:buNone/>
              </a:pPr>
              <a:endParaRPr lang="en-US" altLang="en-US" sz="1400"/>
            </a:p>
          </p:txBody>
        </p:sp>
        <p:sp>
          <p:nvSpPr>
            <p:cNvPr id="20536" name="AutoShape 31">
              <a:extLst>
                <a:ext uri="{FF2B5EF4-FFF2-40B4-BE49-F238E27FC236}">
                  <a16:creationId xmlns:a16="http://schemas.microsoft.com/office/drawing/2014/main" id="{BBD9B828-B0C4-4A91-8729-DF0676EE106C}"/>
                </a:ext>
              </a:extLst>
            </p:cNvPr>
            <p:cNvSpPr>
              <a:spLocks noChangeArrowheads="1"/>
            </p:cNvSpPr>
            <p:nvPr/>
          </p:nvSpPr>
          <p:spPr bwMode="auto">
            <a:xfrm>
              <a:off x="3696" y="3504"/>
              <a:ext cx="96" cy="96"/>
            </a:xfrm>
            <a:prstGeom prst="octagon">
              <a:avLst>
                <a:gd name="adj" fmla="val 29287"/>
              </a:avLst>
            </a:prstGeom>
            <a:solidFill>
              <a:schemeClr val="accent2"/>
            </a:solidFill>
            <a:ln w="9525">
              <a:solidFill>
                <a:schemeClr val="tx1"/>
              </a:solidFill>
              <a:miter lim="800000"/>
              <a:headEnd/>
              <a:tailEnd/>
            </a:ln>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0"/>
                </a:spcBef>
                <a:spcAft>
                  <a:spcPct val="0"/>
                </a:spcAft>
                <a:buClrTx/>
                <a:buSzTx/>
                <a:buFontTx/>
                <a:buNone/>
              </a:pPr>
              <a:endParaRPr lang="en-US" altLang="en-US" sz="1400"/>
            </a:p>
          </p:txBody>
        </p:sp>
      </p:grpSp>
      <p:sp>
        <p:nvSpPr>
          <p:cNvPr id="20485" name="Line 32">
            <a:extLst>
              <a:ext uri="{FF2B5EF4-FFF2-40B4-BE49-F238E27FC236}">
                <a16:creationId xmlns:a16="http://schemas.microsoft.com/office/drawing/2014/main" id="{BFB5708F-04A7-4BD6-A1CF-CDC3733E1BCE}"/>
              </a:ext>
            </a:extLst>
          </p:cNvPr>
          <p:cNvSpPr>
            <a:spLocks noChangeShapeType="1"/>
          </p:cNvSpPr>
          <p:nvPr/>
        </p:nvSpPr>
        <p:spPr bwMode="auto">
          <a:xfrm flipV="1">
            <a:off x="4495800" y="2362200"/>
            <a:ext cx="1828800" cy="12954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486" name="Line 33">
            <a:extLst>
              <a:ext uri="{FF2B5EF4-FFF2-40B4-BE49-F238E27FC236}">
                <a16:creationId xmlns:a16="http://schemas.microsoft.com/office/drawing/2014/main" id="{A604F2E2-400C-41E4-97D7-3D2AAB89F3E1}"/>
              </a:ext>
            </a:extLst>
          </p:cNvPr>
          <p:cNvSpPr>
            <a:spLocks noChangeShapeType="1"/>
          </p:cNvSpPr>
          <p:nvPr/>
        </p:nvSpPr>
        <p:spPr bwMode="auto">
          <a:xfrm>
            <a:off x="914400" y="2209800"/>
            <a:ext cx="2133600" cy="9906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487" name="Line 34">
            <a:extLst>
              <a:ext uri="{FF2B5EF4-FFF2-40B4-BE49-F238E27FC236}">
                <a16:creationId xmlns:a16="http://schemas.microsoft.com/office/drawing/2014/main" id="{A10B6492-BD0C-45A5-B18C-586C09489C64}"/>
              </a:ext>
            </a:extLst>
          </p:cNvPr>
          <p:cNvSpPr>
            <a:spLocks noChangeShapeType="1"/>
          </p:cNvSpPr>
          <p:nvPr/>
        </p:nvSpPr>
        <p:spPr bwMode="auto">
          <a:xfrm flipV="1">
            <a:off x="1600200" y="4343400"/>
            <a:ext cx="1524000" cy="7620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488" name="Line 35">
            <a:extLst>
              <a:ext uri="{FF2B5EF4-FFF2-40B4-BE49-F238E27FC236}">
                <a16:creationId xmlns:a16="http://schemas.microsoft.com/office/drawing/2014/main" id="{9326BF50-E492-47BE-9EE1-0E6FC1635D57}"/>
              </a:ext>
            </a:extLst>
          </p:cNvPr>
          <p:cNvSpPr>
            <a:spLocks noChangeShapeType="1"/>
          </p:cNvSpPr>
          <p:nvPr/>
        </p:nvSpPr>
        <p:spPr bwMode="auto">
          <a:xfrm>
            <a:off x="4495800" y="4191000"/>
            <a:ext cx="1600200" cy="9906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489" name="Text Box 36">
            <a:extLst>
              <a:ext uri="{FF2B5EF4-FFF2-40B4-BE49-F238E27FC236}">
                <a16:creationId xmlns:a16="http://schemas.microsoft.com/office/drawing/2014/main" id="{C09D064E-F893-416A-9E37-A9915F93F6C9}"/>
              </a:ext>
            </a:extLst>
          </p:cNvPr>
          <p:cNvSpPr txBox="1">
            <a:spLocks noChangeArrowheads="1"/>
          </p:cNvSpPr>
          <p:nvPr/>
        </p:nvSpPr>
        <p:spPr bwMode="auto">
          <a:xfrm rot="-2160000">
            <a:off x="4352925" y="3013075"/>
            <a:ext cx="21050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marL="342900" indent="-342900">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lgn="ctr">
              <a:spcBef>
                <a:spcPct val="20000"/>
              </a:spcBef>
              <a:spcAft>
                <a:spcPct val="0"/>
              </a:spcAft>
              <a:buClr>
                <a:schemeClr val="accent2"/>
              </a:buClr>
              <a:buFont typeface="Monotype Sorts" pitchFamily="2" charset="2"/>
              <a:buNone/>
            </a:pPr>
            <a:r>
              <a:rPr lang="en-US" altLang="en-US" sz="1600">
                <a:solidFill>
                  <a:srgbClr val="006600"/>
                </a:solidFill>
              </a:rPr>
              <a:t>Predictive Modeling</a:t>
            </a:r>
            <a:endParaRPr lang="en-US" altLang="en-US" sz="1600">
              <a:solidFill>
                <a:schemeClr val="bg2"/>
              </a:solidFill>
            </a:endParaRPr>
          </a:p>
        </p:txBody>
      </p:sp>
      <p:sp>
        <p:nvSpPr>
          <p:cNvPr id="20490" name="Text Box 37">
            <a:extLst>
              <a:ext uri="{FF2B5EF4-FFF2-40B4-BE49-F238E27FC236}">
                <a16:creationId xmlns:a16="http://schemas.microsoft.com/office/drawing/2014/main" id="{7D263E8E-2F4F-4CEB-B5E6-509C4A3097AA}"/>
              </a:ext>
            </a:extLst>
          </p:cNvPr>
          <p:cNvSpPr txBox="1">
            <a:spLocks noChangeArrowheads="1"/>
          </p:cNvSpPr>
          <p:nvPr/>
        </p:nvSpPr>
        <p:spPr bwMode="auto">
          <a:xfrm rot="1500000">
            <a:off x="1630363" y="2514600"/>
            <a:ext cx="118903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marL="342900" indent="-342900">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lgn="ctr">
              <a:spcBef>
                <a:spcPct val="20000"/>
              </a:spcBef>
              <a:spcAft>
                <a:spcPct val="0"/>
              </a:spcAft>
              <a:buClr>
                <a:schemeClr val="accent2"/>
              </a:buClr>
              <a:buFont typeface="Monotype Sorts" pitchFamily="2" charset="2"/>
              <a:buNone/>
            </a:pPr>
            <a:r>
              <a:rPr lang="en-US" altLang="en-US" sz="1600">
                <a:solidFill>
                  <a:srgbClr val="006600"/>
                </a:solidFill>
              </a:rPr>
              <a:t>Clustering</a:t>
            </a:r>
            <a:endParaRPr lang="en-US" altLang="en-US" sz="1600">
              <a:solidFill>
                <a:schemeClr val="bg2"/>
              </a:solidFill>
            </a:endParaRPr>
          </a:p>
        </p:txBody>
      </p:sp>
      <p:sp>
        <p:nvSpPr>
          <p:cNvPr id="20491" name="Text Box 38">
            <a:extLst>
              <a:ext uri="{FF2B5EF4-FFF2-40B4-BE49-F238E27FC236}">
                <a16:creationId xmlns:a16="http://schemas.microsoft.com/office/drawing/2014/main" id="{ED282310-E1DA-445C-8A05-F97CF1D27E6B}"/>
              </a:ext>
            </a:extLst>
          </p:cNvPr>
          <p:cNvSpPr txBox="1">
            <a:spLocks noChangeArrowheads="1"/>
          </p:cNvSpPr>
          <p:nvPr/>
        </p:nvSpPr>
        <p:spPr bwMode="auto">
          <a:xfrm rot="-1560000">
            <a:off x="1608138" y="4349750"/>
            <a:ext cx="1363662"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lnSpc>
                <a:spcPct val="120000"/>
              </a:lnSpc>
              <a:spcBef>
                <a:spcPct val="20000"/>
              </a:spcBef>
              <a:spcAft>
                <a:spcPct val="0"/>
              </a:spcAft>
              <a:buClr>
                <a:schemeClr val="accent2"/>
              </a:buClr>
              <a:buFont typeface="Monotype Sorts" pitchFamily="2" charset="2"/>
              <a:buNone/>
            </a:pPr>
            <a:r>
              <a:rPr lang="en-US" altLang="en-US" sz="1600">
                <a:solidFill>
                  <a:srgbClr val="006600"/>
                </a:solidFill>
              </a:rPr>
              <a:t>Association </a:t>
            </a:r>
            <a:br>
              <a:rPr lang="en-US" altLang="en-US" sz="1600">
                <a:solidFill>
                  <a:srgbClr val="006600"/>
                </a:solidFill>
              </a:rPr>
            </a:br>
            <a:r>
              <a:rPr lang="en-US" altLang="en-US" sz="1600">
                <a:solidFill>
                  <a:srgbClr val="006600"/>
                </a:solidFill>
              </a:rPr>
              <a:t>Rules</a:t>
            </a:r>
            <a:endParaRPr lang="en-US" altLang="en-US" sz="1600">
              <a:solidFill>
                <a:schemeClr val="bg2"/>
              </a:solidFill>
            </a:endParaRPr>
          </a:p>
        </p:txBody>
      </p:sp>
      <p:sp>
        <p:nvSpPr>
          <p:cNvPr id="20492" name="Text Box 39">
            <a:extLst>
              <a:ext uri="{FF2B5EF4-FFF2-40B4-BE49-F238E27FC236}">
                <a16:creationId xmlns:a16="http://schemas.microsoft.com/office/drawing/2014/main" id="{12DA890C-2C0D-4FF6-BB16-1C362A5394B0}"/>
              </a:ext>
            </a:extLst>
          </p:cNvPr>
          <p:cNvSpPr txBox="1">
            <a:spLocks noChangeArrowheads="1"/>
          </p:cNvSpPr>
          <p:nvPr/>
        </p:nvSpPr>
        <p:spPr bwMode="auto">
          <a:xfrm rot="1920000">
            <a:off x="4641850" y="4267200"/>
            <a:ext cx="1109663"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lgn="ctr">
              <a:spcBef>
                <a:spcPct val="20000"/>
              </a:spcBef>
              <a:spcAft>
                <a:spcPct val="0"/>
              </a:spcAft>
              <a:buClr>
                <a:schemeClr val="accent2"/>
              </a:buClr>
              <a:buFont typeface="Monotype Sorts" pitchFamily="2" charset="2"/>
              <a:buNone/>
            </a:pPr>
            <a:r>
              <a:rPr lang="en-US" altLang="en-US" sz="1600">
                <a:solidFill>
                  <a:srgbClr val="006600"/>
                </a:solidFill>
              </a:rPr>
              <a:t>Anomaly </a:t>
            </a:r>
            <a:br>
              <a:rPr lang="en-US" altLang="en-US" sz="1600">
                <a:solidFill>
                  <a:srgbClr val="006600"/>
                </a:solidFill>
              </a:rPr>
            </a:br>
            <a:r>
              <a:rPr lang="en-US" altLang="en-US" sz="1600">
                <a:solidFill>
                  <a:srgbClr val="006600"/>
                </a:solidFill>
              </a:rPr>
              <a:t>Detection</a:t>
            </a:r>
            <a:endParaRPr lang="en-US" altLang="en-US" sz="1600">
              <a:solidFill>
                <a:schemeClr val="bg2"/>
              </a:solidFill>
            </a:endParaRPr>
          </a:p>
        </p:txBody>
      </p:sp>
      <p:pic>
        <p:nvPicPr>
          <p:cNvPr id="20493" name="Picture 40" descr="fd01226_">
            <a:extLst>
              <a:ext uri="{FF2B5EF4-FFF2-40B4-BE49-F238E27FC236}">
                <a16:creationId xmlns:a16="http://schemas.microsoft.com/office/drawing/2014/main" id="{66983D32-387B-43B1-A1DC-0B3DBD40226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8600" y="5438775"/>
            <a:ext cx="5699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94" name="Rectangle 41">
            <a:extLst>
              <a:ext uri="{FF2B5EF4-FFF2-40B4-BE49-F238E27FC236}">
                <a16:creationId xmlns:a16="http://schemas.microsoft.com/office/drawing/2014/main" id="{AA0A6528-A8F4-438D-B84E-57F9E2CBB2E2}"/>
              </a:ext>
            </a:extLst>
          </p:cNvPr>
          <p:cNvSpPr>
            <a:spLocks noChangeArrowheads="1"/>
          </p:cNvSpPr>
          <p:nvPr/>
        </p:nvSpPr>
        <p:spPr bwMode="auto">
          <a:xfrm>
            <a:off x="304800" y="5667375"/>
            <a:ext cx="4794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rIns="0">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0"/>
              </a:spcBef>
              <a:spcAft>
                <a:spcPct val="0"/>
              </a:spcAft>
              <a:buClrTx/>
              <a:buSzTx/>
              <a:buFontTx/>
              <a:buNone/>
            </a:pPr>
            <a:r>
              <a:rPr lang="en-US" altLang="en-US" sz="1800">
                <a:solidFill>
                  <a:srgbClr val="CC0000"/>
                </a:solidFill>
                <a:latin typeface="Tahoma" panose="020B0604030504040204" pitchFamily="34" charset="0"/>
              </a:rPr>
              <a:t>Milk</a:t>
            </a:r>
          </a:p>
        </p:txBody>
      </p:sp>
      <p:sp>
        <p:nvSpPr>
          <p:cNvPr id="20495" name="Text Box 42">
            <a:extLst>
              <a:ext uri="{FF2B5EF4-FFF2-40B4-BE49-F238E27FC236}">
                <a16:creationId xmlns:a16="http://schemas.microsoft.com/office/drawing/2014/main" id="{7E824631-BC2E-480C-AA48-6F05217B5323}"/>
              </a:ext>
            </a:extLst>
          </p:cNvPr>
          <p:cNvSpPr txBox="1">
            <a:spLocks noChangeArrowheads="1"/>
          </p:cNvSpPr>
          <p:nvPr/>
        </p:nvSpPr>
        <p:spPr bwMode="auto">
          <a:xfrm>
            <a:off x="3200400" y="2286000"/>
            <a:ext cx="11430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50000"/>
              </a:spcBef>
              <a:spcAft>
                <a:spcPct val="0"/>
              </a:spcAft>
              <a:buClrTx/>
              <a:buSzTx/>
              <a:buFontTx/>
              <a:buNone/>
            </a:pPr>
            <a:endParaRPr lang="en-US" altLang="en-US" sz="1400"/>
          </a:p>
        </p:txBody>
      </p:sp>
      <p:sp>
        <p:nvSpPr>
          <p:cNvPr id="20496" name="Text Box 43">
            <a:extLst>
              <a:ext uri="{FF2B5EF4-FFF2-40B4-BE49-F238E27FC236}">
                <a16:creationId xmlns:a16="http://schemas.microsoft.com/office/drawing/2014/main" id="{27B24A8B-903B-4A92-9AA2-2C83481C9B11}"/>
              </a:ext>
            </a:extLst>
          </p:cNvPr>
          <p:cNvSpPr txBox="1">
            <a:spLocks noChangeArrowheads="1"/>
          </p:cNvSpPr>
          <p:nvPr/>
        </p:nvSpPr>
        <p:spPr bwMode="auto">
          <a:xfrm>
            <a:off x="3352800" y="2209800"/>
            <a:ext cx="990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50000"/>
              </a:spcBef>
              <a:spcAft>
                <a:spcPct val="0"/>
              </a:spcAft>
              <a:buClrTx/>
              <a:buSzTx/>
              <a:buFontTx/>
              <a:buNone/>
            </a:pPr>
            <a:r>
              <a:rPr lang="en-US" altLang="en-US"/>
              <a:t>Data</a:t>
            </a:r>
          </a:p>
        </p:txBody>
      </p:sp>
      <p:pic>
        <p:nvPicPr>
          <p:cNvPr id="20497" name="Picture 44">
            <a:extLst>
              <a:ext uri="{FF2B5EF4-FFF2-40B4-BE49-F238E27FC236}">
                <a16:creationId xmlns:a16="http://schemas.microsoft.com/office/drawing/2014/main" id="{07938310-0907-4701-8152-ACAB24967D8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l="9061" r="63640" b="34026"/>
          <a:stretch>
            <a:fillRect/>
          </a:stretch>
        </p:blipFill>
        <p:spPr bwMode="auto">
          <a:xfrm>
            <a:off x="1524000" y="5257800"/>
            <a:ext cx="1362075" cy="1109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98" name="Line 45">
            <a:extLst>
              <a:ext uri="{FF2B5EF4-FFF2-40B4-BE49-F238E27FC236}">
                <a16:creationId xmlns:a16="http://schemas.microsoft.com/office/drawing/2014/main" id="{F9A7F677-F637-463B-A831-99D2F6DEBF47}"/>
              </a:ext>
            </a:extLst>
          </p:cNvPr>
          <p:cNvSpPr>
            <a:spLocks noChangeShapeType="1"/>
          </p:cNvSpPr>
          <p:nvPr/>
        </p:nvSpPr>
        <p:spPr bwMode="auto">
          <a:xfrm>
            <a:off x="914400" y="5895975"/>
            <a:ext cx="533400" cy="0"/>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pSp>
        <p:nvGrpSpPr>
          <p:cNvPr id="20499" name="Group 46">
            <a:extLst>
              <a:ext uri="{FF2B5EF4-FFF2-40B4-BE49-F238E27FC236}">
                <a16:creationId xmlns:a16="http://schemas.microsoft.com/office/drawing/2014/main" id="{75C674CB-7F41-4664-9B48-C6C101AD9762}"/>
              </a:ext>
            </a:extLst>
          </p:cNvPr>
          <p:cNvGrpSpPr>
            <a:grpSpLocks/>
          </p:cNvGrpSpPr>
          <p:nvPr/>
        </p:nvGrpSpPr>
        <p:grpSpPr bwMode="auto">
          <a:xfrm>
            <a:off x="5791200" y="3429000"/>
            <a:ext cx="3352800" cy="2971800"/>
            <a:chOff x="3648" y="2448"/>
            <a:chExt cx="2112" cy="1872"/>
          </a:xfrm>
        </p:grpSpPr>
        <p:pic>
          <p:nvPicPr>
            <p:cNvPr id="20504" name="Picture 47">
              <a:extLst>
                <a:ext uri="{FF2B5EF4-FFF2-40B4-BE49-F238E27FC236}">
                  <a16:creationId xmlns:a16="http://schemas.microsoft.com/office/drawing/2014/main" id="{B5AB8B92-31DE-4928-BB2C-18FF7CC635C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648" y="2448"/>
              <a:ext cx="2112" cy="1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20505" name="Oval 48">
              <a:extLst>
                <a:ext uri="{FF2B5EF4-FFF2-40B4-BE49-F238E27FC236}">
                  <a16:creationId xmlns:a16="http://schemas.microsoft.com/office/drawing/2014/main" id="{2DD64B72-B210-44CD-A51A-C820A151736F}"/>
                </a:ext>
              </a:extLst>
            </p:cNvPr>
            <p:cNvSpPr>
              <a:spLocks noChangeArrowheads="1"/>
            </p:cNvSpPr>
            <p:nvPr/>
          </p:nvSpPr>
          <p:spPr bwMode="auto">
            <a:xfrm>
              <a:off x="3766" y="2961"/>
              <a:ext cx="86" cy="84"/>
            </a:xfrm>
            <a:prstGeom prst="ellipse">
              <a:avLst/>
            </a:prstGeom>
            <a:noFill/>
            <a:ln w="19050">
              <a:solidFill>
                <a:srgbClr val="FF33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0"/>
                </a:spcBef>
                <a:spcAft>
                  <a:spcPct val="0"/>
                </a:spcAft>
                <a:buClrTx/>
                <a:buSzTx/>
                <a:buFontTx/>
                <a:buNone/>
              </a:pPr>
              <a:endParaRPr lang="en-US" altLang="en-US" sz="1400"/>
            </a:p>
          </p:txBody>
        </p:sp>
        <p:sp>
          <p:nvSpPr>
            <p:cNvPr id="20506" name="Oval 49">
              <a:extLst>
                <a:ext uri="{FF2B5EF4-FFF2-40B4-BE49-F238E27FC236}">
                  <a16:creationId xmlns:a16="http://schemas.microsoft.com/office/drawing/2014/main" id="{EFA232D5-F6F7-4891-84B5-DA8B29F255AC}"/>
                </a:ext>
              </a:extLst>
            </p:cNvPr>
            <p:cNvSpPr>
              <a:spLocks noChangeArrowheads="1"/>
            </p:cNvSpPr>
            <p:nvPr/>
          </p:nvSpPr>
          <p:spPr bwMode="auto">
            <a:xfrm>
              <a:off x="3907" y="3224"/>
              <a:ext cx="86" cy="84"/>
            </a:xfrm>
            <a:prstGeom prst="ellipse">
              <a:avLst/>
            </a:prstGeom>
            <a:noFill/>
            <a:ln w="19050">
              <a:solidFill>
                <a:srgbClr val="FF33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0"/>
                </a:spcBef>
                <a:spcAft>
                  <a:spcPct val="0"/>
                </a:spcAft>
                <a:buClrTx/>
                <a:buSzTx/>
                <a:buFontTx/>
                <a:buNone/>
              </a:pPr>
              <a:endParaRPr lang="en-US" altLang="en-US" sz="1400"/>
            </a:p>
          </p:txBody>
        </p:sp>
        <p:sp>
          <p:nvSpPr>
            <p:cNvPr id="20507" name="Oval 50">
              <a:extLst>
                <a:ext uri="{FF2B5EF4-FFF2-40B4-BE49-F238E27FC236}">
                  <a16:creationId xmlns:a16="http://schemas.microsoft.com/office/drawing/2014/main" id="{7A7EAEA8-BC5E-47A9-AA18-1B92935A9F8A}"/>
                </a:ext>
              </a:extLst>
            </p:cNvPr>
            <p:cNvSpPr>
              <a:spLocks noChangeArrowheads="1"/>
            </p:cNvSpPr>
            <p:nvPr/>
          </p:nvSpPr>
          <p:spPr bwMode="auto">
            <a:xfrm>
              <a:off x="5612" y="3871"/>
              <a:ext cx="86" cy="85"/>
            </a:xfrm>
            <a:prstGeom prst="ellipse">
              <a:avLst/>
            </a:prstGeom>
            <a:noFill/>
            <a:ln w="19050">
              <a:solidFill>
                <a:srgbClr val="FF33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0"/>
                </a:spcBef>
                <a:spcAft>
                  <a:spcPct val="0"/>
                </a:spcAft>
                <a:buClrTx/>
                <a:buSzTx/>
                <a:buFontTx/>
                <a:buNone/>
              </a:pPr>
              <a:endParaRPr lang="en-US" altLang="en-US" sz="1400"/>
            </a:p>
          </p:txBody>
        </p:sp>
        <p:sp>
          <p:nvSpPr>
            <p:cNvPr id="20508" name="Oval 51">
              <a:extLst>
                <a:ext uri="{FF2B5EF4-FFF2-40B4-BE49-F238E27FC236}">
                  <a16:creationId xmlns:a16="http://schemas.microsoft.com/office/drawing/2014/main" id="{58C0E524-3B22-4439-BBC5-5EDCA4FBFC12}"/>
                </a:ext>
              </a:extLst>
            </p:cNvPr>
            <p:cNvSpPr>
              <a:spLocks noChangeArrowheads="1"/>
            </p:cNvSpPr>
            <p:nvPr/>
          </p:nvSpPr>
          <p:spPr bwMode="auto">
            <a:xfrm>
              <a:off x="4319" y="3937"/>
              <a:ext cx="86" cy="84"/>
            </a:xfrm>
            <a:prstGeom prst="ellipse">
              <a:avLst/>
            </a:prstGeom>
            <a:noFill/>
            <a:ln w="19050">
              <a:solidFill>
                <a:srgbClr val="FF33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0"/>
                </a:spcBef>
                <a:spcAft>
                  <a:spcPct val="0"/>
                </a:spcAft>
                <a:buClrTx/>
                <a:buSzTx/>
                <a:buFontTx/>
                <a:buNone/>
              </a:pPr>
              <a:endParaRPr lang="en-US" altLang="en-US" sz="1400"/>
            </a:p>
          </p:txBody>
        </p:sp>
        <p:sp>
          <p:nvSpPr>
            <p:cNvPr id="20509" name="Rectangle 52">
              <a:extLst>
                <a:ext uri="{FF2B5EF4-FFF2-40B4-BE49-F238E27FC236}">
                  <a16:creationId xmlns:a16="http://schemas.microsoft.com/office/drawing/2014/main" id="{B04238A5-5267-4767-9020-D7CF9F207188}"/>
                </a:ext>
              </a:extLst>
            </p:cNvPr>
            <p:cNvSpPr>
              <a:spLocks noChangeArrowheads="1"/>
            </p:cNvSpPr>
            <p:nvPr/>
          </p:nvSpPr>
          <p:spPr bwMode="auto">
            <a:xfrm>
              <a:off x="4944" y="3072"/>
              <a:ext cx="192" cy="24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0"/>
                </a:spcBef>
                <a:spcAft>
                  <a:spcPct val="0"/>
                </a:spcAft>
                <a:buClrTx/>
                <a:buSzTx/>
                <a:buFontTx/>
                <a:buNone/>
              </a:pPr>
              <a:endParaRPr lang="en-US" altLang="en-US" sz="1400"/>
            </a:p>
          </p:txBody>
        </p:sp>
        <p:sp>
          <p:nvSpPr>
            <p:cNvPr id="20510" name="Rectangle 53">
              <a:extLst>
                <a:ext uri="{FF2B5EF4-FFF2-40B4-BE49-F238E27FC236}">
                  <a16:creationId xmlns:a16="http://schemas.microsoft.com/office/drawing/2014/main" id="{357228D4-0225-48F1-8152-F9D7A48B6B49}"/>
                </a:ext>
              </a:extLst>
            </p:cNvPr>
            <p:cNvSpPr>
              <a:spLocks noChangeArrowheads="1"/>
            </p:cNvSpPr>
            <p:nvPr/>
          </p:nvSpPr>
          <p:spPr bwMode="auto">
            <a:xfrm>
              <a:off x="3888" y="3120"/>
              <a:ext cx="192" cy="24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0"/>
                </a:spcBef>
                <a:spcAft>
                  <a:spcPct val="0"/>
                </a:spcAft>
                <a:buClrTx/>
                <a:buSzTx/>
                <a:buFontTx/>
                <a:buNone/>
              </a:pPr>
              <a:endParaRPr lang="en-US" altLang="en-US" sz="1400"/>
            </a:p>
          </p:txBody>
        </p:sp>
      </p:grpSp>
      <p:sp>
        <p:nvSpPr>
          <p:cNvPr id="20500" name="Rectangle 54">
            <a:extLst>
              <a:ext uri="{FF2B5EF4-FFF2-40B4-BE49-F238E27FC236}">
                <a16:creationId xmlns:a16="http://schemas.microsoft.com/office/drawing/2014/main" id="{26DB9D79-6041-4525-9864-4FC3F6456817}"/>
              </a:ext>
            </a:extLst>
          </p:cNvPr>
          <p:cNvSpPr>
            <a:spLocks noChangeArrowheads="1"/>
          </p:cNvSpPr>
          <p:nvPr/>
        </p:nvSpPr>
        <p:spPr bwMode="auto">
          <a:xfrm>
            <a:off x="381000" y="152400"/>
            <a:ext cx="82804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nchor="b"/>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lnSpc>
                <a:spcPts val="3600"/>
              </a:lnSpc>
              <a:spcBef>
                <a:spcPct val="0"/>
              </a:spcBef>
              <a:spcAft>
                <a:spcPct val="0"/>
              </a:spcAft>
              <a:buClrTx/>
              <a:buSzTx/>
              <a:buFontTx/>
              <a:buNone/>
            </a:pPr>
            <a:r>
              <a:rPr lang="en-US" altLang="en-US" sz="3200">
                <a:latin typeface="Tahoma" panose="020B0604030504040204" pitchFamily="34" charset="0"/>
              </a:rPr>
              <a:t>Data Mining Tasks …</a:t>
            </a:r>
          </a:p>
        </p:txBody>
      </p:sp>
      <p:sp>
        <p:nvSpPr>
          <p:cNvPr id="20501" name="Slide Number Placeholder 56">
            <a:extLst>
              <a:ext uri="{FF2B5EF4-FFF2-40B4-BE49-F238E27FC236}">
                <a16:creationId xmlns:a16="http://schemas.microsoft.com/office/drawing/2014/main" id="{1F9C0155-EAB8-4804-9A91-709B0F6473AC}"/>
              </a:ext>
            </a:extLst>
          </p:cNvPr>
          <p:cNvSpPr>
            <a:spLocks noGrp="1"/>
          </p:cNvSpPr>
          <p:nvPr>
            <p:ph type="sldNum" sz="quarter" idx="12"/>
          </p:nvPr>
        </p:nvSpPr>
        <p:spPr bwMode="auto">
          <a:xfrm>
            <a:off x="6553200" y="6356350"/>
            <a:ext cx="21336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defPPr>
              <a:defRPr lang="en-US"/>
            </a:defPPr>
            <a:lvl1pPr algn="r" rtl="0" eaLnBrk="0" fontAlgn="base" hangingPunct="0">
              <a:spcBef>
                <a:spcPct val="0"/>
              </a:spcBef>
              <a:spcAft>
                <a:spcPct val="0"/>
              </a:spcAft>
              <a:defRPr sz="1200" b="1" kern="1200">
                <a:solidFill>
                  <a:srgbClr val="898989"/>
                </a:solidFill>
                <a:latin typeface="Arial" panose="020B0604020202020204" pitchFamily="34" charset="0"/>
                <a:ea typeface="+mn-ea"/>
                <a:cs typeface="+mn-cs"/>
              </a:defRPr>
            </a:lvl1pPr>
            <a:lvl2pPr marL="457200" algn="l" rtl="0" eaLnBrk="0" fontAlgn="base" hangingPunct="0">
              <a:spcBef>
                <a:spcPct val="0"/>
              </a:spcBef>
              <a:spcAft>
                <a:spcPct val="0"/>
              </a:spcAft>
              <a:defRPr sz="1400" b="1"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1400" b="1"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1400" b="1"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1400" b="1" kern="1200">
                <a:solidFill>
                  <a:schemeClr val="tx1"/>
                </a:solidFill>
                <a:latin typeface="Arial" panose="020B0604020202020204" pitchFamily="34" charset="0"/>
                <a:ea typeface="+mn-ea"/>
                <a:cs typeface="+mn-cs"/>
              </a:defRPr>
            </a:lvl5pPr>
            <a:lvl6pPr marL="2286000" algn="l" defTabSz="914400" rtl="0" eaLnBrk="1" latinLnBrk="0" hangingPunct="1">
              <a:defRPr sz="1400" b="1" kern="1200">
                <a:solidFill>
                  <a:schemeClr val="tx1"/>
                </a:solidFill>
                <a:latin typeface="Arial" panose="020B0604020202020204" pitchFamily="34" charset="0"/>
                <a:ea typeface="+mn-ea"/>
                <a:cs typeface="+mn-cs"/>
              </a:defRPr>
            </a:lvl6pPr>
            <a:lvl7pPr marL="2743200" algn="l" defTabSz="914400" rtl="0" eaLnBrk="1" latinLnBrk="0" hangingPunct="1">
              <a:defRPr sz="1400" b="1" kern="1200">
                <a:solidFill>
                  <a:schemeClr val="tx1"/>
                </a:solidFill>
                <a:latin typeface="Arial" panose="020B0604020202020204" pitchFamily="34" charset="0"/>
                <a:ea typeface="+mn-ea"/>
                <a:cs typeface="+mn-cs"/>
              </a:defRPr>
            </a:lvl7pPr>
            <a:lvl8pPr marL="3200400" algn="l" defTabSz="914400" rtl="0" eaLnBrk="1" latinLnBrk="0" hangingPunct="1">
              <a:defRPr sz="1400" b="1" kern="1200">
                <a:solidFill>
                  <a:schemeClr val="tx1"/>
                </a:solidFill>
                <a:latin typeface="Arial" panose="020B0604020202020204" pitchFamily="34" charset="0"/>
                <a:ea typeface="+mn-ea"/>
                <a:cs typeface="+mn-cs"/>
              </a:defRPr>
            </a:lvl8pPr>
            <a:lvl9pPr marL="3657600" algn="l" defTabSz="914400" rtl="0" eaLnBrk="1" latinLnBrk="0" hangingPunct="1">
              <a:defRPr sz="1400" b="1" kern="1200">
                <a:solidFill>
                  <a:schemeClr val="tx1"/>
                </a:solidFill>
                <a:latin typeface="Arial" panose="020B0604020202020204" pitchFamily="34" charset="0"/>
                <a:ea typeface="+mn-ea"/>
                <a:cs typeface="+mn-cs"/>
              </a:defRPr>
            </a:lvl9pPr>
          </a:lstStyle>
          <a:p>
            <a:pPr>
              <a:spcBef>
                <a:spcPct val="0"/>
              </a:spcBef>
              <a:spcAft>
                <a:spcPct val="0"/>
              </a:spcAft>
              <a:buClrTx/>
              <a:buSzTx/>
              <a:buFontTx/>
              <a:buNone/>
            </a:pPr>
            <a:fld id="{68664E48-8EBF-45D4-86A6-5BE608535861}" type="slidenum">
              <a:rPr lang="en-US" altLang="en-US" smtClean="0"/>
              <a:pPr>
                <a:spcBef>
                  <a:spcPct val="0"/>
                </a:spcBef>
                <a:spcAft>
                  <a:spcPct val="0"/>
                </a:spcAft>
                <a:buClrTx/>
                <a:buSzTx/>
                <a:buFontTx/>
                <a:buNone/>
              </a:pPr>
              <a:t>53</a:t>
            </a:fld>
            <a:endParaRPr lang="en-US" altLang="en-US" sz="1200">
              <a:solidFill>
                <a:srgbClr val="898989"/>
              </a:solidFill>
            </a:endParaRPr>
          </a:p>
        </p:txBody>
      </p:sp>
      <p:sp>
        <p:nvSpPr>
          <p:cNvPr id="58" name="Footer Placeholder 57">
            <a:extLst>
              <a:ext uri="{FF2B5EF4-FFF2-40B4-BE49-F238E27FC236}">
                <a16:creationId xmlns:a16="http://schemas.microsoft.com/office/drawing/2014/main" id="{079A77D9-8D16-4F71-9B54-9FBC6B65BD36}"/>
              </a:ext>
            </a:extLst>
          </p:cNvPr>
          <p:cNvSpPr>
            <a:spLocks noGrp="1"/>
          </p:cNvSpPr>
          <p:nvPr>
            <p:ph type="ftr" sz="quarter" idx="11"/>
          </p:nvPr>
        </p:nvSpPr>
        <p:spPr>
          <a:xfrm>
            <a:off x="3048000" y="6356350"/>
            <a:ext cx="3124200" cy="365125"/>
          </a:xfrm>
          <a:prstGeom prst="rect">
            <a:avLst/>
          </a:prstGeom>
        </p:spPr>
        <p:txBody>
          <a:bodyPr vert="horz" lIns="91440" tIns="45720" rIns="91440" bIns="45720" rtlCol="0" anchor="ctr"/>
          <a:lstStyle>
            <a:defPPr>
              <a:defRPr lang="en-US"/>
            </a:defPPr>
            <a:lvl1pPr algn="ctr" rtl="0" eaLnBrk="0" fontAlgn="base" hangingPunct="0">
              <a:spcBef>
                <a:spcPct val="0"/>
              </a:spcBef>
              <a:spcAft>
                <a:spcPct val="0"/>
              </a:spcAft>
              <a:defRPr sz="1200" b="1" kern="1200">
                <a:solidFill>
                  <a:schemeClr val="tx1">
                    <a:tint val="75000"/>
                  </a:schemeClr>
                </a:solidFill>
                <a:latin typeface="Arial" charset="0"/>
                <a:ea typeface="+mn-ea"/>
                <a:cs typeface="+mn-cs"/>
              </a:defRPr>
            </a:lvl1pPr>
            <a:lvl2pPr marL="457200" algn="l" rtl="0" eaLnBrk="0" fontAlgn="base" hangingPunct="0">
              <a:spcBef>
                <a:spcPct val="0"/>
              </a:spcBef>
              <a:spcAft>
                <a:spcPct val="0"/>
              </a:spcAft>
              <a:defRPr sz="1400" b="1"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1400" b="1"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1400" b="1"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1400" b="1" kern="1200">
                <a:solidFill>
                  <a:schemeClr val="tx1"/>
                </a:solidFill>
                <a:latin typeface="Arial" panose="020B0604020202020204" pitchFamily="34" charset="0"/>
                <a:ea typeface="+mn-ea"/>
                <a:cs typeface="+mn-cs"/>
              </a:defRPr>
            </a:lvl5pPr>
            <a:lvl6pPr marL="2286000" algn="l" defTabSz="914400" rtl="0" eaLnBrk="1" latinLnBrk="0" hangingPunct="1">
              <a:defRPr sz="1400" b="1" kern="1200">
                <a:solidFill>
                  <a:schemeClr val="tx1"/>
                </a:solidFill>
                <a:latin typeface="Arial" panose="020B0604020202020204" pitchFamily="34" charset="0"/>
                <a:ea typeface="+mn-ea"/>
                <a:cs typeface="+mn-cs"/>
              </a:defRPr>
            </a:lvl6pPr>
            <a:lvl7pPr marL="2743200" algn="l" defTabSz="914400" rtl="0" eaLnBrk="1" latinLnBrk="0" hangingPunct="1">
              <a:defRPr sz="1400" b="1" kern="1200">
                <a:solidFill>
                  <a:schemeClr val="tx1"/>
                </a:solidFill>
                <a:latin typeface="Arial" panose="020B0604020202020204" pitchFamily="34" charset="0"/>
                <a:ea typeface="+mn-ea"/>
                <a:cs typeface="+mn-cs"/>
              </a:defRPr>
            </a:lvl7pPr>
            <a:lvl8pPr marL="3200400" algn="l" defTabSz="914400" rtl="0" eaLnBrk="1" latinLnBrk="0" hangingPunct="1">
              <a:defRPr sz="1400" b="1" kern="1200">
                <a:solidFill>
                  <a:schemeClr val="tx1"/>
                </a:solidFill>
                <a:latin typeface="Arial" panose="020B0604020202020204" pitchFamily="34" charset="0"/>
                <a:ea typeface="+mn-ea"/>
                <a:cs typeface="+mn-cs"/>
              </a:defRPr>
            </a:lvl8pPr>
            <a:lvl9pPr marL="3657600" algn="l" defTabSz="914400" rtl="0" eaLnBrk="1" latinLnBrk="0" hangingPunct="1">
              <a:defRPr sz="1400" b="1" kern="1200">
                <a:solidFill>
                  <a:schemeClr val="tx1"/>
                </a:solidFill>
                <a:latin typeface="Arial" panose="020B0604020202020204" pitchFamily="34" charset="0"/>
                <a:ea typeface="+mn-ea"/>
                <a:cs typeface="+mn-cs"/>
              </a:defRPr>
            </a:lvl9pPr>
          </a:lstStyle>
          <a:p>
            <a:pPr>
              <a:defRPr/>
            </a:pPr>
            <a:r>
              <a:rPr lang="en-US"/>
              <a:t>Introduction to Data Mining, 2nd Edition   Tan, Steinbach, Karpatne, Kumar</a:t>
            </a:r>
          </a:p>
        </p:txBody>
      </p:sp>
      <p:sp>
        <p:nvSpPr>
          <p:cNvPr id="57" name="Date Placeholder 5">
            <a:extLst>
              <a:ext uri="{FF2B5EF4-FFF2-40B4-BE49-F238E27FC236}">
                <a16:creationId xmlns:a16="http://schemas.microsoft.com/office/drawing/2014/main" id="{978C9724-4620-4D5A-A491-EF0E3A2500FC}"/>
              </a:ext>
            </a:extLst>
          </p:cNvPr>
          <p:cNvSpPr>
            <a:spLocks noGrp="1"/>
          </p:cNvSpPr>
          <p:nvPr>
            <p:ph type="dt" sz="quarter" idx="10"/>
          </p:nvPr>
        </p:nvSpPr>
        <p:spPr>
          <a:xfrm>
            <a:off x="457200" y="6356350"/>
            <a:ext cx="2133600" cy="365125"/>
          </a:xfrm>
          <a:prstGeom prst="rect">
            <a:avLst/>
          </a:prstGeom>
        </p:spPr>
        <p:txBody>
          <a:bodyPr vert="horz" lIns="91440" tIns="45720" rIns="91440" bIns="45720" rtlCol="0" anchor="ctr"/>
          <a:lstStyle>
            <a:defPPr>
              <a:defRPr lang="en-US"/>
            </a:defPPr>
            <a:lvl1pPr algn="l" rtl="0" eaLnBrk="0" fontAlgn="base" hangingPunct="0">
              <a:spcBef>
                <a:spcPct val="0"/>
              </a:spcBef>
              <a:spcAft>
                <a:spcPct val="0"/>
              </a:spcAft>
              <a:defRPr sz="1200" b="1" kern="1200">
                <a:solidFill>
                  <a:schemeClr val="tx1">
                    <a:tint val="75000"/>
                  </a:schemeClr>
                </a:solidFill>
                <a:latin typeface="Arial" charset="0"/>
                <a:ea typeface="+mn-ea"/>
                <a:cs typeface="+mn-cs"/>
              </a:defRPr>
            </a:lvl1pPr>
            <a:lvl2pPr marL="457200" algn="l" rtl="0" eaLnBrk="0" fontAlgn="base" hangingPunct="0">
              <a:spcBef>
                <a:spcPct val="0"/>
              </a:spcBef>
              <a:spcAft>
                <a:spcPct val="0"/>
              </a:spcAft>
              <a:defRPr sz="1400" b="1"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1400" b="1"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1400" b="1"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1400" b="1" kern="1200">
                <a:solidFill>
                  <a:schemeClr val="tx1"/>
                </a:solidFill>
                <a:latin typeface="Arial" panose="020B0604020202020204" pitchFamily="34" charset="0"/>
                <a:ea typeface="+mn-ea"/>
                <a:cs typeface="+mn-cs"/>
              </a:defRPr>
            </a:lvl5pPr>
            <a:lvl6pPr marL="2286000" algn="l" defTabSz="914400" rtl="0" eaLnBrk="1" latinLnBrk="0" hangingPunct="1">
              <a:defRPr sz="1400" b="1" kern="1200">
                <a:solidFill>
                  <a:schemeClr val="tx1"/>
                </a:solidFill>
                <a:latin typeface="Arial" panose="020B0604020202020204" pitchFamily="34" charset="0"/>
                <a:ea typeface="+mn-ea"/>
                <a:cs typeface="+mn-cs"/>
              </a:defRPr>
            </a:lvl6pPr>
            <a:lvl7pPr marL="2743200" algn="l" defTabSz="914400" rtl="0" eaLnBrk="1" latinLnBrk="0" hangingPunct="1">
              <a:defRPr sz="1400" b="1" kern="1200">
                <a:solidFill>
                  <a:schemeClr val="tx1"/>
                </a:solidFill>
                <a:latin typeface="Arial" panose="020B0604020202020204" pitchFamily="34" charset="0"/>
                <a:ea typeface="+mn-ea"/>
                <a:cs typeface="+mn-cs"/>
              </a:defRPr>
            </a:lvl7pPr>
            <a:lvl8pPr marL="3200400" algn="l" defTabSz="914400" rtl="0" eaLnBrk="1" latinLnBrk="0" hangingPunct="1">
              <a:defRPr sz="1400" b="1" kern="1200">
                <a:solidFill>
                  <a:schemeClr val="tx1"/>
                </a:solidFill>
                <a:latin typeface="Arial" panose="020B0604020202020204" pitchFamily="34" charset="0"/>
                <a:ea typeface="+mn-ea"/>
                <a:cs typeface="+mn-cs"/>
              </a:defRPr>
            </a:lvl8pPr>
            <a:lvl9pPr marL="3657600" algn="l" defTabSz="914400" rtl="0" eaLnBrk="1" latinLnBrk="0" hangingPunct="1">
              <a:defRPr sz="1400" b="1" kern="1200">
                <a:solidFill>
                  <a:schemeClr val="tx1"/>
                </a:solidFill>
                <a:latin typeface="Arial" panose="020B0604020202020204" pitchFamily="34" charset="0"/>
                <a:ea typeface="+mn-ea"/>
                <a:cs typeface="+mn-cs"/>
              </a:defRPr>
            </a:lvl9pPr>
          </a:lstStyle>
          <a:p>
            <a:pPr>
              <a:defRPr/>
            </a:pPr>
            <a:r>
              <a:rPr lang="en-US"/>
              <a:t>09/09/2020</a:t>
            </a:r>
            <a:endParaRPr lang="en-US" dirty="0"/>
          </a:p>
        </p:txBody>
      </p:sp>
    </p:spTree>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1026"/>
          <p:cNvSpPr>
            <a:spLocks noGrp="1" noChangeArrowheads="1"/>
          </p:cNvSpPr>
          <p:nvPr>
            <p:ph type="title"/>
          </p:nvPr>
        </p:nvSpPr>
        <p:spPr/>
        <p:txBody>
          <a:bodyPr/>
          <a:lstStyle/>
          <a:p>
            <a:r>
              <a:rPr lang="en-US" altLang="en-US"/>
              <a:t>Handling Empty Clusters</a:t>
            </a:r>
          </a:p>
        </p:txBody>
      </p:sp>
      <p:sp>
        <p:nvSpPr>
          <p:cNvPr id="46083" name="Rectangle 1027"/>
          <p:cNvSpPr>
            <a:spLocks noGrp="1" noChangeArrowheads="1"/>
          </p:cNvSpPr>
          <p:nvPr>
            <p:ph type="body" idx="1"/>
          </p:nvPr>
        </p:nvSpPr>
        <p:spPr/>
        <p:txBody>
          <a:bodyPr/>
          <a:lstStyle/>
          <a:p>
            <a:r>
              <a:rPr lang="en-US" altLang="en-US"/>
              <a:t>Basic K-means algorithm can yield empty clusters</a:t>
            </a:r>
          </a:p>
          <a:p>
            <a:pPr lvl="4"/>
            <a:endParaRPr lang="en-US" altLang="en-US"/>
          </a:p>
          <a:p>
            <a:r>
              <a:rPr lang="en-US" altLang="en-US"/>
              <a:t>Several strategies</a:t>
            </a:r>
          </a:p>
          <a:p>
            <a:pPr lvl="1"/>
            <a:r>
              <a:rPr lang="en-US" altLang="en-US"/>
              <a:t>Choose the point that contributes most to SSE</a:t>
            </a:r>
          </a:p>
          <a:p>
            <a:pPr lvl="1"/>
            <a:r>
              <a:rPr lang="en-US" altLang="en-US"/>
              <a:t>Choose a point from the cluster with the highest SSE</a:t>
            </a:r>
          </a:p>
          <a:p>
            <a:pPr lvl="1"/>
            <a:r>
              <a:rPr lang="en-US" altLang="en-US"/>
              <a:t>If there are several empty clusters, the above can be repeated several times.</a:t>
            </a:r>
          </a:p>
        </p:txBody>
      </p:sp>
    </p:spTree>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p:txBody>
          <a:bodyPr/>
          <a:lstStyle/>
          <a:p>
            <a:r>
              <a:rPr lang="en-US" altLang="en-US"/>
              <a:t>Updating Centers Incrementally</a:t>
            </a:r>
          </a:p>
        </p:txBody>
      </p:sp>
      <p:sp>
        <p:nvSpPr>
          <p:cNvPr id="47107" name="Rectangle 3"/>
          <p:cNvSpPr>
            <a:spLocks noGrp="1" noChangeArrowheads="1"/>
          </p:cNvSpPr>
          <p:nvPr>
            <p:ph type="body" idx="1"/>
          </p:nvPr>
        </p:nvSpPr>
        <p:spPr/>
        <p:txBody>
          <a:bodyPr/>
          <a:lstStyle/>
          <a:p>
            <a:r>
              <a:rPr lang="en-US" altLang="en-US"/>
              <a:t>In the basic K-means algorithm, centroids are updated after all points are assigned to a centroid</a:t>
            </a:r>
          </a:p>
          <a:p>
            <a:pPr lvl="4"/>
            <a:endParaRPr lang="en-US" altLang="en-US"/>
          </a:p>
          <a:p>
            <a:r>
              <a:rPr lang="en-US" altLang="en-US"/>
              <a:t>An alternative is to update the centroids after each assignment (incremental approach)</a:t>
            </a:r>
          </a:p>
          <a:p>
            <a:pPr lvl="1"/>
            <a:r>
              <a:rPr lang="en-US" altLang="en-US"/>
              <a:t>Each assignment updates zero or two centroids</a:t>
            </a:r>
          </a:p>
          <a:p>
            <a:pPr lvl="1"/>
            <a:r>
              <a:rPr lang="en-US" altLang="en-US"/>
              <a:t>More expensive</a:t>
            </a:r>
          </a:p>
          <a:p>
            <a:pPr lvl="1"/>
            <a:r>
              <a:rPr lang="en-US" altLang="en-US"/>
              <a:t>Introduces an order dependency</a:t>
            </a:r>
          </a:p>
          <a:p>
            <a:pPr lvl="1"/>
            <a:r>
              <a:rPr lang="en-US" altLang="en-US"/>
              <a:t>Never get an empty cluster</a:t>
            </a:r>
          </a:p>
          <a:p>
            <a:pPr lvl="1"/>
            <a:r>
              <a:rPr lang="en-US" altLang="en-US"/>
              <a:t>Can use “weights” to change the impact</a:t>
            </a:r>
          </a:p>
        </p:txBody>
      </p:sp>
    </p:spTree>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p:txBody>
          <a:bodyPr/>
          <a:lstStyle/>
          <a:p>
            <a:r>
              <a:rPr lang="en-US" altLang="en-US"/>
              <a:t>Pre-processing and Post-processing</a:t>
            </a:r>
          </a:p>
        </p:txBody>
      </p:sp>
      <p:sp>
        <p:nvSpPr>
          <p:cNvPr id="48131" name="Rectangle 3"/>
          <p:cNvSpPr>
            <a:spLocks noGrp="1" noChangeArrowheads="1"/>
          </p:cNvSpPr>
          <p:nvPr>
            <p:ph type="body" idx="1"/>
          </p:nvPr>
        </p:nvSpPr>
        <p:spPr/>
        <p:txBody>
          <a:bodyPr/>
          <a:lstStyle/>
          <a:p>
            <a:r>
              <a:rPr lang="en-US" altLang="en-US"/>
              <a:t>Pre-processing</a:t>
            </a:r>
          </a:p>
          <a:p>
            <a:pPr lvl="1"/>
            <a:r>
              <a:rPr lang="en-US" altLang="en-US"/>
              <a:t>Normalize the data</a:t>
            </a:r>
          </a:p>
          <a:p>
            <a:pPr lvl="1"/>
            <a:r>
              <a:rPr lang="en-US" altLang="en-US"/>
              <a:t>Eliminate outliers</a:t>
            </a:r>
          </a:p>
          <a:p>
            <a:pPr lvl="4"/>
            <a:endParaRPr lang="en-US" altLang="en-US" sz="800"/>
          </a:p>
          <a:p>
            <a:r>
              <a:rPr lang="en-US" altLang="en-US"/>
              <a:t>Post-processing</a:t>
            </a:r>
          </a:p>
          <a:p>
            <a:pPr lvl="1"/>
            <a:r>
              <a:rPr lang="en-US" altLang="en-US"/>
              <a:t>Eliminate small clusters that may represent outliers</a:t>
            </a:r>
          </a:p>
          <a:p>
            <a:pPr lvl="1"/>
            <a:r>
              <a:rPr lang="en-US" altLang="en-US"/>
              <a:t>Split ‘loose’ clusters, i.e., clusters with relatively high SSE</a:t>
            </a:r>
          </a:p>
          <a:p>
            <a:pPr lvl="1"/>
            <a:r>
              <a:rPr lang="en-US" altLang="en-US"/>
              <a:t>Merge clusters that are ‘close’ and that have relatively low SSE</a:t>
            </a:r>
          </a:p>
          <a:p>
            <a:pPr lvl="1"/>
            <a:r>
              <a:rPr lang="en-US" altLang="en-US"/>
              <a:t>Can use these steps during the clustering process</a:t>
            </a:r>
          </a:p>
          <a:p>
            <a:pPr lvl="2"/>
            <a:r>
              <a:rPr lang="en-US" altLang="en-US"/>
              <a:t> ISODATA</a:t>
            </a:r>
          </a:p>
        </p:txBody>
      </p:sp>
    </p:spTree>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381000" y="152400"/>
            <a:ext cx="8280400" cy="552450"/>
          </a:xfrm>
        </p:spPr>
        <p:txBody>
          <a:bodyPr/>
          <a:lstStyle/>
          <a:p>
            <a:r>
              <a:rPr lang="en-US" altLang="en-US" sz="2800"/>
              <a:t>Bisecting K-means</a:t>
            </a:r>
          </a:p>
        </p:txBody>
      </p:sp>
      <p:sp>
        <p:nvSpPr>
          <p:cNvPr id="49155" name="Rectangle 3"/>
          <p:cNvSpPr>
            <a:spLocks noGrp="1" noChangeArrowheads="1"/>
          </p:cNvSpPr>
          <p:nvPr>
            <p:ph type="body" idx="1"/>
          </p:nvPr>
        </p:nvSpPr>
        <p:spPr>
          <a:xfrm>
            <a:off x="639763" y="1143000"/>
            <a:ext cx="8001000" cy="976313"/>
          </a:xfrm>
        </p:spPr>
        <p:txBody>
          <a:bodyPr/>
          <a:lstStyle/>
          <a:p>
            <a:pPr marL="533400" indent="-533400">
              <a:lnSpc>
                <a:spcPct val="90000"/>
              </a:lnSpc>
              <a:spcBef>
                <a:spcPct val="20000"/>
              </a:spcBef>
            </a:pPr>
            <a:r>
              <a:rPr lang="en-US" altLang="en-US"/>
              <a:t>Bisecting K-means algorithm</a:t>
            </a:r>
          </a:p>
          <a:p>
            <a:pPr marL="990600" lvl="1" indent="-533400">
              <a:lnSpc>
                <a:spcPct val="90000"/>
              </a:lnSpc>
              <a:spcBef>
                <a:spcPct val="20000"/>
              </a:spcBef>
            </a:pPr>
            <a:r>
              <a:rPr lang="en-US" altLang="en-US" sz="2000"/>
              <a:t>Variant of K-means that can produce a partitional or a hierarchical clustering</a:t>
            </a:r>
          </a:p>
          <a:p>
            <a:pPr marL="990600" lvl="1" indent="-533400">
              <a:lnSpc>
                <a:spcPct val="90000"/>
              </a:lnSpc>
              <a:spcBef>
                <a:spcPct val="20000"/>
              </a:spcBef>
            </a:pPr>
            <a:endParaRPr lang="en-US" altLang="en-US" sz="2000"/>
          </a:p>
          <a:p>
            <a:pPr marL="990600" lvl="1" indent="-533400">
              <a:lnSpc>
                <a:spcPct val="90000"/>
              </a:lnSpc>
              <a:spcBef>
                <a:spcPct val="20000"/>
              </a:spcBef>
              <a:buFont typeface="Arial" charset="0"/>
              <a:buNone/>
            </a:pPr>
            <a:endParaRPr lang="en-US" altLang="en-US" sz="2000"/>
          </a:p>
        </p:txBody>
      </p:sp>
      <p:graphicFrame>
        <p:nvGraphicFramePr>
          <p:cNvPr id="49156" name="Object 4"/>
          <p:cNvGraphicFramePr>
            <a:graphicFrameLocks noChangeAspect="1"/>
          </p:cNvGraphicFramePr>
          <p:nvPr/>
        </p:nvGraphicFramePr>
        <p:xfrm>
          <a:off x="228600" y="2971800"/>
          <a:ext cx="8694738" cy="2598738"/>
        </p:xfrm>
        <a:graphic>
          <a:graphicData uri="http://schemas.openxmlformats.org/presentationml/2006/ole">
            <mc:AlternateContent xmlns:mc="http://schemas.openxmlformats.org/markup-compatibility/2006">
              <mc:Choice xmlns:v="urn:schemas-microsoft-com:vml" Requires="v">
                <p:oleObj name="Bitmap Image" r:id="rId2" imgW="8694360" imgH="3132000" progId="Paint.Picture">
                  <p:embed/>
                </p:oleObj>
              </mc:Choice>
              <mc:Fallback>
                <p:oleObj name="Bitmap Image" r:id="rId2" imgW="8694360" imgH="3132000" progId="Paint.Picture">
                  <p:embed/>
                  <p:pic>
                    <p:nvPicPr>
                      <p:cNvPr id="49156" name="Object 4"/>
                      <p:cNvPicPr>
                        <a:picLocks noChangeAspect="1" noChangeArrowheads="1"/>
                      </p:cNvPicPr>
                      <p:nvPr/>
                    </p:nvPicPr>
                    <p:blipFill>
                      <a:blip r:embed="rId3"/>
                      <a:srcRect t="17029"/>
                      <a:stretch>
                        <a:fillRect/>
                      </a:stretch>
                    </p:blipFill>
                    <p:spPr bwMode="auto">
                      <a:xfrm>
                        <a:off x="228600" y="2971800"/>
                        <a:ext cx="8694738" cy="2598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9157" name="TextBox 1"/>
          <p:cNvSpPr txBox="1">
            <a:spLocks noChangeArrowheads="1"/>
          </p:cNvSpPr>
          <p:nvPr/>
        </p:nvSpPr>
        <p:spPr bwMode="auto">
          <a:xfrm>
            <a:off x="457200" y="5867400"/>
            <a:ext cx="80010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r>
              <a:rPr lang="en-US" altLang="en-US"/>
              <a:t>CLUTO:  http://glaros.dtc.umn.edu/gkhome/cluto/cluto/overview</a:t>
            </a:r>
          </a:p>
        </p:txBody>
      </p:sp>
    </p:spTree>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78" name="Picture 2"/>
          <p:cNvPicPr>
            <a:picLocks noChangeAspect="1" noChangeArrowheads="1"/>
          </p:cNvPicPr>
          <p:nvPr/>
        </p:nvPicPr>
        <p:blipFill>
          <a:blip r:embed="rId2">
            <a:extLst>
              <a:ext uri="{28A0092B-C50C-407E-A947-70E740481C1C}">
                <a14:useLocalDpi xmlns:a14="http://schemas.microsoft.com/office/drawing/2010/main" val="0"/>
              </a:ext>
            </a:extLst>
          </a:blip>
          <a:srcRect l="17856" t="35719" r="8928" b="35719"/>
          <a:stretch>
            <a:fillRect/>
          </a:stretch>
        </p:blipFill>
        <p:spPr bwMode="auto">
          <a:xfrm>
            <a:off x="76200" y="2590800"/>
            <a:ext cx="9067800" cy="2652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610755" name="Picture 3"/>
          <p:cNvPicPr>
            <a:picLocks noChangeAspect="1" noChangeArrowheads="1"/>
          </p:cNvPicPr>
          <p:nvPr/>
        </p:nvPicPr>
        <p:blipFill>
          <a:blip r:embed="rId3">
            <a:extLst>
              <a:ext uri="{28A0092B-C50C-407E-A947-70E740481C1C}">
                <a14:useLocalDpi xmlns:a14="http://schemas.microsoft.com/office/drawing/2010/main" val="0"/>
              </a:ext>
            </a:extLst>
          </a:blip>
          <a:srcRect l="17856" t="35719" r="8928" b="35719"/>
          <a:stretch>
            <a:fillRect/>
          </a:stretch>
        </p:blipFill>
        <p:spPr bwMode="auto">
          <a:xfrm>
            <a:off x="76200" y="2590800"/>
            <a:ext cx="9067800" cy="2652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610756" name="Picture 4"/>
          <p:cNvPicPr>
            <a:picLocks noChangeAspect="1" noChangeArrowheads="1"/>
          </p:cNvPicPr>
          <p:nvPr/>
        </p:nvPicPr>
        <p:blipFill>
          <a:blip r:embed="rId4">
            <a:extLst>
              <a:ext uri="{28A0092B-C50C-407E-A947-70E740481C1C}">
                <a14:useLocalDpi xmlns:a14="http://schemas.microsoft.com/office/drawing/2010/main" val="0"/>
              </a:ext>
            </a:extLst>
          </a:blip>
          <a:srcRect l="17856" t="35719" r="8928" b="35719"/>
          <a:stretch>
            <a:fillRect/>
          </a:stretch>
        </p:blipFill>
        <p:spPr bwMode="auto">
          <a:xfrm>
            <a:off x="76200" y="2590800"/>
            <a:ext cx="9067800" cy="2652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610757" name="Picture 5"/>
          <p:cNvPicPr>
            <a:picLocks noChangeAspect="1" noChangeArrowheads="1"/>
          </p:cNvPicPr>
          <p:nvPr/>
        </p:nvPicPr>
        <p:blipFill>
          <a:blip r:embed="rId5">
            <a:extLst>
              <a:ext uri="{28A0092B-C50C-407E-A947-70E740481C1C}">
                <a14:useLocalDpi xmlns:a14="http://schemas.microsoft.com/office/drawing/2010/main" val="0"/>
              </a:ext>
            </a:extLst>
          </a:blip>
          <a:srcRect l="17856" t="35719" r="8928" b="35719"/>
          <a:stretch>
            <a:fillRect/>
          </a:stretch>
        </p:blipFill>
        <p:spPr bwMode="auto">
          <a:xfrm>
            <a:off x="76200" y="2590800"/>
            <a:ext cx="9067800" cy="2652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610758" name="Picture 6"/>
          <p:cNvPicPr>
            <a:picLocks noChangeAspect="1" noChangeArrowheads="1"/>
          </p:cNvPicPr>
          <p:nvPr/>
        </p:nvPicPr>
        <p:blipFill>
          <a:blip r:embed="rId6">
            <a:extLst>
              <a:ext uri="{28A0092B-C50C-407E-A947-70E740481C1C}">
                <a14:useLocalDpi xmlns:a14="http://schemas.microsoft.com/office/drawing/2010/main" val="0"/>
              </a:ext>
            </a:extLst>
          </a:blip>
          <a:srcRect l="17856" t="35719" r="8928" b="35719"/>
          <a:stretch>
            <a:fillRect/>
          </a:stretch>
        </p:blipFill>
        <p:spPr bwMode="auto">
          <a:xfrm>
            <a:off x="76200" y="2590800"/>
            <a:ext cx="9067800" cy="2652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610759" name="Picture 7"/>
          <p:cNvPicPr>
            <a:picLocks noChangeAspect="1" noChangeArrowheads="1"/>
          </p:cNvPicPr>
          <p:nvPr/>
        </p:nvPicPr>
        <p:blipFill>
          <a:blip r:embed="rId7">
            <a:extLst>
              <a:ext uri="{28A0092B-C50C-407E-A947-70E740481C1C}">
                <a14:useLocalDpi xmlns:a14="http://schemas.microsoft.com/office/drawing/2010/main" val="0"/>
              </a:ext>
            </a:extLst>
          </a:blip>
          <a:srcRect l="17856" t="35719" r="8928" b="35719"/>
          <a:stretch>
            <a:fillRect/>
          </a:stretch>
        </p:blipFill>
        <p:spPr bwMode="auto">
          <a:xfrm>
            <a:off x="76200" y="2590800"/>
            <a:ext cx="9067800" cy="2652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610760" name="Picture 8"/>
          <p:cNvPicPr>
            <a:picLocks noChangeAspect="1" noChangeArrowheads="1"/>
          </p:cNvPicPr>
          <p:nvPr/>
        </p:nvPicPr>
        <p:blipFill>
          <a:blip r:embed="rId8">
            <a:extLst>
              <a:ext uri="{28A0092B-C50C-407E-A947-70E740481C1C}">
                <a14:useLocalDpi xmlns:a14="http://schemas.microsoft.com/office/drawing/2010/main" val="0"/>
              </a:ext>
            </a:extLst>
          </a:blip>
          <a:srcRect l="17856" t="35719" r="8928" b="35719"/>
          <a:stretch>
            <a:fillRect/>
          </a:stretch>
        </p:blipFill>
        <p:spPr bwMode="auto">
          <a:xfrm>
            <a:off x="76200" y="2590800"/>
            <a:ext cx="9067800" cy="2652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610761" name="Picture 9"/>
          <p:cNvPicPr>
            <a:picLocks noChangeAspect="1" noChangeArrowheads="1"/>
          </p:cNvPicPr>
          <p:nvPr/>
        </p:nvPicPr>
        <p:blipFill>
          <a:blip r:embed="rId9">
            <a:extLst>
              <a:ext uri="{28A0092B-C50C-407E-A947-70E740481C1C}">
                <a14:useLocalDpi xmlns:a14="http://schemas.microsoft.com/office/drawing/2010/main" val="0"/>
              </a:ext>
            </a:extLst>
          </a:blip>
          <a:srcRect l="17856" t="35719" r="8928" b="35719"/>
          <a:stretch>
            <a:fillRect/>
          </a:stretch>
        </p:blipFill>
        <p:spPr bwMode="auto">
          <a:xfrm>
            <a:off x="76200" y="2590800"/>
            <a:ext cx="9067800" cy="2652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610762" name="Picture 10"/>
          <p:cNvPicPr>
            <a:picLocks noChangeAspect="1" noChangeArrowheads="1"/>
          </p:cNvPicPr>
          <p:nvPr/>
        </p:nvPicPr>
        <p:blipFill>
          <a:blip r:embed="rId10">
            <a:extLst>
              <a:ext uri="{28A0092B-C50C-407E-A947-70E740481C1C}">
                <a14:useLocalDpi xmlns:a14="http://schemas.microsoft.com/office/drawing/2010/main" val="0"/>
              </a:ext>
            </a:extLst>
          </a:blip>
          <a:srcRect l="17856" t="35719" r="8928" b="35719"/>
          <a:stretch>
            <a:fillRect/>
          </a:stretch>
        </p:blipFill>
        <p:spPr bwMode="auto">
          <a:xfrm>
            <a:off x="76200" y="2590800"/>
            <a:ext cx="9067800" cy="2652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610763" name="Picture 11"/>
          <p:cNvPicPr>
            <a:picLocks noChangeAspect="1" noChangeArrowheads="1"/>
          </p:cNvPicPr>
          <p:nvPr/>
        </p:nvPicPr>
        <p:blipFill>
          <a:blip r:embed="rId11">
            <a:extLst>
              <a:ext uri="{28A0092B-C50C-407E-A947-70E740481C1C}">
                <a14:useLocalDpi xmlns:a14="http://schemas.microsoft.com/office/drawing/2010/main" val="0"/>
              </a:ext>
            </a:extLst>
          </a:blip>
          <a:srcRect l="17856" t="35719" r="8928" b="35719"/>
          <a:stretch>
            <a:fillRect/>
          </a:stretch>
        </p:blipFill>
        <p:spPr bwMode="auto">
          <a:xfrm>
            <a:off x="76200" y="2590800"/>
            <a:ext cx="9067800" cy="2652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50188" name="Rectangle 12"/>
          <p:cNvSpPr>
            <a:spLocks noGrp="1" noChangeArrowheads="1"/>
          </p:cNvSpPr>
          <p:nvPr>
            <p:ph type="title"/>
          </p:nvPr>
        </p:nvSpPr>
        <p:spPr>
          <a:xfrm>
            <a:off x="381000" y="152400"/>
            <a:ext cx="8280400" cy="552450"/>
          </a:xfrm>
        </p:spPr>
        <p:txBody>
          <a:bodyPr/>
          <a:lstStyle/>
          <a:p>
            <a:r>
              <a:rPr lang="en-US" altLang="en-US" sz="2800"/>
              <a:t>Bisecting K-means Example</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161075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161075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1610757"/>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499"/>
                                          </p:stCondLst>
                                        </p:cTn>
                                        <p:tgtEl>
                                          <p:spTgt spid="1610758"/>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499"/>
                                          </p:stCondLst>
                                        </p:cTn>
                                        <p:tgtEl>
                                          <p:spTgt spid="1610759"/>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499"/>
                                          </p:stCondLst>
                                        </p:cTn>
                                        <p:tgtEl>
                                          <p:spTgt spid="1610760"/>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499"/>
                                          </p:stCondLst>
                                        </p:cTn>
                                        <p:tgtEl>
                                          <p:spTgt spid="1610761"/>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499"/>
                                          </p:stCondLst>
                                        </p:cTn>
                                        <p:tgtEl>
                                          <p:spTgt spid="1610762"/>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nodeType="clickEffect">
                                  <p:stCondLst>
                                    <p:cond delay="0"/>
                                  </p:stCondLst>
                                  <p:childTnLst>
                                    <p:set>
                                      <p:cBhvr>
                                        <p:cTn id="38" dur="1" fill="hold">
                                          <p:stCondLst>
                                            <p:cond delay="499"/>
                                          </p:stCondLst>
                                        </p:cTn>
                                        <p:tgtEl>
                                          <p:spTgt spid="16107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r>
              <a:rPr lang="en-US" altLang="en-US"/>
              <a:t>Hierarchical Clustering </a:t>
            </a:r>
          </a:p>
        </p:txBody>
      </p:sp>
      <p:sp>
        <p:nvSpPr>
          <p:cNvPr id="51203" name="Rectangle 3"/>
          <p:cNvSpPr>
            <a:spLocks noGrp="1" noChangeArrowheads="1"/>
          </p:cNvSpPr>
          <p:nvPr>
            <p:ph type="body" idx="1"/>
          </p:nvPr>
        </p:nvSpPr>
        <p:spPr/>
        <p:txBody>
          <a:bodyPr/>
          <a:lstStyle/>
          <a:p>
            <a:r>
              <a:rPr lang="en-US" altLang="en-US"/>
              <a:t>Produces a set of nested clusters organized as a hierarchical tree</a:t>
            </a:r>
          </a:p>
          <a:p>
            <a:r>
              <a:rPr lang="en-US" altLang="en-US"/>
              <a:t>Can be visualized as a dendrogram</a:t>
            </a:r>
          </a:p>
          <a:p>
            <a:pPr lvl="1"/>
            <a:r>
              <a:rPr lang="en-US" altLang="en-US"/>
              <a:t>A tree like diagram that records the sequences of merges or splits</a:t>
            </a:r>
          </a:p>
        </p:txBody>
      </p:sp>
      <p:pic>
        <p:nvPicPr>
          <p:cNvPr id="5120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1600" y="3859213"/>
            <a:ext cx="3459163" cy="2160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graphicFrame>
        <p:nvGraphicFramePr>
          <p:cNvPr id="51205" name="Object 5"/>
          <p:cNvGraphicFramePr>
            <a:graphicFrameLocks noChangeAspect="1"/>
          </p:cNvGraphicFramePr>
          <p:nvPr/>
        </p:nvGraphicFramePr>
        <p:xfrm>
          <a:off x="5257800" y="3629025"/>
          <a:ext cx="2319338" cy="2360613"/>
        </p:xfrm>
        <a:graphic>
          <a:graphicData uri="http://schemas.openxmlformats.org/presentationml/2006/ole">
            <mc:AlternateContent xmlns:mc="http://schemas.openxmlformats.org/markup-compatibility/2006">
              <mc:Choice xmlns:v="urn:schemas-microsoft-com:vml" Requires="v">
                <p:oleObj name="VISIO" r:id="rId3" imgW="3163511" imgH="3230582" progId="Visio.Drawing.6">
                  <p:embed/>
                </p:oleObj>
              </mc:Choice>
              <mc:Fallback>
                <p:oleObj name="VISIO" r:id="rId3" imgW="3163511" imgH="3230582" progId="Visio.Drawing.6">
                  <p:embed/>
                  <p:pic>
                    <p:nvPicPr>
                      <p:cNvPr id="51205"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57800" y="3629025"/>
                        <a:ext cx="2319338" cy="2360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p:txBody>
          <a:bodyPr/>
          <a:lstStyle/>
          <a:p>
            <a:r>
              <a:rPr lang="en-US" altLang="en-US"/>
              <a:t>Strengths of Hierarchical Clustering</a:t>
            </a:r>
          </a:p>
        </p:txBody>
      </p:sp>
      <p:sp>
        <p:nvSpPr>
          <p:cNvPr id="52227" name="Rectangle 3"/>
          <p:cNvSpPr>
            <a:spLocks noGrp="1" noChangeArrowheads="1"/>
          </p:cNvSpPr>
          <p:nvPr>
            <p:ph type="body" idx="1"/>
          </p:nvPr>
        </p:nvSpPr>
        <p:spPr/>
        <p:txBody>
          <a:bodyPr/>
          <a:lstStyle/>
          <a:p>
            <a:pPr>
              <a:lnSpc>
                <a:spcPct val="90000"/>
              </a:lnSpc>
            </a:pPr>
            <a:r>
              <a:rPr lang="en-US" altLang="en-US"/>
              <a:t>Do not have to assume any particular number of clusters</a:t>
            </a:r>
          </a:p>
          <a:p>
            <a:pPr lvl="1">
              <a:lnSpc>
                <a:spcPct val="90000"/>
              </a:lnSpc>
            </a:pPr>
            <a:r>
              <a:rPr lang="en-US" altLang="en-US"/>
              <a:t>Any desired number of clusters can be obtained by ‘cutting’ the dendrogram at the proper level</a:t>
            </a:r>
          </a:p>
          <a:p>
            <a:pPr>
              <a:lnSpc>
                <a:spcPct val="90000"/>
              </a:lnSpc>
              <a:buFont typeface="Monotype Sorts" pitchFamily="2" charset="2"/>
              <a:buNone/>
            </a:pPr>
            <a:endParaRPr lang="en-US" altLang="en-US"/>
          </a:p>
          <a:p>
            <a:pPr>
              <a:lnSpc>
                <a:spcPct val="90000"/>
              </a:lnSpc>
            </a:pPr>
            <a:r>
              <a:rPr lang="en-US" altLang="en-US"/>
              <a:t>They may correspond to meaningful taxonomies</a:t>
            </a:r>
          </a:p>
          <a:p>
            <a:pPr lvl="1">
              <a:lnSpc>
                <a:spcPct val="90000"/>
              </a:lnSpc>
            </a:pPr>
            <a:r>
              <a:rPr lang="en-US" altLang="en-US"/>
              <a:t>Example in biological sciences (e.g., animal kingdom, phylogeny reconstruction, …)</a:t>
            </a:r>
          </a:p>
        </p:txBody>
      </p:sp>
    </p:spTree>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p:txBody>
          <a:bodyPr/>
          <a:lstStyle/>
          <a:p>
            <a:r>
              <a:rPr lang="en-US" altLang="en-US"/>
              <a:t>Hierarchical Clustering</a:t>
            </a:r>
          </a:p>
        </p:txBody>
      </p:sp>
      <p:sp>
        <p:nvSpPr>
          <p:cNvPr id="53251" name="Rectangle 3"/>
          <p:cNvSpPr>
            <a:spLocks noGrp="1" noChangeArrowheads="1"/>
          </p:cNvSpPr>
          <p:nvPr>
            <p:ph type="body" idx="1"/>
          </p:nvPr>
        </p:nvSpPr>
        <p:spPr/>
        <p:txBody>
          <a:bodyPr/>
          <a:lstStyle/>
          <a:p>
            <a:r>
              <a:rPr lang="en-US" altLang="en-US" sz="2400" dirty="0"/>
              <a:t>Two main types of hierarchical clustering</a:t>
            </a:r>
          </a:p>
          <a:p>
            <a:pPr lvl="1"/>
            <a:r>
              <a:rPr lang="en-US" altLang="en-US" sz="2000" dirty="0"/>
              <a:t>Agglomerative:  </a:t>
            </a:r>
          </a:p>
          <a:p>
            <a:pPr marL="1146175" lvl="2" indent="-231775"/>
            <a:r>
              <a:rPr lang="en-US" altLang="en-US" sz="1800" dirty="0"/>
              <a:t>Start with the points as individual clusters</a:t>
            </a:r>
          </a:p>
          <a:p>
            <a:pPr marL="1146175" lvl="2" indent="-231775"/>
            <a:r>
              <a:rPr lang="en-US" altLang="en-US" sz="1800" dirty="0"/>
              <a:t>At each step, merge the closest pair of clusters until only one cluster (or k clusters) left</a:t>
            </a:r>
          </a:p>
          <a:p>
            <a:pPr lvl="4"/>
            <a:endParaRPr lang="en-US" altLang="en-US" sz="1800" dirty="0"/>
          </a:p>
          <a:p>
            <a:pPr lvl="1"/>
            <a:r>
              <a:rPr lang="en-US" altLang="en-US" sz="2000" dirty="0"/>
              <a:t>Divisive:  </a:t>
            </a:r>
          </a:p>
          <a:p>
            <a:pPr marL="1146175" lvl="2" indent="-231775"/>
            <a:r>
              <a:rPr lang="en-US" altLang="en-US" sz="1800" dirty="0"/>
              <a:t>Start with one, all-inclusive cluster </a:t>
            </a:r>
          </a:p>
          <a:p>
            <a:pPr marL="1146175" lvl="2" indent="-231775"/>
            <a:r>
              <a:rPr lang="en-US" altLang="en-US" sz="1800" dirty="0"/>
              <a:t>At each step, split a cluster until each cluster contains an individual point (or there are k clusters)</a:t>
            </a:r>
          </a:p>
          <a:p>
            <a:pPr lvl="4"/>
            <a:endParaRPr lang="en-US" altLang="en-US" sz="1800" dirty="0"/>
          </a:p>
          <a:p>
            <a:r>
              <a:rPr lang="en-US" altLang="en-US" sz="2400" dirty="0"/>
              <a:t>Traditional hierarchical algorithms use a similarity or distance matrix</a:t>
            </a:r>
          </a:p>
          <a:p>
            <a:pPr lvl="1"/>
            <a:r>
              <a:rPr lang="en-US" altLang="en-US" sz="2000" dirty="0"/>
              <a:t>Merge or split one cluster at a time</a:t>
            </a:r>
          </a:p>
          <a:p>
            <a:pPr lvl="4"/>
            <a:endParaRPr lang="en-US" altLang="en-US" sz="800" dirty="0"/>
          </a:p>
        </p:txBody>
      </p:sp>
    </p:spTree>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a:xfrm>
            <a:off x="381000" y="152400"/>
            <a:ext cx="8280400" cy="552450"/>
          </a:xfrm>
        </p:spPr>
        <p:txBody>
          <a:bodyPr/>
          <a:lstStyle/>
          <a:p>
            <a:r>
              <a:rPr lang="en-US" altLang="en-US"/>
              <a:t>Agglomerative Clustering Algorithm</a:t>
            </a:r>
          </a:p>
        </p:txBody>
      </p:sp>
      <p:sp>
        <p:nvSpPr>
          <p:cNvPr id="54275" name="Rectangle 3"/>
          <p:cNvSpPr>
            <a:spLocks noGrp="1" noChangeArrowheads="1"/>
          </p:cNvSpPr>
          <p:nvPr>
            <p:ph type="body" idx="1"/>
          </p:nvPr>
        </p:nvSpPr>
        <p:spPr>
          <a:xfrm>
            <a:off x="639763" y="1143000"/>
            <a:ext cx="8001000" cy="5181600"/>
          </a:xfrm>
        </p:spPr>
        <p:txBody>
          <a:bodyPr/>
          <a:lstStyle/>
          <a:p>
            <a:pPr marL="533400" indent="-533400">
              <a:lnSpc>
                <a:spcPct val="90000"/>
              </a:lnSpc>
              <a:spcBef>
                <a:spcPct val="20000"/>
              </a:spcBef>
            </a:pPr>
            <a:r>
              <a:rPr lang="en-US" altLang="en-US" sz="2400" dirty="0"/>
              <a:t>Most popular hierarchical clustering technique</a:t>
            </a:r>
          </a:p>
          <a:p>
            <a:pPr marL="2209800" lvl="4" indent="-381000">
              <a:lnSpc>
                <a:spcPct val="90000"/>
              </a:lnSpc>
            </a:pPr>
            <a:endParaRPr lang="en-US" altLang="en-US" sz="800" dirty="0"/>
          </a:p>
          <a:p>
            <a:pPr marL="533400" indent="-533400">
              <a:lnSpc>
                <a:spcPct val="90000"/>
              </a:lnSpc>
              <a:spcBef>
                <a:spcPct val="20000"/>
              </a:spcBef>
            </a:pPr>
            <a:r>
              <a:rPr lang="en-US" altLang="en-US" sz="2400" dirty="0"/>
              <a:t>Basic algorithm is straightforward</a:t>
            </a:r>
          </a:p>
          <a:p>
            <a:pPr marL="990600" lvl="1" indent="-533400">
              <a:lnSpc>
                <a:spcPct val="90000"/>
              </a:lnSpc>
              <a:spcBef>
                <a:spcPct val="20000"/>
              </a:spcBef>
              <a:buFont typeface="Arial" charset="0"/>
              <a:buAutoNum type="arabicPeriod"/>
            </a:pPr>
            <a:r>
              <a:rPr lang="en-US" altLang="en-US" sz="2000" dirty="0"/>
              <a:t>Compute the proximity matrix</a:t>
            </a:r>
          </a:p>
          <a:p>
            <a:pPr marL="990600" lvl="1" indent="-533400">
              <a:lnSpc>
                <a:spcPct val="90000"/>
              </a:lnSpc>
              <a:spcBef>
                <a:spcPct val="20000"/>
              </a:spcBef>
              <a:buFont typeface="Arial" charset="0"/>
              <a:buAutoNum type="arabicPeriod"/>
            </a:pPr>
            <a:r>
              <a:rPr lang="en-US" altLang="en-US" sz="2000" dirty="0"/>
              <a:t>Let each data point be a cluster</a:t>
            </a:r>
          </a:p>
          <a:p>
            <a:pPr marL="990600" lvl="1" indent="-533400">
              <a:lnSpc>
                <a:spcPct val="90000"/>
              </a:lnSpc>
              <a:spcBef>
                <a:spcPct val="20000"/>
              </a:spcBef>
              <a:buFont typeface="Arial" charset="0"/>
              <a:buAutoNum type="arabicPeriod"/>
            </a:pPr>
            <a:r>
              <a:rPr lang="en-US" altLang="en-US" sz="2000" b="1" dirty="0"/>
              <a:t>Repeat</a:t>
            </a:r>
          </a:p>
          <a:p>
            <a:pPr marL="990600" lvl="1" indent="-533400">
              <a:lnSpc>
                <a:spcPct val="90000"/>
              </a:lnSpc>
              <a:spcBef>
                <a:spcPct val="20000"/>
              </a:spcBef>
              <a:buFont typeface="Wingdings" pitchFamily="2" charset="2"/>
              <a:buAutoNum type="arabicPeriod"/>
            </a:pPr>
            <a:r>
              <a:rPr lang="en-US" altLang="en-US" sz="2000" dirty="0"/>
              <a:t>	Merge the two closest clusters</a:t>
            </a:r>
          </a:p>
          <a:p>
            <a:pPr marL="990600" lvl="1" indent="-533400">
              <a:lnSpc>
                <a:spcPct val="90000"/>
              </a:lnSpc>
              <a:spcBef>
                <a:spcPct val="20000"/>
              </a:spcBef>
              <a:buFont typeface="Wingdings" pitchFamily="2" charset="2"/>
              <a:buAutoNum type="arabicPeriod"/>
            </a:pPr>
            <a:r>
              <a:rPr lang="en-US" altLang="en-US" sz="2000" dirty="0"/>
              <a:t>	Update the proximity matrix</a:t>
            </a:r>
          </a:p>
          <a:p>
            <a:pPr marL="990600" lvl="1" indent="-533400">
              <a:lnSpc>
                <a:spcPct val="90000"/>
              </a:lnSpc>
              <a:spcBef>
                <a:spcPct val="20000"/>
              </a:spcBef>
              <a:buFont typeface="Arial" charset="0"/>
              <a:buAutoNum type="arabicPeriod"/>
            </a:pPr>
            <a:r>
              <a:rPr lang="en-US" altLang="en-US" sz="2000" b="1" dirty="0"/>
              <a:t>Until</a:t>
            </a:r>
            <a:r>
              <a:rPr lang="en-US" altLang="en-US" sz="2000" dirty="0"/>
              <a:t> only a single cluster remains</a:t>
            </a:r>
          </a:p>
          <a:p>
            <a:pPr marL="990600" lvl="1" indent="-533400">
              <a:lnSpc>
                <a:spcPct val="90000"/>
              </a:lnSpc>
              <a:spcBef>
                <a:spcPct val="20000"/>
              </a:spcBef>
              <a:buFont typeface="Arial" charset="0"/>
              <a:buNone/>
            </a:pPr>
            <a:r>
              <a:rPr lang="en-US" altLang="en-US" sz="1000" dirty="0"/>
              <a:t> </a:t>
            </a:r>
          </a:p>
          <a:p>
            <a:pPr marL="533400" indent="-533400">
              <a:lnSpc>
                <a:spcPct val="90000"/>
              </a:lnSpc>
              <a:spcBef>
                <a:spcPct val="20000"/>
              </a:spcBef>
            </a:pPr>
            <a:r>
              <a:rPr lang="en-US" altLang="en-US" sz="2400" dirty="0"/>
              <a:t>Key operation is the computation of the proximity of two clusters</a:t>
            </a:r>
          </a:p>
          <a:p>
            <a:pPr marL="990600" lvl="1" indent="-533400">
              <a:lnSpc>
                <a:spcPct val="90000"/>
              </a:lnSpc>
              <a:spcBef>
                <a:spcPct val="20000"/>
              </a:spcBef>
            </a:pPr>
            <a:r>
              <a:rPr lang="en-US" altLang="en-US" sz="2000" dirty="0"/>
              <a:t>Different approaches to defining the distance between clusters distinguish the different algorithms</a:t>
            </a:r>
          </a:p>
        </p:txBody>
      </p:sp>
    </p:spTree>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p:txBody>
          <a:bodyPr/>
          <a:lstStyle/>
          <a:p>
            <a:r>
              <a:rPr lang="en-US" altLang="en-US"/>
              <a:t>Starting Situation </a:t>
            </a:r>
          </a:p>
        </p:txBody>
      </p:sp>
      <p:sp>
        <p:nvSpPr>
          <p:cNvPr id="55299" name="Rectangle 3"/>
          <p:cNvSpPr>
            <a:spLocks noGrp="1" noChangeArrowheads="1"/>
          </p:cNvSpPr>
          <p:nvPr>
            <p:ph type="body" idx="1"/>
          </p:nvPr>
        </p:nvSpPr>
        <p:spPr/>
        <p:txBody>
          <a:bodyPr/>
          <a:lstStyle/>
          <a:p>
            <a:r>
              <a:rPr lang="en-US" altLang="en-US"/>
              <a:t>Start with clusters of individual points and a proximity matrix</a:t>
            </a:r>
          </a:p>
          <a:p>
            <a:pPr lvl="1"/>
            <a:endParaRPr lang="en-US" altLang="en-US"/>
          </a:p>
        </p:txBody>
      </p:sp>
      <p:sp>
        <p:nvSpPr>
          <p:cNvPr id="55300" name="Oval 4"/>
          <p:cNvSpPr>
            <a:spLocks noChangeArrowheads="1"/>
          </p:cNvSpPr>
          <p:nvPr/>
        </p:nvSpPr>
        <p:spPr bwMode="auto">
          <a:xfrm>
            <a:off x="685800" y="4403725"/>
            <a:ext cx="228600" cy="228600"/>
          </a:xfrm>
          <a:prstGeom prst="ellipse">
            <a:avLst/>
          </a:prstGeom>
          <a:solidFill>
            <a:schemeClr val="bg1"/>
          </a:solidFill>
          <a:ln w="12700">
            <a:solidFill>
              <a:schemeClr val="tx1"/>
            </a:solidFill>
            <a:round/>
            <a:headEnd/>
            <a:tailEnd/>
          </a:ln>
        </p:spPr>
        <p:txBody>
          <a:bodyPr wrap="none" anchor="ct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endParaRPr lang="en-US" altLang="en-US"/>
          </a:p>
        </p:txBody>
      </p:sp>
      <p:sp>
        <p:nvSpPr>
          <p:cNvPr id="55301" name="Oval 5"/>
          <p:cNvSpPr>
            <a:spLocks noChangeArrowheads="1"/>
          </p:cNvSpPr>
          <p:nvPr/>
        </p:nvSpPr>
        <p:spPr bwMode="auto">
          <a:xfrm>
            <a:off x="2743200" y="5470525"/>
            <a:ext cx="228600" cy="228600"/>
          </a:xfrm>
          <a:prstGeom prst="ellipse">
            <a:avLst/>
          </a:prstGeom>
          <a:solidFill>
            <a:schemeClr val="bg1"/>
          </a:solidFill>
          <a:ln w="12700">
            <a:solidFill>
              <a:schemeClr val="tx1"/>
            </a:solidFill>
            <a:round/>
            <a:headEnd/>
            <a:tailEnd/>
          </a:ln>
        </p:spPr>
        <p:txBody>
          <a:bodyPr wrap="none" anchor="ct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endParaRPr lang="en-US" altLang="en-US"/>
          </a:p>
        </p:txBody>
      </p:sp>
      <p:sp>
        <p:nvSpPr>
          <p:cNvPr id="55302" name="Oval 6"/>
          <p:cNvSpPr>
            <a:spLocks noChangeArrowheads="1"/>
          </p:cNvSpPr>
          <p:nvPr/>
        </p:nvSpPr>
        <p:spPr bwMode="auto">
          <a:xfrm>
            <a:off x="1600200" y="3565525"/>
            <a:ext cx="228600" cy="228600"/>
          </a:xfrm>
          <a:prstGeom prst="ellipse">
            <a:avLst/>
          </a:prstGeom>
          <a:solidFill>
            <a:schemeClr val="bg1"/>
          </a:solidFill>
          <a:ln w="12700">
            <a:solidFill>
              <a:schemeClr val="tx1"/>
            </a:solidFill>
            <a:round/>
            <a:headEnd/>
            <a:tailEnd/>
          </a:ln>
        </p:spPr>
        <p:txBody>
          <a:bodyPr wrap="none" anchor="ct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endParaRPr lang="en-US" altLang="en-US"/>
          </a:p>
        </p:txBody>
      </p:sp>
      <p:sp>
        <p:nvSpPr>
          <p:cNvPr id="55303" name="Oval 7"/>
          <p:cNvSpPr>
            <a:spLocks noChangeArrowheads="1"/>
          </p:cNvSpPr>
          <p:nvPr/>
        </p:nvSpPr>
        <p:spPr bwMode="auto">
          <a:xfrm>
            <a:off x="1447800" y="5318125"/>
            <a:ext cx="228600" cy="228600"/>
          </a:xfrm>
          <a:prstGeom prst="ellipse">
            <a:avLst/>
          </a:prstGeom>
          <a:solidFill>
            <a:schemeClr val="bg1"/>
          </a:solidFill>
          <a:ln w="12700">
            <a:solidFill>
              <a:schemeClr val="tx1"/>
            </a:solidFill>
            <a:round/>
            <a:headEnd/>
            <a:tailEnd/>
          </a:ln>
        </p:spPr>
        <p:txBody>
          <a:bodyPr wrap="none" anchor="ct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endParaRPr lang="en-US" altLang="en-US"/>
          </a:p>
        </p:txBody>
      </p:sp>
      <p:sp>
        <p:nvSpPr>
          <p:cNvPr id="55304" name="Oval 8"/>
          <p:cNvSpPr>
            <a:spLocks noChangeArrowheads="1"/>
          </p:cNvSpPr>
          <p:nvPr/>
        </p:nvSpPr>
        <p:spPr bwMode="auto">
          <a:xfrm>
            <a:off x="3124200" y="3565525"/>
            <a:ext cx="228600" cy="228600"/>
          </a:xfrm>
          <a:prstGeom prst="ellipse">
            <a:avLst/>
          </a:prstGeom>
          <a:solidFill>
            <a:schemeClr val="bg1"/>
          </a:solidFill>
          <a:ln w="12700">
            <a:solidFill>
              <a:schemeClr val="tx1"/>
            </a:solidFill>
            <a:round/>
            <a:headEnd/>
            <a:tailEnd/>
          </a:ln>
        </p:spPr>
        <p:txBody>
          <a:bodyPr wrap="none" anchor="ct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endParaRPr lang="en-US" altLang="en-US"/>
          </a:p>
        </p:txBody>
      </p:sp>
      <p:sp>
        <p:nvSpPr>
          <p:cNvPr id="55305" name="Oval 9"/>
          <p:cNvSpPr>
            <a:spLocks noChangeArrowheads="1"/>
          </p:cNvSpPr>
          <p:nvPr/>
        </p:nvSpPr>
        <p:spPr bwMode="auto">
          <a:xfrm>
            <a:off x="1600200" y="2955925"/>
            <a:ext cx="228600" cy="228600"/>
          </a:xfrm>
          <a:prstGeom prst="ellipse">
            <a:avLst/>
          </a:prstGeom>
          <a:solidFill>
            <a:schemeClr val="bg1"/>
          </a:solidFill>
          <a:ln w="12700">
            <a:solidFill>
              <a:schemeClr val="tx1"/>
            </a:solidFill>
            <a:round/>
            <a:headEnd/>
            <a:tailEnd/>
          </a:ln>
        </p:spPr>
        <p:txBody>
          <a:bodyPr wrap="none" anchor="ct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endParaRPr lang="en-US" altLang="en-US"/>
          </a:p>
        </p:txBody>
      </p:sp>
      <p:sp>
        <p:nvSpPr>
          <p:cNvPr id="55306" name="Oval 10"/>
          <p:cNvSpPr>
            <a:spLocks noChangeArrowheads="1"/>
          </p:cNvSpPr>
          <p:nvPr/>
        </p:nvSpPr>
        <p:spPr bwMode="auto">
          <a:xfrm>
            <a:off x="457200" y="4708525"/>
            <a:ext cx="228600" cy="228600"/>
          </a:xfrm>
          <a:prstGeom prst="ellipse">
            <a:avLst/>
          </a:prstGeom>
          <a:solidFill>
            <a:schemeClr val="bg1"/>
          </a:solidFill>
          <a:ln w="12700">
            <a:solidFill>
              <a:schemeClr val="tx1"/>
            </a:solidFill>
            <a:round/>
            <a:headEnd/>
            <a:tailEnd/>
          </a:ln>
        </p:spPr>
        <p:txBody>
          <a:bodyPr wrap="none" anchor="ct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endParaRPr lang="en-US" altLang="en-US"/>
          </a:p>
        </p:txBody>
      </p:sp>
      <p:sp>
        <p:nvSpPr>
          <p:cNvPr id="55307" name="Oval 11"/>
          <p:cNvSpPr>
            <a:spLocks noChangeArrowheads="1"/>
          </p:cNvSpPr>
          <p:nvPr/>
        </p:nvSpPr>
        <p:spPr bwMode="auto">
          <a:xfrm>
            <a:off x="1828800" y="5318125"/>
            <a:ext cx="228600" cy="228600"/>
          </a:xfrm>
          <a:prstGeom prst="ellipse">
            <a:avLst/>
          </a:prstGeom>
          <a:solidFill>
            <a:schemeClr val="bg1"/>
          </a:solidFill>
          <a:ln w="12700">
            <a:solidFill>
              <a:schemeClr val="tx1"/>
            </a:solidFill>
            <a:round/>
            <a:headEnd/>
            <a:tailEnd/>
          </a:ln>
        </p:spPr>
        <p:txBody>
          <a:bodyPr wrap="none" anchor="ct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endParaRPr lang="en-US" altLang="en-US"/>
          </a:p>
        </p:txBody>
      </p:sp>
      <p:sp>
        <p:nvSpPr>
          <p:cNvPr id="55308" name="Oval 12"/>
          <p:cNvSpPr>
            <a:spLocks noChangeArrowheads="1"/>
          </p:cNvSpPr>
          <p:nvPr/>
        </p:nvSpPr>
        <p:spPr bwMode="auto">
          <a:xfrm>
            <a:off x="3124200" y="5089525"/>
            <a:ext cx="228600" cy="228600"/>
          </a:xfrm>
          <a:prstGeom prst="ellipse">
            <a:avLst/>
          </a:prstGeom>
          <a:solidFill>
            <a:schemeClr val="bg1"/>
          </a:solidFill>
          <a:ln w="12700">
            <a:solidFill>
              <a:schemeClr val="tx1"/>
            </a:solidFill>
            <a:round/>
            <a:headEnd/>
            <a:tailEnd/>
          </a:ln>
        </p:spPr>
        <p:txBody>
          <a:bodyPr wrap="none" anchor="ct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endParaRPr lang="en-US" altLang="en-US"/>
          </a:p>
        </p:txBody>
      </p:sp>
      <p:sp>
        <p:nvSpPr>
          <p:cNvPr id="55309" name="Oval 13"/>
          <p:cNvSpPr>
            <a:spLocks noChangeArrowheads="1"/>
          </p:cNvSpPr>
          <p:nvPr/>
        </p:nvSpPr>
        <p:spPr bwMode="auto">
          <a:xfrm>
            <a:off x="2133600" y="3032125"/>
            <a:ext cx="228600" cy="228600"/>
          </a:xfrm>
          <a:prstGeom prst="ellipse">
            <a:avLst/>
          </a:prstGeom>
          <a:solidFill>
            <a:schemeClr val="bg1"/>
          </a:solidFill>
          <a:ln w="12700">
            <a:solidFill>
              <a:schemeClr val="tx1"/>
            </a:solidFill>
            <a:round/>
            <a:headEnd/>
            <a:tailEnd/>
          </a:ln>
        </p:spPr>
        <p:txBody>
          <a:bodyPr wrap="none" anchor="ct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endParaRPr lang="en-US" altLang="en-US"/>
          </a:p>
        </p:txBody>
      </p:sp>
      <p:sp>
        <p:nvSpPr>
          <p:cNvPr id="55310" name="Oval 14"/>
          <p:cNvSpPr>
            <a:spLocks noChangeArrowheads="1"/>
          </p:cNvSpPr>
          <p:nvPr/>
        </p:nvSpPr>
        <p:spPr bwMode="auto">
          <a:xfrm>
            <a:off x="3200400" y="4098925"/>
            <a:ext cx="228600" cy="228600"/>
          </a:xfrm>
          <a:prstGeom prst="ellipse">
            <a:avLst/>
          </a:prstGeom>
          <a:solidFill>
            <a:schemeClr val="bg1"/>
          </a:solidFill>
          <a:ln w="12700">
            <a:solidFill>
              <a:schemeClr val="tx1"/>
            </a:solidFill>
            <a:round/>
            <a:headEnd/>
            <a:tailEnd/>
          </a:ln>
        </p:spPr>
        <p:txBody>
          <a:bodyPr wrap="none" anchor="ct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endParaRPr lang="en-US" altLang="en-US"/>
          </a:p>
        </p:txBody>
      </p:sp>
      <p:sp>
        <p:nvSpPr>
          <p:cNvPr id="55311" name="Oval 15"/>
          <p:cNvSpPr>
            <a:spLocks noChangeArrowheads="1"/>
          </p:cNvSpPr>
          <p:nvPr/>
        </p:nvSpPr>
        <p:spPr bwMode="auto">
          <a:xfrm>
            <a:off x="3733800" y="3184525"/>
            <a:ext cx="228600" cy="228600"/>
          </a:xfrm>
          <a:prstGeom prst="ellipse">
            <a:avLst/>
          </a:prstGeom>
          <a:solidFill>
            <a:schemeClr val="bg1"/>
          </a:solidFill>
          <a:ln w="12700">
            <a:solidFill>
              <a:schemeClr val="tx1"/>
            </a:solidFill>
            <a:round/>
            <a:headEnd/>
            <a:tailEnd/>
          </a:ln>
        </p:spPr>
        <p:txBody>
          <a:bodyPr wrap="none" anchor="ct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endParaRPr lang="en-US" altLang="en-US"/>
          </a:p>
        </p:txBody>
      </p:sp>
      <p:grpSp>
        <p:nvGrpSpPr>
          <p:cNvPr id="55312" name="Group 16"/>
          <p:cNvGrpSpPr>
            <a:grpSpLocks/>
          </p:cNvGrpSpPr>
          <p:nvPr/>
        </p:nvGrpSpPr>
        <p:grpSpPr bwMode="auto">
          <a:xfrm>
            <a:off x="5257800" y="1903413"/>
            <a:ext cx="3200400" cy="2789237"/>
            <a:chOff x="3456" y="1622"/>
            <a:chExt cx="2160" cy="2058"/>
          </a:xfrm>
        </p:grpSpPr>
        <p:sp>
          <p:nvSpPr>
            <p:cNvPr id="55315" name="Line 17"/>
            <p:cNvSpPr>
              <a:spLocks noChangeShapeType="1"/>
            </p:cNvSpPr>
            <p:nvPr/>
          </p:nvSpPr>
          <p:spPr bwMode="auto">
            <a:xfrm>
              <a:off x="3696" y="1622"/>
              <a:ext cx="0" cy="168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316" name="Line 18"/>
            <p:cNvSpPr>
              <a:spLocks noChangeShapeType="1"/>
            </p:cNvSpPr>
            <p:nvPr/>
          </p:nvSpPr>
          <p:spPr bwMode="auto">
            <a:xfrm>
              <a:off x="3504" y="1814"/>
              <a:ext cx="187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317" name="Line 19"/>
            <p:cNvSpPr>
              <a:spLocks noChangeShapeType="1"/>
            </p:cNvSpPr>
            <p:nvPr/>
          </p:nvSpPr>
          <p:spPr bwMode="auto">
            <a:xfrm>
              <a:off x="4012" y="1622"/>
              <a:ext cx="0" cy="168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318" name="Line 20"/>
            <p:cNvSpPr>
              <a:spLocks noChangeShapeType="1"/>
            </p:cNvSpPr>
            <p:nvPr/>
          </p:nvSpPr>
          <p:spPr bwMode="auto">
            <a:xfrm>
              <a:off x="4329" y="1622"/>
              <a:ext cx="0" cy="168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319" name="Line 21"/>
            <p:cNvSpPr>
              <a:spLocks noChangeShapeType="1"/>
            </p:cNvSpPr>
            <p:nvPr/>
          </p:nvSpPr>
          <p:spPr bwMode="auto">
            <a:xfrm>
              <a:off x="4646" y="1622"/>
              <a:ext cx="0" cy="168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320" name="Line 22"/>
            <p:cNvSpPr>
              <a:spLocks noChangeShapeType="1"/>
            </p:cNvSpPr>
            <p:nvPr/>
          </p:nvSpPr>
          <p:spPr bwMode="auto">
            <a:xfrm>
              <a:off x="4963" y="1622"/>
              <a:ext cx="0" cy="168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321" name="Line 23"/>
            <p:cNvSpPr>
              <a:spLocks noChangeShapeType="1"/>
            </p:cNvSpPr>
            <p:nvPr/>
          </p:nvSpPr>
          <p:spPr bwMode="auto">
            <a:xfrm>
              <a:off x="5280" y="1622"/>
              <a:ext cx="0" cy="168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322" name="Line 24"/>
            <p:cNvSpPr>
              <a:spLocks noChangeShapeType="1"/>
            </p:cNvSpPr>
            <p:nvPr/>
          </p:nvSpPr>
          <p:spPr bwMode="auto">
            <a:xfrm>
              <a:off x="3504" y="2073"/>
              <a:ext cx="187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323" name="Line 25"/>
            <p:cNvSpPr>
              <a:spLocks noChangeShapeType="1"/>
            </p:cNvSpPr>
            <p:nvPr/>
          </p:nvSpPr>
          <p:spPr bwMode="auto">
            <a:xfrm>
              <a:off x="3504" y="2332"/>
              <a:ext cx="187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324" name="Line 26"/>
            <p:cNvSpPr>
              <a:spLocks noChangeShapeType="1"/>
            </p:cNvSpPr>
            <p:nvPr/>
          </p:nvSpPr>
          <p:spPr bwMode="auto">
            <a:xfrm>
              <a:off x="3504" y="2591"/>
              <a:ext cx="187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325" name="Line 27"/>
            <p:cNvSpPr>
              <a:spLocks noChangeShapeType="1"/>
            </p:cNvSpPr>
            <p:nvPr/>
          </p:nvSpPr>
          <p:spPr bwMode="auto">
            <a:xfrm>
              <a:off x="3504" y="2850"/>
              <a:ext cx="187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326" name="Line 28"/>
            <p:cNvSpPr>
              <a:spLocks noChangeShapeType="1"/>
            </p:cNvSpPr>
            <p:nvPr/>
          </p:nvSpPr>
          <p:spPr bwMode="auto">
            <a:xfrm>
              <a:off x="3504" y="3110"/>
              <a:ext cx="187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327" name="Text Box 29"/>
            <p:cNvSpPr txBox="1">
              <a:spLocks noChangeArrowheads="1"/>
            </p:cNvSpPr>
            <p:nvPr/>
          </p:nvSpPr>
          <p:spPr bwMode="auto">
            <a:xfrm>
              <a:off x="3456" y="1862"/>
              <a:ext cx="336" cy="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pPr>
                <a:spcBef>
                  <a:spcPct val="50000"/>
                </a:spcBef>
              </a:pPr>
              <a:r>
                <a:rPr lang="en-US" altLang="en-US"/>
                <a:t>p1</a:t>
              </a:r>
            </a:p>
          </p:txBody>
        </p:sp>
        <p:sp>
          <p:nvSpPr>
            <p:cNvPr id="55328" name="Text Box 30"/>
            <p:cNvSpPr txBox="1">
              <a:spLocks noChangeArrowheads="1"/>
            </p:cNvSpPr>
            <p:nvPr/>
          </p:nvSpPr>
          <p:spPr bwMode="auto">
            <a:xfrm>
              <a:off x="3456" y="2390"/>
              <a:ext cx="336" cy="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pPr>
                <a:spcBef>
                  <a:spcPct val="50000"/>
                </a:spcBef>
              </a:pPr>
              <a:r>
                <a:rPr lang="en-US" altLang="en-US"/>
                <a:t>p3</a:t>
              </a:r>
            </a:p>
          </p:txBody>
        </p:sp>
        <p:sp>
          <p:nvSpPr>
            <p:cNvPr id="55329" name="Text Box 31"/>
            <p:cNvSpPr txBox="1">
              <a:spLocks noChangeArrowheads="1"/>
            </p:cNvSpPr>
            <p:nvPr/>
          </p:nvSpPr>
          <p:spPr bwMode="auto">
            <a:xfrm>
              <a:off x="3456" y="2917"/>
              <a:ext cx="336" cy="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pPr>
                <a:spcBef>
                  <a:spcPct val="50000"/>
                </a:spcBef>
              </a:pPr>
              <a:r>
                <a:rPr lang="en-US" altLang="en-US"/>
                <a:t>p5</a:t>
              </a:r>
            </a:p>
          </p:txBody>
        </p:sp>
        <p:sp>
          <p:nvSpPr>
            <p:cNvPr id="55330" name="Text Box 32"/>
            <p:cNvSpPr txBox="1">
              <a:spLocks noChangeArrowheads="1"/>
            </p:cNvSpPr>
            <p:nvPr/>
          </p:nvSpPr>
          <p:spPr bwMode="auto">
            <a:xfrm>
              <a:off x="3456" y="2679"/>
              <a:ext cx="336" cy="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pPr>
                <a:spcBef>
                  <a:spcPct val="50000"/>
                </a:spcBef>
              </a:pPr>
              <a:r>
                <a:rPr lang="en-US" altLang="en-US"/>
                <a:t>p4</a:t>
              </a:r>
            </a:p>
          </p:txBody>
        </p:sp>
        <p:sp>
          <p:nvSpPr>
            <p:cNvPr id="55331" name="Text Box 33"/>
            <p:cNvSpPr txBox="1">
              <a:spLocks noChangeArrowheads="1"/>
            </p:cNvSpPr>
            <p:nvPr/>
          </p:nvSpPr>
          <p:spPr bwMode="auto">
            <a:xfrm>
              <a:off x="3456" y="2150"/>
              <a:ext cx="336" cy="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pPr>
                <a:spcBef>
                  <a:spcPct val="50000"/>
                </a:spcBef>
              </a:pPr>
              <a:r>
                <a:rPr lang="en-US" altLang="en-US"/>
                <a:t>p2</a:t>
              </a:r>
            </a:p>
          </p:txBody>
        </p:sp>
        <p:sp>
          <p:nvSpPr>
            <p:cNvPr id="55332" name="Text Box 34"/>
            <p:cNvSpPr txBox="1">
              <a:spLocks noChangeArrowheads="1"/>
            </p:cNvSpPr>
            <p:nvPr/>
          </p:nvSpPr>
          <p:spPr bwMode="auto">
            <a:xfrm>
              <a:off x="3744" y="1622"/>
              <a:ext cx="337" cy="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pPr>
                <a:spcBef>
                  <a:spcPct val="50000"/>
                </a:spcBef>
              </a:pPr>
              <a:r>
                <a:rPr lang="en-US" altLang="en-US"/>
                <a:t>p1</a:t>
              </a:r>
            </a:p>
          </p:txBody>
        </p:sp>
        <p:sp>
          <p:nvSpPr>
            <p:cNvPr id="55333" name="Text Box 35"/>
            <p:cNvSpPr txBox="1">
              <a:spLocks noChangeArrowheads="1"/>
            </p:cNvSpPr>
            <p:nvPr/>
          </p:nvSpPr>
          <p:spPr bwMode="auto">
            <a:xfrm>
              <a:off x="4032" y="1622"/>
              <a:ext cx="336" cy="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pPr>
                <a:spcBef>
                  <a:spcPct val="50000"/>
                </a:spcBef>
              </a:pPr>
              <a:r>
                <a:rPr lang="en-US" altLang="en-US"/>
                <a:t>p2</a:t>
              </a:r>
            </a:p>
          </p:txBody>
        </p:sp>
        <p:sp>
          <p:nvSpPr>
            <p:cNvPr id="55334" name="Text Box 36"/>
            <p:cNvSpPr txBox="1">
              <a:spLocks noChangeArrowheads="1"/>
            </p:cNvSpPr>
            <p:nvPr/>
          </p:nvSpPr>
          <p:spPr bwMode="auto">
            <a:xfrm>
              <a:off x="4368" y="1622"/>
              <a:ext cx="336" cy="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pPr>
                <a:spcBef>
                  <a:spcPct val="50000"/>
                </a:spcBef>
              </a:pPr>
              <a:r>
                <a:rPr lang="en-US" altLang="en-US"/>
                <a:t>p3</a:t>
              </a:r>
            </a:p>
          </p:txBody>
        </p:sp>
        <p:sp>
          <p:nvSpPr>
            <p:cNvPr id="55335" name="Text Box 37"/>
            <p:cNvSpPr txBox="1">
              <a:spLocks noChangeArrowheads="1"/>
            </p:cNvSpPr>
            <p:nvPr/>
          </p:nvSpPr>
          <p:spPr bwMode="auto">
            <a:xfrm>
              <a:off x="4704" y="1622"/>
              <a:ext cx="336" cy="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pPr>
                <a:spcBef>
                  <a:spcPct val="50000"/>
                </a:spcBef>
              </a:pPr>
              <a:r>
                <a:rPr lang="en-US" altLang="en-US"/>
                <a:t>p4</a:t>
              </a:r>
            </a:p>
          </p:txBody>
        </p:sp>
        <p:sp>
          <p:nvSpPr>
            <p:cNvPr id="55336" name="Text Box 38"/>
            <p:cNvSpPr txBox="1">
              <a:spLocks noChangeArrowheads="1"/>
            </p:cNvSpPr>
            <p:nvPr/>
          </p:nvSpPr>
          <p:spPr bwMode="auto">
            <a:xfrm>
              <a:off x="4944" y="1622"/>
              <a:ext cx="336" cy="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pPr>
                <a:spcBef>
                  <a:spcPct val="50000"/>
                </a:spcBef>
              </a:pPr>
              <a:r>
                <a:rPr lang="en-US" altLang="en-US"/>
                <a:t>p5</a:t>
              </a:r>
            </a:p>
          </p:txBody>
        </p:sp>
        <p:sp>
          <p:nvSpPr>
            <p:cNvPr id="55337" name="Text Box 39"/>
            <p:cNvSpPr txBox="1">
              <a:spLocks noChangeArrowheads="1"/>
            </p:cNvSpPr>
            <p:nvPr/>
          </p:nvSpPr>
          <p:spPr bwMode="auto">
            <a:xfrm>
              <a:off x="5280" y="1622"/>
              <a:ext cx="336" cy="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pPr>
                <a:spcBef>
                  <a:spcPct val="50000"/>
                </a:spcBef>
              </a:pPr>
              <a:r>
                <a:rPr lang="en-US" altLang="en-US" sz="1600"/>
                <a:t>. . .</a:t>
              </a:r>
            </a:p>
          </p:txBody>
        </p:sp>
        <p:sp>
          <p:nvSpPr>
            <p:cNvPr id="55338" name="Text Box 40"/>
            <p:cNvSpPr txBox="1">
              <a:spLocks noChangeArrowheads="1"/>
            </p:cNvSpPr>
            <p:nvPr/>
          </p:nvSpPr>
          <p:spPr bwMode="auto">
            <a:xfrm>
              <a:off x="3504" y="3072"/>
              <a:ext cx="192" cy="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pPr>
                <a:spcBef>
                  <a:spcPct val="50000"/>
                </a:spcBef>
              </a:pPr>
              <a:r>
                <a:rPr lang="en-US" altLang="en-US" sz="1200"/>
                <a:t>.</a:t>
              </a:r>
            </a:p>
            <a:p>
              <a:pPr>
                <a:spcBef>
                  <a:spcPct val="50000"/>
                </a:spcBef>
              </a:pPr>
              <a:r>
                <a:rPr lang="en-US" altLang="en-US" sz="1200"/>
                <a:t>.</a:t>
              </a:r>
            </a:p>
            <a:p>
              <a:pPr>
                <a:spcBef>
                  <a:spcPct val="50000"/>
                </a:spcBef>
              </a:pPr>
              <a:r>
                <a:rPr lang="en-US" altLang="en-US" sz="1200"/>
                <a:t>.</a:t>
              </a:r>
            </a:p>
          </p:txBody>
        </p:sp>
      </p:grpSp>
      <p:sp>
        <p:nvSpPr>
          <p:cNvPr id="55313" name="Text Box 41"/>
          <p:cNvSpPr txBox="1">
            <a:spLocks noChangeArrowheads="1"/>
          </p:cNvSpPr>
          <p:nvPr/>
        </p:nvSpPr>
        <p:spPr bwMode="auto">
          <a:xfrm>
            <a:off x="5791200" y="4343400"/>
            <a:ext cx="2514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pPr>
              <a:spcBef>
                <a:spcPct val="50000"/>
              </a:spcBef>
            </a:pPr>
            <a:r>
              <a:rPr lang="en-US" altLang="en-US" sz="2000"/>
              <a:t>Proximity Matrix</a:t>
            </a:r>
          </a:p>
        </p:txBody>
      </p:sp>
      <p:graphicFrame>
        <p:nvGraphicFramePr>
          <p:cNvPr id="55314" name="Object 42"/>
          <p:cNvGraphicFramePr>
            <a:graphicFrameLocks noGrp="1" noChangeAspect="1"/>
          </p:cNvGraphicFramePr>
          <p:nvPr>
            <p:ph sz="half" idx="4294967295"/>
          </p:nvPr>
        </p:nvGraphicFramePr>
        <p:xfrm>
          <a:off x="4572000" y="5610225"/>
          <a:ext cx="4056063" cy="714375"/>
        </p:xfrm>
        <a:graphic>
          <a:graphicData uri="http://schemas.openxmlformats.org/presentationml/2006/ole">
            <mc:AlternateContent xmlns:mc="http://schemas.openxmlformats.org/markup-compatibility/2006">
              <mc:Choice xmlns:v="urn:schemas-microsoft-com:vml" Requires="v">
                <p:oleObj name="Visio" r:id="rId2" imgW="7949438" imgH="1399827" progId="Visio.Drawing.6">
                  <p:embed/>
                </p:oleObj>
              </mc:Choice>
              <mc:Fallback>
                <p:oleObj name="Visio" r:id="rId2" imgW="7949438" imgH="1399827" progId="Visio.Drawing.6">
                  <p:embed/>
                  <p:pic>
                    <p:nvPicPr>
                      <p:cNvPr id="55314" name="Object 4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5610225"/>
                        <a:ext cx="4056063" cy="714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3">
            <a:extLst>
              <a:ext uri="{FF2B5EF4-FFF2-40B4-BE49-F238E27FC236}">
                <a16:creationId xmlns:a16="http://schemas.microsoft.com/office/drawing/2014/main" id="{7F181FFC-C8C6-4BE8-84B6-A478C99DFA73}"/>
              </a:ext>
            </a:extLst>
          </p:cNvPr>
          <p:cNvSpPr>
            <a:spLocks noGrp="1" noChangeArrowheads="1"/>
          </p:cNvSpPr>
          <p:nvPr>
            <p:ph type="body" idx="1"/>
          </p:nvPr>
        </p:nvSpPr>
        <p:spPr>
          <a:xfrm>
            <a:off x="411163" y="990600"/>
            <a:ext cx="8318500" cy="5334000"/>
          </a:xfrm>
        </p:spPr>
        <p:txBody>
          <a:bodyPr/>
          <a:lstStyle/>
          <a:p>
            <a:pPr marL="342900" indent="-342900">
              <a:lnSpc>
                <a:spcPct val="90000"/>
              </a:lnSpc>
            </a:pPr>
            <a:r>
              <a:rPr lang="en-US" altLang="en-US"/>
              <a:t>Find a model  for class attribute as a function of the values of other attributes</a:t>
            </a:r>
          </a:p>
          <a:p>
            <a:pPr marL="342900" indent="-342900">
              <a:lnSpc>
                <a:spcPct val="90000"/>
              </a:lnSpc>
            </a:pPr>
            <a:endParaRPr lang="en-US" altLang="en-US"/>
          </a:p>
          <a:p>
            <a:pPr marL="342900" indent="-342900">
              <a:lnSpc>
                <a:spcPct val="90000"/>
              </a:lnSpc>
            </a:pPr>
            <a:endParaRPr lang="en-US" altLang="en-US"/>
          </a:p>
          <a:p>
            <a:pPr marL="342900" indent="-342900">
              <a:lnSpc>
                <a:spcPct val="90000"/>
              </a:lnSpc>
            </a:pPr>
            <a:endParaRPr lang="en-US" altLang="en-US"/>
          </a:p>
          <a:p>
            <a:pPr marL="342900" indent="-342900">
              <a:lnSpc>
                <a:spcPct val="90000"/>
              </a:lnSpc>
            </a:pPr>
            <a:endParaRPr lang="en-US" altLang="en-US"/>
          </a:p>
          <a:p>
            <a:pPr marL="342900" indent="-342900">
              <a:lnSpc>
                <a:spcPct val="90000"/>
              </a:lnSpc>
            </a:pPr>
            <a:endParaRPr lang="en-US" altLang="en-US"/>
          </a:p>
        </p:txBody>
      </p:sp>
      <p:graphicFrame>
        <p:nvGraphicFramePr>
          <p:cNvPr id="22531" name="Object 4">
            <a:extLst>
              <a:ext uri="{FF2B5EF4-FFF2-40B4-BE49-F238E27FC236}">
                <a16:creationId xmlns:a16="http://schemas.microsoft.com/office/drawing/2014/main" id="{3B6794EA-F0C3-4447-9624-E201EF68CC48}"/>
              </a:ext>
            </a:extLst>
          </p:cNvPr>
          <p:cNvGraphicFramePr>
            <a:graphicFrameLocks noChangeAspect="1"/>
          </p:cNvGraphicFramePr>
          <p:nvPr/>
        </p:nvGraphicFramePr>
        <p:xfrm>
          <a:off x="228600" y="2762250"/>
          <a:ext cx="4438650" cy="1962150"/>
        </p:xfrm>
        <a:graphic>
          <a:graphicData uri="http://schemas.openxmlformats.org/presentationml/2006/ole">
            <mc:AlternateContent xmlns:mc="http://schemas.openxmlformats.org/markup-compatibility/2006">
              <mc:Choice xmlns:v="urn:schemas-microsoft-com:vml" Requires="v">
                <p:oleObj name="Document" r:id="rId3" imgW="8203692" imgH="3634740" progId="Word.Document.8">
                  <p:embed/>
                </p:oleObj>
              </mc:Choice>
              <mc:Fallback>
                <p:oleObj name="Document" r:id="rId3" imgW="8203692" imgH="3634740" progId="Word.Document.8">
                  <p:embed/>
                  <p:pic>
                    <p:nvPicPr>
                      <p:cNvPr id="22531" name="Object 4">
                        <a:extLst>
                          <a:ext uri="{FF2B5EF4-FFF2-40B4-BE49-F238E27FC236}">
                            <a16:creationId xmlns:a16="http://schemas.microsoft.com/office/drawing/2014/main" id="{3B6794EA-F0C3-4447-9624-E201EF68CC4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00" y="2762250"/>
                        <a:ext cx="4438650" cy="19621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2532" name="Text Box 5">
            <a:extLst>
              <a:ext uri="{FF2B5EF4-FFF2-40B4-BE49-F238E27FC236}">
                <a16:creationId xmlns:a16="http://schemas.microsoft.com/office/drawing/2014/main" id="{7EA61E12-6C1A-4680-B093-55666A4C6214}"/>
              </a:ext>
            </a:extLst>
          </p:cNvPr>
          <p:cNvSpPr txBox="1">
            <a:spLocks noChangeArrowheads="1"/>
          </p:cNvSpPr>
          <p:nvPr/>
        </p:nvSpPr>
        <p:spPr bwMode="auto">
          <a:xfrm>
            <a:off x="5943600" y="1600200"/>
            <a:ext cx="30480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rIns="0">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lgn="ctr">
              <a:spcBef>
                <a:spcPct val="50000"/>
              </a:spcBef>
              <a:spcAft>
                <a:spcPct val="0"/>
              </a:spcAft>
              <a:buClrTx/>
              <a:buSzTx/>
              <a:buFontTx/>
              <a:buNone/>
            </a:pPr>
            <a:r>
              <a:rPr lang="en-US" altLang="en-US" sz="1800">
                <a:solidFill>
                  <a:srgbClr val="FF0000"/>
                </a:solidFill>
              </a:rPr>
              <a:t>Model for predicting credit worthiness</a:t>
            </a:r>
          </a:p>
        </p:txBody>
      </p:sp>
      <p:sp>
        <p:nvSpPr>
          <p:cNvPr id="22533" name="Text Box 6">
            <a:extLst>
              <a:ext uri="{FF2B5EF4-FFF2-40B4-BE49-F238E27FC236}">
                <a16:creationId xmlns:a16="http://schemas.microsoft.com/office/drawing/2014/main" id="{219E7121-71B5-41EB-B2EB-8B387E48A096}"/>
              </a:ext>
            </a:extLst>
          </p:cNvPr>
          <p:cNvSpPr txBox="1">
            <a:spLocks noChangeArrowheads="1"/>
          </p:cNvSpPr>
          <p:nvPr/>
        </p:nvSpPr>
        <p:spPr bwMode="auto">
          <a:xfrm>
            <a:off x="3733800" y="2381250"/>
            <a:ext cx="990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50000"/>
              </a:spcBef>
              <a:spcAft>
                <a:spcPct val="0"/>
              </a:spcAft>
              <a:buClrTx/>
              <a:buSzTx/>
              <a:buFontTx/>
              <a:buNone/>
            </a:pPr>
            <a:r>
              <a:rPr lang="en-US" altLang="en-US" sz="2000">
                <a:solidFill>
                  <a:srgbClr val="2A8487"/>
                </a:solidFill>
              </a:rPr>
              <a:t>Class</a:t>
            </a:r>
          </a:p>
        </p:txBody>
      </p:sp>
      <p:graphicFrame>
        <p:nvGraphicFramePr>
          <p:cNvPr id="22534" name="Object 7">
            <a:extLst>
              <a:ext uri="{FF2B5EF4-FFF2-40B4-BE49-F238E27FC236}">
                <a16:creationId xmlns:a16="http://schemas.microsoft.com/office/drawing/2014/main" id="{353B0B76-DAE1-4E03-9BB3-35F12B004A90}"/>
              </a:ext>
            </a:extLst>
          </p:cNvPr>
          <p:cNvGraphicFramePr>
            <a:graphicFrameLocks noChangeAspect="1"/>
          </p:cNvGraphicFramePr>
          <p:nvPr/>
        </p:nvGraphicFramePr>
        <p:xfrm>
          <a:off x="4953000" y="2266950"/>
          <a:ext cx="4114800" cy="4133850"/>
        </p:xfrm>
        <a:graphic>
          <a:graphicData uri="http://schemas.openxmlformats.org/presentationml/2006/ole">
            <mc:AlternateContent xmlns:mc="http://schemas.openxmlformats.org/markup-compatibility/2006">
              <mc:Choice xmlns:v="urn:schemas-microsoft-com:vml" Requires="v">
                <p:oleObj name="VISIO" r:id="rId5" imgW="7088124" imgH="7124700" progId="Visio.Drawing.6">
                  <p:embed/>
                </p:oleObj>
              </mc:Choice>
              <mc:Fallback>
                <p:oleObj name="VISIO" r:id="rId5" imgW="7088124" imgH="7124700" progId="Visio.Drawing.6">
                  <p:embed/>
                  <p:pic>
                    <p:nvPicPr>
                      <p:cNvPr id="22534" name="Object 7">
                        <a:extLst>
                          <a:ext uri="{FF2B5EF4-FFF2-40B4-BE49-F238E27FC236}">
                            <a16:creationId xmlns:a16="http://schemas.microsoft.com/office/drawing/2014/main" id="{353B0B76-DAE1-4E03-9BB3-35F12B004A9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53000" y="2266950"/>
                        <a:ext cx="4114800" cy="4133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2535" name="Rectangle 8">
            <a:extLst>
              <a:ext uri="{FF2B5EF4-FFF2-40B4-BE49-F238E27FC236}">
                <a16:creationId xmlns:a16="http://schemas.microsoft.com/office/drawing/2014/main" id="{F9D892F0-AD61-4634-A2CB-BCBE4B57D864}"/>
              </a:ext>
            </a:extLst>
          </p:cNvPr>
          <p:cNvSpPr>
            <a:spLocks noChangeArrowheads="1"/>
          </p:cNvSpPr>
          <p:nvPr/>
        </p:nvSpPr>
        <p:spPr bwMode="auto">
          <a:xfrm>
            <a:off x="381000" y="152400"/>
            <a:ext cx="82804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nchor="b"/>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lnSpc>
                <a:spcPts val="3600"/>
              </a:lnSpc>
              <a:spcBef>
                <a:spcPct val="0"/>
              </a:spcBef>
              <a:spcAft>
                <a:spcPct val="0"/>
              </a:spcAft>
              <a:buClrTx/>
              <a:buSzTx/>
              <a:buFontTx/>
              <a:buNone/>
            </a:pPr>
            <a:r>
              <a:rPr lang="en-US" altLang="en-US" sz="3200">
                <a:latin typeface="Tahoma" panose="020B0604030504040204" pitchFamily="34" charset="0"/>
              </a:rPr>
              <a:t>Predictive Modeling: Classification</a:t>
            </a:r>
          </a:p>
        </p:txBody>
      </p:sp>
      <p:sp>
        <p:nvSpPr>
          <p:cNvPr id="22536" name="Slide Number Placeholder 10">
            <a:extLst>
              <a:ext uri="{FF2B5EF4-FFF2-40B4-BE49-F238E27FC236}">
                <a16:creationId xmlns:a16="http://schemas.microsoft.com/office/drawing/2014/main" id="{E0B868CA-22D6-465B-80AE-6B3A57312B6D}"/>
              </a:ext>
            </a:extLst>
          </p:cNvPr>
          <p:cNvSpPr>
            <a:spLocks noGrp="1"/>
          </p:cNvSpPr>
          <p:nvPr>
            <p:ph type="sldNum" sz="quarter" idx="12"/>
          </p:nvPr>
        </p:nvSpPr>
        <p:spPr bwMode="auto">
          <a:xfrm>
            <a:off x="6553200" y="6356350"/>
            <a:ext cx="21336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defPPr>
              <a:defRPr lang="en-US"/>
            </a:defPPr>
            <a:lvl1pPr algn="r" rtl="0" eaLnBrk="0" fontAlgn="base" hangingPunct="0">
              <a:spcBef>
                <a:spcPct val="0"/>
              </a:spcBef>
              <a:spcAft>
                <a:spcPct val="0"/>
              </a:spcAft>
              <a:defRPr sz="1200" b="1" kern="1200">
                <a:solidFill>
                  <a:srgbClr val="898989"/>
                </a:solidFill>
                <a:latin typeface="Arial" panose="020B0604020202020204" pitchFamily="34" charset="0"/>
                <a:ea typeface="+mn-ea"/>
                <a:cs typeface="+mn-cs"/>
              </a:defRPr>
            </a:lvl1pPr>
            <a:lvl2pPr marL="457200" algn="l" rtl="0" eaLnBrk="0" fontAlgn="base" hangingPunct="0">
              <a:spcBef>
                <a:spcPct val="0"/>
              </a:spcBef>
              <a:spcAft>
                <a:spcPct val="0"/>
              </a:spcAft>
              <a:defRPr sz="1400" b="1"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1400" b="1"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1400" b="1"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1400" b="1" kern="1200">
                <a:solidFill>
                  <a:schemeClr val="tx1"/>
                </a:solidFill>
                <a:latin typeface="Arial" panose="020B0604020202020204" pitchFamily="34" charset="0"/>
                <a:ea typeface="+mn-ea"/>
                <a:cs typeface="+mn-cs"/>
              </a:defRPr>
            </a:lvl5pPr>
            <a:lvl6pPr marL="2286000" algn="l" defTabSz="914400" rtl="0" eaLnBrk="1" latinLnBrk="0" hangingPunct="1">
              <a:defRPr sz="1400" b="1" kern="1200">
                <a:solidFill>
                  <a:schemeClr val="tx1"/>
                </a:solidFill>
                <a:latin typeface="Arial" panose="020B0604020202020204" pitchFamily="34" charset="0"/>
                <a:ea typeface="+mn-ea"/>
                <a:cs typeface="+mn-cs"/>
              </a:defRPr>
            </a:lvl6pPr>
            <a:lvl7pPr marL="2743200" algn="l" defTabSz="914400" rtl="0" eaLnBrk="1" latinLnBrk="0" hangingPunct="1">
              <a:defRPr sz="1400" b="1" kern="1200">
                <a:solidFill>
                  <a:schemeClr val="tx1"/>
                </a:solidFill>
                <a:latin typeface="Arial" panose="020B0604020202020204" pitchFamily="34" charset="0"/>
                <a:ea typeface="+mn-ea"/>
                <a:cs typeface="+mn-cs"/>
              </a:defRPr>
            </a:lvl7pPr>
            <a:lvl8pPr marL="3200400" algn="l" defTabSz="914400" rtl="0" eaLnBrk="1" latinLnBrk="0" hangingPunct="1">
              <a:defRPr sz="1400" b="1" kern="1200">
                <a:solidFill>
                  <a:schemeClr val="tx1"/>
                </a:solidFill>
                <a:latin typeface="Arial" panose="020B0604020202020204" pitchFamily="34" charset="0"/>
                <a:ea typeface="+mn-ea"/>
                <a:cs typeface="+mn-cs"/>
              </a:defRPr>
            </a:lvl8pPr>
            <a:lvl9pPr marL="3657600" algn="l" defTabSz="914400" rtl="0" eaLnBrk="1" latinLnBrk="0" hangingPunct="1">
              <a:defRPr sz="1400" b="1" kern="1200">
                <a:solidFill>
                  <a:schemeClr val="tx1"/>
                </a:solidFill>
                <a:latin typeface="Arial" panose="020B0604020202020204" pitchFamily="34" charset="0"/>
                <a:ea typeface="+mn-ea"/>
                <a:cs typeface="+mn-cs"/>
              </a:defRPr>
            </a:lvl9pPr>
          </a:lstStyle>
          <a:p>
            <a:pPr>
              <a:spcBef>
                <a:spcPct val="0"/>
              </a:spcBef>
              <a:spcAft>
                <a:spcPct val="0"/>
              </a:spcAft>
              <a:buClrTx/>
              <a:buSzTx/>
              <a:buFontTx/>
              <a:buNone/>
            </a:pPr>
            <a:fld id="{68664E48-8EBF-45D4-86A6-5BE608535861}" type="slidenum">
              <a:rPr lang="en-US" altLang="en-US" smtClean="0"/>
              <a:pPr>
                <a:spcBef>
                  <a:spcPct val="0"/>
                </a:spcBef>
                <a:spcAft>
                  <a:spcPct val="0"/>
                </a:spcAft>
                <a:buClrTx/>
                <a:buSzTx/>
                <a:buFontTx/>
                <a:buNone/>
              </a:pPr>
              <a:t>54</a:t>
            </a:fld>
            <a:endParaRPr lang="en-US" altLang="en-US" sz="1200">
              <a:solidFill>
                <a:srgbClr val="898989"/>
              </a:solidFill>
            </a:endParaRPr>
          </a:p>
        </p:txBody>
      </p:sp>
      <p:sp>
        <p:nvSpPr>
          <p:cNvPr id="12" name="Footer Placeholder 11">
            <a:extLst>
              <a:ext uri="{FF2B5EF4-FFF2-40B4-BE49-F238E27FC236}">
                <a16:creationId xmlns:a16="http://schemas.microsoft.com/office/drawing/2014/main" id="{C36FACD6-8EC6-4A97-9554-1AE52E3E83AF}"/>
              </a:ext>
            </a:extLst>
          </p:cNvPr>
          <p:cNvSpPr>
            <a:spLocks noGrp="1"/>
          </p:cNvSpPr>
          <p:nvPr>
            <p:ph type="ftr" sz="quarter" idx="11"/>
          </p:nvPr>
        </p:nvSpPr>
        <p:spPr>
          <a:xfrm>
            <a:off x="3048000" y="6356350"/>
            <a:ext cx="3124200" cy="365125"/>
          </a:xfrm>
          <a:prstGeom prst="rect">
            <a:avLst/>
          </a:prstGeom>
        </p:spPr>
        <p:txBody>
          <a:bodyPr vert="horz" lIns="91440" tIns="45720" rIns="91440" bIns="45720" rtlCol="0" anchor="ctr"/>
          <a:lstStyle>
            <a:defPPr>
              <a:defRPr lang="en-US"/>
            </a:defPPr>
            <a:lvl1pPr algn="ctr" rtl="0" eaLnBrk="0" fontAlgn="base" hangingPunct="0">
              <a:spcBef>
                <a:spcPct val="0"/>
              </a:spcBef>
              <a:spcAft>
                <a:spcPct val="0"/>
              </a:spcAft>
              <a:defRPr sz="1200" b="1" kern="1200">
                <a:solidFill>
                  <a:schemeClr val="tx1">
                    <a:tint val="75000"/>
                  </a:schemeClr>
                </a:solidFill>
                <a:latin typeface="Arial" charset="0"/>
                <a:ea typeface="+mn-ea"/>
                <a:cs typeface="+mn-cs"/>
              </a:defRPr>
            </a:lvl1pPr>
            <a:lvl2pPr marL="457200" algn="l" rtl="0" eaLnBrk="0" fontAlgn="base" hangingPunct="0">
              <a:spcBef>
                <a:spcPct val="0"/>
              </a:spcBef>
              <a:spcAft>
                <a:spcPct val="0"/>
              </a:spcAft>
              <a:defRPr sz="1400" b="1"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1400" b="1"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1400" b="1"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1400" b="1" kern="1200">
                <a:solidFill>
                  <a:schemeClr val="tx1"/>
                </a:solidFill>
                <a:latin typeface="Arial" panose="020B0604020202020204" pitchFamily="34" charset="0"/>
                <a:ea typeface="+mn-ea"/>
                <a:cs typeface="+mn-cs"/>
              </a:defRPr>
            </a:lvl5pPr>
            <a:lvl6pPr marL="2286000" algn="l" defTabSz="914400" rtl="0" eaLnBrk="1" latinLnBrk="0" hangingPunct="1">
              <a:defRPr sz="1400" b="1" kern="1200">
                <a:solidFill>
                  <a:schemeClr val="tx1"/>
                </a:solidFill>
                <a:latin typeface="Arial" panose="020B0604020202020204" pitchFamily="34" charset="0"/>
                <a:ea typeface="+mn-ea"/>
                <a:cs typeface="+mn-cs"/>
              </a:defRPr>
            </a:lvl6pPr>
            <a:lvl7pPr marL="2743200" algn="l" defTabSz="914400" rtl="0" eaLnBrk="1" latinLnBrk="0" hangingPunct="1">
              <a:defRPr sz="1400" b="1" kern="1200">
                <a:solidFill>
                  <a:schemeClr val="tx1"/>
                </a:solidFill>
                <a:latin typeface="Arial" panose="020B0604020202020204" pitchFamily="34" charset="0"/>
                <a:ea typeface="+mn-ea"/>
                <a:cs typeface="+mn-cs"/>
              </a:defRPr>
            </a:lvl7pPr>
            <a:lvl8pPr marL="3200400" algn="l" defTabSz="914400" rtl="0" eaLnBrk="1" latinLnBrk="0" hangingPunct="1">
              <a:defRPr sz="1400" b="1" kern="1200">
                <a:solidFill>
                  <a:schemeClr val="tx1"/>
                </a:solidFill>
                <a:latin typeface="Arial" panose="020B0604020202020204" pitchFamily="34" charset="0"/>
                <a:ea typeface="+mn-ea"/>
                <a:cs typeface="+mn-cs"/>
              </a:defRPr>
            </a:lvl8pPr>
            <a:lvl9pPr marL="3657600" algn="l" defTabSz="914400" rtl="0" eaLnBrk="1" latinLnBrk="0" hangingPunct="1">
              <a:defRPr sz="1400" b="1" kern="1200">
                <a:solidFill>
                  <a:schemeClr val="tx1"/>
                </a:solidFill>
                <a:latin typeface="Arial" panose="020B0604020202020204" pitchFamily="34" charset="0"/>
                <a:ea typeface="+mn-ea"/>
                <a:cs typeface="+mn-cs"/>
              </a:defRPr>
            </a:lvl9pPr>
          </a:lstStyle>
          <a:p>
            <a:pPr>
              <a:defRPr/>
            </a:pPr>
            <a:r>
              <a:rPr lang="en-US"/>
              <a:t>Introduction to Data Mining, 2nd Edition   Tan, Steinbach, Karpatne, Kumar</a:t>
            </a:r>
          </a:p>
        </p:txBody>
      </p:sp>
      <p:sp>
        <p:nvSpPr>
          <p:cNvPr id="11" name="Date Placeholder 5">
            <a:extLst>
              <a:ext uri="{FF2B5EF4-FFF2-40B4-BE49-F238E27FC236}">
                <a16:creationId xmlns:a16="http://schemas.microsoft.com/office/drawing/2014/main" id="{5B96914F-C708-40F2-9C59-8E3918D35F31}"/>
              </a:ext>
            </a:extLst>
          </p:cNvPr>
          <p:cNvSpPr>
            <a:spLocks noGrp="1"/>
          </p:cNvSpPr>
          <p:nvPr>
            <p:ph type="dt" sz="quarter" idx="10"/>
          </p:nvPr>
        </p:nvSpPr>
        <p:spPr>
          <a:xfrm>
            <a:off x="457200" y="6356350"/>
            <a:ext cx="2133600" cy="365125"/>
          </a:xfrm>
          <a:prstGeom prst="rect">
            <a:avLst/>
          </a:prstGeom>
        </p:spPr>
        <p:txBody>
          <a:bodyPr vert="horz" lIns="91440" tIns="45720" rIns="91440" bIns="45720" rtlCol="0" anchor="ctr"/>
          <a:lstStyle>
            <a:defPPr>
              <a:defRPr lang="en-US"/>
            </a:defPPr>
            <a:lvl1pPr algn="l" rtl="0" eaLnBrk="0" fontAlgn="base" hangingPunct="0">
              <a:spcBef>
                <a:spcPct val="0"/>
              </a:spcBef>
              <a:spcAft>
                <a:spcPct val="0"/>
              </a:spcAft>
              <a:defRPr sz="1200" b="1" kern="1200">
                <a:solidFill>
                  <a:schemeClr val="tx1">
                    <a:tint val="75000"/>
                  </a:schemeClr>
                </a:solidFill>
                <a:latin typeface="Arial" charset="0"/>
                <a:ea typeface="+mn-ea"/>
                <a:cs typeface="+mn-cs"/>
              </a:defRPr>
            </a:lvl1pPr>
            <a:lvl2pPr marL="457200" algn="l" rtl="0" eaLnBrk="0" fontAlgn="base" hangingPunct="0">
              <a:spcBef>
                <a:spcPct val="0"/>
              </a:spcBef>
              <a:spcAft>
                <a:spcPct val="0"/>
              </a:spcAft>
              <a:defRPr sz="1400" b="1"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1400" b="1"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1400" b="1"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1400" b="1" kern="1200">
                <a:solidFill>
                  <a:schemeClr val="tx1"/>
                </a:solidFill>
                <a:latin typeface="Arial" panose="020B0604020202020204" pitchFamily="34" charset="0"/>
                <a:ea typeface="+mn-ea"/>
                <a:cs typeface="+mn-cs"/>
              </a:defRPr>
            </a:lvl5pPr>
            <a:lvl6pPr marL="2286000" algn="l" defTabSz="914400" rtl="0" eaLnBrk="1" latinLnBrk="0" hangingPunct="1">
              <a:defRPr sz="1400" b="1" kern="1200">
                <a:solidFill>
                  <a:schemeClr val="tx1"/>
                </a:solidFill>
                <a:latin typeface="Arial" panose="020B0604020202020204" pitchFamily="34" charset="0"/>
                <a:ea typeface="+mn-ea"/>
                <a:cs typeface="+mn-cs"/>
              </a:defRPr>
            </a:lvl6pPr>
            <a:lvl7pPr marL="2743200" algn="l" defTabSz="914400" rtl="0" eaLnBrk="1" latinLnBrk="0" hangingPunct="1">
              <a:defRPr sz="1400" b="1" kern="1200">
                <a:solidFill>
                  <a:schemeClr val="tx1"/>
                </a:solidFill>
                <a:latin typeface="Arial" panose="020B0604020202020204" pitchFamily="34" charset="0"/>
                <a:ea typeface="+mn-ea"/>
                <a:cs typeface="+mn-cs"/>
              </a:defRPr>
            </a:lvl7pPr>
            <a:lvl8pPr marL="3200400" algn="l" defTabSz="914400" rtl="0" eaLnBrk="1" latinLnBrk="0" hangingPunct="1">
              <a:defRPr sz="1400" b="1" kern="1200">
                <a:solidFill>
                  <a:schemeClr val="tx1"/>
                </a:solidFill>
                <a:latin typeface="Arial" panose="020B0604020202020204" pitchFamily="34" charset="0"/>
                <a:ea typeface="+mn-ea"/>
                <a:cs typeface="+mn-cs"/>
              </a:defRPr>
            </a:lvl8pPr>
            <a:lvl9pPr marL="3657600" algn="l" defTabSz="914400" rtl="0" eaLnBrk="1" latinLnBrk="0" hangingPunct="1">
              <a:defRPr sz="1400" b="1" kern="1200">
                <a:solidFill>
                  <a:schemeClr val="tx1"/>
                </a:solidFill>
                <a:latin typeface="Arial" panose="020B0604020202020204" pitchFamily="34" charset="0"/>
                <a:ea typeface="+mn-ea"/>
                <a:cs typeface="+mn-cs"/>
              </a:defRPr>
            </a:lvl9pPr>
          </a:lstStyle>
          <a:p>
            <a:pPr>
              <a:defRPr/>
            </a:pPr>
            <a:r>
              <a:rPr lang="en-US"/>
              <a:t>09/09/2020</a:t>
            </a:r>
            <a:endParaRPr lang="en-US" dirty="0"/>
          </a:p>
        </p:txBody>
      </p:sp>
    </p:spTree>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p:txBody>
          <a:bodyPr/>
          <a:lstStyle/>
          <a:p>
            <a:r>
              <a:rPr lang="en-US" altLang="en-US"/>
              <a:t>Intermediate Situation</a:t>
            </a:r>
          </a:p>
        </p:txBody>
      </p:sp>
      <p:sp>
        <p:nvSpPr>
          <p:cNvPr id="56323" name="Rectangle 3"/>
          <p:cNvSpPr>
            <a:spLocks noGrp="1" noChangeArrowheads="1"/>
          </p:cNvSpPr>
          <p:nvPr>
            <p:ph type="body" idx="1"/>
          </p:nvPr>
        </p:nvSpPr>
        <p:spPr/>
        <p:txBody>
          <a:bodyPr/>
          <a:lstStyle/>
          <a:p>
            <a:pPr marL="342900" indent="-342900"/>
            <a:r>
              <a:rPr lang="en-US" altLang="en-US" sz="2200"/>
              <a:t>After some merging steps, we have some clusters </a:t>
            </a:r>
          </a:p>
          <a:p>
            <a:pPr marL="742950" lvl="1" indent="-285750"/>
            <a:endParaRPr lang="en-US" altLang="en-US" sz="2000"/>
          </a:p>
        </p:txBody>
      </p:sp>
      <p:sp>
        <p:nvSpPr>
          <p:cNvPr id="56324" name="Freeform 4"/>
          <p:cNvSpPr>
            <a:spLocks/>
          </p:cNvSpPr>
          <p:nvPr/>
        </p:nvSpPr>
        <p:spPr bwMode="auto">
          <a:xfrm>
            <a:off x="609600" y="3886200"/>
            <a:ext cx="546100" cy="773113"/>
          </a:xfrm>
          <a:custGeom>
            <a:avLst/>
            <a:gdLst>
              <a:gd name="T0" fmla="*/ 2147483647 w 598"/>
              <a:gd name="T1" fmla="*/ 2147483647 h 652"/>
              <a:gd name="T2" fmla="*/ 2147483647 w 598"/>
              <a:gd name="T3" fmla="*/ 0 h 652"/>
              <a:gd name="T4" fmla="*/ 2147483647 w 598"/>
              <a:gd name="T5" fmla="*/ 2147483647 h 652"/>
              <a:gd name="T6" fmla="*/ 2147483647 w 598"/>
              <a:gd name="T7" fmla="*/ 2147483647 h 652"/>
              <a:gd name="T8" fmla="*/ 2147483647 w 598"/>
              <a:gd name="T9" fmla="*/ 2147483647 h 652"/>
              <a:gd name="T10" fmla="*/ 2147483647 w 598"/>
              <a:gd name="T11" fmla="*/ 2147483647 h 652"/>
              <a:gd name="T12" fmla="*/ 2147483647 w 598"/>
              <a:gd name="T13" fmla="*/ 2147483647 h 652"/>
              <a:gd name="T14" fmla="*/ 2147483647 w 598"/>
              <a:gd name="T15" fmla="*/ 2147483647 h 652"/>
              <a:gd name="T16" fmla="*/ 2147483647 w 598"/>
              <a:gd name="T17" fmla="*/ 2147483647 h 652"/>
              <a:gd name="T18" fmla="*/ 2147483647 w 598"/>
              <a:gd name="T19" fmla="*/ 2147483647 h 652"/>
              <a:gd name="T20" fmla="*/ 2147483647 w 598"/>
              <a:gd name="T21" fmla="*/ 2147483647 h 652"/>
              <a:gd name="T22" fmla="*/ 2147483647 w 598"/>
              <a:gd name="T23" fmla="*/ 2147483647 h 652"/>
              <a:gd name="T24" fmla="*/ 2147483647 w 598"/>
              <a:gd name="T25" fmla="*/ 2147483647 h 652"/>
              <a:gd name="T26" fmla="*/ 2147483647 w 598"/>
              <a:gd name="T27" fmla="*/ 2147483647 h 652"/>
              <a:gd name="T28" fmla="*/ 2147483647 w 598"/>
              <a:gd name="T29" fmla="*/ 2147483647 h 652"/>
              <a:gd name="T30" fmla="*/ 2147483647 w 598"/>
              <a:gd name="T31" fmla="*/ 2147483647 h 652"/>
              <a:gd name="T32" fmla="*/ 2147483647 w 598"/>
              <a:gd name="T33" fmla="*/ 2147483647 h 652"/>
              <a:gd name="T34" fmla="*/ 2147483647 w 598"/>
              <a:gd name="T35" fmla="*/ 2147483647 h 652"/>
              <a:gd name="T36" fmla="*/ 2147483647 w 598"/>
              <a:gd name="T37" fmla="*/ 2147483647 h 652"/>
              <a:gd name="T38" fmla="*/ 2147483647 w 598"/>
              <a:gd name="T39" fmla="*/ 2147483647 h 652"/>
              <a:gd name="T40" fmla="*/ 2147483647 w 598"/>
              <a:gd name="T41" fmla="*/ 2147483647 h 652"/>
              <a:gd name="T42" fmla="*/ 2147483647 w 598"/>
              <a:gd name="T43" fmla="*/ 2147483647 h 652"/>
              <a:gd name="T44" fmla="*/ 2147483647 w 598"/>
              <a:gd name="T45" fmla="*/ 2147483647 h 652"/>
              <a:gd name="T46" fmla="*/ 2147483647 w 598"/>
              <a:gd name="T47" fmla="*/ 2147483647 h 652"/>
              <a:gd name="T48" fmla="*/ 2147483647 w 598"/>
              <a:gd name="T49" fmla="*/ 2147483647 h 65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598"/>
              <a:gd name="T76" fmla="*/ 0 h 652"/>
              <a:gd name="T77" fmla="*/ 598 w 598"/>
              <a:gd name="T78" fmla="*/ 652 h 65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598" h="652">
                <a:moveTo>
                  <a:pt x="433" y="69"/>
                </a:moveTo>
                <a:cubicBezTo>
                  <a:pt x="379" y="31"/>
                  <a:pt x="310" y="21"/>
                  <a:pt x="248" y="0"/>
                </a:cubicBezTo>
                <a:cubicBezTo>
                  <a:pt x="195" y="7"/>
                  <a:pt x="192" y="10"/>
                  <a:pt x="152" y="34"/>
                </a:cubicBezTo>
                <a:cubicBezTo>
                  <a:pt x="144" y="57"/>
                  <a:pt x="132" y="73"/>
                  <a:pt x="125" y="96"/>
                </a:cubicBezTo>
                <a:cubicBezTo>
                  <a:pt x="133" y="189"/>
                  <a:pt x="154" y="159"/>
                  <a:pt x="70" y="172"/>
                </a:cubicBezTo>
                <a:cubicBezTo>
                  <a:pt x="63" y="173"/>
                  <a:pt x="56" y="176"/>
                  <a:pt x="49" y="178"/>
                </a:cubicBezTo>
                <a:cubicBezTo>
                  <a:pt x="29" y="209"/>
                  <a:pt x="39" y="188"/>
                  <a:pt x="29" y="220"/>
                </a:cubicBezTo>
                <a:cubicBezTo>
                  <a:pt x="25" y="234"/>
                  <a:pt x="15" y="261"/>
                  <a:pt x="15" y="261"/>
                </a:cubicBezTo>
                <a:cubicBezTo>
                  <a:pt x="18" y="302"/>
                  <a:pt x="0" y="355"/>
                  <a:pt x="29" y="384"/>
                </a:cubicBezTo>
                <a:cubicBezTo>
                  <a:pt x="46" y="401"/>
                  <a:pt x="97" y="412"/>
                  <a:pt x="97" y="412"/>
                </a:cubicBezTo>
                <a:cubicBezTo>
                  <a:pt x="92" y="438"/>
                  <a:pt x="84" y="462"/>
                  <a:pt x="77" y="487"/>
                </a:cubicBezTo>
                <a:cubicBezTo>
                  <a:pt x="79" y="523"/>
                  <a:pt x="71" y="585"/>
                  <a:pt x="104" y="617"/>
                </a:cubicBezTo>
                <a:cubicBezTo>
                  <a:pt x="121" y="634"/>
                  <a:pt x="144" y="638"/>
                  <a:pt x="166" y="645"/>
                </a:cubicBezTo>
                <a:cubicBezTo>
                  <a:pt x="173" y="647"/>
                  <a:pt x="186" y="652"/>
                  <a:pt x="186" y="652"/>
                </a:cubicBezTo>
                <a:cubicBezTo>
                  <a:pt x="214" y="643"/>
                  <a:pt x="224" y="628"/>
                  <a:pt x="241" y="604"/>
                </a:cubicBezTo>
                <a:cubicBezTo>
                  <a:pt x="276" y="626"/>
                  <a:pt x="311" y="642"/>
                  <a:pt x="351" y="652"/>
                </a:cubicBezTo>
                <a:cubicBezTo>
                  <a:pt x="400" y="644"/>
                  <a:pt x="419" y="631"/>
                  <a:pt x="447" y="590"/>
                </a:cubicBezTo>
                <a:cubicBezTo>
                  <a:pt x="467" y="531"/>
                  <a:pt x="403" y="553"/>
                  <a:pt x="522" y="542"/>
                </a:cubicBezTo>
                <a:cubicBezTo>
                  <a:pt x="555" y="520"/>
                  <a:pt x="557" y="482"/>
                  <a:pt x="570" y="446"/>
                </a:cubicBezTo>
                <a:cubicBezTo>
                  <a:pt x="561" y="418"/>
                  <a:pt x="562" y="408"/>
                  <a:pt x="536" y="391"/>
                </a:cubicBezTo>
                <a:cubicBezTo>
                  <a:pt x="512" y="355"/>
                  <a:pt x="529" y="362"/>
                  <a:pt x="563" y="350"/>
                </a:cubicBezTo>
                <a:cubicBezTo>
                  <a:pt x="595" y="303"/>
                  <a:pt x="586" y="325"/>
                  <a:pt x="598" y="288"/>
                </a:cubicBezTo>
                <a:cubicBezTo>
                  <a:pt x="596" y="271"/>
                  <a:pt x="597" y="218"/>
                  <a:pt x="584" y="192"/>
                </a:cubicBezTo>
                <a:cubicBezTo>
                  <a:pt x="560" y="146"/>
                  <a:pt x="494" y="112"/>
                  <a:pt x="447" y="96"/>
                </a:cubicBezTo>
                <a:cubicBezTo>
                  <a:pt x="437" y="93"/>
                  <a:pt x="438" y="78"/>
                  <a:pt x="433" y="69"/>
                </a:cubicBezTo>
                <a:close/>
              </a:path>
            </a:pathLst>
          </a:custGeom>
          <a:solidFill>
            <a:schemeClr val="bg2"/>
          </a:solidFill>
          <a:ln w="12700">
            <a:solidFill>
              <a:schemeClr val="tx1"/>
            </a:solidFill>
            <a:round/>
            <a:headEnd/>
            <a:tailEnd/>
          </a:ln>
        </p:spPr>
        <p:txBody>
          <a:bodyPr/>
          <a:lstStyle/>
          <a:p>
            <a:endParaRPr lang="en-US"/>
          </a:p>
        </p:txBody>
      </p:sp>
      <p:sp>
        <p:nvSpPr>
          <p:cNvPr id="56325" name="Freeform 5"/>
          <p:cNvSpPr>
            <a:spLocks/>
          </p:cNvSpPr>
          <p:nvPr/>
        </p:nvSpPr>
        <p:spPr bwMode="auto">
          <a:xfrm rot="-5400000">
            <a:off x="1600200" y="2667000"/>
            <a:ext cx="762000" cy="914400"/>
          </a:xfrm>
          <a:custGeom>
            <a:avLst/>
            <a:gdLst>
              <a:gd name="T0" fmla="*/ 2147483647 w 598"/>
              <a:gd name="T1" fmla="*/ 2147483647 h 652"/>
              <a:gd name="T2" fmla="*/ 2147483647 w 598"/>
              <a:gd name="T3" fmla="*/ 0 h 652"/>
              <a:gd name="T4" fmla="*/ 2147483647 w 598"/>
              <a:gd name="T5" fmla="*/ 2147483647 h 652"/>
              <a:gd name="T6" fmla="*/ 2147483647 w 598"/>
              <a:gd name="T7" fmla="*/ 2147483647 h 652"/>
              <a:gd name="T8" fmla="*/ 2147483647 w 598"/>
              <a:gd name="T9" fmla="*/ 2147483647 h 652"/>
              <a:gd name="T10" fmla="*/ 2147483647 w 598"/>
              <a:gd name="T11" fmla="*/ 2147483647 h 652"/>
              <a:gd name="T12" fmla="*/ 2147483647 w 598"/>
              <a:gd name="T13" fmla="*/ 2147483647 h 652"/>
              <a:gd name="T14" fmla="*/ 2147483647 w 598"/>
              <a:gd name="T15" fmla="*/ 2147483647 h 652"/>
              <a:gd name="T16" fmla="*/ 2147483647 w 598"/>
              <a:gd name="T17" fmla="*/ 2147483647 h 652"/>
              <a:gd name="T18" fmla="*/ 2147483647 w 598"/>
              <a:gd name="T19" fmla="*/ 2147483647 h 652"/>
              <a:gd name="T20" fmla="*/ 2147483647 w 598"/>
              <a:gd name="T21" fmla="*/ 2147483647 h 652"/>
              <a:gd name="T22" fmla="*/ 2147483647 w 598"/>
              <a:gd name="T23" fmla="*/ 2147483647 h 652"/>
              <a:gd name="T24" fmla="*/ 2147483647 w 598"/>
              <a:gd name="T25" fmla="*/ 2147483647 h 652"/>
              <a:gd name="T26" fmla="*/ 2147483647 w 598"/>
              <a:gd name="T27" fmla="*/ 2147483647 h 652"/>
              <a:gd name="T28" fmla="*/ 2147483647 w 598"/>
              <a:gd name="T29" fmla="*/ 2147483647 h 652"/>
              <a:gd name="T30" fmla="*/ 2147483647 w 598"/>
              <a:gd name="T31" fmla="*/ 2147483647 h 652"/>
              <a:gd name="T32" fmla="*/ 2147483647 w 598"/>
              <a:gd name="T33" fmla="*/ 2147483647 h 652"/>
              <a:gd name="T34" fmla="*/ 2147483647 w 598"/>
              <a:gd name="T35" fmla="*/ 2147483647 h 652"/>
              <a:gd name="T36" fmla="*/ 2147483647 w 598"/>
              <a:gd name="T37" fmla="*/ 2147483647 h 652"/>
              <a:gd name="T38" fmla="*/ 2147483647 w 598"/>
              <a:gd name="T39" fmla="*/ 2147483647 h 652"/>
              <a:gd name="T40" fmla="*/ 2147483647 w 598"/>
              <a:gd name="T41" fmla="*/ 2147483647 h 652"/>
              <a:gd name="T42" fmla="*/ 2147483647 w 598"/>
              <a:gd name="T43" fmla="*/ 2147483647 h 652"/>
              <a:gd name="T44" fmla="*/ 2147483647 w 598"/>
              <a:gd name="T45" fmla="*/ 2147483647 h 652"/>
              <a:gd name="T46" fmla="*/ 2147483647 w 598"/>
              <a:gd name="T47" fmla="*/ 2147483647 h 652"/>
              <a:gd name="T48" fmla="*/ 2147483647 w 598"/>
              <a:gd name="T49" fmla="*/ 2147483647 h 65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598"/>
              <a:gd name="T76" fmla="*/ 0 h 652"/>
              <a:gd name="T77" fmla="*/ 598 w 598"/>
              <a:gd name="T78" fmla="*/ 652 h 65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598" h="652">
                <a:moveTo>
                  <a:pt x="433" y="69"/>
                </a:moveTo>
                <a:cubicBezTo>
                  <a:pt x="379" y="31"/>
                  <a:pt x="310" y="21"/>
                  <a:pt x="248" y="0"/>
                </a:cubicBezTo>
                <a:cubicBezTo>
                  <a:pt x="195" y="7"/>
                  <a:pt x="192" y="10"/>
                  <a:pt x="152" y="34"/>
                </a:cubicBezTo>
                <a:cubicBezTo>
                  <a:pt x="144" y="57"/>
                  <a:pt x="132" y="73"/>
                  <a:pt x="125" y="96"/>
                </a:cubicBezTo>
                <a:cubicBezTo>
                  <a:pt x="133" y="189"/>
                  <a:pt x="154" y="159"/>
                  <a:pt x="70" y="172"/>
                </a:cubicBezTo>
                <a:cubicBezTo>
                  <a:pt x="63" y="173"/>
                  <a:pt x="56" y="176"/>
                  <a:pt x="49" y="178"/>
                </a:cubicBezTo>
                <a:cubicBezTo>
                  <a:pt x="29" y="209"/>
                  <a:pt x="39" y="188"/>
                  <a:pt x="29" y="220"/>
                </a:cubicBezTo>
                <a:cubicBezTo>
                  <a:pt x="25" y="234"/>
                  <a:pt x="15" y="261"/>
                  <a:pt x="15" y="261"/>
                </a:cubicBezTo>
                <a:cubicBezTo>
                  <a:pt x="18" y="302"/>
                  <a:pt x="0" y="355"/>
                  <a:pt x="29" y="384"/>
                </a:cubicBezTo>
                <a:cubicBezTo>
                  <a:pt x="46" y="401"/>
                  <a:pt x="97" y="412"/>
                  <a:pt x="97" y="412"/>
                </a:cubicBezTo>
                <a:cubicBezTo>
                  <a:pt x="92" y="438"/>
                  <a:pt x="84" y="462"/>
                  <a:pt x="77" y="487"/>
                </a:cubicBezTo>
                <a:cubicBezTo>
                  <a:pt x="79" y="523"/>
                  <a:pt x="71" y="585"/>
                  <a:pt x="104" y="617"/>
                </a:cubicBezTo>
                <a:cubicBezTo>
                  <a:pt x="121" y="634"/>
                  <a:pt x="144" y="638"/>
                  <a:pt x="166" y="645"/>
                </a:cubicBezTo>
                <a:cubicBezTo>
                  <a:pt x="173" y="647"/>
                  <a:pt x="186" y="652"/>
                  <a:pt x="186" y="652"/>
                </a:cubicBezTo>
                <a:cubicBezTo>
                  <a:pt x="214" y="643"/>
                  <a:pt x="224" y="628"/>
                  <a:pt x="241" y="604"/>
                </a:cubicBezTo>
                <a:cubicBezTo>
                  <a:pt x="276" y="626"/>
                  <a:pt x="311" y="642"/>
                  <a:pt x="351" y="652"/>
                </a:cubicBezTo>
                <a:cubicBezTo>
                  <a:pt x="400" y="644"/>
                  <a:pt x="419" y="631"/>
                  <a:pt x="447" y="590"/>
                </a:cubicBezTo>
                <a:cubicBezTo>
                  <a:pt x="467" y="531"/>
                  <a:pt x="403" y="553"/>
                  <a:pt x="522" y="542"/>
                </a:cubicBezTo>
                <a:cubicBezTo>
                  <a:pt x="555" y="520"/>
                  <a:pt x="557" y="482"/>
                  <a:pt x="570" y="446"/>
                </a:cubicBezTo>
                <a:cubicBezTo>
                  <a:pt x="561" y="418"/>
                  <a:pt x="562" y="408"/>
                  <a:pt x="536" y="391"/>
                </a:cubicBezTo>
                <a:cubicBezTo>
                  <a:pt x="512" y="355"/>
                  <a:pt x="529" y="362"/>
                  <a:pt x="563" y="350"/>
                </a:cubicBezTo>
                <a:cubicBezTo>
                  <a:pt x="595" y="303"/>
                  <a:pt x="586" y="325"/>
                  <a:pt x="598" y="288"/>
                </a:cubicBezTo>
                <a:cubicBezTo>
                  <a:pt x="596" y="271"/>
                  <a:pt x="597" y="218"/>
                  <a:pt x="584" y="192"/>
                </a:cubicBezTo>
                <a:cubicBezTo>
                  <a:pt x="560" y="146"/>
                  <a:pt x="494" y="112"/>
                  <a:pt x="447" y="96"/>
                </a:cubicBezTo>
                <a:cubicBezTo>
                  <a:pt x="437" y="93"/>
                  <a:pt x="438" y="78"/>
                  <a:pt x="433" y="69"/>
                </a:cubicBezTo>
                <a:close/>
              </a:path>
            </a:pathLst>
          </a:custGeom>
          <a:solidFill>
            <a:schemeClr val="bg2"/>
          </a:solidFill>
          <a:ln w="12700">
            <a:solidFill>
              <a:schemeClr val="tx1"/>
            </a:solidFill>
            <a:round/>
            <a:headEnd/>
            <a:tailEnd/>
          </a:ln>
        </p:spPr>
        <p:txBody>
          <a:bodyPr/>
          <a:lstStyle/>
          <a:p>
            <a:endParaRPr lang="en-US"/>
          </a:p>
        </p:txBody>
      </p:sp>
      <p:sp>
        <p:nvSpPr>
          <p:cNvPr id="56326" name="Freeform 6"/>
          <p:cNvSpPr>
            <a:spLocks/>
          </p:cNvSpPr>
          <p:nvPr/>
        </p:nvSpPr>
        <p:spPr bwMode="auto">
          <a:xfrm rot="10800000">
            <a:off x="3352800" y="3048000"/>
            <a:ext cx="685800" cy="762000"/>
          </a:xfrm>
          <a:custGeom>
            <a:avLst/>
            <a:gdLst>
              <a:gd name="T0" fmla="*/ 2147483647 w 598"/>
              <a:gd name="T1" fmla="*/ 2147483647 h 652"/>
              <a:gd name="T2" fmla="*/ 2147483647 w 598"/>
              <a:gd name="T3" fmla="*/ 0 h 652"/>
              <a:gd name="T4" fmla="*/ 2147483647 w 598"/>
              <a:gd name="T5" fmla="*/ 2147483647 h 652"/>
              <a:gd name="T6" fmla="*/ 2147483647 w 598"/>
              <a:gd name="T7" fmla="*/ 2147483647 h 652"/>
              <a:gd name="T8" fmla="*/ 2147483647 w 598"/>
              <a:gd name="T9" fmla="*/ 2147483647 h 652"/>
              <a:gd name="T10" fmla="*/ 2147483647 w 598"/>
              <a:gd name="T11" fmla="*/ 2147483647 h 652"/>
              <a:gd name="T12" fmla="*/ 2147483647 w 598"/>
              <a:gd name="T13" fmla="*/ 2147483647 h 652"/>
              <a:gd name="T14" fmla="*/ 2147483647 w 598"/>
              <a:gd name="T15" fmla="*/ 2147483647 h 652"/>
              <a:gd name="T16" fmla="*/ 2147483647 w 598"/>
              <a:gd name="T17" fmla="*/ 2147483647 h 652"/>
              <a:gd name="T18" fmla="*/ 2147483647 w 598"/>
              <a:gd name="T19" fmla="*/ 2147483647 h 652"/>
              <a:gd name="T20" fmla="*/ 2147483647 w 598"/>
              <a:gd name="T21" fmla="*/ 2147483647 h 652"/>
              <a:gd name="T22" fmla="*/ 2147483647 w 598"/>
              <a:gd name="T23" fmla="*/ 2147483647 h 652"/>
              <a:gd name="T24" fmla="*/ 2147483647 w 598"/>
              <a:gd name="T25" fmla="*/ 2147483647 h 652"/>
              <a:gd name="T26" fmla="*/ 2147483647 w 598"/>
              <a:gd name="T27" fmla="*/ 2147483647 h 652"/>
              <a:gd name="T28" fmla="*/ 2147483647 w 598"/>
              <a:gd name="T29" fmla="*/ 2147483647 h 652"/>
              <a:gd name="T30" fmla="*/ 2147483647 w 598"/>
              <a:gd name="T31" fmla="*/ 2147483647 h 652"/>
              <a:gd name="T32" fmla="*/ 2147483647 w 598"/>
              <a:gd name="T33" fmla="*/ 2147483647 h 652"/>
              <a:gd name="T34" fmla="*/ 2147483647 w 598"/>
              <a:gd name="T35" fmla="*/ 2147483647 h 652"/>
              <a:gd name="T36" fmla="*/ 2147483647 w 598"/>
              <a:gd name="T37" fmla="*/ 2147483647 h 652"/>
              <a:gd name="T38" fmla="*/ 2147483647 w 598"/>
              <a:gd name="T39" fmla="*/ 2147483647 h 652"/>
              <a:gd name="T40" fmla="*/ 2147483647 w 598"/>
              <a:gd name="T41" fmla="*/ 2147483647 h 652"/>
              <a:gd name="T42" fmla="*/ 2147483647 w 598"/>
              <a:gd name="T43" fmla="*/ 2147483647 h 652"/>
              <a:gd name="T44" fmla="*/ 2147483647 w 598"/>
              <a:gd name="T45" fmla="*/ 2147483647 h 652"/>
              <a:gd name="T46" fmla="*/ 2147483647 w 598"/>
              <a:gd name="T47" fmla="*/ 2147483647 h 652"/>
              <a:gd name="T48" fmla="*/ 2147483647 w 598"/>
              <a:gd name="T49" fmla="*/ 2147483647 h 65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598"/>
              <a:gd name="T76" fmla="*/ 0 h 652"/>
              <a:gd name="T77" fmla="*/ 598 w 598"/>
              <a:gd name="T78" fmla="*/ 652 h 65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598" h="652">
                <a:moveTo>
                  <a:pt x="433" y="69"/>
                </a:moveTo>
                <a:cubicBezTo>
                  <a:pt x="379" y="31"/>
                  <a:pt x="310" y="21"/>
                  <a:pt x="248" y="0"/>
                </a:cubicBezTo>
                <a:cubicBezTo>
                  <a:pt x="195" y="7"/>
                  <a:pt x="192" y="10"/>
                  <a:pt x="152" y="34"/>
                </a:cubicBezTo>
                <a:cubicBezTo>
                  <a:pt x="144" y="57"/>
                  <a:pt x="132" y="73"/>
                  <a:pt x="125" y="96"/>
                </a:cubicBezTo>
                <a:cubicBezTo>
                  <a:pt x="133" y="189"/>
                  <a:pt x="154" y="159"/>
                  <a:pt x="70" y="172"/>
                </a:cubicBezTo>
                <a:cubicBezTo>
                  <a:pt x="63" y="173"/>
                  <a:pt x="56" y="176"/>
                  <a:pt x="49" y="178"/>
                </a:cubicBezTo>
                <a:cubicBezTo>
                  <a:pt x="29" y="209"/>
                  <a:pt x="39" y="188"/>
                  <a:pt x="29" y="220"/>
                </a:cubicBezTo>
                <a:cubicBezTo>
                  <a:pt x="25" y="234"/>
                  <a:pt x="15" y="261"/>
                  <a:pt x="15" y="261"/>
                </a:cubicBezTo>
                <a:cubicBezTo>
                  <a:pt x="18" y="302"/>
                  <a:pt x="0" y="355"/>
                  <a:pt x="29" y="384"/>
                </a:cubicBezTo>
                <a:cubicBezTo>
                  <a:pt x="46" y="401"/>
                  <a:pt x="97" y="412"/>
                  <a:pt x="97" y="412"/>
                </a:cubicBezTo>
                <a:cubicBezTo>
                  <a:pt x="92" y="438"/>
                  <a:pt x="84" y="462"/>
                  <a:pt x="77" y="487"/>
                </a:cubicBezTo>
                <a:cubicBezTo>
                  <a:pt x="79" y="523"/>
                  <a:pt x="71" y="585"/>
                  <a:pt x="104" y="617"/>
                </a:cubicBezTo>
                <a:cubicBezTo>
                  <a:pt x="121" y="634"/>
                  <a:pt x="144" y="638"/>
                  <a:pt x="166" y="645"/>
                </a:cubicBezTo>
                <a:cubicBezTo>
                  <a:pt x="173" y="647"/>
                  <a:pt x="186" y="652"/>
                  <a:pt x="186" y="652"/>
                </a:cubicBezTo>
                <a:cubicBezTo>
                  <a:pt x="214" y="643"/>
                  <a:pt x="224" y="628"/>
                  <a:pt x="241" y="604"/>
                </a:cubicBezTo>
                <a:cubicBezTo>
                  <a:pt x="276" y="626"/>
                  <a:pt x="311" y="642"/>
                  <a:pt x="351" y="652"/>
                </a:cubicBezTo>
                <a:cubicBezTo>
                  <a:pt x="400" y="644"/>
                  <a:pt x="419" y="631"/>
                  <a:pt x="447" y="590"/>
                </a:cubicBezTo>
                <a:cubicBezTo>
                  <a:pt x="467" y="531"/>
                  <a:pt x="403" y="553"/>
                  <a:pt x="522" y="542"/>
                </a:cubicBezTo>
                <a:cubicBezTo>
                  <a:pt x="555" y="520"/>
                  <a:pt x="557" y="482"/>
                  <a:pt x="570" y="446"/>
                </a:cubicBezTo>
                <a:cubicBezTo>
                  <a:pt x="561" y="418"/>
                  <a:pt x="562" y="408"/>
                  <a:pt x="536" y="391"/>
                </a:cubicBezTo>
                <a:cubicBezTo>
                  <a:pt x="512" y="355"/>
                  <a:pt x="529" y="362"/>
                  <a:pt x="563" y="350"/>
                </a:cubicBezTo>
                <a:cubicBezTo>
                  <a:pt x="595" y="303"/>
                  <a:pt x="586" y="325"/>
                  <a:pt x="598" y="288"/>
                </a:cubicBezTo>
                <a:cubicBezTo>
                  <a:pt x="596" y="271"/>
                  <a:pt x="597" y="218"/>
                  <a:pt x="584" y="192"/>
                </a:cubicBezTo>
                <a:cubicBezTo>
                  <a:pt x="560" y="146"/>
                  <a:pt x="494" y="112"/>
                  <a:pt x="447" y="96"/>
                </a:cubicBezTo>
                <a:cubicBezTo>
                  <a:pt x="437" y="93"/>
                  <a:pt x="438" y="78"/>
                  <a:pt x="433" y="69"/>
                </a:cubicBezTo>
                <a:close/>
              </a:path>
            </a:pathLst>
          </a:custGeom>
          <a:solidFill>
            <a:schemeClr val="bg2"/>
          </a:solidFill>
          <a:ln w="12700">
            <a:solidFill>
              <a:schemeClr val="tx1"/>
            </a:solidFill>
            <a:round/>
            <a:headEnd/>
            <a:tailEnd/>
          </a:ln>
        </p:spPr>
        <p:txBody>
          <a:bodyPr/>
          <a:lstStyle/>
          <a:p>
            <a:endParaRPr lang="en-US"/>
          </a:p>
        </p:txBody>
      </p:sp>
      <p:sp>
        <p:nvSpPr>
          <p:cNvPr id="56327" name="Freeform 7"/>
          <p:cNvSpPr>
            <a:spLocks/>
          </p:cNvSpPr>
          <p:nvPr/>
        </p:nvSpPr>
        <p:spPr bwMode="auto">
          <a:xfrm>
            <a:off x="1295400" y="4953000"/>
            <a:ext cx="774700" cy="773113"/>
          </a:xfrm>
          <a:custGeom>
            <a:avLst/>
            <a:gdLst>
              <a:gd name="T0" fmla="*/ 2147483647 w 598"/>
              <a:gd name="T1" fmla="*/ 2147483647 h 652"/>
              <a:gd name="T2" fmla="*/ 2147483647 w 598"/>
              <a:gd name="T3" fmla="*/ 0 h 652"/>
              <a:gd name="T4" fmla="*/ 2147483647 w 598"/>
              <a:gd name="T5" fmla="*/ 2147483647 h 652"/>
              <a:gd name="T6" fmla="*/ 2147483647 w 598"/>
              <a:gd name="T7" fmla="*/ 2147483647 h 652"/>
              <a:gd name="T8" fmla="*/ 2147483647 w 598"/>
              <a:gd name="T9" fmla="*/ 2147483647 h 652"/>
              <a:gd name="T10" fmla="*/ 2147483647 w 598"/>
              <a:gd name="T11" fmla="*/ 2147483647 h 652"/>
              <a:gd name="T12" fmla="*/ 2147483647 w 598"/>
              <a:gd name="T13" fmla="*/ 2147483647 h 652"/>
              <a:gd name="T14" fmla="*/ 2147483647 w 598"/>
              <a:gd name="T15" fmla="*/ 2147483647 h 652"/>
              <a:gd name="T16" fmla="*/ 2147483647 w 598"/>
              <a:gd name="T17" fmla="*/ 2147483647 h 652"/>
              <a:gd name="T18" fmla="*/ 2147483647 w 598"/>
              <a:gd name="T19" fmla="*/ 2147483647 h 652"/>
              <a:gd name="T20" fmla="*/ 2147483647 w 598"/>
              <a:gd name="T21" fmla="*/ 2147483647 h 652"/>
              <a:gd name="T22" fmla="*/ 2147483647 w 598"/>
              <a:gd name="T23" fmla="*/ 2147483647 h 652"/>
              <a:gd name="T24" fmla="*/ 2147483647 w 598"/>
              <a:gd name="T25" fmla="*/ 2147483647 h 652"/>
              <a:gd name="T26" fmla="*/ 2147483647 w 598"/>
              <a:gd name="T27" fmla="*/ 2147483647 h 652"/>
              <a:gd name="T28" fmla="*/ 2147483647 w 598"/>
              <a:gd name="T29" fmla="*/ 2147483647 h 652"/>
              <a:gd name="T30" fmla="*/ 2147483647 w 598"/>
              <a:gd name="T31" fmla="*/ 2147483647 h 652"/>
              <a:gd name="T32" fmla="*/ 2147483647 w 598"/>
              <a:gd name="T33" fmla="*/ 2147483647 h 652"/>
              <a:gd name="T34" fmla="*/ 2147483647 w 598"/>
              <a:gd name="T35" fmla="*/ 2147483647 h 652"/>
              <a:gd name="T36" fmla="*/ 2147483647 w 598"/>
              <a:gd name="T37" fmla="*/ 2147483647 h 652"/>
              <a:gd name="T38" fmla="*/ 2147483647 w 598"/>
              <a:gd name="T39" fmla="*/ 2147483647 h 652"/>
              <a:gd name="T40" fmla="*/ 2147483647 w 598"/>
              <a:gd name="T41" fmla="*/ 2147483647 h 652"/>
              <a:gd name="T42" fmla="*/ 2147483647 w 598"/>
              <a:gd name="T43" fmla="*/ 2147483647 h 652"/>
              <a:gd name="T44" fmla="*/ 2147483647 w 598"/>
              <a:gd name="T45" fmla="*/ 2147483647 h 652"/>
              <a:gd name="T46" fmla="*/ 2147483647 w 598"/>
              <a:gd name="T47" fmla="*/ 2147483647 h 652"/>
              <a:gd name="T48" fmla="*/ 2147483647 w 598"/>
              <a:gd name="T49" fmla="*/ 2147483647 h 65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598"/>
              <a:gd name="T76" fmla="*/ 0 h 652"/>
              <a:gd name="T77" fmla="*/ 598 w 598"/>
              <a:gd name="T78" fmla="*/ 652 h 65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598" h="652">
                <a:moveTo>
                  <a:pt x="433" y="69"/>
                </a:moveTo>
                <a:cubicBezTo>
                  <a:pt x="379" y="31"/>
                  <a:pt x="310" y="21"/>
                  <a:pt x="248" y="0"/>
                </a:cubicBezTo>
                <a:cubicBezTo>
                  <a:pt x="195" y="7"/>
                  <a:pt x="192" y="10"/>
                  <a:pt x="152" y="34"/>
                </a:cubicBezTo>
                <a:cubicBezTo>
                  <a:pt x="144" y="57"/>
                  <a:pt x="132" y="73"/>
                  <a:pt x="125" y="96"/>
                </a:cubicBezTo>
                <a:cubicBezTo>
                  <a:pt x="133" y="189"/>
                  <a:pt x="154" y="159"/>
                  <a:pt x="70" y="172"/>
                </a:cubicBezTo>
                <a:cubicBezTo>
                  <a:pt x="63" y="173"/>
                  <a:pt x="56" y="176"/>
                  <a:pt x="49" y="178"/>
                </a:cubicBezTo>
                <a:cubicBezTo>
                  <a:pt x="29" y="209"/>
                  <a:pt x="39" y="188"/>
                  <a:pt x="29" y="220"/>
                </a:cubicBezTo>
                <a:cubicBezTo>
                  <a:pt x="25" y="234"/>
                  <a:pt x="15" y="261"/>
                  <a:pt x="15" y="261"/>
                </a:cubicBezTo>
                <a:cubicBezTo>
                  <a:pt x="18" y="302"/>
                  <a:pt x="0" y="355"/>
                  <a:pt x="29" y="384"/>
                </a:cubicBezTo>
                <a:cubicBezTo>
                  <a:pt x="46" y="401"/>
                  <a:pt x="97" y="412"/>
                  <a:pt x="97" y="412"/>
                </a:cubicBezTo>
                <a:cubicBezTo>
                  <a:pt x="92" y="438"/>
                  <a:pt x="84" y="462"/>
                  <a:pt x="77" y="487"/>
                </a:cubicBezTo>
                <a:cubicBezTo>
                  <a:pt x="79" y="523"/>
                  <a:pt x="71" y="585"/>
                  <a:pt x="104" y="617"/>
                </a:cubicBezTo>
                <a:cubicBezTo>
                  <a:pt x="121" y="634"/>
                  <a:pt x="144" y="638"/>
                  <a:pt x="166" y="645"/>
                </a:cubicBezTo>
                <a:cubicBezTo>
                  <a:pt x="173" y="647"/>
                  <a:pt x="186" y="652"/>
                  <a:pt x="186" y="652"/>
                </a:cubicBezTo>
                <a:cubicBezTo>
                  <a:pt x="214" y="643"/>
                  <a:pt x="224" y="628"/>
                  <a:pt x="241" y="604"/>
                </a:cubicBezTo>
                <a:cubicBezTo>
                  <a:pt x="276" y="626"/>
                  <a:pt x="311" y="642"/>
                  <a:pt x="351" y="652"/>
                </a:cubicBezTo>
                <a:cubicBezTo>
                  <a:pt x="400" y="644"/>
                  <a:pt x="419" y="631"/>
                  <a:pt x="447" y="590"/>
                </a:cubicBezTo>
                <a:cubicBezTo>
                  <a:pt x="467" y="531"/>
                  <a:pt x="403" y="553"/>
                  <a:pt x="522" y="542"/>
                </a:cubicBezTo>
                <a:cubicBezTo>
                  <a:pt x="555" y="520"/>
                  <a:pt x="557" y="482"/>
                  <a:pt x="570" y="446"/>
                </a:cubicBezTo>
                <a:cubicBezTo>
                  <a:pt x="561" y="418"/>
                  <a:pt x="562" y="408"/>
                  <a:pt x="536" y="391"/>
                </a:cubicBezTo>
                <a:cubicBezTo>
                  <a:pt x="512" y="355"/>
                  <a:pt x="529" y="362"/>
                  <a:pt x="563" y="350"/>
                </a:cubicBezTo>
                <a:cubicBezTo>
                  <a:pt x="595" y="303"/>
                  <a:pt x="586" y="325"/>
                  <a:pt x="598" y="288"/>
                </a:cubicBezTo>
                <a:cubicBezTo>
                  <a:pt x="596" y="271"/>
                  <a:pt x="597" y="218"/>
                  <a:pt x="584" y="192"/>
                </a:cubicBezTo>
                <a:cubicBezTo>
                  <a:pt x="560" y="146"/>
                  <a:pt x="494" y="112"/>
                  <a:pt x="447" y="96"/>
                </a:cubicBezTo>
                <a:cubicBezTo>
                  <a:pt x="437" y="93"/>
                  <a:pt x="438" y="78"/>
                  <a:pt x="433" y="69"/>
                </a:cubicBezTo>
                <a:close/>
              </a:path>
            </a:pathLst>
          </a:custGeom>
          <a:solidFill>
            <a:schemeClr val="bg2"/>
          </a:solidFill>
          <a:ln w="12700">
            <a:solidFill>
              <a:schemeClr val="tx1"/>
            </a:solidFill>
            <a:round/>
            <a:headEnd/>
            <a:tailEnd/>
          </a:ln>
        </p:spPr>
        <p:txBody>
          <a:bodyPr/>
          <a:lstStyle/>
          <a:p>
            <a:endParaRPr lang="en-US"/>
          </a:p>
        </p:txBody>
      </p:sp>
      <p:sp>
        <p:nvSpPr>
          <p:cNvPr id="56328" name="Freeform 8"/>
          <p:cNvSpPr>
            <a:spLocks/>
          </p:cNvSpPr>
          <p:nvPr/>
        </p:nvSpPr>
        <p:spPr bwMode="auto">
          <a:xfrm rot="10800000">
            <a:off x="2590800" y="4876800"/>
            <a:ext cx="685800" cy="762000"/>
          </a:xfrm>
          <a:custGeom>
            <a:avLst/>
            <a:gdLst>
              <a:gd name="T0" fmla="*/ 2147483647 w 598"/>
              <a:gd name="T1" fmla="*/ 2147483647 h 652"/>
              <a:gd name="T2" fmla="*/ 2147483647 w 598"/>
              <a:gd name="T3" fmla="*/ 0 h 652"/>
              <a:gd name="T4" fmla="*/ 2147483647 w 598"/>
              <a:gd name="T5" fmla="*/ 2147483647 h 652"/>
              <a:gd name="T6" fmla="*/ 2147483647 w 598"/>
              <a:gd name="T7" fmla="*/ 2147483647 h 652"/>
              <a:gd name="T8" fmla="*/ 2147483647 w 598"/>
              <a:gd name="T9" fmla="*/ 2147483647 h 652"/>
              <a:gd name="T10" fmla="*/ 2147483647 w 598"/>
              <a:gd name="T11" fmla="*/ 2147483647 h 652"/>
              <a:gd name="T12" fmla="*/ 2147483647 w 598"/>
              <a:gd name="T13" fmla="*/ 2147483647 h 652"/>
              <a:gd name="T14" fmla="*/ 2147483647 w 598"/>
              <a:gd name="T15" fmla="*/ 2147483647 h 652"/>
              <a:gd name="T16" fmla="*/ 2147483647 w 598"/>
              <a:gd name="T17" fmla="*/ 2147483647 h 652"/>
              <a:gd name="T18" fmla="*/ 2147483647 w 598"/>
              <a:gd name="T19" fmla="*/ 2147483647 h 652"/>
              <a:gd name="T20" fmla="*/ 2147483647 w 598"/>
              <a:gd name="T21" fmla="*/ 2147483647 h 652"/>
              <a:gd name="T22" fmla="*/ 2147483647 w 598"/>
              <a:gd name="T23" fmla="*/ 2147483647 h 652"/>
              <a:gd name="T24" fmla="*/ 2147483647 w 598"/>
              <a:gd name="T25" fmla="*/ 2147483647 h 652"/>
              <a:gd name="T26" fmla="*/ 2147483647 w 598"/>
              <a:gd name="T27" fmla="*/ 2147483647 h 652"/>
              <a:gd name="T28" fmla="*/ 2147483647 w 598"/>
              <a:gd name="T29" fmla="*/ 2147483647 h 652"/>
              <a:gd name="T30" fmla="*/ 2147483647 w 598"/>
              <a:gd name="T31" fmla="*/ 2147483647 h 652"/>
              <a:gd name="T32" fmla="*/ 2147483647 w 598"/>
              <a:gd name="T33" fmla="*/ 2147483647 h 652"/>
              <a:gd name="T34" fmla="*/ 2147483647 w 598"/>
              <a:gd name="T35" fmla="*/ 2147483647 h 652"/>
              <a:gd name="T36" fmla="*/ 2147483647 w 598"/>
              <a:gd name="T37" fmla="*/ 2147483647 h 652"/>
              <a:gd name="T38" fmla="*/ 2147483647 w 598"/>
              <a:gd name="T39" fmla="*/ 2147483647 h 652"/>
              <a:gd name="T40" fmla="*/ 2147483647 w 598"/>
              <a:gd name="T41" fmla="*/ 2147483647 h 652"/>
              <a:gd name="T42" fmla="*/ 2147483647 w 598"/>
              <a:gd name="T43" fmla="*/ 2147483647 h 652"/>
              <a:gd name="T44" fmla="*/ 2147483647 w 598"/>
              <a:gd name="T45" fmla="*/ 2147483647 h 652"/>
              <a:gd name="T46" fmla="*/ 2147483647 w 598"/>
              <a:gd name="T47" fmla="*/ 2147483647 h 652"/>
              <a:gd name="T48" fmla="*/ 2147483647 w 598"/>
              <a:gd name="T49" fmla="*/ 2147483647 h 65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598"/>
              <a:gd name="T76" fmla="*/ 0 h 652"/>
              <a:gd name="T77" fmla="*/ 598 w 598"/>
              <a:gd name="T78" fmla="*/ 652 h 65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598" h="652">
                <a:moveTo>
                  <a:pt x="433" y="69"/>
                </a:moveTo>
                <a:cubicBezTo>
                  <a:pt x="379" y="31"/>
                  <a:pt x="310" y="21"/>
                  <a:pt x="248" y="0"/>
                </a:cubicBezTo>
                <a:cubicBezTo>
                  <a:pt x="195" y="7"/>
                  <a:pt x="192" y="10"/>
                  <a:pt x="152" y="34"/>
                </a:cubicBezTo>
                <a:cubicBezTo>
                  <a:pt x="144" y="57"/>
                  <a:pt x="132" y="73"/>
                  <a:pt x="125" y="96"/>
                </a:cubicBezTo>
                <a:cubicBezTo>
                  <a:pt x="133" y="189"/>
                  <a:pt x="154" y="159"/>
                  <a:pt x="70" y="172"/>
                </a:cubicBezTo>
                <a:cubicBezTo>
                  <a:pt x="63" y="173"/>
                  <a:pt x="56" y="176"/>
                  <a:pt x="49" y="178"/>
                </a:cubicBezTo>
                <a:cubicBezTo>
                  <a:pt x="29" y="209"/>
                  <a:pt x="39" y="188"/>
                  <a:pt x="29" y="220"/>
                </a:cubicBezTo>
                <a:cubicBezTo>
                  <a:pt x="25" y="234"/>
                  <a:pt x="15" y="261"/>
                  <a:pt x="15" y="261"/>
                </a:cubicBezTo>
                <a:cubicBezTo>
                  <a:pt x="18" y="302"/>
                  <a:pt x="0" y="355"/>
                  <a:pt x="29" y="384"/>
                </a:cubicBezTo>
                <a:cubicBezTo>
                  <a:pt x="46" y="401"/>
                  <a:pt x="97" y="412"/>
                  <a:pt x="97" y="412"/>
                </a:cubicBezTo>
                <a:cubicBezTo>
                  <a:pt x="92" y="438"/>
                  <a:pt x="84" y="462"/>
                  <a:pt x="77" y="487"/>
                </a:cubicBezTo>
                <a:cubicBezTo>
                  <a:pt x="79" y="523"/>
                  <a:pt x="71" y="585"/>
                  <a:pt x="104" y="617"/>
                </a:cubicBezTo>
                <a:cubicBezTo>
                  <a:pt x="121" y="634"/>
                  <a:pt x="144" y="638"/>
                  <a:pt x="166" y="645"/>
                </a:cubicBezTo>
                <a:cubicBezTo>
                  <a:pt x="173" y="647"/>
                  <a:pt x="186" y="652"/>
                  <a:pt x="186" y="652"/>
                </a:cubicBezTo>
                <a:cubicBezTo>
                  <a:pt x="214" y="643"/>
                  <a:pt x="224" y="628"/>
                  <a:pt x="241" y="604"/>
                </a:cubicBezTo>
                <a:cubicBezTo>
                  <a:pt x="276" y="626"/>
                  <a:pt x="311" y="642"/>
                  <a:pt x="351" y="652"/>
                </a:cubicBezTo>
                <a:cubicBezTo>
                  <a:pt x="400" y="644"/>
                  <a:pt x="419" y="631"/>
                  <a:pt x="447" y="590"/>
                </a:cubicBezTo>
                <a:cubicBezTo>
                  <a:pt x="467" y="531"/>
                  <a:pt x="403" y="553"/>
                  <a:pt x="522" y="542"/>
                </a:cubicBezTo>
                <a:cubicBezTo>
                  <a:pt x="555" y="520"/>
                  <a:pt x="557" y="482"/>
                  <a:pt x="570" y="446"/>
                </a:cubicBezTo>
                <a:cubicBezTo>
                  <a:pt x="561" y="418"/>
                  <a:pt x="562" y="408"/>
                  <a:pt x="536" y="391"/>
                </a:cubicBezTo>
                <a:cubicBezTo>
                  <a:pt x="512" y="355"/>
                  <a:pt x="529" y="362"/>
                  <a:pt x="563" y="350"/>
                </a:cubicBezTo>
                <a:cubicBezTo>
                  <a:pt x="595" y="303"/>
                  <a:pt x="586" y="325"/>
                  <a:pt x="598" y="288"/>
                </a:cubicBezTo>
                <a:cubicBezTo>
                  <a:pt x="596" y="271"/>
                  <a:pt x="597" y="218"/>
                  <a:pt x="584" y="192"/>
                </a:cubicBezTo>
                <a:cubicBezTo>
                  <a:pt x="560" y="146"/>
                  <a:pt x="494" y="112"/>
                  <a:pt x="447" y="96"/>
                </a:cubicBezTo>
                <a:cubicBezTo>
                  <a:pt x="437" y="93"/>
                  <a:pt x="438" y="78"/>
                  <a:pt x="433" y="69"/>
                </a:cubicBezTo>
                <a:close/>
              </a:path>
            </a:pathLst>
          </a:custGeom>
          <a:solidFill>
            <a:schemeClr val="bg2"/>
          </a:solidFill>
          <a:ln w="12700">
            <a:solidFill>
              <a:schemeClr val="tx1"/>
            </a:solidFill>
            <a:round/>
            <a:headEnd/>
            <a:tailEnd/>
          </a:ln>
        </p:spPr>
        <p:txBody>
          <a:bodyPr/>
          <a:lstStyle/>
          <a:p>
            <a:endParaRPr lang="en-US"/>
          </a:p>
        </p:txBody>
      </p:sp>
      <p:sp>
        <p:nvSpPr>
          <p:cNvPr id="56329" name="Text Box 9"/>
          <p:cNvSpPr txBox="1">
            <a:spLocks noChangeArrowheads="1"/>
          </p:cNvSpPr>
          <p:nvPr/>
        </p:nvSpPr>
        <p:spPr bwMode="auto">
          <a:xfrm>
            <a:off x="685800" y="4191000"/>
            <a:ext cx="4572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pPr>
              <a:spcBef>
                <a:spcPct val="50000"/>
              </a:spcBef>
            </a:pPr>
            <a:r>
              <a:rPr lang="en-US" altLang="en-US"/>
              <a:t>C1</a:t>
            </a:r>
          </a:p>
        </p:txBody>
      </p:sp>
      <p:sp>
        <p:nvSpPr>
          <p:cNvPr id="56330" name="Text Box 10"/>
          <p:cNvSpPr txBox="1">
            <a:spLocks noChangeArrowheads="1"/>
          </p:cNvSpPr>
          <p:nvPr/>
        </p:nvSpPr>
        <p:spPr bwMode="auto">
          <a:xfrm>
            <a:off x="3429000" y="3352800"/>
            <a:ext cx="4572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pPr>
              <a:spcBef>
                <a:spcPct val="50000"/>
              </a:spcBef>
            </a:pPr>
            <a:r>
              <a:rPr lang="en-US" altLang="en-US"/>
              <a:t>C4</a:t>
            </a:r>
          </a:p>
        </p:txBody>
      </p:sp>
      <p:sp>
        <p:nvSpPr>
          <p:cNvPr id="56331" name="Text Box 11"/>
          <p:cNvSpPr txBox="1">
            <a:spLocks noChangeArrowheads="1"/>
          </p:cNvSpPr>
          <p:nvPr/>
        </p:nvSpPr>
        <p:spPr bwMode="auto">
          <a:xfrm>
            <a:off x="1524000" y="5181600"/>
            <a:ext cx="4572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pPr>
              <a:spcBef>
                <a:spcPct val="50000"/>
              </a:spcBef>
            </a:pPr>
            <a:r>
              <a:rPr lang="en-US" altLang="en-US"/>
              <a:t>C2</a:t>
            </a:r>
          </a:p>
        </p:txBody>
      </p:sp>
      <p:sp>
        <p:nvSpPr>
          <p:cNvPr id="56332" name="Text Box 12"/>
          <p:cNvSpPr txBox="1">
            <a:spLocks noChangeArrowheads="1"/>
          </p:cNvSpPr>
          <p:nvPr/>
        </p:nvSpPr>
        <p:spPr bwMode="auto">
          <a:xfrm>
            <a:off x="2743200" y="5105400"/>
            <a:ext cx="4572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pPr>
              <a:spcBef>
                <a:spcPct val="50000"/>
              </a:spcBef>
            </a:pPr>
            <a:r>
              <a:rPr lang="en-US" altLang="en-US"/>
              <a:t>C5</a:t>
            </a:r>
          </a:p>
        </p:txBody>
      </p:sp>
      <p:sp>
        <p:nvSpPr>
          <p:cNvPr id="56333" name="Text Box 13"/>
          <p:cNvSpPr txBox="1">
            <a:spLocks noChangeArrowheads="1"/>
          </p:cNvSpPr>
          <p:nvPr/>
        </p:nvSpPr>
        <p:spPr bwMode="auto">
          <a:xfrm>
            <a:off x="1752600" y="2971800"/>
            <a:ext cx="4572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pPr>
              <a:spcBef>
                <a:spcPct val="50000"/>
              </a:spcBef>
            </a:pPr>
            <a:r>
              <a:rPr lang="en-US" altLang="en-US"/>
              <a:t>C3</a:t>
            </a:r>
          </a:p>
        </p:txBody>
      </p:sp>
      <p:grpSp>
        <p:nvGrpSpPr>
          <p:cNvPr id="56334" name="Group 14"/>
          <p:cNvGrpSpPr>
            <a:grpSpLocks/>
          </p:cNvGrpSpPr>
          <p:nvPr/>
        </p:nvGrpSpPr>
        <p:grpSpPr bwMode="auto">
          <a:xfrm>
            <a:off x="5486400" y="1660525"/>
            <a:ext cx="2895600" cy="2212975"/>
            <a:chOff x="3456" y="1440"/>
            <a:chExt cx="1872" cy="1503"/>
          </a:xfrm>
        </p:grpSpPr>
        <p:sp>
          <p:nvSpPr>
            <p:cNvPr id="56337" name="Text Box 15"/>
            <p:cNvSpPr txBox="1">
              <a:spLocks noChangeArrowheads="1"/>
            </p:cNvSpPr>
            <p:nvPr/>
          </p:nvSpPr>
          <p:spPr bwMode="auto">
            <a:xfrm>
              <a:off x="4032" y="1440"/>
              <a:ext cx="336" cy="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pPr>
                <a:spcBef>
                  <a:spcPct val="50000"/>
                </a:spcBef>
              </a:pPr>
              <a:r>
                <a:rPr lang="en-US" altLang="en-US"/>
                <a:t>C2</a:t>
              </a:r>
            </a:p>
          </p:txBody>
        </p:sp>
        <p:sp>
          <p:nvSpPr>
            <p:cNvPr id="56338" name="Text Box 16"/>
            <p:cNvSpPr txBox="1">
              <a:spLocks noChangeArrowheads="1"/>
            </p:cNvSpPr>
            <p:nvPr/>
          </p:nvSpPr>
          <p:spPr bwMode="auto">
            <a:xfrm>
              <a:off x="3744" y="1440"/>
              <a:ext cx="336" cy="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pPr>
                <a:spcBef>
                  <a:spcPct val="50000"/>
                </a:spcBef>
              </a:pPr>
              <a:r>
                <a:rPr lang="en-US" altLang="en-US"/>
                <a:t>C1</a:t>
              </a:r>
            </a:p>
          </p:txBody>
        </p:sp>
        <p:sp>
          <p:nvSpPr>
            <p:cNvPr id="56339" name="Line 17"/>
            <p:cNvSpPr>
              <a:spLocks noChangeShapeType="1"/>
            </p:cNvSpPr>
            <p:nvPr/>
          </p:nvSpPr>
          <p:spPr bwMode="auto">
            <a:xfrm>
              <a:off x="3696" y="1440"/>
              <a:ext cx="0" cy="148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340" name="Line 18"/>
            <p:cNvSpPr>
              <a:spLocks noChangeShapeType="1"/>
            </p:cNvSpPr>
            <p:nvPr/>
          </p:nvSpPr>
          <p:spPr bwMode="auto">
            <a:xfrm>
              <a:off x="3504" y="1632"/>
              <a:ext cx="1776"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341" name="Line 19"/>
            <p:cNvSpPr>
              <a:spLocks noChangeShapeType="1"/>
            </p:cNvSpPr>
            <p:nvPr/>
          </p:nvSpPr>
          <p:spPr bwMode="auto">
            <a:xfrm>
              <a:off x="5280" y="1440"/>
              <a:ext cx="0" cy="148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342" name="Line 20"/>
            <p:cNvSpPr>
              <a:spLocks noChangeShapeType="1"/>
            </p:cNvSpPr>
            <p:nvPr/>
          </p:nvSpPr>
          <p:spPr bwMode="auto">
            <a:xfrm>
              <a:off x="3504" y="2928"/>
              <a:ext cx="1776"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343" name="Text Box 21"/>
            <p:cNvSpPr txBox="1">
              <a:spLocks noChangeArrowheads="1"/>
            </p:cNvSpPr>
            <p:nvPr/>
          </p:nvSpPr>
          <p:spPr bwMode="auto">
            <a:xfrm>
              <a:off x="3456" y="1680"/>
              <a:ext cx="336" cy="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pPr>
                <a:spcBef>
                  <a:spcPct val="50000"/>
                </a:spcBef>
              </a:pPr>
              <a:r>
                <a:rPr lang="en-US" altLang="en-US"/>
                <a:t>C1</a:t>
              </a:r>
            </a:p>
          </p:txBody>
        </p:sp>
        <p:sp>
          <p:nvSpPr>
            <p:cNvPr id="56344" name="Text Box 22"/>
            <p:cNvSpPr txBox="1">
              <a:spLocks noChangeArrowheads="1"/>
            </p:cNvSpPr>
            <p:nvPr/>
          </p:nvSpPr>
          <p:spPr bwMode="auto">
            <a:xfrm>
              <a:off x="3456" y="2207"/>
              <a:ext cx="336" cy="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pPr>
                <a:spcBef>
                  <a:spcPct val="50000"/>
                </a:spcBef>
              </a:pPr>
              <a:r>
                <a:rPr lang="en-US" altLang="en-US"/>
                <a:t>C3</a:t>
              </a:r>
            </a:p>
          </p:txBody>
        </p:sp>
        <p:sp>
          <p:nvSpPr>
            <p:cNvPr id="56345" name="Text Box 23"/>
            <p:cNvSpPr txBox="1">
              <a:spLocks noChangeArrowheads="1"/>
            </p:cNvSpPr>
            <p:nvPr/>
          </p:nvSpPr>
          <p:spPr bwMode="auto">
            <a:xfrm>
              <a:off x="3456" y="2736"/>
              <a:ext cx="336" cy="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pPr>
                <a:spcBef>
                  <a:spcPct val="50000"/>
                </a:spcBef>
              </a:pPr>
              <a:r>
                <a:rPr lang="en-US" altLang="en-US"/>
                <a:t>C5</a:t>
              </a:r>
            </a:p>
          </p:txBody>
        </p:sp>
        <p:sp>
          <p:nvSpPr>
            <p:cNvPr id="56346" name="Text Box 24"/>
            <p:cNvSpPr txBox="1">
              <a:spLocks noChangeArrowheads="1"/>
            </p:cNvSpPr>
            <p:nvPr/>
          </p:nvSpPr>
          <p:spPr bwMode="auto">
            <a:xfrm>
              <a:off x="3456" y="2496"/>
              <a:ext cx="336" cy="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pPr>
                <a:spcBef>
                  <a:spcPct val="50000"/>
                </a:spcBef>
              </a:pPr>
              <a:r>
                <a:rPr lang="en-US" altLang="en-US"/>
                <a:t>C4</a:t>
              </a:r>
            </a:p>
          </p:txBody>
        </p:sp>
        <p:sp>
          <p:nvSpPr>
            <p:cNvPr id="56347" name="Text Box 25"/>
            <p:cNvSpPr txBox="1">
              <a:spLocks noChangeArrowheads="1"/>
            </p:cNvSpPr>
            <p:nvPr/>
          </p:nvSpPr>
          <p:spPr bwMode="auto">
            <a:xfrm>
              <a:off x="3456" y="1968"/>
              <a:ext cx="336" cy="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pPr>
                <a:spcBef>
                  <a:spcPct val="50000"/>
                </a:spcBef>
              </a:pPr>
              <a:r>
                <a:rPr lang="en-US" altLang="en-US"/>
                <a:t>C2</a:t>
              </a:r>
            </a:p>
          </p:txBody>
        </p:sp>
        <p:sp>
          <p:nvSpPr>
            <p:cNvPr id="56348" name="Text Box 26"/>
            <p:cNvSpPr txBox="1">
              <a:spLocks noChangeArrowheads="1"/>
            </p:cNvSpPr>
            <p:nvPr/>
          </p:nvSpPr>
          <p:spPr bwMode="auto">
            <a:xfrm>
              <a:off x="4368" y="1440"/>
              <a:ext cx="336" cy="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pPr>
                <a:spcBef>
                  <a:spcPct val="50000"/>
                </a:spcBef>
              </a:pPr>
              <a:r>
                <a:rPr lang="en-US" altLang="en-US"/>
                <a:t>C3</a:t>
              </a:r>
            </a:p>
          </p:txBody>
        </p:sp>
        <p:sp>
          <p:nvSpPr>
            <p:cNvPr id="56349" name="Text Box 27"/>
            <p:cNvSpPr txBox="1">
              <a:spLocks noChangeArrowheads="1"/>
            </p:cNvSpPr>
            <p:nvPr/>
          </p:nvSpPr>
          <p:spPr bwMode="auto">
            <a:xfrm>
              <a:off x="4704" y="1440"/>
              <a:ext cx="336" cy="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pPr>
                <a:spcBef>
                  <a:spcPct val="50000"/>
                </a:spcBef>
              </a:pPr>
              <a:r>
                <a:rPr lang="en-US" altLang="en-US"/>
                <a:t>C4</a:t>
              </a:r>
            </a:p>
          </p:txBody>
        </p:sp>
        <p:sp>
          <p:nvSpPr>
            <p:cNvPr id="56350" name="Text Box 28"/>
            <p:cNvSpPr txBox="1">
              <a:spLocks noChangeArrowheads="1"/>
            </p:cNvSpPr>
            <p:nvPr/>
          </p:nvSpPr>
          <p:spPr bwMode="auto">
            <a:xfrm>
              <a:off x="4992" y="1440"/>
              <a:ext cx="336" cy="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pPr>
                <a:spcBef>
                  <a:spcPct val="50000"/>
                </a:spcBef>
              </a:pPr>
              <a:r>
                <a:rPr lang="en-US" altLang="en-US"/>
                <a:t>C5</a:t>
              </a:r>
            </a:p>
          </p:txBody>
        </p:sp>
        <p:sp>
          <p:nvSpPr>
            <p:cNvPr id="56351" name="Line 29"/>
            <p:cNvSpPr>
              <a:spLocks noChangeShapeType="1"/>
            </p:cNvSpPr>
            <p:nvPr/>
          </p:nvSpPr>
          <p:spPr bwMode="auto">
            <a:xfrm>
              <a:off x="3504" y="1872"/>
              <a:ext cx="1776"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352" name="Line 30"/>
            <p:cNvSpPr>
              <a:spLocks noChangeShapeType="1"/>
            </p:cNvSpPr>
            <p:nvPr/>
          </p:nvSpPr>
          <p:spPr bwMode="auto">
            <a:xfrm>
              <a:off x="3504" y="2400"/>
              <a:ext cx="1776"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353" name="Line 31"/>
            <p:cNvSpPr>
              <a:spLocks noChangeShapeType="1"/>
            </p:cNvSpPr>
            <p:nvPr/>
          </p:nvSpPr>
          <p:spPr bwMode="auto">
            <a:xfrm>
              <a:off x="3504" y="2160"/>
              <a:ext cx="1776"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354" name="Line 32"/>
            <p:cNvSpPr>
              <a:spLocks noChangeShapeType="1"/>
            </p:cNvSpPr>
            <p:nvPr/>
          </p:nvSpPr>
          <p:spPr bwMode="auto">
            <a:xfrm>
              <a:off x="3504" y="2640"/>
              <a:ext cx="1776"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355" name="Line 33"/>
            <p:cNvSpPr>
              <a:spLocks noChangeShapeType="1"/>
            </p:cNvSpPr>
            <p:nvPr/>
          </p:nvSpPr>
          <p:spPr bwMode="auto">
            <a:xfrm>
              <a:off x="4032" y="1440"/>
              <a:ext cx="0" cy="148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356" name="Line 34"/>
            <p:cNvSpPr>
              <a:spLocks noChangeShapeType="1"/>
            </p:cNvSpPr>
            <p:nvPr/>
          </p:nvSpPr>
          <p:spPr bwMode="auto">
            <a:xfrm>
              <a:off x="4320" y="1440"/>
              <a:ext cx="0" cy="148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357" name="Line 35"/>
            <p:cNvSpPr>
              <a:spLocks noChangeShapeType="1"/>
            </p:cNvSpPr>
            <p:nvPr/>
          </p:nvSpPr>
          <p:spPr bwMode="auto">
            <a:xfrm>
              <a:off x="4656" y="1440"/>
              <a:ext cx="0" cy="148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358" name="Line 36"/>
            <p:cNvSpPr>
              <a:spLocks noChangeShapeType="1"/>
            </p:cNvSpPr>
            <p:nvPr/>
          </p:nvSpPr>
          <p:spPr bwMode="auto">
            <a:xfrm>
              <a:off x="4992" y="1440"/>
              <a:ext cx="0" cy="148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56335" name="Text Box 37"/>
          <p:cNvSpPr txBox="1">
            <a:spLocks noChangeArrowheads="1"/>
          </p:cNvSpPr>
          <p:nvPr/>
        </p:nvSpPr>
        <p:spPr bwMode="auto">
          <a:xfrm>
            <a:off x="5791200" y="3870325"/>
            <a:ext cx="2514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pPr>
              <a:spcBef>
                <a:spcPct val="50000"/>
              </a:spcBef>
            </a:pPr>
            <a:r>
              <a:rPr lang="en-US" altLang="en-US" sz="2000"/>
              <a:t>Proximity Matrix</a:t>
            </a:r>
          </a:p>
        </p:txBody>
      </p:sp>
      <p:graphicFrame>
        <p:nvGraphicFramePr>
          <p:cNvPr id="56336" name="Object 38"/>
          <p:cNvGraphicFramePr>
            <a:graphicFrameLocks noGrp="1" noChangeAspect="1"/>
          </p:cNvGraphicFramePr>
          <p:nvPr>
            <p:ph sz="half" idx="4294967295"/>
          </p:nvPr>
        </p:nvGraphicFramePr>
        <p:xfrm>
          <a:off x="4648200" y="4713288"/>
          <a:ext cx="4083050" cy="1611312"/>
        </p:xfrm>
        <a:graphic>
          <a:graphicData uri="http://schemas.openxmlformats.org/presentationml/2006/ole">
            <mc:AlternateContent xmlns:mc="http://schemas.openxmlformats.org/markup-compatibility/2006">
              <mc:Choice xmlns:v="urn:schemas-microsoft-com:vml" Requires="v">
                <p:oleObj name="Visio" r:id="rId2" imgW="7591349" imgH="2996548" progId="Visio.Drawing.6">
                  <p:embed/>
                </p:oleObj>
              </mc:Choice>
              <mc:Fallback>
                <p:oleObj name="Visio" r:id="rId2" imgW="7591349" imgH="2996548" progId="Visio.Drawing.6">
                  <p:embed/>
                  <p:pic>
                    <p:nvPicPr>
                      <p:cNvPr id="56336" name="Object 3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8200" y="4713288"/>
                        <a:ext cx="4083050" cy="1611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p:txBody>
          <a:bodyPr/>
          <a:lstStyle/>
          <a:p>
            <a:r>
              <a:rPr lang="en-US" altLang="en-US"/>
              <a:t>Intermediate Situation</a:t>
            </a:r>
          </a:p>
        </p:txBody>
      </p:sp>
      <p:sp>
        <p:nvSpPr>
          <p:cNvPr id="57347" name="Rectangle 3"/>
          <p:cNvSpPr>
            <a:spLocks noGrp="1" noChangeArrowheads="1"/>
          </p:cNvSpPr>
          <p:nvPr>
            <p:ph type="body" idx="1"/>
          </p:nvPr>
        </p:nvSpPr>
        <p:spPr/>
        <p:txBody>
          <a:bodyPr/>
          <a:lstStyle/>
          <a:p>
            <a:pPr marL="342900" indent="-342900"/>
            <a:r>
              <a:rPr lang="en-US" altLang="en-US" sz="2200"/>
              <a:t>We want to merge the two closest clusters (C2 and C5)  and update the proximity matrix. </a:t>
            </a:r>
          </a:p>
          <a:p>
            <a:pPr marL="742950" lvl="1" indent="-285750"/>
            <a:endParaRPr lang="en-US" altLang="en-US" sz="2000"/>
          </a:p>
        </p:txBody>
      </p:sp>
      <p:sp>
        <p:nvSpPr>
          <p:cNvPr id="57348" name="Freeform 4"/>
          <p:cNvSpPr>
            <a:spLocks/>
          </p:cNvSpPr>
          <p:nvPr/>
        </p:nvSpPr>
        <p:spPr bwMode="auto">
          <a:xfrm>
            <a:off x="609600" y="3886200"/>
            <a:ext cx="546100" cy="773113"/>
          </a:xfrm>
          <a:custGeom>
            <a:avLst/>
            <a:gdLst>
              <a:gd name="T0" fmla="*/ 2147483647 w 598"/>
              <a:gd name="T1" fmla="*/ 2147483647 h 652"/>
              <a:gd name="T2" fmla="*/ 2147483647 w 598"/>
              <a:gd name="T3" fmla="*/ 0 h 652"/>
              <a:gd name="T4" fmla="*/ 2147483647 w 598"/>
              <a:gd name="T5" fmla="*/ 2147483647 h 652"/>
              <a:gd name="T6" fmla="*/ 2147483647 w 598"/>
              <a:gd name="T7" fmla="*/ 2147483647 h 652"/>
              <a:gd name="T8" fmla="*/ 2147483647 w 598"/>
              <a:gd name="T9" fmla="*/ 2147483647 h 652"/>
              <a:gd name="T10" fmla="*/ 2147483647 w 598"/>
              <a:gd name="T11" fmla="*/ 2147483647 h 652"/>
              <a:gd name="T12" fmla="*/ 2147483647 w 598"/>
              <a:gd name="T13" fmla="*/ 2147483647 h 652"/>
              <a:gd name="T14" fmla="*/ 2147483647 w 598"/>
              <a:gd name="T15" fmla="*/ 2147483647 h 652"/>
              <a:gd name="T16" fmla="*/ 2147483647 w 598"/>
              <a:gd name="T17" fmla="*/ 2147483647 h 652"/>
              <a:gd name="T18" fmla="*/ 2147483647 w 598"/>
              <a:gd name="T19" fmla="*/ 2147483647 h 652"/>
              <a:gd name="T20" fmla="*/ 2147483647 w 598"/>
              <a:gd name="T21" fmla="*/ 2147483647 h 652"/>
              <a:gd name="T22" fmla="*/ 2147483647 w 598"/>
              <a:gd name="T23" fmla="*/ 2147483647 h 652"/>
              <a:gd name="T24" fmla="*/ 2147483647 w 598"/>
              <a:gd name="T25" fmla="*/ 2147483647 h 652"/>
              <a:gd name="T26" fmla="*/ 2147483647 w 598"/>
              <a:gd name="T27" fmla="*/ 2147483647 h 652"/>
              <a:gd name="T28" fmla="*/ 2147483647 w 598"/>
              <a:gd name="T29" fmla="*/ 2147483647 h 652"/>
              <a:gd name="T30" fmla="*/ 2147483647 w 598"/>
              <a:gd name="T31" fmla="*/ 2147483647 h 652"/>
              <a:gd name="T32" fmla="*/ 2147483647 w 598"/>
              <a:gd name="T33" fmla="*/ 2147483647 h 652"/>
              <a:gd name="T34" fmla="*/ 2147483647 w 598"/>
              <a:gd name="T35" fmla="*/ 2147483647 h 652"/>
              <a:gd name="T36" fmla="*/ 2147483647 w 598"/>
              <a:gd name="T37" fmla="*/ 2147483647 h 652"/>
              <a:gd name="T38" fmla="*/ 2147483647 w 598"/>
              <a:gd name="T39" fmla="*/ 2147483647 h 652"/>
              <a:gd name="T40" fmla="*/ 2147483647 w 598"/>
              <a:gd name="T41" fmla="*/ 2147483647 h 652"/>
              <a:gd name="T42" fmla="*/ 2147483647 w 598"/>
              <a:gd name="T43" fmla="*/ 2147483647 h 652"/>
              <a:gd name="T44" fmla="*/ 2147483647 w 598"/>
              <a:gd name="T45" fmla="*/ 2147483647 h 652"/>
              <a:gd name="T46" fmla="*/ 2147483647 w 598"/>
              <a:gd name="T47" fmla="*/ 2147483647 h 652"/>
              <a:gd name="T48" fmla="*/ 2147483647 w 598"/>
              <a:gd name="T49" fmla="*/ 2147483647 h 65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598"/>
              <a:gd name="T76" fmla="*/ 0 h 652"/>
              <a:gd name="T77" fmla="*/ 598 w 598"/>
              <a:gd name="T78" fmla="*/ 652 h 65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598" h="652">
                <a:moveTo>
                  <a:pt x="433" y="69"/>
                </a:moveTo>
                <a:cubicBezTo>
                  <a:pt x="379" y="31"/>
                  <a:pt x="310" y="21"/>
                  <a:pt x="248" y="0"/>
                </a:cubicBezTo>
                <a:cubicBezTo>
                  <a:pt x="195" y="7"/>
                  <a:pt x="192" y="10"/>
                  <a:pt x="152" y="34"/>
                </a:cubicBezTo>
                <a:cubicBezTo>
                  <a:pt x="144" y="57"/>
                  <a:pt x="132" y="73"/>
                  <a:pt x="125" y="96"/>
                </a:cubicBezTo>
                <a:cubicBezTo>
                  <a:pt x="133" y="189"/>
                  <a:pt x="154" y="159"/>
                  <a:pt x="70" y="172"/>
                </a:cubicBezTo>
                <a:cubicBezTo>
                  <a:pt x="63" y="173"/>
                  <a:pt x="56" y="176"/>
                  <a:pt x="49" y="178"/>
                </a:cubicBezTo>
                <a:cubicBezTo>
                  <a:pt x="29" y="209"/>
                  <a:pt x="39" y="188"/>
                  <a:pt x="29" y="220"/>
                </a:cubicBezTo>
                <a:cubicBezTo>
                  <a:pt x="25" y="234"/>
                  <a:pt x="15" y="261"/>
                  <a:pt x="15" y="261"/>
                </a:cubicBezTo>
                <a:cubicBezTo>
                  <a:pt x="18" y="302"/>
                  <a:pt x="0" y="355"/>
                  <a:pt x="29" y="384"/>
                </a:cubicBezTo>
                <a:cubicBezTo>
                  <a:pt x="46" y="401"/>
                  <a:pt x="97" y="412"/>
                  <a:pt x="97" y="412"/>
                </a:cubicBezTo>
                <a:cubicBezTo>
                  <a:pt x="92" y="438"/>
                  <a:pt x="84" y="462"/>
                  <a:pt x="77" y="487"/>
                </a:cubicBezTo>
                <a:cubicBezTo>
                  <a:pt x="79" y="523"/>
                  <a:pt x="71" y="585"/>
                  <a:pt x="104" y="617"/>
                </a:cubicBezTo>
                <a:cubicBezTo>
                  <a:pt x="121" y="634"/>
                  <a:pt x="144" y="638"/>
                  <a:pt x="166" y="645"/>
                </a:cubicBezTo>
                <a:cubicBezTo>
                  <a:pt x="173" y="647"/>
                  <a:pt x="186" y="652"/>
                  <a:pt x="186" y="652"/>
                </a:cubicBezTo>
                <a:cubicBezTo>
                  <a:pt x="214" y="643"/>
                  <a:pt x="224" y="628"/>
                  <a:pt x="241" y="604"/>
                </a:cubicBezTo>
                <a:cubicBezTo>
                  <a:pt x="276" y="626"/>
                  <a:pt x="311" y="642"/>
                  <a:pt x="351" y="652"/>
                </a:cubicBezTo>
                <a:cubicBezTo>
                  <a:pt x="400" y="644"/>
                  <a:pt x="419" y="631"/>
                  <a:pt x="447" y="590"/>
                </a:cubicBezTo>
                <a:cubicBezTo>
                  <a:pt x="467" y="531"/>
                  <a:pt x="403" y="553"/>
                  <a:pt x="522" y="542"/>
                </a:cubicBezTo>
                <a:cubicBezTo>
                  <a:pt x="555" y="520"/>
                  <a:pt x="557" y="482"/>
                  <a:pt x="570" y="446"/>
                </a:cubicBezTo>
                <a:cubicBezTo>
                  <a:pt x="561" y="418"/>
                  <a:pt x="562" y="408"/>
                  <a:pt x="536" y="391"/>
                </a:cubicBezTo>
                <a:cubicBezTo>
                  <a:pt x="512" y="355"/>
                  <a:pt x="529" y="362"/>
                  <a:pt x="563" y="350"/>
                </a:cubicBezTo>
                <a:cubicBezTo>
                  <a:pt x="595" y="303"/>
                  <a:pt x="586" y="325"/>
                  <a:pt x="598" y="288"/>
                </a:cubicBezTo>
                <a:cubicBezTo>
                  <a:pt x="596" y="271"/>
                  <a:pt x="597" y="218"/>
                  <a:pt x="584" y="192"/>
                </a:cubicBezTo>
                <a:cubicBezTo>
                  <a:pt x="560" y="146"/>
                  <a:pt x="494" y="112"/>
                  <a:pt x="447" y="96"/>
                </a:cubicBezTo>
                <a:cubicBezTo>
                  <a:pt x="437" y="93"/>
                  <a:pt x="438" y="78"/>
                  <a:pt x="433" y="69"/>
                </a:cubicBezTo>
                <a:close/>
              </a:path>
            </a:pathLst>
          </a:custGeom>
          <a:solidFill>
            <a:schemeClr val="bg2"/>
          </a:solidFill>
          <a:ln w="12700">
            <a:solidFill>
              <a:schemeClr val="tx1"/>
            </a:solidFill>
            <a:round/>
            <a:headEnd/>
            <a:tailEnd/>
          </a:ln>
        </p:spPr>
        <p:txBody>
          <a:bodyPr/>
          <a:lstStyle/>
          <a:p>
            <a:endParaRPr lang="en-US"/>
          </a:p>
        </p:txBody>
      </p:sp>
      <p:sp>
        <p:nvSpPr>
          <p:cNvPr id="57349" name="Freeform 5"/>
          <p:cNvSpPr>
            <a:spLocks/>
          </p:cNvSpPr>
          <p:nvPr/>
        </p:nvSpPr>
        <p:spPr bwMode="auto">
          <a:xfrm rot="-5400000">
            <a:off x="1600200" y="2667000"/>
            <a:ext cx="762000" cy="914400"/>
          </a:xfrm>
          <a:custGeom>
            <a:avLst/>
            <a:gdLst>
              <a:gd name="T0" fmla="*/ 2147483647 w 598"/>
              <a:gd name="T1" fmla="*/ 2147483647 h 652"/>
              <a:gd name="T2" fmla="*/ 2147483647 w 598"/>
              <a:gd name="T3" fmla="*/ 0 h 652"/>
              <a:gd name="T4" fmla="*/ 2147483647 w 598"/>
              <a:gd name="T5" fmla="*/ 2147483647 h 652"/>
              <a:gd name="T6" fmla="*/ 2147483647 w 598"/>
              <a:gd name="T7" fmla="*/ 2147483647 h 652"/>
              <a:gd name="T8" fmla="*/ 2147483647 w 598"/>
              <a:gd name="T9" fmla="*/ 2147483647 h 652"/>
              <a:gd name="T10" fmla="*/ 2147483647 w 598"/>
              <a:gd name="T11" fmla="*/ 2147483647 h 652"/>
              <a:gd name="T12" fmla="*/ 2147483647 w 598"/>
              <a:gd name="T13" fmla="*/ 2147483647 h 652"/>
              <a:gd name="T14" fmla="*/ 2147483647 w 598"/>
              <a:gd name="T15" fmla="*/ 2147483647 h 652"/>
              <a:gd name="T16" fmla="*/ 2147483647 w 598"/>
              <a:gd name="T17" fmla="*/ 2147483647 h 652"/>
              <a:gd name="T18" fmla="*/ 2147483647 w 598"/>
              <a:gd name="T19" fmla="*/ 2147483647 h 652"/>
              <a:gd name="T20" fmla="*/ 2147483647 w 598"/>
              <a:gd name="T21" fmla="*/ 2147483647 h 652"/>
              <a:gd name="T22" fmla="*/ 2147483647 w 598"/>
              <a:gd name="T23" fmla="*/ 2147483647 h 652"/>
              <a:gd name="T24" fmla="*/ 2147483647 w 598"/>
              <a:gd name="T25" fmla="*/ 2147483647 h 652"/>
              <a:gd name="T26" fmla="*/ 2147483647 w 598"/>
              <a:gd name="T27" fmla="*/ 2147483647 h 652"/>
              <a:gd name="T28" fmla="*/ 2147483647 w 598"/>
              <a:gd name="T29" fmla="*/ 2147483647 h 652"/>
              <a:gd name="T30" fmla="*/ 2147483647 w 598"/>
              <a:gd name="T31" fmla="*/ 2147483647 h 652"/>
              <a:gd name="T32" fmla="*/ 2147483647 w 598"/>
              <a:gd name="T33" fmla="*/ 2147483647 h 652"/>
              <a:gd name="T34" fmla="*/ 2147483647 w 598"/>
              <a:gd name="T35" fmla="*/ 2147483647 h 652"/>
              <a:gd name="T36" fmla="*/ 2147483647 w 598"/>
              <a:gd name="T37" fmla="*/ 2147483647 h 652"/>
              <a:gd name="T38" fmla="*/ 2147483647 w 598"/>
              <a:gd name="T39" fmla="*/ 2147483647 h 652"/>
              <a:gd name="T40" fmla="*/ 2147483647 w 598"/>
              <a:gd name="T41" fmla="*/ 2147483647 h 652"/>
              <a:gd name="T42" fmla="*/ 2147483647 w 598"/>
              <a:gd name="T43" fmla="*/ 2147483647 h 652"/>
              <a:gd name="T44" fmla="*/ 2147483647 w 598"/>
              <a:gd name="T45" fmla="*/ 2147483647 h 652"/>
              <a:gd name="T46" fmla="*/ 2147483647 w 598"/>
              <a:gd name="T47" fmla="*/ 2147483647 h 652"/>
              <a:gd name="T48" fmla="*/ 2147483647 w 598"/>
              <a:gd name="T49" fmla="*/ 2147483647 h 65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598"/>
              <a:gd name="T76" fmla="*/ 0 h 652"/>
              <a:gd name="T77" fmla="*/ 598 w 598"/>
              <a:gd name="T78" fmla="*/ 652 h 65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598" h="652">
                <a:moveTo>
                  <a:pt x="433" y="69"/>
                </a:moveTo>
                <a:cubicBezTo>
                  <a:pt x="379" y="31"/>
                  <a:pt x="310" y="21"/>
                  <a:pt x="248" y="0"/>
                </a:cubicBezTo>
                <a:cubicBezTo>
                  <a:pt x="195" y="7"/>
                  <a:pt x="192" y="10"/>
                  <a:pt x="152" y="34"/>
                </a:cubicBezTo>
                <a:cubicBezTo>
                  <a:pt x="144" y="57"/>
                  <a:pt x="132" y="73"/>
                  <a:pt x="125" y="96"/>
                </a:cubicBezTo>
                <a:cubicBezTo>
                  <a:pt x="133" y="189"/>
                  <a:pt x="154" y="159"/>
                  <a:pt x="70" y="172"/>
                </a:cubicBezTo>
                <a:cubicBezTo>
                  <a:pt x="63" y="173"/>
                  <a:pt x="56" y="176"/>
                  <a:pt x="49" y="178"/>
                </a:cubicBezTo>
                <a:cubicBezTo>
                  <a:pt x="29" y="209"/>
                  <a:pt x="39" y="188"/>
                  <a:pt x="29" y="220"/>
                </a:cubicBezTo>
                <a:cubicBezTo>
                  <a:pt x="25" y="234"/>
                  <a:pt x="15" y="261"/>
                  <a:pt x="15" y="261"/>
                </a:cubicBezTo>
                <a:cubicBezTo>
                  <a:pt x="18" y="302"/>
                  <a:pt x="0" y="355"/>
                  <a:pt x="29" y="384"/>
                </a:cubicBezTo>
                <a:cubicBezTo>
                  <a:pt x="46" y="401"/>
                  <a:pt x="97" y="412"/>
                  <a:pt x="97" y="412"/>
                </a:cubicBezTo>
                <a:cubicBezTo>
                  <a:pt x="92" y="438"/>
                  <a:pt x="84" y="462"/>
                  <a:pt x="77" y="487"/>
                </a:cubicBezTo>
                <a:cubicBezTo>
                  <a:pt x="79" y="523"/>
                  <a:pt x="71" y="585"/>
                  <a:pt x="104" y="617"/>
                </a:cubicBezTo>
                <a:cubicBezTo>
                  <a:pt x="121" y="634"/>
                  <a:pt x="144" y="638"/>
                  <a:pt x="166" y="645"/>
                </a:cubicBezTo>
                <a:cubicBezTo>
                  <a:pt x="173" y="647"/>
                  <a:pt x="186" y="652"/>
                  <a:pt x="186" y="652"/>
                </a:cubicBezTo>
                <a:cubicBezTo>
                  <a:pt x="214" y="643"/>
                  <a:pt x="224" y="628"/>
                  <a:pt x="241" y="604"/>
                </a:cubicBezTo>
                <a:cubicBezTo>
                  <a:pt x="276" y="626"/>
                  <a:pt x="311" y="642"/>
                  <a:pt x="351" y="652"/>
                </a:cubicBezTo>
                <a:cubicBezTo>
                  <a:pt x="400" y="644"/>
                  <a:pt x="419" y="631"/>
                  <a:pt x="447" y="590"/>
                </a:cubicBezTo>
                <a:cubicBezTo>
                  <a:pt x="467" y="531"/>
                  <a:pt x="403" y="553"/>
                  <a:pt x="522" y="542"/>
                </a:cubicBezTo>
                <a:cubicBezTo>
                  <a:pt x="555" y="520"/>
                  <a:pt x="557" y="482"/>
                  <a:pt x="570" y="446"/>
                </a:cubicBezTo>
                <a:cubicBezTo>
                  <a:pt x="561" y="418"/>
                  <a:pt x="562" y="408"/>
                  <a:pt x="536" y="391"/>
                </a:cubicBezTo>
                <a:cubicBezTo>
                  <a:pt x="512" y="355"/>
                  <a:pt x="529" y="362"/>
                  <a:pt x="563" y="350"/>
                </a:cubicBezTo>
                <a:cubicBezTo>
                  <a:pt x="595" y="303"/>
                  <a:pt x="586" y="325"/>
                  <a:pt x="598" y="288"/>
                </a:cubicBezTo>
                <a:cubicBezTo>
                  <a:pt x="596" y="271"/>
                  <a:pt x="597" y="218"/>
                  <a:pt x="584" y="192"/>
                </a:cubicBezTo>
                <a:cubicBezTo>
                  <a:pt x="560" y="146"/>
                  <a:pt x="494" y="112"/>
                  <a:pt x="447" y="96"/>
                </a:cubicBezTo>
                <a:cubicBezTo>
                  <a:pt x="437" y="93"/>
                  <a:pt x="438" y="78"/>
                  <a:pt x="433" y="69"/>
                </a:cubicBezTo>
                <a:close/>
              </a:path>
            </a:pathLst>
          </a:custGeom>
          <a:solidFill>
            <a:schemeClr val="bg2"/>
          </a:solidFill>
          <a:ln w="12700">
            <a:solidFill>
              <a:schemeClr val="tx1"/>
            </a:solidFill>
            <a:round/>
            <a:headEnd/>
            <a:tailEnd/>
          </a:ln>
        </p:spPr>
        <p:txBody>
          <a:bodyPr/>
          <a:lstStyle/>
          <a:p>
            <a:endParaRPr lang="en-US"/>
          </a:p>
        </p:txBody>
      </p:sp>
      <p:sp>
        <p:nvSpPr>
          <p:cNvPr id="57350" name="Freeform 6"/>
          <p:cNvSpPr>
            <a:spLocks/>
          </p:cNvSpPr>
          <p:nvPr/>
        </p:nvSpPr>
        <p:spPr bwMode="auto">
          <a:xfrm rot="10800000">
            <a:off x="3352800" y="3048000"/>
            <a:ext cx="685800" cy="762000"/>
          </a:xfrm>
          <a:custGeom>
            <a:avLst/>
            <a:gdLst>
              <a:gd name="T0" fmla="*/ 2147483647 w 598"/>
              <a:gd name="T1" fmla="*/ 2147483647 h 652"/>
              <a:gd name="T2" fmla="*/ 2147483647 w 598"/>
              <a:gd name="T3" fmla="*/ 0 h 652"/>
              <a:gd name="T4" fmla="*/ 2147483647 w 598"/>
              <a:gd name="T5" fmla="*/ 2147483647 h 652"/>
              <a:gd name="T6" fmla="*/ 2147483647 w 598"/>
              <a:gd name="T7" fmla="*/ 2147483647 h 652"/>
              <a:gd name="T8" fmla="*/ 2147483647 w 598"/>
              <a:gd name="T9" fmla="*/ 2147483647 h 652"/>
              <a:gd name="T10" fmla="*/ 2147483647 w 598"/>
              <a:gd name="T11" fmla="*/ 2147483647 h 652"/>
              <a:gd name="T12" fmla="*/ 2147483647 w 598"/>
              <a:gd name="T13" fmla="*/ 2147483647 h 652"/>
              <a:gd name="T14" fmla="*/ 2147483647 w 598"/>
              <a:gd name="T15" fmla="*/ 2147483647 h 652"/>
              <a:gd name="T16" fmla="*/ 2147483647 w 598"/>
              <a:gd name="T17" fmla="*/ 2147483647 h 652"/>
              <a:gd name="T18" fmla="*/ 2147483647 w 598"/>
              <a:gd name="T19" fmla="*/ 2147483647 h 652"/>
              <a:gd name="T20" fmla="*/ 2147483647 w 598"/>
              <a:gd name="T21" fmla="*/ 2147483647 h 652"/>
              <a:gd name="T22" fmla="*/ 2147483647 w 598"/>
              <a:gd name="T23" fmla="*/ 2147483647 h 652"/>
              <a:gd name="T24" fmla="*/ 2147483647 w 598"/>
              <a:gd name="T25" fmla="*/ 2147483647 h 652"/>
              <a:gd name="T26" fmla="*/ 2147483647 w 598"/>
              <a:gd name="T27" fmla="*/ 2147483647 h 652"/>
              <a:gd name="T28" fmla="*/ 2147483647 w 598"/>
              <a:gd name="T29" fmla="*/ 2147483647 h 652"/>
              <a:gd name="T30" fmla="*/ 2147483647 w 598"/>
              <a:gd name="T31" fmla="*/ 2147483647 h 652"/>
              <a:gd name="T32" fmla="*/ 2147483647 w 598"/>
              <a:gd name="T33" fmla="*/ 2147483647 h 652"/>
              <a:gd name="T34" fmla="*/ 2147483647 w 598"/>
              <a:gd name="T35" fmla="*/ 2147483647 h 652"/>
              <a:gd name="T36" fmla="*/ 2147483647 w 598"/>
              <a:gd name="T37" fmla="*/ 2147483647 h 652"/>
              <a:gd name="T38" fmla="*/ 2147483647 w 598"/>
              <a:gd name="T39" fmla="*/ 2147483647 h 652"/>
              <a:gd name="T40" fmla="*/ 2147483647 w 598"/>
              <a:gd name="T41" fmla="*/ 2147483647 h 652"/>
              <a:gd name="T42" fmla="*/ 2147483647 w 598"/>
              <a:gd name="T43" fmla="*/ 2147483647 h 652"/>
              <a:gd name="T44" fmla="*/ 2147483647 w 598"/>
              <a:gd name="T45" fmla="*/ 2147483647 h 652"/>
              <a:gd name="T46" fmla="*/ 2147483647 w 598"/>
              <a:gd name="T47" fmla="*/ 2147483647 h 652"/>
              <a:gd name="T48" fmla="*/ 2147483647 w 598"/>
              <a:gd name="T49" fmla="*/ 2147483647 h 65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598"/>
              <a:gd name="T76" fmla="*/ 0 h 652"/>
              <a:gd name="T77" fmla="*/ 598 w 598"/>
              <a:gd name="T78" fmla="*/ 652 h 65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598" h="652">
                <a:moveTo>
                  <a:pt x="433" y="69"/>
                </a:moveTo>
                <a:cubicBezTo>
                  <a:pt x="379" y="31"/>
                  <a:pt x="310" y="21"/>
                  <a:pt x="248" y="0"/>
                </a:cubicBezTo>
                <a:cubicBezTo>
                  <a:pt x="195" y="7"/>
                  <a:pt x="192" y="10"/>
                  <a:pt x="152" y="34"/>
                </a:cubicBezTo>
                <a:cubicBezTo>
                  <a:pt x="144" y="57"/>
                  <a:pt x="132" y="73"/>
                  <a:pt x="125" y="96"/>
                </a:cubicBezTo>
                <a:cubicBezTo>
                  <a:pt x="133" y="189"/>
                  <a:pt x="154" y="159"/>
                  <a:pt x="70" y="172"/>
                </a:cubicBezTo>
                <a:cubicBezTo>
                  <a:pt x="63" y="173"/>
                  <a:pt x="56" y="176"/>
                  <a:pt x="49" y="178"/>
                </a:cubicBezTo>
                <a:cubicBezTo>
                  <a:pt x="29" y="209"/>
                  <a:pt x="39" y="188"/>
                  <a:pt x="29" y="220"/>
                </a:cubicBezTo>
                <a:cubicBezTo>
                  <a:pt x="25" y="234"/>
                  <a:pt x="15" y="261"/>
                  <a:pt x="15" y="261"/>
                </a:cubicBezTo>
                <a:cubicBezTo>
                  <a:pt x="18" y="302"/>
                  <a:pt x="0" y="355"/>
                  <a:pt x="29" y="384"/>
                </a:cubicBezTo>
                <a:cubicBezTo>
                  <a:pt x="46" y="401"/>
                  <a:pt x="97" y="412"/>
                  <a:pt x="97" y="412"/>
                </a:cubicBezTo>
                <a:cubicBezTo>
                  <a:pt x="92" y="438"/>
                  <a:pt x="84" y="462"/>
                  <a:pt x="77" y="487"/>
                </a:cubicBezTo>
                <a:cubicBezTo>
                  <a:pt x="79" y="523"/>
                  <a:pt x="71" y="585"/>
                  <a:pt x="104" y="617"/>
                </a:cubicBezTo>
                <a:cubicBezTo>
                  <a:pt x="121" y="634"/>
                  <a:pt x="144" y="638"/>
                  <a:pt x="166" y="645"/>
                </a:cubicBezTo>
                <a:cubicBezTo>
                  <a:pt x="173" y="647"/>
                  <a:pt x="186" y="652"/>
                  <a:pt x="186" y="652"/>
                </a:cubicBezTo>
                <a:cubicBezTo>
                  <a:pt x="214" y="643"/>
                  <a:pt x="224" y="628"/>
                  <a:pt x="241" y="604"/>
                </a:cubicBezTo>
                <a:cubicBezTo>
                  <a:pt x="276" y="626"/>
                  <a:pt x="311" y="642"/>
                  <a:pt x="351" y="652"/>
                </a:cubicBezTo>
                <a:cubicBezTo>
                  <a:pt x="400" y="644"/>
                  <a:pt x="419" y="631"/>
                  <a:pt x="447" y="590"/>
                </a:cubicBezTo>
                <a:cubicBezTo>
                  <a:pt x="467" y="531"/>
                  <a:pt x="403" y="553"/>
                  <a:pt x="522" y="542"/>
                </a:cubicBezTo>
                <a:cubicBezTo>
                  <a:pt x="555" y="520"/>
                  <a:pt x="557" y="482"/>
                  <a:pt x="570" y="446"/>
                </a:cubicBezTo>
                <a:cubicBezTo>
                  <a:pt x="561" y="418"/>
                  <a:pt x="562" y="408"/>
                  <a:pt x="536" y="391"/>
                </a:cubicBezTo>
                <a:cubicBezTo>
                  <a:pt x="512" y="355"/>
                  <a:pt x="529" y="362"/>
                  <a:pt x="563" y="350"/>
                </a:cubicBezTo>
                <a:cubicBezTo>
                  <a:pt x="595" y="303"/>
                  <a:pt x="586" y="325"/>
                  <a:pt x="598" y="288"/>
                </a:cubicBezTo>
                <a:cubicBezTo>
                  <a:pt x="596" y="271"/>
                  <a:pt x="597" y="218"/>
                  <a:pt x="584" y="192"/>
                </a:cubicBezTo>
                <a:cubicBezTo>
                  <a:pt x="560" y="146"/>
                  <a:pt x="494" y="112"/>
                  <a:pt x="447" y="96"/>
                </a:cubicBezTo>
                <a:cubicBezTo>
                  <a:pt x="437" y="93"/>
                  <a:pt x="438" y="78"/>
                  <a:pt x="433" y="69"/>
                </a:cubicBezTo>
                <a:close/>
              </a:path>
            </a:pathLst>
          </a:custGeom>
          <a:solidFill>
            <a:schemeClr val="bg2"/>
          </a:solidFill>
          <a:ln w="12700">
            <a:solidFill>
              <a:schemeClr val="tx1"/>
            </a:solidFill>
            <a:round/>
            <a:headEnd/>
            <a:tailEnd/>
          </a:ln>
        </p:spPr>
        <p:txBody>
          <a:bodyPr/>
          <a:lstStyle/>
          <a:p>
            <a:endParaRPr lang="en-US"/>
          </a:p>
        </p:txBody>
      </p:sp>
      <p:sp>
        <p:nvSpPr>
          <p:cNvPr id="57351" name="Freeform 7"/>
          <p:cNvSpPr>
            <a:spLocks/>
          </p:cNvSpPr>
          <p:nvPr/>
        </p:nvSpPr>
        <p:spPr bwMode="auto">
          <a:xfrm>
            <a:off x="1295400" y="4953000"/>
            <a:ext cx="774700" cy="773113"/>
          </a:xfrm>
          <a:custGeom>
            <a:avLst/>
            <a:gdLst>
              <a:gd name="T0" fmla="*/ 2147483647 w 598"/>
              <a:gd name="T1" fmla="*/ 2147483647 h 652"/>
              <a:gd name="T2" fmla="*/ 2147483647 w 598"/>
              <a:gd name="T3" fmla="*/ 0 h 652"/>
              <a:gd name="T4" fmla="*/ 2147483647 w 598"/>
              <a:gd name="T5" fmla="*/ 2147483647 h 652"/>
              <a:gd name="T6" fmla="*/ 2147483647 w 598"/>
              <a:gd name="T7" fmla="*/ 2147483647 h 652"/>
              <a:gd name="T8" fmla="*/ 2147483647 w 598"/>
              <a:gd name="T9" fmla="*/ 2147483647 h 652"/>
              <a:gd name="T10" fmla="*/ 2147483647 w 598"/>
              <a:gd name="T11" fmla="*/ 2147483647 h 652"/>
              <a:gd name="T12" fmla="*/ 2147483647 w 598"/>
              <a:gd name="T13" fmla="*/ 2147483647 h 652"/>
              <a:gd name="T14" fmla="*/ 2147483647 w 598"/>
              <a:gd name="T15" fmla="*/ 2147483647 h 652"/>
              <a:gd name="T16" fmla="*/ 2147483647 w 598"/>
              <a:gd name="T17" fmla="*/ 2147483647 h 652"/>
              <a:gd name="T18" fmla="*/ 2147483647 w 598"/>
              <a:gd name="T19" fmla="*/ 2147483647 h 652"/>
              <a:gd name="T20" fmla="*/ 2147483647 w 598"/>
              <a:gd name="T21" fmla="*/ 2147483647 h 652"/>
              <a:gd name="T22" fmla="*/ 2147483647 w 598"/>
              <a:gd name="T23" fmla="*/ 2147483647 h 652"/>
              <a:gd name="T24" fmla="*/ 2147483647 w 598"/>
              <a:gd name="T25" fmla="*/ 2147483647 h 652"/>
              <a:gd name="T26" fmla="*/ 2147483647 w 598"/>
              <a:gd name="T27" fmla="*/ 2147483647 h 652"/>
              <a:gd name="T28" fmla="*/ 2147483647 w 598"/>
              <a:gd name="T29" fmla="*/ 2147483647 h 652"/>
              <a:gd name="T30" fmla="*/ 2147483647 w 598"/>
              <a:gd name="T31" fmla="*/ 2147483647 h 652"/>
              <a:gd name="T32" fmla="*/ 2147483647 w 598"/>
              <a:gd name="T33" fmla="*/ 2147483647 h 652"/>
              <a:gd name="T34" fmla="*/ 2147483647 w 598"/>
              <a:gd name="T35" fmla="*/ 2147483647 h 652"/>
              <a:gd name="T36" fmla="*/ 2147483647 w 598"/>
              <a:gd name="T37" fmla="*/ 2147483647 h 652"/>
              <a:gd name="T38" fmla="*/ 2147483647 w 598"/>
              <a:gd name="T39" fmla="*/ 2147483647 h 652"/>
              <a:gd name="T40" fmla="*/ 2147483647 w 598"/>
              <a:gd name="T41" fmla="*/ 2147483647 h 652"/>
              <a:gd name="T42" fmla="*/ 2147483647 w 598"/>
              <a:gd name="T43" fmla="*/ 2147483647 h 652"/>
              <a:gd name="T44" fmla="*/ 2147483647 w 598"/>
              <a:gd name="T45" fmla="*/ 2147483647 h 652"/>
              <a:gd name="T46" fmla="*/ 2147483647 w 598"/>
              <a:gd name="T47" fmla="*/ 2147483647 h 652"/>
              <a:gd name="T48" fmla="*/ 2147483647 w 598"/>
              <a:gd name="T49" fmla="*/ 2147483647 h 65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598"/>
              <a:gd name="T76" fmla="*/ 0 h 652"/>
              <a:gd name="T77" fmla="*/ 598 w 598"/>
              <a:gd name="T78" fmla="*/ 652 h 65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598" h="652">
                <a:moveTo>
                  <a:pt x="433" y="69"/>
                </a:moveTo>
                <a:cubicBezTo>
                  <a:pt x="379" y="31"/>
                  <a:pt x="310" y="21"/>
                  <a:pt x="248" y="0"/>
                </a:cubicBezTo>
                <a:cubicBezTo>
                  <a:pt x="195" y="7"/>
                  <a:pt x="192" y="10"/>
                  <a:pt x="152" y="34"/>
                </a:cubicBezTo>
                <a:cubicBezTo>
                  <a:pt x="144" y="57"/>
                  <a:pt x="132" y="73"/>
                  <a:pt x="125" y="96"/>
                </a:cubicBezTo>
                <a:cubicBezTo>
                  <a:pt x="133" y="189"/>
                  <a:pt x="154" y="159"/>
                  <a:pt x="70" y="172"/>
                </a:cubicBezTo>
                <a:cubicBezTo>
                  <a:pt x="63" y="173"/>
                  <a:pt x="56" y="176"/>
                  <a:pt x="49" y="178"/>
                </a:cubicBezTo>
                <a:cubicBezTo>
                  <a:pt x="29" y="209"/>
                  <a:pt x="39" y="188"/>
                  <a:pt x="29" y="220"/>
                </a:cubicBezTo>
                <a:cubicBezTo>
                  <a:pt x="25" y="234"/>
                  <a:pt x="15" y="261"/>
                  <a:pt x="15" y="261"/>
                </a:cubicBezTo>
                <a:cubicBezTo>
                  <a:pt x="18" y="302"/>
                  <a:pt x="0" y="355"/>
                  <a:pt x="29" y="384"/>
                </a:cubicBezTo>
                <a:cubicBezTo>
                  <a:pt x="46" y="401"/>
                  <a:pt x="97" y="412"/>
                  <a:pt x="97" y="412"/>
                </a:cubicBezTo>
                <a:cubicBezTo>
                  <a:pt x="92" y="438"/>
                  <a:pt x="84" y="462"/>
                  <a:pt x="77" y="487"/>
                </a:cubicBezTo>
                <a:cubicBezTo>
                  <a:pt x="79" y="523"/>
                  <a:pt x="71" y="585"/>
                  <a:pt x="104" y="617"/>
                </a:cubicBezTo>
                <a:cubicBezTo>
                  <a:pt x="121" y="634"/>
                  <a:pt x="144" y="638"/>
                  <a:pt x="166" y="645"/>
                </a:cubicBezTo>
                <a:cubicBezTo>
                  <a:pt x="173" y="647"/>
                  <a:pt x="186" y="652"/>
                  <a:pt x="186" y="652"/>
                </a:cubicBezTo>
                <a:cubicBezTo>
                  <a:pt x="214" y="643"/>
                  <a:pt x="224" y="628"/>
                  <a:pt x="241" y="604"/>
                </a:cubicBezTo>
                <a:cubicBezTo>
                  <a:pt x="276" y="626"/>
                  <a:pt x="311" y="642"/>
                  <a:pt x="351" y="652"/>
                </a:cubicBezTo>
                <a:cubicBezTo>
                  <a:pt x="400" y="644"/>
                  <a:pt x="419" y="631"/>
                  <a:pt x="447" y="590"/>
                </a:cubicBezTo>
                <a:cubicBezTo>
                  <a:pt x="467" y="531"/>
                  <a:pt x="403" y="553"/>
                  <a:pt x="522" y="542"/>
                </a:cubicBezTo>
                <a:cubicBezTo>
                  <a:pt x="555" y="520"/>
                  <a:pt x="557" y="482"/>
                  <a:pt x="570" y="446"/>
                </a:cubicBezTo>
                <a:cubicBezTo>
                  <a:pt x="561" y="418"/>
                  <a:pt x="562" y="408"/>
                  <a:pt x="536" y="391"/>
                </a:cubicBezTo>
                <a:cubicBezTo>
                  <a:pt x="512" y="355"/>
                  <a:pt x="529" y="362"/>
                  <a:pt x="563" y="350"/>
                </a:cubicBezTo>
                <a:cubicBezTo>
                  <a:pt x="595" y="303"/>
                  <a:pt x="586" y="325"/>
                  <a:pt x="598" y="288"/>
                </a:cubicBezTo>
                <a:cubicBezTo>
                  <a:pt x="596" y="271"/>
                  <a:pt x="597" y="218"/>
                  <a:pt x="584" y="192"/>
                </a:cubicBezTo>
                <a:cubicBezTo>
                  <a:pt x="560" y="146"/>
                  <a:pt x="494" y="112"/>
                  <a:pt x="447" y="96"/>
                </a:cubicBezTo>
                <a:cubicBezTo>
                  <a:pt x="437" y="93"/>
                  <a:pt x="438" y="78"/>
                  <a:pt x="433" y="69"/>
                </a:cubicBezTo>
                <a:close/>
              </a:path>
            </a:pathLst>
          </a:custGeom>
          <a:solidFill>
            <a:schemeClr val="bg2"/>
          </a:solidFill>
          <a:ln w="12700">
            <a:solidFill>
              <a:schemeClr val="tx1"/>
            </a:solidFill>
            <a:round/>
            <a:headEnd/>
            <a:tailEnd/>
          </a:ln>
        </p:spPr>
        <p:txBody>
          <a:bodyPr/>
          <a:lstStyle/>
          <a:p>
            <a:endParaRPr lang="en-US"/>
          </a:p>
        </p:txBody>
      </p:sp>
      <p:sp>
        <p:nvSpPr>
          <p:cNvPr id="57352" name="Freeform 8"/>
          <p:cNvSpPr>
            <a:spLocks/>
          </p:cNvSpPr>
          <p:nvPr/>
        </p:nvSpPr>
        <p:spPr bwMode="auto">
          <a:xfrm rot="10800000">
            <a:off x="2590800" y="4876800"/>
            <a:ext cx="685800" cy="762000"/>
          </a:xfrm>
          <a:custGeom>
            <a:avLst/>
            <a:gdLst>
              <a:gd name="T0" fmla="*/ 2147483647 w 598"/>
              <a:gd name="T1" fmla="*/ 2147483647 h 652"/>
              <a:gd name="T2" fmla="*/ 2147483647 w 598"/>
              <a:gd name="T3" fmla="*/ 0 h 652"/>
              <a:gd name="T4" fmla="*/ 2147483647 w 598"/>
              <a:gd name="T5" fmla="*/ 2147483647 h 652"/>
              <a:gd name="T6" fmla="*/ 2147483647 w 598"/>
              <a:gd name="T7" fmla="*/ 2147483647 h 652"/>
              <a:gd name="T8" fmla="*/ 2147483647 w 598"/>
              <a:gd name="T9" fmla="*/ 2147483647 h 652"/>
              <a:gd name="T10" fmla="*/ 2147483647 w 598"/>
              <a:gd name="T11" fmla="*/ 2147483647 h 652"/>
              <a:gd name="T12" fmla="*/ 2147483647 w 598"/>
              <a:gd name="T13" fmla="*/ 2147483647 h 652"/>
              <a:gd name="T14" fmla="*/ 2147483647 w 598"/>
              <a:gd name="T15" fmla="*/ 2147483647 h 652"/>
              <a:gd name="T16" fmla="*/ 2147483647 w 598"/>
              <a:gd name="T17" fmla="*/ 2147483647 h 652"/>
              <a:gd name="T18" fmla="*/ 2147483647 w 598"/>
              <a:gd name="T19" fmla="*/ 2147483647 h 652"/>
              <a:gd name="T20" fmla="*/ 2147483647 w 598"/>
              <a:gd name="T21" fmla="*/ 2147483647 h 652"/>
              <a:gd name="T22" fmla="*/ 2147483647 w 598"/>
              <a:gd name="T23" fmla="*/ 2147483647 h 652"/>
              <a:gd name="T24" fmla="*/ 2147483647 w 598"/>
              <a:gd name="T25" fmla="*/ 2147483647 h 652"/>
              <a:gd name="T26" fmla="*/ 2147483647 w 598"/>
              <a:gd name="T27" fmla="*/ 2147483647 h 652"/>
              <a:gd name="T28" fmla="*/ 2147483647 w 598"/>
              <a:gd name="T29" fmla="*/ 2147483647 h 652"/>
              <a:gd name="T30" fmla="*/ 2147483647 w 598"/>
              <a:gd name="T31" fmla="*/ 2147483647 h 652"/>
              <a:gd name="T32" fmla="*/ 2147483647 w 598"/>
              <a:gd name="T33" fmla="*/ 2147483647 h 652"/>
              <a:gd name="T34" fmla="*/ 2147483647 w 598"/>
              <a:gd name="T35" fmla="*/ 2147483647 h 652"/>
              <a:gd name="T36" fmla="*/ 2147483647 w 598"/>
              <a:gd name="T37" fmla="*/ 2147483647 h 652"/>
              <a:gd name="T38" fmla="*/ 2147483647 w 598"/>
              <a:gd name="T39" fmla="*/ 2147483647 h 652"/>
              <a:gd name="T40" fmla="*/ 2147483647 w 598"/>
              <a:gd name="T41" fmla="*/ 2147483647 h 652"/>
              <a:gd name="T42" fmla="*/ 2147483647 w 598"/>
              <a:gd name="T43" fmla="*/ 2147483647 h 652"/>
              <a:gd name="T44" fmla="*/ 2147483647 w 598"/>
              <a:gd name="T45" fmla="*/ 2147483647 h 652"/>
              <a:gd name="T46" fmla="*/ 2147483647 w 598"/>
              <a:gd name="T47" fmla="*/ 2147483647 h 652"/>
              <a:gd name="T48" fmla="*/ 2147483647 w 598"/>
              <a:gd name="T49" fmla="*/ 2147483647 h 65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598"/>
              <a:gd name="T76" fmla="*/ 0 h 652"/>
              <a:gd name="T77" fmla="*/ 598 w 598"/>
              <a:gd name="T78" fmla="*/ 652 h 65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598" h="652">
                <a:moveTo>
                  <a:pt x="433" y="69"/>
                </a:moveTo>
                <a:cubicBezTo>
                  <a:pt x="379" y="31"/>
                  <a:pt x="310" y="21"/>
                  <a:pt x="248" y="0"/>
                </a:cubicBezTo>
                <a:cubicBezTo>
                  <a:pt x="195" y="7"/>
                  <a:pt x="192" y="10"/>
                  <a:pt x="152" y="34"/>
                </a:cubicBezTo>
                <a:cubicBezTo>
                  <a:pt x="144" y="57"/>
                  <a:pt x="132" y="73"/>
                  <a:pt x="125" y="96"/>
                </a:cubicBezTo>
                <a:cubicBezTo>
                  <a:pt x="133" y="189"/>
                  <a:pt x="154" y="159"/>
                  <a:pt x="70" y="172"/>
                </a:cubicBezTo>
                <a:cubicBezTo>
                  <a:pt x="63" y="173"/>
                  <a:pt x="56" y="176"/>
                  <a:pt x="49" y="178"/>
                </a:cubicBezTo>
                <a:cubicBezTo>
                  <a:pt x="29" y="209"/>
                  <a:pt x="39" y="188"/>
                  <a:pt x="29" y="220"/>
                </a:cubicBezTo>
                <a:cubicBezTo>
                  <a:pt x="25" y="234"/>
                  <a:pt x="15" y="261"/>
                  <a:pt x="15" y="261"/>
                </a:cubicBezTo>
                <a:cubicBezTo>
                  <a:pt x="18" y="302"/>
                  <a:pt x="0" y="355"/>
                  <a:pt x="29" y="384"/>
                </a:cubicBezTo>
                <a:cubicBezTo>
                  <a:pt x="46" y="401"/>
                  <a:pt x="97" y="412"/>
                  <a:pt x="97" y="412"/>
                </a:cubicBezTo>
                <a:cubicBezTo>
                  <a:pt x="92" y="438"/>
                  <a:pt x="84" y="462"/>
                  <a:pt x="77" y="487"/>
                </a:cubicBezTo>
                <a:cubicBezTo>
                  <a:pt x="79" y="523"/>
                  <a:pt x="71" y="585"/>
                  <a:pt x="104" y="617"/>
                </a:cubicBezTo>
                <a:cubicBezTo>
                  <a:pt x="121" y="634"/>
                  <a:pt x="144" y="638"/>
                  <a:pt x="166" y="645"/>
                </a:cubicBezTo>
                <a:cubicBezTo>
                  <a:pt x="173" y="647"/>
                  <a:pt x="186" y="652"/>
                  <a:pt x="186" y="652"/>
                </a:cubicBezTo>
                <a:cubicBezTo>
                  <a:pt x="214" y="643"/>
                  <a:pt x="224" y="628"/>
                  <a:pt x="241" y="604"/>
                </a:cubicBezTo>
                <a:cubicBezTo>
                  <a:pt x="276" y="626"/>
                  <a:pt x="311" y="642"/>
                  <a:pt x="351" y="652"/>
                </a:cubicBezTo>
                <a:cubicBezTo>
                  <a:pt x="400" y="644"/>
                  <a:pt x="419" y="631"/>
                  <a:pt x="447" y="590"/>
                </a:cubicBezTo>
                <a:cubicBezTo>
                  <a:pt x="467" y="531"/>
                  <a:pt x="403" y="553"/>
                  <a:pt x="522" y="542"/>
                </a:cubicBezTo>
                <a:cubicBezTo>
                  <a:pt x="555" y="520"/>
                  <a:pt x="557" y="482"/>
                  <a:pt x="570" y="446"/>
                </a:cubicBezTo>
                <a:cubicBezTo>
                  <a:pt x="561" y="418"/>
                  <a:pt x="562" y="408"/>
                  <a:pt x="536" y="391"/>
                </a:cubicBezTo>
                <a:cubicBezTo>
                  <a:pt x="512" y="355"/>
                  <a:pt x="529" y="362"/>
                  <a:pt x="563" y="350"/>
                </a:cubicBezTo>
                <a:cubicBezTo>
                  <a:pt x="595" y="303"/>
                  <a:pt x="586" y="325"/>
                  <a:pt x="598" y="288"/>
                </a:cubicBezTo>
                <a:cubicBezTo>
                  <a:pt x="596" y="271"/>
                  <a:pt x="597" y="218"/>
                  <a:pt x="584" y="192"/>
                </a:cubicBezTo>
                <a:cubicBezTo>
                  <a:pt x="560" y="146"/>
                  <a:pt x="494" y="112"/>
                  <a:pt x="447" y="96"/>
                </a:cubicBezTo>
                <a:cubicBezTo>
                  <a:pt x="437" y="93"/>
                  <a:pt x="438" y="78"/>
                  <a:pt x="433" y="69"/>
                </a:cubicBezTo>
                <a:close/>
              </a:path>
            </a:pathLst>
          </a:custGeom>
          <a:solidFill>
            <a:schemeClr val="bg2"/>
          </a:solidFill>
          <a:ln w="12700">
            <a:solidFill>
              <a:schemeClr val="tx1"/>
            </a:solidFill>
            <a:round/>
            <a:headEnd/>
            <a:tailEnd/>
          </a:ln>
        </p:spPr>
        <p:txBody>
          <a:bodyPr/>
          <a:lstStyle/>
          <a:p>
            <a:endParaRPr lang="en-US"/>
          </a:p>
        </p:txBody>
      </p:sp>
      <p:sp>
        <p:nvSpPr>
          <p:cNvPr id="57353" name="Text Box 9"/>
          <p:cNvSpPr txBox="1">
            <a:spLocks noChangeArrowheads="1"/>
          </p:cNvSpPr>
          <p:nvPr/>
        </p:nvSpPr>
        <p:spPr bwMode="auto">
          <a:xfrm>
            <a:off x="685800" y="4191000"/>
            <a:ext cx="4572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pPr>
              <a:spcBef>
                <a:spcPct val="50000"/>
              </a:spcBef>
            </a:pPr>
            <a:r>
              <a:rPr lang="en-US" altLang="en-US"/>
              <a:t>C1</a:t>
            </a:r>
          </a:p>
        </p:txBody>
      </p:sp>
      <p:sp>
        <p:nvSpPr>
          <p:cNvPr id="57354" name="Text Box 10"/>
          <p:cNvSpPr txBox="1">
            <a:spLocks noChangeArrowheads="1"/>
          </p:cNvSpPr>
          <p:nvPr/>
        </p:nvSpPr>
        <p:spPr bwMode="auto">
          <a:xfrm>
            <a:off x="3429000" y="3352800"/>
            <a:ext cx="4572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pPr>
              <a:spcBef>
                <a:spcPct val="50000"/>
              </a:spcBef>
            </a:pPr>
            <a:r>
              <a:rPr lang="en-US" altLang="en-US"/>
              <a:t>C4</a:t>
            </a:r>
          </a:p>
        </p:txBody>
      </p:sp>
      <p:sp>
        <p:nvSpPr>
          <p:cNvPr id="57355" name="Text Box 11"/>
          <p:cNvSpPr txBox="1">
            <a:spLocks noChangeArrowheads="1"/>
          </p:cNvSpPr>
          <p:nvPr/>
        </p:nvSpPr>
        <p:spPr bwMode="auto">
          <a:xfrm>
            <a:off x="1524000" y="5181600"/>
            <a:ext cx="4572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pPr>
              <a:spcBef>
                <a:spcPct val="50000"/>
              </a:spcBef>
            </a:pPr>
            <a:r>
              <a:rPr lang="en-US" altLang="en-US"/>
              <a:t>C2</a:t>
            </a:r>
          </a:p>
        </p:txBody>
      </p:sp>
      <p:sp>
        <p:nvSpPr>
          <p:cNvPr id="57356" name="Text Box 12"/>
          <p:cNvSpPr txBox="1">
            <a:spLocks noChangeArrowheads="1"/>
          </p:cNvSpPr>
          <p:nvPr/>
        </p:nvSpPr>
        <p:spPr bwMode="auto">
          <a:xfrm>
            <a:off x="2743200" y="5105400"/>
            <a:ext cx="4572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pPr>
              <a:spcBef>
                <a:spcPct val="50000"/>
              </a:spcBef>
            </a:pPr>
            <a:r>
              <a:rPr lang="en-US" altLang="en-US"/>
              <a:t>C5</a:t>
            </a:r>
          </a:p>
        </p:txBody>
      </p:sp>
      <p:sp>
        <p:nvSpPr>
          <p:cNvPr id="57357" name="Text Box 13"/>
          <p:cNvSpPr txBox="1">
            <a:spLocks noChangeArrowheads="1"/>
          </p:cNvSpPr>
          <p:nvPr/>
        </p:nvSpPr>
        <p:spPr bwMode="auto">
          <a:xfrm>
            <a:off x="1752600" y="2971800"/>
            <a:ext cx="4572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pPr>
              <a:spcBef>
                <a:spcPct val="50000"/>
              </a:spcBef>
            </a:pPr>
            <a:r>
              <a:rPr lang="en-US" altLang="en-US"/>
              <a:t>C3</a:t>
            </a:r>
          </a:p>
        </p:txBody>
      </p:sp>
      <p:grpSp>
        <p:nvGrpSpPr>
          <p:cNvPr id="57358" name="Group 14"/>
          <p:cNvGrpSpPr>
            <a:grpSpLocks/>
          </p:cNvGrpSpPr>
          <p:nvPr/>
        </p:nvGrpSpPr>
        <p:grpSpPr bwMode="auto">
          <a:xfrm>
            <a:off x="5486400" y="1676400"/>
            <a:ext cx="2971800" cy="2193925"/>
            <a:chOff x="3456" y="1094"/>
            <a:chExt cx="1920" cy="1503"/>
          </a:xfrm>
        </p:grpSpPr>
        <p:sp>
          <p:nvSpPr>
            <p:cNvPr id="57362" name="Text Box 15"/>
            <p:cNvSpPr txBox="1">
              <a:spLocks noChangeArrowheads="1"/>
            </p:cNvSpPr>
            <p:nvPr/>
          </p:nvSpPr>
          <p:spPr bwMode="auto">
            <a:xfrm>
              <a:off x="4032" y="1094"/>
              <a:ext cx="336" cy="2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pPr>
                <a:spcBef>
                  <a:spcPct val="50000"/>
                </a:spcBef>
              </a:pPr>
              <a:r>
                <a:rPr lang="en-US" altLang="en-US"/>
                <a:t>C2</a:t>
              </a:r>
            </a:p>
          </p:txBody>
        </p:sp>
        <p:sp>
          <p:nvSpPr>
            <p:cNvPr id="57363" name="Text Box 16"/>
            <p:cNvSpPr txBox="1">
              <a:spLocks noChangeArrowheads="1"/>
            </p:cNvSpPr>
            <p:nvPr/>
          </p:nvSpPr>
          <p:spPr bwMode="auto">
            <a:xfrm>
              <a:off x="3744" y="1094"/>
              <a:ext cx="336" cy="2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pPr>
                <a:spcBef>
                  <a:spcPct val="50000"/>
                </a:spcBef>
              </a:pPr>
              <a:r>
                <a:rPr lang="en-US" altLang="en-US"/>
                <a:t>C1</a:t>
              </a:r>
            </a:p>
          </p:txBody>
        </p:sp>
        <p:sp>
          <p:nvSpPr>
            <p:cNvPr id="57364" name="Line 17"/>
            <p:cNvSpPr>
              <a:spLocks noChangeShapeType="1"/>
            </p:cNvSpPr>
            <p:nvPr/>
          </p:nvSpPr>
          <p:spPr bwMode="auto">
            <a:xfrm>
              <a:off x="3696" y="1094"/>
              <a:ext cx="0" cy="148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365" name="Line 18"/>
            <p:cNvSpPr>
              <a:spLocks noChangeShapeType="1"/>
            </p:cNvSpPr>
            <p:nvPr/>
          </p:nvSpPr>
          <p:spPr bwMode="auto">
            <a:xfrm>
              <a:off x="3504" y="1286"/>
              <a:ext cx="187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366" name="Line 19"/>
            <p:cNvSpPr>
              <a:spLocks noChangeShapeType="1"/>
            </p:cNvSpPr>
            <p:nvPr/>
          </p:nvSpPr>
          <p:spPr bwMode="auto">
            <a:xfrm>
              <a:off x="5280" y="1094"/>
              <a:ext cx="0" cy="148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367" name="Line 20"/>
            <p:cNvSpPr>
              <a:spLocks noChangeShapeType="1"/>
            </p:cNvSpPr>
            <p:nvPr/>
          </p:nvSpPr>
          <p:spPr bwMode="auto">
            <a:xfrm>
              <a:off x="3504" y="2582"/>
              <a:ext cx="1776"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368" name="Text Box 21"/>
            <p:cNvSpPr txBox="1">
              <a:spLocks noChangeArrowheads="1"/>
            </p:cNvSpPr>
            <p:nvPr/>
          </p:nvSpPr>
          <p:spPr bwMode="auto">
            <a:xfrm>
              <a:off x="3456" y="1334"/>
              <a:ext cx="336" cy="2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pPr>
                <a:spcBef>
                  <a:spcPct val="50000"/>
                </a:spcBef>
              </a:pPr>
              <a:r>
                <a:rPr lang="en-US" altLang="en-US"/>
                <a:t>C1</a:t>
              </a:r>
            </a:p>
          </p:txBody>
        </p:sp>
        <p:sp>
          <p:nvSpPr>
            <p:cNvPr id="57369" name="Text Box 22"/>
            <p:cNvSpPr txBox="1">
              <a:spLocks noChangeArrowheads="1"/>
            </p:cNvSpPr>
            <p:nvPr/>
          </p:nvSpPr>
          <p:spPr bwMode="auto">
            <a:xfrm>
              <a:off x="3456" y="1862"/>
              <a:ext cx="336" cy="2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pPr>
                <a:spcBef>
                  <a:spcPct val="50000"/>
                </a:spcBef>
              </a:pPr>
              <a:r>
                <a:rPr lang="en-US" altLang="en-US"/>
                <a:t>C3</a:t>
              </a:r>
            </a:p>
          </p:txBody>
        </p:sp>
        <p:sp>
          <p:nvSpPr>
            <p:cNvPr id="57370" name="Text Box 23"/>
            <p:cNvSpPr txBox="1">
              <a:spLocks noChangeArrowheads="1"/>
            </p:cNvSpPr>
            <p:nvPr/>
          </p:nvSpPr>
          <p:spPr bwMode="auto">
            <a:xfrm>
              <a:off x="3456" y="2389"/>
              <a:ext cx="336" cy="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pPr>
                <a:spcBef>
                  <a:spcPct val="50000"/>
                </a:spcBef>
              </a:pPr>
              <a:r>
                <a:rPr lang="en-US" altLang="en-US"/>
                <a:t>C5</a:t>
              </a:r>
            </a:p>
          </p:txBody>
        </p:sp>
        <p:sp>
          <p:nvSpPr>
            <p:cNvPr id="57371" name="Text Box 24"/>
            <p:cNvSpPr txBox="1">
              <a:spLocks noChangeArrowheads="1"/>
            </p:cNvSpPr>
            <p:nvPr/>
          </p:nvSpPr>
          <p:spPr bwMode="auto">
            <a:xfrm>
              <a:off x="3456" y="2150"/>
              <a:ext cx="336" cy="2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pPr>
                <a:spcBef>
                  <a:spcPct val="50000"/>
                </a:spcBef>
              </a:pPr>
              <a:r>
                <a:rPr lang="en-US" altLang="en-US"/>
                <a:t>C4</a:t>
              </a:r>
            </a:p>
          </p:txBody>
        </p:sp>
        <p:sp>
          <p:nvSpPr>
            <p:cNvPr id="57372" name="Text Box 25"/>
            <p:cNvSpPr txBox="1">
              <a:spLocks noChangeArrowheads="1"/>
            </p:cNvSpPr>
            <p:nvPr/>
          </p:nvSpPr>
          <p:spPr bwMode="auto">
            <a:xfrm>
              <a:off x="3456" y="1622"/>
              <a:ext cx="336" cy="2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pPr>
                <a:spcBef>
                  <a:spcPct val="50000"/>
                </a:spcBef>
              </a:pPr>
              <a:r>
                <a:rPr lang="en-US" altLang="en-US"/>
                <a:t>C2</a:t>
              </a:r>
            </a:p>
          </p:txBody>
        </p:sp>
        <p:sp>
          <p:nvSpPr>
            <p:cNvPr id="57373" name="Text Box 26"/>
            <p:cNvSpPr txBox="1">
              <a:spLocks noChangeArrowheads="1"/>
            </p:cNvSpPr>
            <p:nvPr/>
          </p:nvSpPr>
          <p:spPr bwMode="auto">
            <a:xfrm>
              <a:off x="4368" y="1094"/>
              <a:ext cx="336" cy="2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pPr>
                <a:spcBef>
                  <a:spcPct val="50000"/>
                </a:spcBef>
              </a:pPr>
              <a:r>
                <a:rPr lang="en-US" altLang="en-US"/>
                <a:t>C3</a:t>
              </a:r>
            </a:p>
          </p:txBody>
        </p:sp>
        <p:sp>
          <p:nvSpPr>
            <p:cNvPr id="57374" name="Text Box 27"/>
            <p:cNvSpPr txBox="1">
              <a:spLocks noChangeArrowheads="1"/>
            </p:cNvSpPr>
            <p:nvPr/>
          </p:nvSpPr>
          <p:spPr bwMode="auto">
            <a:xfrm>
              <a:off x="4704" y="1094"/>
              <a:ext cx="336" cy="2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pPr>
                <a:spcBef>
                  <a:spcPct val="50000"/>
                </a:spcBef>
              </a:pPr>
              <a:r>
                <a:rPr lang="en-US" altLang="en-US"/>
                <a:t>C4</a:t>
              </a:r>
            </a:p>
          </p:txBody>
        </p:sp>
        <p:sp>
          <p:nvSpPr>
            <p:cNvPr id="57375" name="Text Box 28"/>
            <p:cNvSpPr txBox="1">
              <a:spLocks noChangeArrowheads="1"/>
            </p:cNvSpPr>
            <p:nvPr/>
          </p:nvSpPr>
          <p:spPr bwMode="auto">
            <a:xfrm>
              <a:off x="4992" y="1094"/>
              <a:ext cx="336" cy="2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pPr>
                <a:spcBef>
                  <a:spcPct val="50000"/>
                </a:spcBef>
              </a:pPr>
              <a:r>
                <a:rPr lang="en-US" altLang="en-US"/>
                <a:t>C5</a:t>
              </a:r>
            </a:p>
          </p:txBody>
        </p:sp>
        <p:sp>
          <p:nvSpPr>
            <p:cNvPr id="57376" name="Line 29"/>
            <p:cNvSpPr>
              <a:spLocks noChangeShapeType="1"/>
            </p:cNvSpPr>
            <p:nvPr/>
          </p:nvSpPr>
          <p:spPr bwMode="auto">
            <a:xfrm>
              <a:off x="3504" y="1526"/>
              <a:ext cx="1776"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377" name="Line 30"/>
            <p:cNvSpPr>
              <a:spLocks noChangeShapeType="1"/>
            </p:cNvSpPr>
            <p:nvPr/>
          </p:nvSpPr>
          <p:spPr bwMode="auto">
            <a:xfrm>
              <a:off x="3504" y="2054"/>
              <a:ext cx="1776"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378" name="Line 31"/>
            <p:cNvSpPr>
              <a:spLocks noChangeShapeType="1"/>
            </p:cNvSpPr>
            <p:nvPr/>
          </p:nvSpPr>
          <p:spPr bwMode="auto">
            <a:xfrm>
              <a:off x="3504" y="1814"/>
              <a:ext cx="1776"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379" name="Line 32"/>
            <p:cNvSpPr>
              <a:spLocks noChangeShapeType="1"/>
            </p:cNvSpPr>
            <p:nvPr/>
          </p:nvSpPr>
          <p:spPr bwMode="auto">
            <a:xfrm>
              <a:off x="3504" y="2294"/>
              <a:ext cx="1776"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380" name="Line 33"/>
            <p:cNvSpPr>
              <a:spLocks noChangeShapeType="1"/>
            </p:cNvSpPr>
            <p:nvPr/>
          </p:nvSpPr>
          <p:spPr bwMode="auto">
            <a:xfrm>
              <a:off x="4032" y="1094"/>
              <a:ext cx="0" cy="148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381" name="Line 34"/>
            <p:cNvSpPr>
              <a:spLocks noChangeShapeType="1"/>
            </p:cNvSpPr>
            <p:nvPr/>
          </p:nvSpPr>
          <p:spPr bwMode="auto">
            <a:xfrm>
              <a:off x="4320" y="1094"/>
              <a:ext cx="0" cy="148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382" name="Line 35"/>
            <p:cNvSpPr>
              <a:spLocks noChangeShapeType="1"/>
            </p:cNvSpPr>
            <p:nvPr/>
          </p:nvSpPr>
          <p:spPr bwMode="auto">
            <a:xfrm>
              <a:off x="4656" y="1094"/>
              <a:ext cx="0" cy="148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383" name="Line 36"/>
            <p:cNvSpPr>
              <a:spLocks noChangeShapeType="1"/>
            </p:cNvSpPr>
            <p:nvPr/>
          </p:nvSpPr>
          <p:spPr bwMode="auto">
            <a:xfrm>
              <a:off x="4992" y="1094"/>
              <a:ext cx="0" cy="148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384" name="Rectangle 37" descr="Wide downward diagonal"/>
            <p:cNvSpPr>
              <a:spLocks noChangeArrowheads="1"/>
            </p:cNvSpPr>
            <p:nvPr/>
          </p:nvSpPr>
          <p:spPr bwMode="auto">
            <a:xfrm>
              <a:off x="3696" y="1526"/>
              <a:ext cx="1584" cy="288"/>
            </a:xfrm>
            <a:prstGeom prst="rect">
              <a:avLst/>
            </a:prstGeom>
            <a:pattFill prst="wdDnDiag">
              <a:fgClr>
                <a:schemeClr val="bg2"/>
              </a:fgClr>
              <a:bgClr>
                <a:srgbClr val="FFFFFF"/>
              </a:bgClr>
            </a:pattFill>
            <a:ln w="12700">
              <a:solidFill>
                <a:schemeClr val="tx1"/>
              </a:solidFill>
              <a:miter lim="800000"/>
              <a:headEnd/>
              <a:tailEnd/>
            </a:ln>
          </p:spPr>
          <p:txBody>
            <a:bodyPr wrap="none" anchor="ct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endParaRPr lang="en-US" altLang="en-US"/>
            </a:p>
          </p:txBody>
        </p:sp>
        <p:sp>
          <p:nvSpPr>
            <p:cNvPr id="57385" name="Rectangle 38" descr="Wide downward diagonal"/>
            <p:cNvSpPr>
              <a:spLocks noChangeArrowheads="1"/>
            </p:cNvSpPr>
            <p:nvPr/>
          </p:nvSpPr>
          <p:spPr bwMode="auto">
            <a:xfrm>
              <a:off x="3696" y="2294"/>
              <a:ext cx="1584" cy="288"/>
            </a:xfrm>
            <a:prstGeom prst="rect">
              <a:avLst/>
            </a:prstGeom>
            <a:pattFill prst="wdDnDiag">
              <a:fgClr>
                <a:schemeClr val="bg2"/>
              </a:fgClr>
              <a:bgClr>
                <a:srgbClr val="FFFFFF"/>
              </a:bgClr>
            </a:pattFill>
            <a:ln w="12700">
              <a:solidFill>
                <a:schemeClr val="tx1"/>
              </a:solidFill>
              <a:miter lim="800000"/>
              <a:headEnd/>
              <a:tailEnd/>
            </a:ln>
          </p:spPr>
          <p:txBody>
            <a:bodyPr wrap="none" anchor="ct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endParaRPr lang="en-US" altLang="en-US"/>
            </a:p>
          </p:txBody>
        </p:sp>
        <p:sp>
          <p:nvSpPr>
            <p:cNvPr id="57386" name="Rectangle 39" descr="Wide downward diagonal"/>
            <p:cNvSpPr>
              <a:spLocks noChangeArrowheads="1"/>
            </p:cNvSpPr>
            <p:nvPr/>
          </p:nvSpPr>
          <p:spPr bwMode="auto">
            <a:xfrm rot="5400000">
              <a:off x="3521" y="1783"/>
              <a:ext cx="1298" cy="299"/>
            </a:xfrm>
            <a:prstGeom prst="rect">
              <a:avLst/>
            </a:prstGeom>
            <a:pattFill prst="wdDnDiag">
              <a:fgClr>
                <a:schemeClr val="bg2"/>
              </a:fgClr>
              <a:bgClr>
                <a:srgbClr val="FFFFFF"/>
              </a:bgClr>
            </a:pattFill>
            <a:ln w="12700">
              <a:solidFill>
                <a:schemeClr val="tx1"/>
              </a:solidFill>
              <a:miter lim="800000"/>
              <a:headEnd/>
              <a:tailEnd/>
            </a:ln>
          </p:spPr>
          <p:txBody>
            <a:bodyPr wrap="none" anchor="ct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endParaRPr lang="en-US" altLang="en-US"/>
            </a:p>
          </p:txBody>
        </p:sp>
        <p:sp>
          <p:nvSpPr>
            <p:cNvPr id="57387" name="Rectangle 40" descr="Wide downward diagonal"/>
            <p:cNvSpPr>
              <a:spLocks noChangeArrowheads="1"/>
            </p:cNvSpPr>
            <p:nvPr/>
          </p:nvSpPr>
          <p:spPr bwMode="auto">
            <a:xfrm rot="5400000">
              <a:off x="4477" y="1778"/>
              <a:ext cx="1297" cy="311"/>
            </a:xfrm>
            <a:prstGeom prst="rect">
              <a:avLst/>
            </a:prstGeom>
            <a:pattFill prst="wdDnDiag">
              <a:fgClr>
                <a:schemeClr val="bg2"/>
              </a:fgClr>
              <a:bgClr>
                <a:srgbClr val="FFFFFF"/>
              </a:bgClr>
            </a:pattFill>
            <a:ln w="12700">
              <a:solidFill>
                <a:schemeClr val="tx1"/>
              </a:solidFill>
              <a:miter lim="800000"/>
              <a:headEnd/>
              <a:tailEnd/>
            </a:ln>
          </p:spPr>
          <p:txBody>
            <a:bodyPr wrap="none" anchor="ct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endParaRPr lang="en-US" altLang="en-US"/>
            </a:p>
          </p:txBody>
        </p:sp>
      </p:grpSp>
      <p:sp>
        <p:nvSpPr>
          <p:cNvPr id="57359" name="Oval 41"/>
          <p:cNvSpPr>
            <a:spLocks noChangeArrowheads="1"/>
          </p:cNvSpPr>
          <p:nvPr/>
        </p:nvSpPr>
        <p:spPr bwMode="auto">
          <a:xfrm>
            <a:off x="990600" y="4648200"/>
            <a:ext cx="2514600" cy="1295400"/>
          </a:xfrm>
          <a:prstGeom prst="ellipse">
            <a:avLst/>
          </a:prstGeom>
          <a:noFill/>
          <a:ln w="25400" cap="rnd">
            <a:solidFill>
              <a:schemeClr val="tx1"/>
            </a:solidFill>
            <a:prstDash val="sysDot"/>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endParaRPr lang="en-US" altLang="en-US"/>
          </a:p>
        </p:txBody>
      </p:sp>
      <p:sp>
        <p:nvSpPr>
          <p:cNvPr id="57360" name="Text Box 42"/>
          <p:cNvSpPr txBox="1">
            <a:spLocks noChangeArrowheads="1"/>
          </p:cNvSpPr>
          <p:nvPr/>
        </p:nvSpPr>
        <p:spPr bwMode="auto">
          <a:xfrm>
            <a:off x="5791200" y="3870325"/>
            <a:ext cx="2514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pPr>
              <a:spcBef>
                <a:spcPct val="50000"/>
              </a:spcBef>
            </a:pPr>
            <a:r>
              <a:rPr lang="en-US" altLang="en-US" sz="2000"/>
              <a:t>Proximity Matrix</a:t>
            </a:r>
          </a:p>
        </p:txBody>
      </p:sp>
      <p:graphicFrame>
        <p:nvGraphicFramePr>
          <p:cNvPr id="57361" name="Object 43"/>
          <p:cNvGraphicFramePr>
            <a:graphicFrameLocks noGrp="1" noChangeAspect="1"/>
          </p:cNvGraphicFramePr>
          <p:nvPr>
            <p:ph sz="half" idx="4294967295"/>
          </p:nvPr>
        </p:nvGraphicFramePr>
        <p:xfrm>
          <a:off x="4648200" y="4495800"/>
          <a:ext cx="4083050" cy="1846263"/>
        </p:xfrm>
        <a:graphic>
          <a:graphicData uri="http://schemas.openxmlformats.org/presentationml/2006/ole">
            <mc:AlternateContent xmlns:mc="http://schemas.openxmlformats.org/markup-compatibility/2006">
              <mc:Choice xmlns:v="urn:schemas-microsoft-com:vml" Requires="v">
                <p:oleObj name="Visio" r:id="rId2" imgW="7591349" imgH="3431733" progId="Visio.Drawing.6">
                  <p:embed/>
                </p:oleObj>
              </mc:Choice>
              <mc:Fallback>
                <p:oleObj name="Visio" r:id="rId2" imgW="7591349" imgH="3431733" progId="Visio.Drawing.6">
                  <p:embed/>
                  <p:pic>
                    <p:nvPicPr>
                      <p:cNvPr id="57361" name="Object 4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8200" y="4495800"/>
                        <a:ext cx="4083050" cy="1846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p:txBody>
          <a:bodyPr/>
          <a:lstStyle/>
          <a:p>
            <a:r>
              <a:rPr lang="en-US" altLang="en-US"/>
              <a:t>After Merging</a:t>
            </a:r>
          </a:p>
        </p:txBody>
      </p:sp>
      <p:sp>
        <p:nvSpPr>
          <p:cNvPr id="58371" name="Rectangle 3"/>
          <p:cNvSpPr>
            <a:spLocks noGrp="1" noChangeArrowheads="1"/>
          </p:cNvSpPr>
          <p:nvPr>
            <p:ph type="body" idx="1"/>
          </p:nvPr>
        </p:nvSpPr>
        <p:spPr/>
        <p:txBody>
          <a:bodyPr/>
          <a:lstStyle/>
          <a:p>
            <a:pPr marL="342900" indent="-342900"/>
            <a:r>
              <a:rPr lang="en-US" altLang="en-US" sz="2200"/>
              <a:t>The question is “How do we update the proximity matrix?” </a:t>
            </a:r>
          </a:p>
          <a:p>
            <a:pPr marL="742950" lvl="1" indent="-285750"/>
            <a:endParaRPr lang="en-US" altLang="en-US" sz="2000"/>
          </a:p>
        </p:txBody>
      </p:sp>
      <p:sp>
        <p:nvSpPr>
          <p:cNvPr id="58372" name="Freeform 4"/>
          <p:cNvSpPr>
            <a:spLocks/>
          </p:cNvSpPr>
          <p:nvPr/>
        </p:nvSpPr>
        <p:spPr bwMode="auto">
          <a:xfrm>
            <a:off x="609600" y="3886200"/>
            <a:ext cx="546100" cy="773113"/>
          </a:xfrm>
          <a:custGeom>
            <a:avLst/>
            <a:gdLst>
              <a:gd name="T0" fmla="*/ 2147483647 w 598"/>
              <a:gd name="T1" fmla="*/ 2147483647 h 652"/>
              <a:gd name="T2" fmla="*/ 2147483647 w 598"/>
              <a:gd name="T3" fmla="*/ 0 h 652"/>
              <a:gd name="T4" fmla="*/ 2147483647 w 598"/>
              <a:gd name="T5" fmla="*/ 2147483647 h 652"/>
              <a:gd name="T6" fmla="*/ 2147483647 w 598"/>
              <a:gd name="T7" fmla="*/ 2147483647 h 652"/>
              <a:gd name="T8" fmla="*/ 2147483647 w 598"/>
              <a:gd name="T9" fmla="*/ 2147483647 h 652"/>
              <a:gd name="T10" fmla="*/ 2147483647 w 598"/>
              <a:gd name="T11" fmla="*/ 2147483647 h 652"/>
              <a:gd name="T12" fmla="*/ 2147483647 w 598"/>
              <a:gd name="T13" fmla="*/ 2147483647 h 652"/>
              <a:gd name="T14" fmla="*/ 2147483647 w 598"/>
              <a:gd name="T15" fmla="*/ 2147483647 h 652"/>
              <a:gd name="T16" fmla="*/ 2147483647 w 598"/>
              <a:gd name="T17" fmla="*/ 2147483647 h 652"/>
              <a:gd name="T18" fmla="*/ 2147483647 w 598"/>
              <a:gd name="T19" fmla="*/ 2147483647 h 652"/>
              <a:gd name="T20" fmla="*/ 2147483647 w 598"/>
              <a:gd name="T21" fmla="*/ 2147483647 h 652"/>
              <a:gd name="T22" fmla="*/ 2147483647 w 598"/>
              <a:gd name="T23" fmla="*/ 2147483647 h 652"/>
              <a:gd name="T24" fmla="*/ 2147483647 w 598"/>
              <a:gd name="T25" fmla="*/ 2147483647 h 652"/>
              <a:gd name="T26" fmla="*/ 2147483647 w 598"/>
              <a:gd name="T27" fmla="*/ 2147483647 h 652"/>
              <a:gd name="T28" fmla="*/ 2147483647 w 598"/>
              <a:gd name="T29" fmla="*/ 2147483647 h 652"/>
              <a:gd name="T30" fmla="*/ 2147483647 w 598"/>
              <a:gd name="T31" fmla="*/ 2147483647 h 652"/>
              <a:gd name="T32" fmla="*/ 2147483647 w 598"/>
              <a:gd name="T33" fmla="*/ 2147483647 h 652"/>
              <a:gd name="T34" fmla="*/ 2147483647 w 598"/>
              <a:gd name="T35" fmla="*/ 2147483647 h 652"/>
              <a:gd name="T36" fmla="*/ 2147483647 w 598"/>
              <a:gd name="T37" fmla="*/ 2147483647 h 652"/>
              <a:gd name="T38" fmla="*/ 2147483647 w 598"/>
              <a:gd name="T39" fmla="*/ 2147483647 h 652"/>
              <a:gd name="T40" fmla="*/ 2147483647 w 598"/>
              <a:gd name="T41" fmla="*/ 2147483647 h 652"/>
              <a:gd name="T42" fmla="*/ 2147483647 w 598"/>
              <a:gd name="T43" fmla="*/ 2147483647 h 652"/>
              <a:gd name="T44" fmla="*/ 2147483647 w 598"/>
              <a:gd name="T45" fmla="*/ 2147483647 h 652"/>
              <a:gd name="T46" fmla="*/ 2147483647 w 598"/>
              <a:gd name="T47" fmla="*/ 2147483647 h 652"/>
              <a:gd name="T48" fmla="*/ 2147483647 w 598"/>
              <a:gd name="T49" fmla="*/ 2147483647 h 65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598"/>
              <a:gd name="T76" fmla="*/ 0 h 652"/>
              <a:gd name="T77" fmla="*/ 598 w 598"/>
              <a:gd name="T78" fmla="*/ 652 h 65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598" h="652">
                <a:moveTo>
                  <a:pt x="433" y="69"/>
                </a:moveTo>
                <a:cubicBezTo>
                  <a:pt x="379" y="31"/>
                  <a:pt x="310" y="21"/>
                  <a:pt x="248" y="0"/>
                </a:cubicBezTo>
                <a:cubicBezTo>
                  <a:pt x="195" y="7"/>
                  <a:pt x="192" y="10"/>
                  <a:pt x="152" y="34"/>
                </a:cubicBezTo>
                <a:cubicBezTo>
                  <a:pt x="144" y="57"/>
                  <a:pt x="132" y="73"/>
                  <a:pt x="125" y="96"/>
                </a:cubicBezTo>
                <a:cubicBezTo>
                  <a:pt x="133" y="189"/>
                  <a:pt x="154" y="159"/>
                  <a:pt x="70" y="172"/>
                </a:cubicBezTo>
                <a:cubicBezTo>
                  <a:pt x="63" y="173"/>
                  <a:pt x="56" y="176"/>
                  <a:pt x="49" y="178"/>
                </a:cubicBezTo>
                <a:cubicBezTo>
                  <a:pt x="29" y="209"/>
                  <a:pt x="39" y="188"/>
                  <a:pt x="29" y="220"/>
                </a:cubicBezTo>
                <a:cubicBezTo>
                  <a:pt x="25" y="234"/>
                  <a:pt x="15" y="261"/>
                  <a:pt x="15" y="261"/>
                </a:cubicBezTo>
                <a:cubicBezTo>
                  <a:pt x="18" y="302"/>
                  <a:pt x="0" y="355"/>
                  <a:pt x="29" y="384"/>
                </a:cubicBezTo>
                <a:cubicBezTo>
                  <a:pt x="46" y="401"/>
                  <a:pt x="97" y="412"/>
                  <a:pt x="97" y="412"/>
                </a:cubicBezTo>
                <a:cubicBezTo>
                  <a:pt x="92" y="438"/>
                  <a:pt x="84" y="462"/>
                  <a:pt x="77" y="487"/>
                </a:cubicBezTo>
                <a:cubicBezTo>
                  <a:pt x="79" y="523"/>
                  <a:pt x="71" y="585"/>
                  <a:pt x="104" y="617"/>
                </a:cubicBezTo>
                <a:cubicBezTo>
                  <a:pt x="121" y="634"/>
                  <a:pt x="144" y="638"/>
                  <a:pt x="166" y="645"/>
                </a:cubicBezTo>
                <a:cubicBezTo>
                  <a:pt x="173" y="647"/>
                  <a:pt x="186" y="652"/>
                  <a:pt x="186" y="652"/>
                </a:cubicBezTo>
                <a:cubicBezTo>
                  <a:pt x="214" y="643"/>
                  <a:pt x="224" y="628"/>
                  <a:pt x="241" y="604"/>
                </a:cubicBezTo>
                <a:cubicBezTo>
                  <a:pt x="276" y="626"/>
                  <a:pt x="311" y="642"/>
                  <a:pt x="351" y="652"/>
                </a:cubicBezTo>
                <a:cubicBezTo>
                  <a:pt x="400" y="644"/>
                  <a:pt x="419" y="631"/>
                  <a:pt x="447" y="590"/>
                </a:cubicBezTo>
                <a:cubicBezTo>
                  <a:pt x="467" y="531"/>
                  <a:pt x="403" y="553"/>
                  <a:pt x="522" y="542"/>
                </a:cubicBezTo>
                <a:cubicBezTo>
                  <a:pt x="555" y="520"/>
                  <a:pt x="557" y="482"/>
                  <a:pt x="570" y="446"/>
                </a:cubicBezTo>
                <a:cubicBezTo>
                  <a:pt x="561" y="418"/>
                  <a:pt x="562" y="408"/>
                  <a:pt x="536" y="391"/>
                </a:cubicBezTo>
                <a:cubicBezTo>
                  <a:pt x="512" y="355"/>
                  <a:pt x="529" y="362"/>
                  <a:pt x="563" y="350"/>
                </a:cubicBezTo>
                <a:cubicBezTo>
                  <a:pt x="595" y="303"/>
                  <a:pt x="586" y="325"/>
                  <a:pt x="598" y="288"/>
                </a:cubicBezTo>
                <a:cubicBezTo>
                  <a:pt x="596" y="271"/>
                  <a:pt x="597" y="218"/>
                  <a:pt x="584" y="192"/>
                </a:cubicBezTo>
                <a:cubicBezTo>
                  <a:pt x="560" y="146"/>
                  <a:pt x="494" y="112"/>
                  <a:pt x="447" y="96"/>
                </a:cubicBezTo>
                <a:cubicBezTo>
                  <a:pt x="437" y="93"/>
                  <a:pt x="438" y="78"/>
                  <a:pt x="433" y="69"/>
                </a:cubicBezTo>
                <a:close/>
              </a:path>
            </a:pathLst>
          </a:custGeom>
          <a:solidFill>
            <a:schemeClr val="bg2"/>
          </a:solidFill>
          <a:ln w="12700">
            <a:solidFill>
              <a:schemeClr val="tx1"/>
            </a:solidFill>
            <a:round/>
            <a:headEnd/>
            <a:tailEnd/>
          </a:ln>
        </p:spPr>
        <p:txBody>
          <a:bodyPr/>
          <a:lstStyle/>
          <a:p>
            <a:endParaRPr lang="en-US"/>
          </a:p>
        </p:txBody>
      </p:sp>
      <p:sp>
        <p:nvSpPr>
          <p:cNvPr id="58373" name="Freeform 5"/>
          <p:cNvSpPr>
            <a:spLocks/>
          </p:cNvSpPr>
          <p:nvPr/>
        </p:nvSpPr>
        <p:spPr bwMode="auto">
          <a:xfrm rot="-5400000">
            <a:off x="1600200" y="2667000"/>
            <a:ext cx="762000" cy="914400"/>
          </a:xfrm>
          <a:custGeom>
            <a:avLst/>
            <a:gdLst>
              <a:gd name="T0" fmla="*/ 2147483647 w 598"/>
              <a:gd name="T1" fmla="*/ 2147483647 h 652"/>
              <a:gd name="T2" fmla="*/ 2147483647 w 598"/>
              <a:gd name="T3" fmla="*/ 0 h 652"/>
              <a:gd name="T4" fmla="*/ 2147483647 w 598"/>
              <a:gd name="T5" fmla="*/ 2147483647 h 652"/>
              <a:gd name="T6" fmla="*/ 2147483647 w 598"/>
              <a:gd name="T7" fmla="*/ 2147483647 h 652"/>
              <a:gd name="T8" fmla="*/ 2147483647 w 598"/>
              <a:gd name="T9" fmla="*/ 2147483647 h 652"/>
              <a:gd name="T10" fmla="*/ 2147483647 w 598"/>
              <a:gd name="T11" fmla="*/ 2147483647 h 652"/>
              <a:gd name="T12" fmla="*/ 2147483647 w 598"/>
              <a:gd name="T13" fmla="*/ 2147483647 h 652"/>
              <a:gd name="T14" fmla="*/ 2147483647 w 598"/>
              <a:gd name="T15" fmla="*/ 2147483647 h 652"/>
              <a:gd name="T16" fmla="*/ 2147483647 w 598"/>
              <a:gd name="T17" fmla="*/ 2147483647 h 652"/>
              <a:gd name="T18" fmla="*/ 2147483647 w 598"/>
              <a:gd name="T19" fmla="*/ 2147483647 h 652"/>
              <a:gd name="T20" fmla="*/ 2147483647 w 598"/>
              <a:gd name="T21" fmla="*/ 2147483647 h 652"/>
              <a:gd name="T22" fmla="*/ 2147483647 w 598"/>
              <a:gd name="T23" fmla="*/ 2147483647 h 652"/>
              <a:gd name="T24" fmla="*/ 2147483647 w 598"/>
              <a:gd name="T25" fmla="*/ 2147483647 h 652"/>
              <a:gd name="T26" fmla="*/ 2147483647 w 598"/>
              <a:gd name="T27" fmla="*/ 2147483647 h 652"/>
              <a:gd name="T28" fmla="*/ 2147483647 w 598"/>
              <a:gd name="T29" fmla="*/ 2147483647 h 652"/>
              <a:gd name="T30" fmla="*/ 2147483647 w 598"/>
              <a:gd name="T31" fmla="*/ 2147483647 h 652"/>
              <a:gd name="T32" fmla="*/ 2147483647 w 598"/>
              <a:gd name="T33" fmla="*/ 2147483647 h 652"/>
              <a:gd name="T34" fmla="*/ 2147483647 w 598"/>
              <a:gd name="T35" fmla="*/ 2147483647 h 652"/>
              <a:gd name="T36" fmla="*/ 2147483647 w 598"/>
              <a:gd name="T37" fmla="*/ 2147483647 h 652"/>
              <a:gd name="T38" fmla="*/ 2147483647 w 598"/>
              <a:gd name="T39" fmla="*/ 2147483647 h 652"/>
              <a:gd name="T40" fmla="*/ 2147483647 w 598"/>
              <a:gd name="T41" fmla="*/ 2147483647 h 652"/>
              <a:gd name="T42" fmla="*/ 2147483647 w 598"/>
              <a:gd name="T43" fmla="*/ 2147483647 h 652"/>
              <a:gd name="T44" fmla="*/ 2147483647 w 598"/>
              <a:gd name="T45" fmla="*/ 2147483647 h 652"/>
              <a:gd name="T46" fmla="*/ 2147483647 w 598"/>
              <a:gd name="T47" fmla="*/ 2147483647 h 652"/>
              <a:gd name="T48" fmla="*/ 2147483647 w 598"/>
              <a:gd name="T49" fmla="*/ 2147483647 h 65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598"/>
              <a:gd name="T76" fmla="*/ 0 h 652"/>
              <a:gd name="T77" fmla="*/ 598 w 598"/>
              <a:gd name="T78" fmla="*/ 652 h 65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598" h="652">
                <a:moveTo>
                  <a:pt x="433" y="69"/>
                </a:moveTo>
                <a:cubicBezTo>
                  <a:pt x="379" y="31"/>
                  <a:pt x="310" y="21"/>
                  <a:pt x="248" y="0"/>
                </a:cubicBezTo>
                <a:cubicBezTo>
                  <a:pt x="195" y="7"/>
                  <a:pt x="192" y="10"/>
                  <a:pt x="152" y="34"/>
                </a:cubicBezTo>
                <a:cubicBezTo>
                  <a:pt x="144" y="57"/>
                  <a:pt x="132" y="73"/>
                  <a:pt x="125" y="96"/>
                </a:cubicBezTo>
                <a:cubicBezTo>
                  <a:pt x="133" y="189"/>
                  <a:pt x="154" y="159"/>
                  <a:pt x="70" y="172"/>
                </a:cubicBezTo>
                <a:cubicBezTo>
                  <a:pt x="63" y="173"/>
                  <a:pt x="56" y="176"/>
                  <a:pt x="49" y="178"/>
                </a:cubicBezTo>
                <a:cubicBezTo>
                  <a:pt x="29" y="209"/>
                  <a:pt x="39" y="188"/>
                  <a:pt x="29" y="220"/>
                </a:cubicBezTo>
                <a:cubicBezTo>
                  <a:pt x="25" y="234"/>
                  <a:pt x="15" y="261"/>
                  <a:pt x="15" y="261"/>
                </a:cubicBezTo>
                <a:cubicBezTo>
                  <a:pt x="18" y="302"/>
                  <a:pt x="0" y="355"/>
                  <a:pt x="29" y="384"/>
                </a:cubicBezTo>
                <a:cubicBezTo>
                  <a:pt x="46" y="401"/>
                  <a:pt x="97" y="412"/>
                  <a:pt x="97" y="412"/>
                </a:cubicBezTo>
                <a:cubicBezTo>
                  <a:pt x="92" y="438"/>
                  <a:pt x="84" y="462"/>
                  <a:pt x="77" y="487"/>
                </a:cubicBezTo>
                <a:cubicBezTo>
                  <a:pt x="79" y="523"/>
                  <a:pt x="71" y="585"/>
                  <a:pt x="104" y="617"/>
                </a:cubicBezTo>
                <a:cubicBezTo>
                  <a:pt x="121" y="634"/>
                  <a:pt x="144" y="638"/>
                  <a:pt x="166" y="645"/>
                </a:cubicBezTo>
                <a:cubicBezTo>
                  <a:pt x="173" y="647"/>
                  <a:pt x="186" y="652"/>
                  <a:pt x="186" y="652"/>
                </a:cubicBezTo>
                <a:cubicBezTo>
                  <a:pt x="214" y="643"/>
                  <a:pt x="224" y="628"/>
                  <a:pt x="241" y="604"/>
                </a:cubicBezTo>
                <a:cubicBezTo>
                  <a:pt x="276" y="626"/>
                  <a:pt x="311" y="642"/>
                  <a:pt x="351" y="652"/>
                </a:cubicBezTo>
                <a:cubicBezTo>
                  <a:pt x="400" y="644"/>
                  <a:pt x="419" y="631"/>
                  <a:pt x="447" y="590"/>
                </a:cubicBezTo>
                <a:cubicBezTo>
                  <a:pt x="467" y="531"/>
                  <a:pt x="403" y="553"/>
                  <a:pt x="522" y="542"/>
                </a:cubicBezTo>
                <a:cubicBezTo>
                  <a:pt x="555" y="520"/>
                  <a:pt x="557" y="482"/>
                  <a:pt x="570" y="446"/>
                </a:cubicBezTo>
                <a:cubicBezTo>
                  <a:pt x="561" y="418"/>
                  <a:pt x="562" y="408"/>
                  <a:pt x="536" y="391"/>
                </a:cubicBezTo>
                <a:cubicBezTo>
                  <a:pt x="512" y="355"/>
                  <a:pt x="529" y="362"/>
                  <a:pt x="563" y="350"/>
                </a:cubicBezTo>
                <a:cubicBezTo>
                  <a:pt x="595" y="303"/>
                  <a:pt x="586" y="325"/>
                  <a:pt x="598" y="288"/>
                </a:cubicBezTo>
                <a:cubicBezTo>
                  <a:pt x="596" y="271"/>
                  <a:pt x="597" y="218"/>
                  <a:pt x="584" y="192"/>
                </a:cubicBezTo>
                <a:cubicBezTo>
                  <a:pt x="560" y="146"/>
                  <a:pt x="494" y="112"/>
                  <a:pt x="447" y="96"/>
                </a:cubicBezTo>
                <a:cubicBezTo>
                  <a:pt x="437" y="93"/>
                  <a:pt x="438" y="78"/>
                  <a:pt x="433" y="69"/>
                </a:cubicBezTo>
                <a:close/>
              </a:path>
            </a:pathLst>
          </a:custGeom>
          <a:solidFill>
            <a:schemeClr val="bg2"/>
          </a:solidFill>
          <a:ln w="12700">
            <a:solidFill>
              <a:schemeClr val="tx1"/>
            </a:solidFill>
            <a:round/>
            <a:headEnd/>
            <a:tailEnd/>
          </a:ln>
        </p:spPr>
        <p:txBody>
          <a:bodyPr/>
          <a:lstStyle/>
          <a:p>
            <a:endParaRPr lang="en-US"/>
          </a:p>
        </p:txBody>
      </p:sp>
      <p:sp>
        <p:nvSpPr>
          <p:cNvPr id="58374" name="Freeform 6"/>
          <p:cNvSpPr>
            <a:spLocks/>
          </p:cNvSpPr>
          <p:nvPr/>
        </p:nvSpPr>
        <p:spPr bwMode="auto">
          <a:xfrm rot="10800000">
            <a:off x="3352800" y="3048000"/>
            <a:ext cx="685800" cy="762000"/>
          </a:xfrm>
          <a:custGeom>
            <a:avLst/>
            <a:gdLst>
              <a:gd name="T0" fmla="*/ 2147483647 w 598"/>
              <a:gd name="T1" fmla="*/ 2147483647 h 652"/>
              <a:gd name="T2" fmla="*/ 2147483647 w 598"/>
              <a:gd name="T3" fmla="*/ 0 h 652"/>
              <a:gd name="T4" fmla="*/ 2147483647 w 598"/>
              <a:gd name="T5" fmla="*/ 2147483647 h 652"/>
              <a:gd name="T6" fmla="*/ 2147483647 w 598"/>
              <a:gd name="T7" fmla="*/ 2147483647 h 652"/>
              <a:gd name="T8" fmla="*/ 2147483647 w 598"/>
              <a:gd name="T9" fmla="*/ 2147483647 h 652"/>
              <a:gd name="T10" fmla="*/ 2147483647 w 598"/>
              <a:gd name="T11" fmla="*/ 2147483647 h 652"/>
              <a:gd name="T12" fmla="*/ 2147483647 w 598"/>
              <a:gd name="T13" fmla="*/ 2147483647 h 652"/>
              <a:gd name="T14" fmla="*/ 2147483647 w 598"/>
              <a:gd name="T15" fmla="*/ 2147483647 h 652"/>
              <a:gd name="T16" fmla="*/ 2147483647 w 598"/>
              <a:gd name="T17" fmla="*/ 2147483647 h 652"/>
              <a:gd name="T18" fmla="*/ 2147483647 w 598"/>
              <a:gd name="T19" fmla="*/ 2147483647 h 652"/>
              <a:gd name="T20" fmla="*/ 2147483647 w 598"/>
              <a:gd name="T21" fmla="*/ 2147483647 h 652"/>
              <a:gd name="T22" fmla="*/ 2147483647 w 598"/>
              <a:gd name="T23" fmla="*/ 2147483647 h 652"/>
              <a:gd name="T24" fmla="*/ 2147483647 w 598"/>
              <a:gd name="T25" fmla="*/ 2147483647 h 652"/>
              <a:gd name="T26" fmla="*/ 2147483647 w 598"/>
              <a:gd name="T27" fmla="*/ 2147483647 h 652"/>
              <a:gd name="T28" fmla="*/ 2147483647 w 598"/>
              <a:gd name="T29" fmla="*/ 2147483647 h 652"/>
              <a:gd name="T30" fmla="*/ 2147483647 w 598"/>
              <a:gd name="T31" fmla="*/ 2147483647 h 652"/>
              <a:gd name="T32" fmla="*/ 2147483647 w 598"/>
              <a:gd name="T33" fmla="*/ 2147483647 h 652"/>
              <a:gd name="T34" fmla="*/ 2147483647 w 598"/>
              <a:gd name="T35" fmla="*/ 2147483647 h 652"/>
              <a:gd name="T36" fmla="*/ 2147483647 w 598"/>
              <a:gd name="T37" fmla="*/ 2147483647 h 652"/>
              <a:gd name="T38" fmla="*/ 2147483647 w 598"/>
              <a:gd name="T39" fmla="*/ 2147483647 h 652"/>
              <a:gd name="T40" fmla="*/ 2147483647 w 598"/>
              <a:gd name="T41" fmla="*/ 2147483647 h 652"/>
              <a:gd name="T42" fmla="*/ 2147483647 w 598"/>
              <a:gd name="T43" fmla="*/ 2147483647 h 652"/>
              <a:gd name="T44" fmla="*/ 2147483647 w 598"/>
              <a:gd name="T45" fmla="*/ 2147483647 h 652"/>
              <a:gd name="T46" fmla="*/ 2147483647 w 598"/>
              <a:gd name="T47" fmla="*/ 2147483647 h 652"/>
              <a:gd name="T48" fmla="*/ 2147483647 w 598"/>
              <a:gd name="T49" fmla="*/ 2147483647 h 65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598"/>
              <a:gd name="T76" fmla="*/ 0 h 652"/>
              <a:gd name="T77" fmla="*/ 598 w 598"/>
              <a:gd name="T78" fmla="*/ 652 h 65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598" h="652">
                <a:moveTo>
                  <a:pt x="433" y="69"/>
                </a:moveTo>
                <a:cubicBezTo>
                  <a:pt x="379" y="31"/>
                  <a:pt x="310" y="21"/>
                  <a:pt x="248" y="0"/>
                </a:cubicBezTo>
                <a:cubicBezTo>
                  <a:pt x="195" y="7"/>
                  <a:pt x="192" y="10"/>
                  <a:pt x="152" y="34"/>
                </a:cubicBezTo>
                <a:cubicBezTo>
                  <a:pt x="144" y="57"/>
                  <a:pt x="132" y="73"/>
                  <a:pt x="125" y="96"/>
                </a:cubicBezTo>
                <a:cubicBezTo>
                  <a:pt x="133" y="189"/>
                  <a:pt x="154" y="159"/>
                  <a:pt x="70" y="172"/>
                </a:cubicBezTo>
                <a:cubicBezTo>
                  <a:pt x="63" y="173"/>
                  <a:pt x="56" y="176"/>
                  <a:pt x="49" y="178"/>
                </a:cubicBezTo>
                <a:cubicBezTo>
                  <a:pt x="29" y="209"/>
                  <a:pt x="39" y="188"/>
                  <a:pt x="29" y="220"/>
                </a:cubicBezTo>
                <a:cubicBezTo>
                  <a:pt x="25" y="234"/>
                  <a:pt x="15" y="261"/>
                  <a:pt x="15" y="261"/>
                </a:cubicBezTo>
                <a:cubicBezTo>
                  <a:pt x="18" y="302"/>
                  <a:pt x="0" y="355"/>
                  <a:pt x="29" y="384"/>
                </a:cubicBezTo>
                <a:cubicBezTo>
                  <a:pt x="46" y="401"/>
                  <a:pt x="97" y="412"/>
                  <a:pt x="97" y="412"/>
                </a:cubicBezTo>
                <a:cubicBezTo>
                  <a:pt x="92" y="438"/>
                  <a:pt x="84" y="462"/>
                  <a:pt x="77" y="487"/>
                </a:cubicBezTo>
                <a:cubicBezTo>
                  <a:pt x="79" y="523"/>
                  <a:pt x="71" y="585"/>
                  <a:pt x="104" y="617"/>
                </a:cubicBezTo>
                <a:cubicBezTo>
                  <a:pt x="121" y="634"/>
                  <a:pt x="144" y="638"/>
                  <a:pt x="166" y="645"/>
                </a:cubicBezTo>
                <a:cubicBezTo>
                  <a:pt x="173" y="647"/>
                  <a:pt x="186" y="652"/>
                  <a:pt x="186" y="652"/>
                </a:cubicBezTo>
                <a:cubicBezTo>
                  <a:pt x="214" y="643"/>
                  <a:pt x="224" y="628"/>
                  <a:pt x="241" y="604"/>
                </a:cubicBezTo>
                <a:cubicBezTo>
                  <a:pt x="276" y="626"/>
                  <a:pt x="311" y="642"/>
                  <a:pt x="351" y="652"/>
                </a:cubicBezTo>
                <a:cubicBezTo>
                  <a:pt x="400" y="644"/>
                  <a:pt x="419" y="631"/>
                  <a:pt x="447" y="590"/>
                </a:cubicBezTo>
                <a:cubicBezTo>
                  <a:pt x="467" y="531"/>
                  <a:pt x="403" y="553"/>
                  <a:pt x="522" y="542"/>
                </a:cubicBezTo>
                <a:cubicBezTo>
                  <a:pt x="555" y="520"/>
                  <a:pt x="557" y="482"/>
                  <a:pt x="570" y="446"/>
                </a:cubicBezTo>
                <a:cubicBezTo>
                  <a:pt x="561" y="418"/>
                  <a:pt x="562" y="408"/>
                  <a:pt x="536" y="391"/>
                </a:cubicBezTo>
                <a:cubicBezTo>
                  <a:pt x="512" y="355"/>
                  <a:pt x="529" y="362"/>
                  <a:pt x="563" y="350"/>
                </a:cubicBezTo>
                <a:cubicBezTo>
                  <a:pt x="595" y="303"/>
                  <a:pt x="586" y="325"/>
                  <a:pt x="598" y="288"/>
                </a:cubicBezTo>
                <a:cubicBezTo>
                  <a:pt x="596" y="271"/>
                  <a:pt x="597" y="218"/>
                  <a:pt x="584" y="192"/>
                </a:cubicBezTo>
                <a:cubicBezTo>
                  <a:pt x="560" y="146"/>
                  <a:pt x="494" y="112"/>
                  <a:pt x="447" y="96"/>
                </a:cubicBezTo>
                <a:cubicBezTo>
                  <a:pt x="437" y="93"/>
                  <a:pt x="438" y="78"/>
                  <a:pt x="433" y="69"/>
                </a:cubicBezTo>
                <a:close/>
              </a:path>
            </a:pathLst>
          </a:custGeom>
          <a:solidFill>
            <a:schemeClr val="bg2"/>
          </a:solidFill>
          <a:ln w="12700">
            <a:solidFill>
              <a:schemeClr val="tx1"/>
            </a:solidFill>
            <a:round/>
            <a:headEnd/>
            <a:tailEnd/>
          </a:ln>
        </p:spPr>
        <p:txBody>
          <a:bodyPr/>
          <a:lstStyle/>
          <a:p>
            <a:endParaRPr lang="en-US"/>
          </a:p>
        </p:txBody>
      </p:sp>
      <p:sp>
        <p:nvSpPr>
          <p:cNvPr id="58375" name="Freeform 7"/>
          <p:cNvSpPr>
            <a:spLocks/>
          </p:cNvSpPr>
          <p:nvPr/>
        </p:nvSpPr>
        <p:spPr bwMode="auto">
          <a:xfrm>
            <a:off x="1295400" y="4953000"/>
            <a:ext cx="2362200" cy="773113"/>
          </a:xfrm>
          <a:custGeom>
            <a:avLst/>
            <a:gdLst>
              <a:gd name="T0" fmla="*/ 2147483647 w 598"/>
              <a:gd name="T1" fmla="*/ 2147483647 h 652"/>
              <a:gd name="T2" fmla="*/ 2147483647 w 598"/>
              <a:gd name="T3" fmla="*/ 0 h 652"/>
              <a:gd name="T4" fmla="*/ 2147483647 w 598"/>
              <a:gd name="T5" fmla="*/ 2147483647 h 652"/>
              <a:gd name="T6" fmla="*/ 2147483647 w 598"/>
              <a:gd name="T7" fmla="*/ 2147483647 h 652"/>
              <a:gd name="T8" fmla="*/ 2147483647 w 598"/>
              <a:gd name="T9" fmla="*/ 2147483647 h 652"/>
              <a:gd name="T10" fmla="*/ 2147483647 w 598"/>
              <a:gd name="T11" fmla="*/ 2147483647 h 652"/>
              <a:gd name="T12" fmla="*/ 2147483647 w 598"/>
              <a:gd name="T13" fmla="*/ 2147483647 h 652"/>
              <a:gd name="T14" fmla="*/ 2147483647 w 598"/>
              <a:gd name="T15" fmla="*/ 2147483647 h 652"/>
              <a:gd name="T16" fmla="*/ 2147483647 w 598"/>
              <a:gd name="T17" fmla="*/ 2147483647 h 652"/>
              <a:gd name="T18" fmla="*/ 2147483647 w 598"/>
              <a:gd name="T19" fmla="*/ 2147483647 h 652"/>
              <a:gd name="T20" fmla="*/ 2147483647 w 598"/>
              <a:gd name="T21" fmla="*/ 2147483647 h 652"/>
              <a:gd name="T22" fmla="*/ 2147483647 w 598"/>
              <a:gd name="T23" fmla="*/ 2147483647 h 652"/>
              <a:gd name="T24" fmla="*/ 2147483647 w 598"/>
              <a:gd name="T25" fmla="*/ 2147483647 h 652"/>
              <a:gd name="T26" fmla="*/ 2147483647 w 598"/>
              <a:gd name="T27" fmla="*/ 2147483647 h 652"/>
              <a:gd name="T28" fmla="*/ 2147483647 w 598"/>
              <a:gd name="T29" fmla="*/ 2147483647 h 652"/>
              <a:gd name="T30" fmla="*/ 2147483647 w 598"/>
              <a:gd name="T31" fmla="*/ 2147483647 h 652"/>
              <a:gd name="T32" fmla="*/ 2147483647 w 598"/>
              <a:gd name="T33" fmla="*/ 2147483647 h 652"/>
              <a:gd name="T34" fmla="*/ 2147483647 w 598"/>
              <a:gd name="T35" fmla="*/ 2147483647 h 652"/>
              <a:gd name="T36" fmla="*/ 2147483647 w 598"/>
              <a:gd name="T37" fmla="*/ 2147483647 h 652"/>
              <a:gd name="T38" fmla="*/ 2147483647 w 598"/>
              <a:gd name="T39" fmla="*/ 2147483647 h 652"/>
              <a:gd name="T40" fmla="*/ 2147483647 w 598"/>
              <a:gd name="T41" fmla="*/ 2147483647 h 652"/>
              <a:gd name="T42" fmla="*/ 2147483647 w 598"/>
              <a:gd name="T43" fmla="*/ 2147483647 h 652"/>
              <a:gd name="T44" fmla="*/ 2147483647 w 598"/>
              <a:gd name="T45" fmla="*/ 2147483647 h 652"/>
              <a:gd name="T46" fmla="*/ 2147483647 w 598"/>
              <a:gd name="T47" fmla="*/ 2147483647 h 652"/>
              <a:gd name="T48" fmla="*/ 2147483647 w 598"/>
              <a:gd name="T49" fmla="*/ 2147483647 h 65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598"/>
              <a:gd name="T76" fmla="*/ 0 h 652"/>
              <a:gd name="T77" fmla="*/ 598 w 598"/>
              <a:gd name="T78" fmla="*/ 652 h 65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598" h="652">
                <a:moveTo>
                  <a:pt x="433" y="69"/>
                </a:moveTo>
                <a:cubicBezTo>
                  <a:pt x="379" y="31"/>
                  <a:pt x="310" y="21"/>
                  <a:pt x="248" y="0"/>
                </a:cubicBezTo>
                <a:cubicBezTo>
                  <a:pt x="195" y="7"/>
                  <a:pt x="192" y="10"/>
                  <a:pt x="152" y="34"/>
                </a:cubicBezTo>
                <a:cubicBezTo>
                  <a:pt x="144" y="57"/>
                  <a:pt x="132" y="73"/>
                  <a:pt x="125" y="96"/>
                </a:cubicBezTo>
                <a:cubicBezTo>
                  <a:pt x="133" y="189"/>
                  <a:pt x="154" y="159"/>
                  <a:pt x="70" y="172"/>
                </a:cubicBezTo>
                <a:cubicBezTo>
                  <a:pt x="63" y="173"/>
                  <a:pt x="56" y="176"/>
                  <a:pt x="49" y="178"/>
                </a:cubicBezTo>
                <a:cubicBezTo>
                  <a:pt x="29" y="209"/>
                  <a:pt x="39" y="188"/>
                  <a:pt x="29" y="220"/>
                </a:cubicBezTo>
                <a:cubicBezTo>
                  <a:pt x="25" y="234"/>
                  <a:pt x="15" y="261"/>
                  <a:pt x="15" y="261"/>
                </a:cubicBezTo>
                <a:cubicBezTo>
                  <a:pt x="18" y="302"/>
                  <a:pt x="0" y="355"/>
                  <a:pt x="29" y="384"/>
                </a:cubicBezTo>
                <a:cubicBezTo>
                  <a:pt x="46" y="401"/>
                  <a:pt x="97" y="412"/>
                  <a:pt x="97" y="412"/>
                </a:cubicBezTo>
                <a:cubicBezTo>
                  <a:pt x="92" y="438"/>
                  <a:pt x="84" y="462"/>
                  <a:pt x="77" y="487"/>
                </a:cubicBezTo>
                <a:cubicBezTo>
                  <a:pt x="79" y="523"/>
                  <a:pt x="71" y="585"/>
                  <a:pt x="104" y="617"/>
                </a:cubicBezTo>
                <a:cubicBezTo>
                  <a:pt x="121" y="634"/>
                  <a:pt x="144" y="638"/>
                  <a:pt x="166" y="645"/>
                </a:cubicBezTo>
                <a:cubicBezTo>
                  <a:pt x="173" y="647"/>
                  <a:pt x="186" y="652"/>
                  <a:pt x="186" y="652"/>
                </a:cubicBezTo>
                <a:cubicBezTo>
                  <a:pt x="214" y="643"/>
                  <a:pt x="224" y="628"/>
                  <a:pt x="241" y="604"/>
                </a:cubicBezTo>
                <a:cubicBezTo>
                  <a:pt x="276" y="626"/>
                  <a:pt x="311" y="642"/>
                  <a:pt x="351" y="652"/>
                </a:cubicBezTo>
                <a:cubicBezTo>
                  <a:pt x="400" y="644"/>
                  <a:pt x="419" y="631"/>
                  <a:pt x="447" y="590"/>
                </a:cubicBezTo>
                <a:cubicBezTo>
                  <a:pt x="467" y="531"/>
                  <a:pt x="403" y="553"/>
                  <a:pt x="522" y="542"/>
                </a:cubicBezTo>
                <a:cubicBezTo>
                  <a:pt x="555" y="520"/>
                  <a:pt x="557" y="482"/>
                  <a:pt x="570" y="446"/>
                </a:cubicBezTo>
                <a:cubicBezTo>
                  <a:pt x="561" y="418"/>
                  <a:pt x="562" y="408"/>
                  <a:pt x="536" y="391"/>
                </a:cubicBezTo>
                <a:cubicBezTo>
                  <a:pt x="512" y="355"/>
                  <a:pt x="529" y="362"/>
                  <a:pt x="563" y="350"/>
                </a:cubicBezTo>
                <a:cubicBezTo>
                  <a:pt x="595" y="303"/>
                  <a:pt x="586" y="325"/>
                  <a:pt x="598" y="288"/>
                </a:cubicBezTo>
                <a:cubicBezTo>
                  <a:pt x="596" y="271"/>
                  <a:pt x="597" y="218"/>
                  <a:pt x="584" y="192"/>
                </a:cubicBezTo>
                <a:cubicBezTo>
                  <a:pt x="560" y="146"/>
                  <a:pt x="494" y="112"/>
                  <a:pt x="447" y="96"/>
                </a:cubicBezTo>
                <a:cubicBezTo>
                  <a:pt x="437" y="93"/>
                  <a:pt x="438" y="78"/>
                  <a:pt x="433" y="69"/>
                </a:cubicBezTo>
                <a:close/>
              </a:path>
            </a:pathLst>
          </a:custGeom>
          <a:solidFill>
            <a:schemeClr val="bg2"/>
          </a:solidFill>
          <a:ln w="12700">
            <a:solidFill>
              <a:schemeClr val="tx1"/>
            </a:solidFill>
            <a:round/>
            <a:headEnd/>
            <a:tailEnd/>
          </a:ln>
        </p:spPr>
        <p:txBody>
          <a:bodyPr/>
          <a:lstStyle/>
          <a:p>
            <a:endParaRPr lang="en-US"/>
          </a:p>
        </p:txBody>
      </p:sp>
      <p:sp>
        <p:nvSpPr>
          <p:cNvPr id="58376" name="Text Box 8"/>
          <p:cNvSpPr txBox="1">
            <a:spLocks noChangeArrowheads="1"/>
          </p:cNvSpPr>
          <p:nvPr/>
        </p:nvSpPr>
        <p:spPr bwMode="auto">
          <a:xfrm>
            <a:off x="685800" y="4191000"/>
            <a:ext cx="4572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pPr>
              <a:spcBef>
                <a:spcPct val="50000"/>
              </a:spcBef>
            </a:pPr>
            <a:r>
              <a:rPr lang="en-US" altLang="en-US"/>
              <a:t>C1</a:t>
            </a:r>
          </a:p>
        </p:txBody>
      </p:sp>
      <p:sp>
        <p:nvSpPr>
          <p:cNvPr id="58377" name="Text Box 9"/>
          <p:cNvSpPr txBox="1">
            <a:spLocks noChangeArrowheads="1"/>
          </p:cNvSpPr>
          <p:nvPr/>
        </p:nvSpPr>
        <p:spPr bwMode="auto">
          <a:xfrm>
            <a:off x="3429000" y="3352800"/>
            <a:ext cx="4572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pPr>
              <a:spcBef>
                <a:spcPct val="50000"/>
              </a:spcBef>
            </a:pPr>
            <a:r>
              <a:rPr lang="en-US" altLang="en-US"/>
              <a:t>C4</a:t>
            </a:r>
          </a:p>
        </p:txBody>
      </p:sp>
      <p:sp>
        <p:nvSpPr>
          <p:cNvPr id="58378" name="Text Box 10"/>
          <p:cNvSpPr txBox="1">
            <a:spLocks noChangeArrowheads="1"/>
          </p:cNvSpPr>
          <p:nvPr/>
        </p:nvSpPr>
        <p:spPr bwMode="auto">
          <a:xfrm>
            <a:off x="1905000" y="5181600"/>
            <a:ext cx="9906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pPr>
              <a:spcBef>
                <a:spcPct val="50000"/>
              </a:spcBef>
            </a:pPr>
            <a:r>
              <a:rPr lang="en-US" altLang="en-US"/>
              <a:t>C2 </a:t>
            </a:r>
            <a:r>
              <a:rPr lang="en-US" altLang="en-US" b="0"/>
              <a:t>U</a:t>
            </a:r>
            <a:r>
              <a:rPr lang="en-US" altLang="en-US"/>
              <a:t> C5</a:t>
            </a:r>
          </a:p>
        </p:txBody>
      </p:sp>
      <p:sp>
        <p:nvSpPr>
          <p:cNvPr id="58379" name="Text Box 11"/>
          <p:cNvSpPr txBox="1">
            <a:spLocks noChangeArrowheads="1"/>
          </p:cNvSpPr>
          <p:nvPr/>
        </p:nvSpPr>
        <p:spPr bwMode="auto">
          <a:xfrm>
            <a:off x="1752600" y="2971800"/>
            <a:ext cx="4572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pPr>
              <a:spcBef>
                <a:spcPct val="50000"/>
              </a:spcBef>
            </a:pPr>
            <a:r>
              <a:rPr lang="en-US" altLang="en-US"/>
              <a:t>C3</a:t>
            </a:r>
          </a:p>
        </p:txBody>
      </p:sp>
      <p:sp>
        <p:nvSpPr>
          <p:cNvPr id="58380" name="Text Box 12"/>
          <p:cNvSpPr txBox="1">
            <a:spLocks noChangeArrowheads="1"/>
          </p:cNvSpPr>
          <p:nvPr/>
        </p:nvSpPr>
        <p:spPr bwMode="auto">
          <a:xfrm>
            <a:off x="6172200" y="2743200"/>
            <a:ext cx="21336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pPr>
              <a:spcBef>
                <a:spcPct val="50000"/>
              </a:spcBef>
            </a:pPr>
            <a:r>
              <a:rPr lang="en-US" altLang="en-US"/>
              <a:t>?        ?        ?        ?    	   </a:t>
            </a:r>
          </a:p>
        </p:txBody>
      </p:sp>
      <p:sp>
        <p:nvSpPr>
          <p:cNvPr id="58381" name="Text Box 13"/>
          <p:cNvSpPr txBox="1">
            <a:spLocks noChangeArrowheads="1"/>
          </p:cNvSpPr>
          <p:nvPr/>
        </p:nvSpPr>
        <p:spPr bwMode="auto">
          <a:xfrm>
            <a:off x="6651625" y="2362200"/>
            <a:ext cx="5334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pPr>
              <a:spcBef>
                <a:spcPct val="50000"/>
              </a:spcBef>
            </a:pPr>
            <a:r>
              <a:rPr lang="en-US" altLang="en-US"/>
              <a:t>?</a:t>
            </a:r>
          </a:p>
        </p:txBody>
      </p:sp>
      <p:sp>
        <p:nvSpPr>
          <p:cNvPr id="58382" name="Text Box 14"/>
          <p:cNvSpPr txBox="1">
            <a:spLocks noChangeArrowheads="1"/>
          </p:cNvSpPr>
          <p:nvPr/>
        </p:nvSpPr>
        <p:spPr bwMode="auto">
          <a:xfrm>
            <a:off x="6651625" y="3200400"/>
            <a:ext cx="5334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pPr>
              <a:spcBef>
                <a:spcPct val="50000"/>
              </a:spcBef>
            </a:pPr>
            <a:r>
              <a:rPr lang="en-US" altLang="en-US"/>
              <a:t>?</a:t>
            </a:r>
          </a:p>
        </p:txBody>
      </p:sp>
      <p:sp>
        <p:nvSpPr>
          <p:cNvPr id="58383" name="Text Box 15"/>
          <p:cNvSpPr txBox="1">
            <a:spLocks noChangeArrowheads="1"/>
          </p:cNvSpPr>
          <p:nvPr/>
        </p:nvSpPr>
        <p:spPr bwMode="auto">
          <a:xfrm>
            <a:off x="6651625" y="3581400"/>
            <a:ext cx="5334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pPr>
              <a:spcBef>
                <a:spcPct val="50000"/>
              </a:spcBef>
            </a:pPr>
            <a:r>
              <a:rPr lang="en-US" altLang="en-US"/>
              <a:t>?</a:t>
            </a:r>
          </a:p>
        </p:txBody>
      </p:sp>
      <p:sp>
        <p:nvSpPr>
          <p:cNvPr id="58384" name="Text Box 16"/>
          <p:cNvSpPr txBox="1">
            <a:spLocks noChangeArrowheads="1"/>
          </p:cNvSpPr>
          <p:nvPr/>
        </p:nvSpPr>
        <p:spPr bwMode="auto">
          <a:xfrm>
            <a:off x="6629400" y="1555750"/>
            <a:ext cx="533400" cy="73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pPr>
              <a:spcBef>
                <a:spcPct val="50000"/>
              </a:spcBef>
            </a:pPr>
            <a:r>
              <a:rPr lang="en-US" altLang="en-US"/>
              <a:t>C2 </a:t>
            </a:r>
            <a:r>
              <a:rPr lang="en-US" altLang="en-US" b="0"/>
              <a:t>U </a:t>
            </a:r>
            <a:r>
              <a:rPr lang="en-US" altLang="en-US"/>
              <a:t>C5</a:t>
            </a:r>
          </a:p>
        </p:txBody>
      </p:sp>
      <p:sp>
        <p:nvSpPr>
          <p:cNvPr id="58385" name="Text Box 17"/>
          <p:cNvSpPr txBox="1">
            <a:spLocks noChangeArrowheads="1"/>
          </p:cNvSpPr>
          <p:nvPr/>
        </p:nvSpPr>
        <p:spPr bwMode="auto">
          <a:xfrm>
            <a:off x="6096000" y="1981200"/>
            <a:ext cx="5334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pPr>
              <a:spcBef>
                <a:spcPct val="50000"/>
              </a:spcBef>
            </a:pPr>
            <a:r>
              <a:rPr lang="en-US" altLang="en-US"/>
              <a:t>C1</a:t>
            </a:r>
          </a:p>
        </p:txBody>
      </p:sp>
      <p:sp>
        <p:nvSpPr>
          <p:cNvPr id="58386" name="Line 18"/>
          <p:cNvSpPr>
            <a:spLocks noChangeShapeType="1"/>
          </p:cNvSpPr>
          <p:nvPr/>
        </p:nvSpPr>
        <p:spPr bwMode="auto">
          <a:xfrm>
            <a:off x="6019800" y="1981200"/>
            <a:ext cx="0" cy="19050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387" name="Line 19"/>
          <p:cNvSpPr>
            <a:spLocks noChangeShapeType="1"/>
          </p:cNvSpPr>
          <p:nvPr/>
        </p:nvSpPr>
        <p:spPr bwMode="auto">
          <a:xfrm>
            <a:off x="5715000" y="2286000"/>
            <a:ext cx="23622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388" name="Text Box 20"/>
          <p:cNvSpPr txBox="1">
            <a:spLocks noChangeArrowheads="1"/>
          </p:cNvSpPr>
          <p:nvPr/>
        </p:nvSpPr>
        <p:spPr bwMode="auto">
          <a:xfrm>
            <a:off x="5638800" y="2362200"/>
            <a:ext cx="5334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pPr>
              <a:spcBef>
                <a:spcPct val="50000"/>
              </a:spcBef>
            </a:pPr>
            <a:r>
              <a:rPr lang="en-US" altLang="en-US"/>
              <a:t>C1</a:t>
            </a:r>
          </a:p>
        </p:txBody>
      </p:sp>
      <p:sp>
        <p:nvSpPr>
          <p:cNvPr id="58389" name="Text Box 21"/>
          <p:cNvSpPr txBox="1">
            <a:spLocks noChangeArrowheads="1"/>
          </p:cNvSpPr>
          <p:nvPr/>
        </p:nvSpPr>
        <p:spPr bwMode="auto">
          <a:xfrm>
            <a:off x="5638800" y="3200400"/>
            <a:ext cx="5334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pPr>
              <a:spcBef>
                <a:spcPct val="50000"/>
              </a:spcBef>
            </a:pPr>
            <a:r>
              <a:rPr lang="en-US" altLang="en-US"/>
              <a:t>C3</a:t>
            </a:r>
          </a:p>
        </p:txBody>
      </p:sp>
      <p:sp>
        <p:nvSpPr>
          <p:cNvPr id="58390" name="Text Box 22"/>
          <p:cNvSpPr txBox="1">
            <a:spLocks noChangeArrowheads="1"/>
          </p:cNvSpPr>
          <p:nvPr/>
        </p:nvSpPr>
        <p:spPr bwMode="auto">
          <a:xfrm>
            <a:off x="5638800" y="3657600"/>
            <a:ext cx="5334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pPr>
              <a:spcBef>
                <a:spcPct val="50000"/>
              </a:spcBef>
            </a:pPr>
            <a:r>
              <a:rPr lang="en-US" altLang="en-US"/>
              <a:t>C4</a:t>
            </a:r>
          </a:p>
        </p:txBody>
      </p:sp>
      <p:sp>
        <p:nvSpPr>
          <p:cNvPr id="58391" name="Text Box 23"/>
          <p:cNvSpPr txBox="1">
            <a:spLocks noChangeArrowheads="1"/>
          </p:cNvSpPr>
          <p:nvPr/>
        </p:nvSpPr>
        <p:spPr bwMode="auto">
          <a:xfrm>
            <a:off x="5181600" y="2819400"/>
            <a:ext cx="9906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pPr>
              <a:spcBef>
                <a:spcPct val="50000"/>
              </a:spcBef>
            </a:pPr>
            <a:r>
              <a:rPr lang="en-US" altLang="en-US"/>
              <a:t>C2 </a:t>
            </a:r>
            <a:r>
              <a:rPr lang="en-US" altLang="en-US" b="0"/>
              <a:t>U </a:t>
            </a:r>
            <a:r>
              <a:rPr lang="en-US" altLang="en-US"/>
              <a:t>C5</a:t>
            </a:r>
          </a:p>
        </p:txBody>
      </p:sp>
      <p:sp>
        <p:nvSpPr>
          <p:cNvPr id="58392" name="Text Box 24"/>
          <p:cNvSpPr txBox="1">
            <a:spLocks noChangeArrowheads="1"/>
          </p:cNvSpPr>
          <p:nvPr/>
        </p:nvSpPr>
        <p:spPr bwMode="auto">
          <a:xfrm>
            <a:off x="7086600" y="1981200"/>
            <a:ext cx="5334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pPr>
              <a:spcBef>
                <a:spcPct val="50000"/>
              </a:spcBef>
            </a:pPr>
            <a:r>
              <a:rPr lang="en-US" altLang="en-US"/>
              <a:t>C3</a:t>
            </a:r>
          </a:p>
        </p:txBody>
      </p:sp>
      <p:sp>
        <p:nvSpPr>
          <p:cNvPr id="58393" name="Text Box 25"/>
          <p:cNvSpPr txBox="1">
            <a:spLocks noChangeArrowheads="1"/>
          </p:cNvSpPr>
          <p:nvPr/>
        </p:nvSpPr>
        <p:spPr bwMode="auto">
          <a:xfrm>
            <a:off x="7620000" y="1981200"/>
            <a:ext cx="5334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pPr>
              <a:spcBef>
                <a:spcPct val="50000"/>
              </a:spcBef>
            </a:pPr>
            <a:r>
              <a:rPr lang="en-US" altLang="en-US"/>
              <a:t>C4</a:t>
            </a:r>
          </a:p>
        </p:txBody>
      </p:sp>
      <p:sp>
        <p:nvSpPr>
          <p:cNvPr id="58394" name="Line 26"/>
          <p:cNvSpPr>
            <a:spLocks noChangeShapeType="1"/>
          </p:cNvSpPr>
          <p:nvPr/>
        </p:nvSpPr>
        <p:spPr bwMode="auto">
          <a:xfrm>
            <a:off x="5715000" y="2667000"/>
            <a:ext cx="23622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395" name="Line 27"/>
          <p:cNvSpPr>
            <a:spLocks noChangeShapeType="1"/>
          </p:cNvSpPr>
          <p:nvPr/>
        </p:nvSpPr>
        <p:spPr bwMode="auto">
          <a:xfrm>
            <a:off x="5715000" y="3505200"/>
            <a:ext cx="23622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396" name="Line 28"/>
          <p:cNvSpPr>
            <a:spLocks noChangeShapeType="1"/>
          </p:cNvSpPr>
          <p:nvPr/>
        </p:nvSpPr>
        <p:spPr bwMode="auto">
          <a:xfrm>
            <a:off x="5715000" y="3124200"/>
            <a:ext cx="23622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397" name="Line 29"/>
          <p:cNvSpPr>
            <a:spLocks noChangeShapeType="1"/>
          </p:cNvSpPr>
          <p:nvPr/>
        </p:nvSpPr>
        <p:spPr bwMode="auto">
          <a:xfrm>
            <a:off x="5715000" y="3886200"/>
            <a:ext cx="23622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398" name="Line 30"/>
          <p:cNvSpPr>
            <a:spLocks noChangeShapeType="1"/>
          </p:cNvSpPr>
          <p:nvPr/>
        </p:nvSpPr>
        <p:spPr bwMode="auto">
          <a:xfrm>
            <a:off x="6553200" y="1981200"/>
            <a:ext cx="0" cy="19050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399" name="Line 31"/>
          <p:cNvSpPr>
            <a:spLocks noChangeShapeType="1"/>
          </p:cNvSpPr>
          <p:nvPr/>
        </p:nvSpPr>
        <p:spPr bwMode="auto">
          <a:xfrm>
            <a:off x="7010400" y="1981200"/>
            <a:ext cx="0" cy="19050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400" name="Line 32"/>
          <p:cNvSpPr>
            <a:spLocks noChangeShapeType="1"/>
          </p:cNvSpPr>
          <p:nvPr/>
        </p:nvSpPr>
        <p:spPr bwMode="auto">
          <a:xfrm>
            <a:off x="7543800" y="1981200"/>
            <a:ext cx="0" cy="19050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401" name="Line 33"/>
          <p:cNvSpPr>
            <a:spLocks noChangeShapeType="1"/>
          </p:cNvSpPr>
          <p:nvPr/>
        </p:nvSpPr>
        <p:spPr bwMode="auto">
          <a:xfrm>
            <a:off x="8077200" y="1981200"/>
            <a:ext cx="0" cy="19050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402" name="Text Box 34"/>
          <p:cNvSpPr txBox="1">
            <a:spLocks noChangeArrowheads="1"/>
          </p:cNvSpPr>
          <p:nvPr/>
        </p:nvSpPr>
        <p:spPr bwMode="auto">
          <a:xfrm>
            <a:off x="5791200" y="3962400"/>
            <a:ext cx="2514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pPr>
              <a:spcBef>
                <a:spcPct val="50000"/>
              </a:spcBef>
            </a:pPr>
            <a:r>
              <a:rPr lang="en-US" altLang="en-US" sz="2000"/>
              <a:t>Proximity Matrix</a:t>
            </a:r>
          </a:p>
        </p:txBody>
      </p:sp>
      <p:graphicFrame>
        <p:nvGraphicFramePr>
          <p:cNvPr id="58403" name="Object 1024"/>
          <p:cNvGraphicFramePr>
            <a:graphicFrameLocks noGrp="1" noChangeAspect="1"/>
          </p:cNvGraphicFramePr>
          <p:nvPr>
            <p:ph sz="half" idx="4294967295"/>
          </p:nvPr>
        </p:nvGraphicFramePr>
        <p:xfrm>
          <a:off x="4648200" y="4435475"/>
          <a:ext cx="4083050" cy="1965325"/>
        </p:xfrm>
        <a:graphic>
          <a:graphicData uri="http://schemas.openxmlformats.org/presentationml/2006/ole">
            <mc:AlternateContent xmlns:mc="http://schemas.openxmlformats.org/markup-compatibility/2006">
              <mc:Choice xmlns:v="urn:schemas-microsoft-com:vml" Requires="v">
                <p:oleObj name="Visio" r:id="rId2" imgW="7591349" imgH="3654718" progId="Visio.Drawing.6">
                  <p:embed/>
                </p:oleObj>
              </mc:Choice>
              <mc:Fallback>
                <p:oleObj name="Visio" r:id="rId2" imgW="7591349" imgH="3654718" progId="Visio.Drawing.6">
                  <p:embed/>
                  <p:pic>
                    <p:nvPicPr>
                      <p:cNvPr id="58403" name="Object 102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8200" y="4435475"/>
                        <a:ext cx="4083050" cy="1965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a:xfrm>
            <a:off x="381000" y="152400"/>
            <a:ext cx="8280400" cy="552450"/>
          </a:xfrm>
        </p:spPr>
        <p:txBody>
          <a:bodyPr/>
          <a:lstStyle/>
          <a:p>
            <a:r>
              <a:rPr lang="en-US" altLang="en-US" sz="2800"/>
              <a:t>How to Define Inter-Cluster Distance</a:t>
            </a:r>
          </a:p>
        </p:txBody>
      </p:sp>
      <p:sp>
        <p:nvSpPr>
          <p:cNvPr id="59395" name="Rectangle 3"/>
          <p:cNvSpPr>
            <a:spLocks noGrp="1" noChangeArrowheads="1"/>
          </p:cNvSpPr>
          <p:nvPr>
            <p:ph type="body" idx="1"/>
          </p:nvPr>
        </p:nvSpPr>
        <p:spPr>
          <a:xfrm>
            <a:off x="639763" y="2344738"/>
            <a:ext cx="4800600" cy="3303587"/>
          </a:xfrm>
        </p:spPr>
        <p:txBody>
          <a:bodyPr/>
          <a:lstStyle/>
          <a:p>
            <a:pPr marL="990600" lvl="1" indent="-533400">
              <a:lnSpc>
                <a:spcPct val="90000"/>
              </a:lnSpc>
              <a:spcBef>
                <a:spcPct val="20000"/>
              </a:spcBef>
              <a:buFont typeface="Arial" charset="0"/>
              <a:buNone/>
            </a:pPr>
            <a:r>
              <a:rPr lang="en-US" altLang="en-US" sz="1000"/>
              <a:t> </a:t>
            </a:r>
          </a:p>
        </p:txBody>
      </p:sp>
      <p:grpSp>
        <p:nvGrpSpPr>
          <p:cNvPr id="59396" name="Group 4"/>
          <p:cNvGrpSpPr>
            <a:grpSpLocks/>
          </p:cNvGrpSpPr>
          <p:nvPr/>
        </p:nvGrpSpPr>
        <p:grpSpPr bwMode="auto">
          <a:xfrm>
            <a:off x="5486400" y="1066800"/>
            <a:ext cx="3429000" cy="3508375"/>
            <a:chOff x="3456" y="1440"/>
            <a:chExt cx="2160" cy="2210"/>
          </a:xfrm>
        </p:grpSpPr>
        <p:sp>
          <p:nvSpPr>
            <p:cNvPr id="59411" name="Line 5"/>
            <p:cNvSpPr>
              <a:spLocks noChangeShapeType="1"/>
            </p:cNvSpPr>
            <p:nvPr/>
          </p:nvSpPr>
          <p:spPr bwMode="auto">
            <a:xfrm>
              <a:off x="3696" y="1440"/>
              <a:ext cx="0" cy="168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412" name="Line 6"/>
            <p:cNvSpPr>
              <a:spLocks noChangeShapeType="1"/>
            </p:cNvSpPr>
            <p:nvPr/>
          </p:nvSpPr>
          <p:spPr bwMode="auto">
            <a:xfrm>
              <a:off x="3504" y="1632"/>
              <a:ext cx="187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413" name="Line 7"/>
            <p:cNvSpPr>
              <a:spLocks noChangeShapeType="1"/>
            </p:cNvSpPr>
            <p:nvPr/>
          </p:nvSpPr>
          <p:spPr bwMode="auto">
            <a:xfrm>
              <a:off x="4012" y="1440"/>
              <a:ext cx="0" cy="168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414" name="Line 8"/>
            <p:cNvSpPr>
              <a:spLocks noChangeShapeType="1"/>
            </p:cNvSpPr>
            <p:nvPr/>
          </p:nvSpPr>
          <p:spPr bwMode="auto">
            <a:xfrm>
              <a:off x="4329" y="1440"/>
              <a:ext cx="0" cy="168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415" name="Line 9"/>
            <p:cNvSpPr>
              <a:spLocks noChangeShapeType="1"/>
            </p:cNvSpPr>
            <p:nvPr/>
          </p:nvSpPr>
          <p:spPr bwMode="auto">
            <a:xfrm>
              <a:off x="4646" y="1440"/>
              <a:ext cx="0" cy="168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416" name="Line 10"/>
            <p:cNvSpPr>
              <a:spLocks noChangeShapeType="1"/>
            </p:cNvSpPr>
            <p:nvPr/>
          </p:nvSpPr>
          <p:spPr bwMode="auto">
            <a:xfrm>
              <a:off x="4963" y="1440"/>
              <a:ext cx="0" cy="168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417" name="Line 11"/>
            <p:cNvSpPr>
              <a:spLocks noChangeShapeType="1"/>
            </p:cNvSpPr>
            <p:nvPr/>
          </p:nvSpPr>
          <p:spPr bwMode="auto">
            <a:xfrm>
              <a:off x="5280" y="1440"/>
              <a:ext cx="0" cy="168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418" name="Line 12"/>
            <p:cNvSpPr>
              <a:spLocks noChangeShapeType="1"/>
            </p:cNvSpPr>
            <p:nvPr/>
          </p:nvSpPr>
          <p:spPr bwMode="auto">
            <a:xfrm>
              <a:off x="3504" y="1891"/>
              <a:ext cx="187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419" name="Line 13"/>
            <p:cNvSpPr>
              <a:spLocks noChangeShapeType="1"/>
            </p:cNvSpPr>
            <p:nvPr/>
          </p:nvSpPr>
          <p:spPr bwMode="auto">
            <a:xfrm>
              <a:off x="3504" y="2150"/>
              <a:ext cx="187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420" name="Line 14"/>
            <p:cNvSpPr>
              <a:spLocks noChangeShapeType="1"/>
            </p:cNvSpPr>
            <p:nvPr/>
          </p:nvSpPr>
          <p:spPr bwMode="auto">
            <a:xfrm>
              <a:off x="3504" y="2409"/>
              <a:ext cx="187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421" name="Line 15"/>
            <p:cNvSpPr>
              <a:spLocks noChangeShapeType="1"/>
            </p:cNvSpPr>
            <p:nvPr/>
          </p:nvSpPr>
          <p:spPr bwMode="auto">
            <a:xfrm>
              <a:off x="3504" y="2668"/>
              <a:ext cx="187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422" name="Line 16"/>
            <p:cNvSpPr>
              <a:spLocks noChangeShapeType="1"/>
            </p:cNvSpPr>
            <p:nvPr/>
          </p:nvSpPr>
          <p:spPr bwMode="auto">
            <a:xfrm>
              <a:off x="3504" y="2928"/>
              <a:ext cx="187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423" name="Text Box 17"/>
            <p:cNvSpPr txBox="1">
              <a:spLocks noChangeArrowheads="1"/>
            </p:cNvSpPr>
            <p:nvPr/>
          </p:nvSpPr>
          <p:spPr bwMode="auto">
            <a:xfrm>
              <a:off x="3456" y="1680"/>
              <a:ext cx="33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pPr>
                <a:spcBef>
                  <a:spcPct val="50000"/>
                </a:spcBef>
              </a:pPr>
              <a:r>
                <a:rPr lang="en-US" altLang="en-US"/>
                <a:t>p1</a:t>
              </a:r>
            </a:p>
          </p:txBody>
        </p:sp>
        <p:sp>
          <p:nvSpPr>
            <p:cNvPr id="59424" name="Text Box 18"/>
            <p:cNvSpPr txBox="1">
              <a:spLocks noChangeArrowheads="1"/>
            </p:cNvSpPr>
            <p:nvPr/>
          </p:nvSpPr>
          <p:spPr bwMode="auto">
            <a:xfrm>
              <a:off x="3456" y="2208"/>
              <a:ext cx="33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pPr>
                <a:spcBef>
                  <a:spcPct val="50000"/>
                </a:spcBef>
              </a:pPr>
              <a:r>
                <a:rPr lang="en-US" altLang="en-US"/>
                <a:t>p3</a:t>
              </a:r>
            </a:p>
          </p:txBody>
        </p:sp>
        <p:sp>
          <p:nvSpPr>
            <p:cNvPr id="59425" name="Text Box 19"/>
            <p:cNvSpPr txBox="1">
              <a:spLocks noChangeArrowheads="1"/>
            </p:cNvSpPr>
            <p:nvPr/>
          </p:nvSpPr>
          <p:spPr bwMode="auto">
            <a:xfrm>
              <a:off x="3456" y="2736"/>
              <a:ext cx="33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pPr>
                <a:spcBef>
                  <a:spcPct val="50000"/>
                </a:spcBef>
              </a:pPr>
              <a:r>
                <a:rPr lang="en-US" altLang="en-US"/>
                <a:t>p5</a:t>
              </a:r>
            </a:p>
          </p:txBody>
        </p:sp>
        <p:sp>
          <p:nvSpPr>
            <p:cNvPr id="59426" name="Text Box 20"/>
            <p:cNvSpPr txBox="1">
              <a:spLocks noChangeArrowheads="1"/>
            </p:cNvSpPr>
            <p:nvPr/>
          </p:nvSpPr>
          <p:spPr bwMode="auto">
            <a:xfrm>
              <a:off x="3456" y="2496"/>
              <a:ext cx="33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pPr>
                <a:spcBef>
                  <a:spcPct val="50000"/>
                </a:spcBef>
              </a:pPr>
              <a:r>
                <a:rPr lang="en-US" altLang="en-US"/>
                <a:t>p4</a:t>
              </a:r>
            </a:p>
          </p:txBody>
        </p:sp>
        <p:sp>
          <p:nvSpPr>
            <p:cNvPr id="59427" name="Text Box 21"/>
            <p:cNvSpPr txBox="1">
              <a:spLocks noChangeArrowheads="1"/>
            </p:cNvSpPr>
            <p:nvPr/>
          </p:nvSpPr>
          <p:spPr bwMode="auto">
            <a:xfrm>
              <a:off x="3456" y="1968"/>
              <a:ext cx="33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pPr>
                <a:spcBef>
                  <a:spcPct val="50000"/>
                </a:spcBef>
              </a:pPr>
              <a:r>
                <a:rPr lang="en-US" altLang="en-US"/>
                <a:t>p2</a:t>
              </a:r>
            </a:p>
          </p:txBody>
        </p:sp>
        <p:sp>
          <p:nvSpPr>
            <p:cNvPr id="59428" name="Text Box 22"/>
            <p:cNvSpPr txBox="1">
              <a:spLocks noChangeArrowheads="1"/>
            </p:cNvSpPr>
            <p:nvPr/>
          </p:nvSpPr>
          <p:spPr bwMode="auto">
            <a:xfrm>
              <a:off x="3744" y="1440"/>
              <a:ext cx="33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pPr>
                <a:spcBef>
                  <a:spcPct val="50000"/>
                </a:spcBef>
              </a:pPr>
              <a:r>
                <a:rPr lang="en-US" altLang="en-US"/>
                <a:t>p1</a:t>
              </a:r>
            </a:p>
          </p:txBody>
        </p:sp>
        <p:sp>
          <p:nvSpPr>
            <p:cNvPr id="59429" name="Text Box 23"/>
            <p:cNvSpPr txBox="1">
              <a:spLocks noChangeArrowheads="1"/>
            </p:cNvSpPr>
            <p:nvPr/>
          </p:nvSpPr>
          <p:spPr bwMode="auto">
            <a:xfrm>
              <a:off x="4032" y="1440"/>
              <a:ext cx="33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pPr>
                <a:spcBef>
                  <a:spcPct val="50000"/>
                </a:spcBef>
              </a:pPr>
              <a:r>
                <a:rPr lang="en-US" altLang="en-US"/>
                <a:t>p2</a:t>
              </a:r>
            </a:p>
          </p:txBody>
        </p:sp>
        <p:sp>
          <p:nvSpPr>
            <p:cNvPr id="59430" name="Text Box 24"/>
            <p:cNvSpPr txBox="1">
              <a:spLocks noChangeArrowheads="1"/>
            </p:cNvSpPr>
            <p:nvPr/>
          </p:nvSpPr>
          <p:spPr bwMode="auto">
            <a:xfrm>
              <a:off x="4368" y="1440"/>
              <a:ext cx="33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pPr>
                <a:spcBef>
                  <a:spcPct val="50000"/>
                </a:spcBef>
              </a:pPr>
              <a:r>
                <a:rPr lang="en-US" altLang="en-US"/>
                <a:t>p3</a:t>
              </a:r>
            </a:p>
          </p:txBody>
        </p:sp>
        <p:sp>
          <p:nvSpPr>
            <p:cNvPr id="59431" name="Text Box 25"/>
            <p:cNvSpPr txBox="1">
              <a:spLocks noChangeArrowheads="1"/>
            </p:cNvSpPr>
            <p:nvPr/>
          </p:nvSpPr>
          <p:spPr bwMode="auto">
            <a:xfrm>
              <a:off x="4704" y="1440"/>
              <a:ext cx="33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pPr>
                <a:spcBef>
                  <a:spcPct val="50000"/>
                </a:spcBef>
              </a:pPr>
              <a:r>
                <a:rPr lang="en-US" altLang="en-US"/>
                <a:t>p4</a:t>
              </a:r>
            </a:p>
          </p:txBody>
        </p:sp>
        <p:sp>
          <p:nvSpPr>
            <p:cNvPr id="59432" name="Text Box 26"/>
            <p:cNvSpPr txBox="1">
              <a:spLocks noChangeArrowheads="1"/>
            </p:cNvSpPr>
            <p:nvPr/>
          </p:nvSpPr>
          <p:spPr bwMode="auto">
            <a:xfrm>
              <a:off x="4944" y="1440"/>
              <a:ext cx="33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pPr>
                <a:spcBef>
                  <a:spcPct val="50000"/>
                </a:spcBef>
              </a:pPr>
              <a:r>
                <a:rPr lang="en-US" altLang="en-US"/>
                <a:t>p5</a:t>
              </a:r>
            </a:p>
          </p:txBody>
        </p:sp>
        <p:sp>
          <p:nvSpPr>
            <p:cNvPr id="59433" name="Text Box 27"/>
            <p:cNvSpPr txBox="1">
              <a:spLocks noChangeArrowheads="1"/>
            </p:cNvSpPr>
            <p:nvPr/>
          </p:nvSpPr>
          <p:spPr bwMode="auto">
            <a:xfrm>
              <a:off x="5280" y="1440"/>
              <a:ext cx="33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pPr>
                <a:spcBef>
                  <a:spcPct val="50000"/>
                </a:spcBef>
              </a:pPr>
              <a:r>
                <a:rPr lang="en-US" altLang="en-US" sz="1600"/>
                <a:t>. . .</a:t>
              </a:r>
            </a:p>
          </p:txBody>
        </p:sp>
        <p:sp>
          <p:nvSpPr>
            <p:cNvPr id="59434" name="Text Box 28"/>
            <p:cNvSpPr txBox="1">
              <a:spLocks noChangeArrowheads="1"/>
            </p:cNvSpPr>
            <p:nvPr/>
          </p:nvSpPr>
          <p:spPr bwMode="auto">
            <a:xfrm>
              <a:off x="3552" y="2976"/>
              <a:ext cx="336" cy="6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pPr>
                <a:spcBef>
                  <a:spcPct val="50000"/>
                </a:spcBef>
              </a:pPr>
              <a:r>
                <a:rPr lang="en-US" altLang="en-US" sz="1600"/>
                <a:t>.</a:t>
              </a:r>
            </a:p>
            <a:p>
              <a:pPr>
                <a:spcBef>
                  <a:spcPct val="50000"/>
                </a:spcBef>
              </a:pPr>
              <a:r>
                <a:rPr lang="en-US" altLang="en-US" sz="1600"/>
                <a:t>.</a:t>
              </a:r>
            </a:p>
            <a:p>
              <a:pPr>
                <a:spcBef>
                  <a:spcPct val="50000"/>
                </a:spcBef>
              </a:pPr>
              <a:r>
                <a:rPr lang="en-US" altLang="en-US" sz="1600"/>
                <a:t>.</a:t>
              </a:r>
            </a:p>
          </p:txBody>
        </p:sp>
      </p:grpSp>
      <p:sp>
        <p:nvSpPr>
          <p:cNvPr id="59397" name="Line 29"/>
          <p:cNvSpPr>
            <a:spLocks noChangeShapeType="1"/>
          </p:cNvSpPr>
          <p:nvPr/>
        </p:nvSpPr>
        <p:spPr bwMode="auto">
          <a:xfrm>
            <a:off x="2209800" y="2057400"/>
            <a:ext cx="1066800" cy="0"/>
          </a:xfrm>
          <a:prstGeom prst="line">
            <a:avLst/>
          </a:prstGeom>
          <a:noFill/>
          <a:ln w="2540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59398" name="Text Box 30"/>
          <p:cNvSpPr txBox="1">
            <a:spLocks noChangeArrowheads="1"/>
          </p:cNvSpPr>
          <p:nvPr/>
        </p:nvSpPr>
        <p:spPr bwMode="auto">
          <a:xfrm>
            <a:off x="2209800" y="1600200"/>
            <a:ext cx="14478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pPr>
              <a:spcBef>
                <a:spcPct val="50000"/>
              </a:spcBef>
            </a:pPr>
            <a:r>
              <a:rPr lang="en-US" altLang="en-US" sz="1600"/>
              <a:t>Similarity?</a:t>
            </a:r>
          </a:p>
        </p:txBody>
      </p:sp>
      <p:sp>
        <p:nvSpPr>
          <p:cNvPr id="59399" name="Rectangle 31"/>
          <p:cNvSpPr>
            <a:spLocks noChangeArrowheads="1"/>
          </p:cNvSpPr>
          <p:nvPr/>
        </p:nvSpPr>
        <p:spPr bwMode="auto">
          <a:xfrm>
            <a:off x="381000" y="3200400"/>
            <a:ext cx="5791200" cy="312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lstStyle>
            <a:lvl1pPr marL="342900" indent="-342900">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pPr>
              <a:spcBef>
                <a:spcPts val="200"/>
              </a:spcBef>
              <a:spcAft>
                <a:spcPts val="200"/>
              </a:spcAft>
              <a:buClr>
                <a:srgbClr val="0C7B9C"/>
              </a:buClr>
              <a:buSzPct val="75000"/>
              <a:buFont typeface="Monotype Sorts" pitchFamily="2" charset="2"/>
              <a:buChar char="l"/>
            </a:pPr>
            <a:r>
              <a:rPr lang="en-US" altLang="en-US" sz="2400" b="0"/>
              <a:t>MIN</a:t>
            </a:r>
          </a:p>
          <a:p>
            <a:pPr>
              <a:spcBef>
                <a:spcPts val="200"/>
              </a:spcBef>
              <a:spcAft>
                <a:spcPts val="200"/>
              </a:spcAft>
              <a:buClr>
                <a:srgbClr val="0C7B9C"/>
              </a:buClr>
              <a:buSzPct val="75000"/>
              <a:buFont typeface="Monotype Sorts" pitchFamily="2" charset="2"/>
              <a:buChar char="l"/>
            </a:pPr>
            <a:r>
              <a:rPr lang="en-US" altLang="en-US" sz="2400" b="0"/>
              <a:t>MAX</a:t>
            </a:r>
          </a:p>
          <a:p>
            <a:pPr>
              <a:spcBef>
                <a:spcPts val="200"/>
              </a:spcBef>
              <a:spcAft>
                <a:spcPts val="200"/>
              </a:spcAft>
              <a:buClr>
                <a:srgbClr val="0C7B9C"/>
              </a:buClr>
              <a:buSzPct val="75000"/>
              <a:buFont typeface="Monotype Sorts" pitchFamily="2" charset="2"/>
              <a:buChar char="l"/>
            </a:pPr>
            <a:r>
              <a:rPr lang="en-US" altLang="en-US" sz="2400" b="0"/>
              <a:t>Group Average</a:t>
            </a:r>
          </a:p>
          <a:p>
            <a:pPr>
              <a:spcBef>
                <a:spcPts val="200"/>
              </a:spcBef>
              <a:spcAft>
                <a:spcPts val="200"/>
              </a:spcAft>
              <a:buClr>
                <a:srgbClr val="0C7B9C"/>
              </a:buClr>
              <a:buSzPct val="75000"/>
              <a:buFont typeface="Monotype Sorts" pitchFamily="2" charset="2"/>
              <a:buChar char="l"/>
            </a:pPr>
            <a:r>
              <a:rPr lang="en-US" altLang="en-US" sz="2400" b="0"/>
              <a:t>Distance Between Centroids</a:t>
            </a:r>
          </a:p>
          <a:p>
            <a:pPr>
              <a:spcBef>
                <a:spcPts val="200"/>
              </a:spcBef>
              <a:spcAft>
                <a:spcPts val="200"/>
              </a:spcAft>
              <a:buClr>
                <a:srgbClr val="0C7B9C"/>
              </a:buClr>
              <a:buSzPct val="75000"/>
              <a:buFont typeface="Monotype Sorts" pitchFamily="2" charset="2"/>
              <a:buChar char="l"/>
            </a:pPr>
            <a:r>
              <a:rPr lang="en-US" altLang="en-US" sz="2400" b="0"/>
              <a:t>Other methods driven by an objective function</a:t>
            </a:r>
          </a:p>
          <a:p>
            <a:pPr lvl="1">
              <a:spcBef>
                <a:spcPts val="200"/>
              </a:spcBef>
              <a:spcAft>
                <a:spcPts val="200"/>
              </a:spcAft>
              <a:buClr>
                <a:srgbClr val="0C7B9C"/>
              </a:buClr>
              <a:buSzPct val="100000"/>
              <a:buFont typeface="Arial" charset="0"/>
              <a:buChar char="–"/>
            </a:pPr>
            <a:r>
              <a:rPr lang="en-US" altLang="en-US" sz="2000" b="0"/>
              <a:t>Ward’s Method uses squared error</a:t>
            </a:r>
            <a:endParaRPr lang="en-US" altLang="en-US" sz="2400" b="0"/>
          </a:p>
        </p:txBody>
      </p:sp>
      <p:sp>
        <p:nvSpPr>
          <p:cNvPr id="59400" name="Freeform 32" descr="5%"/>
          <p:cNvSpPr>
            <a:spLocks/>
          </p:cNvSpPr>
          <p:nvPr/>
        </p:nvSpPr>
        <p:spPr bwMode="auto">
          <a:xfrm rot="-5400000">
            <a:off x="462757" y="1289843"/>
            <a:ext cx="1828800" cy="1382713"/>
          </a:xfrm>
          <a:custGeom>
            <a:avLst/>
            <a:gdLst>
              <a:gd name="T0" fmla="*/ 2147483647 w 598"/>
              <a:gd name="T1" fmla="*/ 2147483647 h 652"/>
              <a:gd name="T2" fmla="*/ 2147483647 w 598"/>
              <a:gd name="T3" fmla="*/ 0 h 652"/>
              <a:gd name="T4" fmla="*/ 2147483647 w 598"/>
              <a:gd name="T5" fmla="*/ 2147483647 h 652"/>
              <a:gd name="T6" fmla="*/ 2147483647 w 598"/>
              <a:gd name="T7" fmla="*/ 2147483647 h 652"/>
              <a:gd name="T8" fmla="*/ 2147483647 w 598"/>
              <a:gd name="T9" fmla="*/ 2147483647 h 652"/>
              <a:gd name="T10" fmla="*/ 2147483647 w 598"/>
              <a:gd name="T11" fmla="*/ 2147483647 h 652"/>
              <a:gd name="T12" fmla="*/ 2147483647 w 598"/>
              <a:gd name="T13" fmla="*/ 2147483647 h 652"/>
              <a:gd name="T14" fmla="*/ 2147483647 w 598"/>
              <a:gd name="T15" fmla="*/ 2147483647 h 652"/>
              <a:gd name="T16" fmla="*/ 2147483647 w 598"/>
              <a:gd name="T17" fmla="*/ 2147483647 h 652"/>
              <a:gd name="T18" fmla="*/ 2147483647 w 598"/>
              <a:gd name="T19" fmla="*/ 2147483647 h 652"/>
              <a:gd name="T20" fmla="*/ 2147483647 w 598"/>
              <a:gd name="T21" fmla="*/ 2147483647 h 652"/>
              <a:gd name="T22" fmla="*/ 2147483647 w 598"/>
              <a:gd name="T23" fmla="*/ 2147483647 h 652"/>
              <a:gd name="T24" fmla="*/ 2147483647 w 598"/>
              <a:gd name="T25" fmla="*/ 2147483647 h 652"/>
              <a:gd name="T26" fmla="*/ 2147483647 w 598"/>
              <a:gd name="T27" fmla="*/ 2147483647 h 652"/>
              <a:gd name="T28" fmla="*/ 2147483647 w 598"/>
              <a:gd name="T29" fmla="*/ 2147483647 h 652"/>
              <a:gd name="T30" fmla="*/ 2147483647 w 598"/>
              <a:gd name="T31" fmla="*/ 2147483647 h 652"/>
              <a:gd name="T32" fmla="*/ 2147483647 w 598"/>
              <a:gd name="T33" fmla="*/ 2147483647 h 652"/>
              <a:gd name="T34" fmla="*/ 2147483647 w 598"/>
              <a:gd name="T35" fmla="*/ 2147483647 h 652"/>
              <a:gd name="T36" fmla="*/ 2147483647 w 598"/>
              <a:gd name="T37" fmla="*/ 2147483647 h 652"/>
              <a:gd name="T38" fmla="*/ 2147483647 w 598"/>
              <a:gd name="T39" fmla="*/ 2147483647 h 652"/>
              <a:gd name="T40" fmla="*/ 2147483647 w 598"/>
              <a:gd name="T41" fmla="*/ 2147483647 h 652"/>
              <a:gd name="T42" fmla="*/ 2147483647 w 598"/>
              <a:gd name="T43" fmla="*/ 2147483647 h 652"/>
              <a:gd name="T44" fmla="*/ 2147483647 w 598"/>
              <a:gd name="T45" fmla="*/ 2147483647 h 652"/>
              <a:gd name="T46" fmla="*/ 2147483647 w 598"/>
              <a:gd name="T47" fmla="*/ 2147483647 h 652"/>
              <a:gd name="T48" fmla="*/ 2147483647 w 598"/>
              <a:gd name="T49" fmla="*/ 2147483647 h 65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598"/>
              <a:gd name="T76" fmla="*/ 0 h 652"/>
              <a:gd name="T77" fmla="*/ 598 w 598"/>
              <a:gd name="T78" fmla="*/ 652 h 65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598" h="652">
                <a:moveTo>
                  <a:pt x="433" y="69"/>
                </a:moveTo>
                <a:cubicBezTo>
                  <a:pt x="379" y="31"/>
                  <a:pt x="310" y="21"/>
                  <a:pt x="248" y="0"/>
                </a:cubicBezTo>
                <a:cubicBezTo>
                  <a:pt x="195" y="7"/>
                  <a:pt x="192" y="10"/>
                  <a:pt x="152" y="34"/>
                </a:cubicBezTo>
                <a:cubicBezTo>
                  <a:pt x="144" y="57"/>
                  <a:pt x="132" y="73"/>
                  <a:pt x="125" y="96"/>
                </a:cubicBezTo>
                <a:cubicBezTo>
                  <a:pt x="133" y="189"/>
                  <a:pt x="154" y="159"/>
                  <a:pt x="70" y="172"/>
                </a:cubicBezTo>
                <a:cubicBezTo>
                  <a:pt x="63" y="173"/>
                  <a:pt x="56" y="176"/>
                  <a:pt x="49" y="178"/>
                </a:cubicBezTo>
                <a:cubicBezTo>
                  <a:pt x="29" y="209"/>
                  <a:pt x="39" y="188"/>
                  <a:pt x="29" y="220"/>
                </a:cubicBezTo>
                <a:cubicBezTo>
                  <a:pt x="25" y="234"/>
                  <a:pt x="15" y="261"/>
                  <a:pt x="15" y="261"/>
                </a:cubicBezTo>
                <a:cubicBezTo>
                  <a:pt x="18" y="302"/>
                  <a:pt x="0" y="355"/>
                  <a:pt x="29" y="384"/>
                </a:cubicBezTo>
                <a:cubicBezTo>
                  <a:pt x="46" y="401"/>
                  <a:pt x="97" y="412"/>
                  <a:pt x="97" y="412"/>
                </a:cubicBezTo>
                <a:cubicBezTo>
                  <a:pt x="92" y="438"/>
                  <a:pt x="84" y="462"/>
                  <a:pt x="77" y="487"/>
                </a:cubicBezTo>
                <a:cubicBezTo>
                  <a:pt x="79" y="523"/>
                  <a:pt x="71" y="585"/>
                  <a:pt x="104" y="617"/>
                </a:cubicBezTo>
                <a:cubicBezTo>
                  <a:pt x="121" y="634"/>
                  <a:pt x="144" y="638"/>
                  <a:pt x="166" y="645"/>
                </a:cubicBezTo>
                <a:cubicBezTo>
                  <a:pt x="173" y="647"/>
                  <a:pt x="186" y="652"/>
                  <a:pt x="186" y="652"/>
                </a:cubicBezTo>
                <a:cubicBezTo>
                  <a:pt x="214" y="643"/>
                  <a:pt x="224" y="628"/>
                  <a:pt x="241" y="604"/>
                </a:cubicBezTo>
                <a:cubicBezTo>
                  <a:pt x="276" y="626"/>
                  <a:pt x="311" y="642"/>
                  <a:pt x="351" y="652"/>
                </a:cubicBezTo>
                <a:cubicBezTo>
                  <a:pt x="400" y="644"/>
                  <a:pt x="419" y="631"/>
                  <a:pt x="447" y="590"/>
                </a:cubicBezTo>
                <a:cubicBezTo>
                  <a:pt x="467" y="531"/>
                  <a:pt x="403" y="553"/>
                  <a:pt x="522" y="542"/>
                </a:cubicBezTo>
                <a:cubicBezTo>
                  <a:pt x="555" y="520"/>
                  <a:pt x="557" y="482"/>
                  <a:pt x="570" y="446"/>
                </a:cubicBezTo>
                <a:cubicBezTo>
                  <a:pt x="561" y="418"/>
                  <a:pt x="562" y="408"/>
                  <a:pt x="536" y="391"/>
                </a:cubicBezTo>
                <a:cubicBezTo>
                  <a:pt x="512" y="355"/>
                  <a:pt x="529" y="362"/>
                  <a:pt x="563" y="350"/>
                </a:cubicBezTo>
                <a:cubicBezTo>
                  <a:pt x="595" y="303"/>
                  <a:pt x="586" y="325"/>
                  <a:pt x="598" y="288"/>
                </a:cubicBezTo>
                <a:cubicBezTo>
                  <a:pt x="596" y="271"/>
                  <a:pt x="597" y="218"/>
                  <a:pt x="584" y="192"/>
                </a:cubicBezTo>
                <a:cubicBezTo>
                  <a:pt x="560" y="146"/>
                  <a:pt x="494" y="112"/>
                  <a:pt x="447" y="96"/>
                </a:cubicBezTo>
                <a:cubicBezTo>
                  <a:pt x="437" y="93"/>
                  <a:pt x="438" y="78"/>
                  <a:pt x="433" y="69"/>
                </a:cubicBezTo>
                <a:close/>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9401" name="Oval 33"/>
          <p:cNvSpPr>
            <a:spLocks noChangeArrowheads="1"/>
          </p:cNvSpPr>
          <p:nvPr/>
        </p:nvSpPr>
        <p:spPr bwMode="auto">
          <a:xfrm rot="-5400000">
            <a:off x="1752600" y="2209800"/>
            <a:ext cx="76200" cy="76200"/>
          </a:xfrm>
          <a:prstGeom prst="ellipse">
            <a:avLst/>
          </a:prstGeom>
          <a:solidFill>
            <a:schemeClr val="tx1"/>
          </a:solidFill>
          <a:ln w="12700">
            <a:solidFill>
              <a:schemeClr val="tx1"/>
            </a:solidFill>
            <a:round/>
            <a:headEnd/>
            <a:tailEnd/>
          </a:ln>
        </p:spPr>
        <p:txBody>
          <a:bodyPr wrap="none" anchor="ct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endParaRPr lang="en-US" altLang="en-US"/>
          </a:p>
        </p:txBody>
      </p:sp>
      <p:sp>
        <p:nvSpPr>
          <p:cNvPr id="59402" name="Oval 34"/>
          <p:cNvSpPr>
            <a:spLocks noChangeArrowheads="1"/>
          </p:cNvSpPr>
          <p:nvPr/>
        </p:nvSpPr>
        <p:spPr bwMode="auto">
          <a:xfrm rot="-5400000">
            <a:off x="1676400" y="1447800"/>
            <a:ext cx="76200" cy="76200"/>
          </a:xfrm>
          <a:prstGeom prst="ellipse">
            <a:avLst/>
          </a:prstGeom>
          <a:solidFill>
            <a:schemeClr val="tx1"/>
          </a:solidFill>
          <a:ln w="12700">
            <a:solidFill>
              <a:schemeClr val="tx1"/>
            </a:solidFill>
            <a:round/>
            <a:headEnd/>
            <a:tailEnd/>
          </a:ln>
        </p:spPr>
        <p:txBody>
          <a:bodyPr wrap="none" anchor="ct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endParaRPr lang="en-US" altLang="en-US"/>
          </a:p>
        </p:txBody>
      </p:sp>
      <p:sp>
        <p:nvSpPr>
          <p:cNvPr id="59403" name="Oval 35"/>
          <p:cNvSpPr>
            <a:spLocks noChangeArrowheads="1"/>
          </p:cNvSpPr>
          <p:nvPr/>
        </p:nvSpPr>
        <p:spPr bwMode="auto">
          <a:xfrm rot="-5400000">
            <a:off x="838200" y="1905000"/>
            <a:ext cx="76200" cy="76200"/>
          </a:xfrm>
          <a:prstGeom prst="ellipse">
            <a:avLst/>
          </a:prstGeom>
          <a:solidFill>
            <a:schemeClr val="tx1"/>
          </a:solidFill>
          <a:ln w="12700">
            <a:solidFill>
              <a:schemeClr val="tx1"/>
            </a:solidFill>
            <a:round/>
            <a:headEnd/>
            <a:tailEnd/>
          </a:ln>
        </p:spPr>
        <p:txBody>
          <a:bodyPr wrap="none" anchor="ct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endParaRPr lang="en-US" altLang="en-US"/>
          </a:p>
        </p:txBody>
      </p:sp>
      <p:sp>
        <p:nvSpPr>
          <p:cNvPr id="59404" name="Oval 36"/>
          <p:cNvSpPr>
            <a:spLocks noChangeArrowheads="1"/>
          </p:cNvSpPr>
          <p:nvPr/>
        </p:nvSpPr>
        <p:spPr bwMode="auto">
          <a:xfrm rot="-5400000">
            <a:off x="1903413" y="1751013"/>
            <a:ext cx="76200" cy="76200"/>
          </a:xfrm>
          <a:prstGeom prst="ellipse">
            <a:avLst/>
          </a:prstGeom>
          <a:solidFill>
            <a:schemeClr val="tx1"/>
          </a:solidFill>
          <a:ln w="12700">
            <a:solidFill>
              <a:schemeClr val="tx1"/>
            </a:solidFill>
            <a:round/>
            <a:headEnd/>
            <a:tailEnd/>
          </a:ln>
        </p:spPr>
        <p:txBody>
          <a:bodyPr wrap="none" anchor="ct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endParaRPr lang="en-US" altLang="en-US"/>
          </a:p>
        </p:txBody>
      </p:sp>
      <p:sp>
        <p:nvSpPr>
          <p:cNvPr id="59405" name="Freeform 37" descr="5%"/>
          <p:cNvSpPr>
            <a:spLocks/>
          </p:cNvSpPr>
          <p:nvPr/>
        </p:nvSpPr>
        <p:spPr bwMode="auto">
          <a:xfrm rot="5400000" flipV="1">
            <a:off x="3352800" y="1143000"/>
            <a:ext cx="1828800" cy="1676400"/>
          </a:xfrm>
          <a:custGeom>
            <a:avLst/>
            <a:gdLst>
              <a:gd name="T0" fmla="*/ 2147483647 w 598"/>
              <a:gd name="T1" fmla="*/ 2147483647 h 652"/>
              <a:gd name="T2" fmla="*/ 2147483647 w 598"/>
              <a:gd name="T3" fmla="*/ 0 h 652"/>
              <a:gd name="T4" fmla="*/ 2147483647 w 598"/>
              <a:gd name="T5" fmla="*/ 2147483647 h 652"/>
              <a:gd name="T6" fmla="*/ 2147483647 w 598"/>
              <a:gd name="T7" fmla="*/ 2147483647 h 652"/>
              <a:gd name="T8" fmla="*/ 2147483647 w 598"/>
              <a:gd name="T9" fmla="*/ 2147483647 h 652"/>
              <a:gd name="T10" fmla="*/ 2147483647 w 598"/>
              <a:gd name="T11" fmla="*/ 2147483647 h 652"/>
              <a:gd name="T12" fmla="*/ 2147483647 w 598"/>
              <a:gd name="T13" fmla="*/ 2147483647 h 652"/>
              <a:gd name="T14" fmla="*/ 2147483647 w 598"/>
              <a:gd name="T15" fmla="*/ 2147483647 h 652"/>
              <a:gd name="T16" fmla="*/ 2147483647 w 598"/>
              <a:gd name="T17" fmla="*/ 2147483647 h 652"/>
              <a:gd name="T18" fmla="*/ 2147483647 w 598"/>
              <a:gd name="T19" fmla="*/ 2147483647 h 652"/>
              <a:gd name="T20" fmla="*/ 2147483647 w 598"/>
              <a:gd name="T21" fmla="*/ 2147483647 h 652"/>
              <a:gd name="T22" fmla="*/ 2147483647 w 598"/>
              <a:gd name="T23" fmla="*/ 2147483647 h 652"/>
              <a:gd name="T24" fmla="*/ 2147483647 w 598"/>
              <a:gd name="T25" fmla="*/ 2147483647 h 652"/>
              <a:gd name="T26" fmla="*/ 2147483647 w 598"/>
              <a:gd name="T27" fmla="*/ 2147483647 h 652"/>
              <a:gd name="T28" fmla="*/ 2147483647 w 598"/>
              <a:gd name="T29" fmla="*/ 2147483647 h 652"/>
              <a:gd name="T30" fmla="*/ 2147483647 w 598"/>
              <a:gd name="T31" fmla="*/ 2147483647 h 652"/>
              <a:gd name="T32" fmla="*/ 2147483647 w 598"/>
              <a:gd name="T33" fmla="*/ 2147483647 h 652"/>
              <a:gd name="T34" fmla="*/ 2147483647 w 598"/>
              <a:gd name="T35" fmla="*/ 2147483647 h 652"/>
              <a:gd name="T36" fmla="*/ 2147483647 w 598"/>
              <a:gd name="T37" fmla="*/ 2147483647 h 652"/>
              <a:gd name="T38" fmla="*/ 2147483647 w 598"/>
              <a:gd name="T39" fmla="*/ 2147483647 h 652"/>
              <a:gd name="T40" fmla="*/ 2147483647 w 598"/>
              <a:gd name="T41" fmla="*/ 2147483647 h 652"/>
              <a:gd name="T42" fmla="*/ 2147483647 w 598"/>
              <a:gd name="T43" fmla="*/ 2147483647 h 652"/>
              <a:gd name="T44" fmla="*/ 2147483647 w 598"/>
              <a:gd name="T45" fmla="*/ 2147483647 h 652"/>
              <a:gd name="T46" fmla="*/ 2147483647 w 598"/>
              <a:gd name="T47" fmla="*/ 2147483647 h 652"/>
              <a:gd name="T48" fmla="*/ 2147483647 w 598"/>
              <a:gd name="T49" fmla="*/ 2147483647 h 65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598"/>
              <a:gd name="T76" fmla="*/ 0 h 652"/>
              <a:gd name="T77" fmla="*/ 598 w 598"/>
              <a:gd name="T78" fmla="*/ 652 h 65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598" h="652">
                <a:moveTo>
                  <a:pt x="433" y="69"/>
                </a:moveTo>
                <a:cubicBezTo>
                  <a:pt x="379" y="31"/>
                  <a:pt x="310" y="21"/>
                  <a:pt x="248" y="0"/>
                </a:cubicBezTo>
                <a:cubicBezTo>
                  <a:pt x="195" y="7"/>
                  <a:pt x="192" y="10"/>
                  <a:pt x="152" y="34"/>
                </a:cubicBezTo>
                <a:cubicBezTo>
                  <a:pt x="144" y="57"/>
                  <a:pt x="132" y="73"/>
                  <a:pt x="125" y="96"/>
                </a:cubicBezTo>
                <a:cubicBezTo>
                  <a:pt x="133" y="189"/>
                  <a:pt x="154" y="159"/>
                  <a:pt x="70" y="172"/>
                </a:cubicBezTo>
                <a:cubicBezTo>
                  <a:pt x="63" y="173"/>
                  <a:pt x="56" y="176"/>
                  <a:pt x="49" y="178"/>
                </a:cubicBezTo>
                <a:cubicBezTo>
                  <a:pt x="29" y="209"/>
                  <a:pt x="39" y="188"/>
                  <a:pt x="29" y="220"/>
                </a:cubicBezTo>
                <a:cubicBezTo>
                  <a:pt x="25" y="234"/>
                  <a:pt x="15" y="261"/>
                  <a:pt x="15" y="261"/>
                </a:cubicBezTo>
                <a:cubicBezTo>
                  <a:pt x="18" y="302"/>
                  <a:pt x="0" y="355"/>
                  <a:pt x="29" y="384"/>
                </a:cubicBezTo>
                <a:cubicBezTo>
                  <a:pt x="46" y="401"/>
                  <a:pt x="97" y="412"/>
                  <a:pt x="97" y="412"/>
                </a:cubicBezTo>
                <a:cubicBezTo>
                  <a:pt x="92" y="438"/>
                  <a:pt x="84" y="462"/>
                  <a:pt x="77" y="487"/>
                </a:cubicBezTo>
                <a:cubicBezTo>
                  <a:pt x="79" y="523"/>
                  <a:pt x="71" y="585"/>
                  <a:pt x="104" y="617"/>
                </a:cubicBezTo>
                <a:cubicBezTo>
                  <a:pt x="121" y="634"/>
                  <a:pt x="144" y="638"/>
                  <a:pt x="166" y="645"/>
                </a:cubicBezTo>
                <a:cubicBezTo>
                  <a:pt x="173" y="647"/>
                  <a:pt x="186" y="652"/>
                  <a:pt x="186" y="652"/>
                </a:cubicBezTo>
                <a:cubicBezTo>
                  <a:pt x="214" y="643"/>
                  <a:pt x="224" y="628"/>
                  <a:pt x="241" y="604"/>
                </a:cubicBezTo>
                <a:cubicBezTo>
                  <a:pt x="276" y="626"/>
                  <a:pt x="311" y="642"/>
                  <a:pt x="351" y="652"/>
                </a:cubicBezTo>
                <a:cubicBezTo>
                  <a:pt x="400" y="644"/>
                  <a:pt x="419" y="631"/>
                  <a:pt x="447" y="590"/>
                </a:cubicBezTo>
                <a:cubicBezTo>
                  <a:pt x="467" y="531"/>
                  <a:pt x="403" y="553"/>
                  <a:pt x="522" y="542"/>
                </a:cubicBezTo>
                <a:cubicBezTo>
                  <a:pt x="555" y="520"/>
                  <a:pt x="557" y="482"/>
                  <a:pt x="570" y="446"/>
                </a:cubicBezTo>
                <a:cubicBezTo>
                  <a:pt x="561" y="418"/>
                  <a:pt x="562" y="408"/>
                  <a:pt x="536" y="391"/>
                </a:cubicBezTo>
                <a:cubicBezTo>
                  <a:pt x="512" y="355"/>
                  <a:pt x="529" y="362"/>
                  <a:pt x="563" y="350"/>
                </a:cubicBezTo>
                <a:cubicBezTo>
                  <a:pt x="595" y="303"/>
                  <a:pt x="586" y="325"/>
                  <a:pt x="598" y="288"/>
                </a:cubicBezTo>
                <a:cubicBezTo>
                  <a:pt x="596" y="271"/>
                  <a:pt x="597" y="218"/>
                  <a:pt x="584" y="192"/>
                </a:cubicBezTo>
                <a:cubicBezTo>
                  <a:pt x="560" y="146"/>
                  <a:pt x="494" y="112"/>
                  <a:pt x="447" y="96"/>
                </a:cubicBezTo>
                <a:cubicBezTo>
                  <a:pt x="437" y="93"/>
                  <a:pt x="438" y="78"/>
                  <a:pt x="433" y="69"/>
                </a:cubicBezTo>
                <a:close/>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9406" name="Oval 38"/>
          <p:cNvSpPr>
            <a:spLocks noChangeArrowheads="1"/>
          </p:cNvSpPr>
          <p:nvPr/>
        </p:nvSpPr>
        <p:spPr bwMode="auto">
          <a:xfrm rot="5400000" flipV="1">
            <a:off x="4876800" y="1600200"/>
            <a:ext cx="76200" cy="76200"/>
          </a:xfrm>
          <a:prstGeom prst="ellipse">
            <a:avLst/>
          </a:prstGeom>
          <a:solidFill>
            <a:schemeClr val="tx1"/>
          </a:solidFill>
          <a:ln w="12700">
            <a:solidFill>
              <a:schemeClr val="tx1"/>
            </a:solidFill>
            <a:round/>
            <a:headEnd/>
            <a:tailEnd/>
          </a:ln>
        </p:spPr>
        <p:txBody>
          <a:bodyPr wrap="none" anchor="ct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endParaRPr lang="en-US" altLang="en-US"/>
          </a:p>
        </p:txBody>
      </p:sp>
      <p:sp>
        <p:nvSpPr>
          <p:cNvPr id="59407" name="Oval 39"/>
          <p:cNvSpPr>
            <a:spLocks noChangeArrowheads="1"/>
          </p:cNvSpPr>
          <p:nvPr/>
        </p:nvSpPr>
        <p:spPr bwMode="auto">
          <a:xfrm rot="5400000" flipV="1">
            <a:off x="3516313" y="1598613"/>
            <a:ext cx="76200" cy="76200"/>
          </a:xfrm>
          <a:prstGeom prst="ellipse">
            <a:avLst/>
          </a:prstGeom>
          <a:solidFill>
            <a:schemeClr val="tx1"/>
          </a:solidFill>
          <a:ln w="12700">
            <a:solidFill>
              <a:schemeClr val="tx1"/>
            </a:solidFill>
            <a:round/>
            <a:headEnd/>
            <a:tailEnd/>
          </a:ln>
        </p:spPr>
        <p:txBody>
          <a:bodyPr wrap="none" anchor="ct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endParaRPr lang="en-US" altLang="en-US"/>
          </a:p>
        </p:txBody>
      </p:sp>
      <p:sp>
        <p:nvSpPr>
          <p:cNvPr id="59408" name="Oval 40"/>
          <p:cNvSpPr>
            <a:spLocks noChangeArrowheads="1"/>
          </p:cNvSpPr>
          <p:nvPr/>
        </p:nvSpPr>
        <p:spPr bwMode="auto">
          <a:xfrm rot="5400000" flipV="1">
            <a:off x="4038600" y="2209800"/>
            <a:ext cx="76200" cy="76200"/>
          </a:xfrm>
          <a:prstGeom prst="ellipse">
            <a:avLst/>
          </a:prstGeom>
          <a:solidFill>
            <a:schemeClr val="tx1"/>
          </a:solidFill>
          <a:ln w="12700">
            <a:solidFill>
              <a:schemeClr val="tx1"/>
            </a:solidFill>
            <a:round/>
            <a:headEnd/>
            <a:tailEnd/>
          </a:ln>
        </p:spPr>
        <p:txBody>
          <a:bodyPr wrap="none" anchor="ct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endParaRPr lang="en-US" altLang="en-US"/>
          </a:p>
        </p:txBody>
      </p:sp>
      <p:sp>
        <p:nvSpPr>
          <p:cNvPr id="59409" name="Oval 41"/>
          <p:cNvSpPr>
            <a:spLocks noChangeArrowheads="1"/>
          </p:cNvSpPr>
          <p:nvPr/>
        </p:nvSpPr>
        <p:spPr bwMode="auto">
          <a:xfrm rot="5400000" flipV="1">
            <a:off x="4038600" y="1219200"/>
            <a:ext cx="76200" cy="76200"/>
          </a:xfrm>
          <a:prstGeom prst="ellipse">
            <a:avLst/>
          </a:prstGeom>
          <a:solidFill>
            <a:schemeClr val="tx1"/>
          </a:solidFill>
          <a:ln w="12700">
            <a:solidFill>
              <a:schemeClr val="tx1"/>
            </a:solidFill>
            <a:round/>
            <a:headEnd/>
            <a:tailEnd/>
          </a:ln>
        </p:spPr>
        <p:txBody>
          <a:bodyPr wrap="none" anchor="ct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endParaRPr lang="en-US" altLang="en-US"/>
          </a:p>
        </p:txBody>
      </p:sp>
      <p:sp>
        <p:nvSpPr>
          <p:cNvPr id="59410" name="Text Box 42"/>
          <p:cNvSpPr txBox="1">
            <a:spLocks noChangeArrowheads="1"/>
          </p:cNvSpPr>
          <p:nvPr/>
        </p:nvSpPr>
        <p:spPr bwMode="auto">
          <a:xfrm>
            <a:off x="5943600" y="4343400"/>
            <a:ext cx="2514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pPr>
              <a:spcBef>
                <a:spcPct val="50000"/>
              </a:spcBef>
            </a:pPr>
            <a:r>
              <a:rPr lang="en-US" altLang="en-US" sz="2000"/>
              <a:t>Proximity Matrix</a:t>
            </a:r>
          </a:p>
        </p:txBody>
      </p:sp>
    </p:spTree>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a:xfrm>
            <a:off x="381000" y="152400"/>
            <a:ext cx="8280400" cy="552450"/>
          </a:xfrm>
        </p:spPr>
        <p:txBody>
          <a:bodyPr/>
          <a:lstStyle/>
          <a:p>
            <a:r>
              <a:rPr lang="en-US" altLang="en-US" sz="2800"/>
              <a:t>How to Define Inter-Cluster Similarity</a:t>
            </a:r>
          </a:p>
        </p:txBody>
      </p:sp>
      <p:sp>
        <p:nvSpPr>
          <p:cNvPr id="60419" name="Rectangle 3"/>
          <p:cNvSpPr>
            <a:spLocks noGrp="1" noChangeArrowheads="1"/>
          </p:cNvSpPr>
          <p:nvPr>
            <p:ph type="body" idx="1"/>
          </p:nvPr>
        </p:nvSpPr>
        <p:spPr>
          <a:xfrm>
            <a:off x="639763" y="2344738"/>
            <a:ext cx="4800600" cy="3303587"/>
          </a:xfrm>
        </p:spPr>
        <p:txBody>
          <a:bodyPr/>
          <a:lstStyle/>
          <a:p>
            <a:pPr marL="990600" lvl="1" indent="-533400">
              <a:lnSpc>
                <a:spcPct val="90000"/>
              </a:lnSpc>
              <a:spcBef>
                <a:spcPct val="20000"/>
              </a:spcBef>
              <a:buFont typeface="Arial" charset="0"/>
              <a:buNone/>
            </a:pPr>
            <a:r>
              <a:rPr lang="en-US" altLang="en-US" sz="1000"/>
              <a:t> </a:t>
            </a:r>
          </a:p>
        </p:txBody>
      </p:sp>
      <p:grpSp>
        <p:nvGrpSpPr>
          <p:cNvPr id="60420" name="Group 4"/>
          <p:cNvGrpSpPr>
            <a:grpSpLocks/>
          </p:cNvGrpSpPr>
          <p:nvPr/>
        </p:nvGrpSpPr>
        <p:grpSpPr bwMode="auto">
          <a:xfrm>
            <a:off x="5486400" y="1066800"/>
            <a:ext cx="3429000" cy="3508375"/>
            <a:chOff x="3456" y="1440"/>
            <a:chExt cx="2160" cy="2210"/>
          </a:xfrm>
        </p:grpSpPr>
        <p:sp>
          <p:nvSpPr>
            <p:cNvPr id="60434" name="Line 5"/>
            <p:cNvSpPr>
              <a:spLocks noChangeShapeType="1"/>
            </p:cNvSpPr>
            <p:nvPr/>
          </p:nvSpPr>
          <p:spPr bwMode="auto">
            <a:xfrm>
              <a:off x="3696" y="1440"/>
              <a:ext cx="0" cy="168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435" name="Line 6"/>
            <p:cNvSpPr>
              <a:spLocks noChangeShapeType="1"/>
            </p:cNvSpPr>
            <p:nvPr/>
          </p:nvSpPr>
          <p:spPr bwMode="auto">
            <a:xfrm>
              <a:off x="3504" y="1632"/>
              <a:ext cx="187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436" name="Line 7"/>
            <p:cNvSpPr>
              <a:spLocks noChangeShapeType="1"/>
            </p:cNvSpPr>
            <p:nvPr/>
          </p:nvSpPr>
          <p:spPr bwMode="auto">
            <a:xfrm>
              <a:off x="4012" y="1440"/>
              <a:ext cx="0" cy="168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437" name="Line 8"/>
            <p:cNvSpPr>
              <a:spLocks noChangeShapeType="1"/>
            </p:cNvSpPr>
            <p:nvPr/>
          </p:nvSpPr>
          <p:spPr bwMode="auto">
            <a:xfrm>
              <a:off x="4329" y="1440"/>
              <a:ext cx="0" cy="168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438" name="Line 9"/>
            <p:cNvSpPr>
              <a:spLocks noChangeShapeType="1"/>
            </p:cNvSpPr>
            <p:nvPr/>
          </p:nvSpPr>
          <p:spPr bwMode="auto">
            <a:xfrm>
              <a:off x="4646" y="1440"/>
              <a:ext cx="0" cy="168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439" name="Line 10"/>
            <p:cNvSpPr>
              <a:spLocks noChangeShapeType="1"/>
            </p:cNvSpPr>
            <p:nvPr/>
          </p:nvSpPr>
          <p:spPr bwMode="auto">
            <a:xfrm>
              <a:off x="4963" y="1440"/>
              <a:ext cx="0" cy="168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440" name="Line 11"/>
            <p:cNvSpPr>
              <a:spLocks noChangeShapeType="1"/>
            </p:cNvSpPr>
            <p:nvPr/>
          </p:nvSpPr>
          <p:spPr bwMode="auto">
            <a:xfrm>
              <a:off x="5280" y="1440"/>
              <a:ext cx="0" cy="168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441" name="Line 12"/>
            <p:cNvSpPr>
              <a:spLocks noChangeShapeType="1"/>
            </p:cNvSpPr>
            <p:nvPr/>
          </p:nvSpPr>
          <p:spPr bwMode="auto">
            <a:xfrm>
              <a:off x="3504" y="1891"/>
              <a:ext cx="187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442" name="Line 13"/>
            <p:cNvSpPr>
              <a:spLocks noChangeShapeType="1"/>
            </p:cNvSpPr>
            <p:nvPr/>
          </p:nvSpPr>
          <p:spPr bwMode="auto">
            <a:xfrm>
              <a:off x="3504" y="2150"/>
              <a:ext cx="187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443" name="Line 14"/>
            <p:cNvSpPr>
              <a:spLocks noChangeShapeType="1"/>
            </p:cNvSpPr>
            <p:nvPr/>
          </p:nvSpPr>
          <p:spPr bwMode="auto">
            <a:xfrm>
              <a:off x="3504" y="2409"/>
              <a:ext cx="187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444" name="Line 15"/>
            <p:cNvSpPr>
              <a:spLocks noChangeShapeType="1"/>
            </p:cNvSpPr>
            <p:nvPr/>
          </p:nvSpPr>
          <p:spPr bwMode="auto">
            <a:xfrm>
              <a:off x="3504" y="2668"/>
              <a:ext cx="187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445" name="Line 16"/>
            <p:cNvSpPr>
              <a:spLocks noChangeShapeType="1"/>
            </p:cNvSpPr>
            <p:nvPr/>
          </p:nvSpPr>
          <p:spPr bwMode="auto">
            <a:xfrm>
              <a:off x="3504" y="2928"/>
              <a:ext cx="187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446" name="Text Box 17"/>
            <p:cNvSpPr txBox="1">
              <a:spLocks noChangeArrowheads="1"/>
            </p:cNvSpPr>
            <p:nvPr/>
          </p:nvSpPr>
          <p:spPr bwMode="auto">
            <a:xfrm>
              <a:off x="3456" y="1680"/>
              <a:ext cx="33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pPr>
                <a:spcBef>
                  <a:spcPct val="50000"/>
                </a:spcBef>
              </a:pPr>
              <a:r>
                <a:rPr lang="en-US" altLang="en-US"/>
                <a:t>p1</a:t>
              </a:r>
            </a:p>
          </p:txBody>
        </p:sp>
        <p:sp>
          <p:nvSpPr>
            <p:cNvPr id="60447" name="Text Box 18"/>
            <p:cNvSpPr txBox="1">
              <a:spLocks noChangeArrowheads="1"/>
            </p:cNvSpPr>
            <p:nvPr/>
          </p:nvSpPr>
          <p:spPr bwMode="auto">
            <a:xfrm>
              <a:off x="3456" y="2208"/>
              <a:ext cx="33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pPr>
                <a:spcBef>
                  <a:spcPct val="50000"/>
                </a:spcBef>
              </a:pPr>
              <a:r>
                <a:rPr lang="en-US" altLang="en-US"/>
                <a:t>p3</a:t>
              </a:r>
            </a:p>
          </p:txBody>
        </p:sp>
        <p:sp>
          <p:nvSpPr>
            <p:cNvPr id="60448" name="Text Box 19"/>
            <p:cNvSpPr txBox="1">
              <a:spLocks noChangeArrowheads="1"/>
            </p:cNvSpPr>
            <p:nvPr/>
          </p:nvSpPr>
          <p:spPr bwMode="auto">
            <a:xfrm>
              <a:off x="3456" y="2736"/>
              <a:ext cx="33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pPr>
                <a:spcBef>
                  <a:spcPct val="50000"/>
                </a:spcBef>
              </a:pPr>
              <a:r>
                <a:rPr lang="en-US" altLang="en-US"/>
                <a:t>p5</a:t>
              </a:r>
            </a:p>
          </p:txBody>
        </p:sp>
        <p:sp>
          <p:nvSpPr>
            <p:cNvPr id="60449" name="Text Box 20"/>
            <p:cNvSpPr txBox="1">
              <a:spLocks noChangeArrowheads="1"/>
            </p:cNvSpPr>
            <p:nvPr/>
          </p:nvSpPr>
          <p:spPr bwMode="auto">
            <a:xfrm>
              <a:off x="3456" y="2496"/>
              <a:ext cx="33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pPr>
                <a:spcBef>
                  <a:spcPct val="50000"/>
                </a:spcBef>
              </a:pPr>
              <a:r>
                <a:rPr lang="en-US" altLang="en-US"/>
                <a:t>p4</a:t>
              </a:r>
            </a:p>
          </p:txBody>
        </p:sp>
        <p:sp>
          <p:nvSpPr>
            <p:cNvPr id="60450" name="Text Box 21"/>
            <p:cNvSpPr txBox="1">
              <a:spLocks noChangeArrowheads="1"/>
            </p:cNvSpPr>
            <p:nvPr/>
          </p:nvSpPr>
          <p:spPr bwMode="auto">
            <a:xfrm>
              <a:off x="3456" y="1968"/>
              <a:ext cx="33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pPr>
                <a:spcBef>
                  <a:spcPct val="50000"/>
                </a:spcBef>
              </a:pPr>
              <a:r>
                <a:rPr lang="en-US" altLang="en-US"/>
                <a:t>p2</a:t>
              </a:r>
            </a:p>
          </p:txBody>
        </p:sp>
        <p:sp>
          <p:nvSpPr>
            <p:cNvPr id="60451" name="Text Box 22"/>
            <p:cNvSpPr txBox="1">
              <a:spLocks noChangeArrowheads="1"/>
            </p:cNvSpPr>
            <p:nvPr/>
          </p:nvSpPr>
          <p:spPr bwMode="auto">
            <a:xfrm>
              <a:off x="3744" y="1440"/>
              <a:ext cx="33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pPr>
                <a:spcBef>
                  <a:spcPct val="50000"/>
                </a:spcBef>
              </a:pPr>
              <a:r>
                <a:rPr lang="en-US" altLang="en-US"/>
                <a:t>p1</a:t>
              </a:r>
            </a:p>
          </p:txBody>
        </p:sp>
        <p:sp>
          <p:nvSpPr>
            <p:cNvPr id="60452" name="Text Box 23"/>
            <p:cNvSpPr txBox="1">
              <a:spLocks noChangeArrowheads="1"/>
            </p:cNvSpPr>
            <p:nvPr/>
          </p:nvSpPr>
          <p:spPr bwMode="auto">
            <a:xfrm>
              <a:off x="4032" y="1440"/>
              <a:ext cx="33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pPr>
                <a:spcBef>
                  <a:spcPct val="50000"/>
                </a:spcBef>
              </a:pPr>
              <a:r>
                <a:rPr lang="en-US" altLang="en-US"/>
                <a:t>p2</a:t>
              </a:r>
            </a:p>
          </p:txBody>
        </p:sp>
        <p:sp>
          <p:nvSpPr>
            <p:cNvPr id="60453" name="Text Box 24"/>
            <p:cNvSpPr txBox="1">
              <a:spLocks noChangeArrowheads="1"/>
            </p:cNvSpPr>
            <p:nvPr/>
          </p:nvSpPr>
          <p:spPr bwMode="auto">
            <a:xfrm>
              <a:off x="4368" y="1440"/>
              <a:ext cx="33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pPr>
                <a:spcBef>
                  <a:spcPct val="50000"/>
                </a:spcBef>
              </a:pPr>
              <a:r>
                <a:rPr lang="en-US" altLang="en-US"/>
                <a:t>p3</a:t>
              </a:r>
            </a:p>
          </p:txBody>
        </p:sp>
        <p:sp>
          <p:nvSpPr>
            <p:cNvPr id="60454" name="Text Box 25"/>
            <p:cNvSpPr txBox="1">
              <a:spLocks noChangeArrowheads="1"/>
            </p:cNvSpPr>
            <p:nvPr/>
          </p:nvSpPr>
          <p:spPr bwMode="auto">
            <a:xfrm>
              <a:off x="4704" y="1440"/>
              <a:ext cx="33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pPr>
                <a:spcBef>
                  <a:spcPct val="50000"/>
                </a:spcBef>
              </a:pPr>
              <a:r>
                <a:rPr lang="en-US" altLang="en-US"/>
                <a:t>p4</a:t>
              </a:r>
            </a:p>
          </p:txBody>
        </p:sp>
        <p:sp>
          <p:nvSpPr>
            <p:cNvPr id="60455" name="Text Box 26"/>
            <p:cNvSpPr txBox="1">
              <a:spLocks noChangeArrowheads="1"/>
            </p:cNvSpPr>
            <p:nvPr/>
          </p:nvSpPr>
          <p:spPr bwMode="auto">
            <a:xfrm>
              <a:off x="4944" y="1440"/>
              <a:ext cx="33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pPr>
                <a:spcBef>
                  <a:spcPct val="50000"/>
                </a:spcBef>
              </a:pPr>
              <a:r>
                <a:rPr lang="en-US" altLang="en-US"/>
                <a:t>p5</a:t>
              </a:r>
            </a:p>
          </p:txBody>
        </p:sp>
        <p:sp>
          <p:nvSpPr>
            <p:cNvPr id="60456" name="Text Box 27"/>
            <p:cNvSpPr txBox="1">
              <a:spLocks noChangeArrowheads="1"/>
            </p:cNvSpPr>
            <p:nvPr/>
          </p:nvSpPr>
          <p:spPr bwMode="auto">
            <a:xfrm>
              <a:off x="5280" y="1440"/>
              <a:ext cx="33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pPr>
                <a:spcBef>
                  <a:spcPct val="50000"/>
                </a:spcBef>
              </a:pPr>
              <a:r>
                <a:rPr lang="en-US" altLang="en-US" sz="1600"/>
                <a:t>. . .</a:t>
              </a:r>
            </a:p>
          </p:txBody>
        </p:sp>
        <p:sp>
          <p:nvSpPr>
            <p:cNvPr id="60457" name="Text Box 28"/>
            <p:cNvSpPr txBox="1">
              <a:spLocks noChangeArrowheads="1"/>
            </p:cNvSpPr>
            <p:nvPr/>
          </p:nvSpPr>
          <p:spPr bwMode="auto">
            <a:xfrm>
              <a:off x="3552" y="2976"/>
              <a:ext cx="336" cy="6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pPr>
                <a:spcBef>
                  <a:spcPct val="50000"/>
                </a:spcBef>
              </a:pPr>
              <a:r>
                <a:rPr lang="en-US" altLang="en-US" sz="1600"/>
                <a:t>.</a:t>
              </a:r>
            </a:p>
            <a:p>
              <a:pPr>
                <a:spcBef>
                  <a:spcPct val="50000"/>
                </a:spcBef>
              </a:pPr>
              <a:r>
                <a:rPr lang="en-US" altLang="en-US" sz="1600"/>
                <a:t>.</a:t>
              </a:r>
            </a:p>
            <a:p>
              <a:pPr>
                <a:spcBef>
                  <a:spcPct val="50000"/>
                </a:spcBef>
              </a:pPr>
              <a:r>
                <a:rPr lang="en-US" altLang="en-US" sz="1600"/>
                <a:t>.</a:t>
              </a:r>
            </a:p>
          </p:txBody>
        </p:sp>
      </p:grpSp>
      <p:sp>
        <p:nvSpPr>
          <p:cNvPr id="60421" name="Freeform 29" descr="5%"/>
          <p:cNvSpPr>
            <a:spLocks/>
          </p:cNvSpPr>
          <p:nvPr/>
        </p:nvSpPr>
        <p:spPr bwMode="auto">
          <a:xfrm rot="-5400000">
            <a:off x="462757" y="1289843"/>
            <a:ext cx="1828800" cy="1382713"/>
          </a:xfrm>
          <a:custGeom>
            <a:avLst/>
            <a:gdLst>
              <a:gd name="T0" fmla="*/ 2147483647 w 598"/>
              <a:gd name="T1" fmla="*/ 2147483647 h 652"/>
              <a:gd name="T2" fmla="*/ 2147483647 w 598"/>
              <a:gd name="T3" fmla="*/ 0 h 652"/>
              <a:gd name="T4" fmla="*/ 2147483647 w 598"/>
              <a:gd name="T5" fmla="*/ 2147483647 h 652"/>
              <a:gd name="T6" fmla="*/ 2147483647 w 598"/>
              <a:gd name="T7" fmla="*/ 2147483647 h 652"/>
              <a:gd name="T8" fmla="*/ 2147483647 w 598"/>
              <a:gd name="T9" fmla="*/ 2147483647 h 652"/>
              <a:gd name="T10" fmla="*/ 2147483647 w 598"/>
              <a:gd name="T11" fmla="*/ 2147483647 h 652"/>
              <a:gd name="T12" fmla="*/ 2147483647 w 598"/>
              <a:gd name="T13" fmla="*/ 2147483647 h 652"/>
              <a:gd name="T14" fmla="*/ 2147483647 w 598"/>
              <a:gd name="T15" fmla="*/ 2147483647 h 652"/>
              <a:gd name="T16" fmla="*/ 2147483647 w 598"/>
              <a:gd name="T17" fmla="*/ 2147483647 h 652"/>
              <a:gd name="T18" fmla="*/ 2147483647 w 598"/>
              <a:gd name="T19" fmla="*/ 2147483647 h 652"/>
              <a:gd name="T20" fmla="*/ 2147483647 w 598"/>
              <a:gd name="T21" fmla="*/ 2147483647 h 652"/>
              <a:gd name="T22" fmla="*/ 2147483647 w 598"/>
              <a:gd name="T23" fmla="*/ 2147483647 h 652"/>
              <a:gd name="T24" fmla="*/ 2147483647 w 598"/>
              <a:gd name="T25" fmla="*/ 2147483647 h 652"/>
              <a:gd name="T26" fmla="*/ 2147483647 w 598"/>
              <a:gd name="T27" fmla="*/ 2147483647 h 652"/>
              <a:gd name="T28" fmla="*/ 2147483647 w 598"/>
              <a:gd name="T29" fmla="*/ 2147483647 h 652"/>
              <a:gd name="T30" fmla="*/ 2147483647 w 598"/>
              <a:gd name="T31" fmla="*/ 2147483647 h 652"/>
              <a:gd name="T32" fmla="*/ 2147483647 w 598"/>
              <a:gd name="T33" fmla="*/ 2147483647 h 652"/>
              <a:gd name="T34" fmla="*/ 2147483647 w 598"/>
              <a:gd name="T35" fmla="*/ 2147483647 h 652"/>
              <a:gd name="T36" fmla="*/ 2147483647 w 598"/>
              <a:gd name="T37" fmla="*/ 2147483647 h 652"/>
              <a:gd name="T38" fmla="*/ 2147483647 w 598"/>
              <a:gd name="T39" fmla="*/ 2147483647 h 652"/>
              <a:gd name="T40" fmla="*/ 2147483647 w 598"/>
              <a:gd name="T41" fmla="*/ 2147483647 h 652"/>
              <a:gd name="T42" fmla="*/ 2147483647 w 598"/>
              <a:gd name="T43" fmla="*/ 2147483647 h 652"/>
              <a:gd name="T44" fmla="*/ 2147483647 w 598"/>
              <a:gd name="T45" fmla="*/ 2147483647 h 652"/>
              <a:gd name="T46" fmla="*/ 2147483647 w 598"/>
              <a:gd name="T47" fmla="*/ 2147483647 h 652"/>
              <a:gd name="T48" fmla="*/ 2147483647 w 598"/>
              <a:gd name="T49" fmla="*/ 2147483647 h 65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598"/>
              <a:gd name="T76" fmla="*/ 0 h 652"/>
              <a:gd name="T77" fmla="*/ 598 w 598"/>
              <a:gd name="T78" fmla="*/ 652 h 65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598" h="652">
                <a:moveTo>
                  <a:pt x="433" y="69"/>
                </a:moveTo>
                <a:cubicBezTo>
                  <a:pt x="379" y="31"/>
                  <a:pt x="310" y="21"/>
                  <a:pt x="248" y="0"/>
                </a:cubicBezTo>
                <a:cubicBezTo>
                  <a:pt x="195" y="7"/>
                  <a:pt x="192" y="10"/>
                  <a:pt x="152" y="34"/>
                </a:cubicBezTo>
                <a:cubicBezTo>
                  <a:pt x="144" y="57"/>
                  <a:pt x="132" y="73"/>
                  <a:pt x="125" y="96"/>
                </a:cubicBezTo>
                <a:cubicBezTo>
                  <a:pt x="133" y="189"/>
                  <a:pt x="154" y="159"/>
                  <a:pt x="70" y="172"/>
                </a:cubicBezTo>
                <a:cubicBezTo>
                  <a:pt x="63" y="173"/>
                  <a:pt x="56" y="176"/>
                  <a:pt x="49" y="178"/>
                </a:cubicBezTo>
                <a:cubicBezTo>
                  <a:pt x="29" y="209"/>
                  <a:pt x="39" y="188"/>
                  <a:pt x="29" y="220"/>
                </a:cubicBezTo>
                <a:cubicBezTo>
                  <a:pt x="25" y="234"/>
                  <a:pt x="15" y="261"/>
                  <a:pt x="15" y="261"/>
                </a:cubicBezTo>
                <a:cubicBezTo>
                  <a:pt x="18" y="302"/>
                  <a:pt x="0" y="355"/>
                  <a:pt x="29" y="384"/>
                </a:cubicBezTo>
                <a:cubicBezTo>
                  <a:pt x="46" y="401"/>
                  <a:pt x="97" y="412"/>
                  <a:pt x="97" y="412"/>
                </a:cubicBezTo>
                <a:cubicBezTo>
                  <a:pt x="92" y="438"/>
                  <a:pt x="84" y="462"/>
                  <a:pt x="77" y="487"/>
                </a:cubicBezTo>
                <a:cubicBezTo>
                  <a:pt x="79" y="523"/>
                  <a:pt x="71" y="585"/>
                  <a:pt x="104" y="617"/>
                </a:cubicBezTo>
                <a:cubicBezTo>
                  <a:pt x="121" y="634"/>
                  <a:pt x="144" y="638"/>
                  <a:pt x="166" y="645"/>
                </a:cubicBezTo>
                <a:cubicBezTo>
                  <a:pt x="173" y="647"/>
                  <a:pt x="186" y="652"/>
                  <a:pt x="186" y="652"/>
                </a:cubicBezTo>
                <a:cubicBezTo>
                  <a:pt x="214" y="643"/>
                  <a:pt x="224" y="628"/>
                  <a:pt x="241" y="604"/>
                </a:cubicBezTo>
                <a:cubicBezTo>
                  <a:pt x="276" y="626"/>
                  <a:pt x="311" y="642"/>
                  <a:pt x="351" y="652"/>
                </a:cubicBezTo>
                <a:cubicBezTo>
                  <a:pt x="400" y="644"/>
                  <a:pt x="419" y="631"/>
                  <a:pt x="447" y="590"/>
                </a:cubicBezTo>
                <a:cubicBezTo>
                  <a:pt x="467" y="531"/>
                  <a:pt x="403" y="553"/>
                  <a:pt x="522" y="542"/>
                </a:cubicBezTo>
                <a:cubicBezTo>
                  <a:pt x="555" y="520"/>
                  <a:pt x="557" y="482"/>
                  <a:pt x="570" y="446"/>
                </a:cubicBezTo>
                <a:cubicBezTo>
                  <a:pt x="561" y="418"/>
                  <a:pt x="562" y="408"/>
                  <a:pt x="536" y="391"/>
                </a:cubicBezTo>
                <a:cubicBezTo>
                  <a:pt x="512" y="355"/>
                  <a:pt x="529" y="362"/>
                  <a:pt x="563" y="350"/>
                </a:cubicBezTo>
                <a:cubicBezTo>
                  <a:pt x="595" y="303"/>
                  <a:pt x="586" y="325"/>
                  <a:pt x="598" y="288"/>
                </a:cubicBezTo>
                <a:cubicBezTo>
                  <a:pt x="596" y="271"/>
                  <a:pt x="597" y="218"/>
                  <a:pt x="584" y="192"/>
                </a:cubicBezTo>
                <a:cubicBezTo>
                  <a:pt x="560" y="146"/>
                  <a:pt x="494" y="112"/>
                  <a:pt x="447" y="96"/>
                </a:cubicBezTo>
                <a:cubicBezTo>
                  <a:pt x="437" y="93"/>
                  <a:pt x="438" y="78"/>
                  <a:pt x="433" y="69"/>
                </a:cubicBezTo>
                <a:close/>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0422" name="Oval 30"/>
          <p:cNvSpPr>
            <a:spLocks noChangeArrowheads="1"/>
          </p:cNvSpPr>
          <p:nvPr/>
        </p:nvSpPr>
        <p:spPr bwMode="auto">
          <a:xfrm rot="-5400000">
            <a:off x="1752600" y="2209800"/>
            <a:ext cx="76200" cy="76200"/>
          </a:xfrm>
          <a:prstGeom prst="ellipse">
            <a:avLst/>
          </a:prstGeom>
          <a:solidFill>
            <a:schemeClr val="tx1"/>
          </a:solidFill>
          <a:ln w="12700">
            <a:solidFill>
              <a:schemeClr val="tx1"/>
            </a:solidFill>
            <a:round/>
            <a:headEnd/>
            <a:tailEnd/>
          </a:ln>
        </p:spPr>
        <p:txBody>
          <a:bodyPr wrap="none" anchor="ct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endParaRPr lang="en-US" altLang="en-US"/>
          </a:p>
        </p:txBody>
      </p:sp>
      <p:sp>
        <p:nvSpPr>
          <p:cNvPr id="60423" name="Oval 31"/>
          <p:cNvSpPr>
            <a:spLocks noChangeArrowheads="1"/>
          </p:cNvSpPr>
          <p:nvPr/>
        </p:nvSpPr>
        <p:spPr bwMode="auto">
          <a:xfrm rot="-5400000">
            <a:off x="1676400" y="1447800"/>
            <a:ext cx="76200" cy="76200"/>
          </a:xfrm>
          <a:prstGeom prst="ellipse">
            <a:avLst/>
          </a:prstGeom>
          <a:solidFill>
            <a:schemeClr val="tx1"/>
          </a:solidFill>
          <a:ln w="12700">
            <a:solidFill>
              <a:schemeClr val="tx1"/>
            </a:solidFill>
            <a:round/>
            <a:headEnd/>
            <a:tailEnd/>
          </a:ln>
        </p:spPr>
        <p:txBody>
          <a:bodyPr wrap="none" anchor="ct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endParaRPr lang="en-US" altLang="en-US"/>
          </a:p>
        </p:txBody>
      </p:sp>
      <p:sp>
        <p:nvSpPr>
          <p:cNvPr id="60424" name="Oval 32"/>
          <p:cNvSpPr>
            <a:spLocks noChangeArrowheads="1"/>
          </p:cNvSpPr>
          <p:nvPr/>
        </p:nvSpPr>
        <p:spPr bwMode="auto">
          <a:xfrm rot="-5400000">
            <a:off x="838200" y="1905000"/>
            <a:ext cx="76200" cy="76200"/>
          </a:xfrm>
          <a:prstGeom prst="ellipse">
            <a:avLst/>
          </a:prstGeom>
          <a:solidFill>
            <a:schemeClr val="tx1"/>
          </a:solidFill>
          <a:ln w="12700">
            <a:solidFill>
              <a:schemeClr val="tx1"/>
            </a:solidFill>
            <a:round/>
            <a:headEnd/>
            <a:tailEnd/>
          </a:ln>
        </p:spPr>
        <p:txBody>
          <a:bodyPr wrap="none" anchor="ct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endParaRPr lang="en-US" altLang="en-US"/>
          </a:p>
        </p:txBody>
      </p:sp>
      <p:sp>
        <p:nvSpPr>
          <p:cNvPr id="60425" name="Oval 33"/>
          <p:cNvSpPr>
            <a:spLocks noChangeArrowheads="1"/>
          </p:cNvSpPr>
          <p:nvPr/>
        </p:nvSpPr>
        <p:spPr bwMode="auto">
          <a:xfrm rot="-5400000">
            <a:off x="1903413" y="1751013"/>
            <a:ext cx="76200" cy="76200"/>
          </a:xfrm>
          <a:prstGeom prst="ellipse">
            <a:avLst/>
          </a:prstGeom>
          <a:solidFill>
            <a:schemeClr val="tx1"/>
          </a:solidFill>
          <a:ln w="12700">
            <a:solidFill>
              <a:schemeClr val="tx1"/>
            </a:solidFill>
            <a:round/>
            <a:headEnd/>
            <a:tailEnd/>
          </a:ln>
        </p:spPr>
        <p:txBody>
          <a:bodyPr wrap="none" anchor="ct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endParaRPr lang="en-US" altLang="en-US"/>
          </a:p>
        </p:txBody>
      </p:sp>
      <p:sp>
        <p:nvSpPr>
          <p:cNvPr id="60426" name="Freeform 34" descr="5%"/>
          <p:cNvSpPr>
            <a:spLocks/>
          </p:cNvSpPr>
          <p:nvPr/>
        </p:nvSpPr>
        <p:spPr bwMode="auto">
          <a:xfrm rot="5400000" flipV="1">
            <a:off x="3352800" y="1143000"/>
            <a:ext cx="1828800" cy="1676400"/>
          </a:xfrm>
          <a:custGeom>
            <a:avLst/>
            <a:gdLst>
              <a:gd name="T0" fmla="*/ 2147483647 w 598"/>
              <a:gd name="T1" fmla="*/ 2147483647 h 652"/>
              <a:gd name="T2" fmla="*/ 2147483647 w 598"/>
              <a:gd name="T3" fmla="*/ 0 h 652"/>
              <a:gd name="T4" fmla="*/ 2147483647 w 598"/>
              <a:gd name="T5" fmla="*/ 2147483647 h 652"/>
              <a:gd name="T6" fmla="*/ 2147483647 w 598"/>
              <a:gd name="T7" fmla="*/ 2147483647 h 652"/>
              <a:gd name="T8" fmla="*/ 2147483647 w 598"/>
              <a:gd name="T9" fmla="*/ 2147483647 h 652"/>
              <a:gd name="T10" fmla="*/ 2147483647 w 598"/>
              <a:gd name="T11" fmla="*/ 2147483647 h 652"/>
              <a:gd name="T12" fmla="*/ 2147483647 w 598"/>
              <a:gd name="T13" fmla="*/ 2147483647 h 652"/>
              <a:gd name="T14" fmla="*/ 2147483647 w 598"/>
              <a:gd name="T15" fmla="*/ 2147483647 h 652"/>
              <a:gd name="T16" fmla="*/ 2147483647 w 598"/>
              <a:gd name="T17" fmla="*/ 2147483647 h 652"/>
              <a:gd name="T18" fmla="*/ 2147483647 w 598"/>
              <a:gd name="T19" fmla="*/ 2147483647 h 652"/>
              <a:gd name="T20" fmla="*/ 2147483647 w 598"/>
              <a:gd name="T21" fmla="*/ 2147483647 h 652"/>
              <a:gd name="T22" fmla="*/ 2147483647 w 598"/>
              <a:gd name="T23" fmla="*/ 2147483647 h 652"/>
              <a:gd name="T24" fmla="*/ 2147483647 w 598"/>
              <a:gd name="T25" fmla="*/ 2147483647 h 652"/>
              <a:gd name="T26" fmla="*/ 2147483647 w 598"/>
              <a:gd name="T27" fmla="*/ 2147483647 h 652"/>
              <a:gd name="T28" fmla="*/ 2147483647 w 598"/>
              <a:gd name="T29" fmla="*/ 2147483647 h 652"/>
              <a:gd name="T30" fmla="*/ 2147483647 w 598"/>
              <a:gd name="T31" fmla="*/ 2147483647 h 652"/>
              <a:gd name="T32" fmla="*/ 2147483647 w 598"/>
              <a:gd name="T33" fmla="*/ 2147483647 h 652"/>
              <a:gd name="T34" fmla="*/ 2147483647 w 598"/>
              <a:gd name="T35" fmla="*/ 2147483647 h 652"/>
              <a:gd name="T36" fmla="*/ 2147483647 w 598"/>
              <a:gd name="T37" fmla="*/ 2147483647 h 652"/>
              <a:gd name="T38" fmla="*/ 2147483647 w 598"/>
              <a:gd name="T39" fmla="*/ 2147483647 h 652"/>
              <a:gd name="T40" fmla="*/ 2147483647 w 598"/>
              <a:gd name="T41" fmla="*/ 2147483647 h 652"/>
              <a:gd name="T42" fmla="*/ 2147483647 w 598"/>
              <a:gd name="T43" fmla="*/ 2147483647 h 652"/>
              <a:gd name="T44" fmla="*/ 2147483647 w 598"/>
              <a:gd name="T45" fmla="*/ 2147483647 h 652"/>
              <a:gd name="T46" fmla="*/ 2147483647 w 598"/>
              <a:gd name="T47" fmla="*/ 2147483647 h 652"/>
              <a:gd name="T48" fmla="*/ 2147483647 w 598"/>
              <a:gd name="T49" fmla="*/ 2147483647 h 65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598"/>
              <a:gd name="T76" fmla="*/ 0 h 652"/>
              <a:gd name="T77" fmla="*/ 598 w 598"/>
              <a:gd name="T78" fmla="*/ 652 h 65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598" h="652">
                <a:moveTo>
                  <a:pt x="433" y="69"/>
                </a:moveTo>
                <a:cubicBezTo>
                  <a:pt x="379" y="31"/>
                  <a:pt x="310" y="21"/>
                  <a:pt x="248" y="0"/>
                </a:cubicBezTo>
                <a:cubicBezTo>
                  <a:pt x="195" y="7"/>
                  <a:pt x="192" y="10"/>
                  <a:pt x="152" y="34"/>
                </a:cubicBezTo>
                <a:cubicBezTo>
                  <a:pt x="144" y="57"/>
                  <a:pt x="132" y="73"/>
                  <a:pt x="125" y="96"/>
                </a:cubicBezTo>
                <a:cubicBezTo>
                  <a:pt x="133" y="189"/>
                  <a:pt x="154" y="159"/>
                  <a:pt x="70" y="172"/>
                </a:cubicBezTo>
                <a:cubicBezTo>
                  <a:pt x="63" y="173"/>
                  <a:pt x="56" y="176"/>
                  <a:pt x="49" y="178"/>
                </a:cubicBezTo>
                <a:cubicBezTo>
                  <a:pt x="29" y="209"/>
                  <a:pt x="39" y="188"/>
                  <a:pt x="29" y="220"/>
                </a:cubicBezTo>
                <a:cubicBezTo>
                  <a:pt x="25" y="234"/>
                  <a:pt x="15" y="261"/>
                  <a:pt x="15" y="261"/>
                </a:cubicBezTo>
                <a:cubicBezTo>
                  <a:pt x="18" y="302"/>
                  <a:pt x="0" y="355"/>
                  <a:pt x="29" y="384"/>
                </a:cubicBezTo>
                <a:cubicBezTo>
                  <a:pt x="46" y="401"/>
                  <a:pt x="97" y="412"/>
                  <a:pt x="97" y="412"/>
                </a:cubicBezTo>
                <a:cubicBezTo>
                  <a:pt x="92" y="438"/>
                  <a:pt x="84" y="462"/>
                  <a:pt x="77" y="487"/>
                </a:cubicBezTo>
                <a:cubicBezTo>
                  <a:pt x="79" y="523"/>
                  <a:pt x="71" y="585"/>
                  <a:pt x="104" y="617"/>
                </a:cubicBezTo>
                <a:cubicBezTo>
                  <a:pt x="121" y="634"/>
                  <a:pt x="144" y="638"/>
                  <a:pt x="166" y="645"/>
                </a:cubicBezTo>
                <a:cubicBezTo>
                  <a:pt x="173" y="647"/>
                  <a:pt x="186" y="652"/>
                  <a:pt x="186" y="652"/>
                </a:cubicBezTo>
                <a:cubicBezTo>
                  <a:pt x="214" y="643"/>
                  <a:pt x="224" y="628"/>
                  <a:pt x="241" y="604"/>
                </a:cubicBezTo>
                <a:cubicBezTo>
                  <a:pt x="276" y="626"/>
                  <a:pt x="311" y="642"/>
                  <a:pt x="351" y="652"/>
                </a:cubicBezTo>
                <a:cubicBezTo>
                  <a:pt x="400" y="644"/>
                  <a:pt x="419" y="631"/>
                  <a:pt x="447" y="590"/>
                </a:cubicBezTo>
                <a:cubicBezTo>
                  <a:pt x="467" y="531"/>
                  <a:pt x="403" y="553"/>
                  <a:pt x="522" y="542"/>
                </a:cubicBezTo>
                <a:cubicBezTo>
                  <a:pt x="555" y="520"/>
                  <a:pt x="557" y="482"/>
                  <a:pt x="570" y="446"/>
                </a:cubicBezTo>
                <a:cubicBezTo>
                  <a:pt x="561" y="418"/>
                  <a:pt x="562" y="408"/>
                  <a:pt x="536" y="391"/>
                </a:cubicBezTo>
                <a:cubicBezTo>
                  <a:pt x="512" y="355"/>
                  <a:pt x="529" y="362"/>
                  <a:pt x="563" y="350"/>
                </a:cubicBezTo>
                <a:cubicBezTo>
                  <a:pt x="595" y="303"/>
                  <a:pt x="586" y="325"/>
                  <a:pt x="598" y="288"/>
                </a:cubicBezTo>
                <a:cubicBezTo>
                  <a:pt x="596" y="271"/>
                  <a:pt x="597" y="218"/>
                  <a:pt x="584" y="192"/>
                </a:cubicBezTo>
                <a:cubicBezTo>
                  <a:pt x="560" y="146"/>
                  <a:pt x="494" y="112"/>
                  <a:pt x="447" y="96"/>
                </a:cubicBezTo>
                <a:cubicBezTo>
                  <a:pt x="437" y="93"/>
                  <a:pt x="438" y="78"/>
                  <a:pt x="433" y="69"/>
                </a:cubicBezTo>
                <a:close/>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0427" name="Oval 35"/>
          <p:cNvSpPr>
            <a:spLocks noChangeArrowheads="1"/>
          </p:cNvSpPr>
          <p:nvPr/>
        </p:nvSpPr>
        <p:spPr bwMode="auto">
          <a:xfrm rot="5400000" flipV="1">
            <a:off x="4876800" y="1600200"/>
            <a:ext cx="76200" cy="76200"/>
          </a:xfrm>
          <a:prstGeom prst="ellipse">
            <a:avLst/>
          </a:prstGeom>
          <a:solidFill>
            <a:schemeClr val="tx1"/>
          </a:solidFill>
          <a:ln w="12700">
            <a:solidFill>
              <a:schemeClr val="tx1"/>
            </a:solidFill>
            <a:round/>
            <a:headEnd/>
            <a:tailEnd/>
          </a:ln>
        </p:spPr>
        <p:txBody>
          <a:bodyPr wrap="none" anchor="ct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endParaRPr lang="en-US" altLang="en-US"/>
          </a:p>
        </p:txBody>
      </p:sp>
      <p:sp>
        <p:nvSpPr>
          <p:cNvPr id="60428" name="Oval 36"/>
          <p:cNvSpPr>
            <a:spLocks noChangeArrowheads="1"/>
          </p:cNvSpPr>
          <p:nvPr/>
        </p:nvSpPr>
        <p:spPr bwMode="auto">
          <a:xfrm rot="5400000" flipV="1">
            <a:off x="3516313" y="1598613"/>
            <a:ext cx="76200" cy="76200"/>
          </a:xfrm>
          <a:prstGeom prst="ellipse">
            <a:avLst/>
          </a:prstGeom>
          <a:solidFill>
            <a:schemeClr val="tx1"/>
          </a:solidFill>
          <a:ln w="12700">
            <a:solidFill>
              <a:schemeClr val="tx1"/>
            </a:solidFill>
            <a:round/>
            <a:headEnd/>
            <a:tailEnd/>
          </a:ln>
        </p:spPr>
        <p:txBody>
          <a:bodyPr wrap="none" anchor="ct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endParaRPr lang="en-US" altLang="en-US"/>
          </a:p>
        </p:txBody>
      </p:sp>
      <p:sp>
        <p:nvSpPr>
          <p:cNvPr id="60429" name="Oval 37"/>
          <p:cNvSpPr>
            <a:spLocks noChangeArrowheads="1"/>
          </p:cNvSpPr>
          <p:nvPr/>
        </p:nvSpPr>
        <p:spPr bwMode="auto">
          <a:xfrm rot="5400000" flipV="1">
            <a:off x="4038600" y="2209800"/>
            <a:ext cx="76200" cy="76200"/>
          </a:xfrm>
          <a:prstGeom prst="ellipse">
            <a:avLst/>
          </a:prstGeom>
          <a:solidFill>
            <a:schemeClr val="tx1"/>
          </a:solidFill>
          <a:ln w="12700">
            <a:solidFill>
              <a:schemeClr val="tx1"/>
            </a:solidFill>
            <a:round/>
            <a:headEnd/>
            <a:tailEnd/>
          </a:ln>
        </p:spPr>
        <p:txBody>
          <a:bodyPr wrap="none" anchor="ct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endParaRPr lang="en-US" altLang="en-US"/>
          </a:p>
        </p:txBody>
      </p:sp>
      <p:sp>
        <p:nvSpPr>
          <p:cNvPr id="60430" name="Oval 38"/>
          <p:cNvSpPr>
            <a:spLocks noChangeArrowheads="1"/>
          </p:cNvSpPr>
          <p:nvPr/>
        </p:nvSpPr>
        <p:spPr bwMode="auto">
          <a:xfrm rot="5400000" flipV="1">
            <a:off x="4038600" y="1219200"/>
            <a:ext cx="76200" cy="76200"/>
          </a:xfrm>
          <a:prstGeom prst="ellipse">
            <a:avLst/>
          </a:prstGeom>
          <a:solidFill>
            <a:schemeClr val="tx1"/>
          </a:solidFill>
          <a:ln w="12700">
            <a:solidFill>
              <a:schemeClr val="tx1"/>
            </a:solidFill>
            <a:round/>
            <a:headEnd/>
            <a:tailEnd/>
          </a:ln>
        </p:spPr>
        <p:txBody>
          <a:bodyPr wrap="none" anchor="ct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endParaRPr lang="en-US" altLang="en-US"/>
          </a:p>
        </p:txBody>
      </p:sp>
      <p:sp>
        <p:nvSpPr>
          <p:cNvPr id="60431" name="Line 39"/>
          <p:cNvSpPr>
            <a:spLocks noChangeShapeType="1"/>
          </p:cNvSpPr>
          <p:nvPr/>
        </p:nvSpPr>
        <p:spPr bwMode="auto">
          <a:xfrm flipV="1">
            <a:off x="1981200" y="1600200"/>
            <a:ext cx="1524000" cy="152400"/>
          </a:xfrm>
          <a:prstGeom prst="line">
            <a:avLst/>
          </a:prstGeom>
          <a:noFill/>
          <a:ln w="25400">
            <a:solidFill>
              <a:srgbClr val="FFCC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60432" name="Text Box 40"/>
          <p:cNvSpPr txBox="1">
            <a:spLocks noChangeArrowheads="1"/>
          </p:cNvSpPr>
          <p:nvPr/>
        </p:nvSpPr>
        <p:spPr bwMode="auto">
          <a:xfrm>
            <a:off x="5943600" y="4343400"/>
            <a:ext cx="2514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pPr>
              <a:spcBef>
                <a:spcPct val="50000"/>
              </a:spcBef>
            </a:pPr>
            <a:r>
              <a:rPr lang="en-US" altLang="en-US" sz="2000"/>
              <a:t>Proximity Matrix</a:t>
            </a:r>
          </a:p>
        </p:txBody>
      </p:sp>
      <p:sp>
        <p:nvSpPr>
          <p:cNvPr id="60433" name="Rectangle 41"/>
          <p:cNvSpPr>
            <a:spLocks noChangeArrowheads="1"/>
          </p:cNvSpPr>
          <p:nvPr/>
        </p:nvSpPr>
        <p:spPr bwMode="auto">
          <a:xfrm>
            <a:off x="381000" y="3200400"/>
            <a:ext cx="5791200" cy="312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lstStyle>
            <a:lvl1pPr marL="342900" indent="-342900">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pPr>
              <a:spcBef>
                <a:spcPts val="200"/>
              </a:spcBef>
              <a:spcAft>
                <a:spcPts val="200"/>
              </a:spcAft>
              <a:buClr>
                <a:srgbClr val="0C7B9C"/>
              </a:buClr>
              <a:buSzPct val="75000"/>
              <a:buFont typeface="Monotype Sorts" pitchFamily="2" charset="2"/>
              <a:buChar char="l"/>
            </a:pPr>
            <a:r>
              <a:rPr lang="en-US" altLang="en-US" sz="2400" b="0">
                <a:solidFill>
                  <a:srgbClr val="FF0000"/>
                </a:solidFill>
              </a:rPr>
              <a:t>MIN</a:t>
            </a:r>
          </a:p>
          <a:p>
            <a:pPr>
              <a:spcBef>
                <a:spcPts val="200"/>
              </a:spcBef>
              <a:spcAft>
                <a:spcPts val="200"/>
              </a:spcAft>
              <a:buClr>
                <a:srgbClr val="0C7B9C"/>
              </a:buClr>
              <a:buSzPct val="75000"/>
              <a:buFont typeface="Monotype Sorts" pitchFamily="2" charset="2"/>
              <a:buChar char="l"/>
            </a:pPr>
            <a:r>
              <a:rPr lang="en-US" altLang="en-US" sz="2400" b="0"/>
              <a:t>MAX</a:t>
            </a:r>
          </a:p>
          <a:p>
            <a:pPr>
              <a:spcBef>
                <a:spcPts val="200"/>
              </a:spcBef>
              <a:spcAft>
                <a:spcPts val="200"/>
              </a:spcAft>
              <a:buClr>
                <a:srgbClr val="0C7B9C"/>
              </a:buClr>
              <a:buSzPct val="75000"/>
              <a:buFont typeface="Monotype Sorts" pitchFamily="2" charset="2"/>
              <a:buChar char="l"/>
            </a:pPr>
            <a:r>
              <a:rPr lang="en-US" altLang="en-US" sz="2400" b="0"/>
              <a:t>Group Average</a:t>
            </a:r>
          </a:p>
          <a:p>
            <a:pPr>
              <a:spcBef>
                <a:spcPts val="200"/>
              </a:spcBef>
              <a:spcAft>
                <a:spcPts val="200"/>
              </a:spcAft>
              <a:buClr>
                <a:srgbClr val="0C7B9C"/>
              </a:buClr>
              <a:buSzPct val="75000"/>
              <a:buFont typeface="Monotype Sorts" pitchFamily="2" charset="2"/>
              <a:buChar char="l"/>
            </a:pPr>
            <a:r>
              <a:rPr lang="en-US" altLang="en-US" sz="2400" b="0"/>
              <a:t>Distance Between Centroids</a:t>
            </a:r>
          </a:p>
          <a:p>
            <a:pPr>
              <a:spcBef>
                <a:spcPts val="200"/>
              </a:spcBef>
              <a:spcAft>
                <a:spcPts val="200"/>
              </a:spcAft>
              <a:buClr>
                <a:srgbClr val="0C7B9C"/>
              </a:buClr>
              <a:buSzPct val="75000"/>
              <a:buFont typeface="Monotype Sorts" pitchFamily="2" charset="2"/>
              <a:buChar char="l"/>
            </a:pPr>
            <a:r>
              <a:rPr lang="en-US" altLang="en-US" sz="2400" b="0"/>
              <a:t>Other methods driven by an objective function</a:t>
            </a:r>
          </a:p>
          <a:p>
            <a:pPr lvl="1">
              <a:spcBef>
                <a:spcPts val="200"/>
              </a:spcBef>
              <a:spcAft>
                <a:spcPts val="200"/>
              </a:spcAft>
              <a:buClr>
                <a:srgbClr val="0C7B9C"/>
              </a:buClr>
              <a:buSzPct val="100000"/>
              <a:buFont typeface="Arial" charset="0"/>
              <a:buChar char="–"/>
            </a:pPr>
            <a:r>
              <a:rPr lang="en-US" altLang="en-US" sz="2000" b="0"/>
              <a:t>Ward’s Method uses squared error</a:t>
            </a:r>
            <a:endParaRPr lang="en-US" altLang="en-US" sz="2400" b="0"/>
          </a:p>
        </p:txBody>
      </p:sp>
    </p:spTree>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a:xfrm>
            <a:off x="381000" y="152400"/>
            <a:ext cx="8280400" cy="552450"/>
          </a:xfrm>
        </p:spPr>
        <p:txBody>
          <a:bodyPr/>
          <a:lstStyle/>
          <a:p>
            <a:r>
              <a:rPr lang="en-US" altLang="en-US" sz="2800"/>
              <a:t>How to Define Inter-Cluster Similarity</a:t>
            </a:r>
          </a:p>
        </p:txBody>
      </p:sp>
      <p:sp>
        <p:nvSpPr>
          <p:cNvPr id="61443" name="Rectangle 3"/>
          <p:cNvSpPr>
            <a:spLocks noGrp="1" noChangeArrowheads="1"/>
          </p:cNvSpPr>
          <p:nvPr>
            <p:ph type="body" idx="1"/>
          </p:nvPr>
        </p:nvSpPr>
        <p:spPr>
          <a:xfrm>
            <a:off x="639763" y="2344738"/>
            <a:ext cx="4800600" cy="3303587"/>
          </a:xfrm>
        </p:spPr>
        <p:txBody>
          <a:bodyPr/>
          <a:lstStyle/>
          <a:p>
            <a:pPr marL="990600" lvl="1" indent="-533400">
              <a:lnSpc>
                <a:spcPct val="90000"/>
              </a:lnSpc>
              <a:spcBef>
                <a:spcPct val="20000"/>
              </a:spcBef>
              <a:buFont typeface="Arial" charset="0"/>
              <a:buNone/>
            </a:pPr>
            <a:r>
              <a:rPr lang="en-US" altLang="en-US" sz="1000"/>
              <a:t> </a:t>
            </a:r>
          </a:p>
        </p:txBody>
      </p:sp>
      <p:grpSp>
        <p:nvGrpSpPr>
          <p:cNvPr id="61444" name="Group 4"/>
          <p:cNvGrpSpPr>
            <a:grpSpLocks/>
          </p:cNvGrpSpPr>
          <p:nvPr/>
        </p:nvGrpSpPr>
        <p:grpSpPr bwMode="auto">
          <a:xfrm>
            <a:off x="5486400" y="1066800"/>
            <a:ext cx="3429000" cy="3508375"/>
            <a:chOff x="3456" y="1440"/>
            <a:chExt cx="2160" cy="2210"/>
          </a:xfrm>
        </p:grpSpPr>
        <p:sp>
          <p:nvSpPr>
            <p:cNvPr id="61458" name="Line 5"/>
            <p:cNvSpPr>
              <a:spLocks noChangeShapeType="1"/>
            </p:cNvSpPr>
            <p:nvPr/>
          </p:nvSpPr>
          <p:spPr bwMode="auto">
            <a:xfrm>
              <a:off x="3696" y="1440"/>
              <a:ext cx="0" cy="168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459" name="Line 6"/>
            <p:cNvSpPr>
              <a:spLocks noChangeShapeType="1"/>
            </p:cNvSpPr>
            <p:nvPr/>
          </p:nvSpPr>
          <p:spPr bwMode="auto">
            <a:xfrm>
              <a:off x="3504" y="1632"/>
              <a:ext cx="187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460" name="Line 7"/>
            <p:cNvSpPr>
              <a:spLocks noChangeShapeType="1"/>
            </p:cNvSpPr>
            <p:nvPr/>
          </p:nvSpPr>
          <p:spPr bwMode="auto">
            <a:xfrm>
              <a:off x="4012" y="1440"/>
              <a:ext cx="0" cy="168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461" name="Line 8"/>
            <p:cNvSpPr>
              <a:spLocks noChangeShapeType="1"/>
            </p:cNvSpPr>
            <p:nvPr/>
          </p:nvSpPr>
          <p:spPr bwMode="auto">
            <a:xfrm>
              <a:off x="4329" y="1440"/>
              <a:ext cx="0" cy="168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462" name="Line 9"/>
            <p:cNvSpPr>
              <a:spLocks noChangeShapeType="1"/>
            </p:cNvSpPr>
            <p:nvPr/>
          </p:nvSpPr>
          <p:spPr bwMode="auto">
            <a:xfrm>
              <a:off x="4646" y="1440"/>
              <a:ext cx="0" cy="168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463" name="Line 10"/>
            <p:cNvSpPr>
              <a:spLocks noChangeShapeType="1"/>
            </p:cNvSpPr>
            <p:nvPr/>
          </p:nvSpPr>
          <p:spPr bwMode="auto">
            <a:xfrm>
              <a:off x="4963" y="1440"/>
              <a:ext cx="0" cy="168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464" name="Line 11"/>
            <p:cNvSpPr>
              <a:spLocks noChangeShapeType="1"/>
            </p:cNvSpPr>
            <p:nvPr/>
          </p:nvSpPr>
          <p:spPr bwMode="auto">
            <a:xfrm>
              <a:off x="5280" y="1440"/>
              <a:ext cx="0" cy="168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465" name="Line 12"/>
            <p:cNvSpPr>
              <a:spLocks noChangeShapeType="1"/>
            </p:cNvSpPr>
            <p:nvPr/>
          </p:nvSpPr>
          <p:spPr bwMode="auto">
            <a:xfrm>
              <a:off x="3504" y="1891"/>
              <a:ext cx="187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466" name="Line 13"/>
            <p:cNvSpPr>
              <a:spLocks noChangeShapeType="1"/>
            </p:cNvSpPr>
            <p:nvPr/>
          </p:nvSpPr>
          <p:spPr bwMode="auto">
            <a:xfrm>
              <a:off x="3504" y="2150"/>
              <a:ext cx="187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467" name="Line 14"/>
            <p:cNvSpPr>
              <a:spLocks noChangeShapeType="1"/>
            </p:cNvSpPr>
            <p:nvPr/>
          </p:nvSpPr>
          <p:spPr bwMode="auto">
            <a:xfrm>
              <a:off x="3504" y="2409"/>
              <a:ext cx="187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468" name="Line 15"/>
            <p:cNvSpPr>
              <a:spLocks noChangeShapeType="1"/>
            </p:cNvSpPr>
            <p:nvPr/>
          </p:nvSpPr>
          <p:spPr bwMode="auto">
            <a:xfrm>
              <a:off x="3504" y="2668"/>
              <a:ext cx="187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469" name="Line 16"/>
            <p:cNvSpPr>
              <a:spLocks noChangeShapeType="1"/>
            </p:cNvSpPr>
            <p:nvPr/>
          </p:nvSpPr>
          <p:spPr bwMode="auto">
            <a:xfrm>
              <a:off x="3504" y="2928"/>
              <a:ext cx="187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470" name="Text Box 17"/>
            <p:cNvSpPr txBox="1">
              <a:spLocks noChangeArrowheads="1"/>
            </p:cNvSpPr>
            <p:nvPr/>
          </p:nvSpPr>
          <p:spPr bwMode="auto">
            <a:xfrm>
              <a:off x="3456" y="1680"/>
              <a:ext cx="33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pPr>
                <a:spcBef>
                  <a:spcPct val="50000"/>
                </a:spcBef>
              </a:pPr>
              <a:r>
                <a:rPr lang="en-US" altLang="en-US"/>
                <a:t>p1</a:t>
              </a:r>
            </a:p>
          </p:txBody>
        </p:sp>
        <p:sp>
          <p:nvSpPr>
            <p:cNvPr id="61471" name="Text Box 18"/>
            <p:cNvSpPr txBox="1">
              <a:spLocks noChangeArrowheads="1"/>
            </p:cNvSpPr>
            <p:nvPr/>
          </p:nvSpPr>
          <p:spPr bwMode="auto">
            <a:xfrm>
              <a:off x="3456" y="2208"/>
              <a:ext cx="33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pPr>
                <a:spcBef>
                  <a:spcPct val="50000"/>
                </a:spcBef>
              </a:pPr>
              <a:r>
                <a:rPr lang="en-US" altLang="en-US"/>
                <a:t>p3</a:t>
              </a:r>
            </a:p>
          </p:txBody>
        </p:sp>
        <p:sp>
          <p:nvSpPr>
            <p:cNvPr id="61472" name="Text Box 19"/>
            <p:cNvSpPr txBox="1">
              <a:spLocks noChangeArrowheads="1"/>
            </p:cNvSpPr>
            <p:nvPr/>
          </p:nvSpPr>
          <p:spPr bwMode="auto">
            <a:xfrm>
              <a:off x="3456" y="2736"/>
              <a:ext cx="33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pPr>
                <a:spcBef>
                  <a:spcPct val="50000"/>
                </a:spcBef>
              </a:pPr>
              <a:r>
                <a:rPr lang="en-US" altLang="en-US"/>
                <a:t>p5</a:t>
              </a:r>
            </a:p>
          </p:txBody>
        </p:sp>
        <p:sp>
          <p:nvSpPr>
            <p:cNvPr id="61473" name="Text Box 20"/>
            <p:cNvSpPr txBox="1">
              <a:spLocks noChangeArrowheads="1"/>
            </p:cNvSpPr>
            <p:nvPr/>
          </p:nvSpPr>
          <p:spPr bwMode="auto">
            <a:xfrm>
              <a:off x="3456" y="2496"/>
              <a:ext cx="33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pPr>
                <a:spcBef>
                  <a:spcPct val="50000"/>
                </a:spcBef>
              </a:pPr>
              <a:r>
                <a:rPr lang="en-US" altLang="en-US"/>
                <a:t>p4</a:t>
              </a:r>
            </a:p>
          </p:txBody>
        </p:sp>
        <p:sp>
          <p:nvSpPr>
            <p:cNvPr id="61474" name="Text Box 21"/>
            <p:cNvSpPr txBox="1">
              <a:spLocks noChangeArrowheads="1"/>
            </p:cNvSpPr>
            <p:nvPr/>
          </p:nvSpPr>
          <p:spPr bwMode="auto">
            <a:xfrm>
              <a:off x="3456" y="1968"/>
              <a:ext cx="33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pPr>
                <a:spcBef>
                  <a:spcPct val="50000"/>
                </a:spcBef>
              </a:pPr>
              <a:r>
                <a:rPr lang="en-US" altLang="en-US"/>
                <a:t>p2</a:t>
              </a:r>
            </a:p>
          </p:txBody>
        </p:sp>
        <p:sp>
          <p:nvSpPr>
            <p:cNvPr id="61475" name="Text Box 22"/>
            <p:cNvSpPr txBox="1">
              <a:spLocks noChangeArrowheads="1"/>
            </p:cNvSpPr>
            <p:nvPr/>
          </p:nvSpPr>
          <p:spPr bwMode="auto">
            <a:xfrm>
              <a:off x="3744" y="1440"/>
              <a:ext cx="33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pPr>
                <a:spcBef>
                  <a:spcPct val="50000"/>
                </a:spcBef>
              </a:pPr>
              <a:r>
                <a:rPr lang="en-US" altLang="en-US"/>
                <a:t>p1</a:t>
              </a:r>
            </a:p>
          </p:txBody>
        </p:sp>
        <p:sp>
          <p:nvSpPr>
            <p:cNvPr id="61476" name="Text Box 23"/>
            <p:cNvSpPr txBox="1">
              <a:spLocks noChangeArrowheads="1"/>
            </p:cNvSpPr>
            <p:nvPr/>
          </p:nvSpPr>
          <p:spPr bwMode="auto">
            <a:xfrm>
              <a:off x="4032" y="1440"/>
              <a:ext cx="33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pPr>
                <a:spcBef>
                  <a:spcPct val="50000"/>
                </a:spcBef>
              </a:pPr>
              <a:r>
                <a:rPr lang="en-US" altLang="en-US"/>
                <a:t>p2</a:t>
              </a:r>
            </a:p>
          </p:txBody>
        </p:sp>
        <p:sp>
          <p:nvSpPr>
            <p:cNvPr id="61477" name="Text Box 24"/>
            <p:cNvSpPr txBox="1">
              <a:spLocks noChangeArrowheads="1"/>
            </p:cNvSpPr>
            <p:nvPr/>
          </p:nvSpPr>
          <p:spPr bwMode="auto">
            <a:xfrm>
              <a:off x="4368" y="1440"/>
              <a:ext cx="33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pPr>
                <a:spcBef>
                  <a:spcPct val="50000"/>
                </a:spcBef>
              </a:pPr>
              <a:r>
                <a:rPr lang="en-US" altLang="en-US"/>
                <a:t>p3</a:t>
              </a:r>
            </a:p>
          </p:txBody>
        </p:sp>
        <p:sp>
          <p:nvSpPr>
            <p:cNvPr id="61478" name="Text Box 25"/>
            <p:cNvSpPr txBox="1">
              <a:spLocks noChangeArrowheads="1"/>
            </p:cNvSpPr>
            <p:nvPr/>
          </p:nvSpPr>
          <p:spPr bwMode="auto">
            <a:xfrm>
              <a:off x="4704" y="1440"/>
              <a:ext cx="33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pPr>
                <a:spcBef>
                  <a:spcPct val="50000"/>
                </a:spcBef>
              </a:pPr>
              <a:r>
                <a:rPr lang="en-US" altLang="en-US"/>
                <a:t>p4</a:t>
              </a:r>
            </a:p>
          </p:txBody>
        </p:sp>
        <p:sp>
          <p:nvSpPr>
            <p:cNvPr id="61479" name="Text Box 26"/>
            <p:cNvSpPr txBox="1">
              <a:spLocks noChangeArrowheads="1"/>
            </p:cNvSpPr>
            <p:nvPr/>
          </p:nvSpPr>
          <p:spPr bwMode="auto">
            <a:xfrm>
              <a:off x="4944" y="1440"/>
              <a:ext cx="33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pPr>
                <a:spcBef>
                  <a:spcPct val="50000"/>
                </a:spcBef>
              </a:pPr>
              <a:r>
                <a:rPr lang="en-US" altLang="en-US"/>
                <a:t>p5</a:t>
              </a:r>
            </a:p>
          </p:txBody>
        </p:sp>
        <p:sp>
          <p:nvSpPr>
            <p:cNvPr id="61480" name="Text Box 27"/>
            <p:cNvSpPr txBox="1">
              <a:spLocks noChangeArrowheads="1"/>
            </p:cNvSpPr>
            <p:nvPr/>
          </p:nvSpPr>
          <p:spPr bwMode="auto">
            <a:xfrm>
              <a:off x="5280" y="1440"/>
              <a:ext cx="33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pPr>
                <a:spcBef>
                  <a:spcPct val="50000"/>
                </a:spcBef>
              </a:pPr>
              <a:r>
                <a:rPr lang="en-US" altLang="en-US" sz="1600"/>
                <a:t>. . .</a:t>
              </a:r>
            </a:p>
          </p:txBody>
        </p:sp>
        <p:sp>
          <p:nvSpPr>
            <p:cNvPr id="61481" name="Text Box 28"/>
            <p:cNvSpPr txBox="1">
              <a:spLocks noChangeArrowheads="1"/>
            </p:cNvSpPr>
            <p:nvPr/>
          </p:nvSpPr>
          <p:spPr bwMode="auto">
            <a:xfrm>
              <a:off x="3552" y="2976"/>
              <a:ext cx="336" cy="6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pPr>
                <a:spcBef>
                  <a:spcPct val="50000"/>
                </a:spcBef>
              </a:pPr>
              <a:r>
                <a:rPr lang="en-US" altLang="en-US" sz="1600"/>
                <a:t>.</a:t>
              </a:r>
            </a:p>
            <a:p>
              <a:pPr>
                <a:spcBef>
                  <a:spcPct val="50000"/>
                </a:spcBef>
              </a:pPr>
              <a:r>
                <a:rPr lang="en-US" altLang="en-US" sz="1600"/>
                <a:t>.</a:t>
              </a:r>
            </a:p>
            <a:p>
              <a:pPr>
                <a:spcBef>
                  <a:spcPct val="50000"/>
                </a:spcBef>
              </a:pPr>
              <a:r>
                <a:rPr lang="en-US" altLang="en-US" sz="1600"/>
                <a:t>.</a:t>
              </a:r>
            </a:p>
          </p:txBody>
        </p:sp>
      </p:grpSp>
      <p:sp>
        <p:nvSpPr>
          <p:cNvPr id="61445" name="Freeform 29" descr="5%"/>
          <p:cNvSpPr>
            <a:spLocks/>
          </p:cNvSpPr>
          <p:nvPr/>
        </p:nvSpPr>
        <p:spPr bwMode="auto">
          <a:xfrm rot="-5400000">
            <a:off x="462757" y="1289843"/>
            <a:ext cx="1828800" cy="1382713"/>
          </a:xfrm>
          <a:custGeom>
            <a:avLst/>
            <a:gdLst>
              <a:gd name="T0" fmla="*/ 2147483647 w 598"/>
              <a:gd name="T1" fmla="*/ 2147483647 h 652"/>
              <a:gd name="T2" fmla="*/ 2147483647 w 598"/>
              <a:gd name="T3" fmla="*/ 0 h 652"/>
              <a:gd name="T4" fmla="*/ 2147483647 w 598"/>
              <a:gd name="T5" fmla="*/ 2147483647 h 652"/>
              <a:gd name="T6" fmla="*/ 2147483647 w 598"/>
              <a:gd name="T7" fmla="*/ 2147483647 h 652"/>
              <a:gd name="T8" fmla="*/ 2147483647 w 598"/>
              <a:gd name="T9" fmla="*/ 2147483647 h 652"/>
              <a:gd name="T10" fmla="*/ 2147483647 w 598"/>
              <a:gd name="T11" fmla="*/ 2147483647 h 652"/>
              <a:gd name="T12" fmla="*/ 2147483647 w 598"/>
              <a:gd name="T13" fmla="*/ 2147483647 h 652"/>
              <a:gd name="T14" fmla="*/ 2147483647 w 598"/>
              <a:gd name="T15" fmla="*/ 2147483647 h 652"/>
              <a:gd name="T16" fmla="*/ 2147483647 w 598"/>
              <a:gd name="T17" fmla="*/ 2147483647 h 652"/>
              <a:gd name="T18" fmla="*/ 2147483647 w 598"/>
              <a:gd name="T19" fmla="*/ 2147483647 h 652"/>
              <a:gd name="T20" fmla="*/ 2147483647 w 598"/>
              <a:gd name="T21" fmla="*/ 2147483647 h 652"/>
              <a:gd name="T22" fmla="*/ 2147483647 w 598"/>
              <a:gd name="T23" fmla="*/ 2147483647 h 652"/>
              <a:gd name="T24" fmla="*/ 2147483647 w 598"/>
              <a:gd name="T25" fmla="*/ 2147483647 h 652"/>
              <a:gd name="T26" fmla="*/ 2147483647 w 598"/>
              <a:gd name="T27" fmla="*/ 2147483647 h 652"/>
              <a:gd name="T28" fmla="*/ 2147483647 w 598"/>
              <a:gd name="T29" fmla="*/ 2147483647 h 652"/>
              <a:gd name="T30" fmla="*/ 2147483647 w 598"/>
              <a:gd name="T31" fmla="*/ 2147483647 h 652"/>
              <a:gd name="T32" fmla="*/ 2147483647 w 598"/>
              <a:gd name="T33" fmla="*/ 2147483647 h 652"/>
              <a:gd name="T34" fmla="*/ 2147483647 w 598"/>
              <a:gd name="T35" fmla="*/ 2147483647 h 652"/>
              <a:gd name="T36" fmla="*/ 2147483647 w 598"/>
              <a:gd name="T37" fmla="*/ 2147483647 h 652"/>
              <a:gd name="T38" fmla="*/ 2147483647 w 598"/>
              <a:gd name="T39" fmla="*/ 2147483647 h 652"/>
              <a:gd name="T40" fmla="*/ 2147483647 w 598"/>
              <a:gd name="T41" fmla="*/ 2147483647 h 652"/>
              <a:gd name="T42" fmla="*/ 2147483647 w 598"/>
              <a:gd name="T43" fmla="*/ 2147483647 h 652"/>
              <a:gd name="T44" fmla="*/ 2147483647 w 598"/>
              <a:gd name="T45" fmla="*/ 2147483647 h 652"/>
              <a:gd name="T46" fmla="*/ 2147483647 w 598"/>
              <a:gd name="T47" fmla="*/ 2147483647 h 652"/>
              <a:gd name="T48" fmla="*/ 2147483647 w 598"/>
              <a:gd name="T49" fmla="*/ 2147483647 h 65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598"/>
              <a:gd name="T76" fmla="*/ 0 h 652"/>
              <a:gd name="T77" fmla="*/ 598 w 598"/>
              <a:gd name="T78" fmla="*/ 652 h 65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598" h="652">
                <a:moveTo>
                  <a:pt x="433" y="69"/>
                </a:moveTo>
                <a:cubicBezTo>
                  <a:pt x="379" y="31"/>
                  <a:pt x="310" y="21"/>
                  <a:pt x="248" y="0"/>
                </a:cubicBezTo>
                <a:cubicBezTo>
                  <a:pt x="195" y="7"/>
                  <a:pt x="192" y="10"/>
                  <a:pt x="152" y="34"/>
                </a:cubicBezTo>
                <a:cubicBezTo>
                  <a:pt x="144" y="57"/>
                  <a:pt x="132" y="73"/>
                  <a:pt x="125" y="96"/>
                </a:cubicBezTo>
                <a:cubicBezTo>
                  <a:pt x="133" y="189"/>
                  <a:pt x="154" y="159"/>
                  <a:pt x="70" y="172"/>
                </a:cubicBezTo>
                <a:cubicBezTo>
                  <a:pt x="63" y="173"/>
                  <a:pt x="56" y="176"/>
                  <a:pt x="49" y="178"/>
                </a:cubicBezTo>
                <a:cubicBezTo>
                  <a:pt x="29" y="209"/>
                  <a:pt x="39" y="188"/>
                  <a:pt x="29" y="220"/>
                </a:cubicBezTo>
                <a:cubicBezTo>
                  <a:pt x="25" y="234"/>
                  <a:pt x="15" y="261"/>
                  <a:pt x="15" y="261"/>
                </a:cubicBezTo>
                <a:cubicBezTo>
                  <a:pt x="18" y="302"/>
                  <a:pt x="0" y="355"/>
                  <a:pt x="29" y="384"/>
                </a:cubicBezTo>
                <a:cubicBezTo>
                  <a:pt x="46" y="401"/>
                  <a:pt x="97" y="412"/>
                  <a:pt x="97" y="412"/>
                </a:cubicBezTo>
                <a:cubicBezTo>
                  <a:pt x="92" y="438"/>
                  <a:pt x="84" y="462"/>
                  <a:pt x="77" y="487"/>
                </a:cubicBezTo>
                <a:cubicBezTo>
                  <a:pt x="79" y="523"/>
                  <a:pt x="71" y="585"/>
                  <a:pt x="104" y="617"/>
                </a:cubicBezTo>
                <a:cubicBezTo>
                  <a:pt x="121" y="634"/>
                  <a:pt x="144" y="638"/>
                  <a:pt x="166" y="645"/>
                </a:cubicBezTo>
                <a:cubicBezTo>
                  <a:pt x="173" y="647"/>
                  <a:pt x="186" y="652"/>
                  <a:pt x="186" y="652"/>
                </a:cubicBezTo>
                <a:cubicBezTo>
                  <a:pt x="214" y="643"/>
                  <a:pt x="224" y="628"/>
                  <a:pt x="241" y="604"/>
                </a:cubicBezTo>
                <a:cubicBezTo>
                  <a:pt x="276" y="626"/>
                  <a:pt x="311" y="642"/>
                  <a:pt x="351" y="652"/>
                </a:cubicBezTo>
                <a:cubicBezTo>
                  <a:pt x="400" y="644"/>
                  <a:pt x="419" y="631"/>
                  <a:pt x="447" y="590"/>
                </a:cubicBezTo>
                <a:cubicBezTo>
                  <a:pt x="467" y="531"/>
                  <a:pt x="403" y="553"/>
                  <a:pt x="522" y="542"/>
                </a:cubicBezTo>
                <a:cubicBezTo>
                  <a:pt x="555" y="520"/>
                  <a:pt x="557" y="482"/>
                  <a:pt x="570" y="446"/>
                </a:cubicBezTo>
                <a:cubicBezTo>
                  <a:pt x="561" y="418"/>
                  <a:pt x="562" y="408"/>
                  <a:pt x="536" y="391"/>
                </a:cubicBezTo>
                <a:cubicBezTo>
                  <a:pt x="512" y="355"/>
                  <a:pt x="529" y="362"/>
                  <a:pt x="563" y="350"/>
                </a:cubicBezTo>
                <a:cubicBezTo>
                  <a:pt x="595" y="303"/>
                  <a:pt x="586" y="325"/>
                  <a:pt x="598" y="288"/>
                </a:cubicBezTo>
                <a:cubicBezTo>
                  <a:pt x="596" y="271"/>
                  <a:pt x="597" y="218"/>
                  <a:pt x="584" y="192"/>
                </a:cubicBezTo>
                <a:cubicBezTo>
                  <a:pt x="560" y="146"/>
                  <a:pt x="494" y="112"/>
                  <a:pt x="447" y="96"/>
                </a:cubicBezTo>
                <a:cubicBezTo>
                  <a:pt x="437" y="93"/>
                  <a:pt x="438" y="78"/>
                  <a:pt x="433" y="69"/>
                </a:cubicBezTo>
                <a:close/>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1446" name="Oval 30"/>
          <p:cNvSpPr>
            <a:spLocks noChangeArrowheads="1"/>
          </p:cNvSpPr>
          <p:nvPr/>
        </p:nvSpPr>
        <p:spPr bwMode="auto">
          <a:xfrm rot="-5400000">
            <a:off x="1752600" y="2209800"/>
            <a:ext cx="76200" cy="76200"/>
          </a:xfrm>
          <a:prstGeom prst="ellipse">
            <a:avLst/>
          </a:prstGeom>
          <a:solidFill>
            <a:schemeClr val="tx1"/>
          </a:solidFill>
          <a:ln w="12700">
            <a:solidFill>
              <a:schemeClr val="tx1"/>
            </a:solidFill>
            <a:round/>
            <a:headEnd/>
            <a:tailEnd/>
          </a:ln>
        </p:spPr>
        <p:txBody>
          <a:bodyPr wrap="none" anchor="ct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endParaRPr lang="en-US" altLang="en-US"/>
          </a:p>
        </p:txBody>
      </p:sp>
      <p:sp>
        <p:nvSpPr>
          <p:cNvPr id="61447" name="Oval 31"/>
          <p:cNvSpPr>
            <a:spLocks noChangeArrowheads="1"/>
          </p:cNvSpPr>
          <p:nvPr/>
        </p:nvSpPr>
        <p:spPr bwMode="auto">
          <a:xfrm rot="-5400000">
            <a:off x="1676400" y="1447800"/>
            <a:ext cx="76200" cy="76200"/>
          </a:xfrm>
          <a:prstGeom prst="ellipse">
            <a:avLst/>
          </a:prstGeom>
          <a:solidFill>
            <a:schemeClr val="tx1"/>
          </a:solidFill>
          <a:ln w="12700">
            <a:solidFill>
              <a:schemeClr val="tx1"/>
            </a:solidFill>
            <a:round/>
            <a:headEnd/>
            <a:tailEnd/>
          </a:ln>
        </p:spPr>
        <p:txBody>
          <a:bodyPr wrap="none" anchor="ct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endParaRPr lang="en-US" altLang="en-US"/>
          </a:p>
        </p:txBody>
      </p:sp>
      <p:sp>
        <p:nvSpPr>
          <p:cNvPr id="61448" name="Oval 32"/>
          <p:cNvSpPr>
            <a:spLocks noChangeArrowheads="1"/>
          </p:cNvSpPr>
          <p:nvPr/>
        </p:nvSpPr>
        <p:spPr bwMode="auto">
          <a:xfrm rot="-5400000">
            <a:off x="838200" y="1905000"/>
            <a:ext cx="76200" cy="76200"/>
          </a:xfrm>
          <a:prstGeom prst="ellipse">
            <a:avLst/>
          </a:prstGeom>
          <a:solidFill>
            <a:schemeClr val="tx1"/>
          </a:solidFill>
          <a:ln w="12700">
            <a:solidFill>
              <a:schemeClr val="tx1"/>
            </a:solidFill>
            <a:round/>
            <a:headEnd/>
            <a:tailEnd/>
          </a:ln>
        </p:spPr>
        <p:txBody>
          <a:bodyPr wrap="none" anchor="ct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endParaRPr lang="en-US" altLang="en-US"/>
          </a:p>
        </p:txBody>
      </p:sp>
      <p:sp>
        <p:nvSpPr>
          <p:cNvPr id="61449" name="Oval 33"/>
          <p:cNvSpPr>
            <a:spLocks noChangeArrowheads="1"/>
          </p:cNvSpPr>
          <p:nvPr/>
        </p:nvSpPr>
        <p:spPr bwMode="auto">
          <a:xfrm rot="-5400000">
            <a:off x="1903413" y="1751013"/>
            <a:ext cx="76200" cy="76200"/>
          </a:xfrm>
          <a:prstGeom prst="ellipse">
            <a:avLst/>
          </a:prstGeom>
          <a:solidFill>
            <a:schemeClr val="tx1"/>
          </a:solidFill>
          <a:ln w="12700">
            <a:solidFill>
              <a:schemeClr val="tx1"/>
            </a:solidFill>
            <a:round/>
            <a:headEnd/>
            <a:tailEnd/>
          </a:ln>
        </p:spPr>
        <p:txBody>
          <a:bodyPr wrap="none" anchor="ct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endParaRPr lang="en-US" altLang="en-US"/>
          </a:p>
        </p:txBody>
      </p:sp>
      <p:sp>
        <p:nvSpPr>
          <p:cNvPr id="61450" name="Freeform 34" descr="5%"/>
          <p:cNvSpPr>
            <a:spLocks/>
          </p:cNvSpPr>
          <p:nvPr/>
        </p:nvSpPr>
        <p:spPr bwMode="auto">
          <a:xfrm rot="5400000" flipV="1">
            <a:off x="3352800" y="1143000"/>
            <a:ext cx="1828800" cy="1676400"/>
          </a:xfrm>
          <a:custGeom>
            <a:avLst/>
            <a:gdLst>
              <a:gd name="T0" fmla="*/ 2147483647 w 598"/>
              <a:gd name="T1" fmla="*/ 2147483647 h 652"/>
              <a:gd name="T2" fmla="*/ 2147483647 w 598"/>
              <a:gd name="T3" fmla="*/ 0 h 652"/>
              <a:gd name="T4" fmla="*/ 2147483647 w 598"/>
              <a:gd name="T5" fmla="*/ 2147483647 h 652"/>
              <a:gd name="T6" fmla="*/ 2147483647 w 598"/>
              <a:gd name="T7" fmla="*/ 2147483647 h 652"/>
              <a:gd name="T8" fmla="*/ 2147483647 w 598"/>
              <a:gd name="T9" fmla="*/ 2147483647 h 652"/>
              <a:gd name="T10" fmla="*/ 2147483647 w 598"/>
              <a:gd name="T11" fmla="*/ 2147483647 h 652"/>
              <a:gd name="T12" fmla="*/ 2147483647 w 598"/>
              <a:gd name="T13" fmla="*/ 2147483647 h 652"/>
              <a:gd name="T14" fmla="*/ 2147483647 w 598"/>
              <a:gd name="T15" fmla="*/ 2147483647 h 652"/>
              <a:gd name="T16" fmla="*/ 2147483647 w 598"/>
              <a:gd name="T17" fmla="*/ 2147483647 h 652"/>
              <a:gd name="T18" fmla="*/ 2147483647 w 598"/>
              <a:gd name="T19" fmla="*/ 2147483647 h 652"/>
              <a:gd name="T20" fmla="*/ 2147483647 w 598"/>
              <a:gd name="T21" fmla="*/ 2147483647 h 652"/>
              <a:gd name="T22" fmla="*/ 2147483647 w 598"/>
              <a:gd name="T23" fmla="*/ 2147483647 h 652"/>
              <a:gd name="T24" fmla="*/ 2147483647 w 598"/>
              <a:gd name="T25" fmla="*/ 2147483647 h 652"/>
              <a:gd name="T26" fmla="*/ 2147483647 w 598"/>
              <a:gd name="T27" fmla="*/ 2147483647 h 652"/>
              <a:gd name="T28" fmla="*/ 2147483647 w 598"/>
              <a:gd name="T29" fmla="*/ 2147483647 h 652"/>
              <a:gd name="T30" fmla="*/ 2147483647 w 598"/>
              <a:gd name="T31" fmla="*/ 2147483647 h 652"/>
              <a:gd name="T32" fmla="*/ 2147483647 w 598"/>
              <a:gd name="T33" fmla="*/ 2147483647 h 652"/>
              <a:gd name="T34" fmla="*/ 2147483647 w 598"/>
              <a:gd name="T35" fmla="*/ 2147483647 h 652"/>
              <a:gd name="T36" fmla="*/ 2147483647 w 598"/>
              <a:gd name="T37" fmla="*/ 2147483647 h 652"/>
              <a:gd name="T38" fmla="*/ 2147483647 w 598"/>
              <a:gd name="T39" fmla="*/ 2147483647 h 652"/>
              <a:gd name="T40" fmla="*/ 2147483647 w 598"/>
              <a:gd name="T41" fmla="*/ 2147483647 h 652"/>
              <a:gd name="T42" fmla="*/ 2147483647 w 598"/>
              <a:gd name="T43" fmla="*/ 2147483647 h 652"/>
              <a:gd name="T44" fmla="*/ 2147483647 w 598"/>
              <a:gd name="T45" fmla="*/ 2147483647 h 652"/>
              <a:gd name="T46" fmla="*/ 2147483647 w 598"/>
              <a:gd name="T47" fmla="*/ 2147483647 h 652"/>
              <a:gd name="T48" fmla="*/ 2147483647 w 598"/>
              <a:gd name="T49" fmla="*/ 2147483647 h 65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598"/>
              <a:gd name="T76" fmla="*/ 0 h 652"/>
              <a:gd name="T77" fmla="*/ 598 w 598"/>
              <a:gd name="T78" fmla="*/ 652 h 65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598" h="652">
                <a:moveTo>
                  <a:pt x="433" y="69"/>
                </a:moveTo>
                <a:cubicBezTo>
                  <a:pt x="379" y="31"/>
                  <a:pt x="310" y="21"/>
                  <a:pt x="248" y="0"/>
                </a:cubicBezTo>
                <a:cubicBezTo>
                  <a:pt x="195" y="7"/>
                  <a:pt x="192" y="10"/>
                  <a:pt x="152" y="34"/>
                </a:cubicBezTo>
                <a:cubicBezTo>
                  <a:pt x="144" y="57"/>
                  <a:pt x="132" y="73"/>
                  <a:pt x="125" y="96"/>
                </a:cubicBezTo>
                <a:cubicBezTo>
                  <a:pt x="133" y="189"/>
                  <a:pt x="154" y="159"/>
                  <a:pt x="70" y="172"/>
                </a:cubicBezTo>
                <a:cubicBezTo>
                  <a:pt x="63" y="173"/>
                  <a:pt x="56" y="176"/>
                  <a:pt x="49" y="178"/>
                </a:cubicBezTo>
                <a:cubicBezTo>
                  <a:pt x="29" y="209"/>
                  <a:pt x="39" y="188"/>
                  <a:pt x="29" y="220"/>
                </a:cubicBezTo>
                <a:cubicBezTo>
                  <a:pt x="25" y="234"/>
                  <a:pt x="15" y="261"/>
                  <a:pt x="15" y="261"/>
                </a:cubicBezTo>
                <a:cubicBezTo>
                  <a:pt x="18" y="302"/>
                  <a:pt x="0" y="355"/>
                  <a:pt x="29" y="384"/>
                </a:cubicBezTo>
                <a:cubicBezTo>
                  <a:pt x="46" y="401"/>
                  <a:pt x="97" y="412"/>
                  <a:pt x="97" y="412"/>
                </a:cubicBezTo>
                <a:cubicBezTo>
                  <a:pt x="92" y="438"/>
                  <a:pt x="84" y="462"/>
                  <a:pt x="77" y="487"/>
                </a:cubicBezTo>
                <a:cubicBezTo>
                  <a:pt x="79" y="523"/>
                  <a:pt x="71" y="585"/>
                  <a:pt x="104" y="617"/>
                </a:cubicBezTo>
                <a:cubicBezTo>
                  <a:pt x="121" y="634"/>
                  <a:pt x="144" y="638"/>
                  <a:pt x="166" y="645"/>
                </a:cubicBezTo>
                <a:cubicBezTo>
                  <a:pt x="173" y="647"/>
                  <a:pt x="186" y="652"/>
                  <a:pt x="186" y="652"/>
                </a:cubicBezTo>
                <a:cubicBezTo>
                  <a:pt x="214" y="643"/>
                  <a:pt x="224" y="628"/>
                  <a:pt x="241" y="604"/>
                </a:cubicBezTo>
                <a:cubicBezTo>
                  <a:pt x="276" y="626"/>
                  <a:pt x="311" y="642"/>
                  <a:pt x="351" y="652"/>
                </a:cubicBezTo>
                <a:cubicBezTo>
                  <a:pt x="400" y="644"/>
                  <a:pt x="419" y="631"/>
                  <a:pt x="447" y="590"/>
                </a:cubicBezTo>
                <a:cubicBezTo>
                  <a:pt x="467" y="531"/>
                  <a:pt x="403" y="553"/>
                  <a:pt x="522" y="542"/>
                </a:cubicBezTo>
                <a:cubicBezTo>
                  <a:pt x="555" y="520"/>
                  <a:pt x="557" y="482"/>
                  <a:pt x="570" y="446"/>
                </a:cubicBezTo>
                <a:cubicBezTo>
                  <a:pt x="561" y="418"/>
                  <a:pt x="562" y="408"/>
                  <a:pt x="536" y="391"/>
                </a:cubicBezTo>
                <a:cubicBezTo>
                  <a:pt x="512" y="355"/>
                  <a:pt x="529" y="362"/>
                  <a:pt x="563" y="350"/>
                </a:cubicBezTo>
                <a:cubicBezTo>
                  <a:pt x="595" y="303"/>
                  <a:pt x="586" y="325"/>
                  <a:pt x="598" y="288"/>
                </a:cubicBezTo>
                <a:cubicBezTo>
                  <a:pt x="596" y="271"/>
                  <a:pt x="597" y="218"/>
                  <a:pt x="584" y="192"/>
                </a:cubicBezTo>
                <a:cubicBezTo>
                  <a:pt x="560" y="146"/>
                  <a:pt x="494" y="112"/>
                  <a:pt x="447" y="96"/>
                </a:cubicBezTo>
                <a:cubicBezTo>
                  <a:pt x="437" y="93"/>
                  <a:pt x="438" y="78"/>
                  <a:pt x="433" y="69"/>
                </a:cubicBezTo>
                <a:close/>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1451" name="Oval 35"/>
          <p:cNvSpPr>
            <a:spLocks noChangeArrowheads="1"/>
          </p:cNvSpPr>
          <p:nvPr/>
        </p:nvSpPr>
        <p:spPr bwMode="auto">
          <a:xfrm rot="5400000" flipV="1">
            <a:off x="4876800" y="1600200"/>
            <a:ext cx="76200" cy="76200"/>
          </a:xfrm>
          <a:prstGeom prst="ellipse">
            <a:avLst/>
          </a:prstGeom>
          <a:solidFill>
            <a:schemeClr val="tx1"/>
          </a:solidFill>
          <a:ln w="12700">
            <a:solidFill>
              <a:schemeClr val="tx1"/>
            </a:solidFill>
            <a:round/>
            <a:headEnd/>
            <a:tailEnd/>
          </a:ln>
        </p:spPr>
        <p:txBody>
          <a:bodyPr wrap="none" anchor="ct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endParaRPr lang="en-US" altLang="en-US"/>
          </a:p>
        </p:txBody>
      </p:sp>
      <p:sp>
        <p:nvSpPr>
          <p:cNvPr id="61452" name="Oval 36"/>
          <p:cNvSpPr>
            <a:spLocks noChangeArrowheads="1"/>
          </p:cNvSpPr>
          <p:nvPr/>
        </p:nvSpPr>
        <p:spPr bwMode="auto">
          <a:xfrm rot="5400000" flipV="1">
            <a:off x="3516313" y="1598613"/>
            <a:ext cx="76200" cy="76200"/>
          </a:xfrm>
          <a:prstGeom prst="ellipse">
            <a:avLst/>
          </a:prstGeom>
          <a:solidFill>
            <a:schemeClr val="tx1"/>
          </a:solidFill>
          <a:ln w="12700">
            <a:solidFill>
              <a:schemeClr val="tx1"/>
            </a:solidFill>
            <a:round/>
            <a:headEnd/>
            <a:tailEnd/>
          </a:ln>
        </p:spPr>
        <p:txBody>
          <a:bodyPr wrap="none" anchor="ct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endParaRPr lang="en-US" altLang="en-US"/>
          </a:p>
        </p:txBody>
      </p:sp>
      <p:sp>
        <p:nvSpPr>
          <p:cNvPr id="61453" name="Oval 37"/>
          <p:cNvSpPr>
            <a:spLocks noChangeArrowheads="1"/>
          </p:cNvSpPr>
          <p:nvPr/>
        </p:nvSpPr>
        <p:spPr bwMode="auto">
          <a:xfrm rot="5400000" flipV="1">
            <a:off x="4038600" y="2209800"/>
            <a:ext cx="76200" cy="76200"/>
          </a:xfrm>
          <a:prstGeom prst="ellipse">
            <a:avLst/>
          </a:prstGeom>
          <a:solidFill>
            <a:schemeClr val="tx1"/>
          </a:solidFill>
          <a:ln w="12700">
            <a:solidFill>
              <a:schemeClr val="tx1"/>
            </a:solidFill>
            <a:round/>
            <a:headEnd/>
            <a:tailEnd/>
          </a:ln>
        </p:spPr>
        <p:txBody>
          <a:bodyPr wrap="none" anchor="ct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endParaRPr lang="en-US" altLang="en-US"/>
          </a:p>
        </p:txBody>
      </p:sp>
      <p:sp>
        <p:nvSpPr>
          <p:cNvPr id="61454" name="Oval 38"/>
          <p:cNvSpPr>
            <a:spLocks noChangeArrowheads="1"/>
          </p:cNvSpPr>
          <p:nvPr/>
        </p:nvSpPr>
        <p:spPr bwMode="auto">
          <a:xfrm rot="5400000" flipV="1">
            <a:off x="4038600" y="1219200"/>
            <a:ext cx="76200" cy="76200"/>
          </a:xfrm>
          <a:prstGeom prst="ellipse">
            <a:avLst/>
          </a:prstGeom>
          <a:solidFill>
            <a:schemeClr val="tx1"/>
          </a:solidFill>
          <a:ln w="12700">
            <a:solidFill>
              <a:schemeClr val="tx1"/>
            </a:solidFill>
            <a:round/>
            <a:headEnd/>
            <a:tailEnd/>
          </a:ln>
        </p:spPr>
        <p:txBody>
          <a:bodyPr wrap="none" anchor="ct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endParaRPr lang="en-US" altLang="en-US"/>
          </a:p>
        </p:txBody>
      </p:sp>
      <p:sp>
        <p:nvSpPr>
          <p:cNvPr id="61455" name="Line 39"/>
          <p:cNvSpPr>
            <a:spLocks noChangeShapeType="1"/>
          </p:cNvSpPr>
          <p:nvPr/>
        </p:nvSpPr>
        <p:spPr bwMode="auto">
          <a:xfrm flipV="1">
            <a:off x="914400" y="1676400"/>
            <a:ext cx="3962400" cy="228600"/>
          </a:xfrm>
          <a:prstGeom prst="line">
            <a:avLst/>
          </a:prstGeom>
          <a:noFill/>
          <a:ln w="25400">
            <a:solidFill>
              <a:srgbClr val="FFCC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61456" name="Text Box 40"/>
          <p:cNvSpPr txBox="1">
            <a:spLocks noChangeArrowheads="1"/>
          </p:cNvSpPr>
          <p:nvPr/>
        </p:nvSpPr>
        <p:spPr bwMode="auto">
          <a:xfrm>
            <a:off x="5943600" y="4343400"/>
            <a:ext cx="2514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pPr>
              <a:spcBef>
                <a:spcPct val="50000"/>
              </a:spcBef>
            </a:pPr>
            <a:r>
              <a:rPr lang="en-US" altLang="en-US" sz="2000"/>
              <a:t>Proximity Matrix</a:t>
            </a:r>
          </a:p>
        </p:txBody>
      </p:sp>
      <p:sp>
        <p:nvSpPr>
          <p:cNvPr id="61457" name="Rectangle 41"/>
          <p:cNvSpPr>
            <a:spLocks noChangeArrowheads="1"/>
          </p:cNvSpPr>
          <p:nvPr/>
        </p:nvSpPr>
        <p:spPr bwMode="auto">
          <a:xfrm>
            <a:off x="381000" y="3200400"/>
            <a:ext cx="5791200" cy="312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lstStyle>
            <a:lvl1pPr marL="342900" indent="-342900">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pPr>
              <a:spcBef>
                <a:spcPts val="200"/>
              </a:spcBef>
              <a:spcAft>
                <a:spcPts val="200"/>
              </a:spcAft>
              <a:buClr>
                <a:srgbClr val="0C7B9C"/>
              </a:buClr>
              <a:buSzPct val="75000"/>
              <a:buFont typeface="Monotype Sorts" pitchFamily="2" charset="2"/>
              <a:buChar char="l"/>
            </a:pPr>
            <a:r>
              <a:rPr lang="en-US" altLang="en-US" sz="2400" b="0"/>
              <a:t>MIN</a:t>
            </a:r>
          </a:p>
          <a:p>
            <a:pPr>
              <a:spcBef>
                <a:spcPts val="200"/>
              </a:spcBef>
              <a:spcAft>
                <a:spcPts val="200"/>
              </a:spcAft>
              <a:buClr>
                <a:srgbClr val="0C7B9C"/>
              </a:buClr>
              <a:buSzPct val="75000"/>
              <a:buFont typeface="Monotype Sorts" pitchFamily="2" charset="2"/>
              <a:buChar char="l"/>
            </a:pPr>
            <a:r>
              <a:rPr lang="en-US" altLang="en-US" sz="2400" b="0">
                <a:solidFill>
                  <a:srgbClr val="FF0000"/>
                </a:solidFill>
              </a:rPr>
              <a:t>MAX</a:t>
            </a:r>
          </a:p>
          <a:p>
            <a:pPr>
              <a:spcBef>
                <a:spcPts val="200"/>
              </a:spcBef>
              <a:spcAft>
                <a:spcPts val="200"/>
              </a:spcAft>
              <a:buClr>
                <a:srgbClr val="0C7B9C"/>
              </a:buClr>
              <a:buSzPct val="75000"/>
              <a:buFont typeface="Monotype Sorts" pitchFamily="2" charset="2"/>
              <a:buChar char="l"/>
            </a:pPr>
            <a:r>
              <a:rPr lang="en-US" altLang="en-US" sz="2400" b="0"/>
              <a:t>Group Average</a:t>
            </a:r>
          </a:p>
          <a:p>
            <a:pPr>
              <a:spcBef>
                <a:spcPts val="200"/>
              </a:spcBef>
              <a:spcAft>
                <a:spcPts val="200"/>
              </a:spcAft>
              <a:buClr>
                <a:srgbClr val="0C7B9C"/>
              </a:buClr>
              <a:buSzPct val="75000"/>
              <a:buFont typeface="Monotype Sorts" pitchFamily="2" charset="2"/>
              <a:buChar char="l"/>
            </a:pPr>
            <a:r>
              <a:rPr lang="en-US" altLang="en-US" sz="2400" b="0"/>
              <a:t>Distance Between Centroids</a:t>
            </a:r>
          </a:p>
          <a:p>
            <a:pPr>
              <a:spcBef>
                <a:spcPts val="200"/>
              </a:spcBef>
              <a:spcAft>
                <a:spcPts val="200"/>
              </a:spcAft>
              <a:buClr>
                <a:srgbClr val="0C7B9C"/>
              </a:buClr>
              <a:buSzPct val="75000"/>
              <a:buFont typeface="Monotype Sorts" pitchFamily="2" charset="2"/>
              <a:buChar char="l"/>
            </a:pPr>
            <a:r>
              <a:rPr lang="en-US" altLang="en-US" sz="2400" b="0"/>
              <a:t>Other methods driven by an objective function</a:t>
            </a:r>
          </a:p>
          <a:p>
            <a:pPr lvl="1">
              <a:spcBef>
                <a:spcPts val="200"/>
              </a:spcBef>
              <a:spcAft>
                <a:spcPts val="200"/>
              </a:spcAft>
              <a:buClr>
                <a:srgbClr val="0C7B9C"/>
              </a:buClr>
              <a:buSzPct val="100000"/>
              <a:buFont typeface="Arial" charset="0"/>
              <a:buChar char="–"/>
            </a:pPr>
            <a:r>
              <a:rPr lang="en-US" altLang="en-US" sz="2000" b="0"/>
              <a:t>Ward’s Method uses squared error</a:t>
            </a:r>
            <a:endParaRPr lang="en-US" altLang="en-US" sz="2400" b="0"/>
          </a:p>
        </p:txBody>
      </p:sp>
    </p:spTree>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a:xfrm>
            <a:off x="381000" y="152400"/>
            <a:ext cx="8280400" cy="552450"/>
          </a:xfrm>
        </p:spPr>
        <p:txBody>
          <a:bodyPr/>
          <a:lstStyle/>
          <a:p>
            <a:r>
              <a:rPr lang="en-US" altLang="en-US" sz="2800"/>
              <a:t>How to Define Inter-Cluster Similarity</a:t>
            </a:r>
          </a:p>
        </p:txBody>
      </p:sp>
      <p:sp>
        <p:nvSpPr>
          <p:cNvPr id="62467" name="Rectangle 3"/>
          <p:cNvSpPr>
            <a:spLocks noGrp="1" noChangeArrowheads="1"/>
          </p:cNvSpPr>
          <p:nvPr>
            <p:ph type="body" idx="1"/>
          </p:nvPr>
        </p:nvSpPr>
        <p:spPr>
          <a:xfrm>
            <a:off x="639763" y="2344738"/>
            <a:ext cx="4800600" cy="3303587"/>
          </a:xfrm>
        </p:spPr>
        <p:txBody>
          <a:bodyPr/>
          <a:lstStyle/>
          <a:p>
            <a:pPr marL="990600" lvl="1" indent="-533400">
              <a:lnSpc>
                <a:spcPct val="90000"/>
              </a:lnSpc>
              <a:spcBef>
                <a:spcPct val="20000"/>
              </a:spcBef>
              <a:buFont typeface="Arial" charset="0"/>
              <a:buNone/>
            </a:pPr>
            <a:r>
              <a:rPr lang="en-US" altLang="en-US" sz="1000"/>
              <a:t> </a:t>
            </a:r>
          </a:p>
        </p:txBody>
      </p:sp>
      <p:grpSp>
        <p:nvGrpSpPr>
          <p:cNvPr id="62468" name="Group 4"/>
          <p:cNvGrpSpPr>
            <a:grpSpLocks/>
          </p:cNvGrpSpPr>
          <p:nvPr/>
        </p:nvGrpSpPr>
        <p:grpSpPr bwMode="auto">
          <a:xfrm>
            <a:off x="5486400" y="1066800"/>
            <a:ext cx="3429000" cy="3508375"/>
            <a:chOff x="3456" y="1440"/>
            <a:chExt cx="2160" cy="2210"/>
          </a:xfrm>
        </p:grpSpPr>
        <p:sp>
          <p:nvSpPr>
            <p:cNvPr id="62497" name="Line 5"/>
            <p:cNvSpPr>
              <a:spLocks noChangeShapeType="1"/>
            </p:cNvSpPr>
            <p:nvPr/>
          </p:nvSpPr>
          <p:spPr bwMode="auto">
            <a:xfrm>
              <a:off x="3696" y="1440"/>
              <a:ext cx="0" cy="168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498" name="Line 6"/>
            <p:cNvSpPr>
              <a:spLocks noChangeShapeType="1"/>
            </p:cNvSpPr>
            <p:nvPr/>
          </p:nvSpPr>
          <p:spPr bwMode="auto">
            <a:xfrm>
              <a:off x="3504" y="1632"/>
              <a:ext cx="187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499" name="Line 7"/>
            <p:cNvSpPr>
              <a:spLocks noChangeShapeType="1"/>
            </p:cNvSpPr>
            <p:nvPr/>
          </p:nvSpPr>
          <p:spPr bwMode="auto">
            <a:xfrm>
              <a:off x="4012" y="1440"/>
              <a:ext cx="0" cy="168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500" name="Line 8"/>
            <p:cNvSpPr>
              <a:spLocks noChangeShapeType="1"/>
            </p:cNvSpPr>
            <p:nvPr/>
          </p:nvSpPr>
          <p:spPr bwMode="auto">
            <a:xfrm>
              <a:off x="4329" y="1440"/>
              <a:ext cx="0" cy="168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501" name="Line 9"/>
            <p:cNvSpPr>
              <a:spLocks noChangeShapeType="1"/>
            </p:cNvSpPr>
            <p:nvPr/>
          </p:nvSpPr>
          <p:spPr bwMode="auto">
            <a:xfrm>
              <a:off x="4646" y="1440"/>
              <a:ext cx="0" cy="168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502" name="Line 10"/>
            <p:cNvSpPr>
              <a:spLocks noChangeShapeType="1"/>
            </p:cNvSpPr>
            <p:nvPr/>
          </p:nvSpPr>
          <p:spPr bwMode="auto">
            <a:xfrm>
              <a:off x="4963" y="1440"/>
              <a:ext cx="0" cy="168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503" name="Line 11"/>
            <p:cNvSpPr>
              <a:spLocks noChangeShapeType="1"/>
            </p:cNvSpPr>
            <p:nvPr/>
          </p:nvSpPr>
          <p:spPr bwMode="auto">
            <a:xfrm>
              <a:off x="5280" y="1440"/>
              <a:ext cx="0" cy="168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504" name="Line 12"/>
            <p:cNvSpPr>
              <a:spLocks noChangeShapeType="1"/>
            </p:cNvSpPr>
            <p:nvPr/>
          </p:nvSpPr>
          <p:spPr bwMode="auto">
            <a:xfrm>
              <a:off x="3504" y="1891"/>
              <a:ext cx="187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505" name="Line 13"/>
            <p:cNvSpPr>
              <a:spLocks noChangeShapeType="1"/>
            </p:cNvSpPr>
            <p:nvPr/>
          </p:nvSpPr>
          <p:spPr bwMode="auto">
            <a:xfrm>
              <a:off x="3504" y="2150"/>
              <a:ext cx="187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506" name="Line 14"/>
            <p:cNvSpPr>
              <a:spLocks noChangeShapeType="1"/>
            </p:cNvSpPr>
            <p:nvPr/>
          </p:nvSpPr>
          <p:spPr bwMode="auto">
            <a:xfrm>
              <a:off x="3504" y="2409"/>
              <a:ext cx="187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507" name="Line 15"/>
            <p:cNvSpPr>
              <a:spLocks noChangeShapeType="1"/>
            </p:cNvSpPr>
            <p:nvPr/>
          </p:nvSpPr>
          <p:spPr bwMode="auto">
            <a:xfrm>
              <a:off x="3504" y="2668"/>
              <a:ext cx="187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508" name="Line 16"/>
            <p:cNvSpPr>
              <a:spLocks noChangeShapeType="1"/>
            </p:cNvSpPr>
            <p:nvPr/>
          </p:nvSpPr>
          <p:spPr bwMode="auto">
            <a:xfrm>
              <a:off x="3504" y="2928"/>
              <a:ext cx="187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509" name="Text Box 17"/>
            <p:cNvSpPr txBox="1">
              <a:spLocks noChangeArrowheads="1"/>
            </p:cNvSpPr>
            <p:nvPr/>
          </p:nvSpPr>
          <p:spPr bwMode="auto">
            <a:xfrm>
              <a:off x="3456" y="1680"/>
              <a:ext cx="33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pPr>
                <a:spcBef>
                  <a:spcPct val="50000"/>
                </a:spcBef>
              </a:pPr>
              <a:r>
                <a:rPr lang="en-US" altLang="en-US"/>
                <a:t>p1</a:t>
              </a:r>
            </a:p>
          </p:txBody>
        </p:sp>
        <p:sp>
          <p:nvSpPr>
            <p:cNvPr id="62510" name="Text Box 18"/>
            <p:cNvSpPr txBox="1">
              <a:spLocks noChangeArrowheads="1"/>
            </p:cNvSpPr>
            <p:nvPr/>
          </p:nvSpPr>
          <p:spPr bwMode="auto">
            <a:xfrm>
              <a:off x="3456" y="2208"/>
              <a:ext cx="33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pPr>
                <a:spcBef>
                  <a:spcPct val="50000"/>
                </a:spcBef>
              </a:pPr>
              <a:r>
                <a:rPr lang="en-US" altLang="en-US"/>
                <a:t>p3</a:t>
              </a:r>
            </a:p>
          </p:txBody>
        </p:sp>
        <p:sp>
          <p:nvSpPr>
            <p:cNvPr id="62511" name="Text Box 19"/>
            <p:cNvSpPr txBox="1">
              <a:spLocks noChangeArrowheads="1"/>
            </p:cNvSpPr>
            <p:nvPr/>
          </p:nvSpPr>
          <p:spPr bwMode="auto">
            <a:xfrm>
              <a:off x="3456" y="2736"/>
              <a:ext cx="33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pPr>
                <a:spcBef>
                  <a:spcPct val="50000"/>
                </a:spcBef>
              </a:pPr>
              <a:r>
                <a:rPr lang="en-US" altLang="en-US"/>
                <a:t>p5</a:t>
              </a:r>
            </a:p>
          </p:txBody>
        </p:sp>
        <p:sp>
          <p:nvSpPr>
            <p:cNvPr id="62512" name="Text Box 20"/>
            <p:cNvSpPr txBox="1">
              <a:spLocks noChangeArrowheads="1"/>
            </p:cNvSpPr>
            <p:nvPr/>
          </p:nvSpPr>
          <p:spPr bwMode="auto">
            <a:xfrm>
              <a:off x="3456" y="2496"/>
              <a:ext cx="33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pPr>
                <a:spcBef>
                  <a:spcPct val="50000"/>
                </a:spcBef>
              </a:pPr>
              <a:r>
                <a:rPr lang="en-US" altLang="en-US"/>
                <a:t>p4</a:t>
              </a:r>
            </a:p>
          </p:txBody>
        </p:sp>
        <p:sp>
          <p:nvSpPr>
            <p:cNvPr id="62513" name="Text Box 21"/>
            <p:cNvSpPr txBox="1">
              <a:spLocks noChangeArrowheads="1"/>
            </p:cNvSpPr>
            <p:nvPr/>
          </p:nvSpPr>
          <p:spPr bwMode="auto">
            <a:xfrm>
              <a:off x="3456" y="1968"/>
              <a:ext cx="33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pPr>
                <a:spcBef>
                  <a:spcPct val="50000"/>
                </a:spcBef>
              </a:pPr>
              <a:r>
                <a:rPr lang="en-US" altLang="en-US"/>
                <a:t>p2</a:t>
              </a:r>
            </a:p>
          </p:txBody>
        </p:sp>
        <p:sp>
          <p:nvSpPr>
            <p:cNvPr id="62514" name="Text Box 22"/>
            <p:cNvSpPr txBox="1">
              <a:spLocks noChangeArrowheads="1"/>
            </p:cNvSpPr>
            <p:nvPr/>
          </p:nvSpPr>
          <p:spPr bwMode="auto">
            <a:xfrm>
              <a:off x="3744" y="1440"/>
              <a:ext cx="33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pPr>
                <a:spcBef>
                  <a:spcPct val="50000"/>
                </a:spcBef>
              </a:pPr>
              <a:r>
                <a:rPr lang="en-US" altLang="en-US"/>
                <a:t>p1</a:t>
              </a:r>
            </a:p>
          </p:txBody>
        </p:sp>
        <p:sp>
          <p:nvSpPr>
            <p:cNvPr id="62515" name="Text Box 23"/>
            <p:cNvSpPr txBox="1">
              <a:spLocks noChangeArrowheads="1"/>
            </p:cNvSpPr>
            <p:nvPr/>
          </p:nvSpPr>
          <p:spPr bwMode="auto">
            <a:xfrm>
              <a:off x="4032" y="1440"/>
              <a:ext cx="33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pPr>
                <a:spcBef>
                  <a:spcPct val="50000"/>
                </a:spcBef>
              </a:pPr>
              <a:r>
                <a:rPr lang="en-US" altLang="en-US"/>
                <a:t>p2</a:t>
              </a:r>
            </a:p>
          </p:txBody>
        </p:sp>
        <p:sp>
          <p:nvSpPr>
            <p:cNvPr id="62516" name="Text Box 24"/>
            <p:cNvSpPr txBox="1">
              <a:spLocks noChangeArrowheads="1"/>
            </p:cNvSpPr>
            <p:nvPr/>
          </p:nvSpPr>
          <p:spPr bwMode="auto">
            <a:xfrm>
              <a:off x="4368" y="1440"/>
              <a:ext cx="33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pPr>
                <a:spcBef>
                  <a:spcPct val="50000"/>
                </a:spcBef>
              </a:pPr>
              <a:r>
                <a:rPr lang="en-US" altLang="en-US"/>
                <a:t>p3</a:t>
              </a:r>
            </a:p>
          </p:txBody>
        </p:sp>
        <p:sp>
          <p:nvSpPr>
            <p:cNvPr id="62517" name="Text Box 25"/>
            <p:cNvSpPr txBox="1">
              <a:spLocks noChangeArrowheads="1"/>
            </p:cNvSpPr>
            <p:nvPr/>
          </p:nvSpPr>
          <p:spPr bwMode="auto">
            <a:xfrm>
              <a:off x="4704" y="1440"/>
              <a:ext cx="33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pPr>
                <a:spcBef>
                  <a:spcPct val="50000"/>
                </a:spcBef>
              </a:pPr>
              <a:r>
                <a:rPr lang="en-US" altLang="en-US"/>
                <a:t>p4</a:t>
              </a:r>
            </a:p>
          </p:txBody>
        </p:sp>
        <p:sp>
          <p:nvSpPr>
            <p:cNvPr id="62518" name="Text Box 26"/>
            <p:cNvSpPr txBox="1">
              <a:spLocks noChangeArrowheads="1"/>
            </p:cNvSpPr>
            <p:nvPr/>
          </p:nvSpPr>
          <p:spPr bwMode="auto">
            <a:xfrm>
              <a:off x="4944" y="1440"/>
              <a:ext cx="33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pPr>
                <a:spcBef>
                  <a:spcPct val="50000"/>
                </a:spcBef>
              </a:pPr>
              <a:r>
                <a:rPr lang="en-US" altLang="en-US"/>
                <a:t>p5</a:t>
              </a:r>
            </a:p>
          </p:txBody>
        </p:sp>
        <p:sp>
          <p:nvSpPr>
            <p:cNvPr id="62519" name="Text Box 27"/>
            <p:cNvSpPr txBox="1">
              <a:spLocks noChangeArrowheads="1"/>
            </p:cNvSpPr>
            <p:nvPr/>
          </p:nvSpPr>
          <p:spPr bwMode="auto">
            <a:xfrm>
              <a:off x="5280" y="1440"/>
              <a:ext cx="33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pPr>
                <a:spcBef>
                  <a:spcPct val="50000"/>
                </a:spcBef>
              </a:pPr>
              <a:r>
                <a:rPr lang="en-US" altLang="en-US" sz="1600"/>
                <a:t>. . .</a:t>
              </a:r>
            </a:p>
          </p:txBody>
        </p:sp>
        <p:sp>
          <p:nvSpPr>
            <p:cNvPr id="62520" name="Text Box 28"/>
            <p:cNvSpPr txBox="1">
              <a:spLocks noChangeArrowheads="1"/>
            </p:cNvSpPr>
            <p:nvPr/>
          </p:nvSpPr>
          <p:spPr bwMode="auto">
            <a:xfrm>
              <a:off x="3552" y="2976"/>
              <a:ext cx="336" cy="6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pPr>
                <a:spcBef>
                  <a:spcPct val="50000"/>
                </a:spcBef>
              </a:pPr>
              <a:r>
                <a:rPr lang="en-US" altLang="en-US" sz="1600"/>
                <a:t>.</a:t>
              </a:r>
            </a:p>
            <a:p>
              <a:pPr>
                <a:spcBef>
                  <a:spcPct val="50000"/>
                </a:spcBef>
              </a:pPr>
              <a:r>
                <a:rPr lang="en-US" altLang="en-US" sz="1600"/>
                <a:t>.</a:t>
              </a:r>
            </a:p>
            <a:p>
              <a:pPr>
                <a:spcBef>
                  <a:spcPct val="50000"/>
                </a:spcBef>
              </a:pPr>
              <a:r>
                <a:rPr lang="en-US" altLang="en-US" sz="1600"/>
                <a:t>.</a:t>
              </a:r>
            </a:p>
          </p:txBody>
        </p:sp>
      </p:grpSp>
      <p:sp>
        <p:nvSpPr>
          <p:cNvPr id="62469" name="Freeform 29" descr="5%"/>
          <p:cNvSpPr>
            <a:spLocks/>
          </p:cNvSpPr>
          <p:nvPr/>
        </p:nvSpPr>
        <p:spPr bwMode="auto">
          <a:xfrm rot="-5400000">
            <a:off x="462757" y="1289843"/>
            <a:ext cx="1828800" cy="1382713"/>
          </a:xfrm>
          <a:custGeom>
            <a:avLst/>
            <a:gdLst>
              <a:gd name="T0" fmla="*/ 2147483647 w 598"/>
              <a:gd name="T1" fmla="*/ 2147483647 h 652"/>
              <a:gd name="T2" fmla="*/ 2147483647 w 598"/>
              <a:gd name="T3" fmla="*/ 0 h 652"/>
              <a:gd name="T4" fmla="*/ 2147483647 w 598"/>
              <a:gd name="T5" fmla="*/ 2147483647 h 652"/>
              <a:gd name="T6" fmla="*/ 2147483647 w 598"/>
              <a:gd name="T7" fmla="*/ 2147483647 h 652"/>
              <a:gd name="T8" fmla="*/ 2147483647 w 598"/>
              <a:gd name="T9" fmla="*/ 2147483647 h 652"/>
              <a:gd name="T10" fmla="*/ 2147483647 w 598"/>
              <a:gd name="T11" fmla="*/ 2147483647 h 652"/>
              <a:gd name="T12" fmla="*/ 2147483647 w 598"/>
              <a:gd name="T13" fmla="*/ 2147483647 h 652"/>
              <a:gd name="T14" fmla="*/ 2147483647 w 598"/>
              <a:gd name="T15" fmla="*/ 2147483647 h 652"/>
              <a:gd name="T16" fmla="*/ 2147483647 w 598"/>
              <a:gd name="T17" fmla="*/ 2147483647 h 652"/>
              <a:gd name="T18" fmla="*/ 2147483647 w 598"/>
              <a:gd name="T19" fmla="*/ 2147483647 h 652"/>
              <a:gd name="T20" fmla="*/ 2147483647 w 598"/>
              <a:gd name="T21" fmla="*/ 2147483647 h 652"/>
              <a:gd name="T22" fmla="*/ 2147483647 w 598"/>
              <a:gd name="T23" fmla="*/ 2147483647 h 652"/>
              <a:gd name="T24" fmla="*/ 2147483647 w 598"/>
              <a:gd name="T25" fmla="*/ 2147483647 h 652"/>
              <a:gd name="T26" fmla="*/ 2147483647 w 598"/>
              <a:gd name="T27" fmla="*/ 2147483647 h 652"/>
              <a:gd name="T28" fmla="*/ 2147483647 w 598"/>
              <a:gd name="T29" fmla="*/ 2147483647 h 652"/>
              <a:gd name="T30" fmla="*/ 2147483647 w 598"/>
              <a:gd name="T31" fmla="*/ 2147483647 h 652"/>
              <a:gd name="T32" fmla="*/ 2147483647 w 598"/>
              <a:gd name="T33" fmla="*/ 2147483647 h 652"/>
              <a:gd name="T34" fmla="*/ 2147483647 w 598"/>
              <a:gd name="T35" fmla="*/ 2147483647 h 652"/>
              <a:gd name="T36" fmla="*/ 2147483647 w 598"/>
              <a:gd name="T37" fmla="*/ 2147483647 h 652"/>
              <a:gd name="T38" fmla="*/ 2147483647 w 598"/>
              <a:gd name="T39" fmla="*/ 2147483647 h 652"/>
              <a:gd name="T40" fmla="*/ 2147483647 w 598"/>
              <a:gd name="T41" fmla="*/ 2147483647 h 652"/>
              <a:gd name="T42" fmla="*/ 2147483647 w 598"/>
              <a:gd name="T43" fmla="*/ 2147483647 h 652"/>
              <a:gd name="T44" fmla="*/ 2147483647 w 598"/>
              <a:gd name="T45" fmla="*/ 2147483647 h 652"/>
              <a:gd name="T46" fmla="*/ 2147483647 w 598"/>
              <a:gd name="T47" fmla="*/ 2147483647 h 652"/>
              <a:gd name="T48" fmla="*/ 2147483647 w 598"/>
              <a:gd name="T49" fmla="*/ 2147483647 h 65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598"/>
              <a:gd name="T76" fmla="*/ 0 h 652"/>
              <a:gd name="T77" fmla="*/ 598 w 598"/>
              <a:gd name="T78" fmla="*/ 652 h 65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598" h="652">
                <a:moveTo>
                  <a:pt x="433" y="69"/>
                </a:moveTo>
                <a:cubicBezTo>
                  <a:pt x="379" y="31"/>
                  <a:pt x="310" y="21"/>
                  <a:pt x="248" y="0"/>
                </a:cubicBezTo>
                <a:cubicBezTo>
                  <a:pt x="195" y="7"/>
                  <a:pt x="192" y="10"/>
                  <a:pt x="152" y="34"/>
                </a:cubicBezTo>
                <a:cubicBezTo>
                  <a:pt x="144" y="57"/>
                  <a:pt x="132" y="73"/>
                  <a:pt x="125" y="96"/>
                </a:cubicBezTo>
                <a:cubicBezTo>
                  <a:pt x="133" y="189"/>
                  <a:pt x="154" y="159"/>
                  <a:pt x="70" y="172"/>
                </a:cubicBezTo>
                <a:cubicBezTo>
                  <a:pt x="63" y="173"/>
                  <a:pt x="56" y="176"/>
                  <a:pt x="49" y="178"/>
                </a:cubicBezTo>
                <a:cubicBezTo>
                  <a:pt x="29" y="209"/>
                  <a:pt x="39" y="188"/>
                  <a:pt x="29" y="220"/>
                </a:cubicBezTo>
                <a:cubicBezTo>
                  <a:pt x="25" y="234"/>
                  <a:pt x="15" y="261"/>
                  <a:pt x="15" y="261"/>
                </a:cubicBezTo>
                <a:cubicBezTo>
                  <a:pt x="18" y="302"/>
                  <a:pt x="0" y="355"/>
                  <a:pt x="29" y="384"/>
                </a:cubicBezTo>
                <a:cubicBezTo>
                  <a:pt x="46" y="401"/>
                  <a:pt x="97" y="412"/>
                  <a:pt x="97" y="412"/>
                </a:cubicBezTo>
                <a:cubicBezTo>
                  <a:pt x="92" y="438"/>
                  <a:pt x="84" y="462"/>
                  <a:pt x="77" y="487"/>
                </a:cubicBezTo>
                <a:cubicBezTo>
                  <a:pt x="79" y="523"/>
                  <a:pt x="71" y="585"/>
                  <a:pt x="104" y="617"/>
                </a:cubicBezTo>
                <a:cubicBezTo>
                  <a:pt x="121" y="634"/>
                  <a:pt x="144" y="638"/>
                  <a:pt x="166" y="645"/>
                </a:cubicBezTo>
                <a:cubicBezTo>
                  <a:pt x="173" y="647"/>
                  <a:pt x="186" y="652"/>
                  <a:pt x="186" y="652"/>
                </a:cubicBezTo>
                <a:cubicBezTo>
                  <a:pt x="214" y="643"/>
                  <a:pt x="224" y="628"/>
                  <a:pt x="241" y="604"/>
                </a:cubicBezTo>
                <a:cubicBezTo>
                  <a:pt x="276" y="626"/>
                  <a:pt x="311" y="642"/>
                  <a:pt x="351" y="652"/>
                </a:cubicBezTo>
                <a:cubicBezTo>
                  <a:pt x="400" y="644"/>
                  <a:pt x="419" y="631"/>
                  <a:pt x="447" y="590"/>
                </a:cubicBezTo>
                <a:cubicBezTo>
                  <a:pt x="467" y="531"/>
                  <a:pt x="403" y="553"/>
                  <a:pt x="522" y="542"/>
                </a:cubicBezTo>
                <a:cubicBezTo>
                  <a:pt x="555" y="520"/>
                  <a:pt x="557" y="482"/>
                  <a:pt x="570" y="446"/>
                </a:cubicBezTo>
                <a:cubicBezTo>
                  <a:pt x="561" y="418"/>
                  <a:pt x="562" y="408"/>
                  <a:pt x="536" y="391"/>
                </a:cubicBezTo>
                <a:cubicBezTo>
                  <a:pt x="512" y="355"/>
                  <a:pt x="529" y="362"/>
                  <a:pt x="563" y="350"/>
                </a:cubicBezTo>
                <a:cubicBezTo>
                  <a:pt x="595" y="303"/>
                  <a:pt x="586" y="325"/>
                  <a:pt x="598" y="288"/>
                </a:cubicBezTo>
                <a:cubicBezTo>
                  <a:pt x="596" y="271"/>
                  <a:pt x="597" y="218"/>
                  <a:pt x="584" y="192"/>
                </a:cubicBezTo>
                <a:cubicBezTo>
                  <a:pt x="560" y="146"/>
                  <a:pt x="494" y="112"/>
                  <a:pt x="447" y="96"/>
                </a:cubicBezTo>
                <a:cubicBezTo>
                  <a:pt x="437" y="93"/>
                  <a:pt x="438" y="78"/>
                  <a:pt x="433" y="69"/>
                </a:cubicBezTo>
                <a:close/>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2470" name="Oval 30"/>
          <p:cNvSpPr>
            <a:spLocks noChangeArrowheads="1"/>
          </p:cNvSpPr>
          <p:nvPr/>
        </p:nvSpPr>
        <p:spPr bwMode="auto">
          <a:xfrm rot="-5400000">
            <a:off x="1752600" y="2209800"/>
            <a:ext cx="76200" cy="76200"/>
          </a:xfrm>
          <a:prstGeom prst="ellipse">
            <a:avLst/>
          </a:prstGeom>
          <a:solidFill>
            <a:schemeClr val="tx1"/>
          </a:solidFill>
          <a:ln w="12700">
            <a:solidFill>
              <a:schemeClr val="tx1"/>
            </a:solidFill>
            <a:round/>
            <a:headEnd/>
            <a:tailEnd/>
          </a:ln>
        </p:spPr>
        <p:txBody>
          <a:bodyPr wrap="none" anchor="ct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endParaRPr lang="en-US" altLang="en-US"/>
          </a:p>
        </p:txBody>
      </p:sp>
      <p:sp>
        <p:nvSpPr>
          <p:cNvPr id="62471" name="Oval 31"/>
          <p:cNvSpPr>
            <a:spLocks noChangeArrowheads="1"/>
          </p:cNvSpPr>
          <p:nvPr/>
        </p:nvSpPr>
        <p:spPr bwMode="auto">
          <a:xfrm rot="-5400000">
            <a:off x="1676400" y="1447800"/>
            <a:ext cx="76200" cy="76200"/>
          </a:xfrm>
          <a:prstGeom prst="ellipse">
            <a:avLst/>
          </a:prstGeom>
          <a:solidFill>
            <a:schemeClr val="tx1"/>
          </a:solidFill>
          <a:ln w="12700">
            <a:solidFill>
              <a:schemeClr val="tx1"/>
            </a:solidFill>
            <a:round/>
            <a:headEnd/>
            <a:tailEnd/>
          </a:ln>
        </p:spPr>
        <p:txBody>
          <a:bodyPr wrap="none" anchor="ct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endParaRPr lang="en-US" altLang="en-US"/>
          </a:p>
        </p:txBody>
      </p:sp>
      <p:sp>
        <p:nvSpPr>
          <p:cNvPr id="62472" name="Oval 32"/>
          <p:cNvSpPr>
            <a:spLocks noChangeArrowheads="1"/>
          </p:cNvSpPr>
          <p:nvPr/>
        </p:nvSpPr>
        <p:spPr bwMode="auto">
          <a:xfrm rot="-5400000">
            <a:off x="838200" y="1905000"/>
            <a:ext cx="76200" cy="76200"/>
          </a:xfrm>
          <a:prstGeom prst="ellipse">
            <a:avLst/>
          </a:prstGeom>
          <a:solidFill>
            <a:schemeClr val="tx1"/>
          </a:solidFill>
          <a:ln w="12700">
            <a:solidFill>
              <a:schemeClr val="tx1"/>
            </a:solidFill>
            <a:round/>
            <a:headEnd/>
            <a:tailEnd/>
          </a:ln>
        </p:spPr>
        <p:txBody>
          <a:bodyPr wrap="none" anchor="ct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endParaRPr lang="en-US" altLang="en-US"/>
          </a:p>
        </p:txBody>
      </p:sp>
      <p:sp>
        <p:nvSpPr>
          <p:cNvPr id="62473" name="Oval 33"/>
          <p:cNvSpPr>
            <a:spLocks noChangeArrowheads="1"/>
          </p:cNvSpPr>
          <p:nvPr/>
        </p:nvSpPr>
        <p:spPr bwMode="auto">
          <a:xfrm rot="-5400000">
            <a:off x="1903413" y="1751013"/>
            <a:ext cx="76200" cy="76200"/>
          </a:xfrm>
          <a:prstGeom prst="ellipse">
            <a:avLst/>
          </a:prstGeom>
          <a:solidFill>
            <a:schemeClr val="tx1"/>
          </a:solidFill>
          <a:ln w="12700">
            <a:solidFill>
              <a:schemeClr val="tx1"/>
            </a:solidFill>
            <a:round/>
            <a:headEnd/>
            <a:tailEnd/>
          </a:ln>
        </p:spPr>
        <p:txBody>
          <a:bodyPr wrap="none" anchor="ct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endParaRPr lang="en-US" altLang="en-US"/>
          </a:p>
        </p:txBody>
      </p:sp>
      <p:sp>
        <p:nvSpPr>
          <p:cNvPr id="62474" name="Freeform 34" descr="5%"/>
          <p:cNvSpPr>
            <a:spLocks/>
          </p:cNvSpPr>
          <p:nvPr/>
        </p:nvSpPr>
        <p:spPr bwMode="auto">
          <a:xfrm rot="5400000" flipV="1">
            <a:off x="3352800" y="1143000"/>
            <a:ext cx="1828800" cy="1676400"/>
          </a:xfrm>
          <a:custGeom>
            <a:avLst/>
            <a:gdLst>
              <a:gd name="T0" fmla="*/ 2147483647 w 598"/>
              <a:gd name="T1" fmla="*/ 2147483647 h 652"/>
              <a:gd name="T2" fmla="*/ 2147483647 w 598"/>
              <a:gd name="T3" fmla="*/ 0 h 652"/>
              <a:gd name="T4" fmla="*/ 2147483647 w 598"/>
              <a:gd name="T5" fmla="*/ 2147483647 h 652"/>
              <a:gd name="T6" fmla="*/ 2147483647 w 598"/>
              <a:gd name="T7" fmla="*/ 2147483647 h 652"/>
              <a:gd name="T8" fmla="*/ 2147483647 w 598"/>
              <a:gd name="T9" fmla="*/ 2147483647 h 652"/>
              <a:gd name="T10" fmla="*/ 2147483647 w 598"/>
              <a:gd name="T11" fmla="*/ 2147483647 h 652"/>
              <a:gd name="T12" fmla="*/ 2147483647 w 598"/>
              <a:gd name="T13" fmla="*/ 2147483647 h 652"/>
              <a:gd name="T14" fmla="*/ 2147483647 w 598"/>
              <a:gd name="T15" fmla="*/ 2147483647 h 652"/>
              <a:gd name="T16" fmla="*/ 2147483647 w 598"/>
              <a:gd name="T17" fmla="*/ 2147483647 h 652"/>
              <a:gd name="T18" fmla="*/ 2147483647 w 598"/>
              <a:gd name="T19" fmla="*/ 2147483647 h 652"/>
              <a:gd name="T20" fmla="*/ 2147483647 w 598"/>
              <a:gd name="T21" fmla="*/ 2147483647 h 652"/>
              <a:gd name="T22" fmla="*/ 2147483647 w 598"/>
              <a:gd name="T23" fmla="*/ 2147483647 h 652"/>
              <a:gd name="T24" fmla="*/ 2147483647 w 598"/>
              <a:gd name="T25" fmla="*/ 2147483647 h 652"/>
              <a:gd name="T26" fmla="*/ 2147483647 w 598"/>
              <a:gd name="T27" fmla="*/ 2147483647 h 652"/>
              <a:gd name="T28" fmla="*/ 2147483647 w 598"/>
              <a:gd name="T29" fmla="*/ 2147483647 h 652"/>
              <a:gd name="T30" fmla="*/ 2147483647 w 598"/>
              <a:gd name="T31" fmla="*/ 2147483647 h 652"/>
              <a:gd name="T32" fmla="*/ 2147483647 w 598"/>
              <a:gd name="T33" fmla="*/ 2147483647 h 652"/>
              <a:gd name="T34" fmla="*/ 2147483647 w 598"/>
              <a:gd name="T35" fmla="*/ 2147483647 h 652"/>
              <a:gd name="T36" fmla="*/ 2147483647 w 598"/>
              <a:gd name="T37" fmla="*/ 2147483647 h 652"/>
              <a:gd name="T38" fmla="*/ 2147483647 w 598"/>
              <a:gd name="T39" fmla="*/ 2147483647 h 652"/>
              <a:gd name="T40" fmla="*/ 2147483647 w 598"/>
              <a:gd name="T41" fmla="*/ 2147483647 h 652"/>
              <a:gd name="T42" fmla="*/ 2147483647 w 598"/>
              <a:gd name="T43" fmla="*/ 2147483647 h 652"/>
              <a:gd name="T44" fmla="*/ 2147483647 w 598"/>
              <a:gd name="T45" fmla="*/ 2147483647 h 652"/>
              <a:gd name="T46" fmla="*/ 2147483647 w 598"/>
              <a:gd name="T47" fmla="*/ 2147483647 h 652"/>
              <a:gd name="T48" fmla="*/ 2147483647 w 598"/>
              <a:gd name="T49" fmla="*/ 2147483647 h 65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598"/>
              <a:gd name="T76" fmla="*/ 0 h 652"/>
              <a:gd name="T77" fmla="*/ 598 w 598"/>
              <a:gd name="T78" fmla="*/ 652 h 65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598" h="652">
                <a:moveTo>
                  <a:pt x="433" y="69"/>
                </a:moveTo>
                <a:cubicBezTo>
                  <a:pt x="379" y="31"/>
                  <a:pt x="310" y="21"/>
                  <a:pt x="248" y="0"/>
                </a:cubicBezTo>
                <a:cubicBezTo>
                  <a:pt x="195" y="7"/>
                  <a:pt x="192" y="10"/>
                  <a:pt x="152" y="34"/>
                </a:cubicBezTo>
                <a:cubicBezTo>
                  <a:pt x="144" y="57"/>
                  <a:pt x="132" y="73"/>
                  <a:pt x="125" y="96"/>
                </a:cubicBezTo>
                <a:cubicBezTo>
                  <a:pt x="133" y="189"/>
                  <a:pt x="154" y="159"/>
                  <a:pt x="70" y="172"/>
                </a:cubicBezTo>
                <a:cubicBezTo>
                  <a:pt x="63" y="173"/>
                  <a:pt x="56" y="176"/>
                  <a:pt x="49" y="178"/>
                </a:cubicBezTo>
                <a:cubicBezTo>
                  <a:pt x="29" y="209"/>
                  <a:pt x="39" y="188"/>
                  <a:pt x="29" y="220"/>
                </a:cubicBezTo>
                <a:cubicBezTo>
                  <a:pt x="25" y="234"/>
                  <a:pt x="15" y="261"/>
                  <a:pt x="15" y="261"/>
                </a:cubicBezTo>
                <a:cubicBezTo>
                  <a:pt x="18" y="302"/>
                  <a:pt x="0" y="355"/>
                  <a:pt x="29" y="384"/>
                </a:cubicBezTo>
                <a:cubicBezTo>
                  <a:pt x="46" y="401"/>
                  <a:pt x="97" y="412"/>
                  <a:pt x="97" y="412"/>
                </a:cubicBezTo>
                <a:cubicBezTo>
                  <a:pt x="92" y="438"/>
                  <a:pt x="84" y="462"/>
                  <a:pt x="77" y="487"/>
                </a:cubicBezTo>
                <a:cubicBezTo>
                  <a:pt x="79" y="523"/>
                  <a:pt x="71" y="585"/>
                  <a:pt x="104" y="617"/>
                </a:cubicBezTo>
                <a:cubicBezTo>
                  <a:pt x="121" y="634"/>
                  <a:pt x="144" y="638"/>
                  <a:pt x="166" y="645"/>
                </a:cubicBezTo>
                <a:cubicBezTo>
                  <a:pt x="173" y="647"/>
                  <a:pt x="186" y="652"/>
                  <a:pt x="186" y="652"/>
                </a:cubicBezTo>
                <a:cubicBezTo>
                  <a:pt x="214" y="643"/>
                  <a:pt x="224" y="628"/>
                  <a:pt x="241" y="604"/>
                </a:cubicBezTo>
                <a:cubicBezTo>
                  <a:pt x="276" y="626"/>
                  <a:pt x="311" y="642"/>
                  <a:pt x="351" y="652"/>
                </a:cubicBezTo>
                <a:cubicBezTo>
                  <a:pt x="400" y="644"/>
                  <a:pt x="419" y="631"/>
                  <a:pt x="447" y="590"/>
                </a:cubicBezTo>
                <a:cubicBezTo>
                  <a:pt x="467" y="531"/>
                  <a:pt x="403" y="553"/>
                  <a:pt x="522" y="542"/>
                </a:cubicBezTo>
                <a:cubicBezTo>
                  <a:pt x="555" y="520"/>
                  <a:pt x="557" y="482"/>
                  <a:pt x="570" y="446"/>
                </a:cubicBezTo>
                <a:cubicBezTo>
                  <a:pt x="561" y="418"/>
                  <a:pt x="562" y="408"/>
                  <a:pt x="536" y="391"/>
                </a:cubicBezTo>
                <a:cubicBezTo>
                  <a:pt x="512" y="355"/>
                  <a:pt x="529" y="362"/>
                  <a:pt x="563" y="350"/>
                </a:cubicBezTo>
                <a:cubicBezTo>
                  <a:pt x="595" y="303"/>
                  <a:pt x="586" y="325"/>
                  <a:pt x="598" y="288"/>
                </a:cubicBezTo>
                <a:cubicBezTo>
                  <a:pt x="596" y="271"/>
                  <a:pt x="597" y="218"/>
                  <a:pt x="584" y="192"/>
                </a:cubicBezTo>
                <a:cubicBezTo>
                  <a:pt x="560" y="146"/>
                  <a:pt x="494" y="112"/>
                  <a:pt x="447" y="96"/>
                </a:cubicBezTo>
                <a:cubicBezTo>
                  <a:pt x="437" y="93"/>
                  <a:pt x="438" y="78"/>
                  <a:pt x="433" y="69"/>
                </a:cubicBezTo>
                <a:close/>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2475" name="Oval 35"/>
          <p:cNvSpPr>
            <a:spLocks noChangeArrowheads="1"/>
          </p:cNvSpPr>
          <p:nvPr/>
        </p:nvSpPr>
        <p:spPr bwMode="auto">
          <a:xfrm rot="5400000" flipV="1">
            <a:off x="4876800" y="1600200"/>
            <a:ext cx="76200" cy="76200"/>
          </a:xfrm>
          <a:prstGeom prst="ellipse">
            <a:avLst/>
          </a:prstGeom>
          <a:solidFill>
            <a:schemeClr val="tx1"/>
          </a:solidFill>
          <a:ln w="12700">
            <a:solidFill>
              <a:schemeClr val="tx1"/>
            </a:solidFill>
            <a:round/>
            <a:headEnd/>
            <a:tailEnd/>
          </a:ln>
        </p:spPr>
        <p:txBody>
          <a:bodyPr wrap="none" anchor="ct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endParaRPr lang="en-US" altLang="en-US"/>
          </a:p>
        </p:txBody>
      </p:sp>
      <p:sp>
        <p:nvSpPr>
          <p:cNvPr id="62476" name="Oval 36"/>
          <p:cNvSpPr>
            <a:spLocks noChangeArrowheads="1"/>
          </p:cNvSpPr>
          <p:nvPr/>
        </p:nvSpPr>
        <p:spPr bwMode="auto">
          <a:xfrm rot="5400000" flipV="1">
            <a:off x="3516313" y="1600200"/>
            <a:ext cx="76200" cy="76200"/>
          </a:xfrm>
          <a:prstGeom prst="ellipse">
            <a:avLst/>
          </a:prstGeom>
          <a:solidFill>
            <a:schemeClr val="tx1"/>
          </a:solidFill>
          <a:ln w="12700">
            <a:solidFill>
              <a:schemeClr val="tx1"/>
            </a:solidFill>
            <a:round/>
            <a:headEnd/>
            <a:tailEnd/>
          </a:ln>
        </p:spPr>
        <p:txBody>
          <a:bodyPr wrap="none" anchor="ct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endParaRPr lang="en-US" altLang="en-US"/>
          </a:p>
        </p:txBody>
      </p:sp>
      <p:sp>
        <p:nvSpPr>
          <p:cNvPr id="62477" name="Oval 37"/>
          <p:cNvSpPr>
            <a:spLocks noChangeArrowheads="1"/>
          </p:cNvSpPr>
          <p:nvPr/>
        </p:nvSpPr>
        <p:spPr bwMode="auto">
          <a:xfrm rot="5400000" flipV="1">
            <a:off x="4038600" y="2209800"/>
            <a:ext cx="76200" cy="76200"/>
          </a:xfrm>
          <a:prstGeom prst="ellipse">
            <a:avLst/>
          </a:prstGeom>
          <a:solidFill>
            <a:schemeClr val="tx1"/>
          </a:solidFill>
          <a:ln w="12700">
            <a:solidFill>
              <a:schemeClr val="tx1"/>
            </a:solidFill>
            <a:round/>
            <a:headEnd/>
            <a:tailEnd/>
          </a:ln>
        </p:spPr>
        <p:txBody>
          <a:bodyPr wrap="none" anchor="ct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endParaRPr lang="en-US" altLang="en-US"/>
          </a:p>
        </p:txBody>
      </p:sp>
      <p:sp>
        <p:nvSpPr>
          <p:cNvPr id="62478" name="Oval 38"/>
          <p:cNvSpPr>
            <a:spLocks noChangeArrowheads="1"/>
          </p:cNvSpPr>
          <p:nvPr/>
        </p:nvSpPr>
        <p:spPr bwMode="auto">
          <a:xfrm rot="5400000" flipV="1">
            <a:off x="4038600" y="1219200"/>
            <a:ext cx="76200" cy="76200"/>
          </a:xfrm>
          <a:prstGeom prst="ellipse">
            <a:avLst/>
          </a:prstGeom>
          <a:solidFill>
            <a:schemeClr val="tx1"/>
          </a:solidFill>
          <a:ln w="12700">
            <a:solidFill>
              <a:schemeClr val="tx1"/>
            </a:solidFill>
            <a:round/>
            <a:headEnd/>
            <a:tailEnd/>
          </a:ln>
        </p:spPr>
        <p:txBody>
          <a:bodyPr wrap="none" anchor="ct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endParaRPr lang="en-US" altLang="en-US"/>
          </a:p>
        </p:txBody>
      </p:sp>
      <p:sp>
        <p:nvSpPr>
          <p:cNvPr id="62479" name="Line 39"/>
          <p:cNvSpPr>
            <a:spLocks noChangeShapeType="1"/>
          </p:cNvSpPr>
          <p:nvPr/>
        </p:nvSpPr>
        <p:spPr bwMode="auto">
          <a:xfrm>
            <a:off x="1828800" y="2209800"/>
            <a:ext cx="2209800" cy="76200"/>
          </a:xfrm>
          <a:prstGeom prst="line">
            <a:avLst/>
          </a:prstGeom>
          <a:noFill/>
          <a:ln w="6350">
            <a:solidFill>
              <a:srgbClr val="FFCC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480" name="Line 40"/>
          <p:cNvSpPr>
            <a:spLocks noChangeShapeType="1"/>
          </p:cNvSpPr>
          <p:nvPr/>
        </p:nvSpPr>
        <p:spPr bwMode="auto">
          <a:xfrm flipV="1">
            <a:off x="1828800" y="1676400"/>
            <a:ext cx="1676400" cy="533400"/>
          </a:xfrm>
          <a:prstGeom prst="line">
            <a:avLst/>
          </a:prstGeom>
          <a:noFill/>
          <a:ln w="6350">
            <a:solidFill>
              <a:srgbClr val="FFCC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481" name="Line 41"/>
          <p:cNvSpPr>
            <a:spLocks noChangeShapeType="1"/>
          </p:cNvSpPr>
          <p:nvPr/>
        </p:nvSpPr>
        <p:spPr bwMode="auto">
          <a:xfrm flipV="1">
            <a:off x="1828800" y="1295400"/>
            <a:ext cx="2209800" cy="914400"/>
          </a:xfrm>
          <a:prstGeom prst="line">
            <a:avLst/>
          </a:prstGeom>
          <a:noFill/>
          <a:ln w="6350">
            <a:solidFill>
              <a:srgbClr val="FFCC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482" name="Line 42"/>
          <p:cNvSpPr>
            <a:spLocks noChangeShapeType="1"/>
          </p:cNvSpPr>
          <p:nvPr/>
        </p:nvSpPr>
        <p:spPr bwMode="auto">
          <a:xfrm flipV="1">
            <a:off x="1828800" y="1676400"/>
            <a:ext cx="3048000" cy="533400"/>
          </a:xfrm>
          <a:prstGeom prst="line">
            <a:avLst/>
          </a:prstGeom>
          <a:noFill/>
          <a:ln w="6350">
            <a:solidFill>
              <a:srgbClr val="FFCC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483" name="Line 43"/>
          <p:cNvSpPr>
            <a:spLocks noChangeShapeType="1"/>
          </p:cNvSpPr>
          <p:nvPr/>
        </p:nvSpPr>
        <p:spPr bwMode="auto">
          <a:xfrm>
            <a:off x="1981200" y="1828800"/>
            <a:ext cx="2057400" cy="457200"/>
          </a:xfrm>
          <a:prstGeom prst="line">
            <a:avLst/>
          </a:prstGeom>
          <a:noFill/>
          <a:ln w="6350">
            <a:solidFill>
              <a:srgbClr val="FFCC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484" name="Line 44"/>
          <p:cNvSpPr>
            <a:spLocks noChangeShapeType="1"/>
          </p:cNvSpPr>
          <p:nvPr/>
        </p:nvSpPr>
        <p:spPr bwMode="auto">
          <a:xfrm flipV="1">
            <a:off x="1981200" y="1676400"/>
            <a:ext cx="1524000" cy="152400"/>
          </a:xfrm>
          <a:prstGeom prst="line">
            <a:avLst/>
          </a:prstGeom>
          <a:noFill/>
          <a:ln w="6350">
            <a:solidFill>
              <a:srgbClr val="FFCC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485" name="Line 45"/>
          <p:cNvSpPr>
            <a:spLocks noChangeShapeType="1"/>
          </p:cNvSpPr>
          <p:nvPr/>
        </p:nvSpPr>
        <p:spPr bwMode="auto">
          <a:xfrm flipV="1">
            <a:off x="1981200" y="1295400"/>
            <a:ext cx="2057400" cy="533400"/>
          </a:xfrm>
          <a:prstGeom prst="line">
            <a:avLst/>
          </a:prstGeom>
          <a:noFill/>
          <a:ln w="6350">
            <a:solidFill>
              <a:srgbClr val="FFCC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486" name="Line 46"/>
          <p:cNvSpPr>
            <a:spLocks noChangeShapeType="1"/>
          </p:cNvSpPr>
          <p:nvPr/>
        </p:nvSpPr>
        <p:spPr bwMode="auto">
          <a:xfrm flipV="1">
            <a:off x="1981200" y="1676400"/>
            <a:ext cx="2895600" cy="152400"/>
          </a:xfrm>
          <a:prstGeom prst="line">
            <a:avLst/>
          </a:prstGeom>
          <a:noFill/>
          <a:ln w="6350">
            <a:solidFill>
              <a:srgbClr val="FFCC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487" name="Line 47"/>
          <p:cNvSpPr>
            <a:spLocks noChangeShapeType="1"/>
          </p:cNvSpPr>
          <p:nvPr/>
        </p:nvSpPr>
        <p:spPr bwMode="auto">
          <a:xfrm>
            <a:off x="914400" y="1905000"/>
            <a:ext cx="3124200" cy="381000"/>
          </a:xfrm>
          <a:prstGeom prst="line">
            <a:avLst/>
          </a:prstGeom>
          <a:noFill/>
          <a:ln w="6350">
            <a:solidFill>
              <a:srgbClr val="FFCC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488" name="Line 48"/>
          <p:cNvSpPr>
            <a:spLocks noChangeShapeType="1"/>
          </p:cNvSpPr>
          <p:nvPr/>
        </p:nvSpPr>
        <p:spPr bwMode="auto">
          <a:xfrm flipV="1">
            <a:off x="914400" y="1676400"/>
            <a:ext cx="3962400" cy="228600"/>
          </a:xfrm>
          <a:prstGeom prst="line">
            <a:avLst/>
          </a:prstGeom>
          <a:noFill/>
          <a:ln w="6350">
            <a:solidFill>
              <a:srgbClr val="FFCC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489" name="Line 49"/>
          <p:cNvSpPr>
            <a:spLocks noChangeShapeType="1"/>
          </p:cNvSpPr>
          <p:nvPr/>
        </p:nvSpPr>
        <p:spPr bwMode="auto">
          <a:xfrm flipV="1">
            <a:off x="914400" y="1295400"/>
            <a:ext cx="3124200" cy="609600"/>
          </a:xfrm>
          <a:prstGeom prst="line">
            <a:avLst/>
          </a:prstGeom>
          <a:noFill/>
          <a:ln w="6350">
            <a:solidFill>
              <a:srgbClr val="FFCC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490" name="Line 50"/>
          <p:cNvSpPr>
            <a:spLocks noChangeShapeType="1"/>
          </p:cNvSpPr>
          <p:nvPr/>
        </p:nvSpPr>
        <p:spPr bwMode="auto">
          <a:xfrm flipV="1">
            <a:off x="914400" y="1676400"/>
            <a:ext cx="2590800" cy="228600"/>
          </a:xfrm>
          <a:prstGeom prst="line">
            <a:avLst/>
          </a:prstGeom>
          <a:noFill/>
          <a:ln w="6350">
            <a:solidFill>
              <a:srgbClr val="FFCC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491" name="Line 51"/>
          <p:cNvSpPr>
            <a:spLocks noChangeShapeType="1"/>
          </p:cNvSpPr>
          <p:nvPr/>
        </p:nvSpPr>
        <p:spPr bwMode="auto">
          <a:xfrm>
            <a:off x="1752600" y="1447800"/>
            <a:ext cx="2286000" cy="838200"/>
          </a:xfrm>
          <a:prstGeom prst="line">
            <a:avLst/>
          </a:prstGeom>
          <a:noFill/>
          <a:ln w="6350">
            <a:solidFill>
              <a:srgbClr val="FFCC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492" name="Line 52"/>
          <p:cNvSpPr>
            <a:spLocks noChangeShapeType="1"/>
          </p:cNvSpPr>
          <p:nvPr/>
        </p:nvSpPr>
        <p:spPr bwMode="auto">
          <a:xfrm>
            <a:off x="1752600" y="1447800"/>
            <a:ext cx="1752600" cy="228600"/>
          </a:xfrm>
          <a:prstGeom prst="line">
            <a:avLst/>
          </a:prstGeom>
          <a:noFill/>
          <a:ln w="6350">
            <a:solidFill>
              <a:srgbClr val="FFCC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493" name="Line 53"/>
          <p:cNvSpPr>
            <a:spLocks noChangeShapeType="1"/>
          </p:cNvSpPr>
          <p:nvPr/>
        </p:nvSpPr>
        <p:spPr bwMode="auto">
          <a:xfrm flipV="1">
            <a:off x="1752600" y="1295400"/>
            <a:ext cx="2286000" cy="152400"/>
          </a:xfrm>
          <a:prstGeom prst="line">
            <a:avLst/>
          </a:prstGeom>
          <a:noFill/>
          <a:ln w="6350">
            <a:solidFill>
              <a:srgbClr val="FFCC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494" name="Line 54"/>
          <p:cNvSpPr>
            <a:spLocks noChangeShapeType="1"/>
          </p:cNvSpPr>
          <p:nvPr/>
        </p:nvSpPr>
        <p:spPr bwMode="auto">
          <a:xfrm>
            <a:off x="1752600" y="1447800"/>
            <a:ext cx="3124200" cy="228600"/>
          </a:xfrm>
          <a:prstGeom prst="line">
            <a:avLst/>
          </a:prstGeom>
          <a:noFill/>
          <a:ln w="6350">
            <a:solidFill>
              <a:srgbClr val="FFCC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495" name="Text Box 55"/>
          <p:cNvSpPr txBox="1">
            <a:spLocks noChangeArrowheads="1"/>
          </p:cNvSpPr>
          <p:nvPr/>
        </p:nvSpPr>
        <p:spPr bwMode="auto">
          <a:xfrm>
            <a:off x="5943600" y="4343400"/>
            <a:ext cx="2514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pPr>
              <a:spcBef>
                <a:spcPct val="50000"/>
              </a:spcBef>
            </a:pPr>
            <a:r>
              <a:rPr lang="en-US" altLang="en-US" sz="2000"/>
              <a:t>Proximity Matrix</a:t>
            </a:r>
          </a:p>
        </p:txBody>
      </p:sp>
      <p:sp>
        <p:nvSpPr>
          <p:cNvPr id="62496" name="Rectangle 56"/>
          <p:cNvSpPr>
            <a:spLocks noChangeArrowheads="1"/>
          </p:cNvSpPr>
          <p:nvPr/>
        </p:nvSpPr>
        <p:spPr bwMode="auto">
          <a:xfrm>
            <a:off x="381000" y="3200400"/>
            <a:ext cx="5791200" cy="312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lstStyle>
            <a:lvl1pPr marL="342900" indent="-342900">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pPr>
              <a:spcBef>
                <a:spcPts val="200"/>
              </a:spcBef>
              <a:spcAft>
                <a:spcPts val="200"/>
              </a:spcAft>
              <a:buClr>
                <a:srgbClr val="0C7B9C"/>
              </a:buClr>
              <a:buSzPct val="75000"/>
              <a:buFont typeface="Monotype Sorts" pitchFamily="2" charset="2"/>
              <a:buChar char="l"/>
            </a:pPr>
            <a:r>
              <a:rPr lang="en-US" altLang="en-US" sz="2400" b="0"/>
              <a:t>MIN</a:t>
            </a:r>
          </a:p>
          <a:p>
            <a:pPr>
              <a:spcBef>
                <a:spcPts val="200"/>
              </a:spcBef>
              <a:spcAft>
                <a:spcPts val="200"/>
              </a:spcAft>
              <a:buClr>
                <a:srgbClr val="0C7B9C"/>
              </a:buClr>
              <a:buSzPct val="75000"/>
              <a:buFont typeface="Monotype Sorts" pitchFamily="2" charset="2"/>
              <a:buChar char="l"/>
            </a:pPr>
            <a:r>
              <a:rPr lang="en-US" altLang="en-US" sz="2400" b="0"/>
              <a:t>MAX</a:t>
            </a:r>
          </a:p>
          <a:p>
            <a:pPr>
              <a:spcBef>
                <a:spcPts val="200"/>
              </a:spcBef>
              <a:spcAft>
                <a:spcPts val="200"/>
              </a:spcAft>
              <a:buClr>
                <a:srgbClr val="0C7B9C"/>
              </a:buClr>
              <a:buSzPct val="75000"/>
              <a:buFont typeface="Monotype Sorts" pitchFamily="2" charset="2"/>
              <a:buChar char="l"/>
            </a:pPr>
            <a:r>
              <a:rPr lang="en-US" altLang="en-US" sz="2400" b="0">
                <a:solidFill>
                  <a:srgbClr val="FF0000"/>
                </a:solidFill>
              </a:rPr>
              <a:t>Group Average</a:t>
            </a:r>
          </a:p>
          <a:p>
            <a:pPr>
              <a:spcBef>
                <a:spcPts val="200"/>
              </a:spcBef>
              <a:spcAft>
                <a:spcPts val="200"/>
              </a:spcAft>
              <a:buClr>
                <a:srgbClr val="0C7B9C"/>
              </a:buClr>
              <a:buSzPct val="75000"/>
              <a:buFont typeface="Monotype Sorts" pitchFamily="2" charset="2"/>
              <a:buChar char="l"/>
            </a:pPr>
            <a:r>
              <a:rPr lang="en-US" altLang="en-US" sz="2400" b="0"/>
              <a:t>Distance Between Centroids</a:t>
            </a:r>
          </a:p>
          <a:p>
            <a:pPr>
              <a:spcBef>
                <a:spcPts val="200"/>
              </a:spcBef>
              <a:spcAft>
                <a:spcPts val="200"/>
              </a:spcAft>
              <a:buClr>
                <a:srgbClr val="0C7B9C"/>
              </a:buClr>
              <a:buSzPct val="75000"/>
              <a:buFont typeface="Monotype Sorts" pitchFamily="2" charset="2"/>
              <a:buChar char="l"/>
            </a:pPr>
            <a:r>
              <a:rPr lang="en-US" altLang="en-US" sz="2400" b="0"/>
              <a:t>Other methods driven by an objective function</a:t>
            </a:r>
          </a:p>
          <a:p>
            <a:pPr lvl="1">
              <a:spcBef>
                <a:spcPts val="200"/>
              </a:spcBef>
              <a:spcAft>
                <a:spcPts val="200"/>
              </a:spcAft>
              <a:buClr>
                <a:srgbClr val="0C7B9C"/>
              </a:buClr>
              <a:buSzPct val="100000"/>
              <a:buFont typeface="Arial" charset="0"/>
              <a:buChar char="–"/>
            </a:pPr>
            <a:r>
              <a:rPr lang="en-US" altLang="en-US" sz="2000" b="0"/>
              <a:t>Ward’s Method uses squared error</a:t>
            </a:r>
            <a:endParaRPr lang="en-US" altLang="en-US" sz="2400" b="0"/>
          </a:p>
        </p:txBody>
      </p:sp>
    </p:spTree>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Line 2"/>
          <p:cNvSpPr>
            <a:spLocks noChangeShapeType="1"/>
          </p:cNvSpPr>
          <p:nvPr/>
        </p:nvSpPr>
        <p:spPr bwMode="auto">
          <a:xfrm flipV="1">
            <a:off x="1371600" y="1981200"/>
            <a:ext cx="2895600" cy="0"/>
          </a:xfrm>
          <a:prstGeom prst="line">
            <a:avLst/>
          </a:prstGeom>
          <a:noFill/>
          <a:ln w="25400">
            <a:solidFill>
              <a:srgbClr val="FFCC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63491" name="Freeform 3" descr="5%"/>
          <p:cNvSpPr>
            <a:spLocks/>
          </p:cNvSpPr>
          <p:nvPr/>
        </p:nvSpPr>
        <p:spPr bwMode="auto">
          <a:xfrm rot="-5400000">
            <a:off x="462757" y="1289843"/>
            <a:ext cx="1828800" cy="1382713"/>
          </a:xfrm>
          <a:custGeom>
            <a:avLst/>
            <a:gdLst>
              <a:gd name="T0" fmla="*/ 2147483647 w 598"/>
              <a:gd name="T1" fmla="*/ 2147483647 h 652"/>
              <a:gd name="T2" fmla="*/ 2147483647 w 598"/>
              <a:gd name="T3" fmla="*/ 0 h 652"/>
              <a:gd name="T4" fmla="*/ 2147483647 w 598"/>
              <a:gd name="T5" fmla="*/ 2147483647 h 652"/>
              <a:gd name="T6" fmla="*/ 2147483647 w 598"/>
              <a:gd name="T7" fmla="*/ 2147483647 h 652"/>
              <a:gd name="T8" fmla="*/ 2147483647 w 598"/>
              <a:gd name="T9" fmla="*/ 2147483647 h 652"/>
              <a:gd name="T10" fmla="*/ 2147483647 w 598"/>
              <a:gd name="T11" fmla="*/ 2147483647 h 652"/>
              <a:gd name="T12" fmla="*/ 2147483647 w 598"/>
              <a:gd name="T13" fmla="*/ 2147483647 h 652"/>
              <a:gd name="T14" fmla="*/ 2147483647 w 598"/>
              <a:gd name="T15" fmla="*/ 2147483647 h 652"/>
              <a:gd name="T16" fmla="*/ 2147483647 w 598"/>
              <a:gd name="T17" fmla="*/ 2147483647 h 652"/>
              <a:gd name="T18" fmla="*/ 2147483647 w 598"/>
              <a:gd name="T19" fmla="*/ 2147483647 h 652"/>
              <a:gd name="T20" fmla="*/ 2147483647 w 598"/>
              <a:gd name="T21" fmla="*/ 2147483647 h 652"/>
              <a:gd name="T22" fmla="*/ 2147483647 w 598"/>
              <a:gd name="T23" fmla="*/ 2147483647 h 652"/>
              <a:gd name="T24" fmla="*/ 2147483647 w 598"/>
              <a:gd name="T25" fmla="*/ 2147483647 h 652"/>
              <a:gd name="T26" fmla="*/ 2147483647 w 598"/>
              <a:gd name="T27" fmla="*/ 2147483647 h 652"/>
              <a:gd name="T28" fmla="*/ 2147483647 w 598"/>
              <a:gd name="T29" fmla="*/ 2147483647 h 652"/>
              <a:gd name="T30" fmla="*/ 2147483647 w 598"/>
              <a:gd name="T31" fmla="*/ 2147483647 h 652"/>
              <a:gd name="T32" fmla="*/ 2147483647 w 598"/>
              <a:gd name="T33" fmla="*/ 2147483647 h 652"/>
              <a:gd name="T34" fmla="*/ 2147483647 w 598"/>
              <a:gd name="T35" fmla="*/ 2147483647 h 652"/>
              <a:gd name="T36" fmla="*/ 2147483647 w 598"/>
              <a:gd name="T37" fmla="*/ 2147483647 h 652"/>
              <a:gd name="T38" fmla="*/ 2147483647 w 598"/>
              <a:gd name="T39" fmla="*/ 2147483647 h 652"/>
              <a:gd name="T40" fmla="*/ 2147483647 w 598"/>
              <a:gd name="T41" fmla="*/ 2147483647 h 652"/>
              <a:gd name="T42" fmla="*/ 2147483647 w 598"/>
              <a:gd name="T43" fmla="*/ 2147483647 h 652"/>
              <a:gd name="T44" fmla="*/ 2147483647 w 598"/>
              <a:gd name="T45" fmla="*/ 2147483647 h 652"/>
              <a:gd name="T46" fmla="*/ 2147483647 w 598"/>
              <a:gd name="T47" fmla="*/ 2147483647 h 652"/>
              <a:gd name="T48" fmla="*/ 2147483647 w 598"/>
              <a:gd name="T49" fmla="*/ 2147483647 h 65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598"/>
              <a:gd name="T76" fmla="*/ 0 h 652"/>
              <a:gd name="T77" fmla="*/ 598 w 598"/>
              <a:gd name="T78" fmla="*/ 652 h 65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598" h="652">
                <a:moveTo>
                  <a:pt x="433" y="69"/>
                </a:moveTo>
                <a:cubicBezTo>
                  <a:pt x="379" y="31"/>
                  <a:pt x="310" y="21"/>
                  <a:pt x="248" y="0"/>
                </a:cubicBezTo>
                <a:cubicBezTo>
                  <a:pt x="195" y="7"/>
                  <a:pt x="192" y="10"/>
                  <a:pt x="152" y="34"/>
                </a:cubicBezTo>
                <a:cubicBezTo>
                  <a:pt x="144" y="57"/>
                  <a:pt x="132" y="73"/>
                  <a:pt x="125" y="96"/>
                </a:cubicBezTo>
                <a:cubicBezTo>
                  <a:pt x="133" y="189"/>
                  <a:pt x="154" y="159"/>
                  <a:pt x="70" y="172"/>
                </a:cubicBezTo>
                <a:cubicBezTo>
                  <a:pt x="63" y="173"/>
                  <a:pt x="56" y="176"/>
                  <a:pt x="49" y="178"/>
                </a:cubicBezTo>
                <a:cubicBezTo>
                  <a:pt x="29" y="209"/>
                  <a:pt x="39" y="188"/>
                  <a:pt x="29" y="220"/>
                </a:cubicBezTo>
                <a:cubicBezTo>
                  <a:pt x="25" y="234"/>
                  <a:pt x="15" y="261"/>
                  <a:pt x="15" y="261"/>
                </a:cubicBezTo>
                <a:cubicBezTo>
                  <a:pt x="18" y="302"/>
                  <a:pt x="0" y="355"/>
                  <a:pt x="29" y="384"/>
                </a:cubicBezTo>
                <a:cubicBezTo>
                  <a:pt x="46" y="401"/>
                  <a:pt x="97" y="412"/>
                  <a:pt x="97" y="412"/>
                </a:cubicBezTo>
                <a:cubicBezTo>
                  <a:pt x="92" y="438"/>
                  <a:pt x="84" y="462"/>
                  <a:pt x="77" y="487"/>
                </a:cubicBezTo>
                <a:cubicBezTo>
                  <a:pt x="79" y="523"/>
                  <a:pt x="71" y="585"/>
                  <a:pt x="104" y="617"/>
                </a:cubicBezTo>
                <a:cubicBezTo>
                  <a:pt x="121" y="634"/>
                  <a:pt x="144" y="638"/>
                  <a:pt x="166" y="645"/>
                </a:cubicBezTo>
                <a:cubicBezTo>
                  <a:pt x="173" y="647"/>
                  <a:pt x="186" y="652"/>
                  <a:pt x="186" y="652"/>
                </a:cubicBezTo>
                <a:cubicBezTo>
                  <a:pt x="214" y="643"/>
                  <a:pt x="224" y="628"/>
                  <a:pt x="241" y="604"/>
                </a:cubicBezTo>
                <a:cubicBezTo>
                  <a:pt x="276" y="626"/>
                  <a:pt x="311" y="642"/>
                  <a:pt x="351" y="652"/>
                </a:cubicBezTo>
                <a:cubicBezTo>
                  <a:pt x="400" y="644"/>
                  <a:pt x="419" y="631"/>
                  <a:pt x="447" y="590"/>
                </a:cubicBezTo>
                <a:cubicBezTo>
                  <a:pt x="467" y="531"/>
                  <a:pt x="403" y="553"/>
                  <a:pt x="522" y="542"/>
                </a:cubicBezTo>
                <a:cubicBezTo>
                  <a:pt x="555" y="520"/>
                  <a:pt x="557" y="482"/>
                  <a:pt x="570" y="446"/>
                </a:cubicBezTo>
                <a:cubicBezTo>
                  <a:pt x="561" y="418"/>
                  <a:pt x="562" y="408"/>
                  <a:pt x="536" y="391"/>
                </a:cubicBezTo>
                <a:cubicBezTo>
                  <a:pt x="512" y="355"/>
                  <a:pt x="529" y="362"/>
                  <a:pt x="563" y="350"/>
                </a:cubicBezTo>
                <a:cubicBezTo>
                  <a:pt x="595" y="303"/>
                  <a:pt x="586" y="325"/>
                  <a:pt x="598" y="288"/>
                </a:cubicBezTo>
                <a:cubicBezTo>
                  <a:pt x="596" y="271"/>
                  <a:pt x="597" y="218"/>
                  <a:pt x="584" y="192"/>
                </a:cubicBezTo>
                <a:cubicBezTo>
                  <a:pt x="560" y="146"/>
                  <a:pt x="494" y="112"/>
                  <a:pt x="447" y="96"/>
                </a:cubicBezTo>
                <a:cubicBezTo>
                  <a:pt x="437" y="93"/>
                  <a:pt x="438" y="78"/>
                  <a:pt x="433" y="69"/>
                </a:cubicBezTo>
                <a:close/>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3492" name="Rectangle 4"/>
          <p:cNvSpPr>
            <a:spLocks noGrp="1" noChangeArrowheads="1"/>
          </p:cNvSpPr>
          <p:nvPr>
            <p:ph type="title"/>
          </p:nvPr>
        </p:nvSpPr>
        <p:spPr>
          <a:xfrm>
            <a:off x="381000" y="152400"/>
            <a:ext cx="8280400" cy="552450"/>
          </a:xfrm>
        </p:spPr>
        <p:txBody>
          <a:bodyPr/>
          <a:lstStyle/>
          <a:p>
            <a:r>
              <a:rPr lang="en-US" altLang="en-US" sz="2800"/>
              <a:t>How to Define Inter-Cluster Similarity</a:t>
            </a:r>
          </a:p>
        </p:txBody>
      </p:sp>
      <p:sp>
        <p:nvSpPr>
          <p:cNvPr id="63493" name="Rectangle 5"/>
          <p:cNvSpPr>
            <a:spLocks noGrp="1" noChangeArrowheads="1"/>
          </p:cNvSpPr>
          <p:nvPr>
            <p:ph type="body" idx="1"/>
          </p:nvPr>
        </p:nvSpPr>
        <p:spPr>
          <a:xfrm>
            <a:off x="639763" y="2344738"/>
            <a:ext cx="4800600" cy="3303587"/>
          </a:xfrm>
        </p:spPr>
        <p:txBody>
          <a:bodyPr/>
          <a:lstStyle/>
          <a:p>
            <a:pPr marL="990600" lvl="1" indent="-533400">
              <a:lnSpc>
                <a:spcPct val="90000"/>
              </a:lnSpc>
              <a:spcBef>
                <a:spcPct val="20000"/>
              </a:spcBef>
              <a:buFont typeface="Arial" charset="0"/>
              <a:buNone/>
            </a:pPr>
            <a:r>
              <a:rPr lang="en-US" altLang="en-US" sz="1000"/>
              <a:t> </a:t>
            </a:r>
          </a:p>
        </p:txBody>
      </p:sp>
      <p:grpSp>
        <p:nvGrpSpPr>
          <p:cNvPr id="63494" name="Group 6"/>
          <p:cNvGrpSpPr>
            <a:grpSpLocks/>
          </p:cNvGrpSpPr>
          <p:nvPr/>
        </p:nvGrpSpPr>
        <p:grpSpPr bwMode="auto">
          <a:xfrm>
            <a:off x="5486400" y="1066800"/>
            <a:ext cx="3429000" cy="3508375"/>
            <a:chOff x="3456" y="1440"/>
            <a:chExt cx="2160" cy="2210"/>
          </a:xfrm>
        </p:grpSpPr>
        <p:sp>
          <p:nvSpPr>
            <p:cNvPr id="63508" name="Line 7"/>
            <p:cNvSpPr>
              <a:spLocks noChangeShapeType="1"/>
            </p:cNvSpPr>
            <p:nvPr/>
          </p:nvSpPr>
          <p:spPr bwMode="auto">
            <a:xfrm>
              <a:off x="3696" y="1440"/>
              <a:ext cx="0" cy="168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509" name="Line 8"/>
            <p:cNvSpPr>
              <a:spLocks noChangeShapeType="1"/>
            </p:cNvSpPr>
            <p:nvPr/>
          </p:nvSpPr>
          <p:spPr bwMode="auto">
            <a:xfrm>
              <a:off x="3504" y="1632"/>
              <a:ext cx="187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510" name="Line 9"/>
            <p:cNvSpPr>
              <a:spLocks noChangeShapeType="1"/>
            </p:cNvSpPr>
            <p:nvPr/>
          </p:nvSpPr>
          <p:spPr bwMode="auto">
            <a:xfrm>
              <a:off x="4012" y="1440"/>
              <a:ext cx="0" cy="168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511" name="Line 10"/>
            <p:cNvSpPr>
              <a:spLocks noChangeShapeType="1"/>
            </p:cNvSpPr>
            <p:nvPr/>
          </p:nvSpPr>
          <p:spPr bwMode="auto">
            <a:xfrm>
              <a:off x="4329" y="1440"/>
              <a:ext cx="0" cy="168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512" name="Line 11"/>
            <p:cNvSpPr>
              <a:spLocks noChangeShapeType="1"/>
            </p:cNvSpPr>
            <p:nvPr/>
          </p:nvSpPr>
          <p:spPr bwMode="auto">
            <a:xfrm>
              <a:off x="4646" y="1440"/>
              <a:ext cx="0" cy="168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513" name="Line 12"/>
            <p:cNvSpPr>
              <a:spLocks noChangeShapeType="1"/>
            </p:cNvSpPr>
            <p:nvPr/>
          </p:nvSpPr>
          <p:spPr bwMode="auto">
            <a:xfrm>
              <a:off x="4963" y="1440"/>
              <a:ext cx="0" cy="168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514" name="Line 13"/>
            <p:cNvSpPr>
              <a:spLocks noChangeShapeType="1"/>
            </p:cNvSpPr>
            <p:nvPr/>
          </p:nvSpPr>
          <p:spPr bwMode="auto">
            <a:xfrm>
              <a:off x="5280" y="1440"/>
              <a:ext cx="0" cy="168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515" name="Line 14"/>
            <p:cNvSpPr>
              <a:spLocks noChangeShapeType="1"/>
            </p:cNvSpPr>
            <p:nvPr/>
          </p:nvSpPr>
          <p:spPr bwMode="auto">
            <a:xfrm>
              <a:off x="3504" y="1891"/>
              <a:ext cx="187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516" name="Line 15"/>
            <p:cNvSpPr>
              <a:spLocks noChangeShapeType="1"/>
            </p:cNvSpPr>
            <p:nvPr/>
          </p:nvSpPr>
          <p:spPr bwMode="auto">
            <a:xfrm>
              <a:off x="3504" y="2150"/>
              <a:ext cx="187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517" name="Line 16"/>
            <p:cNvSpPr>
              <a:spLocks noChangeShapeType="1"/>
            </p:cNvSpPr>
            <p:nvPr/>
          </p:nvSpPr>
          <p:spPr bwMode="auto">
            <a:xfrm>
              <a:off x="3504" y="2409"/>
              <a:ext cx="187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518" name="Line 17"/>
            <p:cNvSpPr>
              <a:spLocks noChangeShapeType="1"/>
            </p:cNvSpPr>
            <p:nvPr/>
          </p:nvSpPr>
          <p:spPr bwMode="auto">
            <a:xfrm>
              <a:off x="3504" y="2668"/>
              <a:ext cx="187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519" name="Line 18"/>
            <p:cNvSpPr>
              <a:spLocks noChangeShapeType="1"/>
            </p:cNvSpPr>
            <p:nvPr/>
          </p:nvSpPr>
          <p:spPr bwMode="auto">
            <a:xfrm>
              <a:off x="3504" y="2928"/>
              <a:ext cx="187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520" name="Text Box 19"/>
            <p:cNvSpPr txBox="1">
              <a:spLocks noChangeArrowheads="1"/>
            </p:cNvSpPr>
            <p:nvPr/>
          </p:nvSpPr>
          <p:spPr bwMode="auto">
            <a:xfrm>
              <a:off x="3456" y="1680"/>
              <a:ext cx="33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pPr>
                <a:spcBef>
                  <a:spcPct val="50000"/>
                </a:spcBef>
              </a:pPr>
              <a:r>
                <a:rPr lang="en-US" altLang="en-US"/>
                <a:t>p1</a:t>
              </a:r>
            </a:p>
          </p:txBody>
        </p:sp>
        <p:sp>
          <p:nvSpPr>
            <p:cNvPr id="63521" name="Text Box 20"/>
            <p:cNvSpPr txBox="1">
              <a:spLocks noChangeArrowheads="1"/>
            </p:cNvSpPr>
            <p:nvPr/>
          </p:nvSpPr>
          <p:spPr bwMode="auto">
            <a:xfrm>
              <a:off x="3456" y="2208"/>
              <a:ext cx="33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pPr>
                <a:spcBef>
                  <a:spcPct val="50000"/>
                </a:spcBef>
              </a:pPr>
              <a:r>
                <a:rPr lang="en-US" altLang="en-US"/>
                <a:t>p3</a:t>
              </a:r>
            </a:p>
          </p:txBody>
        </p:sp>
        <p:sp>
          <p:nvSpPr>
            <p:cNvPr id="63522" name="Text Box 21"/>
            <p:cNvSpPr txBox="1">
              <a:spLocks noChangeArrowheads="1"/>
            </p:cNvSpPr>
            <p:nvPr/>
          </p:nvSpPr>
          <p:spPr bwMode="auto">
            <a:xfrm>
              <a:off x="3456" y="2736"/>
              <a:ext cx="33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pPr>
                <a:spcBef>
                  <a:spcPct val="50000"/>
                </a:spcBef>
              </a:pPr>
              <a:r>
                <a:rPr lang="en-US" altLang="en-US"/>
                <a:t>p5</a:t>
              </a:r>
            </a:p>
          </p:txBody>
        </p:sp>
        <p:sp>
          <p:nvSpPr>
            <p:cNvPr id="63523" name="Text Box 22"/>
            <p:cNvSpPr txBox="1">
              <a:spLocks noChangeArrowheads="1"/>
            </p:cNvSpPr>
            <p:nvPr/>
          </p:nvSpPr>
          <p:spPr bwMode="auto">
            <a:xfrm>
              <a:off x="3456" y="2496"/>
              <a:ext cx="33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pPr>
                <a:spcBef>
                  <a:spcPct val="50000"/>
                </a:spcBef>
              </a:pPr>
              <a:r>
                <a:rPr lang="en-US" altLang="en-US"/>
                <a:t>p4</a:t>
              </a:r>
            </a:p>
          </p:txBody>
        </p:sp>
        <p:sp>
          <p:nvSpPr>
            <p:cNvPr id="63524" name="Text Box 23"/>
            <p:cNvSpPr txBox="1">
              <a:spLocks noChangeArrowheads="1"/>
            </p:cNvSpPr>
            <p:nvPr/>
          </p:nvSpPr>
          <p:spPr bwMode="auto">
            <a:xfrm>
              <a:off x="3456" y="1968"/>
              <a:ext cx="33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pPr>
                <a:spcBef>
                  <a:spcPct val="50000"/>
                </a:spcBef>
              </a:pPr>
              <a:r>
                <a:rPr lang="en-US" altLang="en-US"/>
                <a:t>p2</a:t>
              </a:r>
            </a:p>
          </p:txBody>
        </p:sp>
        <p:sp>
          <p:nvSpPr>
            <p:cNvPr id="63525" name="Text Box 24"/>
            <p:cNvSpPr txBox="1">
              <a:spLocks noChangeArrowheads="1"/>
            </p:cNvSpPr>
            <p:nvPr/>
          </p:nvSpPr>
          <p:spPr bwMode="auto">
            <a:xfrm>
              <a:off x="3744" y="1440"/>
              <a:ext cx="33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pPr>
                <a:spcBef>
                  <a:spcPct val="50000"/>
                </a:spcBef>
              </a:pPr>
              <a:r>
                <a:rPr lang="en-US" altLang="en-US"/>
                <a:t>p1</a:t>
              </a:r>
            </a:p>
          </p:txBody>
        </p:sp>
        <p:sp>
          <p:nvSpPr>
            <p:cNvPr id="63526" name="Text Box 25"/>
            <p:cNvSpPr txBox="1">
              <a:spLocks noChangeArrowheads="1"/>
            </p:cNvSpPr>
            <p:nvPr/>
          </p:nvSpPr>
          <p:spPr bwMode="auto">
            <a:xfrm>
              <a:off x="4032" y="1440"/>
              <a:ext cx="33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pPr>
                <a:spcBef>
                  <a:spcPct val="50000"/>
                </a:spcBef>
              </a:pPr>
              <a:r>
                <a:rPr lang="en-US" altLang="en-US"/>
                <a:t>p2</a:t>
              </a:r>
            </a:p>
          </p:txBody>
        </p:sp>
        <p:sp>
          <p:nvSpPr>
            <p:cNvPr id="63527" name="Text Box 26"/>
            <p:cNvSpPr txBox="1">
              <a:spLocks noChangeArrowheads="1"/>
            </p:cNvSpPr>
            <p:nvPr/>
          </p:nvSpPr>
          <p:spPr bwMode="auto">
            <a:xfrm>
              <a:off x="4368" y="1440"/>
              <a:ext cx="33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pPr>
                <a:spcBef>
                  <a:spcPct val="50000"/>
                </a:spcBef>
              </a:pPr>
              <a:r>
                <a:rPr lang="en-US" altLang="en-US"/>
                <a:t>p3</a:t>
              </a:r>
            </a:p>
          </p:txBody>
        </p:sp>
        <p:sp>
          <p:nvSpPr>
            <p:cNvPr id="63528" name="Text Box 27"/>
            <p:cNvSpPr txBox="1">
              <a:spLocks noChangeArrowheads="1"/>
            </p:cNvSpPr>
            <p:nvPr/>
          </p:nvSpPr>
          <p:spPr bwMode="auto">
            <a:xfrm>
              <a:off x="4704" y="1440"/>
              <a:ext cx="33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pPr>
                <a:spcBef>
                  <a:spcPct val="50000"/>
                </a:spcBef>
              </a:pPr>
              <a:r>
                <a:rPr lang="en-US" altLang="en-US"/>
                <a:t>p4</a:t>
              </a:r>
            </a:p>
          </p:txBody>
        </p:sp>
        <p:sp>
          <p:nvSpPr>
            <p:cNvPr id="63529" name="Text Box 28"/>
            <p:cNvSpPr txBox="1">
              <a:spLocks noChangeArrowheads="1"/>
            </p:cNvSpPr>
            <p:nvPr/>
          </p:nvSpPr>
          <p:spPr bwMode="auto">
            <a:xfrm>
              <a:off x="4944" y="1440"/>
              <a:ext cx="33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pPr>
                <a:spcBef>
                  <a:spcPct val="50000"/>
                </a:spcBef>
              </a:pPr>
              <a:r>
                <a:rPr lang="en-US" altLang="en-US"/>
                <a:t>p5</a:t>
              </a:r>
            </a:p>
          </p:txBody>
        </p:sp>
        <p:sp>
          <p:nvSpPr>
            <p:cNvPr id="63530" name="Text Box 29"/>
            <p:cNvSpPr txBox="1">
              <a:spLocks noChangeArrowheads="1"/>
            </p:cNvSpPr>
            <p:nvPr/>
          </p:nvSpPr>
          <p:spPr bwMode="auto">
            <a:xfrm>
              <a:off x="5280" y="1440"/>
              <a:ext cx="33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pPr>
                <a:spcBef>
                  <a:spcPct val="50000"/>
                </a:spcBef>
              </a:pPr>
              <a:r>
                <a:rPr lang="en-US" altLang="en-US" sz="1600"/>
                <a:t>. . .</a:t>
              </a:r>
            </a:p>
          </p:txBody>
        </p:sp>
        <p:sp>
          <p:nvSpPr>
            <p:cNvPr id="63531" name="Text Box 30"/>
            <p:cNvSpPr txBox="1">
              <a:spLocks noChangeArrowheads="1"/>
            </p:cNvSpPr>
            <p:nvPr/>
          </p:nvSpPr>
          <p:spPr bwMode="auto">
            <a:xfrm>
              <a:off x="3552" y="2976"/>
              <a:ext cx="336" cy="6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pPr>
                <a:spcBef>
                  <a:spcPct val="50000"/>
                </a:spcBef>
              </a:pPr>
              <a:r>
                <a:rPr lang="en-US" altLang="en-US" sz="1600"/>
                <a:t>.</a:t>
              </a:r>
            </a:p>
            <a:p>
              <a:pPr>
                <a:spcBef>
                  <a:spcPct val="50000"/>
                </a:spcBef>
              </a:pPr>
              <a:r>
                <a:rPr lang="en-US" altLang="en-US" sz="1600"/>
                <a:t>.</a:t>
              </a:r>
            </a:p>
            <a:p>
              <a:pPr>
                <a:spcBef>
                  <a:spcPct val="50000"/>
                </a:spcBef>
              </a:pPr>
              <a:r>
                <a:rPr lang="en-US" altLang="en-US" sz="1600"/>
                <a:t>.</a:t>
              </a:r>
            </a:p>
          </p:txBody>
        </p:sp>
      </p:grpSp>
      <p:sp>
        <p:nvSpPr>
          <p:cNvPr id="63495" name="Oval 31"/>
          <p:cNvSpPr>
            <a:spLocks noChangeArrowheads="1"/>
          </p:cNvSpPr>
          <p:nvPr/>
        </p:nvSpPr>
        <p:spPr bwMode="auto">
          <a:xfrm rot="-5400000">
            <a:off x="1752600" y="2209800"/>
            <a:ext cx="76200" cy="76200"/>
          </a:xfrm>
          <a:prstGeom prst="ellipse">
            <a:avLst/>
          </a:prstGeom>
          <a:solidFill>
            <a:schemeClr val="tx1"/>
          </a:solidFill>
          <a:ln w="12700">
            <a:solidFill>
              <a:schemeClr val="tx1"/>
            </a:solidFill>
            <a:round/>
            <a:headEnd/>
            <a:tailEnd/>
          </a:ln>
        </p:spPr>
        <p:txBody>
          <a:bodyPr wrap="none" anchor="ct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endParaRPr lang="en-US" altLang="en-US"/>
          </a:p>
        </p:txBody>
      </p:sp>
      <p:sp>
        <p:nvSpPr>
          <p:cNvPr id="63496" name="Oval 32"/>
          <p:cNvSpPr>
            <a:spLocks noChangeArrowheads="1"/>
          </p:cNvSpPr>
          <p:nvPr/>
        </p:nvSpPr>
        <p:spPr bwMode="auto">
          <a:xfrm rot="-5400000">
            <a:off x="1676400" y="1447800"/>
            <a:ext cx="76200" cy="76200"/>
          </a:xfrm>
          <a:prstGeom prst="ellipse">
            <a:avLst/>
          </a:prstGeom>
          <a:solidFill>
            <a:schemeClr val="tx1"/>
          </a:solidFill>
          <a:ln w="12700">
            <a:solidFill>
              <a:schemeClr val="tx1"/>
            </a:solidFill>
            <a:round/>
            <a:headEnd/>
            <a:tailEnd/>
          </a:ln>
        </p:spPr>
        <p:txBody>
          <a:bodyPr wrap="none" anchor="ct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endParaRPr lang="en-US" altLang="en-US"/>
          </a:p>
        </p:txBody>
      </p:sp>
      <p:sp>
        <p:nvSpPr>
          <p:cNvPr id="63497" name="Oval 33"/>
          <p:cNvSpPr>
            <a:spLocks noChangeArrowheads="1"/>
          </p:cNvSpPr>
          <p:nvPr/>
        </p:nvSpPr>
        <p:spPr bwMode="auto">
          <a:xfrm rot="-5400000">
            <a:off x="838200" y="1905000"/>
            <a:ext cx="76200" cy="76200"/>
          </a:xfrm>
          <a:prstGeom prst="ellipse">
            <a:avLst/>
          </a:prstGeom>
          <a:solidFill>
            <a:schemeClr val="tx1"/>
          </a:solidFill>
          <a:ln w="12700">
            <a:solidFill>
              <a:schemeClr val="tx1"/>
            </a:solidFill>
            <a:round/>
            <a:headEnd/>
            <a:tailEnd/>
          </a:ln>
        </p:spPr>
        <p:txBody>
          <a:bodyPr wrap="none" anchor="ct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endParaRPr lang="en-US" altLang="en-US"/>
          </a:p>
        </p:txBody>
      </p:sp>
      <p:sp>
        <p:nvSpPr>
          <p:cNvPr id="63498" name="Oval 34"/>
          <p:cNvSpPr>
            <a:spLocks noChangeArrowheads="1"/>
          </p:cNvSpPr>
          <p:nvPr/>
        </p:nvSpPr>
        <p:spPr bwMode="auto">
          <a:xfrm rot="-5400000">
            <a:off x="1903413" y="1751013"/>
            <a:ext cx="76200" cy="76200"/>
          </a:xfrm>
          <a:prstGeom prst="ellipse">
            <a:avLst/>
          </a:prstGeom>
          <a:solidFill>
            <a:schemeClr val="tx1"/>
          </a:solidFill>
          <a:ln w="12700">
            <a:solidFill>
              <a:schemeClr val="tx1"/>
            </a:solidFill>
            <a:round/>
            <a:headEnd/>
            <a:tailEnd/>
          </a:ln>
        </p:spPr>
        <p:txBody>
          <a:bodyPr wrap="none" anchor="ct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endParaRPr lang="en-US" altLang="en-US"/>
          </a:p>
        </p:txBody>
      </p:sp>
      <p:sp>
        <p:nvSpPr>
          <p:cNvPr id="63499" name="Freeform 35" descr="5%"/>
          <p:cNvSpPr>
            <a:spLocks/>
          </p:cNvSpPr>
          <p:nvPr/>
        </p:nvSpPr>
        <p:spPr bwMode="auto">
          <a:xfrm rot="5400000" flipV="1">
            <a:off x="3352800" y="1143000"/>
            <a:ext cx="1828800" cy="1676400"/>
          </a:xfrm>
          <a:custGeom>
            <a:avLst/>
            <a:gdLst>
              <a:gd name="T0" fmla="*/ 2147483647 w 598"/>
              <a:gd name="T1" fmla="*/ 2147483647 h 652"/>
              <a:gd name="T2" fmla="*/ 2147483647 w 598"/>
              <a:gd name="T3" fmla="*/ 0 h 652"/>
              <a:gd name="T4" fmla="*/ 2147483647 w 598"/>
              <a:gd name="T5" fmla="*/ 2147483647 h 652"/>
              <a:gd name="T6" fmla="*/ 2147483647 w 598"/>
              <a:gd name="T7" fmla="*/ 2147483647 h 652"/>
              <a:gd name="T8" fmla="*/ 2147483647 w 598"/>
              <a:gd name="T9" fmla="*/ 2147483647 h 652"/>
              <a:gd name="T10" fmla="*/ 2147483647 w 598"/>
              <a:gd name="T11" fmla="*/ 2147483647 h 652"/>
              <a:gd name="T12" fmla="*/ 2147483647 w 598"/>
              <a:gd name="T13" fmla="*/ 2147483647 h 652"/>
              <a:gd name="T14" fmla="*/ 2147483647 w 598"/>
              <a:gd name="T15" fmla="*/ 2147483647 h 652"/>
              <a:gd name="T16" fmla="*/ 2147483647 w 598"/>
              <a:gd name="T17" fmla="*/ 2147483647 h 652"/>
              <a:gd name="T18" fmla="*/ 2147483647 w 598"/>
              <a:gd name="T19" fmla="*/ 2147483647 h 652"/>
              <a:gd name="T20" fmla="*/ 2147483647 w 598"/>
              <a:gd name="T21" fmla="*/ 2147483647 h 652"/>
              <a:gd name="T22" fmla="*/ 2147483647 w 598"/>
              <a:gd name="T23" fmla="*/ 2147483647 h 652"/>
              <a:gd name="T24" fmla="*/ 2147483647 w 598"/>
              <a:gd name="T25" fmla="*/ 2147483647 h 652"/>
              <a:gd name="T26" fmla="*/ 2147483647 w 598"/>
              <a:gd name="T27" fmla="*/ 2147483647 h 652"/>
              <a:gd name="T28" fmla="*/ 2147483647 w 598"/>
              <a:gd name="T29" fmla="*/ 2147483647 h 652"/>
              <a:gd name="T30" fmla="*/ 2147483647 w 598"/>
              <a:gd name="T31" fmla="*/ 2147483647 h 652"/>
              <a:gd name="T32" fmla="*/ 2147483647 w 598"/>
              <a:gd name="T33" fmla="*/ 2147483647 h 652"/>
              <a:gd name="T34" fmla="*/ 2147483647 w 598"/>
              <a:gd name="T35" fmla="*/ 2147483647 h 652"/>
              <a:gd name="T36" fmla="*/ 2147483647 w 598"/>
              <a:gd name="T37" fmla="*/ 2147483647 h 652"/>
              <a:gd name="T38" fmla="*/ 2147483647 w 598"/>
              <a:gd name="T39" fmla="*/ 2147483647 h 652"/>
              <a:gd name="T40" fmla="*/ 2147483647 w 598"/>
              <a:gd name="T41" fmla="*/ 2147483647 h 652"/>
              <a:gd name="T42" fmla="*/ 2147483647 w 598"/>
              <a:gd name="T43" fmla="*/ 2147483647 h 652"/>
              <a:gd name="T44" fmla="*/ 2147483647 w 598"/>
              <a:gd name="T45" fmla="*/ 2147483647 h 652"/>
              <a:gd name="T46" fmla="*/ 2147483647 w 598"/>
              <a:gd name="T47" fmla="*/ 2147483647 h 652"/>
              <a:gd name="T48" fmla="*/ 2147483647 w 598"/>
              <a:gd name="T49" fmla="*/ 2147483647 h 65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598"/>
              <a:gd name="T76" fmla="*/ 0 h 652"/>
              <a:gd name="T77" fmla="*/ 598 w 598"/>
              <a:gd name="T78" fmla="*/ 652 h 65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598" h="652">
                <a:moveTo>
                  <a:pt x="433" y="69"/>
                </a:moveTo>
                <a:cubicBezTo>
                  <a:pt x="379" y="31"/>
                  <a:pt x="310" y="21"/>
                  <a:pt x="248" y="0"/>
                </a:cubicBezTo>
                <a:cubicBezTo>
                  <a:pt x="195" y="7"/>
                  <a:pt x="192" y="10"/>
                  <a:pt x="152" y="34"/>
                </a:cubicBezTo>
                <a:cubicBezTo>
                  <a:pt x="144" y="57"/>
                  <a:pt x="132" y="73"/>
                  <a:pt x="125" y="96"/>
                </a:cubicBezTo>
                <a:cubicBezTo>
                  <a:pt x="133" y="189"/>
                  <a:pt x="154" y="159"/>
                  <a:pt x="70" y="172"/>
                </a:cubicBezTo>
                <a:cubicBezTo>
                  <a:pt x="63" y="173"/>
                  <a:pt x="56" y="176"/>
                  <a:pt x="49" y="178"/>
                </a:cubicBezTo>
                <a:cubicBezTo>
                  <a:pt x="29" y="209"/>
                  <a:pt x="39" y="188"/>
                  <a:pt x="29" y="220"/>
                </a:cubicBezTo>
                <a:cubicBezTo>
                  <a:pt x="25" y="234"/>
                  <a:pt x="15" y="261"/>
                  <a:pt x="15" y="261"/>
                </a:cubicBezTo>
                <a:cubicBezTo>
                  <a:pt x="18" y="302"/>
                  <a:pt x="0" y="355"/>
                  <a:pt x="29" y="384"/>
                </a:cubicBezTo>
                <a:cubicBezTo>
                  <a:pt x="46" y="401"/>
                  <a:pt x="97" y="412"/>
                  <a:pt x="97" y="412"/>
                </a:cubicBezTo>
                <a:cubicBezTo>
                  <a:pt x="92" y="438"/>
                  <a:pt x="84" y="462"/>
                  <a:pt x="77" y="487"/>
                </a:cubicBezTo>
                <a:cubicBezTo>
                  <a:pt x="79" y="523"/>
                  <a:pt x="71" y="585"/>
                  <a:pt x="104" y="617"/>
                </a:cubicBezTo>
                <a:cubicBezTo>
                  <a:pt x="121" y="634"/>
                  <a:pt x="144" y="638"/>
                  <a:pt x="166" y="645"/>
                </a:cubicBezTo>
                <a:cubicBezTo>
                  <a:pt x="173" y="647"/>
                  <a:pt x="186" y="652"/>
                  <a:pt x="186" y="652"/>
                </a:cubicBezTo>
                <a:cubicBezTo>
                  <a:pt x="214" y="643"/>
                  <a:pt x="224" y="628"/>
                  <a:pt x="241" y="604"/>
                </a:cubicBezTo>
                <a:cubicBezTo>
                  <a:pt x="276" y="626"/>
                  <a:pt x="311" y="642"/>
                  <a:pt x="351" y="652"/>
                </a:cubicBezTo>
                <a:cubicBezTo>
                  <a:pt x="400" y="644"/>
                  <a:pt x="419" y="631"/>
                  <a:pt x="447" y="590"/>
                </a:cubicBezTo>
                <a:cubicBezTo>
                  <a:pt x="467" y="531"/>
                  <a:pt x="403" y="553"/>
                  <a:pt x="522" y="542"/>
                </a:cubicBezTo>
                <a:cubicBezTo>
                  <a:pt x="555" y="520"/>
                  <a:pt x="557" y="482"/>
                  <a:pt x="570" y="446"/>
                </a:cubicBezTo>
                <a:cubicBezTo>
                  <a:pt x="561" y="418"/>
                  <a:pt x="562" y="408"/>
                  <a:pt x="536" y="391"/>
                </a:cubicBezTo>
                <a:cubicBezTo>
                  <a:pt x="512" y="355"/>
                  <a:pt x="529" y="362"/>
                  <a:pt x="563" y="350"/>
                </a:cubicBezTo>
                <a:cubicBezTo>
                  <a:pt x="595" y="303"/>
                  <a:pt x="586" y="325"/>
                  <a:pt x="598" y="288"/>
                </a:cubicBezTo>
                <a:cubicBezTo>
                  <a:pt x="596" y="271"/>
                  <a:pt x="597" y="218"/>
                  <a:pt x="584" y="192"/>
                </a:cubicBezTo>
                <a:cubicBezTo>
                  <a:pt x="560" y="146"/>
                  <a:pt x="494" y="112"/>
                  <a:pt x="447" y="96"/>
                </a:cubicBezTo>
                <a:cubicBezTo>
                  <a:pt x="437" y="93"/>
                  <a:pt x="438" y="78"/>
                  <a:pt x="433" y="69"/>
                </a:cubicBezTo>
                <a:close/>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3500" name="Oval 36"/>
          <p:cNvSpPr>
            <a:spLocks noChangeArrowheads="1"/>
          </p:cNvSpPr>
          <p:nvPr/>
        </p:nvSpPr>
        <p:spPr bwMode="auto">
          <a:xfrm rot="5400000" flipV="1">
            <a:off x="4876800" y="1600200"/>
            <a:ext cx="76200" cy="76200"/>
          </a:xfrm>
          <a:prstGeom prst="ellipse">
            <a:avLst/>
          </a:prstGeom>
          <a:solidFill>
            <a:schemeClr val="tx1"/>
          </a:solidFill>
          <a:ln w="12700">
            <a:solidFill>
              <a:schemeClr val="tx1"/>
            </a:solidFill>
            <a:round/>
            <a:headEnd/>
            <a:tailEnd/>
          </a:ln>
        </p:spPr>
        <p:txBody>
          <a:bodyPr wrap="none" anchor="ct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endParaRPr lang="en-US" altLang="en-US"/>
          </a:p>
        </p:txBody>
      </p:sp>
      <p:sp>
        <p:nvSpPr>
          <p:cNvPr id="63501" name="Oval 37"/>
          <p:cNvSpPr>
            <a:spLocks noChangeArrowheads="1"/>
          </p:cNvSpPr>
          <p:nvPr/>
        </p:nvSpPr>
        <p:spPr bwMode="auto">
          <a:xfrm rot="5400000" flipV="1">
            <a:off x="3516313" y="1598613"/>
            <a:ext cx="76200" cy="76200"/>
          </a:xfrm>
          <a:prstGeom prst="ellipse">
            <a:avLst/>
          </a:prstGeom>
          <a:solidFill>
            <a:schemeClr val="tx1"/>
          </a:solidFill>
          <a:ln w="12700">
            <a:solidFill>
              <a:schemeClr val="tx1"/>
            </a:solidFill>
            <a:round/>
            <a:headEnd/>
            <a:tailEnd/>
          </a:ln>
        </p:spPr>
        <p:txBody>
          <a:bodyPr wrap="none" anchor="ct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endParaRPr lang="en-US" altLang="en-US"/>
          </a:p>
        </p:txBody>
      </p:sp>
      <p:sp>
        <p:nvSpPr>
          <p:cNvPr id="63502" name="Oval 38"/>
          <p:cNvSpPr>
            <a:spLocks noChangeArrowheads="1"/>
          </p:cNvSpPr>
          <p:nvPr/>
        </p:nvSpPr>
        <p:spPr bwMode="auto">
          <a:xfrm rot="5400000" flipV="1">
            <a:off x="4038600" y="2209800"/>
            <a:ext cx="76200" cy="76200"/>
          </a:xfrm>
          <a:prstGeom prst="ellipse">
            <a:avLst/>
          </a:prstGeom>
          <a:solidFill>
            <a:schemeClr val="tx1"/>
          </a:solidFill>
          <a:ln w="12700">
            <a:solidFill>
              <a:schemeClr val="tx1"/>
            </a:solidFill>
            <a:round/>
            <a:headEnd/>
            <a:tailEnd/>
          </a:ln>
        </p:spPr>
        <p:txBody>
          <a:bodyPr wrap="none" anchor="ct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endParaRPr lang="en-US" altLang="en-US"/>
          </a:p>
        </p:txBody>
      </p:sp>
      <p:sp>
        <p:nvSpPr>
          <p:cNvPr id="63503" name="Oval 39"/>
          <p:cNvSpPr>
            <a:spLocks noChangeArrowheads="1"/>
          </p:cNvSpPr>
          <p:nvPr/>
        </p:nvSpPr>
        <p:spPr bwMode="auto">
          <a:xfrm rot="5400000" flipV="1">
            <a:off x="4038600" y="1219200"/>
            <a:ext cx="76200" cy="76200"/>
          </a:xfrm>
          <a:prstGeom prst="ellipse">
            <a:avLst/>
          </a:prstGeom>
          <a:solidFill>
            <a:schemeClr val="tx1"/>
          </a:solidFill>
          <a:ln w="12700">
            <a:solidFill>
              <a:schemeClr val="tx1"/>
            </a:solidFill>
            <a:round/>
            <a:headEnd/>
            <a:tailEnd/>
          </a:ln>
        </p:spPr>
        <p:txBody>
          <a:bodyPr wrap="none" anchor="ct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endParaRPr lang="en-US" altLang="en-US"/>
          </a:p>
        </p:txBody>
      </p:sp>
      <p:sp>
        <p:nvSpPr>
          <p:cNvPr id="63504" name="Text Box 40"/>
          <p:cNvSpPr txBox="1">
            <a:spLocks noChangeArrowheads="1"/>
          </p:cNvSpPr>
          <p:nvPr/>
        </p:nvSpPr>
        <p:spPr bwMode="auto">
          <a:xfrm>
            <a:off x="5943600" y="4343400"/>
            <a:ext cx="2514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pPr>
              <a:spcBef>
                <a:spcPct val="50000"/>
              </a:spcBef>
            </a:pPr>
            <a:r>
              <a:rPr lang="en-US" altLang="en-US" sz="2000"/>
              <a:t>Proximity Matrix</a:t>
            </a:r>
          </a:p>
        </p:txBody>
      </p:sp>
      <p:sp>
        <p:nvSpPr>
          <p:cNvPr id="63505" name="Rectangle 41"/>
          <p:cNvSpPr>
            <a:spLocks noChangeArrowheads="1"/>
          </p:cNvSpPr>
          <p:nvPr/>
        </p:nvSpPr>
        <p:spPr bwMode="auto">
          <a:xfrm>
            <a:off x="381000" y="3200400"/>
            <a:ext cx="5791200" cy="312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lstStyle>
            <a:lvl1pPr marL="342900" indent="-342900">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pPr>
              <a:spcBef>
                <a:spcPts val="200"/>
              </a:spcBef>
              <a:spcAft>
                <a:spcPts val="200"/>
              </a:spcAft>
              <a:buClr>
                <a:srgbClr val="0C7B9C"/>
              </a:buClr>
              <a:buSzPct val="75000"/>
              <a:buFont typeface="Monotype Sorts" pitchFamily="2" charset="2"/>
              <a:buChar char="l"/>
            </a:pPr>
            <a:r>
              <a:rPr lang="en-US" altLang="en-US" sz="2400" b="0"/>
              <a:t>MIN</a:t>
            </a:r>
          </a:p>
          <a:p>
            <a:pPr>
              <a:spcBef>
                <a:spcPts val="200"/>
              </a:spcBef>
              <a:spcAft>
                <a:spcPts val="200"/>
              </a:spcAft>
              <a:buClr>
                <a:srgbClr val="0C7B9C"/>
              </a:buClr>
              <a:buSzPct val="75000"/>
              <a:buFont typeface="Monotype Sorts" pitchFamily="2" charset="2"/>
              <a:buChar char="l"/>
            </a:pPr>
            <a:r>
              <a:rPr lang="en-US" altLang="en-US" sz="2400" b="0"/>
              <a:t>MAX</a:t>
            </a:r>
          </a:p>
          <a:p>
            <a:pPr>
              <a:spcBef>
                <a:spcPts val="200"/>
              </a:spcBef>
              <a:spcAft>
                <a:spcPts val="200"/>
              </a:spcAft>
              <a:buClr>
                <a:srgbClr val="0C7B9C"/>
              </a:buClr>
              <a:buSzPct val="75000"/>
              <a:buFont typeface="Monotype Sorts" pitchFamily="2" charset="2"/>
              <a:buChar char="l"/>
            </a:pPr>
            <a:r>
              <a:rPr lang="en-US" altLang="en-US" sz="2400" b="0"/>
              <a:t>Group Average</a:t>
            </a:r>
          </a:p>
          <a:p>
            <a:pPr>
              <a:spcBef>
                <a:spcPts val="200"/>
              </a:spcBef>
              <a:spcAft>
                <a:spcPts val="200"/>
              </a:spcAft>
              <a:buClr>
                <a:srgbClr val="0C7B9C"/>
              </a:buClr>
              <a:buSzPct val="75000"/>
              <a:buFont typeface="Monotype Sorts" pitchFamily="2" charset="2"/>
              <a:buChar char="l"/>
            </a:pPr>
            <a:r>
              <a:rPr lang="en-US" altLang="en-US" sz="2400" b="0">
                <a:solidFill>
                  <a:srgbClr val="FF0000"/>
                </a:solidFill>
              </a:rPr>
              <a:t>Distance Between Centroids</a:t>
            </a:r>
          </a:p>
          <a:p>
            <a:pPr>
              <a:spcBef>
                <a:spcPts val="200"/>
              </a:spcBef>
              <a:spcAft>
                <a:spcPts val="200"/>
              </a:spcAft>
              <a:buClr>
                <a:srgbClr val="0C7B9C"/>
              </a:buClr>
              <a:buSzPct val="75000"/>
              <a:buFont typeface="Monotype Sorts" pitchFamily="2" charset="2"/>
              <a:buChar char="l"/>
            </a:pPr>
            <a:r>
              <a:rPr lang="en-US" altLang="en-US" sz="2400" b="0"/>
              <a:t>Other methods driven by an objective function</a:t>
            </a:r>
          </a:p>
          <a:p>
            <a:pPr lvl="1">
              <a:spcBef>
                <a:spcPts val="200"/>
              </a:spcBef>
              <a:spcAft>
                <a:spcPts val="200"/>
              </a:spcAft>
              <a:buClr>
                <a:srgbClr val="0C7B9C"/>
              </a:buClr>
              <a:buSzPct val="100000"/>
              <a:buFont typeface="Arial" charset="0"/>
              <a:buChar char="–"/>
            </a:pPr>
            <a:r>
              <a:rPr lang="en-US" altLang="en-US" sz="2000" b="0"/>
              <a:t>Ward’s Method uses squared error</a:t>
            </a:r>
            <a:endParaRPr lang="en-US" altLang="en-US" sz="2400" b="0"/>
          </a:p>
        </p:txBody>
      </p:sp>
      <p:sp>
        <p:nvSpPr>
          <p:cNvPr id="63506" name="Text Box 42"/>
          <p:cNvSpPr txBox="1">
            <a:spLocks noChangeArrowheads="1"/>
          </p:cNvSpPr>
          <p:nvPr/>
        </p:nvSpPr>
        <p:spPr bwMode="auto">
          <a:xfrm>
            <a:off x="1219200" y="1828800"/>
            <a:ext cx="2286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pPr>
              <a:spcBef>
                <a:spcPct val="50000"/>
              </a:spcBef>
            </a:pPr>
            <a:r>
              <a:rPr lang="en-US" altLang="en-US">
                <a:solidFill>
                  <a:srgbClr val="FF0000"/>
                </a:solidFill>
                <a:sym typeface="Symbol" pitchFamily="18" charset="2"/>
              </a:rPr>
              <a:t></a:t>
            </a:r>
          </a:p>
        </p:txBody>
      </p:sp>
      <p:sp>
        <p:nvSpPr>
          <p:cNvPr id="63507" name="Text Box 43"/>
          <p:cNvSpPr txBox="1">
            <a:spLocks noChangeArrowheads="1"/>
          </p:cNvSpPr>
          <p:nvPr/>
        </p:nvSpPr>
        <p:spPr bwMode="auto">
          <a:xfrm>
            <a:off x="4114800" y="1828800"/>
            <a:ext cx="2286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pPr>
              <a:spcBef>
                <a:spcPct val="50000"/>
              </a:spcBef>
            </a:pPr>
            <a:r>
              <a:rPr lang="en-US" altLang="en-US">
                <a:solidFill>
                  <a:srgbClr val="FF0000"/>
                </a:solidFill>
                <a:sym typeface="Symbol" pitchFamily="18" charset="2"/>
              </a:rPr>
              <a:t></a:t>
            </a:r>
          </a:p>
        </p:txBody>
      </p:sp>
    </p:spTree>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p:txBody>
          <a:bodyPr/>
          <a:lstStyle/>
          <a:p>
            <a:r>
              <a:rPr lang="en-US" altLang="en-US"/>
              <a:t>MIN or Single Link </a:t>
            </a:r>
          </a:p>
        </p:txBody>
      </p:sp>
      <p:sp>
        <p:nvSpPr>
          <p:cNvPr id="64515" name="Rectangle 3"/>
          <p:cNvSpPr>
            <a:spLocks noGrp="1" noChangeArrowheads="1"/>
          </p:cNvSpPr>
          <p:nvPr>
            <p:ph type="body" idx="1"/>
          </p:nvPr>
        </p:nvSpPr>
        <p:spPr>
          <a:xfrm>
            <a:off x="411163" y="1143000"/>
            <a:ext cx="8504237" cy="5181600"/>
          </a:xfrm>
        </p:spPr>
        <p:txBody>
          <a:bodyPr/>
          <a:lstStyle/>
          <a:p>
            <a:r>
              <a:rPr lang="en-US" altLang="en-US"/>
              <a:t>Proximity of two clusters is based on the two closest points in the different clusters</a:t>
            </a:r>
          </a:p>
          <a:p>
            <a:pPr lvl="1"/>
            <a:r>
              <a:rPr lang="en-US" altLang="en-US"/>
              <a:t>Determined by one pair of points, i.e., by one link in the proximity graph</a:t>
            </a:r>
          </a:p>
          <a:p>
            <a:r>
              <a:rPr lang="en-US" altLang="en-US"/>
              <a:t>Example:</a:t>
            </a:r>
          </a:p>
        </p:txBody>
      </p:sp>
      <p:pic>
        <p:nvPicPr>
          <p:cNvPr id="64516" name="Picture 4"/>
          <p:cNvPicPr>
            <a:picLocks noGrp="1" noChangeAspect="1" noChangeArrowheads="1"/>
          </p:cNvPicPr>
          <p:nvPr>
            <p:ph sz="half" idx="4294967295"/>
          </p:nvPr>
        </p:nvPicPr>
        <p:blipFill>
          <a:blip r:embed="rId2">
            <a:extLst>
              <a:ext uri="{28A0092B-C50C-407E-A947-70E740481C1C}">
                <a14:useLocalDpi xmlns:a14="http://schemas.microsoft.com/office/drawing/2010/main" val="0"/>
              </a:ext>
            </a:extLst>
          </a:blip>
          <a:srcRect r="5000" b="3334"/>
          <a:stretch>
            <a:fillRect/>
          </a:stretch>
        </p:blipFill>
        <p:spPr>
          <a:xfrm>
            <a:off x="838200" y="3810000"/>
            <a:ext cx="3276600" cy="2500313"/>
          </a:xfrm>
          <a:noFill/>
        </p:spPr>
      </p:pic>
      <p:pic>
        <p:nvPicPr>
          <p:cNvPr id="64517" name="Picture 5"/>
          <p:cNvPicPr>
            <a:picLocks noGrp="1" noChangeAspect="1" noChangeArrowheads="1"/>
          </p:cNvPicPr>
          <p:nvPr>
            <p:ph sz="half" idx="4294967295"/>
          </p:nvPr>
        </p:nvPicPr>
        <p:blipFill>
          <a:blip r:embed="rId3">
            <a:extLst>
              <a:ext uri="{28A0092B-C50C-407E-A947-70E740481C1C}">
                <a14:useLocalDpi xmlns:a14="http://schemas.microsoft.com/office/drawing/2010/main" val="0"/>
              </a:ext>
            </a:extLst>
          </a:blip>
          <a:srcRect/>
          <a:stretch>
            <a:fillRect/>
          </a:stretch>
        </p:blipFill>
        <p:spPr>
          <a:xfrm>
            <a:off x="4648200" y="4114800"/>
            <a:ext cx="4000500" cy="1836738"/>
          </a:xfrm>
          <a:noFill/>
        </p:spPr>
      </p:pic>
      <p:sp>
        <p:nvSpPr>
          <p:cNvPr id="64518" name="Text Box 6"/>
          <p:cNvSpPr txBox="1">
            <a:spLocks noChangeArrowheads="1"/>
          </p:cNvSpPr>
          <p:nvPr/>
        </p:nvSpPr>
        <p:spPr bwMode="auto">
          <a:xfrm>
            <a:off x="5715000" y="3657600"/>
            <a:ext cx="17526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pPr>
              <a:spcBef>
                <a:spcPct val="50000"/>
              </a:spcBef>
            </a:pPr>
            <a:r>
              <a:rPr lang="en-US" altLang="en-US"/>
              <a:t>Distance Matrix:</a:t>
            </a:r>
          </a:p>
        </p:txBody>
      </p:sp>
    </p:spTree>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a:xfrm>
            <a:off x="381000" y="152400"/>
            <a:ext cx="8280400" cy="552450"/>
          </a:xfrm>
        </p:spPr>
        <p:txBody>
          <a:bodyPr/>
          <a:lstStyle/>
          <a:p>
            <a:r>
              <a:rPr lang="en-US" altLang="en-US"/>
              <a:t>Hierarchical Clustering: MIN</a:t>
            </a:r>
          </a:p>
        </p:txBody>
      </p:sp>
      <p:sp>
        <p:nvSpPr>
          <p:cNvPr id="65539" name="Text Box 3"/>
          <p:cNvSpPr txBox="1">
            <a:spLocks noChangeArrowheads="1"/>
          </p:cNvSpPr>
          <p:nvPr/>
        </p:nvSpPr>
        <p:spPr bwMode="auto">
          <a:xfrm>
            <a:off x="914400" y="5715000"/>
            <a:ext cx="33528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pPr>
              <a:spcBef>
                <a:spcPct val="50000"/>
              </a:spcBef>
            </a:pPr>
            <a:r>
              <a:rPr lang="en-US" altLang="en-US" sz="1800"/>
              <a:t>Nested Clusters</a:t>
            </a:r>
          </a:p>
        </p:txBody>
      </p:sp>
      <p:sp>
        <p:nvSpPr>
          <p:cNvPr id="65540" name="Text Box 4"/>
          <p:cNvSpPr txBox="1">
            <a:spLocks noChangeArrowheads="1"/>
          </p:cNvSpPr>
          <p:nvPr/>
        </p:nvSpPr>
        <p:spPr bwMode="auto">
          <a:xfrm>
            <a:off x="5791200" y="5715000"/>
            <a:ext cx="22860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pPr>
              <a:spcBef>
                <a:spcPct val="50000"/>
              </a:spcBef>
            </a:pPr>
            <a:r>
              <a:rPr lang="en-US" altLang="en-US" sz="1800"/>
              <a:t>Dendrogram</a:t>
            </a:r>
          </a:p>
        </p:txBody>
      </p:sp>
      <p:grpSp>
        <p:nvGrpSpPr>
          <p:cNvPr id="65541" name="Group 5"/>
          <p:cNvGrpSpPr>
            <a:grpSpLocks/>
          </p:cNvGrpSpPr>
          <p:nvPr/>
        </p:nvGrpSpPr>
        <p:grpSpPr bwMode="auto">
          <a:xfrm>
            <a:off x="747713" y="1773238"/>
            <a:ext cx="3175000" cy="2790825"/>
            <a:chOff x="471" y="1117"/>
            <a:chExt cx="2000" cy="1758"/>
          </a:xfrm>
        </p:grpSpPr>
        <p:sp>
          <p:nvSpPr>
            <p:cNvPr id="65558" name="Freeform 6"/>
            <p:cNvSpPr>
              <a:spLocks/>
            </p:cNvSpPr>
            <p:nvPr/>
          </p:nvSpPr>
          <p:spPr bwMode="auto">
            <a:xfrm>
              <a:off x="1072" y="1810"/>
              <a:ext cx="89" cy="87"/>
            </a:xfrm>
            <a:custGeom>
              <a:avLst/>
              <a:gdLst>
                <a:gd name="T0" fmla="*/ 0 w 89"/>
                <a:gd name="T1" fmla="*/ 43 h 87"/>
                <a:gd name="T2" fmla="*/ 4 w 89"/>
                <a:gd name="T3" fmla="*/ 26 h 87"/>
                <a:gd name="T4" fmla="*/ 13 w 89"/>
                <a:gd name="T5" fmla="*/ 11 h 87"/>
                <a:gd name="T6" fmla="*/ 28 w 89"/>
                <a:gd name="T7" fmla="*/ 2 h 87"/>
                <a:gd name="T8" fmla="*/ 43 w 89"/>
                <a:gd name="T9" fmla="*/ 0 h 87"/>
                <a:gd name="T10" fmla="*/ 61 w 89"/>
                <a:gd name="T11" fmla="*/ 2 h 87"/>
                <a:gd name="T12" fmla="*/ 76 w 89"/>
                <a:gd name="T13" fmla="*/ 11 h 87"/>
                <a:gd name="T14" fmla="*/ 84 w 89"/>
                <a:gd name="T15" fmla="*/ 26 h 87"/>
                <a:gd name="T16" fmla="*/ 89 w 89"/>
                <a:gd name="T17" fmla="*/ 43 h 87"/>
                <a:gd name="T18" fmla="*/ 84 w 89"/>
                <a:gd name="T19" fmla="*/ 61 h 87"/>
                <a:gd name="T20" fmla="*/ 76 w 89"/>
                <a:gd name="T21" fmla="*/ 74 h 87"/>
                <a:gd name="T22" fmla="*/ 61 w 89"/>
                <a:gd name="T23" fmla="*/ 84 h 87"/>
                <a:gd name="T24" fmla="*/ 43 w 89"/>
                <a:gd name="T25" fmla="*/ 87 h 87"/>
                <a:gd name="T26" fmla="*/ 28 w 89"/>
                <a:gd name="T27" fmla="*/ 84 h 87"/>
                <a:gd name="T28" fmla="*/ 13 w 89"/>
                <a:gd name="T29" fmla="*/ 74 h 87"/>
                <a:gd name="T30" fmla="*/ 4 w 89"/>
                <a:gd name="T31" fmla="*/ 61 h 87"/>
                <a:gd name="T32" fmla="*/ 0 w 89"/>
                <a:gd name="T33" fmla="*/ 43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9"/>
                <a:gd name="T52" fmla="*/ 0 h 87"/>
                <a:gd name="T53" fmla="*/ 89 w 89"/>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9" h="87">
                  <a:moveTo>
                    <a:pt x="0" y="43"/>
                  </a:moveTo>
                  <a:lnTo>
                    <a:pt x="4" y="26"/>
                  </a:lnTo>
                  <a:lnTo>
                    <a:pt x="13" y="11"/>
                  </a:lnTo>
                  <a:lnTo>
                    <a:pt x="28" y="2"/>
                  </a:lnTo>
                  <a:lnTo>
                    <a:pt x="43" y="0"/>
                  </a:lnTo>
                  <a:lnTo>
                    <a:pt x="61" y="2"/>
                  </a:lnTo>
                  <a:lnTo>
                    <a:pt x="76" y="11"/>
                  </a:lnTo>
                  <a:lnTo>
                    <a:pt x="84" y="26"/>
                  </a:lnTo>
                  <a:lnTo>
                    <a:pt x="89" y="43"/>
                  </a:lnTo>
                  <a:lnTo>
                    <a:pt x="84" y="61"/>
                  </a:lnTo>
                  <a:lnTo>
                    <a:pt x="76" y="74"/>
                  </a:lnTo>
                  <a:lnTo>
                    <a:pt x="61" y="84"/>
                  </a:lnTo>
                  <a:lnTo>
                    <a:pt x="43" y="87"/>
                  </a:lnTo>
                  <a:lnTo>
                    <a:pt x="28" y="84"/>
                  </a:lnTo>
                  <a:lnTo>
                    <a:pt x="13" y="74"/>
                  </a:lnTo>
                  <a:lnTo>
                    <a:pt x="4" y="61"/>
                  </a:lnTo>
                  <a:lnTo>
                    <a:pt x="0" y="43"/>
                  </a:lnTo>
                  <a:close/>
                </a:path>
              </a:pathLst>
            </a:custGeom>
            <a:solidFill>
              <a:srgbClr val="1A1A1A"/>
            </a:solidFill>
            <a:ln w="3175">
              <a:solidFill>
                <a:srgbClr val="000000"/>
              </a:solidFill>
              <a:round/>
              <a:headEnd/>
              <a:tailEnd/>
            </a:ln>
          </p:spPr>
          <p:txBody>
            <a:bodyPr/>
            <a:lstStyle/>
            <a:p>
              <a:endParaRPr lang="en-US"/>
            </a:p>
          </p:txBody>
        </p:sp>
        <p:sp>
          <p:nvSpPr>
            <p:cNvPr id="65559" name="Freeform 7"/>
            <p:cNvSpPr>
              <a:spLocks/>
            </p:cNvSpPr>
            <p:nvPr/>
          </p:nvSpPr>
          <p:spPr bwMode="auto">
            <a:xfrm>
              <a:off x="1894" y="1169"/>
              <a:ext cx="89" cy="86"/>
            </a:xfrm>
            <a:custGeom>
              <a:avLst/>
              <a:gdLst>
                <a:gd name="T0" fmla="*/ 0 w 89"/>
                <a:gd name="T1" fmla="*/ 43 h 86"/>
                <a:gd name="T2" fmla="*/ 4 w 89"/>
                <a:gd name="T3" fmla="*/ 26 h 86"/>
                <a:gd name="T4" fmla="*/ 13 w 89"/>
                <a:gd name="T5" fmla="*/ 13 h 86"/>
                <a:gd name="T6" fmla="*/ 28 w 89"/>
                <a:gd name="T7" fmla="*/ 2 h 86"/>
                <a:gd name="T8" fmla="*/ 45 w 89"/>
                <a:gd name="T9" fmla="*/ 0 h 86"/>
                <a:gd name="T10" fmla="*/ 61 w 89"/>
                <a:gd name="T11" fmla="*/ 2 h 86"/>
                <a:gd name="T12" fmla="*/ 76 w 89"/>
                <a:gd name="T13" fmla="*/ 13 h 86"/>
                <a:gd name="T14" fmla="*/ 84 w 89"/>
                <a:gd name="T15" fmla="*/ 26 h 86"/>
                <a:gd name="T16" fmla="*/ 89 w 89"/>
                <a:gd name="T17" fmla="*/ 43 h 86"/>
                <a:gd name="T18" fmla="*/ 84 w 89"/>
                <a:gd name="T19" fmla="*/ 60 h 86"/>
                <a:gd name="T20" fmla="*/ 76 w 89"/>
                <a:gd name="T21" fmla="*/ 73 h 86"/>
                <a:gd name="T22" fmla="*/ 61 w 89"/>
                <a:gd name="T23" fmla="*/ 84 h 86"/>
                <a:gd name="T24" fmla="*/ 45 w 89"/>
                <a:gd name="T25" fmla="*/ 86 h 86"/>
                <a:gd name="T26" fmla="*/ 28 w 89"/>
                <a:gd name="T27" fmla="*/ 84 h 86"/>
                <a:gd name="T28" fmla="*/ 13 w 89"/>
                <a:gd name="T29" fmla="*/ 73 h 86"/>
                <a:gd name="T30" fmla="*/ 4 w 89"/>
                <a:gd name="T31" fmla="*/ 60 h 86"/>
                <a:gd name="T32" fmla="*/ 0 w 89"/>
                <a:gd name="T33" fmla="*/ 43 h 8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9"/>
                <a:gd name="T52" fmla="*/ 0 h 86"/>
                <a:gd name="T53" fmla="*/ 89 w 89"/>
                <a:gd name="T54" fmla="*/ 86 h 8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9" h="86">
                  <a:moveTo>
                    <a:pt x="0" y="43"/>
                  </a:moveTo>
                  <a:lnTo>
                    <a:pt x="4" y="26"/>
                  </a:lnTo>
                  <a:lnTo>
                    <a:pt x="13" y="13"/>
                  </a:lnTo>
                  <a:lnTo>
                    <a:pt x="28" y="2"/>
                  </a:lnTo>
                  <a:lnTo>
                    <a:pt x="45" y="0"/>
                  </a:lnTo>
                  <a:lnTo>
                    <a:pt x="61" y="2"/>
                  </a:lnTo>
                  <a:lnTo>
                    <a:pt x="76" y="13"/>
                  </a:lnTo>
                  <a:lnTo>
                    <a:pt x="84" y="26"/>
                  </a:lnTo>
                  <a:lnTo>
                    <a:pt x="89" y="43"/>
                  </a:lnTo>
                  <a:lnTo>
                    <a:pt x="84" y="60"/>
                  </a:lnTo>
                  <a:lnTo>
                    <a:pt x="76" y="73"/>
                  </a:lnTo>
                  <a:lnTo>
                    <a:pt x="61" y="84"/>
                  </a:lnTo>
                  <a:lnTo>
                    <a:pt x="45" y="86"/>
                  </a:lnTo>
                  <a:lnTo>
                    <a:pt x="28" y="84"/>
                  </a:lnTo>
                  <a:lnTo>
                    <a:pt x="13" y="73"/>
                  </a:lnTo>
                  <a:lnTo>
                    <a:pt x="4" y="60"/>
                  </a:lnTo>
                  <a:lnTo>
                    <a:pt x="0" y="43"/>
                  </a:lnTo>
                  <a:close/>
                </a:path>
              </a:pathLst>
            </a:custGeom>
            <a:solidFill>
              <a:srgbClr val="1A1A1A"/>
            </a:solidFill>
            <a:ln w="3175">
              <a:solidFill>
                <a:srgbClr val="000000"/>
              </a:solidFill>
              <a:round/>
              <a:headEnd/>
              <a:tailEnd/>
            </a:ln>
          </p:spPr>
          <p:txBody>
            <a:bodyPr/>
            <a:lstStyle/>
            <a:p>
              <a:endParaRPr lang="en-US"/>
            </a:p>
          </p:txBody>
        </p:sp>
        <p:sp>
          <p:nvSpPr>
            <p:cNvPr id="65560" name="Freeform 8"/>
            <p:cNvSpPr>
              <a:spLocks/>
            </p:cNvSpPr>
            <p:nvPr/>
          </p:nvSpPr>
          <p:spPr bwMode="auto">
            <a:xfrm>
              <a:off x="1295" y="2683"/>
              <a:ext cx="89" cy="88"/>
            </a:xfrm>
            <a:custGeom>
              <a:avLst/>
              <a:gdLst>
                <a:gd name="T0" fmla="*/ 0 w 89"/>
                <a:gd name="T1" fmla="*/ 45 h 88"/>
                <a:gd name="T2" fmla="*/ 4 w 89"/>
                <a:gd name="T3" fmla="*/ 28 h 88"/>
                <a:gd name="T4" fmla="*/ 13 w 89"/>
                <a:gd name="T5" fmla="*/ 12 h 88"/>
                <a:gd name="T6" fmla="*/ 28 w 89"/>
                <a:gd name="T7" fmla="*/ 4 h 88"/>
                <a:gd name="T8" fmla="*/ 45 w 89"/>
                <a:gd name="T9" fmla="*/ 0 h 88"/>
                <a:gd name="T10" fmla="*/ 60 w 89"/>
                <a:gd name="T11" fmla="*/ 4 h 88"/>
                <a:gd name="T12" fmla="*/ 76 w 89"/>
                <a:gd name="T13" fmla="*/ 12 h 88"/>
                <a:gd name="T14" fmla="*/ 86 w 89"/>
                <a:gd name="T15" fmla="*/ 28 h 88"/>
                <a:gd name="T16" fmla="*/ 89 w 89"/>
                <a:gd name="T17" fmla="*/ 45 h 88"/>
                <a:gd name="T18" fmla="*/ 86 w 89"/>
                <a:gd name="T19" fmla="*/ 62 h 88"/>
                <a:gd name="T20" fmla="*/ 76 w 89"/>
                <a:gd name="T21" fmla="*/ 75 h 88"/>
                <a:gd name="T22" fmla="*/ 60 w 89"/>
                <a:gd name="T23" fmla="*/ 86 h 88"/>
                <a:gd name="T24" fmla="*/ 45 w 89"/>
                <a:gd name="T25" fmla="*/ 88 h 88"/>
                <a:gd name="T26" fmla="*/ 28 w 89"/>
                <a:gd name="T27" fmla="*/ 86 h 88"/>
                <a:gd name="T28" fmla="*/ 13 w 89"/>
                <a:gd name="T29" fmla="*/ 75 h 88"/>
                <a:gd name="T30" fmla="*/ 4 w 89"/>
                <a:gd name="T31" fmla="*/ 62 h 88"/>
                <a:gd name="T32" fmla="*/ 0 w 89"/>
                <a:gd name="T33" fmla="*/ 45 h 8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9"/>
                <a:gd name="T52" fmla="*/ 0 h 88"/>
                <a:gd name="T53" fmla="*/ 89 w 89"/>
                <a:gd name="T54" fmla="*/ 88 h 8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9" h="88">
                  <a:moveTo>
                    <a:pt x="0" y="45"/>
                  </a:moveTo>
                  <a:lnTo>
                    <a:pt x="4" y="28"/>
                  </a:lnTo>
                  <a:lnTo>
                    <a:pt x="13" y="12"/>
                  </a:lnTo>
                  <a:lnTo>
                    <a:pt x="28" y="4"/>
                  </a:lnTo>
                  <a:lnTo>
                    <a:pt x="45" y="0"/>
                  </a:lnTo>
                  <a:lnTo>
                    <a:pt x="60" y="4"/>
                  </a:lnTo>
                  <a:lnTo>
                    <a:pt x="76" y="12"/>
                  </a:lnTo>
                  <a:lnTo>
                    <a:pt x="86" y="28"/>
                  </a:lnTo>
                  <a:lnTo>
                    <a:pt x="89" y="45"/>
                  </a:lnTo>
                  <a:lnTo>
                    <a:pt x="86" y="62"/>
                  </a:lnTo>
                  <a:lnTo>
                    <a:pt x="76" y="75"/>
                  </a:lnTo>
                  <a:lnTo>
                    <a:pt x="60" y="86"/>
                  </a:lnTo>
                  <a:lnTo>
                    <a:pt x="45" y="88"/>
                  </a:lnTo>
                  <a:lnTo>
                    <a:pt x="28" y="86"/>
                  </a:lnTo>
                  <a:lnTo>
                    <a:pt x="13" y="75"/>
                  </a:lnTo>
                  <a:lnTo>
                    <a:pt x="4" y="62"/>
                  </a:lnTo>
                  <a:lnTo>
                    <a:pt x="0" y="45"/>
                  </a:lnTo>
                  <a:close/>
                </a:path>
              </a:pathLst>
            </a:custGeom>
            <a:solidFill>
              <a:srgbClr val="1A1A1A"/>
            </a:solidFill>
            <a:ln w="3175">
              <a:solidFill>
                <a:srgbClr val="000000"/>
              </a:solidFill>
              <a:round/>
              <a:headEnd/>
              <a:tailEnd/>
            </a:ln>
          </p:spPr>
          <p:txBody>
            <a:bodyPr/>
            <a:lstStyle/>
            <a:p>
              <a:endParaRPr lang="en-US"/>
            </a:p>
          </p:txBody>
        </p:sp>
        <p:sp>
          <p:nvSpPr>
            <p:cNvPr id="65561" name="Freeform 9"/>
            <p:cNvSpPr>
              <a:spLocks/>
            </p:cNvSpPr>
            <p:nvPr/>
          </p:nvSpPr>
          <p:spPr bwMode="auto">
            <a:xfrm>
              <a:off x="471" y="1683"/>
              <a:ext cx="88" cy="88"/>
            </a:xfrm>
            <a:custGeom>
              <a:avLst/>
              <a:gdLst>
                <a:gd name="T0" fmla="*/ 0 w 88"/>
                <a:gd name="T1" fmla="*/ 45 h 88"/>
                <a:gd name="T2" fmla="*/ 4 w 88"/>
                <a:gd name="T3" fmla="*/ 28 h 88"/>
                <a:gd name="T4" fmla="*/ 13 w 88"/>
                <a:gd name="T5" fmla="*/ 13 h 88"/>
                <a:gd name="T6" fmla="*/ 28 w 88"/>
                <a:gd name="T7" fmla="*/ 4 h 88"/>
                <a:gd name="T8" fmla="*/ 45 w 88"/>
                <a:gd name="T9" fmla="*/ 0 h 88"/>
                <a:gd name="T10" fmla="*/ 60 w 88"/>
                <a:gd name="T11" fmla="*/ 4 h 88"/>
                <a:gd name="T12" fmla="*/ 75 w 88"/>
                <a:gd name="T13" fmla="*/ 13 h 88"/>
                <a:gd name="T14" fmla="*/ 84 w 88"/>
                <a:gd name="T15" fmla="*/ 28 h 88"/>
                <a:gd name="T16" fmla="*/ 88 w 88"/>
                <a:gd name="T17" fmla="*/ 45 h 88"/>
                <a:gd name="T18" fmla="*/ 84 w 88"/>
                <a:gd name="T19" fmla="*/ 60 h 88"/>
                <a:gd name="T20" fmla="*/ 75 w 88"/>
                <a:gd name="T21" fmla="*/ 75 h 88"/>
                <a:gd name="T22" fmla="*/ 60 w 88"/>
                <a:gd name="T23" fmla="*/ 86 h 88"/>
                <a:gd name="T24" fmla="*/ 45 w 88"/>
                <a:gd name="T25" fmla="*/ 88 h 88"/>
                <a:gd name="T26" fmla="*/ 28 w 88"/>
                <a:gd name="T27" fmla="*/ 86 h 88"/>
                <a:gd name="T28" fmla="*/ 13 w 88"/>
                <a:gd name="T29" fmla="*/ 75 h 88"/>
                <a:gd name="T30" fmla="*/ 4 w 88"/>
                <a:gd name="T31" fmla="*/ 60 h 88"/>
                <a:gd name="T32" fmla="*/ 0 w 88"/>
                <a:gd name="T33" fmla="*/ 45 h 8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8"/>
                <a:gd name="T52" fmla="*/ 0 h 88"/>
                <a:gd name="T53" fmla="*/ 88 w 88"/>
                <a:gd name="T54" fmla="*/ 88 h 8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8" h="88">
                  <a:moveTo>
                    <a:pt x="0" y="45"/>
                  </a:moveTo>
                  <a:lnTo>
                    <a:pt x="4" y="28"/>
                  </a:lnTo>
                  <a:lnTo>
                    <a:pt x="13" y="13"/>
                  </a:lnTo>
                  <a:lnTo>
                    <a:pt x="28" y="4"/>
                  </a:lnTo>
                  <a:lnTo>
                    <a:pt x="45" y="0"/>
                  </a:lnTo>
                  <a:lnTo>
                    <a:pt x="60" y="4"/>
                  </a:lnTo>
                  <a:lnTo>
                    <a:pt x="75" y="13"/>
                  </a:lnTo>
                  <a:lnTo>
                    <a:pt x="84" y="28"/>
                  </a:lnTo>
                  <a:lnTo>
                    <a:pt x="88" y="45"/>
                  </a:lnTo>
                  <a:lnTo>
                    <a:pt x="84" y="60"/>
                  </a:lnTo>
                  <a:lnTo>
                    <a:pt x="75" y="75"/>
                  </a:lnTo>
                  <a:lnTo>
                    <a:pt x="60" y="86"/>
                  </a:lnTo>
                  <a:lnTo>
                    <a:pt x="45" y="88"/>
                  </a:lnTo>
                  <a:lnTo>
                    <a:pt x="28" y="86"/>
                  </a:lnTo>
                  <a:lnTo>
                    <a:pt x="13" y="75"/>
                  </a:lnTo>
                  <a:lnTo>
                    <a:pt x="4" y="60"/>
                  </a:lnTo>
                  <a:lnTo>
                    <a:pt x="0" y="45"/>
                  </a:lnTo>
                  <a:close/>
                </a:path>
              </a:pathLst>
            </a:custGeom>
            <a:solidFill>
              <a:srgbClr val="1A1A1A"/>
            </a:solidFill>
            <a:ln w="3175">
              <a:solidFill>
                <a:srgbClr val="000000"/>
              </a:solidFill>
              <a:round/>
              <a:headEnd/>
              <a:tailEnd/>
            </a:ln>
          </p:spPr>
          <p:txBody>
            <a:bodyPr/>
            <a:lstStyle/>
            <a:p>
              <a:endParaRPr lang="en-US"/>
            </a:p>
          </p:txBody>
        </p:sp>
        <p:sp>
          <p:nvSpPr>
            <p:cNvPr id="65562" name="Freeform 10"/>
            <p:cNvSpPr>
              <a:spLocks/>
            </p:cNvSpPr>
            <p:nvPr/>
          </p:nvSpPr>
          <p:spPr bwMode="auto">
            <a:xfrm>
              <a:off x="1652" y="2117"/>
              <a:ext cx="88" cy="88"/>
            </a:xfrm>
            <a:custGeom>
              <a:avLst/>
              <a:gdLst>
                <a:gd name="T0" fmla="*/ 0 w 88"/>
                <a:gd name="T1" fmla="*/ 45 h 88"/>
                <a:gd name="T2" fmla="*/ 2 w 88"/>
                <a:gd name="T3" fmla="*/ 28 h 88"/>
                <a:gd name="T4" fmla="*/ 13 w 88"/>
                <a:gd name="T5" fmla="*/ 13 h 88"/>
                <a:gd name="T6" fmla="*/ 26 w 88"/>
                <a:gd name="T7" fmla="*/ 4 h 88"/>
                <a:gd name="T8" fmla="*/ 43 w 88"/>
                <a:gd name="T9" fmla="*/ 0 h 88"/>
                <a:gd name="T10" fmla="*/ 60 w 88"/>
                <a:gd name="T11" fmla="*/ 4 h 88"/>
                <a:gd name="T12" fmla="*/ 75 w 88"/>
                <a:gd name="T13" fmla="*/ 13 h 88"/>
                <a:gd name="T14" fmla="*/ 84 w 88"/>
                <a:gd name="T15" fmla="*/ 28 h 88"/>
                <a:gd name="T16" fmla="*/ 88 w 88"/>
                <a:gd name="T17" fmla="*/ 45 h 88"/>
                <a:gd name="T18" fmla="*/ 84 w 88"/>
                <a:gd name="T19" fmla="*/ 62 h 88"/>
                <a:gd name="T20" fmla="*/ 75 w 88"/>
                <a:gd name="T21" fmla="*/ 75 h 88"/>
                <a:gd name="T22" fmla="*/ 60 w 88"/>
                <a:gd name="T23" fmla="*/ 86 h 88"/>
                <a:gd name="T24" fmla="*/ 43 w 88"/>
                <a:gd name="T25" fmla="*/ 88 h 88"/>
                <a:gd name="T26" fmla="*/ 26 w 88"/>
                <a:gd name="T27" fmla="*/ 86 h 88"/>
                <a:gd name="T28" fmla="*/ 13 w 88"/>
                <a:gd name="T29" fmla="*/ 75 h 88"/>
                <a:gd name="T30" fmla="*/ 2 w 88"/>
                <a:gd name="T31" fmla="*/ 62 h 88"/>
                <a:gd name="T32" fmla="*/ 0 w 88"/>
                <a:gd name="T33" fmla="*/ 45 h 8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8"/>
                <a:gd name="T52" fmla="*/ 0 h 88"/>
                <a:gd name="T53" fmla="*/ 88 w 88"/>
                <a:gd name="T54" fmla="*/ 88 h 8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8" h="88">
                  <a:moveTo>
                    <a:pt x="0" y="45"/>
                  </a:moveTo>
                  <a:lnTo>
                    <a:pt x="2" y="28"/>
                  </a:lnTo>
                  <a:lnTo>
                    <a:pt x="13" y="13"/>
                  </a:lnTo>
                  <a:lnTo>
                    <a:pt x="26" y="4"/>
                  </a:lnTo>
                  <a:lnTo>
                    <a:pt x="43" y="0"/>
                  </a:lnTo>
                  <a:lnTo>
                    <a:pt x="60" y="4"/>
                  </a:lnTo>
                  <a:lnTo>
                    <a:pt x="75" y="13"/>
                  </a:lnTo>
                  <a:lnTo>
                    <a:pt x="84" y="28"/>
                  </a:lnTo>
                  <a:lnTo>
                    <a:pt x="88" y="45"/>
                  </a:lnTo>
                  <a:lnTo>
                    <a:pt x="84" y="62"/>
                  </a:lnTo>
                  <a:lnTo>
                    <a:pt x="75" y="75"/>
                  </a:lnTo>
                  <a:lnTo>
                    <a:pt x="60" y="86"/>
                  </a:lnTo>
                  <a:lnTo>
                    <a:pt x="43" y="88"/>
                  </a:lnTo>
                  <a:lnTo>
                    <a:pt x="26" y="86"/>
                  </a:lnTo>
                  <a:lnTo>
                    <a:pt x="13" y="75"/>
                  </a:lnTo>
                  <a:lnTo>
                    <a:pt x="2" y="62"/>
                  </a:lnTo>
                  <a:lnTo>
                    <a:pt x="0" y="45"/>
                  </a:lnTo>
                  <a:close/>
                </a:path>
              </a:pathLst>
            </a:custGeom>
            <a:solidFill>
              <a:srgbClr val="1A1A1A"/>
            </a:solidFill>
            <a:ln w="3175">
              <a:solidFill>
                <a:srgbClr val="000000"/>
              </a:solidFill>
              <a:round/>
              <a:headEnd/>
              <a:tailEnd/>
            </a:ln>
          </p:spPr>
          <p:txBody>
            <a:bodyPr/>
            <a:lstStyle/>
            <a:p>
              <a:endParaRPr lang="en-US"/>
            </a:p>
          </p:txBody>
        </p:sp>
        <p:sp>
          <p:nvSpPr>
            <p:cNvPr id="65563" name="Freeform 11"/>
            <p:cNvSpPr>
              <a:spLocks/>
            </p:cNvSpPr>
            <p:nvPr/>
          </p:nvSpPr>
          <p:spPr bwMode="auto">
            <a:xfrm>
              <a:off x="2134" y="2177"/>
              <a:ext cx="89" cy="89"/>
            </a:xfrm>
            <a:custGeom>
              <a:avLst/>
              <a:gdLst>
                <a:gd name="T0" fmla="*/ 0 w 89"/>
                <a:gd name="T1" fmla="*/ 43 h 89"/>
                <a:gd name="T2" fmla="*/ 4 w 89"/>
                <a:gd name="T3" fmla="*/ 26 h 89"/>
                <a:gd name="T4" fmla="*/ 13 w 89"/>
                <a:gd name="T5" fmla="*/ 13 h 89"/>
                <a:gd name="T6" fmla="*/ 28 w 89"/>
                <a:gd name="T7" fmla="*/ 2 h 89"/>
                <a:gd name="T8" fmla="*/ 46 w 89"/>
                <a:gd name="T9" fmla="*/ 0 h 89"/>
                <a:gd name="T10" fmla="*/ 63 w 89"/>
                <a:gd name="T11" fmla="*/ 2 h 89"/>
                <a:gd name="T12" fmla="*/ 76 w 89"/>
                <a:gd name="T13" fmla="*/ 13 h 89"/>
                <a:gd name="T14" fmla="*/ 87 w 89"/>
                <a:gd name="T15" fmla="*/ 26 h 89"/>
                <a:gd name="T16" fmla="*/ 89 w 89"/>
                <a:gd name="T17" fmla="*/ 43 h 89"/>
                <a:gd name="T18" fmla="*/ 87 w 89"/>
                <a:gd name="T19" fmla="*/ 61 h 89"/>
                <a:gd name="T20" fmla="*/ 76 w 89"/>
                <a:gd name="T21" fmla="*/ 76 h 89"/>
                <a:gd name="T22" fmla="*/ 63 w 89"/>
                <a:gd name="T23" fmla="*/ 84 h 89"/>
                <a:gd name="T24" fmla="*/ 46 w 89"/>
                <a:gd name="T25" fmla="*/ 89 h 89"/>
                <a:gd name="T26" fmla="*/ 28 w 89"/>
                <a:gd name="T27" fmla="*/ 84 h 89"/>
                <a:gd name="T28" fmla="*/ 13 w 89"/>
                <a:gd name="T29" fmla="*/ 76 h 89"/>
                <a:gd name="T30" fmla="*/ 4 w 89"/>
                <a:gd name="T31" fmla="*/ 61 h 89"/>
                <a:gd name="T32" fmla="*/ 0 w 89"/>
                <a:gd name="T33" fmla="*/ 43 h 89"/>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9"/>
                <a:gd name="T52" fmla="*/ 0 h 89"/>
                <a:gd name="T53" fmla="*/ 89 w 89"/>
                <a:gd name="T54" fmla="*/ 89 h 89"/>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9" h="89">
                  <a:moveTo>
                    <a:pt x="0" y="43"/>
                  </a:moveTo>
                  <a:lnTo>
                    <a:pt x="4" y="26"/>
                  </a:lnTo>
                  <a:lnTo>
                    <a:pt x="13" y="13"/>
                  </a:lnTo>
                  <a:lnTo>
                    <a:pt x="28" y="2"/>
                  </a:lnTo>
                  <a:lnTo>
                    <a:pt x="46" y="0"/>
                  </a:lnTo>
                  <a:lnTo>
                    <a:pt x="63" y="2"/>
                  </a:lnTo>
                  <a:lnTo>
                    <a:pt x="76" y="13"/>
                  </a:lnTo>
                  <a:lnTo>
                    <a:pt x="87" y="26"/>
                  </a:lnTo>
                  <a:lnTo>
                    <a:pt x="89" y="43"/>
                  </a:lnTo>
                  <a:lnTo>
                    <a:pt x="87" y="61"/>
                  </a:lnTo>
                  <a:lnTo>
                    <a:pt x="76" y="76"/>
                  </a:lnTo>
                  <a:lnTo>
                    <a:pt x="63" y="84"/>
                  </a:lnTo>
                  <a:lnTo>
                    <a:pt x="46" y="89"/>
                  </a:lnTo>
                  <a:lnTo>
                    <a:pt x="28" y="84"/>
                  </a:lnTo>
                  <a:lnTo>
                    <a:pt x="13" y="76"/>
                  </a:lnTo>
                  <a:lnTo>
                    <a:pt x="4" y="61"/>
                  </a:lnTo>
                  <a:lnTo>
                    <a:pt x="0" y="43"/>
                  </a:lnTo>
                  <a:close/>
                </a:path>
              </a:pathLst>
            </a:custGeom>
            <a:solidFill>
              <a:srgbClr val="1A1A1A"/>
            </a:solidFill>
            <a:ln w="3175">
              <a:solidFill>
                <a:srgbClr val="000000"/>
              </a:solidFill>
              <a:round/>
              <a:headEnd/>
              <a:tailEnd/>
            </a:ln>
          </p:spPr>
          <p:txBody>
            <a:bodyPr/>
            <a:lstStyle/>
            <a:p>
              <a:endParaRPr lang="en-US"/>
            </a:p>
          </p:txBody>
        </p:sp>
        <p:sp>
          <p:nvSpPr>
            <p:cNvPr id="65564" name="Rectangle 12"/>
            <p:cNvSpPr>
              <a:spLocks noChangeArrowheads="1"/>
            </p:cNvSpPr>
            <p:nvPr/>
          </p:nvSpPr>
          <p:spPr bwMode="auto">
            <a:xfrm>
              <a:off x="2032" y="1117"/>
              <a:ext cx="164"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r>
                <a:rPr lang="en-US" altLang="en-US" sz="2200">
                  <a:solidFill>
                    <a:srgbClr val="000000"/>
                  </a:solidFill>
                  <a:latin typeface="Times New Roman" pitchFamily="18" charset="0"/>
                </a:rPr>
                <a:t>1</a:t>
              </a:r>
              <a:endParaRPr lang="en-US" altLang="en-US"/>
            </a:p>
          </p:txBody>
        </p:sp>
        <p:sp>
          <p:nvSpPr>
            <p:cNvPr id="65565" name="Rectangle 13"/>
            <p:cNvSpPr>
              <a:spLocks noChangeArrowheads="1"/>
            </p:cNvSpPr>
            <p:nvPr/>
          </p:nvSpPr>
          <p:spPr bwMode="auto">
            <a:xfrm>
              <a:off x="1256" y="1764"/>
              <a:ext cx="164"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r>
                <a:rPr lang="en-US" altLang="en-US" sz="2200">
                  <a:solidFill>
                    <a:srgbClr val="000000"/>
                  </a:solidFill>
                  <a:latin typeface="Times New Roman" pitchFamily="18" charset="0"/>
                </a:rPr>
                <a:t>2</a:t>
              </a:r>
              <a:endParaRPr lang="en-US" altLang="en-US"/>
            </a:p>
          </p:txBody>
        </p:sp>
        <p:sp>
          <p:nvSpPr>
            <p:cNvPr id="65566" name="Rectangle 14"/>
            <p:cNvSpPr>
              <a:spLocks noChangeArrowheads="1"/>
            </p:cNvSpPr>
            <p:nvPr/>
          </p:nvSpPr>
          <p:spPr bwMode="auto">
            <a:xfrm>
              <a:off x="1810" y="2069"/>
              <a:ext cx="164"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r>
                <a:rPr lang="en-US" altLang="en-US" sz="2200">
                  <a:solidFill>
                    <a:srgbClr val="000000"/>
                  </a:solidFill>
                  <a:latin typeface="Times New Roman" pitchFamily="18" charset="0"/>
                </a:rPr>
                <a:t>3</a:t>
              </a:r>
              <a:endParaRPr lang="en-US" altLang="en-US"/>
            </a:p>
          </p:txBody>
        </p:sp>
        <p:sp>
          <p:nvSpPr>
            <p:cNvPr id="65567" name="Rectangle 15"/>
            <p:cNvSpPr>
              <a:spLocks noChangeArrowheads="1"/>
            </p:cNvSpPr>
            <p:nvPr/>
          </p:nvSpPr>
          <p:spPr bwMode="auto">
            <a:xfrm>
              <a:off x="1422" y="2635"/>
              <a:ext cx="164"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r>
                <a:rPr lang="en-US" altLang="en-US" sz="2200">
                  <a:solidFill>
                    <a:srgbClr val="000000"/>
                  </a:solidFill>
                  <a:latin typeface="Times New Roman" pitchFamily="18" charset="0"/>
                </a:rPr>
                <a:t>4</a:t>
              </a:r>
              <a:endParaRPr lang="en-US" altLang="en-US"/>
            </a:p>
          </p:txBody>
        </p:sp>
        <p:sp>
          <p:nvSpPr>
            <p:cNvPr id="65568" name="Rectangle 16"/>
            <p:cNvSpPr>
              <a:spLocks noChangeArrowheads="1"/>
            </p:cNvSpPr>
            <p:nvPr/>
          </p:nvSpPr>
          <p:spPr bwMode="auto">
            <a:xfrm>
              <a:off x="648" y="1626"/>
              <a:ext cx="164"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r>
                <a:rPr lang="en-US" altLang="en-US" sz="2200">
                  <a:solidFill>
                    <a:srgbClr val="000000"/>
                  </a:solidFill>
                  <a:latin typeface="Times New Roman" pitchFamily="18" charset="0"/>
                </a:rPr>
                <a:t>5</a:t>
              </a:r>
              <a:endParaRPr lang="en-US" altLang="en-US"/>
            </a:p>
          </p:txBody>
        </p:sp>
        <p:sp>
          <p:nvSpPr>
            <p:cNvPr id="65569" name="Rectangle 17"/>
            <p:cNvSpPr>
              <a:spLocks noChangeArrowheads="1"/>
            </p:cNvSpPr>
            <p:nvPr/>
          </p:nvSpPr>
          <p:spPr bwMode="auto">
            <a:xfrm>
              <a:off x="2307" y="2125"/>
              <a:ext cx="164"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r>
                <a:rPr lang="en-US" altLang="en-US" sz="2200">
                  <a:solidFill>
                    <a:srgbClr val="000000"/>
                  </a:solidFill>
                  <a:latin typeface="Times New Roman" pitchFamily="18" charset="0"/>
                </a:rPr>
                <a:t>6</a:t>
              </a:r>
              <a:endParaRPr lang="en-US" altLang="en-US"/>
            </a:p>
          </p:txBody>
        </p:sp>
      </p:grpSp>
      <p:grpSp>
        <p:nvGrpSpPr>
          <p:cNvPr id="3" name="Group 18"/>
          <p:cNvGrpSpPr>
            <a:grpSpLocks/>
          </p:cNvGrpSpPr>
          <p:nvPr/>
        </p:nvGrpSpPr>
        <p:grpSpPr bwMode="auto">
          <a:xfrm>
            <a:off x="2495550" y="2863850"/>
            <a:ext cx="1423988" cy="914400"/>
            <a:chOff x="1572" y="1804"/>
            <a:chExt cx="897" cy="576"/>
          </a:xfrm>
        </p:grpSpPr>
        <p:sp>
          <p:nvSpPr>
            <p:cNvPr id="65556" name="Freeform 19"/>
            <p:cNvSpPr>
              <a:spLocks/>
            </p:cNvSpPr>
            <p:nvPr/>
          </p:nvSpPr>
          <p:spPr bwMode="auto">
            <a:xfrm>
              <a:off x="1572" y="2005"/>
              <a:ext cx="897" cy="375"/>
            </a:xfrm>
            <a:custGeom>
              <a:avLst/>
              <a:gdLst>
                <a:gd name="T0" fmla="*/ 450 w 897"/>
                <a:gd name="T1" fmla="*/ 0 h 375"/>
                <a:gd name="T2" fmla="*/ 510 w 897"/>
                <a:gd name="T3" fmla="*/ 2 h 375"/>
                <a:gd name="T4" fmla="*/ 571 w 897"/>
                <a:gd name="T5" fmla="*/ 6 h 375"/>
                <a:gd name="T6" fmla="*/ 629 w 897"/>
                <a:gd name="T7" fmla="*/ 15 h 375"/>
                <a:gd name="T8" fmla="*/ 683 w 897"/>
                <a:gd name="T9" fmla="*/ 28 h 375"/>
                <a:gd name="T10" fmla="*/ 733 w 897"/>
                <a:gd name="T11" fmla="*/ 43 h 375"/>
                <a:gd name="T12" fmla="*/ 778 w 897"/>
                <a:gd name="T13" fmla="*/ 60 h 375"/>
                <a:gd name="T14" fmla="*/ 817 w 897"/>
                <a:gd name="T15" fmla="*/ 79 h 375"/>
                <a:gd name="T16" fmla="*/ 850 w 897"/>
                <a:gd name="T17" fmla="*/ 101 h 375"/>
                <a:gd name="T18" fmla="*/ 874 w 897"/>
                <a:gd name="T19" fmla="*/ 125 h 375"/>
                <a:gd name="T20" fmla="*/ 891 w 897"/>
                <a:gd name="T21" fmla="*/ 149 h 375"/>
                <a:gd name="T22" fmla="*/ 897 w 897"/>
                <a:gd name="T23" fmla="*/ 174 h 375"/>
                <a:gd name="T24" fmla="*/ 897 w 897"/>
                <a:gd name="T25" fmla="*/ 200 h 375"/>
                <a:gd name="T26" fmla="*/ 891 w 897"/>
                <a:gd name="T27" fmla="*/ 226 h 375"/>
                <a:gd name="T28" fmla="*/ 874 w 897"/>
                <a:gd name="T29" fmla="*/ 250 h 375"/>
                <a:gd name="T30" fmla="*/ 850 w 897"/>
                <a:gd name="T31" fmla="*/ 274 h 375"/>
                <a:gd name="T32" fmla="*/ 817 w 897"/>
                <a:gd name="T33" fmla="*/ 295 h 375"/>
                <a:gd name="T34" fmla="*/ 778 w 897"/>
                <a:gd name="T35" fmla="*/ 315 h 375"/>
                <a:gd name="T36" fmla="*/ 733 w 897"/>
                <a:gd name="T37" fmla="*/ 332 h 375"/>
                <a:gd name="T38" fmla="*/ 683 w 897"/>
                <a:gd name="T39" fmla="*/ 347 h 375"/>
                <a:gd name="T40" fmla="*/ 629 w 897"/>
                <a:gd name="T41" fmla="*/ 360 h 375"/>
                <a:gd name="T42" fmla="*/ 571 w 897"/>
                <a:gd name="T43" fmla="*/ 369 h 375"/>
                <a:gd name="T44" fmla="*/ 510 w 897"/>
                <a:gd name="T45" fmla="*/ 373 h 375"/>
                <a:gd name="T46" fmla="*/ 450 w 897"/>
                <a:gd name="T47" fmla="*/ 375 h 375"/>
                <a:gd name="T48" fmla="*/ 387 w 897"/>
                <a:gd name="T49" fmla="*/ 373 h 375"/>
                <a:gd name="T50" fmla="*/ 329 w 897"/>
                <a:gd name="T51" fmla="*/ 369 h 375"/>
                <a:gd name="T52" fmla="*/ 270 w 897"/>
                <a:gd name="T53" fmla="*/ 360 h 375"/>
                <a:gd name="T54" fmla="*/ 216 w 897"/>
                <a:gd name="T55" fmla="*/ 347 h 375"/>
                <a:gd name="T56" fmla="*/ 164 w 897"/>
                <a:gd name="T57" fmla="*/ 332 h 375"/>
                <a:gd name="T58" fmla="*/ 121 w 897"/>
                <a:gd name="T59" fmla="*/ 315 h 375"/>
                <a:gd name="T60" fmla="*/ 82 w 897"/>
                <a:gd name="T61" fmla="*/ 295 h 375"/>
                <a:gd name="T62" fmla="*/ 49 w 897"/>
                <a:gd name="T63" fmla="*/ 274 h 375"/>
                <a:gd name="T64" fmla="*/ 26 w 897"/>
                <a:gd name="T65" fmla="*/ 250 h 375"/>
                <a:gd name="T66" fmla="*/ 8 w 897"/>
                <a:gd name="T67" fmla="*/ 226 h 375"/>
                <a:gd name="T68" fmla="*/ 0 w 897"/>
                <a:gd name="T69" fmla="*/ 200 h 375"/>
                <a:gd name="T70" fmla="*/ 0 w 897"/>
                <a:gd name="T71" fmla="*/ 174 h 375"/>
                <a:gd name="T72" fmla="*/ 8 w 897"/>
                <a:gd name="T73" fmla="*/ 149 h 375"/>
                <a:gd name="T74" fmla="*/ 26 w 897"/>
                <a:gd name="T75" fmla="*/ 125 h 375"/>
                <a:gd name="T76" fmla="*/ 49 w 897"/>
                <a:gd name="T77" fmla="*/ 101 h 375"/>
                <a:gd name="T78" fmla="*/ 82 w 897"/>
                <a:gd name="T79" fmla="*/ 79 h 375"/>
                <a:gd name="T80" fmla="*/ 121 w 897"/>
                <a:gd name="T81" fmla="*/ 60 h 375"/>
                <a:gd name="T82" fmla="*/ 164 w 897"/>
                <a:gd name="T83" fmla="*/ 43 h 375"/>
                <a:gd name="T84" fmla="*/ 216 w 897"/>
                <a:gd name="T85" fmla="*/ 28 h 375"/>
                <a:gd name="T86" fmla="*/ 270 w 897"/>
                <a:gd name="T87" fmla="*/ 15 h 375"/>
                <a:gd name="T88" fmla="*/ 329 w 897"/>
                <a:gd name="T89" fmla="*/ 6 h 375"/>
                <a:gd name="T90" fmla="*/ 387 w 897"/>
                <a:gd name="T91" fmla="*/ 2 h 375"/>
                <a:gd name="T92" fmla="*/ 450 w 897"/>
                <a:gd name="T93" fmla="*/ 0 h 375"/>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897"/>
                <a:gd name="T142" fmla="*/ 0 h 375"/>
                <a:gd name="T143" fmla="*/ 897 w 897"/>
                <a:gd name="T144" fmla="*/ 375 h 375"/>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897" h="375">
                  <a:moveTo>
                    <a:pt x="450" y="0"/>
                  </a:moveTo>
                  <a:lnTo>
                    <a:pt x="510" y="2"/>
                  </a:lnTo>
                  <a:lnTo>
                    <a:pt x="571" y="6"/>
                  </a:lnTo>
                  <a:lnTo>
                    <a:pt x="629" y="15"/>
                  </a:lnTo>
                  <a:lnTo>
                    <a:pt x="683" y="28"/>
                  </a:lnTo>
                  <a:lnTo>
                    <a:pt x="733" y="43"/>
                  </a:lnTo>
                  <a:lnTo>
                    <a:pt x="778" y="60"/>
                  </a:lnTo>
                  <a:lnTo>
                    <a:pt x="817" y="79"/>
                  </a:lnTo>
                  <a:lnTo>
                    <a:pt x="850" y="101"/>
                  </a:lnTo>
                  <a:lnTo>
                    <a:pt x="874" y="125"/>
                  </a:lnTo>
                  <a:lnTo>
                    <a:pt x="891" y="149"/>
                  </a:lnTo>
                  <a:lnTo>
                    <a:pt x="897" y="174"/>
                  </a:lnTo>
                  <a:lnTo>
                    <a:pt x="897" y="200"/>
                  </a:lnTo>
                  <a:lnTo>
                    <a:pt x="891" y="226"/>
                  </a:lnTo>
                  <a:lnTo>
                    <a:pt x="874" y="250"/>
                  </a:lnTo>
                  <a:lnTo>
                    <a:pt x="850" y="274"/>
                  </a:lnTo>
                  <a:lnTo>
                    <a:pt x="817" y="295"/>
                  </a:lnTo>
                  <a:lnTo>
                    <a:pt x="778" y="315"/>
                  </a:lnTo>
                  <a:lnTo>
                    <a:pt x="733" y="332"/>
                  </a:lnTo>
                  <a:lnTo>
                    <a:pt x="683" y="347"/>
                  </a:lnTo>
                  <a:lnTo>
                    <a:pt x="629" y="360"/>
                  </a:lnTo>
                  <a:lnTo>
                    <a:pt x="571" y="369"/>
                  </a:lnTo>
                  <a:lnTo>
                    <a:pt x="510" y="373"/>
                  </a:lnTo>
                  <a:lnTo>
                    <a:pt x="450" y="375"/>
                  </a:lnTo>
                  <a:lnTo>
                    <a:pt x="387" y="373"/>
                  </a:lnTo>
                  <a:lnTo>
                    <a:pt x="329" y="369"/>
                  </a:lnTo>
                  <a:lnTo>
                    <a:pt x="270" y="360"/>
                  </a:lnTo>
                  <a:lnTo>
                    <a:pt x="216" y="347"/>
                  </a:lnTo>
                  <a:lnTo>
                    <a:pt x="164" y="332"/>
                  </a:lnTo>
                  <a:lnTo>
                    <a:pt x="121" y="315"/>
                  </a:lnTo>
                  <a:lnTo>
                    <a:pt x="82" y="295"/>
                  </a:lnTo>
                  <a:lnTo>
                    <a:pt x="49" y="274"/>
                  </a:lnTo>
                  <a:lnTo>
                    <a:pt x="26" y="250"/>
                  </a:lnTo>
                  <a:lnTo>
                    <a:pt x="8" y="226"/>
                  </a:lnTo>
                  <a:lnTo>
                    <a:pt x="0" y="200"/>
                  </a:lnTo>
                  <a:lnTo>
                    <a:pt x="0" y="174"/>
                  </a:lnTo>
                  <a:lnTo>
                    <a:pt x="8" y="149"/>
                  </a:lnTo>
                  <a:lnTo>
                    <a:pt x="26" y="125"/>
                  </a:lnTo>
                  <a:lnTo>
                    <a:pt x="49" y="101"/>
                  </a:lnTo>
                  <a:lnTo>
                    <a:pt x="82" y="79"/>
                  </a:lnTo>
                  <a:lnTo>
                    <a:pt x="121" y="60"/>
                  </a:lnTo>
                  <a:lnTo>
                    <a:pt x="164" y="43"/>
                  </a:lnTo>
                  <a:lnTo>
                    <a:pt x="216" y="28"/>
                  </a:lnTo>
                  <a:lnTo>
                    <a:pt x="270" y="15"/>
                  </a:lnTo>
                  <a:lnTo>
                    <a:pt x="329" y="6"/>
                  </a:lnTo>
                  <a:lnTo>
                    <a:pt x="387" y="2"/>
                  </a:lnTo>
                  <a:lnTo>
                    <a:pt x="450" y="0"/>
                  </a:lnTo>
                </a:path>
              </a:pathLst>
            </a:custGeom>
            <a:noFill/>
            <a:ln w="31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5557" name="Rectangle 20"/>
            <p:cNvSpPr>
              <a:spLocks noChangeArrowheads="1"/>
            </p:cNvSpPr>
            <p:nvPr/>
          </p:nvSpPr>
          <p:spPr bwMode="auto">
            <a:xfrm>
              <a:off x="1944" y="1804"/>
              <a:ext cx="184" cy="2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r>
                <a:rPr lang="en-US" altLang="en-US" sz="2200">
                  <a:solidFill>
                    <a:srgbClr val="FF0000"/>
                  </a:solidFill>
                </a:rPr>
                <a:t>1</a:t>
              </a:r>
              <a:endParaRPr lang="en-US" altLang="en-US"/>
            </a:p>
          </p:txBody>
        </p:sp>
      </p:grpSp>
      <p:grpSp>
        <p:nvGrpSpPr>
          <p:cNvPr id="4" name="Group 21"/>
          <p:cNvGrpSpPr>
            <a:grpSpLocks/>
          </p:cNvGrpSpPr>
          <p:nvPr/>
        </p:nvGrpSpPr>
        <p:grpSpPr bwMode="auto">
          <a:xfrm>
            <a:off x="527050" y="2489200"/>
            <a:ext cx="1735138" cy="1158875"/>
            <a:chOff x="332" y="1568"/>
            <a:chExt cx="1093" cy="730"/>
          </a:xfrm>
        </p:grpSpPr>
        <p:sp>
          <p:nvSpPr>
            <p:cNvPr id="65554" name="Freeform 22"/>
            <p:cNvSpPr>
              <a:spLocks/>
            </p:cNvSpPr>
            <p:nvPr/>
          </p:nvSpPr>
          <p:spPr bwMode="auto">
            <a:xfrm>
              <a:off x="332" y="1568"/>
              <a:ext cx="1093" cy="497"/>
            </a:xfrm>
            <a:custGeom>
              <a:avLst/>
              <a:gdLst>
                <a:gd name="T0" fmla="*/ 547 w 1093"/>
                <a:gd name="T1" fmla="*/ 0 h 497"/>
                <a:gd name="T2" fmla="*/ 615 w 1093"/>
                <a:gd name="T3" fmla="*/ 3 h 497"/>
                <a:gd name="T4" fmla="*/ 684 w 1093"/>
                <a:gd name="T5" fmla="*/ 7 h 497"/>
                <a:gd name="T6" fmla="*/ 749 w 1093"/>
                <a:gd name="T7" fmla="*/ 18 h 497"/>
                <a:gd name="T8" fmla="*/ 811 w 1093"/>
                <a:gd name="T9" fmla="*/ 31 h 497"/>
                <a:gd name="T10" fmla="*/ 868 w 1093"/>
                <a:gd name="T11" fmla="*/ 48 h 497"/>
                <a:gd name="T12" fmla="*/ 922 w 1093"/>
                <a:gd name="T13" fmla="*/ 67 h 497"/>
                <a:gd name="T14" fmla="*/ 969 w 1093"/>
                <a:gd name="T15" fmla="*/ 91 h 497"/>
                <a:gd name="T16" fmla="*/ 1008 w 1093"/>
                <a:gd name="T17" fmla="*/ 115 h 497"/>
                <a:gd name="T18" fmla="*/ 1043 w 1093"/>
                <a:gd name="T19" fmla="*/ 143 h 497"/>
                <a:gd name="T20" fmla="*/ 1067 w 1093"/>
                <a:gd name="T21" fmla="*/ 171 h 497"/>
                <a:gd name="T22" fmla="*/ 1084 w 1093"/>
                <a:gd name="T23" fmla="*/ 201 h 497"/>
                <a:gd name="T24" fmla="*/ 1093 w 1093"/>
                <a:gd name="T25" fmla="*/ 234 h 497"/>
                <a:gd name="T26" fmla="*/ 1093 w 1093"/>
                <a:gd name="T27" fmla="*/ 264 h 497"/>
                <a:gd name="T28" fmla="*/ 1084 w 1093"/>
                <a:gd name="T29" fmla="*/ 294 h 497"/>
                <a:gd name="T30" fmla="*/ 1067 w 1093"/>
                <a:gd name="T31" fmla="*/ 324 h 497"/>
                <a:gd name="T32" fmla="*/ 1043 w 1093"/>
                <a:gd name="T33" fmla="*/ 354 h 497"/>
                <a:gd name="T34" fmla="*/ 1008 w 1093"/>
                <a:gd name="T35" fmla="*/ 383 h 497"/>
                <a:gd name="T36" fmla="*/ 969 w 1093"/>
                <a:gd name="T37" fmla="*/ 406 h 497"/>
                <a:gd name="T38" fmla="*/ 922 w 1093"/>
                <a:gd name="T39" fmla="*/ 430 h 497"/>
                <a:gd name="T40" fmla="*/ 868 w 1093"/>
                <a:gd name="T41" fmla="*/ 449 h 497"/>
                <a:gd name="T42" fmla="*/ 811 w 1093"/>
                <a:gd name="T43" fmla="*/ 467 h 497"/>
                <a:gd name="T44" fmla="*/ 749 w 1093"/>
                <a:gd name="T45" fmla="*/ 480 h 497"/>
                <a:gd name="T46" fmla="*/ 684 w 1093"/>
                <a:gd name="T47" fmla="*/ 488 h 497"/>
                <a:gd name="T48" fmla="*/ 615 w 1093"/>
                <a:gd name="T49" fmla="*/ 495 h 497"/>
                <a:gd name="T50" fmla="*/ 547 w 1093"/>
                <a:gd name="T51" fmla="*/ 497 h 497"/>
                <a:gd name="T52" fmla="*/ 478 w 1093"/>
                <a:gd name="T53" fmla="*/ 495 h 497"/>
                <a:gd name="T54" fmla="*/ 411 w 1093"/>
                <a:gd name="T55" fmla="*/ 488 h 497"/>
                <a:gd name="T56" fmla="*/ 346 w 1093"/>
                <a:gd name="T57" fmla="*/ 480 h 497"/>
                <a:gd name="T58" fmla="*/ 284 w 1093"/>
                <a:gd name="T59" fmla="*/ 467 h 497"/>
                <a:gd name="T60" fmla="*/ 225 w 1093"/>
                <a:gd name="T61" fmla="*/ 449 h 497"/>
                <a:gd name="T62" fmla="*/ 173 w 1093"/>
                <a:gd name="T63" fmla="*/ 430 h 497"/>
                <a:gd name="T64" fmla="*/ 126 w 1093"/>
                <a:gd name="T65" fmla="*/ 406 h 497"/>
                <a:gd name="T66" fmla="*/ 85 w 1093"/>
                <a:gd name="T67" fmla="*/ 383 h 497"/>
                <a:gd name="T68" fmla="*/ 52 w 1093"/>
                <a:gd name="T69" fmla="*/ 354 h 497"/>
                <a:gd name="T70" fmla="*/ 26 w 1093"/>
                <a:gd name="T71" fmla="*/ 324 h 497"/>
                <a:gd name="T72" fmla="*/ 9 w 1093"/>
                <a:gd name="T73" fmla="*/ 294 h 497"/>
                <a:gd name="T74" fmla="*/ 0 w 1093"/>
                <a:gd name="T75" fmla="*/ 264 h 497"/>
                <a:gd name="T76" fmla="*/ 0 w 1093"/>
                <a:gd name="T77" fmla="*/ 234 h 497"/>
                <a:gd name="T78" fmla="*/ 9 w 1093"/>
                <a:gd name="T79" fmla="*/ 201 h 497"/>
                <a:gd name="T80" fmla="*/ 26 w 1093"/>
                <a:gd name="T81" fmla="*/ 171 h 497"/>
                <a:gd name="T82" fmla="*/ 52 w 1093"/>
                <a:gd name="T83" fmla="*/ 143 h 497"/>
                <a:gd name="T84" fmla="*/ 85 w 1093"/>
                <a:gd name="T85" fmla="*/ 115 h 497"/>
                <a:gd name="T86" fmla="*/ 126 w 1093"/>
                <a:gd name="T87" fmla="*/ 91 h 497"/>
                <a:gd name="T88" fmla="*/ 173 w 1093"/>
                <a:gd name="T89" fmla="*/ 67 h 497"/>
                <a:gd name="T90" fmla="*/ 225 w 1093"/>
                <a:gd name="T91" fmla="*/ 48 h 497"/>
                <a:gd name="T92" fmla="*/ 284 w 1093"/>
                <a:gd name="T93" fmla="*/ 31 h 497"/>
                <a:gd name="T94" fmla="*/ 346 w 1093"/>
                <a:gd name="T95" fmla="*/ 18 h 497"/>
                <a:gd name="T96" fmla="*/ 411 w 1093"/>
                <a:gd name="T97" fmla="*/ 7 h 497"/>
                <a:gd name="T98" fmla="*/ 478 w 1093"/>
                <a:gd name="T99" fmla="*/ 3 h 497"/>
                <a:gd name="T100" fmla="*/ 547 w 1093"/>
                <a:gd name="T101" fmla="*/ 0 h 497"/>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1093"/>
                <a:gd name="T154" fmla="*/ 0 h 497"/>
                <a:gd name="T155" fmla="*/ 1093 w 1093"/>
                <a:gd name="T156" fmla="*/ 497 h 497"/>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1093" h="497">
                  <a:moveTo>
                    <a:pt x="547" y="0"/>
                  </a:moveTo>
                  <a:lnTo>
                    <a:pt x="615" y="3"/>
                  </a:lnTo>
                  <a:lnTo>
                    <a:pt x="684" y="7"/>
                  </a:lnTo>
                  <a:lnTo>
                    <a:pt x="749" y="18"/>
                  </a:lnTo>
                  <a:lnTo>
                    <a:pt x="811" y="31"/>
                  </a:lnTo>
                  <a:lnTo>
                    <a:pt x="868" y="48"/>
                  </a:lnTo>
                  <a:lnTo>
                    <a:pt x="922" y="67"/>
                  </a:lnTo>
                  <a:lnTo>
                    <a:pt x="969" y="91"/>
                  </a:lnTo>
                  <a:lnTo>
                    <a:pt x="1008" y="115"/>
                  </a:lnTo>
                  <a:lnTo>
                    <a:pt x="1043" y="143"/>
                  </a:lnTo>
                  <a:lnTo>
                    <a:pt x="1067" y="171"/>
                  </a:lnTo>
                  <a:lnTo>
                    <a:pt x="1084" y="201"/>
                  </a:lnTo>
                  <a:lnTo>
                    <a:pt x="1093" y="234"/>
                  </a:lnTo>
                  <a:lnTo>
                    <a:pt x="1093" y="264"/>
                  </a:lnTo>
                  <a:lnTo>
                    <a:pt x="1084" y="294"/>
                  </a:lnTo>
                  <a:lnTo>
                    <a:pt x="1067" y="324"/>
                  </a:lnTo>
                  <a:lnTo>
                    <a:pt x="1043" y="354"/>
                  </a:lnTo>
                  <a:lnTo>
                    <a:pt x="1008" y="383"/>
                  </a:lnTo>
                  <a:lnTo>
                    <a:pt x="969" y="406"/>
                  </a:lnTo>
                  <a:lnTo>
                    <a:pt x="922" y="430"/>
                  </a:lnTo>
                  <a:lnTo>
                    <a:pt x="868" y="449"/>
                  </a:lnTo>
                  <a:lnTo>
                    <a:pt x="811" y="467"/>
                  </a:lnTo>
                  <a:lnTo>
                    <a:pt x="749" y="480"/>
                  </a:lnTo>
                  <a:lnTo>
                    <a:pt x="684" y="488"/>
                  </a:lnTo>
                  <a:lnTo>
                    <a:pt x="615" y="495"/>
                  </a:lnTo>
                  <a:lnTo>
                    <a:pt x="547" y="497"/>
                  </a:lnTo>
                  <a:lnTo>
                    <a:pt x="478" y="495"/>
                  </a:lnTo>
                  <a:lnTo>
                    <a:pt x="411" y="488"/>
                  </a:lnTo>
                  <a:lnTo>
                    <a:pt x="346" y="480"/>
                  </a:lnTo>
                  <a:lnTo>
                    <a:pt x="284" y="467"/>
                  </a:lnTo>
                  <a:lnTo>
                    <a:pt x="225" y="449"/>
                  </a:lnTo>
                  <a:lnTo>
                    <a:pt x="173" y="430"/>
                  </a:lnTo>
                  <a:lnTo>
                    <a:pt x="126" y="406"/>
                  </a:lnTo>
                  <a:lnTo>
                    <a:pt x="85" y="383"/>
                  </a:lnTo>
                  <a:lnTo>
                    <a:pt x="52" y="354"/>
                  </a:lnTo>
                  <a:lnTo>
                    <a:pt x="26" y="324"/>
                  </a:lnTo>
                  <a:lnTo>
                    <a:pt x="9" y="294"/>
                  </a:lnTo>
                  <a:lnTo>
                    <a:pt x="0" y="264"/>
                  </a:lnTo>
                  <a:lnTo>
                    <a:pt x="0" y="234"/>
                  </a:lnTo>
                  <a:lnTo>
                    <a:pt x="9" y="201"/>
                  </a:lnTo>
                  <a:lnTo>
                    <a:pt x="26" y="171"/>
                  </a:lnTo>
                  <a:lnTo>
                    <a:pt x="52" y="143"/>
                  </a:lnTo>
                  <a:lnTo>
                    <a:pt x="85" y="115"/>
                  </a:lnTo>
                  <a:lnTo>
                    <a:pt x="126" y="91"/>
                  </a:lnTo>
                  <a:lnTo>
                    <a:pt x="173" y="67"/>
                  </a:lnTo>
                  <a:lnTo>
                    <a:pt x="225" y="48"/>
                  </a:lnTo>
                  <a:lnTo>
                    <a:pt x="284" y="31"/>
                  </a:lnTo>
                  <a:lnTo>
                    <a:pt x="346" y="18"/>
                  </a:lnTo>
                  <a:lnTo>
                    <a:pt x="411" y="7"/>
                  </a:lnTo>
                  <a:lnTo>
                    <a:pt x="478" y="3"/>
                  </a:lnTo>
                  <a:lnTo>
                    <a:pt x="547" y="0"/>
                  </a:lnTo>
                </a:path>
              </a:pathLst>
            </a:custGeom>
            <a:noFill/>
            <a:ln w="31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5555" name="Rectangle 23"/>
            <p:cNvSpPr>
              <a:spLocks noChangeArrowheads="1"/>
            </p:cNvSpPr>
            <p:nvPr/>
          </p:nvSpPr>
          <p:spPr bwMode="auto">
            <a:xfrm>
              <a:off x="949" y="2052"/>
              <a:ext cx="184" cy="2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r>
                <a:rPr lang="en-US" altLang="en-US" sz="2200">
                  <a:solidFill>
                    <a:srgbClr val="FF0000"/>
                  </a:solidFill>
                </a:rPr>
                <a:t>2</a:t>
              </a:r>
              <a:endParaRPr lang="en-US" altLang="en-US"/>
            </a:p>
          </p:txBody>
        </p:sp>
      </p:grpSp>
      <p:grpSp>
        <p:nvGrpSpPr>
          <p:cNvPr id="5" name="Group 24"/>
          <p:cNvGrpSpPr>
            <a:grpSpLocks/>
          </p:cNvGrpSpPr>
          <p:nvPr/>
        </p:nvGrpSpPr>
        <p:grpSpPr bwMode="auto">
          <a:xfrm>
            <a:off x="444500" y="2071688"/>
            <a:ext cx="3675063" cy="2097087"/>
            <a:chOff x="280" y="1305"/>
            <a:chExt cx="2315" cy="1321"/>
          </a:xfrm>
        </p:grpSpPr>
        <p:sp>
          <p:nvSpPr>
            <p:cNvPr id="65552" name="Freeform 25"/>
            <p:cNvSpPr>
              <a:spLocks/>
            </p:cNvSpPr>
            <p:nvPr/>
          </p:nvSpPr>
          <p:spPr bwMode="auto">
            <a:xfrm>
              <a:off x="280" y="1314"/>
              <a:ext cx="2315" cy="1312"/>
            </a:xfrm>
            <a:custGeom>
              <a:avLst/>
              <a:gdLst>
                <a:gd name="T0" fmla="*/ 1326 w 2315"/>
                <a:gd name="T1" fmla="*/ 23 h 1312"/>
                <a:gd name="T2" fmla="*/ 1519 w 2315"/>
                <a:gd name="T3" fmla="*/ 64 h 1312"/>
                <a:gd name="T4" fmla="*/ 1698 w 2315"/>
                <a:gd name="T5" fmla="*/ 121 h 1312"/>
                <a:gd name="T6" fmla="*/ 1865 w 2315"/>
                <a:gd name="T7" fmla="*/ 194 h 1312"/>
                <a:gd name="T8" fmla="*/ 2008 w 2315"/>
                <a:gd name="T9" fmla="*/ 278 h 1312"/>
                <a:gd name="T10" fmla="*/ 2129 w 2315"/>
                <a:gd name="T11" fmla="*/ 375 h 1312"/>
                <a:gd name="T12" fmla="*/ 2222 w 2315"/>
                <a:gd name="T13" fmla="*/ 479 h 1312"/>
                <a:gd name="T14" fmla="*/ 2282 w 2315"/>
                <a:gd name="T15" fmla="*/ 589 h 1312"/>
                <a:gd name="T16" fmla="*/ 2313 w 2315"/>
                <a:gd name="T17" fmla="*/ 699 h 1312"/>
                <a:gd name="T18" fmla="*/ 2308 w 2315"/>
                <a:gd name="T19" fmla="*/ 809 h 1312"/>
                <a:gd name="T20" fmla="*/ 2272 w 2315"/>
                <a:gd name="T21" fmla="*/ 915 h 1312"/>
                <a:gd name="T22" fmla="*/ 2202 w 2315"/>
                <a:gd name="T23" fmla="*/ 1014 h 1312"/>
                <a:gd name="T24" fmla="*/ 2105 w 2315"/>
                <a:gd name="T25" fmla="*/ 1101 h 1312"/>
                <a:gd name="T26" fmla="*/ 1977 w 2315"/>
                <a:gd name="T27" fmla="*/ 1176 h 1312"/>
                <a:gd name="T28" fmla="*/ 1828 w 2315"/>
                <a:gd name="T29" fmla="*/ 1237 h 1312"/>
                <a:gd name="T30" fmla="*/ 1659 w 2315"/>
                <a:gd name="T31" fmla="*/ 1280 h 1312"/>
                <a:gd name="T32" fmla="*/ 1476 w 2315"/>
                <a:gd name="T33" fmla="*/ 1306 h 1312"/>
                <a:gd name="T34" fmla="*/ 1283 w 2315"/>
                <a:gd name="T35" fmla="*/ 1312 h 1312"/>
                <a:gd name="T36" fmla="*/ 1086 w 2315"/>
                <a:gd name="T37" fmla="*/ 1299 h 1312"/>
                <a:gd name="T38" fmla="*/ 894 w 2315"/>
                <a:gd name="T39" fmla="*/ 1269 h 1312"/>
                <a:gd name="T40" fmla="*/ 705 w 2315"/>
                <a:gd name="T41" fmla="*/ 1220 h 1312"/>
                <a:gd name="T42" fmla="*/ 532 w 2315"/>
                <a:gd name="T43" fmla="*/ 1155 h 1312"/>
                <a:gd name="T44" fmla="*/ 377 w 2315"/>
                <a:gd name="T45" fmla="*/ 1077 h 1312"/>
                <a:gd name="T46" fmla="*/ 245 w 2315"/>
                <a:gd name="T47" fmla="*/ 984 h 1312"/>
                <a:gd name="T48" fmla="*/ 137 w 2315"/>
                <a:gd name="T49" fmla="*/ 885 h 1312"/>
                <a:gd name="T50" fmla="*/ 61 w 2315"/>
                <a:gd name="T51" fmla="*/ 777 h 1312"/>
                <a:gd name="T52" fmla="*/ 13 w 2315"/>
                <a:gd name="T53" fmla="*/ 667 h 1312"/>
                <a:gd name="T54" fmla="*/ 0 w 2315"/>
                <a:gd name="T55" fmla="*/ 555 h 1312"/>
                <a:gd name="T56" fmla="*/ 22 w 2315"/>
                <a:gd name="T57" fmla="*/ 447 h 1312"/>
                <a:gd name="T58" fmla="*/ 74 w 2315"/>
                <a:gd name="T59" fmla="*/ 345 h 1312"/>
                <a:gd name="T60" fmla="*/ 158 w 2315"/>
                <a:gd name="T61" fmla="*/ 252 h 1312"/>
                <a:gd name="T62" fmla="*/ 273 w 2315"/>
                <a:gd name="T63" fmla="*/ 170 h 1312"/>
                <a:gd name="T64" fmla="*/ 411 w 2315"/>
                <a:gd name="T65" fmla="*/ 103 h 1312"/>
                <a:gd name="T66" fmla="*/ 571 w 2315"/>
                <a:gd name="T67" fmla="*/ 49 h 1312"/>
                <a:gd name="T68" fmla="*/ 747 w 2315"/>
                <a:gd name="T69" fmla="*/ 17 h 1312"/>
                <a:gd name="T70" fmla="*/ 937 w 2315"/>
                <a:gd name="T71" fmla="*/ 0 h 1312"/>
                <a:gd name="T72" fmla="*/ 1132 w 2315"/>
                <a:gd name="T73" fmla="*/ 2 h 1312"/>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2315"/>
                <a:gd name="T112" fmla="*/ 0 h 1312"/>
                <a:gd name="T113" fmla="*/ 2315 w 2315"/>
                <a:gd name="T114" fmla="*/ 1312 h 1312"/>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2315" h="1312">
                  <a:moveTo>
                    <a:pt x="1229" y="10"/>
                  </a:moveTo>
                  <a:lnTo>
                    <a:pt x="1326" y="23"/>
                  </a:lnTo>
                  <a:lnTo>
                    <a:pt x="1424" y="43"/>
                  </a:lnTo>
                  <a:lnTo>
                    <a:pt x="1519" y="64"/>
                  </a:lnTo>
                  <a:lnTo>
                    <a:pt x="1610" y="90"/>
                  </a:lnTo>
                  <a:lnTo>
                    <a:pt x="1698" y="121"/>
                  </a:lnTo>
                  <a:lnTo>
                    <a:pt x="1783" y="155"/>
                  </a:lnTo>
                  <a:lnTo>
                    <a:pt x="1865" y="194"/>
                  </a:lnTo>
                  <a:lnTo>
                    <a:pt x="1938" y="235"/>
                  </a:lnTo>
                  <a:lnTo>
                    <a:pt x="2008" y="278"/>
                  </a:lnTo>
                  <a:lnTo>
                    <a:pt x="2073" y="326"/>
                  </a:lnTo>
                  <a:lnTo>
                    <a:pt x="2129" y="375"/>
                  </a:lnTo>
                  <a:lnTo>
                    <a:pt x="2179" y="425"/>
                  </a:lnTo>
                  <a:lnTo>
                    <a:pt x="2222" y="479"/>
                  </a:lnTo>
                  <a:lnTo>
                    <a:pt x="2256" y="533"/>
                  </a:lnTo>
                  <a:lnTo>
                    <a:pt x="2282" y="589"/>
                  </a:lnTo>
                  <a:lnTo>
                    <a:pt x="2302" y="643"/>
                  </a:lnTo>
                  <a:lnTo>
                    <a:pt x="2313" y="699"/>
                  </a:lnTo>
                  <a:lnTo>
                    <a:pt x="2315" y="755"/>
                  </a:lnTo>
                  <a:lnTo>
                    <a:pt x="2308" y="809"/>
                  </a:lnTo>
                  <a:lnTo>
                    <a:pt x="2295" y="863"/>
                  </a:lnTo>
                  <a:lnTo>
                    <a:pt x="2272" y="915"/>
                  </a:lnTo>
                  <a:lnTo>
                    <a:pt x="2241" y="965"/>
                  </a:lnTo>
                  <a:lnTo>
                    <a:pt x="2202" y="1014"/>
                  </a:lnTo>
                  <a:lnTo>
                    <a:pt x="2157" y="1060"/>
                  </a:lnTo>
                  <a:lnTo>
                    <a:pt x="2105" y="1101"/>
                  </a:lnTo>
                  <a:lnTo>
                    <a:pt x="2044" y="1140"/>
                  </a:lnTo>
                  <a:lnTo>
                    <a:pt x="1977" y="1176"/>
                  </a:lnTo>
                  <a:lnTo>
                    <a:pt x="1906" y="1209"/>
                  </a:lnTo>
                  <a:lnTo>
                    <a:pt x="1828" y="1237"/>
                  </a:lnTo>
                  <a:lnTo>
                    <a:pt x="1746" y="1261"/>
                  </a:lnTo>
                  <a:lnTo>
                    <a:pt x="1659" y="1280"/>
                  </a:lnTo>
                  <a:lnTo>
                    <a:pt x="1569" y="1295"/>
                  </a:lnTo>
                  <a:lnTo>
                    <a:pt x="1476" y="1306"/>
                  </a:lnTo>
                  <a:lnTo>
                    <a:pt x="1380" y="1310"/>
                  </a:lnTo>
                  <a:lnTo>
                    <a:pt x="1283" y="1312"/>
                  </a:lnTo>
                  <a:lnTo>
                    <a:pt x="1186" y="1308"/>
                  </a:lnTo>
                  <a:lnTo>
                    <a:pt x="1086" y="1299"/>
                  </a:lnTo>
                  <a:lnTo>
                    <a:pt x="989" y="1286"/>
                  </a:lnTo>
                  <a:lnTo>
                    <a:pt x="894" y="1269"/>
                  </a:lnTo>
                  <a:lnTo>
                    <a:pt x="798" y="1245"/>
                  </a:lnTo>
                  <a:lnTo>
                    <a:pt x="705" y="1220"/>
                  </a:lnTo>
                  <a:lnTo>
                    <a:pt x="617" y="1189"/>
                  </a:lnTo>
                  <a:lnTo>
                    <a:pt x="532" y="1155"/>
                  </a:lnTo>
                  <a:lnTo>
                    <a:pt x="452" y="1118"/>
                  </a:lnTo>
                  <a:lnTo>
                    <a:pt x="377" y="1077"/>
                  </a:lnTo>
                  <a:lnTo>
                    <a:pt x="307" y="1032"/>
                  </a:lnTo>
                  <a:lnTo>
                    <a:pt x="245" y="984"/>
                  </a:lnTo>
                  <a:lnTo>
                    <a:pt x="186" y="937"/>
                  </a:lnTo>
                  <a:lnTo>
                    <a:pt x="137" y="885"/>
                  </a:lnTo>
                  <a:lnTo>
                    <a:pt x="95" y="831"/>
                  </a:lnTo>
                  <a:lnTo>
                    <a:pt x="61" y="777"/>
                  </a:lnTo>
                  <a:lnTo>
                    <a:pt x="33" y="723"/>
                  </a:lnTo>
                  <a:lnTo>
                    <a:pt x="13" y="667"/>
                  </a:lnTo>
                  <a:lnTo>
                    <a:pt x="5" y="611"/>
                  </a:lnTo>
                  <a:lnTo>
                    <a:pt x="0" y="555"/>
                  </a:lnTo>
                  <a:lnTo>
                    <a:pt x="7" y="501"/>
                  </a:lnTo>
                  <a:lnTo>
                    <a:pt x="22" y="447"/>
                  </a:lnTo>
                  <a:lnTo>
                    <a:pt x="44" y="395"/>
                  </a:lnTo>
                  <a:lnTo>
                    <a:pt x="74" y="345"/>
                  </a:lnTo>
                  <a:lnTo>
                    <a:pt x="113" y="298"/>
                  </a:lnTo>
                  <a:lnTo>
                    <a:pt x="158" y="252"/>
                  </a:lnTo>
                  <a:lnTo>
                    <a:pt x="212" y="209"/>
                  </a:lnTo>
                  <a:lnTo>
                    <a:pt x="273" y="170"/>
                  </a:lnTo>
                  <a:lnTo>
                    <a:pt x="338" y="133"/>
                  </a:lnTo>
                  <a:lnTo>
                    <a:pt x="411" y="103"/>
                  </a:lnTo>
                  <a:lnTo>
                    <a:pt x="489" y="75"/>
                  </a:lnTo>
                  <a:lnTo>
                    <a:pt x="571" y="49"/>
                  </a:lnTo>
                  <a:lnTo>
                    <a:pt x="658" y="30"/>
                  </a:lnTo>
                  <a:lnTo>
                    <a:pt x="747" y="17"/>
                  </a:lnTo>
                  <a:lnTo>
                    <a:pt x="840" y="6"/>
                  </a:lnTo>
                  <a:lnTo>
                    <a:pt x="937" y="0"/>
                  </a:lnTo>
                  <a:lnTo>
                    <a:pt x="1034" y="0"/>
                  </a:lnTo>
                  <a:lnTo>
                    <a:pt x="1132" y="2"/>
                  </a:lnTo>
                  <a:lnTo>
                    <a:pt x="1229" y="10"/>
                  </a:lnTo>
                </a:path>
              </a:pathLst>
            </a:custGeom>
            <a:noFill/>
            <a:ln w="31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5553" name="Rectangle 26"/>
            <p:cNvSpPr>
              <a:spLocks noChangeArrowheads="1"/>
            </p:cNvSpPr>
            <p:nvPr/>
          </p:nvSpPr>
          <p:spPr bwMode="auto">
            <a:xfrm>
              <a:off x="1390" y="1305"/>
              <a:ext cx="184" cy="2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r>
                <a:rPr lang="en-US" altLang="en-US" sz="2200">
                  <a:solidFill>
                    <a:srgbClr val="FF0000"/>
                  </a:solidFill>
                </a:rPr>
                <a:t>3</a:t>
              </a:r>
              <a:endParaRPr lang="en-US" altLang="en-US"/>
            </a:p>
          </p:txBody>
        </p:sp>
      </p:grpSp>
      <p:grpSp>
        <p:nvGrpSpPr>
          <p:cNvPr id="6" name="Group 27"/>
          <p:cNvGrpSpPr>
            <a:grpSpLocks/>
          </p:cNvGrpSpPr>
          <p:nvPr/>
        </p:nvGrpSpPr>
        <p:grpSpPr bwMode="auto">
          <a:xfrm>
            <a:off x="382588" y="1951038"/>
            <a:ext cx="3795712" cy="2924175"/>
            <a:chOff x="241" y="1229"/>
            <a:chExt cx="2391" cy="1842"/>
          </a:xfrm>
        </p:grpSpPr>
        <p:sp>
          <p:nvSpPr>
            <p:cNvPr id="65550" name="Freeform 28"/>
            <p:cNvSpPr>
              <a:spLocks/>
            </p:cNvSpPr>
            <p:nvPr/>
          </p:nvSpPr>
          <p:spPr bwMode="auto">
            <a:xfrm>
              <a:off x="241" y="1229"/>
              <a:ext cx="2391" cy="1611"/>
            </a:xfrm>
            <a:custGeom>
              <a:avLst/>
              <a:gdLst>
                <a:gd name="T0" fmla="*/ 1385 w 2391"/>
                <a:gd name="T1" fmla="*/ 24 h 1611"/>
                <a:gd name="T2" fmla="*/ 1582 w 2391"/>
                <a:gd name="T3" fmla="*/ 69 h 1611"/>
                <a:gd name="T4" fmla="*/ 1768 w 2391"/>
                <a:gd name="T5" fmla="*/ 136 h 1611"/>
                <a:gd name="T6" fmla="*/ 1936 w 2391"/>
                <a:gd name="T7" fmla="*/ 221 h 1611"/>
                <a:gd name="T8" fmla="*/ 2083 w 2391"/>
                <a:gd name="T9" fmla="*/ 322 h 1611"/>
                <a:gd name="T10" fmla="*/ 2207 w 2391"/>
                <a:gd name="T11" fmla="*/ 439 h 1611"/>
                <a:gd name="T12" fmla="*/ 2300 w 2391"/>
                <a:gd name="T13" fmla="*/ 566 h 1611"/>
                <a:gd name="T14" fmla="*/ 2360 w 2391"/>
                <a:gd name="T15" fmla="*/ 698 h 1611"/>
                <a:gd name="T16" fmla="*/ 2388 w 2391"/>
                <a:gd name="T17" fmla="*/ 836 h 1611"/>
                <a:gd name="T18" fmla="*/ 2382 w 2391"/>
                <a:gd name="T19" fmla="*/ 970 h 1611"/>
                <a:gd name="T20" fmla="*/ 2343 w 2391"/>
                <a:gd name="T21" fmla="*/ 1102 h 1611"/>
                <a:gd name="T22" fmla="*/ 2270 w 2391"/>
                <a:gd name="T23" fmla="*/ 1225 h 1611"/>
                <a:gd name="T24" fmla="*/ 2166 w 2391"/>
                <a:gd name="T25" fmla="*/ 1335 h 1611"/>
                <a:gd name="T26" fmla="*/ 2032 w 2391"/>
                <a:gd name="T27" fmla="*/ 1430 h 1611"/>
                <a:gd name="T28" fmla="*/ 1876 w 2391"/>
                <a:gd name="T29" fmla="*/ 1508 h 1611"/>
                <a:gd name="T30" fmla="*/ 1701 w 2391"/>
                <a:gd name="T31" fmla="*/ 1564 h 1611"/>
                <a:gd name="T32" fmla="*/ 1510 w 2391"/>
                <a:gd name="T33" fmla="*/ 1598 h 1611"/>
                <a:gd name="T34" fmla="*/ 1311 w 2391"/>
                <a:gd name="T35" fmla="*/ 1611 h 1611"/>
                <a:gd name="T36" fmla="*/ 1108 w 2391"/>
                <a:gd name="T37" fmla="*/ 1600 h 1611"/>
                <a:gd name="T38" fmla="*/ 907 w 2391"/>
                <a:gd name="T39" fmla="*/ 1568 h 1611"/>
                <a:gd name="T40" fmla="*/ 716 w 2391"/>
                <a:gd name="T41" fmla="*/ 1512 h 1611"/>
                <a:gd name="T42" fmla="*/ 537 w 2391"/>
                <a:gd name="T43" fmla="*/ 1436 h 1611"/>
                <a:gd name="T44" fmla="*/ 379 w 2391"/>
                <a:gd name="T45" fmla="*/ 1341 h 1611"/>
                <a:gd name="T46" fmla="*/ 243 w 2391"/>
                <a:gd name="T47" fmla="*/ 1233 h 1611"/>
                <a:gd name="T48" fmla="*/ 134 w 2391"/>
                <a:gd name="T49" fmla="*/ 1110 h 1611"/>
                <a:gd name="T50" fmla="*/ 57 w 2391"/>
                <a:gd name="T51" fmla="*/ 981 h 1611"/>
                <a:gd name="T52" fmla="*/ 11 w 2391"/>
                <a:gd name="T53" fmla="*/ 845 h 1611"/>
                <a:gd name="T54" fmla="*/ 0 w 2391"/>
                <a:gd name="T55" fmla="*/ 709 h 1611"/>
                <a:gd name="T56" fmla="*/ 24 w 2391"/>
                <a:gd name="T57" fmla="*/ 575 h 1611"/>
                <a:gd name="T58" fmla="*/ 83 w 2391"/>
                <a:gd name="T59" fmla="*/ 447 h 1611"/>
                <a:gd name="T60" fmla="*/ 171 w 2391"/>
                <a:gd name="T61" fmla="*/ 331 h 1611"/>
                <a:gd name="T62" fmla="*/ 290 w 2391"/>
                <a:gd name="T63" fmla="*/ 227 h 1611"/>
                <a:gd name="T64" fmla="*/ 435 w 2391"/>
                <a:gd name="T65" fmla="*/ 141 h 1611"/>
                <a:gd name="T66" fmla="*/ 602 w 2391"/>
                <a:gd name="T67" fmla="*/ 74 h 1611"/>
                <a:gd name="T68" fmla="*/ 786 w 2391"/>
                <a:gd name="T69" fmla="*/ 28 h 1611"/>
                <a:gd name="T70" fmla="*/ 980 w 2391"/>
                <a:gd name="T71" fmla="*/ 3 h 1611"/>
                <a:gd name="T72" fmla="*/ 1181 w 2391"/>
                <a:gd name="T73" fmla="*/ 3 h 1611"/>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2391"/>
                <a:gd name="T112" fmla="*/ 0 h 1611"/>
                <a:gd name="T113" fmla="*/ 2391 w 2391"/>
                <a:gd name="T114" fmla="*/ 1611 h 1611"/>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2391" h="1611">
                  <a:moveTo>
                    <a:pt x="1283" y="11"/>
                  </a:moveTo>
                  <a:lnTo>
                    <a:pt x="1385" y="24"/>
                  </a:lnTo>
                  <a:lnTo>
                    <a:pt x="1484" y="46"/>
                  </a:lnTo>
                  <a:lnTo>
                    <a:pt x="1582" y="69"/>
                  </a:lnTo>
                  <a:lnTo>
                    <a:pt x="1675" y="100"/>
                  </a:lnTo>
                  <a:lnTo>
                    <a:pt x="1768" y="136"/>
                  </a:lnTo>
                  <a:lnTo>
                    <a:pt x="1854" y="175"/>
                  </a:lnTo>
                  <a:lnTo>
                    <a:pt x="1936" y="221"/>
                  </a:lnTo>
                  <a:lnTo>
                    <a:pt x="2012" y="270"/>
                  </a:lnTo>
                  <a:lnTo>
                    <a:pt x="2083" y="322"/>
                  </a:lnTo>
                  <a:lnTo>
                    <a:pt x="2148" y="380"/>
                  </a:lnTo>
                  <a:lnTo>
                    <a:pt x="2207" y="439"/>
                  </a:lnTo>
                  <a:lnTo>
                    <a:pt x="2257" y="501"/>
                  </a:lnTo>
                  <a:lnTo>
                    <a:pt x="2300" y="566"/>
                  </a:lnTo>
                  <a:lnTo>
                    <a:pt x="2334" y="631"/>
                  </a:lnTo>
                  <a:lnTo>
                    <a:pt x="2360" y="698"/>
                  </a:lnTo>
                  <a:lnTo>
                    <a:pt x="2380" y="767"/>
                  </a:lnTo>
                  <a:lnTo>
                    <a:pt x="2388" y="836"/>
                  </a:lnTo>
                  <a:lnTo>
                    <a:pt x="2391" y="903"/>
                  </a:lnTo>
                  <a:lnTo>
                    <a:pt x="2382" y="970"/>
                  </a:lnTo>
                  <a:lnTo>
                    <a:pt x="2367" y="1037"/>
                  </a:lnTo>
                  <a:lnTo>
                    <a:pt x="2343" y="1102"/>
                  </a:lnTo>
                  <a:lnTo>
                    <a:pt x="2311" y="1164"/>
                  </a:lnTo>
                  <a:lnTo>
                    <a:pt x="2270" y="1225"/>
                  </a:lnTo>
                  <a:lnTo>
                    <a:pt x="2220" y="1281"/>
                  </a:lnTo>
                  <a:lnTo>
                    <a:pt x="2166" y="1335"/>
                  </a:lnTo>
                  <a:lnTo>
                    <a:pt x="2101" y="1384"/>
                  </a:lnTo>
                  <a:lnTo>
                    <a:pt x="2032" y="1430"/>
                  </a:lnTo>
                  <a:lnTo>
                    <a:pt x="1958" y="1471"/>
                  </a:lnTo>
                  <a:lnTo>
                    <a:pt x="1876" y="1508"/>
                  </a:lnTo>
                  <a:lnTo>
                    <a:pt x="1789" y="1538"/>
                  </a:lnTo>
                  <a:lnTo>
                    <a:pt x="1701" y="1564"/>
                  </a:lnTo>
                  <a:lnTo>
                    <a:pt x="1608" y="1585"/>
                  </a:lnTo>
                  <a:lnTo>
                    <a:pt x="1510" y="1598"/>
                  </a:lnTo>
                  <a:lnTo>
                    <a:pt x="1411" y="1609"/>
                  </a:lnTo>
                  <a:lnTo>
                    <a:pt x="1311" y="1611"/>
                  </a:lnTo>
                  <a:lnTo>
                    <a:pt x="1210" y="1609"/>
                  </a:lnTo>
                  <a:lnTo>
                    <a:pt x="1108" y="1600"/>
                  </a:lnTo>
                  <a:lnTo>
                    <a:pt x="1006" y="1587"/>
                  </a:lnTo>
                  <a:lnTo>
                    <a:pt x="907" y="1568"/>
                  </a:lnTo>
                  <a:lnTo>
                    <a:pt x="809" y="1542"/>
                  </a:lnTo>
                  <a:lnTo>
                    <a:pt x="716" y="1512"/>
                  </a:lnTo>
                  <a:lnTo>
                    <a:pt x="626" y="1475"/>
                  </a:lnTo>
                  <a:lnTo>
                    <a:pt x="537" y="1436"/>
                  </a:lnTo>
                  <a:lnTo>
                    <a:pt x="455" y="1391"/>
                  </a:lnTo>
                  <a:lnTo>
                    <a:pt x="379" y="1341"/>
                  </a:lnTo>
                  <a:lnTo>
                    <a:pt x="308" y="1289"/>
                  </a:lnTo>
                  <a:lnTo>
                    <a:pt x="243" y="1233"/>
                  </a:lnTo>
                  <a:lnTo>
                    <a:pt x="184" y="1173"/>
                  </a:lnTo>
                  <a:lnTo>
                    <a:pt x="134" y="1110"/>
                  </a:lnTo>
                  <a:lnTo>
                    <a:pt x="91" y="1045"/>
                  </a:lnTo>
                  <a:lnTo>
                    <a:pt x="57" y="981"/>
                  </a:lnTo>
                  <a:lnTo>
                    <a:pt x="31" y="914"/>
                  </a:lnTo>
                  <a:lnTo>
                    <a:pt x="11" y="845"/>
                  </a:lnTo>
                  <a:lnTo>
                    <a:pt x="3" y="776"/>
                  </a:lnTo>
                  <a:lnTo>
                    <a:pt x="0" y="709"/>
                  </a:lnTo>
                  <a:lnTo>
                    <a:pt x="9" y="642"/>
                  </a:lnTo>
                  <a:lnTo>
                    <a:pt x="24" y="575"/>
                  </a:lnTo>
                  <a:lnTo>
                    <a:pt x="48" y="510"/>
                  </a:lnTo>
                  <a:lnTo>
                    <a:pt x="83" y="447"/>
                  </a:lnTo>
                  <a:lnTo>
                    <a:pt x="121" y="387"/>
                  </a:lnTo>
                  <a:lnTo>
                    <a:pt x="171" y="331"/>
                  </a:lnTo>
                  <a:lnTo>
                    <a:pt x="227" y="277"/>
                  </a:lnTo>
                  <a:lnTo>
                    <a:pt x="290" y="227"/>
                  </a:lnTo>
                  <a:lnTo>
                    <a:pt x="359" y="182"/>
                  </a:lnTo>
                  <a:lnTo>
                    <a:pt x="435" y="141"/>
                  </a:lnTo>
                  <a:lnTo>
                    <a:pt x="515" y="104"/>
                  </a:lnTo>
                  <a:lnTo>
                    <a:pt x="602" y="74"/>
                  </a:lnTo>
                  <a:lnTo>
                    <a:pt x="690" y="48"/>
                  </a:lnTo>
                  <a:lnTo>
                    <a:pt x="786" y="28"/>
                  </a:lnTo>
                  <a:lnTo>
                    <a:pt x="881" y="13"/>
                  </a:lnTo>
                  <a:lnTo>
                    <a:pt x="980" y="3"/>
                  </a:lnTo>
                  <a:lnTo>
                    <a:pt x="1082" y="0"/>
                  </a:lnTo>
                  <a:lnTo>
                    <a:pt x="1181" y="3"/>
                  </a:lnTo>
                  <a:lnTo>
                    <a:pt x="1283" y="11"/>
                  </a:lnTo>
                </a:path>
              </a:pathLst>
            </a:custGeom>
            <a:noFill/>
            <a:ln w="31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5551" name="Rectangle 29"/>
            <p:cNvSpPr>
              <a:spLocks noChangeArrowheads="1"/>
            </p:cNvSpPr>
            <p:nvPr/>
          </p:nvSpPr>
          <p:spPr bwMode="auto">
            <a:xfrm>
              <a:off x="1239" y="2825"/>
              <a:ext cx="184" cy="2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r>
                <a:rPr lang="en-US" altLang="en-US" sz="2200">
                  <a:solidFill>
                    <a:srgbClr val="FF0000"/>
                  </a:solidFill>
                </a:rPr>
                <a:t>4</a:t>
              </a:r>
              <a:endParaRPr lang="en-US" altLang="en-US"/>
            </a:p>
          </p:txBody>
        </p:sp>
      </p:grpSp>
      <p:grpSp>
        <p:nvGrpSpPr>
          <p:cNvPr id="7" name="Group 30"/>
          <p:cNvGrpSpPr>
            <a:grpSpLocks/>
          </p:cNvGrpSpPr>
          <p:nvPr/>
        </p:nvGrpSpPr>
        <p:grpSpPr bwMode="auto">
          <a:xfrm>
            <a:off x="307975" y="1547813"/>
            <a:ext cx="4003675" cy="3530600"/>
            <a:chOff x="194" y="975"/>
            <a:chExt cx="2522" cy="2224"/>
          </a:xfrm>
        </p:grpSpPr>
        <p:sp>
          <p:nvSpPr>
            <p:cNvPr id="65548" name="Rectangle 31"/>
            <p:cNvSpPr>
              <a:spLocks noChangeArrowheads="1"/>
            </p:cNvSpPr>
            <p:nvPr/>
          </p:nvSpPr>
          <p:spPr bwMode="auto">
            <a:xfrm>
              <a:off x="2138" y="975"/>
              <a:ext cx="184" cy="2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r>
                <a:rPr lang="en-US" altLang="en-US" sz="2200">
                  <a:solidFill>
                    <a:srgbClr val="FF0000"/>
                  </a:solidFill>
                </a:rPr>
                <a:t>5</a:t>
              </a:r>
              <a:endParaRPr lang="en-US" altLang="en-US"/>
            </a:p>
          </p:txBody>
        </p:sp>
        <p:sp>
          <p:nvSpPr>
            <p:cNvPr id="65549" name="Freeform 32"/>
            <p:cNvSpPr>
              <a:spLocks/>
            </p:cNvSpPr>
            <p:nvPr/>
          </p:nvSpPr>
          <p:spPr bwMode="auto">
            <a:xfrm>
              <a:off x="194" y="988"/>
              <a:ext cx="2522" cy="2211"/>
            </a:xfrm>
            <a:custGeom>
              <a:avLst/>
              <a:gdLst>
                <a:gd name="T0" fmla="*/ 1363 w 2522"/>
                <a:gd name="T1" fmla="*/ 4 h 2211"/>
                <a:gd name="T2" fmla="*/ 1568 w 2522"/>
                <a:gd name="T3" fmla="*/ 34 h 2211"/>
                <a:gd name="T4" fmla="*/ 1765 w 2522"/>
                <a:gd name="T5" fmla="*/ 92 h 2211"/>
                <a:gd name="T6" fmla="*/ 1949 w 2522"/>
                <a:gd name="T7" fmla="*/ 179 h 2211"/>
                <a:gd name="T8" fmla="*/ 2113 w 2522"/>
                <a:gd name="T9" fmla="*/ 291 h 2211"/>
                <a:gd name="T10" fmla="*/ 2254 w 2522"/>
                <a:gd name="T11" fmla="*/ 425 h 2211"/>
                <a:gd name="T12" fmla="*/ 2368 w 2522"/>
                <a:gd name="T13" fmla="*/ 578 h 2211"/>
                <a:gd name="T14" fmla="*/ 2453 w 2522"/>
                <a:gd name="T15" fmla="*/ 744 h 2211"/>
                <a:gd name="T16" fmla="*/ 2505 w 2522"/>
                <a:gd name="T17" fmla="*/ 922 h 2211"/>
                <a:gd name="T18" fmla="*/ 2522 w 2522"/>
                <a:gd name="T19" fmla="*/ 1103 h 2211"/>
                <a:gd name="T20" fmla="*/ 2505 w 2522"/>
                <a:gd name="T21" fmla="*/ 1284 h 2211"/>
                <a:gd name="T22" fmla="*/ 2453 w 2522"/>
                <a:gd name="T23" fmla="*/ 1461 h 2211"/>
                <a:gd name="T24" fmla="*/ 2371 w 2522"/>
                <a:gd name="T25" fmla="*/ 1630 h 2211"/>
                <a:gd name="T26" fmla="*/ 2256 w 2522"/>
                <a:gd name="T27" fmla="*/ 1783 h 2211"/>
                <a:gd name="T28" fmla="*/ 2115 w 2522"/>
                <a:gd name="T29" fmla="*/ 1917 h 2211"/>
                <a:gd name="T30" fmla="*/ 1951 w 2522"/>
                <a:gd name="T31" fmla="*/ 2029 h 2211"/>
                <a:gd name="T32" fmla="*/ 1769 w 2522"/>
                <a:gd name="T33" fmla="*/ 2118 h 2211"/>
                <a:gd name="T34" fmla="*/ 1572 w 2522"/>
                <a:gd name="T35" fmla="*/ 2176 h 2211"/>
                <a:gd name="T36" fmla="*/ 1367 w 2522"/>
                <a:gd name="T37" fmla="*/ 2206 h 2211"/>
                <a:gd name="T38" fmla="*/ 1159 w 2522"/>
                <a:gd name="T39" fmla="*/ 2206 h 2211"/>
                <a:gd name="T40" fmla="*/ 954 w 2522"/>
                <a:gd name="T41" fmla="*/ 2178 h 2211"/>
                <a:gd name="T42" fmla="*/ 755 w 2522"/>
                <a:gd name="T43" fmla="*/ 2118 h 2211"/>
                <a:gd name="T44" fmla="*/ 573 w 2522"/>
                <a:gd name="T45" fmla="*/ 2031 h 2211"/>
                <a:gd name="T46" fmla="*/ 409 w 2522"/>
                <a:gd name="T47" fmla="*/ 1919 h 2211"/>
                <a:gd name="T48" fmla="*/ 266 w 2522"/>
                <a:gd name="T49" fmla="*/ 1785 h 2211"/>
                <a:gd name="T50" fmla="*/ 151 w 2522"/>
                <a:gd name="T51" fmla="*/ 1634 h 2211"/>
                <a:gd name="T52" fmla="*/ 69 w 2522"/>
                <a:gd name="T53" fmla="*/ 1466 h 2211"/>
                <a:gd name="T54" fmla="*/ 17 w 2522"/>
                <a:gd name="T55" fmla="*/ 1289 h 2211"/>
                <a:gd name="T56" fmla="*/ 0 w 2522"/>
                <a:gd name="T57" fmla="*/ 1107 h 2211"/>
                <a:gd name="T58" fmla="*/ 17 w 2522"/>
                <a:gd name="T59" fmla="*/ 926 h 2211"/>
                <a:gd name="T60" fmla="*/ 67 w 2522"/>
                <a:gd name="T61" fmla="*/ 749 h 2211"/>
                <a:gd name="T62" fmla="*/ 151 w 2522"/>
                <a:gd name="T63" fmla="*/ 580 h 2211"/>
                <a:gd name="T64" fmla="*/ 264 w 2522"/>
                <a:gd name="T65" fmla="*/ 429 h 2211"/>
                <a:gd name="T66" fmla="*/ 404 w 2522"/>
                <a:gd name="T67" fmla="*/ 293 h 2211"/>
                <a:gd name="T68" fmla="*/ 569 w 2522"/>
                <a:gd name="T69" fmla="*/ 181 h 2211"/>
                <a:gd name="T70" fmla="*/ 753 w 2522"/>
                <a:gd name="T71" fmla="*/ 95 h 2211"/>
                <a:gd name="T72" fmla="*/ 949 w 2522"/>
                <a:gd name="T73" fmla="*/ 34 h 2211"/>
                <a:gd name="T74" fmla="*/ 1155 w 2522"/>
                <a:gd name="T75" fmla="*/ 4 h 2211"/>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522"/>
                <a:gd name="T115" fmla="*/ 0 h 2211"/>
                <a:gd name="T116" fmla="*/ 2522 w 2522"/>
                <a:gd name="T117" fmla="*/ 2211 h 2211"/>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522" h="2211">
                  <a:moveTo>
                    <a:pt x="1259" y="0"/>
                  </a:moveTo>
                  <a:lnTo>
                    <a:pt x="1363" y="4"/>
                  </a:lnTo>
                  <a:lnTo>
                    <a:pt x="1466" y="15"/>
                  </a:lnTo>
                  <a:lnTo>
                    <a:pt x="1568" y="34"/>
                  </a:lnTo>
                  <a:lnTo>
                    <a:pt x="1668" y="60"/>
                  </a:lnTo>
                  <a:lnTo>
                    <a:pt x="1765" y="92"/>
                  </a:lnTo>
                  <a:lnTo>
                    <a:pt x="1858" y="131"/>
                  </a:lnTo>
                  <a:lnTo>
                    <a:pt x="1949" y="179"/>
                  </a:lnTo>
                  <a:lnTo>
                    <a:pt x="2033" y="233"/>
                  </a:lnTo>
                  <a:lnTo>
                    <a:pt x="2113" y="291"/>
                  </a:lnTo>
                  <a:lnTo>
                    <a:pt x="2187" y="356"/>
                  </a:lnTo>
                  <a:lnTo>
                    <a:pt x="2254" y="425"/>
                  </a:lnTo>
                  <a:lnTo>
                    <a:pt x="2314" y="498"/>
                  </a:lnTo>
                  <a:lnTo>
                    <a:pt x="2368" y="578"/>
                  </a:lnTo>
                  <a:lnTo>
                    <a:pt x="2414" y="660"/>
                  </a:lnTo>
                  <a:lnTo>
                    <a:pt x="2453" y="744"/>
                  </a:lnTo>
                  <a:lnTo>
                    <a:pt x="2483" y="831"/>
                  </a:lnTo>
                  <a:lnTo>
                    <a:pt x="2505" y="922"/>
                  </a:lnTo>
                  <a:lnTo>
                    <a:pt x="2518" y="1012"/>
                  </a:lnTo>
                  <a:lnTo>
                    <a:pt x="2522" y="1103"/>
                  </a:lnTo>
                  <a:lnTo>
                    <a:pt x="2518" y="1194"/>
                  </a:lnTo>
                  <a:lnTo>
                    <a:pt x="2505" y="1284"/>
                  </a:lnTo>
                  <a:lnTo>
                    <a:pt x="2483" y="1375"/>
                  </a:lnTo>
                  <a:lnTo>
                    <a:pt x="2453" y="1461"/>
                  </a:lnTo>
                  <a:lnTo>
                    <a:pt x="2416" y="1548"/>
                  </a:lnTo>
                  <a:lnTo>
                    <a:pt x="2371" y="1630"/>
                  </a:lnTo>
                  <a:lnTo>
                    <a:pt x="2317" y="1707"/>
                  </a:lnTo>
                  <a:lnTo>
                    <a:pt x="2256" y="1783"/>
                  </a:lnTo>
                  <a:lnTo>
                    <a:pt x="2189" y="1852"/>
                  </a:lnTo>
                  <a:lnTo>
                    <a:pt x="2115" y="1917"/>
                  </a:lnTo>
                  <a:lnTo>
                    <a:pt x="2037" y="1975"/>
                  </a:lnTo>
                  <a:lnTo>
                    <a:pt x="1951" y="2029"/>
                  </a:lnTo>
                  <a:lnTo>
                    <a:pt x="1862" y="2077"/>
                  </a:lnTo>
                  <a:lnTo>
                    <a:pt x="1769" y="2118"/>
                  </a:lnTo>
                  <a:lnTo>
                    <a:pt x="1672" y="2150"/>
                  </a:lnTo>
                  <a:lnTo>
                    <a:pt x="1572" y="2176"/>
                  </a:lnTo>
                  <a:lnTo>
                    <a:pt x="1471" y="2195"/>
                  </a:lnTo>
                  <a:lnTo>
                    <a:pt x="1367" y="2206"/>
                  </a:lnTo>
                  <a:lnTo>
                    <a:pt x="1263" y="2211"/>
                  </a:lnTo>
                  <a:lnTo>
                    <a:pt x="1159" y="2206"/>
                  </a:lnTo>
                  <a:lnTo>
                    <a:pt x="1055" y="2195"/>
                  </a:lnTo>
                  <a:lnTo>
                    <a:pt x="954" y="2178"/>
                  </a:lnTo>
                  <a:lnTo>
                    <a:pt x="852" y="2152"/>
                  </a:lnTo>
                  <a:lnTo>
                    <a:pt x="755" y="2118"/>
                  </a:lnTo>
                  <a:lnTo>
                    <a:pt x="662" y="2079"/>
                  </a:lnTo>
                  <a:lnTo>
                    <a:pt x="573" y="2031"/>
                  </a:lnTo>
                  <a:lnTo>
                    <a:pt x="486" y="1980"/>
                  </a:lnTo>
                  <a:lnTo>
                    <a:pt x="409" y="1919"/>
                  </a:lnTo>
                  <a:lnTo>
                    <a:pt x="333" y="1856"/>
                  </a:lnTo>
                  <a:lnTo>
                    <a:pt x="266" y="1785"/>
                  </a:lnTo>
                  <a:lnTo>
                    <a:pt x="205" y="1712"/>
                  </a:lnTo>
                  <a:lnTo>
                    <a:pt x="151" y="1634"/>
                  </a:lnTo>
                  <a:lnTo>
                    <a:pt x="106" y="1552"/>
                  </a:lnTo>
                  <a:lnTo>
                    <a:pt x="69" y="1466"/>
                  </a:lnTo>
                  <a:lnTo>
                    <a:pt x="39" y="1379"/>
                  </a:lnTo>
                  <a:lnTo>
                    <a:pt x="17" y="1289"/>
                  </a:lnTo>
                  <a:lnTo>
                    <a:pt x="4" y="1198"/>
                  </a:lnTo>
                  <a:lnTo>
                    <a:pt x="0" y="1107"/>
                  </a:lnTo>
                  <a:lnTo>
                    <a:pt x="4" y="1017"/>
                  </a:lnTo>
                  <a:lnTo>
                    <a:pt x="17" y="926"/>
                  </a:lnTo>
                  <a:lnTo>
                    <a:pt x="37" y="835"/>
                  </a:lnTo>
                  <a:lnTo>
                    <a:pt x="67" y="749"/>
                  </a:lnTo>
                  <a:lnTo>
                    <a:pt x="106" y="662"/>
                  </a:lnTo>
                  <a:lnTo>
                    <a:pt x="151" y="580"/>
                  </a:lnTo>
                  <a:lnTo>
                    <a:pt x="203" y="503"/>
                  </a:lnTo>
                  <a:lnTo>
                    <a:pt x="264" y="429"/>
                  </a:lnTo>
                  <a:lnTo>
                    <a:pt x="331" y="358"/>
                  </a:lnTo>
                  <a:lnTo>
                    <a:pt x="404" y="293"/>
                  </a:lnTo>
                  <a:lnTo>
                    <a:pt x="484" y="235"/>
                  </a:lnTo>
                  <a:lnTo>
                    <a:pt x="569" y="181"/>
                  </a:lnTo>
                  <a:lnTo>
                    <a:pt x="660" y="133"/>
                  </a:lnTo>
                  <a:lnTo>
                    <a:pt x="753" y="95"/>
                  </a:lnTo>
                  <a:lnTo>
                    <a:pt x="850" y="60"/>
                  </a:lnTo>
                  <a:lnTo>
                    <a:pt x="949" y="34"/>
                  </a:lnTo>
                  <a:lnTo>
                    <a:pt x="1051" y="15"/>
                  </a:lnTo>
                  <a:lnTo>
                    <a:pt x="1155" y="4"/>
                  </a:lnTo>
                  <a:lnTo>
                    <a:pt x="1259" y="0"/>
                  </a:lnTo>
                </a:path>
              </a:pathLst>
            </a:custGeom>
            <a:noFill/>
            <a:ln w="31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pic>
        <p:nvPicPr>
          <p:cNvPr id="65547" name="Picture 3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0" y="2209800"/>
            <a:ext cx="4387850" cy="274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4"/>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5"/>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499"/>
                                          </p:stCondLst>
                                        </p:cTn>
                                        <p:tgtEl>
                                          <p:spTgt spid="6"/>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499"/>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a:extLst>
              <a:ext uri="{FF2B5EF4-FFF2-40B4-BE49-F238E27FC236}">
                <a16:creationId xmlns:a16="http://schemas.microsoft.com/office/drawing/2014/main" id="{C32CD4A4-C1F1-49FE-A988-4043CC94E858}"/>
              </a:ext>
            </a:extLst>
          </p:cNvPr>
          <p:cNvSpPr>
            <a:spLocks noGrp="1" noChangeArrowheads="1"/>
          </p:cNvSpPr>
          <p:nvPr>
            <p:ph type="title"/>
          </p:nvPr>
        </p:nvSpPr>
        <p:spPr/>
        <p:txBody>
          <a:bodyPr/>
          <a:lstStyle/>
          <a:p>
            <a:r>
              <a:rPr lang="en-US" altLang="en-US"/>
              <a:t>Classification Example</a:t>
            </a:r>
          </a:p>
        </p:txBody>
      </p:sp>
      <p:sp>
        <p:nvSpPr>
          <p:cNvPr id="24579" name="Text Box 4">
            <a:extLst>
              <a:ext uri="{FF2B5EF4-FFF2-40B4-BE49-F238E27FC236}">
                <a16:creationId xmlns:a16="http://schemas.microsoft.com/office/drawing/2014/main" id="{DDA83841-D102-40D9-85C9-3065EDEF6A67}"/>
              </a:ext>
            </a:extLst>
          </p:cNvPr>
          <p:cNvSpPr txBox="1">
            <a:spLocks noChangeArrowheads="1"/>
          </p:cNvSpPr>
          <p:nvPr/>
        </p:nvSpPr>
        <p:spPr bwMode="auto">
          <a:xfrm rot="-2416809">
            <a:off x="838200" y="1690688"/>
            <a:ext cx="12573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marL="342900" indent="-342900">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lgn="ctr">
              <a:spcBef>
                <a:spcPct val="20000"/>
              </a:spcBef>
              <a:spcAft>
                <a:spcPct val="0"/>
              </a:spcAft>
              <a:buClr>
                <a:schemeClr val="accent2"/>
              </a:buClr>
              <a:buFont typeface="Monotype Sorts" pitchFamily="2" charset="2"/>
              <a:buNone/>
            </a:pPr>
            <a:r>
              <a:rPr lang="en-US" altLang="en-US" sz="1600">
                <a:solidFill>
                  <a:srgbClr val="006600"/>
                </a:solidFill>
              </a:rPr>
              <a:t>categorical</a:t>
            </a:r>
            <a:endParaRPr lang="en-US" altLang="en-US" sz="1600">
              <a:solidFill>
                <a:schemeClr val="bg2"/>
              </a:solidFill>
            </a:endParaRPr>
          </a:p>
        </p:txBody>
      </p:sp>
      <p:sp>
        <p:nvSpPr>
          <p:cNvPr id="24580" name="Text Box 5">
            <a:extLst>
              <a:ext uri="{FF2B5EF4-FFF2-40B4-BE49-F238E27FC236}">
                <a16:creationId xmlns:a16="http://schemas.microsoft.com/office/drawing/2014/main" id="{C1914E51-7AAC-45DA-9710-4C9DE561418C}"/>
              </a:ext>
            </a:extLst>
          </p:cNvPr>
          <p:cNvSpPr txBox="1">
            <a:spLocks noChangeArrowheads="1"/>
          </p:cNvSpPr>
          <p:nvPr/>
        </p:nvSpPr>
        <p:spPr bwMode="auto">
          <a:xfrm rot="-2416809">
            <a:off x="1746250" y="1690688"/>
            <a:ext cx="12573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marL="342900" indent="-342900">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lgn="ctr">
              <a:spcBef>
                <a:spcPct val="20000"/>
              </a:spcBef>
              <a:spcAft>
                <a:spcPct val="0"/>
              </a:spcAft>
              <a:buClr>
                <a:schemeClr val="accent2"/>
              </a:buClr>
              <a:buFont typeface="Monotype Sorts" pitchFamily="2" charset="2"/>
              <a:buNone/>
            </a:pPr>
            <a:r>
              <a:rPr lang="en-US" altLang="en-US" sz="1600">
                <a:solidFill>
                  <a:srgbClr val="006600"/>
                </a:solidFill>
              </a:rPr>
              <a:t>categorical</a:t>
            </a:r>
            <a:endParaRPr lang="en-US" altLang="en-US" sz="1600">
              <a:solidFill>
                <a:schemeClr val="bg2"/>
              </a:solidFill>
            </a:endParaRPr>
          </a:p>
        </p:txBody>
      </p:sp>
      <p:sp>
        <p:nvSpPr>
          <p:cNvPr id="24581" name="Text Box 6">
            <a:extLst>
              <a:ext uri="{FF2B5EF4-FFF2-40B4-BE49-F238E27FC236}">
                <a16:creationId xmlns:a16="http://schemas.microsoft.com/office/drawing/2014/main" id="{3F10EB46-9E7B-431B-85BC-5AD90466C30B}"/>
              </a:ext>
            </a:extLst>
          </p:cNvPr>
          <p:cNvSpPr txBox="1">
            <a:spLocks noChangeArrowheads="1"/>
          </p:cNvSpPr>
          <p:nvPr/>
        </p:nvSpPr>
        <p:spPr bwMode="auto">
          <a:xfrm rot="-2416809">
            <a:off x="2640013" y="1668463"/>
            <a:ext cx="13255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marL="342900" indent="-342900">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lgn="ctr">
              <a:spcBef>
                <a:spcPct val="20000"/>
              </a:spcBef>
              <a:spcAft>
                <a:spcPct val="0"/>
              </a:spcAft>
              <a:buClr>
                <a:schemeClr val="accent2"/>
              </a:buClr>
              <a:buFont typeface="Monotype Sorts" pitchFamily="2" charset="2"/>
              <a:buNone/>
            </a:pPr>
            <a:r>
              <a:rPr lang="en-US" altLang="en-US" sz="1600">
                <a:solidFill>
                  <a:srgbClr val="006600"/>
                </a:solidFill>
              </a:rPr>
              <a:t>quantitative</a:t>
            </a:r>
            <a:endParaRPr lang="en-US" altLang="en-US" sz="1600">
              <a:solidFill>
                <a:schemeClr val="bg2"/>
              </a:solidFill>
            </a:endParaRPr>
          </a:p>
        </p:txBody>
      </p:sp>
      <p:sp>
        <p:nvSpPr>
          <p:cNvPr id="24582" name="Text Box 7">
            <a:extLst>
              <a:ext uri="{FF2B5EF4-FFF2-40B4-BE49-F238E27FC236}">
                <a16:creationId xmlns:a16="http://schemas.microsoft.com/office/drawing/2014/main" id="{E0A935BD-1A4A-4950-B0C3-EC03EA1FD358}"/>
              </a:ext>
            </a:extLst>
          </p:cNvPr>
          <p:cNvSpPr txBox="1">
            <a:spLocks noChangeArrowheads="1"/>
          </p:cNvSpPr>
          <p:nvPr/>
        </p:nvSpPr>
        <p:spPr bwMode="auto">
          <a:xfrm rot="-2416809">
            <a:off x="3651250" y="1873250"/>
            <a:ext cx="6921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marL="342900" indent="-342900">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lgn="ctr">
              <a:spcBef>
                <a:spcPct val="20000"/>
              </a:spcBef>
              <a:spcAft>
                <a:spcPct val="0"/>
              </a:spcAft>
              <a:buClr>
                <a:schemeClr val="accent2"/>
              </a:buClr>
              <a:buFont typeface="Monotype Sorts" pitchFamily="2" charset="2"/>
              <a:buNone/>
            </a:pPr>
            <a:r>
              <a:rPr lang="en-US" altLang="en-US" sz="1600">
                <a:solidFill>
                  <a:srgbClr val="006600"/>
                </a:solidFill>
              </a:rPr>
              <a:t>class</a:t>
            </a:r>
            <a:endParaRPr lang="en-US" altLang="en-US" sz="1600">
              <a:solidFill>
                <a:schemeClr val="bg2"/>
              </a:solidFill>
            </a:endParaRPr>
          </a:p>
        </p:txBody>
      </p:sp>
      <p:grpSp>
        <p:nvGrpSpPr>
          <p:cNvPr id="24583" name="Group 9">
            <a:extLst>
              <a:ext uri="{FF2B5EF4-FFF2-40B4-BE49-F238E27FC236}">
                <a16:creationId xmlns:a16="http://schemas.microsoft.com/office/drawing/2014/main" id="{913A135E-B500-43B0-83C3-22FBCAF7E970}"/>
              </a:ext>
            </a:extLst>
          </p:cNvPr>
          <p:cNvGrpSpPr>
            <a:grpSpLocks/>
          </p:cNvGrpSpPr>
          <p:nvPr/>
        </p:nvGrpSpPr>
        <p:grpSpPr bwMode="auto">
          <a:xfrm>
            <a:off x="7696200" y="3948113"/>
            <a:ext cx="990600" cy="685800"/>
            <a:chOff x="4944" y="2736"/>
            <a:chExt cx="624" cy="432"/>
          </a:xfrm>
        </p:grpSpPr>
        <p:sp>
          <p:nvSpPr>
            <p:cNvPr id="24601" name="AutoShape 10">
              <a:extLst>
                <a:ext uri="{FF2B5EF4-FFF2-40B4-BE49-F238E27FC236}">
                  <a16:creationId xmlns:a16="http://schemas.microsoft.com/office/drawing/2014/main" id="{3ED90AB2-E4AF-4421-A440-9C8B1DD9DFCF}"/>
                </a:ext>
              </a:extLst>
            </p:cNvPr>
            <p:cNvSpPr>
              <a:spLocks noChangeArrowheads="1"/>
            </p:cNvSpPr>
            <p:nvPr/>
          </p:nvSpPr>
          <p:spPr bwMode="auto">
            <a:xfrm>
              <a:off x="4944" y="2736"/>
              <a:ext cx="624" cy="432"/>
            </a:xfrm>
            <a:prstGeom prst="can">
              <a:avLst>
                <a:gd name="adj" fmla="val 25000"/>
              </a:avLst>
            </a:prstGeom>
            <a:solidFill>
              <a:srgbClr val="CCCCFF"/>
            </a:solidFill>
            <a:ln w="12700">
              <a:solidFill>
                <a:srgbClr val="0000FF"/>
              </a:solidFill>
              <a:round/>
              <a:headEnd/>
              <a:tailEnd/>
            </a:ln>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0"/>
                </a:spcBef>
                <a:spcAft>
                  <a:spcPct val="0"/>
                </a:spcAft>
                <a:buClrTx/>
                <a:buSzTx/>
                <a:buFontTx/>
                <a:buNone/>
              </a:pPr>
              <a:endParaRPr lang="en-US" altLang="en-US" sz="1400"/>
            </a:p>
          </p:txBody>
        </p:sp>
        <p:sp>
          <p:nvSpPr>
            <p:cNvPr id="24602" name="Text Box 11">
              <a:extLst>
                <a:ext uri="{FF2B5EF4-FFF2-40B4-BE49-F238E27FC236}">
                  <a16:creationId xmlns:a16="http://schemas.microsoft.com/office/drawing/2014/main" id="{8B4C79E4-1564-41B9-BB83-FA0A2DED773C}"/>
                </a:ext>
              </a:extLst>
            </p:cNvPr>
            <p:cNvSpPr txBox="1">
              <a:spLocks noChangeArrowheads="1"/>
            </p:cNvSpPr>
            <p:nvPr/>
          </p:nvSpPr>
          <p:spPr bwMode="auto">
            <a:xfrm>
              <a:off x="5086" y="2856"/>
              <a:ext cx="345" cy="299"/>
            </a:xfrm>
            <a:prstGeom prst="rect">
              <a:avLst/>
            </a:prstGeom>
            <a:solidFill>
              <a:srgbClr val="CCCCFF"/>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marL="342900" indent="-342900">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lgn="ctr">
                <a:lnSpc>
                  <a:spcPct val="80000"/>
                </a:lnSpc>
                <a:spcBef>
                  <a:spcPct val="20000"/>
                </a:spcBef>
                <a:spcAft>
                  <a:spcPct val="0"/>
                </a:spcAft>
                <a:buClr>
                  <a:schemeClr val="accent2"/>
                </a:buClr>
                <a:buFont typeface="Monotype Sorts" pitchFamily="2" charset="2"/>
                <a:buNone/>
              </a:pPr>
              <a:r>
                <a:rPr lang="en-US" altLang="en-US" sz="1400">
                  <a:solidFill>
                    <a:srgbClr val="0000CC"/>
                  </a:solidFill>
                </a:rPr>
                <a:t>Test</a:t>
              </a:r>
            </a:p>
            <a:p>
              <a:pPr algn="ctr">
                <a:lnSpc>
                  <a:spcPct val="80000"/>
                </a:lnSpc>
                <a:spcBef>
                  <a:spcPct val="20000"/>
                </a:spcBef>
                <a:spcAft>
                  <a:spcPct val="0"/>
                </a:spcAft>
                <a:buClr>
                  <a:schemeClr val="accent2"/>
                </a:buClr>
                <a:buFont typeface="Monotype Sorts" pitchFamily="2" charset="2"/>
                <a:buNone/>
              </a:pPr>
              <a:r>
                <a:rPr lang="en-US" altLang="en-US" sz="1400">
                  <a:solidFill>
                    <a:srgbClr val="0000CC"/>
                  </a:solidFill>
                </a:rPr>
                <a:t>Set</a:t>
              </a:r>
              <a:endParaRPr lang="en-US" altLang="en-US" sz="1400" b="0">
                <a:solidFill>
                  <a:schemeClr val="bg2"/>
                </a:solidFill>
              </a:endParaRPr>
            </a:p>
          </p:txBody>
        </p:sp>
      </p:grpSp>
      <p:sp>
        <p:nvSpPr>
          <p:cNvPr id="24584" name="AutoShape 12">
            <a:extLst>
              <a:ext uri="{FF2B5EF4-FFF2-40B4-BE49-F238E27FC236}">
                <a16:creationId xmlns:a16="http://schemas.microsoft.com/office/drawing/2014/main" id="{42D5030D-FACB-4212-90FF-978A099CDFFD}"/>
              </a:ext>
            </a:extLst>
          </p:cNvPr>
          <p:cNvSpPr>
            <a:spLocks noChangeArrowheads="1"/>
          </p:cNvSpPr>
          <p:nvPr/>
        </p:nvSpPr>
        <p:spPr bwMode="auto">
          <a:xfrm>
            <a:off x="3886200" y="5091113"/>
            <a:ext cx="990600" cy="685800"/>
          </a:xfrm>
          <a:prstGeom prst="can">
            <a:avLst>
              <a:gd name="adj" fmla="val 25056"/>
            </a:avLst>
          </a:prstGeom>
          <a:solidFill>
            <a:schemeClr val="accent2"/>
          </a:solidFill>
          <a:ln w="12700">
            <a:solidFill>
              <a:srgbClr val="0000FF"/>
            </a:solidFill>
            <a:round/>
            <a:headEnd/>
            <a:tailEnd/>
          </a:ln>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0"/>
              </a:spcBef>
              <a:spcAft>
                <a:spcPct val="0"/>
              </a:spcAft>
              <a:buClrTx/>
              <a:buSzTx/>
              <a:buFontTx/>
              <a:buNone/>
            </a:pPr>
            <a:endParaRPr lang="en-US" altLang="en-US" sz="1400"/>
          </a:p>
        </p:txBody>
      </p:sp>
      <p:sp>
        <p:nvSpPr>
          <p:cNvPr id="24585" name="Text Box 13">
            <a:extLst>
              <a:ext uri="{FF2B5EF4-FFF2-40B4-BE49-F238E27FC236}">
                <a16:creationId xmlns:a16="http://schemas.microsoft.com/office/drawing/2014/main" id="{37958547-E32F-4326-976A-215CE9705EFD}"/>
              </a:ext>
            </a:extLst>
          </p:cNvPr>
          <p:cNvSpPr txBox="1">
            <a:spLocks noChangeArrowheads="1"/>
          </p:cNvSpPr>
          <p:nvPr/>
        </p:nvSpPr>
        <p:spPr bwMode="auto">
          <a:xfrm>
            <a:off x="3886200" y="5238750"/>
            <a:ext cx="1042988" cy="531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marL="342900" indent="-342900">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lgn="ctr">
              <a:lnSpc>
                <a:spcPct val="80000"/>
              </a:lnSpc>
              <a:spcBef>
                <a:spcPct val="20000"/>
              </a:spcBef>
              <a:spcAft>
                <a:spcPct val="0"/>
              </a:spcAft>
              <a:buClr>
                <a:schemeClr val="accent2"/>
              </a:buClr>
              <a:buFont typeface="Monotype Sorts" pitchFamily="2" charset="2"/>
              <a:buNone/>
            </a:pPr>
            <a:r>
              <a:rPr lang="en-US" altLang="en-US" sz="1600">
                <a:solidFill>
                  <a:schemeClr val="tx2"/>
                </a:solidFill>
              </a:rPr>
              <a:t>Training </a:t>
            </a:r>
          </a:p>
          <a:p>
            <a:pPr algn="ctr">
              <a:lnSpc>
                <a:spcPct val="80000"/>
              </a:lnSpc>
              <a:spcBef>
                <a:spcPct val="20000"/>
              </a:spcBef>
              <a:spcAft>
                <a:spcPct val="0"/>
              </a:spcAft>
              <a:buClr>
                <a:schemeClr val="accent2"/>
              </a:buClr>
              <a:buFont typeface="Monotype Sorts" pitchFamily="2" charset="2"/>
              <a:buNone/>
            </a:pPr>
            <a:r>
              <a:rPr lang="en-US" altLang="en-US" sz="1600">
                <a:solidFill>
                  <a:schemeClr val="tx2"/>
                </a:solidFill>
              </a:rPr>
              <a:t>Set</a:t>
            </a:r>
            <a:endParaRPr lang="en-US" altLang="en-US" sz="1400" b="0">
              <a:solidFill>
                <a:schemeClr val="bg2"/>
              </a:solidFill>
            </a:endParaRPr>
          </a:p>
        </p:txBody>
      </p:sp>
      <p:grpSp>
        <p:nvGrpSpPr>
          <p:cNvPr id="24586" name="Group 14">
            <a:extLst>
              <a:ext uri="{FF2B5EF4-FFF2-40B4-BE49-F238E27FC236}">
                <a16:creationId xmlns:a16="http://schemas.microsoft.com/office/drawing/2014/main" id="{317EE363-8529-411C-9934-EF9F2FDA0174}"/>
              </a:ext>
            </a:extLst>
          </p:cNvPr>
          <p:cNvGrpSpPr>
            <a:grpSpLocks/>
          </p:cNvGrpSpPr>
          <p:nvPr/>
        </p:nvGrpSpPr>
        <p:grpSpPr bwMode="auto">
          <a:xfrm>
            <a:off x="7637463" y="5086350"/>
            <a:ext cx="1125537" cy="690563"/>
            <a:chOff x="3360" y="2880"/>
            <a:chExt cx="672" cy="415"/>
          </a:xfrm>
        </p:grpSpPr>
        <p:sp>
          <p:nvSpPr>
            <p:cNvPr id="24599" name="AutoShape 15">
              <a:extLst>
                <a:ext uri="{FF2B5EF4-FFF2-40B4-BE49-F238E27FC236}">
                  <a16:creationId xmlns:a16="http://schemas.microsoft.com/office/drawing/2014/main" id="{34531989-C943-4C84-B217-A9CF385879C3}"/>
                </a:ext>
              </a:extLst>
            </p:cNvPr>
            <p:cNvSpPr>
              <a:spLocks noChangeArrowheads="1"/>
            </p:cNvSpPr>
            <p:nvPr/>
          </p:nvSpPr>
          <p:spPr bwMode="auto">
            <a:xfrm>
              <a:off x="3360" y="2880"/>
              <a:ext cx="672" cy="415"/>
            </a:xfrm>
            <a:prstGeom prst="flowChartMultidocument">
              <a:avLst/>
            </a:prstGeom>
            <a:solidFill>
              <a:srgbClr val="00E0CB"/>
            </a:solidFill>
            <a:ln w="12700">
              <a:solidFill>
                <a:schemeClr val="bg2"/>
              </a:solidFill>
              <a:miter lim="800000"/>
              <a:headEnd/>
              <a:tailEnd/>
            </a:ln>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0"/>
                </a:spcBef>
                <a:spcAft>
                  <a:spcPct val="0"/>
                </a:spcAft>
                <a:buClrTx/>
                <a:buSzTx/>
                <a:buFontTx/>
                <a:buNone/>
              </a:pPr>
              <a:endParaRPr lang="en-US" altLang="en-US" sz="1400"/>
            </a:p>
          </p:txBody>
        </p:sp>
        <p:sp>
          <p:nvSpPr>
            <p:cNvPr id="24600" name="Text Box 16">
              <a:extLst>
                <a:ext uri="{FF2B5EF4-FFF2-40B4-BE49-F238E27FC236}">
                  <a16:creationId xmlns:a16="http://schemas.microsoft.com/office/drawing/2014/main" id="{0BEC2129-013F-4E8E-8B57-7D6EBFB86AF0}"/>
                </a:ext>
              </a:extLst>
            </p:cNvPr>
            <p:cNvSpPr txBox="1">
              <a:spLocks noChangeArrowheads="1"/>
            </p:cNvSpPr>
            <p:nvPr/>
          </p:nvSpPr>
          <p:spPr bwMode="auto">
            <a:xfrm>
              <a:off x="3392" y="2978"/>
              <a:ext cx="547" cy="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marL="342900" indent="-342900">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lgn="r">
                <a:spcBef>
                  <a:spcPct val="20000"/>
                </a:spcBef>
                <a:spcAft>
                  <a:spcPct val="0"/>
                </a:spcAft>
                <a:buClr>
                  <a:schemeClr val="accent2"/>
                </a:buClr>
                <a:buFont typeface="Monotype Sorts" pitchFamily="2" charset="2"/>
                <a:buNone/>
              </a:pPr>
              <a:r>
                <a:rPr lang="en-US" altLang="en-US" sz="2000">
                  <a:solidFill>
                    <a:srgbClr val="CC0000"/>
                  </a:solidFill>
                </a:rPr>
                <a:t>Model</a:t>
              </a:r>
              <a:endParaRPr lang="en-US" altLang="en-US" sz="1400" b="0">
                <a:solidFill>
                  <a:schemeClr val="bg2"/>
                </a:solidFill>
              </a:endParaRPr>
            </a:p>
          </p:txBody>
        </p:sp>
      </p:grpSp>
      <p:sp>
        <p:nvSpPr>
          <p:cNvPr id="24587" name="AutoShape 17">
            <a:extLst>
              <a:ext uri="{FF2B5EF4-FFF2-40B4-BE49-F238E27FC236}">
                <a16:creationId xmlns:a16="http://schemas.microsoft.com/office/drawing/2014/main" id="{68ED2B3C-738E-4815-971C-4B674C7152B3}"/>
              </a:ext>
            </a:extLst>
          </p:cNvPr>
          <p:cNvSpPr>
            <a:spLocks noChangeArrowheads="1"/>
          </p:cNvSpPr>
          <p:nvPr/>
        </p:nvSpPr>
        <p:spPr bwMode="auto">
          <a:xfrm>
            <a:off x="5486400" y="4938713"/>
            <a:ext cx="1447800" cy="995362"/>
          </a:xfrm>
          <a:prstGeom prst="bevel">
            <a:avLst>
              <a:gd name="adj" fmla="val 12500"/>
            </a:avLst>
          </a:prstGeom>
          <a:solidFill>
            <a:srgbClr val="C0C0C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0"/>
              </a:spcBef>
              <a:spcAft>
                <a:spcPct val="0"/>
              </a:spcAft>
              <a:buClrTx/>
              <a:buSzTx/>
              <a:buFontTx/>
              <a:buNone/>
            </a:pPr>
            <a:endParaRPr lang="en-US" altLang="en-US" sz="1400"/>
          </a:p>
        </p:txBody>
      </p:sp>
      <p:sp>
        <p:nvSpPr>
          <p:cNvPr id="24588" name="Text Box 18">
            <a:extLst>
              <a:ext uri="{FF2B5EF4-FFF2-40B4-BE49-F238E27FC236}">
                <a16:creationId xmlns:a16="http://schemas.microsoft.com/office/drawing/2014/main" id="{A4DBBD18-BE8B-4542-98B0-87AE4BCF09DD}"/>
              </a:ext>
            </a:extLst>
          </p:cNvPr>
          <p:cNvSpPr txBox="1">
            <a:spLocks noChangeArrowheads="1"/>
          </p:cNvSpPr>
          <p:nvPr/>
        </p:nvSpPr>
        <p:spPr bwMode="auto">
          <a:xfrm>
            <a:off x="5562600" y="5014913"/>
            <a:ext cx="1325563"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marL="342900" indent="-342900">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lgn="ctr">
              <a:spcBef>
                <a:spcPct val="20000"/>
              </a:spcBef>
              <a:spcAft>
                <a:spcPct val="0"/>
              </a:spcAft>
              <a:buClr>
                <a:schemeClr val="accent2"/>
              </a:buClr>
              <a:buFont typeface="Monotype Sorts" pitchFamily="2" charset="2"/>
              <a:buNone/>
            </a:pPr>
            <a:r>
              <a:rPr lang="en-US" altLang="en-US" sz="2000">
                <a:solidFill>
                  <a:srgbClr val="000000"/>
                </a:solidFill>
              </a:rPr>
              <a:t>Learn </a:t>
            </a:r>
          </a:p>
          <a:p>
            <a:pPr algn="ctr">
              <a:spcBef>
                <a:spcPct val="20000"/>
              </a:spcBef>
              <a:spcAft>
                <a:spcPct val="0"/>
              </a:spcAft>
              <a:buClr>
                <a:schemeClr val="accent2"/>
              </a:buClr>
              <a:buFont typeface="Monotype Sorts" pitchFamily="2" charset="2"/>
              <a:buNone/>
            </a:pPr>
            <a:r>
              <a:rPr lang="en-US" altLang="en-US" sz="2000">
                <a:solidFill>
                  <a:srgbClr val="000000"/>
                </a:solidFill>
              </a:rPr>
              <a:t>Classifier</a:t>
            </a:r>
            <a:endParaRPr lang="en-US" altLang="en-US" sz="1400" b="0">
              <a:solidFill>
                <a:srgbClr val="00E0CB"/>
              </a:solidFill>
            </a:endParaRPr>
          </a:p>
        </p:txBody>
      </p:sp>
      <p:sp>
        <p:nvSpPr>
          <p:cNvPr id="24589" name="AutoShape 19">
            <a:extLst>
              <a:ext uri="{FF2B5EF4-FFF2-40B4-BE49-F238E27FC236}">
                <a16:creationId xmlns:a16="http://schemas.microsoft.com/office/drawing/2014/main" id="{0D5AD6C1-2424-4CBE-A656-5142A89971D1}"/>
              </a:ext>
            </a:extLst>
          </p:cNvPr>
          <p:cNvSpPr>
            <a:spLocks noChangeArrowheads="1"/>
          </p:cNvSpPr>
          <p:nvPr/>
        </p:nvSpPr>
        <p:spPr bwMode="auto">
          <a:xfrm>
            <a:off x="4987925" y="5349875"/>
            <a:ext cx="484188" cy="141288"/>
          </a:xfrm>
          <a:prstGeom prst="rightArrow">
            <a:avLst>
              <a:gd name="adj1" fmla="val 50000"/>
              <a:gd name="adj2" fmla="val 85674"/>
            </a:avLst>
          </a:prstGeom>
          <a:solidFill>
            <a:srgbClr val="CC0000"/>
          </a:solidFill>
          <a:ln w="12700">
            <a:solidFill>
              <a:srgbClr val="CC0000"/>
            </a:solidFill>
            <a:miter lim="800000"/>
            <a:headEnd/>
            <a:tailEnd/>
          </a:ln>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0"/>
              </a:spcBef>
              <a:spcAft>
                <a:spcPct val="0"/>
              </a:spcAft>
              <a:buClrTx/>
              <a:buSzTx/>
              <a:buFontTx/>
              <a:buNone/>
            </a:pPr>
            <a:endParaRPr lang="en-US" altLang="en-US" sz="1400"/>
          </a:p>
        </p:txBody>
      </p:sp>
      <p:sp>
        <p:nvSpPr>
          <p:cNvPr id="24590" name="AutoShape 20">
            <a:extLst>
              <a:ext uri="{FF2B5EF4-FFF2-40B4-BE49-F238E27FC236}">
                <a16:creationId xmlns:a16="http://schemas.microsoft.com/office/drawing/2014/main" id="{7C2999BE-2062-4F16-BC17-45FB89F507E0}"/>
              </a:ext>
            </a:extLst>
          </p:cNvPr>
          <p:cNvSpPr>
            <a:spLocks noChangeArrowheads="1"/>
          </p:cNvSpPr>
          <p:nvPr/>
        </p:nvSpPr>
        <p:spPr bwMode="auto">
          <a:xfrm>
            <a:off x="7010400" y="5314950"/>
            <a:ext cx="484188" cy="141288"/>
          </a:xfrm>
          <a:prstGeom prst="rightArrow">
            <a:avLst>
              <a:gd name="adj1" fmla="val 50000"/>
              <a:gd name="adj2" fmla="val 85674"/>
            </a:avLst>
          </a:prstGeom>
          <a:solidFill>
            <a:srgbClr val="CC0000"/>
          </a:solidFill>
          <a:ln w="12700">
            <a:solidFill>
              <a:srgbClr val="CC0000"/>
            </a:solidFill>
            <a:miter lim="800000"/>
            <a:headEnd/>
            <a:tailEnd/>
          </a:ln>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0"/>
              </a:spcBef>
              <a:spcAft>
                <a:spcPct val="0"/>
              </a:spcAft>
              <a:buClrTx/>
              <a:buSzTx/>
              <a:buFontTx/>
              <a:buNone/>
            </a:pPr>
            <a:endParaRPr lang="en-US" altLang="en-US" sz="1400"/>
          </a:p>
        </p:txBody>
      </p:sp>
      <p:sp>
        <p:nvSpPr>
          <p:cNvPr id="24591" name="AutoShape 21">
            <a:extLst>
              <a:ext uri="{FF2B5EF4-FFF2-40B4-BE49-F238E27FC236}">
                <a16:creationId xmlns:a16="http://schemas.microsoft.com/office/drawing/2014/main" id="{13D020DA-5CC1-43FB-B88B-F29E7EA4713F}"/>
              </a:ext>
            </a:extLst>
          </p:cNvPr>
          <p:cNvSpPr>
            <a:spLocks noChangeArrowheads="1"/>
          </p:cNvSpPr>
          <p:nvPr/>
        </p:nvSpPr>
        <p:spPr bwMode="auto">
          <a:xfrm rot="5400000">
            <a:off x="8073231" y="4790282"/>
            <a:ext cx="312737" cy="152400"/>
          </a:xfrm>
          <a:prstGeom prst="rightArrow">
            <a:avLst>
              <a:gd name="adj1" fmla="val 50000"/>
              <a:gd name="adj2" fmla="val 51302"/>
            </a:avLst>
          </a:prstGeom>
          <a:solidFill>
            <a:srgbClr val="CC0000"/>
          </a:solidFill>
          <a:ln w="12700">
            <a:solidFill>
              <a:srgbClr val="CC0000"/>
            </a:solidFill>
            <a:miter lim="800000"/>
            <a:headEnd/>
            <a:tailEnd/>
          </a:ln>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0"/>
              </a:spcBef>
              <a:spcAft>
                <a:spcPct val="0"/>
              </a:spcAft>
              <a:buClrTx/>
              <a:buSzTx/>
              <a:buFontTx/>
              <a:buNone/>
            </a:pPr>
            <a:endParaRPr lang="en-US" altLang="en-US" sz="1400"/>
          </a:p>
        </p:txBody>
      </p:sp>
      <p:sp>
        <p:nvSpPr>
          <p:cNvPr id="24592" name="Line 22">
            <a:extLst>
              <a:ext uri="{FF2B5EF4-FFF2-40B4-BE49-F238E27FC236}">
                <a16:creationId xmlns:a16="http://schemas.microsoft.com/office/drawing/2014/main" id="{9830D323-D86B-41C2-8D41-8CA4C0C5C0FC}"/>
              </a:ext>
            </a:extLst>
          </p:cNvPr>
          <p:cNvSpPr>
            <a:spLocks noChangeShapeType="1"/>
          </p:cNvSpPr>
          <p:nvPr/>
        </p:nvSpPr>
        <p:spPr bwMode="auto">
          <a:xfrm>
            <a:off x="3657600" y="4481513"/>
            <a:ext cx="304800" cy="6096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4593" name="Line 23">
            <a:extLst>
              <a:ext uri="{FF2B5EF4-FFF2-40B4-BE49-F238E27FC236}">
                <a16:creationId xmlns:a16="http://schemas.microsoft.com/office/drawing/2014/main" id="{327B4639-E732-4594-8062-8385B82C1434}"/>
              </a:ext>
            </a:extLst>
          </p:cNvPr>
          <p:cNvSpPr>
            <a:spLocks noChangeShapeType="1"/>
          </p:cNvSpPr>
          <p:nvPr/>
        </p:nvSpPr>
        <p:spPr bwMode="auto">
          <a:xfrm>
            <a:off x="7772400" y="3276600"/>
            <a:ext cx="304800" cy="6096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aphicFrame>
        <p:nvGraphicFramePr>
          <p:cNvPr id="24594" name="Object 24">
            <a:extLst>
              <a:ext uri="{FF2B5EF4-FFF2-40B4-BE49-F238E27FC236}">
                <a16:creationId xmlns:a16="http://schemas.microsoft.com/office/drawing/2014/main" id="{CAB0CC65-697C-40C5-A64C-A18BB06DF955}"/>
              </a:ext>
            </a:extLst>
          </p:cNvPr>
          <p:cNvGraphicFramePr>
            <a:graphicFrameLocks noChangeAspect="1"/>
          </p:cNvGraphicFramePr>
          <p:nvPr/>
        </p:nvGraphicFramePr>
        <p:xfrm>
          <a:off x="0" y="2438400"/>
          <a:ext cx="4438650" cy="1962150"/>
        </p:xfrm>
        <a:graphic>
          <a:graphicData uri="http://schemas.openxmlformats.org/presentationml/2006/ole">
            <mc:AlternateContent xmlns:mc="http://schemas.openxmlformats.org/markup-compatibility/2006">
              <mc:Choice xmlns:v="urn:schemas-microsoft-com:vml" Requires="v">
                <p:oleObj name="Document" r:id="rId2" imgW="8203692" imgH="3634740" progId="Word.Document.8">
                  <p:embed/>
                </p:oleObj>
              </mc:Choice>
              <mc:Fallback>
                <p:oleObj name="Document" r:id="rId2" imgW="8203692" imgH="3634740" progId="Word.Document.8">
                  <p:embed/>
                  <p:pic>
                    <p:nvPicPr>
                      <p:cNvPr id="24594" name="Object 24">
                        <a:extLst>
                          <a:ext uri="{FF2B5EF4-FFF2-40B4-BE49-F238E27FC236}">
                            <a16:creationId xmlns:a16="http://schemas.microsoft.com/office/drawing/2014/main" id="{CAB0CC65-697C-40C5-A64C-A18BB06DF9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438400"/>
                        <a:ext cx="4438650" cy="19621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4595" name="Object 25">
            <a:extLst>
              <a:ext uri="{FF2B5EF4-FFF2-40B4-BE49-F238E27FC236}">
                <a16:creationId xmlns:a16="http://schemas.microsoft.com/office/drawing/2014/main" id="{DF666818-215E-482D-941F-CC3BC78F3F73}"/>
              </a:ext>
            </a:extLst>
          </p:cNvPr>
          <p:cNvGraphicFramePr>
            <a:graphicFrameLocks noChangeAspect="1"/>
          </p:cNvGraphicFramePr>
          <p:nvPr/>
        </p:nvGraphicFramePr>
        <p:xfrm>
          <a:off x="4699000" y="1600200"/>
          <a:ext cx="4368800" cy="1930400"/>
        </p:xfrm>
        <a:graphic>
          <a:graphicData uri="http://schemas.openxmlformats.org/presentationml/2006/ole">
            <mc:AlternateContent xmlns:mc="http://schemas.openxmlformats.org/markup-compatibility/2006">
              <mc:Choice xmlns:v="urn:schemas-microsoft-com:vml" Requires="v">
                <p:oleObj name="Document" r:id="rId4" imgW="8207072" imgH="3629483" progId="Word.Document.8">
                  <p:embed/>
                </p:oleObj>
              </mc:Choice>
              <mc:Fallback>
                <p:oleObj name="Document" r:id="rId4" imgW="8207072" imgH="3629483" progId="Word.Document.8">
                  <p:embed/>
                  <p:pic>
                    <p:nvPicPr>
                      <p:cNvPr id="24595" name="Object 25">
                        <a:extLst>
                          <a:ext uri="{FF2B5EF4-FFF2-40B4-BE49-F238E27FC236}">
                            <a16:creationId xmlns:a16="http://schemas.microsoft.com/office/drawing/2014/main" id="{DF666818-215E-482D-941F-CC3BC78F3F7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99000" y="1600200"/>
                        <a:ext cx="4368800" cy="1930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4596" name="Slide Number Placeholder 26">
            <a:extLst>
              <a:ext uri="{FF2B5EF4-FFF2-40B4-BE49-F238E27FC236}">
                <a16:creationId xmlns:a16="http://schemas.microsoft.com/office/drawing/2014/main" id="{1A9B0749-FD54-4817-A305-D77A2AA6E144}"/>
              </a:ext>
            </a:extLst>
          </p:cNvPr>
          <p:cNvSpPr>
            <a:spLocks noGrp="1"/>
          </p:cNvSpPr>
          <p:nvPr>
            <p:ph type="sldNum" sz="quarter" idx="12"/>
          </p:nvPr>
        </p:nvSpPr>
        <p:spPr bwMode="auto">
          <a:xfrm>
            <a:off x="6553200" y="6356350"/>
            <a:ext cx="21336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defPPr>
              <a:defRPr lang="en-US"/>
            </a:defPPr>
            <a:lvl1pPr algn="r" rtl="0" eaLnBrk="0" fontAlgn="base" hangingPunct="0">
              <a:spcBef>
                <a:spcPct val="0"/>
              </a:spcBef>
              <a:spcAft>
                <a:spcPct val="0"/>
              </a:spcAft>
              <a:defRPr sz="1200" b="1" kern="1200">
                <a:solidFill>
                  <a:srgbClr val="898989"/>
                </a:solidFill>
                <a:latin typeface="Arial" panose="020B0604020202020204" pitchFamily="34" charset="0"/>
                <a:ea typeface="+mn-ea"/>
                <a:cs typeface="+mn-cs"/>
              </a:defRPr>
            </a:lvl1pPr>
            <a:lvl2pPr marL="457200" algn="l" rtl="0" eaLnBrk="0" fontAlgn="base" hangingPunct="0">
              <a:spcBef>
                <a:spcPct val="0"/>
              </a:spcBef>
              <a:spcAft>
                <a:spcPct val="0"/>
              </a:spcAft>
              <a:defRPr sz="1400" b="1"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1400" b="1"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1400" b="1"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1400" b="1" kern="1200">
                <a:solidFill>
                  <a:schemeClr val="tx1"/>
                </a:solidFill>
                <a:latin typeface="Arial" panose="020B0604020202020204" pitchFamily="34" charset="0"/>
                <a:ea typeface="+mn-ea"/>
                <a:cs typeface="+mn-cs"/>
              </a:defRPr>
            </a:lvl5pPr>
            <a:lvl6pPr marL="2286000" algn="l" defTabSz="914400" rtl="0" eaLnBrk="1" latinLnBrk="0" hangingPunct="1">
              <a:defRPr sz="1400" b="1" kern="1200">
                <a:solidFill>
                  <a:schemeClr val="tx1"/>
                </a:solidFill>
                <a:latin typeface="Arial" panose="020B0604020202020204" pitchFamily="34" charset="0"/>
                <a:ea typeface="+mn-ea"/>
                <a:cs typeface="+mn-cs"/>
              </a:defRPr>
            </a:lvl6pPr>
            <a:lvl7pPr marL="2743200" algn="l" defTabSz="914400" rtl="0" eaLnBrk="1" latinLnBrk="0" hangingPunct="1">
              <a:defRPr sz="1400" b="1" kern="1200">
                <a:solidFill>
                  <a:schemeClr val="tx1"/>
                </a:solidFill>
                <a:latin typeface="Arial" panose="020B0604020202020204" pitchFamily="34" charset="0"/>
                <a:ea typeface="+mn-ea"/>
                <a:cs typeface="+mn-cs"/>
              </a:defRPr>
            </a:lvl7pPr>
            <a:lvl8pPr marL="3200400" algn="l" defTabSz="914400" rtl="0" eaLnBrk="1" latinLnBrk="0" hangingPunct="1">
              <a:defRPr sz="1400" b="1" kern="1200">
                <a:solidFill>
                  <a:schemeClr val="tx1"/>
                </a:solidFill>
                <a:latin typeface="Arial" panose="020B0604020202020204" pitchFamily="34" charset="0"/>
                <a:ea typeface="+mn-ea"/>
                <a:cs typeface="+mn-cs"/>
              </a:defRPr>
            </a:lvl8pPr>
            <a:lvl9pPr marL="3657600" algn="l" defTabSz="914400" rtl="0" eaLnBrk="1" latinLnBrk="0" hangingPunct="1">
              <a:defRPr sz="1400" b="1" kern="1200">
                <a:solidFill>
                  <a:schemeClr val="tx1"/>
                </a:solidFill>
                <a:latin typeface="Arial" panose="020B0604020202020204" pitchFamily="34" charset="0"/>
                <a:ea typeface="+mn-ea"/>
                <a:cs typeface="+mn-cs"/>
              </a:defRPr>
            </a:lvl9pPr>
          </a:lstStyle>
          <a:p>
            <a:pPr>
              <a:spcBef>
                <a:spcPct val="0"/>
              </a:spcBef>
              <a:spcAft>
                <a:spcPct val="0"/>
              </a:spcAft>
              <a:buClrTx/>
              <a:buSzTx/>
              <a:buFontTx/>
              <a:buNone/>
            </a:pPr>
            <a:fld id="{B3762368-7041-4862-85B1-46B2CE22961F}" type="slidenum">
              <a:rPr lang="en-US" altLang="en-US" smtClean="0"/>
              <a:pPr>
                <a:spcBef>
                  <a:spcPct val="0"/>
                </a:spcBef>
                <a:spcAft>
                  <a:spcPct val="0"/>
                </a:spcAft>
                <a:buClrTx/>
                <a:buSzTx/>
                <a:buFontTx/>
                <a:buNone/>
              </a:pPr>
              <a:t>55</a:t>
            </a:fld>
            <a:endParaRPr lang="en-US" altLang="en-US" sz="1200">
              <a:solidFill>
                <a:srgbClr val="898989"/>
              </a:solidFill>
            </a:endParaRPr>
          </a:p>
        </p:txBody>
      </p:sp>
      <p:sp>
        <p:nvSpPr>
          <p:cNvPr id="28" name="Footer Placeholder 27">
            <a:extLst>
              <a:ext uri="{FF2B5EF4-FFF2-40B4-BE49-F238E27FC236}">
                <a16:creationId xmlns:a16="http://schemas.microsoft.com/office/drawing/2014/main" id="{7C5626DE-CA00-419E-B073-D59AEAA61EAF}"/>
              </a:ext>
            </a:extLst>
          </p:cNvPr>
          <p:cNvSpPr>
            <a:spLocks noGrp="1"/>
          </p:cNvSpPr>
          <p:nvPr>
            <p:ph type="ftr" sz="quarter" idx="11"/>
          </p:nvPr>
        </p:nvSpPr>
        <p:spPr>
          <a:xfrm>
            <a:off x="3048000" y="6356350"/>
            <a:ext cx="3124200" cy="365125"/>
          </a:xfrm>
          <a:prstGeom prst="rect">
            <a:avLst/>
          </a:prstGeom>
        </p:spPr>
        <p:txBody>
          <a:bodyPr vert="horz" lIns="91440" tIns="45720" rIns="91440" bIns="45720" rtlCol="0" anchor="ctr"/>
          <a:lstStyle>
            <a:defPPr>
              <a:defRPr lang="en-US"/>
            </a:defPPr>
            <a:lvl1pPr algn="ctr" rtl="0" eaLnBrk="0" fontAlgn="base" hangingPunct="0">
              <a:spcBef>
                <a:spcPct val="0"/>
              </a:spcBef>
              <a:spcAft>
                <a:spcPct val="0"/>
              </a:spcAft>
              <a:defRPr sz="1200" b="1" kern="1200">
                <a:solidFill>
                  <a:schemeClr val="tx1">
                    <a:tint val="75000"/>
                  </a:schemeClr>
                </a:solidFill>
                <a:latin typeface="Arial" charset="0"/>
                <a:ea typeface="+mn-ea"/>
                <a:cs typeface="+mn-cs"/>
              </a:defRPr>
            </a:lvl1pPr>
            <a:lvl2pPr marL="457200" algn="l" rtl="0" eaLnBrk="0" fontAlgn="base" hangingPunct="0">
              <a:spcBef>
                <a:spcPct val="0"/>
              </a:spcBef>
              <a:spcAft>
                <a:spcPct val="0"/>
              </a:spcAft>
              <a:defRPr sz="1400" b="1"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1400" b="1"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1400" b="1"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1400" b="1" kern="1200">
                <a:solidFill>
                  <a:schemeClr val="tx1"/>
                </a:solidFill>
                <a:latin typeface="Arial" panose="020B0604020202020204" pitchFamily="34" charset="0"/>
                <a:ea typeface="+mn-ea"/>
                <a:cs typeface="+mn-cs"/>
              </a:defRPr>
            </a:lvl5pPr>
            <a:lvl6pPr marL="2286000" algn="l" defTabSz="914400" rtl="0" eaLnBrk="1" latinLnBrk="0" hangingPunct="1">
              <a:defRPr sz="1400" b="1" kern="1200">
                <a:solidFill>
                  <a:schemeClr val="tx1"/>
                </a:solidFill>
                <a:latin typeface="Arial" panose="020B0604020202020204" pitchFamily="34" charset="0"/>
                <a:ea typeface="+mn-ea"/>
                <a:cs typeface="+mn-cs"/>
              </a:defRPr>
            </a:lvl6pPr>
            <a:lvl7pPr marL="2743200" algn="l" defTabSz="914400" rtl="0" eaLnBrk="1" latinLnBrk="0" hangingPunct="1">
              <a:defRPr sz="1400" b="1" kern="1200">
                <a:solidFill>
                  <a:schemeClr val="tx1"/>
                </a:solidFill>
                <a:latin typeface="Arial" panose="020B0604020202020204" pitchFamily="34" charset="0"/>
                <a:ea typeface="+mn-ea"/>
                <a:cs typeface="+mn-cs"/>
              </a:defRPr>
            </a:lvl7pPr>
            <a:lvl8pPr marL="3200400" algn="l" defTabSz="914400" rtl="0" eaLnBrk="1" latinLnBrk="0" hangingPunct="1">
              <a:defRPr sz="1400" b="1" kern="1200">
                <a:solidFill>
                  <a:schemeClr val="tx1"/>
                </a:solidFill>
                <a:latin typeface="Arial" panose="020B0604020202020204" pitchFamily="34" charset="0"/>
                <a:ea typeface="+mn-ea"/>
                <a:cs typeface="+mn-cs"/>
              </a:defRPr>
            </a:lvl8pPr>
            <a:lvl9pPr marL="3657600" algn="l" defTabSz="914400" rtl="0" eaLnBrk="1" latinLnBrk="0" hangingPunct="1">
              <a:defRPr sz="1400" b="1" kern="1200">
                <a:solidFill>
                  <a:schemeClr val="tx1"/>
                </a:solidFill>
                <a:latin typeface="Arial" panose="020B0604020202020204" pitchFamily="34" charset="0"/>
                <a:ea typeface="+mn-ea"/>
                <a:cs typeface="+mn-cs"/>
              </a:defRPr>
            </a:lvl9pPr>
          </a:lstStyle>
          <a:p>
            <a:pPr>
              <a:defRPr/>
            </a:pPr>
            <a:r>
              <a:rPr lang="en-US"/>
              <a:t>Introduction to Data Mining, 2nd Edition   Tan, Steinbach, Karpatne, Kumar</a:t>
            </a:r>
          </a:p>
        </p:txBody>
      </p:sp>
      <p:sp>
        <p:nvSpPr>
          <p:cNvPr id="27" name="Date Placeholder 5">
            <a:extLst>
              <a:ext uri="{FF2B5EF4-FFF2-40B4-BE49-F238E27FC236}">
                <a16:creationId xmlns:a16="http://schemas.microsoft.com/office/drawing/2014/main" id="{87DAA90A-67A4-4FF7-956C-A9969D6B93D1}"/>
              </a:ext>
            </a:extLst>
          </p:cNvPr>
          <p:cNvSpPr>
            <a:spLocks noGrp="1"/>
          </p:cNvSpPr>
          <p:nvPr>
            <p:ph type="dt" sz="quarter" idx="10"/>
          </p:nvPr>
        </p:nvSpPr>
        <p:spPr>
          <a:xfrm>
            <a:off x="457200" y="6356350"/>
            <a:ext cx="2133600" cy="365125"/>
          </a:xfrm>
          <a:prstGeom prst="rect">
            <a:avLst/>
          </a:prstGeom>
        </p:spPr>
        <p:txBody>
          <a:bodyPr vert="horz" lIns="91440" tIns="45720" rIns="91440" bIns="45720" rtlCol="0" anchor="ctr"/>
          <a:lstStyle>
            <a:defPPr>
              <a:defRPr lang="en-US"/>
            </a:defPPr>
            <a:lvl1pPr algn="l" rtl="0" eaLnBrk="0" fontAlgn="base" hangingPunct="0">
              <a:spcBef>
                <a:spcPct val="0"/>
              </a:spcBef>
              <a:spcAft>
                <a:spcPct val="0"/>
              </a:spcAft>
              <a:defRPr sz="1200" b="1" kern="1200">
                <a:solidFill>
                  <a:schemeClr val="tx1">
                    <a:tint val="75000"/>
                  </a:schemeClr>
                </a:solidFill>
                <a:latin typeface="Arial" charset="0"/>
                <a:ea typeface="+mn-ea"/>
                <a:cs typeface="+mn-cs"/>
              </a:defRPr>
            </a:lvl1pPr>
            <a:lvl2pPr marL="457200" algn="l" rtl="0" eaLnBrk="0" fontAlgn="base" hangingPunct="0">
              <a:spcBef>
                <a:spcPct val="0"/>
              </a:spcBef>
              <a:spcAft>
                <a:spcPct val="0"/>
              </a:spcAft>
              <a:defRPr sz="1400" b="1"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1400" b="1"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1400" b="1"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1400" b="1" kern="1200">
                <a:solidFill>
                  <a:schemeClr val="tx1"/>
                </a:solidFill>
                <a:latin typeface="Arial" panose="020B0604020202020204" pitchFamily="34" charset="0"/>
                <a:ea typeface="+mn-ea"/>
                <a:cs typeface="+mn-cs"/>
              </a:defRPr>
            </a:lvl5pPr>
            <a:lvl6pPr marL="2286000" algn="l" defTabSz="914400" rtl="0" eaLnBrk="1" latinLnBrk="0" hangingPunct="1">
              <a:defRPr sz="1400" b="1" kern="1200">
                <a:solidFill>
                  <a:schemeClr val="tx1"/>
                </a:solidFill>
                <a:latin typeface="Arial" panose="020B0604020202020204" pitchFamily="34" charset="0"/>
                <a:ea typeface="+mn-ea"/>
                <a:cs typeface="+mn-cs"/>
              </a:defRPr>
            </a:lvl6pPr>
            <a:lvl7pPr marL="2743200" algn="l" defTabSz="914400" rtl="0" eaLnBrk="1" latinLnBrk="0" hangingPunct="1">
              <a:defRPr sz="1400" b="1" kern="1200">
                <a:solidFill>
                  <a:schemeClr val="tx1"/>
                </a:solidFill>
                <a:latin typeface="Arial" panose="020B0604020202020204" pitchFamily="34" charset="0"/>
                <a:ea typeface="+mn-ea"/>
                <a:cs typeface="+mn-cs"/>
              </a:defRPr>
            </a:lvl7pPr>
            <a:lvl8pPr marL="3200400" algn="l" defTabSz="914400" rtl="0" eaLnBrk="1" latinLnBrk="0" hangingPunct="1">
              <a:defRPr sz="1400" b="1" kern="1200">
                <a:solidFill>
                  <a:schemeClr val="tx1"/>
                </a:solidFill>
                <a:latin typeface="Arial" panose="020B0604020202020204" pitchFamily="34" charset="0"/>
                <a:ea typeface="+mn-ea"/>
                <a:cs typeface="+mn-cs"/>
              </a:defRPr>
            </a:lvl8pPr>
            <a:lvl9pPr marL="3657600" algn="l" defTabSz="914400" rtl="0" eaLnBrk="1" latinLnBrk="0" hangingPunct="1">
              <a:defRPr sz="1400" b="1" kern="1200">
                <a:solidFill>
                  <a:schemeClr val="tx1"/>
                </a:solidFill>
                <a:latin typeface="Arial" panose="020B0604020202020204" pitchFamily="34" charset="0"/>
                <a:ea typeface="+mn-ea"/>
                <a:cs typeface="+mn-cs"/>
              </a:defRPr>
            </a:lvl9pPr>
          </a:lstStyle>
          <a:p>
            <a:pPr>
              <a:defRPr/>
            </a:pPr>
            <a:r>
              <a:rPr lang="en-US"/>
              <a:t>09/09/2020</a:t>
            </a:r>
            <a:endParaRPr lang="en-US" dirty="0"/>
          </a:p>
        </p:txBody>
      </p:sp>
    </p:spTree>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ChangeArrowheads="1"/>
          </p:cNvSpPr>
          <p:nvPr>
            <p:ph type="title"/>
          </p:nvPr>
        </p:nvSpPr>
        <p:spPr>
          <a:xfrm>
            <a:off x="381000" y="152400"/>
            <a:ext cx="8280400" cy="552450"/>
          </a:xfrm>
        </p:spPr>
        <p:txBody>
          <a:bodyPr/>
          <a:lstStyle/>
          <a:p>
            <a:r>
              <a:rPr lang="en-US" altLang="en-US"/>
              <a:t>Strength of MIN</a:t>
            </a:r>
          </a:p>
        </p:txBody>
      </p:sp>
      <p:sp>
        <p:nvSpPr>
          <p:cNvPr id="66563" name="Text Box 3"/>
          <p:cNvSpPr txBox="1">
            <a:spLocks noChangeArrowheads="1"/>
          </p:cNvSpPr>
          <p:nvPr/>
        </p:nvSpPr>
        <p:spPr bwMode="auto">
          <a:xfrm>
            <a:off x="1066800" y="4267200"/>
            <a:ext cx="28956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pPr>
              <a:spcBef>
                <a:spcPct val="50000"/>
              </a:spcBef>
            </a:pPr>
            <a:r>
              <a:rPr lang="en-US" altLang="en-US" sz="1800"/>
              <a:t>Original Points</a:t>
            </a:r>
          </a:p>
        </p:txBody>
      </p:sp>
      <p:sp>
        <p:nvSpPr>
          <p:cNvPr id="66564" name="Text Box 5"/>
          <p:cNvSpPr txBox="1">
            <a:spLocks noChangeArrowheads="1"/>
          </p:cNvSpPr>
          <p:nvPr/>
        </p:nvSpPr>
        <p:spPr bwMode="auto">
          <a:xfrm>
            <a:off x="5410200" y="4267200"/>
            <a:ext cx="23622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pPr>
              <a:spcBef>
                <a:spcPct val="50000"/>
              </a:spcBef>
            </a:pPr>
            <a:r>
              <a:rPr lang="en-US" altLang="en-US" sz="1800"/>
              <a:t>Six Clusters</a:t>
            </a:r>
          </a:p>
        </p:txBody>
      </p:sp>
      <p:sp>
        <p:nvSpPr>
          <p:cNvPr id="66565" name="Text Box 8"/>
          <p:cNvSpPr txBox="1">
            <a:spLocks noChangeArrowheads="1"/>
          </p:cNvSpPr>
          <p:nvPr/>
        </p:nvSpPr>
        <p:spPr bwMode="auto">
          <a:xfrm>
            <a:off x="609600" y="5576888"/>
            <a:ext cx="63246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pPr>
              <a:spcBef>
                <a:spcPct val="50000"/>
              </a:spcBef>
              <a:buFontTx/>
              <a:buChar char="•"/>
            </a:pPr>
            <a:r>
              <a:rPr lang="en-US" altLang="en-US" sz="1800"/>
              <a:t> Can handle non-elliptical shapes</a:t>
            </a:r>
          </a:p>
        </p:txBody>
      </p:sp>
      <p:pic>
        <p:nvPicPr>
          <p:cNvPr id="66566" name="Picture 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6375" y="1370013"/>
            <a:ext cx="4854575" cy="3659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66567" name="Picture 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1000" y="1295400"/>
            <a:ext cx="4854575" cy="3659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586" name="Picture 1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3600" y="3203575"/>
            <a:ext cx="4241800" cy="319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67587" name="Picture 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97400" y="612775"/>
            <a:ext cx="4241800" cy="319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67588" name="Rectangle 2"/>
          <p:cNvSpPr>
            <a:spLocks noGrp="1" noChangeArrowheads="1"/>
          </p:cNvSpPr>
          <p:nvPr>
            <p:ph type="title"/>
          </p:nvPr>
        </p:nvSpPr>
        <p:spPr>
          <a:xfrm>
            <a:off x="381000" y="152400"/>
            <a:ext cx="8280400" cy="552450"/>
          </a:xfrm>
        </p:spPr>
        <p:txBody>
          <a:bodyPr/>
          <a:lstStyle/>
          <a:p>
            <a:r>
              <a:rPr lang="en-US" altLang="en-US"/>
              <a:t>Limitations of MIN</a:t>
            </a:r>
          </a:p>
        </p:txBody>
      </p:sp>
      <p:sp>
        <p:nvSpPr>
          <p:cNvPr id="67589" name="Text Box 3"/>
          <p:cNvSpPr txBox="1">
            <a:spLocks noChangeArrowheads="1"/>
          </p:cNvSpPr>
          <p:nvPr/>
        </p:nvSpPr>
        <p:spPr bwMode="auto">
          <a:xfrm>
            <a:off x="1066800" y="4724400"/>
            <a:ext cx="28956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pPr>
              <a:spcBef>
                <a:spcPct val="50000"/>
              </a:spcBef>
            </a:pPr>
            <a:r>
              <a:rPr lang="en-US" altLang="en-US" sz="1800"/>
              <a:t>Original Points</a:t>
            </a:r>
          </a:p>
        </p:txBody>
      </p:sp>
      <p:sp>
        <p:nvSpPr>
          <p:cNvPr id="67590" name="Text Box 6"/>
          <p:cNvSpPr txBox="1">
            <a:spLocks noChangeArrowheads="1"/>
          </p:cNvSpPr>
          <p:nvPr/>
        </p:nvSpPr>
        <p:spPr bwMode="auto">
          <a:xfrm>
            <a:off x="5181600" y="3124200"/>
            <a:ext cx="28956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pPr>
              <a:spcBef>
                <a:spcPct val="50000"/>
              </a:spcBef>
            </a:pPr>
            <a:r>
              <a:rPr lang="en-US" altLang="en-US" sz="1800"/>
              <a:t>Two Clusters</a:t>
            </a:r>
          </a:p>
        </p:txBody>
      </p:sp>
      <p:sp>
        <p:nvSpPr>
          <p:cNvPr id="67591" name="Text Box 8"/>
          <p:cNvSpPr txBox="1">
            <a:spLocks noChangeArrowheads="1"/>
          </p:cNvSpPr>
          <p:nvPr/>
        </p:nvSpPr>
        <p:spPr bwMode="auto">
          <a:xfrm>
            <a:off x="609600" y="5576888"/>
            <a:ext cx="63246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pPr>
              <a:spcBef>
                <a:spcPct val="50000"/>
              </a:spcBef>
              <a:buFontTx/>
              <a:buChar char="•"/>
            </a:pPr>
            <a:r>
              <a:rPr lang="en-US" altLang="en-US" sz="1800" dirty="0"/>
              <a:t> Sensitive to noise and outliers</a:t>
            </a:r>
          </a:p>
        </p:txBody>
      </p:sp>
      <p:pic>
        <p:nvPicPr>
          <p:cNvPr id="67592" name="Picture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447800"/>
            <a:ext cx="4854575" cy="3659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67593" name="Text Box 11"/>
          <p:cNvSpPr txBox="1">
            <a:spLocks noChangeArrowheads="1"/>
          </p:cNvSpPr>
          <p:nvPr/>
        </p:nvSpPr>
        <p:spPr bwMode="auto">
          <a:xfrm>
            <a:off x="5257800" y="5715000"/>
            <a:ext cx="28956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pPr>
              <a:spcBef>
                <a:spcPct val="50000"/>
              </a:spcBef>
            </a:pPr>
            <a:r>
              <a:rPr lang="en-US" altLang="en-US" sz="1800"/>
              <a:t>Three Clusters</a:t>
            </a:r>
          </a:p>
        </p:txBody>
      </p:sp>
    </p:spTree>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p:txBody>
          <a:bodyPr/>
          <a:lstStyle/>
          <a:p>
            <a:r>
              <a:rPr lang="en-US" altLang="en-US" sz="2800"/>
              <a:t>MAX or Complete Linkage</a:t>
            </a:r>
          </a:p>
        </p:txBody>
      </p:sp>
      <p:sp>
        <p:nvSpPr>
          <p:cNvPr id="68611" name="Rectangle 3"/>
          <p:cNvSpPr>
            <a:spLocks noGrp="1" noChangeArrowheads="1"/>
          </p:cNvSpPr>
          <p:nvPr>
            <p:ph type="body" idx="1"/>
          </p:nvPr>
        </p:nvSpPr>
        <p:spPr/>
        <p:txBody>
          <a:bodyPr/>
          <a:lstStyle/>
          <a:p>
            <a:r>
              <a:rPr lang="en-US" altLang="en-US"/>
              <a:t>Proximity of two clusters is based on the two most distant points in the different clusters</a:t>
            </a:r>
          </a:p>
          <a:p>
            <a:pPr lvl="1"/>
            <a:r>
              <a:rPr lang="en-US" altLang="en-US"/>
              <a:t>Determined by all pairs of points in the two clusters</a:t>
            </a:r>
          </a:p>
          <a:p>
            <a:endParaRPr lang="en-US" altLang="en-US"/>
          </a:p>
        </p:txBody>
      </p:sp>
      <p:pic>
        <p:nvPicPr>
          <p:cNvPr id="68612" name="Picture 4"/>
          <p:cNvPicPr>
            <a:picLocks noChangeAspect="1" noChangeArrowheads="1"/>
          </p:cNvPicPr>
          <p:nvPr/>
        </p:nvPicPr>
        <p:blipFill>
          <a:blip r:embed="rId2">
            <a:extLst>
              <a:ext uri="{28A0092B-C50C-407E-A947-70E740481C1C}">
                <a14:useLocalDpi xmlns:a14="http://schemas.microsoft.com/office/drawing/2010/main" val="0"/>
              </a:ext>
            </a:extLst>
          </a:blip>
          <a:srcRect r="5000" b="3334"/>
          <a:stretch>
            <a:fillRect/>
          </a:stretch>
        </p:blipFill>
        <p:spPr bwMode="auto">
          <a:xfrm>
            <a:off x="152400" y="2819400"/>
            <a:ext cx="4195763" cy="3201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6861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19600" y="3886200"/>
            <a:ext cx="4000500" cy="1836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68614" name="Text Box 6"/>
          <p:cNvSpPr txBox="1">
            <a:spLocks noChangeArrowheads="1"/>
          </p:cNvSpPr>
          <p:nvPr/>
        </p:nvSpPr>
        <p:spPr bwMode="auto">
          <a:xfrm>
            <a:off x="5486400" y="3429000"/>
            <a:ext cx="17526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pPr>
              <a:spcBef>
                <a:spcPct val="50000"/>
              </a:spcBef>
            </a:pPr>
            <a:r>
              <a:rPr lang="en-US" altLang="en-US"/>
              <a:t>Distance Matrix:</a:t>
            </a:r>
          </a:p>
        </p:txBody>
      </p:sp>
    </p:spTree>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title"/>
          </p:nvPr>
        </p:nvSpPr>
        <p:spPr>
          <a:xfrm>
            <a:off x="381000" y="152400"/>
            <a:ext cx="8280400" cy="552450"/>
          </a:xfrm>
        </p:spPr>
        <p:txBody>
          <a:bodyPr/>
          <a:lstStyle/>
          <a:p>
            <a:r>
              <a:rPr lang="en-US" altLang="en-US"/>
              <a:t>Hierarchical Clustering: MAX</a:t>
            </a:r>
          </a:p>
        </p:txBody>
      </p:sp>
      <p:sp>
        <p:nvSpPr>
          <p:cNvPr id="69635" name="Text Box 3"/>
          <p:cNvSpPr txBox="1">
            <a:spLocks noChangeArrowheads="1"/>
          </p:cNvSpPr>
          <p:nvPr/>
        </p:nvSpPr>
        <p:spPr bwMode="auto">
          <a:xfrm>
            <a:off x="1098550" y="5348288"/>
            <a:ext cx="33528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pPr>
              <a:spcBef>
                <a:spcPct val="50000"/>
              </a:spcBef>
            </a:pPr>
            <a:r>
              <a:rPr lang="en-US" altLang="en-US" sz="1800"/>
              <a:t>Nested Clusters</a:t>
            </a:r>
          </a:p>
        </p:txBody>
      </p:sp>
      <p:sp>
        <p:nvSpPr>
          <p:cNvPr id="69636" name="Text Box 4"/>
          <p:cNvSpPr txBox="1">
            <a:spLocks noChangeArrowheads="1"/>
          </p:cNvSpPr>
          <p:nvPr/>
        </p:nvSpPr>
        <p:spPr bwMode="auto">
          <a:xfrm>
            <a:off x="5670550" y="5348288"/>
            <a:ext cx="17970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pPr>
              <a:spcBef>
                <a:spcPct val="50000"/>
              </a:spcBef>
            </a:pPr>
            <a:r>
              <a:rPr lang="en-US" altLang="en-US" sz="1800"/>
              <a:t>Dendrogram</a:t>
            </a:r>
          </a:p>
        </p:txBody>
      </p:sp>
      <p:pic>
        <p:nvPicPr>
          <p:cNvPr id="69637"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9950" y="2133600"/>
            <a:ext cx="4387850" cy="274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grpSp>
        <p:nvGrpSpPr>
          <p:cNvPr id="69638" name="Group 6"/>
          <p:cNvGrpSpPr>
            <a:grpSpLocks/>
          </p:cNvGrpSpPr>
          <p:nvPr/>
        </p:nvGrpSpPr>
        <p:grpSpPr bwMode="auto">
          <a:xfrm>
            <a:off x="792163" y="1824038"/>
            <a:ext cx="2998787" cy="2687637"/>
            <a:chOff x="383" y="1437"/>
            <a:chExt cx="1889" cy="1693"/>
          </a:xfrm>
        </p:grpSpPr>
        <p:sp>
          <p:nvSpPr>
            <p:cNvPr id="69654" name="Freeform 7"/>
            <p:cNvSpPr>
              <a:spLocks/>
            </p:cNvSpPr>
            <p:nvPr/>
          </p:nvSpPr>
          <p:spPr bwMode="auto">
            <a:xfrm>
              <a:off x="974" y="2118"/>
              <a:ext cx="87" cy="87"/>
            </a:xfrm>
            <a:custGeom>
              <a:avLst/>
              <a:gdLst>
                <a:gd name="T0" fmla="*/ 0 w 87"/>
                <a:gd name="T1" fmla="*/ 43 h 87"/>
                <a:gd name="T2" fmla="*/ 4 w 87"/>
                <a:gd name="T3" fmla="*/ 26 h 87"/>
                <a:gd name="T4" fmla="*/ 13 w 87"/>
                <a:gd name="T5" fmla="*/ 13 h 87"/>
                <a:gd name="T6" fmla="*/ 28 w 87"/>
                <a:gd name="T7" fmla="*/ 2 h 87"/>
                <a:gd name="T8" fmla="*/ 45 w 87"/>
                <a:gd name="T9" fmla="*/ 0 h 87"/>
                <a:gd name="T10" fmla="*/ 62 w 87"/>
                <a:gd name="T11" fmla="*/ 2 h 87"/>
                <a:gd name="T12" fmla="*/ 75 w 87"/>
                <a:gd name="T13" fmla="*/ 13 h 87"/>
                <a:gd name="T14" fmla="*/ 85 w 87"/>
                <a:gd name="T15" fmla="*/ 26 h 87"/>
                <a:gd name="T16" fmla="*/ 87 w 87"/>
                <a:gd name="T17" fmla="*/ 43 h 87"/>
                <a:gd name="T18" fmla="*/ 85 w 87"/>
                <a:gd name="T19" fmla="*/ 60 h 87"/>
                <a:gd name="T20" fmla="*/ 75 w 87"/>
                <a:gd name="T21" fmla="*/ 75 h 87"/>
                <a:gd name="T22" fmla="*/ 62 w 87"/>
                <a:gd name="T23" fmla="*/ 83 h 87"/>
                <a:gd name="T24" fmla="*/ 45 w 87"/>
                <a:gd name="T25" fmla="*/ 87 h 87"/>
                <a:gd name="T26" fmla="*/ 28 w 87"/>
                <a:gd name="T27" fmla="*/ 83 h 87"/>
                <a:gd name="T28" fmla="*/ 13 w 87"/>
                <a:gd name="T29" fmla="*/ 75 h 87"/>
                <a:gd name="T30" fmla="*/ 4 w 87"/>
                <a:gd name="T31" fmla="*/ 60 h 87"/>
                <a:gd name="T32" fmla="*/ 0 w 87"/>
                <a:gd name="T33" fmla="*/ 43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7"/>
                <a:gd name="T52" fmla="*/ 0 h 87"/>
                <a:gd name="T53" fmla="*/ 87 w 87"/>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7" h="87">
                  <a:moveTo>
                    <a:pt x="0" y="43"/>
                  </a:moveTo>
                  <a:lnTo>
                    <a:pt x="4" y="26"/>
                  </a:lnTo>
                  <a:lnTo>
                    <a:pt x="13" y="13"/>
                  </a:lnTo>
                  <a:lnTo>
                    <a:pt x="28" y="2"/>
                  </a:lnTo>
                  <a:lnTo>
                    <a:pt x="45" y="0"/>
                  </a:lnTo>
                  <a:lnTo>
                    <a:pt x="62" y="2"/>
                  </a:lnTo>
                  <a:lnTo>
                    <a:pt x="75" y="13"/>
                  </a:lnTo>
                  <a:lnTo>
                    <a:pt x="85" y="26"/>
                  </a:lnTo>
                  <a:lnTo>
                    <a:pt x="87" y="43"/>
                  </a:lnTo>
                  <a:lnTo>
                    <a:pt x="85" y="60"/>
                  </a:lnTo>
                  <a:lnTo>
                    <a:pt x="75" y="75"/>
                  </a:lnTo>
                  <a:lnTo>
                    <a:pt x="62" y="83"/>
                  </a:lnTo>
                  <a:lnTo>
                    <a:pt x="45" y="87"/>
                  </a:lnTo>
                  <a:lnTo>
                    <a:pt x="28" y="83"/>
                  </a:lnTo>
                  <a:lnTo>
                    <a:pt x="13" y="75"/>
                  </a:lnTo>
                  <a:lnTo>
                    <a:pt x="4" y="60"/>
                  </a:lnTo>
                  <a:lnTo>
                    <a:pt x="0" y="43"/>
                  </a:lnTo>
                  <a:close/>
                </a:path>
              </a:pathLst>
            </a:custGeom>
            <a:solidFill>
              <a:srgbClr val="1A1A1A"/>
            </a:solidFill>
            <a:ln w="3175">
              <a:solidFill>
                <a:srgbClr val="000000"/>
              </a:solidFill>
              <a:round/>
              <a:headEnd/>
              <a:tailEnd/>
            </a:ln>
          </p:spPr>
          <p:txBody>
            <a:bodyPr/>
            <a:lstStyle/>
            <a:p>
              <a:endParaRPr lang="en-US"/>
            </a:p>
          </p:txBody>
        </p:sp>
        <p:sp>
          <p:nvSpPr>
            <p:cNvPr id="69655" name="Freeform 8"/>
            <p:cNvSpPr>
              <a:spLocks/>
            </p:cNvSpPr>
            <p:nvPr/>
          </p:nvSpPr>
          <p:spPr bwMode="auto">
            <a:xfrm>
              <a:off x="1782" y="1488"/>
              <a:ext cx="87" cy="87"/>
            </a:xfrm>
            <a:custGeom>
              <a:avLst/>
              <a:gdLst>
                <a:gd name="T0" fmla="*/ 0 w 87"/>
                <a:gd name="T1" fmla="*/ 43 h 87"/>
                <a:gd name="T2" fmla="*/ 4 w 87"/>
                <a:gd name="T3" fmla="*/ 26 h 87"/>
                <a:gd name="T4" fmla="*/ 13 w 87"/>
                <a:gd name="T5" fmla="*/ 13 h 87"/>
                <a:gd name="T6" fmla="*/ 28 w 87"/>
                <a:gd name="T7" fmla="*/ 3 h 87"/>
                <a:gd name="T8" fmla="*/ 45 w 87"/>
                <a:gd name="T9" fmla="*/ 0 h 87"/>
                <a:gd name="T10" fmla="*/ 60 w 87"/>
                <a:gd name="T11" fmla="*/ 3 h 87"/>
                <a:gd name="T12" fmla="*/ 74 w 87"/>
                <a:gd name="T13" fmla="*/ 13 h 87"/>
                <a:gd name="T14" fmla="*/ 85 w 87"/>
                <a:gd name="T15" fmla="*/ 26 h 87"/>
                <a:gd name="T16" fmla="*/ 87 w 87"/>
                <a:gd name="T17" fmla="*/ 43 h 87"/>
                <a:gd name="T18" fmla="*/ 85 w 87"/>
                <a:gd name="T19" fmla="*/ 60 h 87"/>
                <a:gd name="T20" fmla="*/ 74 w 87"/>
                <a:gd name="T21" fmla="*/ 75 h 87"/>
                <a:gd name="T22" fmla="*/ 60 w 87"/>
                <a:gd name="T23" fmla="*/ 83 h 87"/>
                <a:gd name="T24" fmla="*/ 45 w 87"/>
                <a:gd name="T25" fmla="*/ 87 h 87"/>
                <a:gd name="T26" fmla="*/ 28 w 87"/>
                <a:gd name="T27" fmla="*/ 83 h 87"/>
                <a:gd name="T28" fmla="*/ 13 w 87"/>
                <a:gd name="T29" fmla="*/ 75 h 87"/>
                <a:gd name="T30" fmla="*/ 4 w 87"/>
                <a:gd name="T31" fmla="*/ 60 h 87"/>
                <a:gd name="T32" fmla="*/ 0 w 87"/>
                <a:gd name="T33" fmla="*/ 43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7"/>
                <a:gd name="T52" fmla="*/ 0 h 87"/>
                <a:gd name="T53" fmla="*/ 87 w 87"/>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7" h="87">
                  <a:moveTo>
                    <a:pt x="0" y="43"/>
                  </a:moveTo>
                  <a:lnTo>
                    <a:pt x="4" y="26"/>
                  </a:lnTo>
                  <a:lnTo>
                    <a:pt x="13" y="13"/>
                  </a:lnTo>
                  <a:lnTo>
                    <a:pt x="28" y="3"/>
                  </a:lnTo>
                  <a:lnTo>
                    <a:pt x="45" y="0"/>
                  </a:lnTo>
                  <a:lnTo>
                    <a:pt x="60" y="3"/>
                  </a:lnTo>
                  <a:lnTo>
                    <a:pt x="74" y="13"/>
                  </a:lnTo>
                  <a:lnTo>
                    <a:pt x="85" y="26"/>
                  </a:lnTo>
                  <a:lnTo>
                    <a:pt x="87" y="43"/>
                  </a:lnTo>
                  <a:lnTo>
                    <a:pt x="85" y="60"/>
                  </a:lnTo>
                  <a:lnTo>
                    <a:pt x="74" y="75"/>
                  </a:lnTo>
                  <a:lnTo>
                    <a:pt x="60" y="83"/>
                  </a:lnTo>
                  <a:lnTo>
                    <a:pt x="45" y="87"/>
                  </a:lnTo>
                  <a:lnTo>
                    <a:pt x="28" y="83"/>
                  </a:lnTo>
                  <a:lnTo>
                    <a:pt x="13" y="75"/>
                  </a:lnTo>
                  <a:lnTo>
                    <a:pt x="4" y="60"/>
                  </a:lnTo>
                  <a:lnTo>
                    <a:pt x="0" y="43"/>
                  </a:lnTo>
                  <a:close/>
                </a:path>
              </a:pathLst>
            </a:custGeom>
            <a:solidFill>
              <a:srgbClr val="1A1A1A"/>
            </a:solidFill>
            <a:ln w="3175">
              <a:solidFill>
                <a:srgbClr val="000000"/>
              </a:solidFill>
              <a:round/>
              <a:headEnd/>
              <a:tailEnd/>
            </a:ln>
          </p:spPr>
          <p:txBody>
            <a:bodyPr/>
            <a:lstStyle/>
            <a:p>
              <a:endParaRPr lang="en-US"/>
            </a:p>
          </p:txBody>
        </p:sp>
        <p:sp>
          <p:nvSpPr>
            <p:cNvPr id="69656" name="Freeform 9"/>
            <p:cNvSpPr>
              <a:spLocks/>
            </p:cNvSpPr>
            <p:nvPr/>
          </p:nvSpPr>
          <p:spPr bwMode="auto">
            <a:xfrm>
              <a:off x="1193" y="2975"/>
              <a:ext cx="87" cy="87"/>
            </a:xfrm>
            <a:custGeom>
              <a:avLst/>
              <a:gdLst>
                <a:gd name="T0" fmla="*/ 0 w 87"/>
                <a:gd name="T1" fmla="*/ 45 h 87"/>
                <a:gd name="T2" fmla="*/ 4 w 87"/>
                <a:gd name="T3" fmla="*/ 28 h 87"/>
                <a:gd name="T4" fmla="*/ 13 w 87"/>
                <a:gd name="T5" fmla="*/ 13 h 87"/>
                <a:gd name="T6" fmla="*/ 28 w 87"/>
                <a:gd name="T7" fmla="*/ 4 h 87"/>
                <a:gd name="T8" fmla="*/ 45 w 87"/>
                <a:gd name="T9" fmla="*/ 0 h 87"/>
                <a:gd name="T10" fmla="*/ 62 w 87"/>
                <a:gd name="T11" fmla="*/ 4 h 87"/>
                <a:gd name="T12" fmla="*/ 75 w 87"/>
                <a:gd name="T13" fmla="*/ 13 h 87"/>
                <a:gd name="T14" fmla="*/ 85 w 87"/>
                <a:gd name="T15" fmla="*/ 28 h 87"/>
                <a:gd name="T16" fmla="*/ 87 w 87"/>
                <a:gd name="T17" fmla="*/ 45 h 87"/>
                <a:gd name="T18" fmla="*/ 85 w 87"/>
                <a:gd name="T19" fmla="*/ 62 h 87"/>
                <a:gd name="T20" fmla="*/ 75 w 87"/>
                <a:gd name="T21" fmla="*/ 74 h 87"/>
                <a:gd name="T22" fmla="*/ 62 w 87"/>
                <a:gd name="T23" fmla="*/ 85 h 87"/>
                <a:gd name="T24" fmla="*/ 45 w 87"/>
                <a:gd name="T25" fmla="*/ 87 h 87"/>
                <a:gd name="T26" fmla="*/ 28 w 87"/>
                <a:gd name="T27" fmla="*/ 85 h 87"/>
                <a:gd name="T28" fmla="*/ 13 w 87"/>
                <a:gd name="T29" fmla="*/ 74 h 87"/>
                <a:gd name="T30" fmla="*/ 4 w 87"/>
                <a:gd name="T31" fmla="*/ 62 h 87"/>
                <a:gd name="T32" fmla="*/ 0 w 87"/>
                <a:gd name="T33" fmla="*/ 45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7"/>
                <a:gd name="T52" fmla="*/ 0 h 87"/>
                <a:gd name="T53" fmla="*/ 87 w 87"/>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7" h="87">
                  <a:moveTo>
                    <a:pt x="0" y="45"/>
                  </a:moveTo>
                  <a:lnTo>
                    <a:pt x="4" y="28"/>
                  </a:lnTo>
                  <a:lnTo>
                    <a:pt x="13" y="13"/>
                  </a:lnTo>
                  <a:lnTo>
                    <a:pt x="28" y="4"/>
                  </a:lnTo>
                  <a:lnTo>
                    <a:pt x="45" y="0"/>
                  </a:lnTo>
                  <a:lnTo>
                    <a:pt x="62" y="4"/>
                  </a:lnTo>
                  <a:lnTo>
                    <a:pt x="75" y="13"/>
                  </a:lnTo>
                  <a:lnTo>
                    <a:pt x="85" y="28"/>
                  </a:lnTo>
                  <a:lnTo>
                    <a:pt x="87" y="45"/>
                  </a:lnTo>
                  <a:lnTo>
                    <a:pt x="85" y="62"/>
                  </a:lnTo>
                  <a:lnTo>
                    <a:pt x="75" y="74"/>
                  </a:lnTo>
                  <a:lnTo>
                    <a:pt x="62" y="85"/>
                  </a:lnTo>
                  <a:lnTo>
                    <a:pt x="45" y="87"/>
                  </a:lnTo>
                  <a:lnTo>
                    <a:pt x="28" y="85"/>
                  </a:lnTo>
                  <a:lnTo>
                    <a:pt x="13" y="74"/>
                  </a:lnTo>
                  <a:lnTo>
                    <a:pt x="4" y="62"/>
                  </a:lnTo>
                  <a:lnTo>
                    <a:pt x="0" y="45"/>
                  </a:lnTo>
                  <a:close/>
                </a:path>
              </a:pathLst>
            </a:custGeom>
            <a:solidFill>
              <a:srgbClr val="1A1A1A"/>
            </a:solidFill>
            <a:ln w="3175">
              <a:solidFill>
                <a:srgbClr val="000000"/>
              </a:solidFill>
              <a:round/>
              <a:headEnd/>
              <a:tailEnd/>
            </a:ln>
          </p:spPr>
          <p:txBody>
            <a:bodyPr/>
            <a:lstStyle/>
            <a:p>
              <a:endParaRPr lang="en-US"/>
            </a:p>
          </p:txBody>
        </p:sp>
        <p:sp>
          <p:nvSpPr>
            <p:cNvPr id="69657" name="Freeform 10"/>
            <p:cNvSpPr>
              <a:spLocks/>
            </p:cNvSpPr>
            <p:nvPr/>
          </p:nvSpPr>
          <p:spPr bwMode="auto">
            <a:xfrm>
              <a:off x="383" y="1993"/>
              <a:ext cx="87" cy="87"/>
            </a:xfrm>
            <a:custGeom>
              <a:avLst/>
              <a:gdLst>
                <a:gd name="T0" fmla="*/ 0 w 87"/>
                <a:gd name="T1" fmla="*/ 45 h 87"/>
                <a:gd name="T2" fmla="*/ 4 w 87"/>
                <a:gd name="T3" fmla="*/ 28 h 87"/>
                <a:gd name="T4" fmla="*/ 13 w 87"/>
                <a:gd name="T5" fmla="*/ 13 h 87"/>
                <a:gd name="T6" fmla="*/ 28 w 87"/>
                <a:gd name="T7" fmla="*/ 4 h 87"/>
                <a:gd name="T8" fmla="*/ 45 w 87"/>
                <a:gd name="T9" fmla="*/ 0 h 87"/>
                <a:gd name="T10" fmla="*/ 62 w 87"/>
                <a:gd name="T11" fmla="*/ 4 h 87"/>
                <a:gd name="T12" fmla="*/ 74 w 87"/>
                <a:gd name="T13" fmla="*/ 13 h 87"/>
                <a:gd name="T14" fmla="*/ 85 w 87"/>
                <a:gd name="T15" fmla="*/ 28 h 87"/>
                <a:gd name="T16" fmla="*/ 87 w 87"/>
                <a:gd name="T17" fmla="*/ 45 h 87"/>
                <a:gd name="T18" fmla="*/ 85 w 87"/>
                <a:gd name="T19" fmla="*/ 62 h 87"/>
                <a:gd name="T20" fmla="*/ 74 w 87"/>
                <a:gd name="T21" fmla="*/ 74 h 87"/>
                <a:gd name="T22" fmla="*/ 62 w 87"/>
                <a:gd name="T23" fmla="*/ 85 h 87"/>
                <a:gd name="T24" fmla="*/ 45 w 87"/>
                <a:gd name="T25" fmla="*/ 87 h 87"/>
                <a:gd name="T26" fmla="*/ 28 w 87"/>
                <a:gd name="T27" fmla="*/ 85 h 87"/>
                <a:gd name="T28" fmla="*/ 13 w 87"/>
                <a:gd name="T29" fmla="*/ 74 h 87"/>
                <a:gd name="T30" fmla="*/ 4 w 87"/>
                <a:gd name="T31" fmla="*/ 62 h 87"/>
                <a:gd name="T32" fmla="*/ 0 w 87"/>
                <a:gd name="T33" fmla="*/ 45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7"/>
                <a:gd name="T52" fmla="*/ 0 h 87"/>
                <a:gd name="T53" fmla="*/ 87 w 87"/>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7" h="87">
                  <a:moveTo>
                    <a:pt x="0" y="45"/>
                  </a:moveTo>
                  <a:lnTo>
                    <a:pt x="4" y="28"/>
                  </a:lnTo>
                  <a:lnTo>
                    <a:pt x="13" y="13"/>
                  </a:lnTo>
                  <a:lnTo>
                    <a:pt x="28" y="4"/>
                  </a:lnTo>
                  <a:lnTo>
                    <a:pt x="45" y="0"/>
                  </a:lnTo>
                  <a:lnTo>
                    <a:pt x="62" y="4"/>
                  </a:lnTo>
                  <a:lnTo>
                    <a:pt x="74" y="13"/>
                  </a:lnTo>
                  <a:lnTo>
                    <a:pt x="85" y="28"/>
                  </a:lnTo>
                  <a:lnTo>
                    <a:pt x="87" y="45"/>
                  </a:lnTo>
                  <a:lnTo>
                    <a:pt x="85" y="62"/>
                  </a:lnTo>
                  <a:lnTo>
                    <a:pt x="74" y="74"/>
                  </a:lnTo>
                  <a:lnTo>
                    <a:pt x="62" y="85"/>
                  </a:lnTo>
                  <a:lnTo>
                    <a:pt x="45" y="87"/>
                  </a:lnTo>
                  <a:lnTo>
                    <a:pt x="28" y="85"/>
                  </a:lnTo>
                  <a:lnTo>
                    <a:pt x="13" y="74"/>
                  </a:lnTo>
                  <a:lnTo>
                    <a:pt x="4" y="62"/>
                  </a:lnTo>
                  <a:lnTo>
                    <a:pt x="0" y="45"/>
                  </a:lnTo>
                  <a:close/>
                </a:path>
              </a:pathLst>
            </a:custGeom>
            <a:solidFill>
              <a:srgbClr val="1A1A1A"/>
            </a:solidFill>
            <a:ln w="3175">
              <a:solidFill>
                <a:srgbClr val="000000"/>
              </a:solidFill>
              <a:round/>
              <a:headEnd/>
              <a:tailEnd/>
            </a:ln>
          </p:spPr>
          <p:txBody>
            <a:bodyPr/>
            <a:lstStyle/>
            <a:p>
              <a:endParaRPr lang="en-US"/>
            </a:p>
          </p:txBody>
        </p:sp>
        <p:sp>
          <p:nvSpPr>
            <p:cNvPr id="69658" name="Freeform 11"/>
            <p:cNvSpPr>
              <a:spLocks/>
            </p:cNvSpPr>
            <p:nvPr/>
          </p:nvSpPr>
          <p:spPr bwMode="auto">
            <a:xfrm>
              <a:off x="1544" y="2419"/>
              <a:ext cx="87" cy="87"/>
            </a:xfrm>
            <a:custGeom>
              <a:avLst/>
              <a:gdLst>
                <a:gd name="T0" fmla="*/ 0 w 87"/>
                <a:gd name="T1" fmla="*/ 45 h 87"/>
                <a:gd name="T2" fmla="*/ 4 w 87"/>
                <a:gd name="T3" fmla="*/ 28 h 87"/>
                <a:gd name="T4" fmla="*/ 13 w 87"/>
                <a:gd name="T5" fmla="*/ 13 h 87"/>
                <a:gd name="T6" fmla="*/ 28 w 87"/>
                <a:gd name="T7" fmla="*/ 5 h 87"/>
                <a:gd name="T8" fmla="*/ 42 w 87"/>
                <a:gd name="T9" fmla="*/ 0 h 87"/>
                <a:gd name="T10" fmla="*/ 59 w 87"/>
                <a:gd name="T11" fmla="*/ 5 h 87"/>
                <a:gd name="T12" fmla="*/ 74 w 87"/>
                <a:gd name="T13" fmla="*/ 13 h 87"/>
                <a:gd name="T14" fmla="*/ 83 w 87"/>
                <a:gd name="T15" fmla="*/ 28 h 87"/>
                <a:gd name="T16" fmla="*/ 87 w 87"/>
                <a:gd name="T17" fmla="*/ 45 h 87"/>
                <a:gd name="T18" fmla="*/ 83 w 87"/>
                <a:gd name="T19" fmla="*/ 62 h 87"/>
                <a:gd name="T20" fmla="*/ 74 w 87"/>
                <a:gd name="T21" fmla="*/ 75 h 87"/>
                <a:gd name="T22" fmla="*/ 59 w 87"/>
                <a:gd name="T23" fmla="*/ 85 h 87"/>
                <a:gd name="T24" fmla="*/ 42 w 87"/>
                <a:gd name="T25" fmla="*/ 87 h 87"/>
                <a:gd name="T26" fmla="*/ 28 w 87"/>
                <a:gd name="T27" fmla="*/ 85 h 87"/>
                <a:gd name="T28" fmla="*/ 13 w 87"/>
                <a:gd name="T29" fmla="*/ 75 h 87"/>
                <a:gd name="T30" fmla="*/ 4 w 87"/>
                <a:gd name="T31" fmla="*/ 62 h 87"/>
                <a:gd name="T32" fmla="*/ 0 w 87"/>
                <a:gd name="T33" fmla="*/ 45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7"/>
                <a:gd name="T52" fmla="*/ 0 h 87"/>
                <a:gd name="T53" fmla="*/ 87 w 87"/>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7" h="87">
                  <a:moveTo>
                    <a:pt x="0" y="45"/>
                  </a:moveTo>
                  <a:lnTo>
                    <a:pt x="4" y="28"/>
                  </a:lnTo>
                  <a:lnTo>
                    <a:pt x="13" y="13"/>
                  </a:lnTo>
                  <a:lnTo>
                    <a:pt x="28" y="5"/>
                  </a:lnTo>
                  <a:lnTo>
                    <a:pt x="42" y="0"/>
                  </a:lnTo>
                  <a:lnTo>
                    <a:pt x="59" y="5"/>
                  </a:lnTo>
                  <a:lnTo>
                    <a:pt x="74" y="13"/>
                  </a:lnTo>
                  <a:lnTo>
                    <a:pt x="83" y="28"/>
                  </a:lnTo>
                  <a:lnTo>
                    <a:pt x="87" y="45"/>
                  </a:lnTo>
                  <a:lnTo>
                    <a:pt x="83" y="62"/>
                  </a:lnTo>
                  <a:lnTo>
                    <a:pt x="74" y="75"/>
                  </a:lnTo>
                  <a:lnTo>
                    <a:pt x="59" y="85"/>
                  </a:lnTo>
                  <a:lnTo>
                    <a:pt x="42" y="87"/>
                  </a:lnTo>
                  <a:lnTo>
                    <a:pt x="28" y="85"/>
                  </a:lnTo>
                  <a:lnTo>
                    <a:pt x="13" y="75"/>
                  </a:lnTo>
                  <a:lnTo>
                    <a:pt x="4" y="62"/>
                  </a:lnTo>
                  <a:lnTo>
                    <a:pt x="0" y="45"/>
                  </a:lnTo>
                  <a:close/>
                </a:path>
              </a:pathLst>
            </a:custGeom>
            <a:solidFill>
              <a:srgbClr val="1A1A1A"/>
            </a:solidFill>
            <a:ln w="3175">
              <a:solidFill>
                <a:srgbClr val="000000"/>
              </a:solidFill>
              <a:round/>
              <a:headEnd/>
              <a:tailEnd/>
            </a:ln>
          </p:spPr>
          <p:txBody>
            <a:bodyPr/>
            <a:lstStyle/>
            <a:p>
              <a:endParaRPr lang="en-US"/>
            </a:p>
          </p:txBody>
        </p:sp>
        <p:sp>
          <p:nvSpPr>
            <p:cNvPr id="69659" name="Freeform 12"/>
            <p:cNvSpPr>
              <a:spLocks/>
            </p:cNvSpPr>
            <p:nvPr/>
          </p:nvSpPr>
          <p:spPr bwMode="auto">
            <a:xfrm>
              <a:off x="2018" y="2479"/>
              <a:ext cx="87" cy="87"/>
            </a:xfrm>
            <a:custGeom>
              <a:avLst/>
              <a:gdLst>
                <a:gd name="T0" fmla="*/ 0 w 87"/>
                <a:gd name="T1" fmla="*/ 42 h 87"/>
                <a:gd name="T2" fmla="*/ 4 w 87"/>
                <a:gd name="T3" fmla="*/ 25 h 87"/>
                <a:gd name="T4" fmla="*/ 13 w 87"/>
                <a:gd name="T5" fmla="*/ 13 h 87"/>
                <a:gd name="T6" fmla="*/ 28 w 87"/>
                <a:gd name="T7" fmla="*/ 2 h 87"/>
                <a:gd name="T8" fmla="*/ 45 w 87"/>
                <a:gd name="T9" fmla="*/ 0 h 87"/>
                <a:gd name="T10" fmla="*/ 62 w 87"/>
                <a:gd name="T11" fmla="*/ 2 h 87"/>
                <a:gd name="T12" fmla="*/ 74 w 87"/>
                <a:gd name="T13" fmla="*/ 13 h 87"/>
                <a:gd name="T14" fmla="*/ 85 w 87"/>
                <a:gd name="T15" fmla="*/ 25 h 87"/>
                <a:gd name="T16" fmla="*/ 87 w 87"/>
                <a:gd name="T17" fmla="*/ 42 h 87"/>
                <a:gd name="T18" fmla="*/ 85 w 87"/>
                <a:gd name="T19" fmla="*/ 59 h 87"/>
                <a:gd name="T20" fmla="*/ 74 w 87"/>
                <a:gd name="T21" fmla="*/ 74 h 87"/>
                <a:gd name="T22" fmla="*/ 62 w 87"/>
                <a:gd name="T23" fmla="*/ 83 h 87"/>
                <a:gd name="T24" fmla="*/ 45 w 87"/>
                <a:gd name="T25" fmla="*/ 87 h 87"/>
                <a:gd name="T26" fmla="*/ 28 w 87"/>
                <a:gd name="T27" fmla="*/ 83 h 87"/>
                <a:gd name="T28" fmla="*/ 13 w 87"/>
                <a:gd name="T29" fmla="*/ 74 h 87"/>
                <a:gd name="T30" fmla="*/ 4 w 87"/>
                <a:gd name="T31" fmla="*/ 59 h 87"/>
                <a:gd name="T32" fmla="*/ 0 w 87"/>
                <a:gd name="T33" fmla="*/ 42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7"/>
                <a:gd name="T52" fmla="*/ 0 h 87"/>
                <a:gd name="T53" fmla="*/ 87 w 87"/>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7" h="87">
                  <a:moveTo>
                    <a:pt x="0" y="42"/>
                  </a:moveTo>
                  <a:lnTo>
                    <a:pt x="4" y="25"/>
                  </a:lnTo>
                  <a:lnTo>
                    <a:pt x="13" y="13"/>
                  </a:lnTo>
                  <a:lnTo>
                    <a:pt x="28" y="2"/>
                  </a:lnTo>
                  <a:lnTo>
                    <a:pt x="45" y="0"/>
                  </a:lnTo>
                  <a:lnTo>
                    <a:pt x="62" y="2"/>
                  </a:lnTo>
                  <a:lnTo>
                    <a:pt x="74" y="13"/>
                  </a:lnTo>
                  <a:lnTo>
                    <a:pt x="85" y="25"/>
                  </a:lnTo>
                  <a:lnTo>
                    <a:pt x="87" y="42"/>
                  </a:lnTo>
                  <a:lnTo>
                    <a:pt x="85" y="59"/>
                  </a:lnTo>
                  <a:lnTo>
                    <a:pt x="74" y="74"/>
                  </a:lnTo>
                  <a:lnTo>
                    <a:pt x="62" y="83"/>
                  </a:lnTo>
                  <a:lnTo>
                    <a:pt x="45" y="87"/>
                  </a:lnTo>
                  <a:lnTo>
                    <a:pt x="28" y="83"/>
                  </a:lnTo>
                  <a:lnTo>
                    <a:pt x="13" y="74"/>
                  </a:lnTo>
                  <a:lnTo>
                    <a:pt x="4" y="59"/>
                  </a:lnTo>
                  <a:lnTo>
                    <a:pt x="0" y="42"/>
                  </a:lnTo>
                  <a:close/>
                </a:path>
              </a:pathLst>
            </a:custGeom>
            <a:solidFill>
              <a:srgbClr val="1A1A1A"/>
            </a:solidFill>
            <a:ln w="3175">
              <a:solidFill>
                <a:srgbClr val="000000"/>
              </a:solidFill>
              <a:round/>
              <a:headEnd/>
              <a:tailEnd/>
            </a:ln>
          </p:spPr>
          <p:txBody>
            <a:bodyPr/>
            <a:lstStyle/>
            <a:p>
              <a:endParaRPr lang="en-US"/>
            </a:p>
          </p:txBody>
        </p:sp>
        <p:sp>
          <p:nvSpPr>
            <p:cNvPr id="69660" name="Rectangle 13"/>
            <p:cNvSpPr>
              <a:spLocks noChangeArrowheads="1"/>
            </p:cNvSpPr>
            <p:nvPr/>
          </p:nvSpPr>
          <p:spPr bwMode="auto">
            <a:xfrm>
              <a:off x="1890" y="1437"/>
              <a:ext cx="84"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r>
                <a:rPr lang="en-US" altLang="en-US" sz="2100">
                  <a:solidFill>
                    <a:srgbClr val="000000"/>
                  </a:solidFill>
                  <a:latin typeface="Times New Roman" pitchFamily="18" charset="0"/>
                </a:rPr>
                <a:t>1</a:t>
              </a:r>
              <a:endParaRPr lang="en-US" altLang="en-US"/>
            </a:p>
          </p:txBody>
        </p:sp>
        <p:sp>
          <p:nvSpPr>
            <p:cNvPr id="69661" name="Rectangle 14"/>
            <p:cNvSpPr>
              <a:spLocks noChangeArrowheads="1"/>
            </p:cNvSpPr>
            <p:nvPr/>
          </p:nvSpPr>
          <p:spPr bwMode="auto">
            <a:xfrm>
              <a:off x="1089" y="2061"/>
              <a:ext cx="84"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r>
                <a:rPr lang="en-US" altLang="en-US" sz="2100">
                  <a:solidFill>
                    <a:srgbClr val="000000"/>
                  </a:solidFill>
                  <a:latin typeface="Times New Roman" pitchFamily="18" charset="0"/>
                </a:rPr>
                <a:t>2</a:t>
              </a:r>
              <a:endParaRPr lang="en-US" altLang="en-US"/>
            </a:p>
          </p:txBody>
        </p:sp>
        <p:sp>
          <p:nvSpPr>
            <p:cNvPr id="69662" name="Rectangle 15"/>
            <p:cNvSpPr>
              <a:spLocks noChangeArrowheads="1"/>
            </p:cNvSpPr>
            <p:nvPr/>
          </p:nvSpPr>
          <p:spPr bwMode="auto">
            <a:xfrm>
              <a:off x="1699" y="2373"/>
              <a:ext cx="84"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r>
                <a:rPr lang="en-US" altLang="en-US" sz="2100">
                  <a:solidFill>
                    <a:srgbClr val="000000"/>
                  </a:solidFill>
                  <a:latin typeface="Times New Roman" pitchFamily="18" charset="0"/>
                </a:rPr>
                <a:t>3</a:t>
              </a:r>
              <a:endParaRPr lang="en-US" altLang="en-US"/>
            </a:p>
          </p:txBody>
        </p:sp>
        <p:sp>
          <p:nvSpPr>
            <p:cNvPr id="69663" name="Rectangle 16"/>
            <p:cNvSpPr>
              <a:spLocks noChangeArrowheads="1"/>
            </p:cNvSpPr>
            <p:nvPr/>
          </p:nvSpPr>
          <p:spPr bwMode="auto">
            <a:xfrm>
              <a:off x="1319" y="2928"/>
              <a:ext cx="84"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r>
                <a:rPr lang="en-US" altLang="en-US" sz="2100">
                  <a:solidFill>
                    <a:srgbClr val="000000"/>
                  </a:solidFill>
                  <a:latin typeface="Times New Roman" pitchFamily="18" charset="0"/>
                </a:rPr>
                <a:t>4</a:t>
              </a:r>
              <a:endParaRPr lang="en-US" altLang="en-US"/>
            </a:p>
          </p:txBody>
        </p:sp>
        <p:sp>
          <p:nvSpPr>
            <p:cNvPr id="69664" name="Rectangle 17"/>
            <p:cNvSpPr>
              <a:spLocks noChangeArrowheads="1"/>
            </p:cNvSpPr>
            <p:nvPr/>
          </p:nvSpPr>
          <p:spPr bwMode="auto">
            <a:xfrm>
              <a:off x="517" y="1940"/>
              <a:ext cx="84"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r>
                <a:rPr lang="en-US" altLang="en-US" sz="2100">
                  <a:solidFill>
                    <a:srgbClr val="000000"/>
                  </a:solidFill>
                  <a:latin typeface="Times New Roman" pitchFamily="18" charset="0"/>
                </a:rPr>
                <a:t>5</a:t>
              </a:r>
              <a:endParaRPr lang="en-US" altLang="en-US"/>
            </a:p>
          </p:txBody>
        </p:sp>
        <p:sp>
          <p:nvSpPr>
            <p:cNvPr id="69665" name="Rectangle 18"/>
            <p:cNvSpPr>
              <a:spLocks noChangeArrowheads="1"/>
            </p:cNvSpPr>
            <p:nvPr/>
          </p:nvSpPr>
          <p:spPr bwMode="auto">
            <a:xfrm>
              <a:off x="2188" y="2428"/>
              <a:ext cx="84"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r>
                <a:rPr lang="en-US" altLang="en-US" sz="2100">
                  <a:solidFill>
                    <a:srgbClr val="000000"/>
                  </a:solidFill>
                  <a:latin typeface="Times New Roman" pitchFamily="18" charset="0"/>
                </a:rPr>
                <a:t>6</a:t>
              </a:r>
              <a:endParaRPr lang="en-US" altLang="en-US"/>
            </a:p>
          </p:txBody>
        </p:sp>
      </p:grpSp>
      <p:grpSp>
        <p:nvGrpSpPr>
          <p:cNvPr id="3" name="Group 19"/>
          <p:cNvGrpSpPr>
            <a:grpSpLocks/>
          </p:cNvGrpSpPr>
          <p:nvPr/>
        </p:nvGrpSpPr>
        <p:grpSpPr bwMode="auto">
          <a:xfrm>
            <a:off x="2509838" y="3208338"/>
            <a:ext cx="1401762" cy="890587"/>
            <a:chOff x="1465" y="2309"/>
            <a:chExt cx="883" cy="561"/>
          </a:xfrm>
        </p:grpSpPr>
        <p:sp>
          <p:nvSpPr>
            <p:cNvPr id="69652" name="Freeform 20"/>
            <p:cNvSpPr>
              <a:spLocks/>
            </p:cNvSpPr>
            <p:nvPr/>
          </p:nvSpPr>
          <p:spPr bwMode="auto">
            <a:xfrm>
              <a:off x="1465" y="2309"/>
              <a:ext cx="883" cy="369"/>
            </a:xfrm>
            <a:custGeom>
              <a:avLst/>
              <a:gdLst>
                <a:gd name="T0" fmla="*/ 442 w 883"/>
                <a:gd name="T1" fmla="*/ 0 h 369"/>
                <a:gd name="T2" fmla="*/ 502 w 883"/>
                <a:gd name="T3" fmla="*/ 2 h 369"/>
                <a:gd name="T4" fmla="*/ 562 w 883"/>
                <a:gd name="T5" fmla="*/ 7 h 369"/>
                <a:gd name="T6" fmla="*/ 619 w 883"/>
                <a:gd name="T7" fmla="*/ 15 h 369"/>
                <a:gd name="T8" fmla="*/ 672 w 883"/>
                <a:gd name="T9" fmla="*/ 28 h 369"/>
                <a:gd name="T10" fmla="*/ 721 w 883"/>
                <a:gd name="T11" fmla="*/ 43 h 369"/>
                <a:gd name="T12" fmla="*/ 766 w 883"/>
                <a:gd name="T13" fmla="*/ 60 h 369"/>
                <a:gd name="T14" fmla="*/ 804 w 883"/>
                <a:gd name="T15" fmla="*/ 79 h 369"/>
                <a:gd name="T16" fmla="*/ 836 w 883"/>
                <a:gd name="T17" fmla="*/ 100 h 369"/>
                <a:gd name="T18" fmla="*/ 859 w 883"/>
                <a:gd name="T19" fmla="*/ 123 h 369"/>
                <a:gd name="T20" fmla="*/ 876 w 883"/>
                <a:gd name="T21" fmla="*/ 147 h 369"/>
                <a:gd name="T22" fmla="*/ 883 w 883"/>
                <a:gd name="T23" fmla="*/ 172 h 369"/>
                <a:gd name="T24" fmla="*/ 883 w 883"/>
                <a:gd name="T25" fmla="*/ 197 h 369"/>
                <a:gd name="T26" fmla="*/ 876 w 883"/>
                <a:gd name="T27" fmla="*/ 223 h 369"/>
                <a:gd name="T28" fmla="*/ 859 w 883"/>
                <a:gd name="T29" fmla="*/ 246 h 369"/>
                <a:gd name="T30" fmla="*/ 836 w 883"/>
                <a:gd name="T31" fmla="*/ 270 h 369"/>
                <a:gd name="T32" fmla="*/ 804 w 883"/>
                <a:gd name="T33" fmla="*/ 291 h 369"/>
                <a:gd name="T34" fmla="*/ 766 w 883"/>
                <a:gd name="T35" fmla="*/ 310 h 369"/>
                <a:gd name="T36" fmla="*/ 721 w 883"/>
                <a:gd name="T37" fmla="*/ 327 h 369"/>
                <a:gd name="T38" fmla="*/ 672 w 883"/>
                <a:gd name="T39" fmla="*/ 342 h 369"/>
                <a:gd name="T40" fmla="*/ 619 w 883"/>
                <a:gd name="T41" fmla="*/ 354 h 369"/>
                <a:gd name="T42" fmla="*/ 562 w 883"/>
                <a:gd name="T43" fmla="*/ 363 h 369"/>
                <a:gd name="T44" fmla="*/ 502 w 883"/>
                <a:gd name="T45" fmla="*/ 367 h 369"/>
                <a:gd name="T46" fmla="*/ 442 w 883"/>
                <a:gd name="T47" fmla="*/ 369 h 369"/>
                <a:gd name="T48" fmla="*/ 381 w 883"/>
                <a:gd name="T49" fmla="*/ 367 h 369"/>
                <a:gd name="T50" fmla="*/ 323 w 883"/>
                <a:gd name="T51" fmla="*/ 363 h 369"/>
                <a:gd name="T52" fmla="*/ 266 w 883"/>
                <a:gd name="T53" fmla="*/ 354 h 369"/>
                <a:gd name="T54" fmla="*/ 213 w 883"/>
                <a:gd name="T55" fmla="*/ 342 h 369"/>
                <a:gd name="T56" fmla="*/ 162 w 883"/>
                <a:gd name="T57" fmla="*/ 327 h 369"/>
                <a:gd name="T58" fmla="*/ 119 w 883"/>
                <a:gd name="T59" fmla="*/ 310 h 369"/>
                <a:gd name="T60" fmla="*/ 81 w 883"/>
                <a:gd name="T61" fmla="*/ 291 h 369"/>
                <a:gd name="T62" fmla="*/ 49 w 883"/>
                <a:gd name="T63" fmla="*/ 270 h 369"/>
                <a:gd name="T64" fmla="*/ 26 w 883"/>
                <a:gd name="T65" fmla="*/ 246 h 369"/>
                <a:gd name="T66" fmla="*/ 9 w 883"/>
                <a:gd name="T67" fmla="*/ 223 h 369"/>
                <a:gd name="T68" fmla="*/ 0 w 883"/>
                <a:gd name="T69" fmla="*/ 197 h 369"/>
                <a:gd name="T70" fmla="*/ 0 w 883"/>
                <a:gd name="T71" fmla="*/ 172 h 369"/>
                <a:gd name="T72" fmla="*/ 9 w 883"/>
                <a:gd name="T73" fmla="*/ 147 h 369"/>
                <a:gd name="T74" fmla="*/ 26 w 883"/>
                <a:gd name="T75" fmla="*/ 123 h 369"/>
                <a:gd name="T76" fmla="*/ 49 w 883"/>
                <a:gd name="T77" fmla="*/ 100 h 369"/>
                <a:gd name="T78" fmla="*/ 81 w 883"/>
                <a:gd name="T79" fmla="*/ 79 h 369"/>
                <a:gd name="T80" fmla="*/ 119 w 883"/>
                <a:gd name="T81" fmla="*/ 60 h 369"/>
                <a:gd name="T82" fmla="*/ 162 w 883"/>
                <a:gd name="T83" fmla="*/ 43 h 369"/>
                <a:gd name="T84" fmla="*/ 213 w 883"/>
                <a:gd name="T85" fmla="*/ 28 h 369"/>
                <a:gd name="T86" fmla="*/ 266 w 883"/>
                <a:gd name="T87" fmla="*/ 15 h 369"/>
                <a:gd name="T88" fmla="*/ 323 w 883"/>
                <a:gd name="T89" fmla="*/ 7 h 369"/>
                <a:gd name="T90" fmla="*/ 381 w 883"/>
                <a:gd name="T91" fmla="*/ 2 h 369"/>
                <a:gd name="T92" fmla="*/ 442 w 883"/>
                <a:gd name="T93" fmla="*/ 0 h 369"/>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883"/>
                <a:gd name="T142" fmla="*/ 0 h 369"/>
                <a:gd name="T143" fmla="*/ 883 w 883"/>
                <a:gd name="T144" fmla="*/ 369 h 369"/>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883" h="369">
                  <a:moveTo>
                    <a:pt x="442" y="0"/>
                  </a:moveTo>
                  <a:lnTo>
                    <a:pt x="502" y="2"/>
                  </a:lnTo>
                  <a:lnTo>
                    <a:pt x="562" y="7"/>
                  </a:lnTo>
                  <a:lnTo>
                    <a:pt x="619" y="15"/>
                  </a:lnTo>
                  <a:lnTo>
                    <a:pt x="672" y="28"/>
                  </a:lnTo>
                  <a:lnTo>
                    <a:pt x="721" y="43"/>
                  </a:lnTo>
                  <a:lnTo>
                    <a:pt x="766" y="60"/>
                  </a:lnTo>
                  <a:lnTo>
                    <a:pt x="804" y="79"/>
                  </a:lnTo>
                  <a:lnTo>
                    <a:pt x="836" y="100"/>
                  </a:lnTo>
                  <a:lnTo>
                    <a:pt x="859" y="123"/>
                  </a:lnTo>
                  <a:lnTo>
                    <a:pt x="876" y="147"/>
                  </a:lnTo>
                  <a:lnTo>
                    <a:pt x="883" y="172"/>
                  </a:lnTo>
                  <a:lnTo>
                    <a:pt x="883" y="197"/>
                  </a:lnTo>
                  <a:lnTo>
                    <a:pt x="876" y="223"/>
                  </a:lnTo>
                  <a:lnTo>
                    <a:pt x="859" y="246"/>
                  </a:lnTo>
                  <a:lnTo>
                    <a:pt x="836" y="270"/>
                  </a:lnTo>
                  <a:lnTo>
                    <a:pt x="804" y="291"/>
                  </a:lnTo>
                  <a:lnTo>
                    <a:pt x="766" y="310"/>
                  </a:lnTo>
                  <a:lnTo>
                    <a:pt x="721" y="327"/>
                  </a:lnTo>
                  <a:lnTo>
                    <a:pt x="672" y="342"/>
                  </a:lnTo>
                  <a:lnTo>
                    <a:pt x="619" y="354"/>
                  </a:lnTo>
                  <a:lnTo>
                    <a:pt x="562" y="363"/>
                  </a:lnTo>
                  <a:lnTo>
                    <a:pt x="502" y="367"/>
                  </a:lnTo>
                  <a:lnTo>
                    <a:pt x="442" y="369"/>
                  </a:lnTo>
                  <a:lnTo>
                    <a:pt x="381" y="367"/>
                  </a:lnTo>
                  <a:lnTo>
                    <a:pt x="323" y="363"/>
                  </a:lnTo>
                  <a:lnTo>
                    <a:pt x="266" y="354"/>
                  </a:lnTo>
                  <a:lnTo>
                    <a:pt x="213" y="342"/>
                  </a:lnTo>
                  <a:lnTo>
                    <a:pt x="162" y="327"/>
                  </a:lnTo>
                  <a:lnTo>
                    <a:pt x="119" y="310"/>
                  </a:lnTo>
                  <a:lnTo>
                    <a:pt x="81" y="291"/>
                  </a:lnTo>
                  <a:lnTo>
                    <a:pt x="49" y="270"/>
                  </a:lnTo>
                  <a:lnTo>
                    <a:pt x="26" y="246"/>
                  </a:lnTo>
                  <a:lnTo>
                    <a:pt x="9" y="223"/>
                  </a:lnTo>
                  <a:lnTo>
                    <a:pt x="0" y="197"/>
                  </a:lnTo>
                  <a:lnTo>
                    <a:pt x="0" y="172"/>
                  </a:lnTo>
                  <a:lnTo>
                    <a:pt x="9" y="147"/>
                  </a:lnTo>
                  <a:lnTo>
                    <a:pt x="26" y="123"/>
                  </a:lnTo>
                  <a:lnTo>
                    <a:pt x="49" y="100"/>
                  </a:lnTo>
                  <a:lnTo>
                    <a:pt x="81" y="79"/>
                  </a:lnTo>
                  <a:lnTo>
                    <a:pt x="119" y="60"/>
                  </a:lnTo>
                  <a:lnTo>
                    <a:pt x="162" y="43"/>
                  </a:lnTo>
                  <a:lnTo>
                    <a:pt x="213" y="28"/>
                  </a:lnTo>
                  <a:lnTo>
                    <a:pt x="266" y="15"/>
                  </a:lnTo>
                  <a:lnTo>
                    <a:pt x="323" y="7"/>
                  </a:lnTo>
                  <a:lnTo>
                    <a:pt x="381" y="2"/>
                  </a:lnTo>
                  <a:lnTo>
                    <a:pt x="442" y="0"/>
                  </a:lnTo>
                </a:path>
              </a:pathLst>
            </a:custGeom>
            <a:noFill/>
            <a:ln w="31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9653" name="Rectangle 21"/>
            <p:cNvSpPr>
              <a:spLocks noChangeArrowheads="1"/>
            </p:cNvSpPr>
            <p:nvPr/>
          </p:nvSpPr>
          <p:spPr bwMode="auto">
            <a:xfrm>
              <a:off x="1831" y="2668"/>
              <a:ext cx="93"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r>
                <a:rPr lang="en-US" altLang="en-US" sz="2100">
                  <a:solidFill>
                    <a:srgbClr val="FF0000"/>
                  </a:solidFill>
                </a:rPr>
                <a:t>1</a:t>
              </a:r>
              <a:endParaRPr lang="en-US" altLang="en-US"/>
            </a:p>
          </p:txBody>
        </p:sp>
      </p:grpSp>
      <p:grpSp>
        <p:nvGrpSpPr>
          <p:cNvPr id="4" name="Group 22"/>
          <p:cNvGrpSpPr>
            <a:grpSpLocks/>
          </p:cNvGrpSpPr>
          <p:nvPr/>
        </p:nvGrpSpPr>
        <p:grpSpPr bwMode="auto">
          <a:xfrm>
            <a:off x="704850" y="2249488"/>
            <a:ext cx="1579563" cy="889000"/>
            <a:chOff x="328" y="1705"/>
            <a:chExt cx="995" cy="560"/>
          </a:xfrm>
        </p:grpSpPr>
        <p:sp>
          <p:nvSpPr>
            <p:cNvPr id="69650" name="Freeform 23"/>
            <p:cNvSpPr>
              <a:spLocks/>
            </p:cNvSpPr>
            <p:nvPr/>
          </p:nvSpPr>
          <p:spPr bwMode="auto">
            <a:xfrm>
              <a:off x="328" y="1881"/>
              <a:ext cx="995" cy="384"/>
            </a:xfrm>
            <a:custGeom>
              <a:avLst/>
              <a:gdLst>
                <a:gd name="T0" fmla="*/ 514 w 995"/>
                <a:gd name="T1" fmla="*/ 4 h 384"/>
                <a:gd name="T2" fmla="*/ 576 w 995"/>
                <a:gd name="T3" fmla="*/ 10 h 384"/>
                <a:gd name="T4" fmla="*/ 638 w 995"/>
                <a:gd name="T5" fmla="*/ 21 h 384"/>
                <a:gd name="T6" fmla="*/ 695 w 995"/>
                <a:gd name="T7" fmla="*/ 34 h 384"/>
                <a:gd name="T8" fmla="*/ 752 w 995"/>
                <a:gd name="T9" fmla="*/ 49 h 384"/>
                <a:gd name="T10" fmla="*/ 803 w 995"/>
                <a:gd name="T11" fmla="*/ 66 h 384"/>
                <a:gd name="T12" fmla="*/ 850 w 995"/>
                <a:gd name="T13" fmla="*/ 85 h 384"/>
                <a:gd name="T14" fmla="*/ 891 w 995"/>
                <a:gd name="T15" fmla="*/ 106 h 384"/>
                <a:gd name="T16" fmla="*/ 927 w 995"/>
                <a:gd name="T17" fmla="*/ 127 h 384"/>
                <a:gd name="T18" fmla="*/ 954 w 995"/>
                <a:gd name="T19" fmla="*/ 150 h 384"/>
                <a:gd name="T20" fmla="*/ 976 w 995"/>
                <a:gd name="T21" fmla="*/ 176 h 384"/>
                <a:gd name="T22" fmla="*/ 988 w 995"/>
                <a:gd name="T23" fmla="*/ 199 h 384"/>
                <a:gd name="T24" fmla="*/ 995 w 995"/>
                <a:gd name="T25" fmla="*/ 222 h 384"/>
                <a:gd name="T26" fmla="*/ 993 w 995"/>
                <a:gd name="T27" fmla="*/ 248 h 384"/>
                <a:gd name="T28" fmla="*/ 982 w 995"/>
                <a:gd name="T29" fmla="*/ 269 h 384"/>
                <a:gd name="T30" fmla="*/ 965 w 995"/>
                <a:gd name="T31" fmla="*/ 290 h 384"/>
                <a:gd name="T32" fmla="*/ 940 w 995"/>
                <a:gd name="T33" fmla="*/ 312 h 384"/>
                <a:gd name="T34" fmla="*/ 908 w 995"/>
                <a:gd name="T35" fmla="*/ 329 h 384"/>
                <a:gd name="T36" fmla="*/ 869 w 995"/>
                <a:gd name="T37" fmla="*/ 345 h 384"/>
                <a:gd name="T38" fmla="*/ 827 w 995"/>
                <a:gd name="T39" fmla="*/ 358 h 384"/>
                <a:gd name="T40" fmla="*/ 776 w 995"/>
                <a:gd name="T41" fmla="*/ 369 h 384"/>
                <a:gd name="T42" fmla="*/ 723 w 995"/>
                <a:gd name="T43" fmla="*/ 377 h 384"/>
                <a:gd name="T44" fmla="*/ 665 w 995"/>
                <a:gd name="T45" fmla="*/ 382 h 384"/>
                <a:gd name="T46" fmla="*/ 606 w 995"/>
                <a:gd name="T47" fmla="*/ 384 h 384"/>
                <a:gd name="T48" fmla="*/ 544 w 995"/>
                <a:gd name="T49" fmla="*/ 384 h 384"/>
                <a:gd name="T50" fmla="*/ 480 w 995"/>
                <a:gd name="T51" fmla="*/ 379 h 384"/>
                <a:gd name="T52" fmla="*/ 419 w 995"/>
                <a:gd name="T53" fmla="*/ 373 h 384"/>
                <a:gd name="T54" fmla="*/ 357 w 995"/>
                <a:gd name="T55" fmla="*/ 362 h 384"/>
                <a:gd name="T56" fmla="*/ 300 w 995"/>
                <a:gd name="T57" fmla="*/ 350 h 384"/>
                <a:gd name="T58" fmla="*/ 242 w 995"/>
                <a:gd name="T59" fmla="*/ 335 h 384"/>
                <a:gd name="T60" fmla="*/ 191 w 995"/>
                <a:gd name="T61" fmla="*/ 318 h 384"/>
                <a:gd name="T62" fmla="*/ 144 w 995"/>
                <a:gd name="T63" fmla="*/ 299 h 384"/>
                <a:gd name="T64" fmla="*/ 104 w 995"/>
                <a:gd name="T65" fmla="*/ 278 h 384"/>
                <a:gd name="T66" fmla="*/ 68 w 995"/>
                <a:gd name="T67" fmla="*/ 256 h 384"/>
                <a:gd name="T68" fmla="*/ 40 w 995"/>
                <a:gd name="T69" fmla="*/ 233 h 384"/>
                <a:gd name="T70" fmla="*/ 19 w 995"/>
                <a:gd name="T71" fmla="*/ 208 h 384"/>
                <a:gd name="T72" fmla="*/ 6 w 995"/>
                <a:gd name="T73" fmla="*/ 184 h 384"/>
                <a:gd name="T74" fmla="*/ 0 w 995"/>
                <a:gd name="T75" fmla="*/ 161 h 384"/>
                <a:gd name="T76" fmla="*/ 2 w 995"/>
                <a:gd name="T77" fmla="*/ 138 h 384"/>
                <a:gd name="T78" fmla="*/ 13 w 995"/>
                <a:gd name="T79" fmla="*/ 114 h 384"/>
                <a:gd name="T80" fmla="*/ 30 w 995"/>
                <a:gd name="T81" fmla="*/ 93 h 384"/>
                <a:gd name="T82" fmla="*/ 55 w 995"/>
                <a:gd name="T83" fmla="*/ 72 h 384"/>
                <a:gd name="T84" fmla="*/ 87 w 995"/>
                <a:gd name="T85" fmla="*/ 55 h 384"/>
                <a:gd name="T86" fmla="*/ 125 w 995"/>
                <a:gd name="T87" fmla="*/ 38 h 384"/>
                <a:gd name="T88" fmla="*/ 168 w 995"/>
                <a:gd name="T89" fmla="*/ 25 h 384"/>
                <a:gd name="T90" fmla="*/ 219 w 995"/>
                <a:gd name="T91" fmla="*/ 15 h 384"/>
                <a:gd name="T92" fmla="*/ 272 w 995"/>
                <a:gd name="T93" fmla="*/ 6 h 384"/>
                <a:gd name="T94" fmla="*/ 329 w 995"/>
                <a:gd name="T95" fmla="*/ 2 h 384"/>
                <a:gd name="T96" fmla="*/ 389 w 995"/>
                <a:gd name="T97" fmla="*/ 0 h 384"/>
                <a:gd name="T98" fmla="*/ 450 w 995"/>
                <a:gd name="T99" fmla="*/ 0 h 384"/>
                <a:gd name="T100" fmla="*/ 514 w 995"/>
                <a:gd name="T101" fmla="*/ 4 h 384"/>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995"/>
                <a:gd name="T154" fmla="*/ 0 h 384"/>
                <a:gd name="T155" fmla="*/ 995 w 995"/>
                <a:gd name="T156" fmla="*/ 384 h 384"/>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995" h="384">
                  <a:moveTo>
                    <a:pt x="514" y="4"/>
                  </a:moveTo>
                  <a:lnTo>
                    <a:pt x="576" y="10"/>
                  </a:lnTo>
                  <a:lnTo>
                    <a:pt x="638" y="21"/>
                  </a:lnTo>
                  <a:lnTo>
                    <a:pt x="695" y="34"/>
                  </a:lnTo>
                  <a:lnTo>
                    <a:pt x="752" y="49"/>
                  </a:lnTo>
                  <a:lnTo>
                    <a:pt x="803" y="66"/>
                  </a:lnTo>
                  <a:lnTo>
                    <a:pt x="850" y="85"/>
                  </a:lnTo>
                  <a:lnTo>
                    <a:pt x="891" y="106"/>
                  </a:lnTo>
                  <a:lnTo>
                    <a:pt x="927" y="127"/>
                  </a:lnTo>
                  <a:lnTo>
                    <a:pt x="954" y="150"/>
                  </a:lnTo>
                  <a:lnTo>
                    <a:pt x="976" y="176"/>
                  </a:lnTo>
                  <a:lnTo>
                    <a:pt x="988" y="199"/>
                  </a:lnTo>
                  <a:lnTo>
                    <a:pt x="995" y="222"/>
                  </a:lnTo>
                  <a:lnTo>
                    <a:pt x="993" y="248"/>
                  </a:lnTo>
                  <a:lnTo>
                    <a:pt x="982" y="269"/>
                  </a:lnTo>
                  <a:lnTo>
                    <a:pt x="965" y="290"/>
                  </a:lnTo>
                  <a:lnTo>
                    <a:pt x="940" y="312"/>
                  </a:lnTo>
                  <a:lnTo>
                    <a:pt x="908" y="329"/>
                  </a:lnTo>
                  <a:lnTo>
                    <a:pt x="869" y="345"/>
                  </a:lnTo>
                  <a:lnTo>
                    <a:pt x="827" y="358"/>
                  </a:lnTo>
                  <a:lnTo>
                    <a:pt x="776" y="369"/>
                  </a:lnTo>
                  <a:lnTo>
                    <a:pt x="723" y="377"/>
                  </a:lnTo>
                  <a:lnTo>
                    <a:pt x="665" y="382"/>
                  </a:lnTo>
                  <a:lnTo>
                    <a:pt x="606" y="384"/>
                  </a:lnTo>
                  <a:lnTo>
                    <a:pt x="544" y="384"/>
                  </a:lnTo>
                  <a:lnTo>
                    <a:pt x="480" y="379"/>
                  </a:lnTo>
                  <a:lnTo>
                    <a:pt x="419" y="373"/>
                  </a:lnTo>
                  <a:lnTo>
                    <a:pt x="357" y="362"/>
                  </a:lnTo>
                  <a:lnTo>
                    <a:pt x="300" y="350"/>
                  </a:lnTo>
                  <a:lnTo>
                    <a:pt x="242" y="335"/>
                  </a:lnTo>
                  <a:lnTo>
                    <a:pt x="191" y="318"/>
                  </a:lnTo>
                  <a:lnTo>
                    <a:pt x="144" y="299"/>
                  </a:lnTo>
                  <a:lnTo>
                    <a:pt x="104" y="278"/>
                  </a:lnTo>
                  <a:lnTo>
                    <a:pt x="68" y="256"/>
                  </a:lnTo>
                  <a:lnTo>
                    <a:pt x="40" y="233"/>
                  </a:lnTo>
                  <a:lnTo>
                    <a:pt x="19" y="208"/>
                  </a:lnTo>
                  <a:lnTo>
                    <a:pt x="6" y="184"/>
                  </a:lnTo>
                  <a:lnTo>
                    <a:pt x="0" y="161"/>
                  </a:lnTo>
                  <a:lnTo>
                    <a:pt x="2" y="138"/>
                  </a:lnTo>
                  <a:lnTo>
                    <a:pt x="13" y="114"/>
                  </a:lnTo>
                  <a:lnTo>
                    <a:pt x="30" y="93"/>
                  </a:lnTo>
                  <a:lnTo>
                    <a:pt x="55" y="72"/>
                  </a:lnTo>
                  <a:lnTo>
                    <a:pt x="87" y="55"/>
                  </a:lnTo>
                  <a:lnTo>
                    <a:pt x="125" y="38"/>
                  </a:lnTo>
                  <a:lnTo>
                    <a:pt x="168" y="25"/>
                  </a:lnTo>
                  <a:lnTo>
                    <a:pt x="219" y="15"/>
                  </a:lnTo>
                  <a:lnTo>
                    <a:pt x="272" y="6"/>
                  </a:lnTo>
                  <a:lnTo>
                    <a:pt x="329" y="2"/>
                  </a:lnTo>
                  <a:lnTo>
                    <a:pt x="389" y="0"/>
                  </a:lnTo>
                  <a:lnTo>
                    <a:pt x="450" y="0"/>
                  </a:lnTo>
                  <a:lnTo>
                    <a:pt x="514" y="4"/>
                  </a:lnTo>
                </a:path>
              </a:pathLst>
            </a:custGeom>
            <a:noFill/>
            <a:ln w="31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9651" name="Rectangle 24"/>
            <p:cNvSpPr>
              <a:spLocks noChangeArrowheads="1"/>
            </p:cNvSpPr>
            <p:nvPr/>
          </p:nvSpPr>
          <p:spPr bwMode="auto">
            <a:xfrm>
              <a:off x="853" y="1705"/>
              <a:ext cx="93"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r>
                <a:rPr lang="en-US" altLang="en-US" sz="2100">
                  <a:solidFill>
                    <a:srgbClr val="FF0000"/>
                  </a:solidFill>
                </a:rPr>
                <a:t>2</a:t>
              </a:r>
              <a:endParaRPr lang="en-US" altLang="en-US"/>
            </a:p>
          </p:txBody>
        </p:sp>
      </p:grpSp>
      <p:grpSp>
        <p:nvGrpSpPr>
          <p:cNvPr id="5" name="Group 25"/>
          <p:cNvGrpSpPr>
            <a:grpSpLocks/>
          </p:cNvGrpSpPr>
          <p:nvPr/>
        </p:nvGrpSpPr>
        <p:grpSpPr bwMode="auto">
          <a:xfrm>
            <a:off x="360363" y="1582738"/>
            <a:ext cx="3935412" cy="3487737"/>
            <a:chOff x="111" y="1285"/>
            <a:chExt cx="2479" cy="2197"/>
          </a:xfrm>
        </p:grpSpPr>
        <p:sp>
          <p:nvSpPr>
            <p:cNvPr id="69648" name="Rectangle 26"/>
            <p:cNvSpPr>
              <a:spLocks noChangeArrowheads="1"/>
            </p:cNvSpPr>
            <p:nvPr/>
          </p:nvSpPr>
          <p:spPr bwMode="auto">
            <a:xfrm>
              <a:off x="2484" y="1705"/>
              <a:ext cx="93"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r>
                <a:rPr lang="en-US" altLang="en-US" sz="2100">
                  <a:solidFill>
                    <a:srgbClr val="FF0000"/>
                  </a:solidFill>
                </a:rPr>
                <a:t>5</a:t>
              </a:r>
              <a:endParaRPr lang="en-US" altLang="en-US"/>
            </a:p>
          </p:txBody>
        </p:sp>
        <p:sp>
          <p:nvSpPr>
            <p:cNvPr id="69649" name="Freeform 27"/>
            <p:cNvSpPr>
              <a:spLocks/>
            </p:cNvSpPr>
            <p:nvPr/>
          </p:nvSpPr>
          <p:spPr bwMode="auto">
            <a:xfrm>
              <a:off x="111" y="1285"/>
              <a:ext cx="2479" cy="2197"/>
            </a:xfrm>
            <a:custGeom>
              <a:avLst/>
              <a:gdLst>
                <a:gd name="T0" fmla="*/ 1339 w 2479"/>
                <a:gd name="T1" fmla="*/ 2 h 2197"/>
                <a:gd name="T2" fmla="*/ 1541 w 2479"/>
                <a:gd name="T3" fmla="*/ 32 h 2197"/>
                <a:gd name="T4" fmla="*/ 1735 w 2479"/>
                <a:gd name="T5" fmla="*/ 91 h 2197"/>
                <a:gd name="T6" fmla="*/ 1916 w 2479"/>
                <a:gd name="T7" fmla="*/ 178 h 2197"/>
                <a:gd name="T8" fmla="*/ 2077 w 2479"/>
                <a:gd name="T9" fmla="*/ 288 h 2197"/>
                <a:gd name="T10" fmla="*/ 2215 w 2479"/>
                <a:gd name="T11" fmla="*/ 422 h 2197"/>
                <a:gd name="T12" fmla="*/ 2328 w 2479"/>
                <a:gd name="T13" fmla="*/ 572 h 2197"/>
                <a:gd name="T14" fmla="*/ 2411 w 2479"/>
                <a:gd name="T15" fmla="*/ 740 h 2197"/>
                <a:gd name="T16" fmla="*/ 2462 w 2479"/>
                <a:gd name="T17" fmla="*/ 916 h 2197"/>
                <a:gd name="T18" fmla="*/ 2479 w 2479"/>
                <a:gd name="T19" fmla="*/ 1096 h 2197"/>
                <a:gd name="T20" fmla="*/ 2462 w 2479"/>
                <a:gd name="T21" fmla="*/ 1277 h 2197"/>
                <a:gd name="T22" fmla="*/ 2411 w 2479"/>
                <a:gd name="T23" fmla="*/ 1453 h 2197"/>
                <a:gd name="T24" fmla="*/ 2330 w 2479"/>
                <a:gd name="T25" fmla="*/ 1620 h 2197"/>
                <a:gd name="T26" fmla="*/ 2217 w 2479"/>
                <a:gd name="T27" fmla="*/ 1771 h 2197"/>
                <a:gd name="T28" fmla="*/ 2079 w 2479"/>
                <a:gd name="T29" fmla="*/ 1904 h 2197"/>
                <a:gd name="T30" fmla="*/ 1918 w 2479"/>
                <a:gd name="T31" fmla="*/ 2017 h 2197"/>
                <a:gd name="T32" fmla="*/ 1739 w 2479"/>
                <a:gd name="T33" fmla="*/ 2104 h 2197"/>
                <a:gd name="T34" fmla="*/ 1546 w 2479"/>
                <a:gd name="T35" fmla="*/ 2163 h 2197"/>
                <a:gd name="T36" fmla="*/ 1344 w 2479"/>
                <a:gd name="T37" fmla="*/ 2193 h 2197"/>
                <a:gd name="T38" fmla="*/ 1139 w 2479"/>
                <a:gd name="T39" fmla="*/ 2193 h 2197"/>
                <a:gd name="T40" fmla="*/ 938 w 2479"/>
                <a:gd name="T41" fmla="*/ 2163 h 2197"/>
                <a:gd name="T42" fmla="*/ 744 w 2479"/>
                <a:gd name="T43" fmla="*/ 2106 h 2197"/>
                <a:gd name="T44" fmla="*/ 563 w 2479"/>
                <a:gd name="T45" fmla="*/ 2019 h 2197"/>
                <a:gd name="T46" fmla="*/ 402 w 2479"/>
                <a:gd name="T47" fmla="*/ 1909 h 2197"/>
                <a:gd name="T48" fmla="*/ 264 w 2479"/>
                <a:gd name="T49" fmla="*/ 1775 h 2197"/>
                <a:gd name="T50" fmla="*/ 151 w 2479"/>
                <a:gd name="T51" fmla="*/ 1622 h 2197"/>
                <a:gd name="T52" fmla="*/ 68 w 2479"/>
                <a:gd name="T53" fmla="*/ 1457 h 2197"/>
                <a:gd name="T54" fmla="*/ 17 w 2479"/>
                <a:gd name="T55" fmla="*/ 1281 h 2197"/>
                <a:gd name="T56" fmla="*/ 0 w 2479"/>
                <a:gd name="T57" fmla="*/ 1101 h 2197"/>
                <a:gd name="T58" fmla="*/ 17 w 2479"/>
                <a:gd name="T59" fmla="*/ 920 h 2197"/>
                <a:gd name="T60" fmla="*/ 68 w 2479"/>
                <a:gd name="T61" fmla="*/ 744 h 2197"/>
                <a:gd name="T62" fmla="*/ 149 w 2479"/>
                <a:gd name="T63" fmla="*/ 577 h 2197"/>
                <a:gd name="T64" fmla="*/ 261 w 2479"/>
                <a:gd name="T65" fmla="*/ 424 h 2197"/>
                <a:gd name="T66" fmla="*/ 400 w 2479"/>
                <a:gd name="T67" fmla="*/ 290 h 2197"/>
                <a:gd name="T68" fmla="*/ 559 w 2479"/>
                <a:gd name="T69" fmla="*/ 180 h 2197"/>
                <a:gd name="T70" fmla="*/ 740 w 2479"/>
                <a:gd name="T71" fmla="*/ 93 h 2197"/>
                <a:gd name="T72" fmla="*/ 933 w 2479"/>
                <a:gd name="T73" fmla="*/ 34 h 2197"/>
                <a:gd name="T74" fmla="*/ 1135 w 2479"/>
                <a:gd name="T75" fmla="*/ 4 h 2197"/>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479"/>
                <a:gd name="T115" fmla="*/ 0 h 2197"/>
                <a:gd name="T116" fmla="*/ 2479 w 2479"/>
                <a:gd name="T117" fmla="*/ 2197 h 2197"/>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479" h="2197">
                  <a:moveTo>
                    <a:pt x="1237" y="0"/>
                  </a:moveTo>
                  <a:lnTo>
                    <a:pt x="1339" y="2"/>
                  </a:lnTo>
                  <a:lnTo>
                    <a:pt x="1441" y="15"/>
                  </a:lnTo>
                  <a:lnTo>
                    <a:pt x="1541" y="32"/>
                  </a:lnTo>
                  <a:lnTo>
                    <a:pt x="1639" y="59"/>
                  </a:lnTo>
                  <a:lnTo>
                    <a:pt x="1735" y="91"/>
                  </a:lnTo>
                  <a:lnTo>
                    <a:pt x="1826" y="131"/>
                  </a:lnTo>
                  <a:lnTo>
                    <a:pt x="1916" y="178"/>
                  </a:lnTo>
                  <a:lnTo>
                    <a:pt x="1998" y="229"/>
                  </a:lnTo>
                  <a:lnTo>
                    <a:pt x="2077" y="288"/>
                  </a:lnTo>
                  <a:lnTo>
                    <a:pt x="2149" y="352"/>
                  </a:lnTo>
                  <a:lnTo>
                    <a:pt x="2215" y="422"/>
                  </a:lnTo>
                  <a:lnTo>
                    <a:pt x="2275" y="496"/>
                  </a:lnTo>
                  <a:lnTo>
                    <a:pt x="2328" y="572"/>
                  </a:lnTo>
                  <a:lnTo>
                    <a:pt x="2373" y="655"/>
                  </a:lnTo>
                  <a:lnTo>
                    <a:pt x="2411" y="740"/>
                  </a:lnTo>
                  <a:lnTo>
                    <a:pt x="2441" y="827"/>
                  </a:lnTo>
                  <a:lnTo>
                    <a:pt x="2462" y="916"/>
                  </a:lnTo>
                  <a:lnTo>
                    <a:pt x="2475" y="1005"/>
                  </a:lnTo>
                  <a:lnTo>
                    <a:pt x="2479" y="1096"/>
                  </a:lnTo>
                  <a:lnTo>
                    <a:pt x="2475" y="1188"/>
                  </a:lnTo>
                  <a:lnTo>
                    <a:pt x="2462" y="1277"/>
                  </a:lnTo>
                  <a:lnTo>
                    <a:pt x="2441" y="1366"/>
                  </a:lnTo>
                  <a:lnTo>
                    <a:pt x="2411" y="1453"/>
                  </a:lnTo>
                  <a:lnTo>
                    <a:pt x="2375" y="1537"/>
                  </a:lnTo>
                  <a:lnTo>
                    <a:pt x="2330" y="1620"/>
                  </a:lnTo>
                  <a:lnTo>
                    <a:pt x="2277" y="1697"/>
                  </a:lnTo>
                  <a:lnTo>
                    <a:pt x="2217" y="1771"/>
                  </a:lnTo>
                  <a:lnTo>
                    <a:pt x="2152" y="1841"/>
                  </a:lnTo>
                  <a:lnTo>
                    <a:pt x="2079" y="1904"/>
                  </a:lnTo>
                  <a:lnTo>
                    <a:pt x="2003" y="1964"/>
                  </a:lnTo>
                  <a:lnTo>
                    <a:pt x="1918" y="2017"/>
                  </a:lnTo>
                  <a:lnTo>
                    <a:pt x="1830" y="2063"/>
                  </a:lnTo>
                  <a:lnTo>
                    <a:pt x="1739" y="2104"/>
                  </a:lnTo>
                  <a:lnTo>
                    <a:pt x="1643" y="2136"/>
                  </a:lnTo>
                  <a:lnTo>
                    <a:pt x="1546" y="2163"/>
                  </a:lnTo>
                  <a:lnTo>
                    <a:pt x="1446" y="2182"/>
                  </a:lnTo>
                  <a:lnTo>
                    <a:pt x="1344" y="2193"/>
                  </a:lnTo>
                  <a:lnTo>
                    <a:pt x="1242" y="2197"/>
                  </a:lnTo>
                  <a:lnTo>
                    <a:pt x="1139" y="2193"/>
                  </a:lnTo>
                  <a:lnTo>
                    <a:pt x="1037" y="2182"/>
                  </a:lnTo>
                  <a:lnTo>
                    <a:pt x="938" y="2163"/>
                  </a:lnTo>
                  <a:lnTo>
                    <a:pt x="840" y="2138"/>
                  </a:lnTo>
                  <a:lnTo>
                    <a:pt x="744" y="2106"/>
                  </a:lnTo>
                  <a:lnTo>
                    <a:pt x="650" y="2066"/>
                  </a:lnTo>
                  <a:lnTo>
                    <a:pt x="563" y="2019"/>
                  </a:lnTo>
                  <a:lnTo>
                    <a:pt x="480" y="1966"/>
                  </a:lnTo>
                  <a:lnTo>
                    <a:pt x="402" y="1909"/>
                  </a:lnTo>
                  <a:lnTo>
                    <a:pt x="329" y="1843"/>
                  </a:lnTo>
                  <a:lnTo>
                    <a:pt x="264" y="1775"/>
                  </a:lnTo>
                  <a:lnTo>
                    <a:pt x="204" y="1701"/>
                  </a:lnTo>
                  <a:lnTo>
                    <a:pt x="151" y="1622"/>
                  </a:lnTo>
                  <a:lnTo>
                    <a:pt x="106" y="1542"/>
                  </a:lnTo>
                  <a:lnTo>
                    <a:pt x="68" y="1457"/>
                  </a:lnTo>
                  <a:lnTo>
                    <a:pt x="38" y="1370"/>
                  </a:lnTo>
                  <a:lnTo>
                    <a:pt x="17" y="1281"/>
                  </a:lnTo>
                  <a:lnTo>
                    <a:pt x="4" y="1192"/>
                  </a:lnTo>
                  <a:lnTo>
                    <a:pt x="0" y="1101"/>
                  </a:lnTo>
                  <a:lnTo>
                    <a:pt x="4" y="1009"/>
                  </a:lnTo>
                  <a:lnTo>
                    <a:pt x="17" y="920"/>
                  </a:lnTo>
                  <a:lnTo>
                    <a:pt x="38" y="831"/>
                  </a:lnTo>
                  <a:lnTo>
                    <a:pt x="68" y="744"/>
                  </a:lnTo>
                  <a:lnTo>
                    <a:pt x="104" y="659"/>
                  </a:lnTo>
                  <a:lnTo>
                    <a:pt x="149" y="577"/>
                  </a:lnTo>
                  <a:lnTo>
                    <a:pt x="202" y="498"/>
                  </a:lnTo>
                  <a:lnTo>
                    <a:pt x="261" y="424"/>
                  </a:lnTo>
                  <a:lnTo>
                    <a:pt x="327" y="356"/>
                  </a:lnTo>
                  <a:lnTo>
                    <a:pt x="400" y="290"/>
                  </a:lnTo>
                  <a:lnTo>
                    <a:pt x="476" y="233"/>
                  </a:lnTo>
                  <a:lnTo>
                    <a:pt x="559" y="180"/>
                  </a:lnTo>
                  <a:lnTo>
                    <a:pt x="648" y="133"/>
                  </a:lnTo>
                  <a:lnTo>
                    <a:pt x="740" y="93"/>
                  </a:lnTo>
                  <a:lnTo>
                    <a:pt x="835" y="59"/>
                  </a:lnTo>
                  <a:lnTo>
                    <a:pt x="933" y="34"/>
                  </a:lnTo>
                  <a:lnTo>
                    <a:pt x="1033" y="15"/>
                  </a:lnTo>
                  <a:lnTo>
                    <a:pt x="1135" y="4"/>
                  </a:lnTo>
                  <a:lnTo>
                    <a:pt x="1237" y="0"/>
                  </a:lnTo>
                </a:path>
              </a:pathLst>
            </a:custGeom>
            <a:noFill/>
            <a:ln w="31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6" name="Group 28"/>
          <p:cNvGrpSpPr>
            <a:grpSpLocks/>
          </p:cNvGrpSpPr>
          <p:nvPr/>
        </p:nvGrpSpPr>
        <p:grpSpPr bwMode="auto">
          <a:xfrm>
            <a:off x="1882775" y="2982913"/>
            <a:ext cx="2160588" cy="1652587"/>
            <a:chOff x="1070" y="2167"/>
            <a:chExt cx="1361" cy="1041"/>
          </a:xfrm>
        </p:grpSpPr>
        <p:sp>
          <p:nvSpPr>
            <p:cNvPr id="69646" name="Rectangle 29"/>
            <p:cNvSpPr>
              <a:spLocks noChangeArrowheads="1"/>
            </p:cNvSpPr>
            <p:nvPr/>
          </p:nvSpPr>
          <p:spPr bwMode="auto">
            <a:xfrm>
              <a:off x="1070" y="2560"/>
              <a:ext cx="93"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r>
                <a:rPr lang="en-US" altLang="en-US" sz="2100">
                  <a:solidFill>
                    <a:srgbClr val="FF0000"/>
                  </a:solidFill>
                </a:rPr>
                <a:t>3</a:t>
              </a:r>
              <a:endParaRPr lang="en-US" altLang="en-US"/>
            </a:p>
          </p:txBody>
        </p:sp>
        <p:sp>
          <p:nvSpPr>
            <p:cNvPr id="69647" name="Freeform 30"/>
            <p:cNvSpPr>
              <a:spLocks/>
            </p:cNvSpPr>
            <p:nvPr/>
          </p:nvSpPr>
          <p:spPr bwMode="auto">
            <a:xfrm>
              <a:off x="1114" y="2167"/>
              <a:ext cx="1317" cy="1041"/>
            </a:xfrm>
            <a:custGeom>
              <a:avLst/>
              <a:gdLst>
                <a:gd name="T0" fmla="*/ 441 w 1317"/>
                <a:gd name="T1" fmla="*/ 174 h 1041"/>
                <a:gd name="T2" fmla="*/ 506 w 1317"/>
                <a:gd name="T3" fmla="*/ 134 h 1041"/>
                <a:gd name="T4" fmla="*/ 574 w 1317"/>
                <a:gd name="T5" fmla="*/ 100 h 1041"/>
                <a:gd name="T6" fmla="*/ 643 w 1317"/>
                <a:gd name="T7" fmla="*/ 70 h 1041"/>
                <a:gd name="T8" fmla="*/ 711 w 1317"/>
                <a:gd name="T9" fmla="*/ 47 h 1041"/>
                <a:gd name="T10" fmla="*/ 781 w 1317"/>
                <a:gd name="T11" fmla="*/ 26 h 1041"/>
                <a:gd name="T12" fmla="*/ 847 w 1317"/>
                <a:gd name="T13" fmla="*/ 13 h 1041"/>
                <a:gd name="T14" fmla="*/ 910 w 1317"/>
                <a:gd name="T15" fmla="*/ 4 h 1041"/>
                <a:gd name="T16" fmla="*/ 974 w 1317"/>
                <a:gd name="T17" fmla="*/ 0 h 1041"/>
                <a:gd name="T18" fmla="*/ 1032 w 1317"/>
                <a:gd name="T19" fmla="*/ 4 h 1041"/>
                <a:gd name="T20" fmla="*/ 1087 w 1317"/>
                <a:gd name="T21" fmla="*/ 13 h 1041"/>
                <a:gd name="T22" fmla="*/ 1136 w 1317"/>
                <a:gd name="T23" fmla="*/ 26 h 1041"/>
                <a:gd name="T24" fmla="*/ 1180 w 1317"/>
                <a:gd name="T25" fmla="*/ 45 h 1041"/>
                <a:gd name="T26" fmla="*/ 1219 w 1317"/>
                <a:gd name="T27" fmla="*/ 70 h 1041"/>
                <a:gd name="T28" fmla="*/ 1253 w 1317"/>
                <a:gd name="T29" fmla="*/ 100 h 1041"/>
                <a:gd name="T30" fmla="*/ 1278 w 1317"/>
                <a:gd name="T31" fmla="*/ 134 h 1041"/>
                <a:gd name="T32" fmla="*/ 1297 w 1317"/>
                <a:gd name="T33" fmla="*/ 172 h 1041"/>
                <a:gd name="T34" fmla="*/ 1310 w 1317"/>
                <a:gd name="T35" fmla="*/ 214 h 1041"/>
                <a:gd name="T36" fmla="*/ 1317 w 1317"/>
                <a:gd name="T37" fmla="*/ 261 h 1041"/>
                <a:gd name="T38" fmla="*/ 1314 w 1317"/>
                <a:gd name="T39" fmla="*/ 310 h 1041"/>
                <a:gd name="T40" fmla="*/ 1304 w 1317"/>
                <a:gd name="T41" fmla="*/ 359 h 1041"/>
                <a:gd name="T42" fmla="*/ 1289 w 1317"/>
                <a:gd name="T43" fmla="*/ 412 h 1041"/>
                <a:gd name="T44" fmla="*/ 1265 w 1317"/>
                <a:gd name="T45" fmla="*/ 467 h 1041"/>
                <a:gd name="T46" fmla="*/ 1236 w 1317"/>
                <a:gd name="T47" fmla="*/ 520 h 1041"/>
                <a:gd name="T48" fmla="*/ 1200 w 1317"/>
                <a:gd name="T49" fmla="*/ 575 h 1041"/>
                <a:gd name="T50" fmla="*/ 1157 w 1317"/>
                <a:gd name="T51" fmla="*/ 628 h 1041"/>
                <a:gd name="T52" fmla="*/ 1110 w 1317"/>
                <a:gd name="T53" fmla="*/ 681 h 1041"/>
                <a:gd name="T54" fmla="*/ 1057 w 1317"/>
                <a:gd name="T55" fmla="*/ 732 h 1041"/>
                <a:gd name="T56" fmla="*/ 1000 w 1317"/>
                <a:gd name="T57" fmla="*/ 781 h 1041"/>
                <a:gd name="T58" fmla="*/ 940 w 1317"/>
                <a:gd name="T59" fmla="*/ 825 h 1041"/>
                <a:gd name="T60" fmla="*/ 876 w 1317"/>
                <a:gd name="T61" fmla="*/ 868 h 1041"/>
                <a:gd name="T62" fmla="*/ 810 w 1317"/>
                <a:gd name="T63" fmla="*/ 908 h 1041"/>
                <a:gd name="T64" fmla="*/ 742 w 1317"/>
                <a:gd name="T65" fmla="*/ 942 h 1041"/>
                <a:gd name="T66" fmla="*/ 674 w 1317"/>
                <a:gd name="T67" fmla="*/ 971 h 1041"/>
                <a:gd name="T68" fmla="*/ 604 w 1317"/>
                <a:gd name="T69" fmla="*/ 995 h 1041"/>
                <a:gd name="T70" fmla="*/ 536 w 1317"/>
                <a:gd name="T71" fmla="*/ 1016 h 1041"/>
                <a:gd name="T72" fmla="*/ 470 w 1317"/>
                <a:gd name="T73" fmla="*/ 1029 h 1041"/>
                <a:gd name="T74" fmla="*/ 404 w 1317"/>
                <a:gd name="T75" fmla="*/ 1037 h 1041"/>
                <a:gd name="T76" fmla="*/ 343 w 1317"/>
                <a:gd name="T77" fmla="*/ 1041 h 1041"/>
                <a:gd name="T78" fmla="*/ 283 w 1317"/>
                <a:gd name="T79" fmla="*/ 1037 h 1041"/>
                <a:gd name="T80" fmla="*/ 230 w 1317"/>
                <a:gd name="T81" fmla="*/ 1029 h 1041"/>
                <a:gd name="T82" fmla="*/ 179 w 1317"/>
                <a:gd name="T83" fmla="*/ 1016 h 1041"/>
                <a:gd name="T84" fmla="*/ 134 w 1317"/>
                <a:gd name="T85" fmla="*/ 997 h 1041"/>
                <a:gd name="T86" fmla="*/ 96 w 1317"/>
                <a:gd name="T87" fmla="*/ 971 h 1041"/>
                <a:gd name="T88" fmla="*/ 64 w 1317"/>
                <a:gd name="T89" fmla="*/ 942 h 1041"/>
                <a:gd name="T90" fmla="*/ 37 w 1317"/>
                <a:gd name="T91" fmla="*/ 908 h 1041"/>
                <a:gd name="T92" fmla="*/ 17 w 1317"/>
                <a:gd name="T93" fmla="*/ 870 h 1041"/>
                <a:gd name="T94" fmla="*/ 7 w 1317"/>
                <a:gd name="T95" fmla="*/ 827 h 1041"/>
                <a:gd name="T96" fmla="*/ 0 w 1317"/>
                <a:gd name="T97" fmla="*/ 781 h 1041"/>
                <a:gd name="T98" fmla="*/ 3 w 1317"/>
                <a:gd name="T99" fmla="*/ 732 h 1041"/>
                <a:gd name="T100" fmla="*/ 11 w 1317"/>
                <a:gd name="T101" fmla="*/ 681 h 1041"/>
                <a:gd name="T102" fmla="*/ 28 w 1317"/>
                <a:gd name="T103" fmla="*/ 630 h 1041"/>
                <a:gd name="T104" fmla="*/ 51 w 1317"/>
                <a:gd name="T105" fmla="*/ 575 h 1041"/>
                <a:gd name="T106" fmla="*/ 81 w 1317"/>
                <a:gd name="T107" fmla="*/ 522 h 1041"/>
                <a:gd name="T108" fmla="*/ 117 w 1317"/>
                <a:gd name="T109" fmla="*/ 467 h 1041"/>
                <a:gd name="T110" fmla="*/ 160 w 1317"/>
                <a:gd name="T111" fmla="*/ 414 h 1041"/>
                <a:gd name="T112" fmla="*/ 207 w 1317"/>
                <a:gd name="T113" fmla="*/ 361 h 1041"/>
                <a:gd name="T114" fmla="*/ 260 w 1317"/>
                <a:gd name="T115" fmla="*/ 310 h 1041"/>
                <a:gd name="T116" fmla="*/ 315 w 1317"/>
                <a:gd name="T117" fmla="*/ 261 h 1041"/>
                <a:gd name="T118" fmla="*/ 377 w 1317"/>
                <a:gd name="T119" fmla="*/ 216 h 1041"/>
                <a:gd name="T120" fmla="*/ 441 w 1317"/>
                <a:gd name="T121" fmla="*/ 174 h 1041"/>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317"/>
                <a:gd name="T184" fmla="*/ 0 h 1041"/>
                <a:gd name="T185" fmla="*/ 1317 w 1317"/>
                <a:gd name="T186" fmla="*/ 1041 h 1041"/>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317" h="1041">
                  <a:moveTo>
                    <a:pt x="441" y="174"/>
                  </a:moveTo>
                  <a:lnTo>
                    <a:pt x="506" y="134"/>
                  </a:lnTo>
                  <a:lnTo>
                    <a:pt x="574" y="100"/>
                  </a:lnTo>
                  <a:lnTo>
                    <a:pt x="643" y="70"/>
                  </a:lnTo>
                  <a:lnTo>
                    <a:pt x="711" y="47"/>
                  </a:lnTo>
                  <a:lnTo>
                    <a:pt x="781" y="26"/>
                  </a:lnTo>
                  <a:lnTo>
                    <a:pt x="847" y="13"/>
                  </a:lnTo>
                  <a:lnTo>
                    <a:pt x="910" y="4"/>
                  </a:lnTo>
                  <a:lnTo>
                    <a:pt x="974" y="0"/>
                  </a:lnTo>
                  <a:lnTo>
                    <a:pt x="1032" y="4"/>
                  </a:lnTo>
                  <a:lnTo>
                    <a:pt x="1087" y="13"/>
                  </a:lnTo>
                  <a:lnTo>
                    <a:pt x="1136" y="26"/>
                  </a:lnTo>
                  <a:lnTo>
                    <a:pt x="1180" y="45"/>
                  </a:lnTo>
                  <a:lnTo>
                    <a:pt x="1219" y="70"/>
                  </a:lnTo>
                  <a:lnTo>
                    <a:pt x="1253" y="100"/>
                  </a:lnTo>
                  <a:lnTo>
                    <a:pt x="1278" y="134"/>
                  </a:lnTo>
                  <a:lnTo>
                    <a:pt x="1297" y="172"/>
                  </a:lnTo>
                  <a:lnTo>
                    <a:pt x="1310" y="214"/>
                  </a:lnTo>
                  <a:lnTo>
                    <a:pt x="1317" y="261"/>
                  </a:lnTo>
                  <a:lnTo>
                    <a:pt x="1314" y="310"/>
                  </a:lnTo>
                  <a:lnTo>
                    <a:pt x="1304" y="359"/>
                  </a:lnTo>
                  <a:lnTo>
                    <a:pt x="1289" y="412"/>
                  </a:lnTo>
                  <a:lnTo>
                    <a:pt x="1265" y="467"/>
                  </a:lnTo>
                  <a:lnTo>
                    <a:pt x="1236" y="520"/>
                  </a:lnTo>
                  <a:lnTo>
                    <a:pt x="1200" y="575"/>
                  </a:lnTo>
                  <a:lnTo>
                    <a:pt x="1157" y="628"/>
                  </a:lnTo>
                  <a:lnTo>
                    <a:pt x="1110" y="681"/>
                  </a:lnTo>
                  <a:lnTo>
                    <a:pt x="1057" y="732"/>
                  </a:lnTo>
                  <a:lnTo>
                    <a:pt x="1000" y="781"/>
                  </a:lnTo>
                  <a:lnTo>
                    <a:pt x="940" y="825"/>
                  </a:lnTo>
                  <a:lnTo>
                    <a:pt x="876" y="868"/>
                  </a:lnTo>
                  <a:lnTo>
                    <a:pt x="810" y="908"/>
                  </a:lnTo>
                  <a:lnTo>
                    <a:pt x="742" y="942"/>
                  </a:lnTo>
                  <a:lnTo>
                    <a:pt x="674" y="971"/>
                  </a:lnTo>
                  <a:lnTo>
                    <a:pt x="604" y="995"/>
                  </a:lnTo>
                  <a:lnTo>
                    <a:pt x="536" y="1016"/>
                  </a:lnTo>
                  <a:lnTo>
                    <a:pt x="470" y="1029"/>
                  </a:lnTo>
                  <a:lnTo>
                    <a:pt x="404" y="1037"/>
                  </a:lnTo>
                  <a:lnTo>
                    <a:pt x="343" y="1041"/>
                  </a:lnTo>
                  <a:lnTo>
                    <a:pt x="283" y="1037"/>
                  </a:lnTo>
                  <a:lnTo>
                    <a:pt x="230" y="1029"/>
                  </a:lnTo>
                  <a:lnTo>
                    <a:pt x="179" y="1016"/>
                  </a:lnTo>
                  <a:lnTo>
                    <a:pt x="134" y="997"/>
                  </a:lnTo>
                  <a:lnTo>
                    <a:pt x="96" y="971"/>
                  </a:lnTo>
                  <a:lnTo>
                    <a:pt x="64" y="942"/>
                  </a:lnTo>
                  <a:lnTo>
                    <a:pt x="37" y="908"/>
                  </a:lnTo>
                  <a:lnTo>
                    <a:pt x="17" y="870"/>
                  </a:lnTo>
                  <a:lnTo>
                    <a:pt x="7" y="827"/>
                  </a:lnTo>
                  <a:lnTo>
                    <a:pt x="0" y="781"/>
                  </a:lnTo>
                  <a:lnTo>
                    <a:pt x="3" y="732"/>
                  </a:lnTo>
                  <a:lnTo>
                    <a:pt x="11" y="681"/>
                  </a:lnTo>
                  <a:lnTo>
                    <a:pt x="28" y="630"/>
                  </a:lnTo>
                  <a:lnTo>
                    <a:pt x="51" y="575"/>
                  </a:lnTo>
                  <a:lnTo>
                    <a:pt x="81" y="522"/>
                  </a:lnTo>
                  <a:lnTo>
                    <a:pt x="117" y="467"/>
                  </a:lnTo>
                  <a:lnTo>
                    <a:pt x="160" y="414"/>
                  </a:lnTo>
                  <a:lnTo>
                    <a:pt x="207" y="361"/>
                  </a:lnTo>
                  <a:lnTo>
                    <a:pt x="260" y="310"/>
                  </a:lnTo>
                  <a:lnTo>
                    <a:pt x="315" y="261"/>
                  </a:lnTo>
                  <a:lnTo>
                    <a:pt x="377" y="216"/>
                  </a:lnTo>
                  <a:lnTo>
                    <a:pt x="441" y="174"/>
                  </a:lnTo>
                </a:path>
              </a:pathLst>
            </a:custGeom>
            <a:noFill/>
            <a:ln w="31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7" name="Group 31"/>
          <p:cNvGrpSpPr>
            <a:grpSpLocks/>
          </p:cNvGrpSpPr>
          <p:nvPr/>
        </p:nvGrpSpPr>
        <p:grpSpPr bwMode="auto">
          <a:xfrm>
            <a:off x="615950" y="1720850"/>
            <a:ext cx="2906713" cy="1520825"/>
            <a:chOff x="272" y="1372"/>
            <a:chExt cx="1831" cy="958"/>
          </a:xfrm>
        </p:grpSpPr>
        <p:sp>
          <p:nvSpPr>
            <p:cNvPr id="69644" name="Rectangle 32"/>
            <p:cNvSpPr>
              <a:spLocks noChangeArrowheads="1"/>
            </p:cNvSpPr>
            <p:nvPr/>
          </p:nvSpPr>
          <p:spPr bwMode="auto">
            <a:xfrm>
              <a:off x="1165" y="1380"/>
              <a:ext cx="93"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r>
                <a:rPr lang="en-US" altLang="en-US" sz="2100">
                  <a:solidFill>
                    <a:srgbClr val="FF0000"/>
                  </a:solidFill>
                </a:rPr>
                <a:t>4</a:t>
              </a:r>
              <a:endParaRPr lang="en-US" altLang="en-US"/>
            </a:p>
          </p:txBody>
        </p:sp>
        <p:sp>
          <p:nvSpPr>
            <p:cNvPr id="69645" name="Freeform 33"/>
            <p:cNvSpPr>
              <a:spLocks/>
            </p:cNvSpPr>
            <p:nvPr/>
          </p:nvSpPr>
          <p:spPr bwMode="auto">
            <a:xfrm>
              <a:off x="272" y="1372"/>
              <a:ext cx="1831" cy="958"/>
            </a:xfrm>
            <a:custGeom>
              <a:avLst/>
              <a:gdLst>
                <a:gd name="T0" fmla="*/ 906 w 1831"/>
                <a:gd name="T1" fmla="*/ 25 h 958"/>
                <a:gd name="T2" fmla="*/ 1081 w 1831"/>
                <a:gd name="T3" fmla="*/ 4 h 958"/>
                <a:gd name="T4" fmla="*/ 1246 w 1831"/>
                <a:gd name="T5" fmla="*/ 0 h 958"/>
                <a:gd name="T6" fmla="*/ 1404 w 1831"/>
                <a:gd name="T7" fmla="*/ 13 h 958"/>
                <a:gd name="T8" fmla="*/ 1542 w 1831"/>
                <a:gd name="T9" fmla="*/ 42 h 958"/>
                <a:gd name="T10" fmla="*/ 1657 w 1831"/>
                <a:gd name="T11" fmla="*/ 87 h 958"/>
                <a:gd name="T12" fmla="*/ 1744 w 1831"/>
                <a:gd name="T13" fmla="*/ 146 h 958"/>
                <a:gd name="T14" fmla="*/ 1803 w 1831"/>
                <a:gd name="T15" fmla="*/ 218 h 958"/>
                <a:gd name="T16" fmla="*/ 1829 w 1831"/>
                <a:gd name="T17" fmla="*/ 299 h 958"/>
                <a:gd name="T18" fmla="*/ 1823 w 1831"/>
                <a:gd name="T19" fmla="*/ 388 h 958"/>
                <a:gd name="T20" fmla="*/ 1784 w 1831"/>
                <a:gd name="T21" fmla="*/ 477 h 958"/>
                <a:gd name="T22" fmla="*/ 1714 w 1831"/>
                <a:gd name="T23" fmla="*/ 568 h 958"/>
                <a:gd name="T24" fmla="*/ 1614 w 1831"/>
                <a:gd name="T25" fmla="*/ 657 h 958"/>
                <a:gd name="T26" fmla="*/ 1489 w 1831"/>
                <a:gd name="T27" fmla="*/ 738 h 958"/>
                <a:gd name="T28" fmla="*/ 1344 w 1831"/>
                <a:gd name="T29" fmla="*/ 810 h 958"/>
                <a:gd name="T30" fmla="*/ 1183 w 1831"/>
                <a:gd name="T31" fmla="*/ 869 h 958"/>
                <a:gd name="T32" fmla="*/ 1010 w 1831"/>
                <a:gd name="T33" fmla="*/ 914 h 958"/>
                <a:gd name="T34" fmla="*/ 838 w 1831"/>
                <a:gd name="T35" fmla="*/ 946 h 958"/>
                <a:gd name="T36" fmla="*/ 666 w 1831"/>
                <a:gd name="T37" fmla="*/ 958 h 958"/>
                <a:gd name="T38" fmla="*/ 504 w 1831"/>
                <a:gd name="T39" fmla="*/ 954 h 958"/>
                <a:gd name="T40" fmla="*/ 356 w 1831"/>
                <a:gd name="T41" fmla="*/ 933 h 958"/>
                <a:gd name="T42" fmla="*/ 228 w 1831"/>
                <a:gd name="T43" fmla="*/ 895 h 958"/>
                <a:gd name="T44" fmla="*/ 126 w 1831"/>
                <a:gd name="T45" fmla="*/ 842 h 958"/>
                <a:gd name="T46" fmla="*/ 51 w 1831"/>
                <a:gd name="T47" fmla="*/ 776 h 958"/>
                <a:gd name="T48" fmla="*/ 9 w 1831"/>
                <a:gd name="T49" fmla="*/ 700 h 958"/>
                <a:gd name="T50" fmla="*/ 0 w 1831"/>
                <a:gd name="T51" fmla="*/ 615 h 958"/>
                <a:gd name="T52" fmla="*/ 22 w 1831"/>
                <a:gd name="T53" fmla="*/ 524 h 958"/>
                <a:gd name="T54" fmla="*/ 77 w 1831"/>
                <a:gd name="T55" fmla="*/ 432 h 958"/>
                <a:gd name="T56" fmla="*/ 164 w 1831"/>
                <a:gd name="T57" fmla="*/ 343 h 958"/>
                <a:gd name="T58" fmla="*/ 277 w 1831"/>
                <a:gd name="T59" fmla="*/ 259 h 958"/>
                <a:gd name="T60" fmla="*/ 413 w 1831"/>
                <a:gd name="T61" fmla="*/ 182 h 958"/>
                <a:gd name="T62" fmla="*/ 566 w 1831"/>
                <a:gd name="T63" fmla="*/ 116 h 958"/>
                <a:gd name="T64" fmla="*/ 732 w 1831"/>
                <a:gd name="T65" fmla="*/ 63 h 95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31"/>
                <a:gd name="T100" fmla="*/ 0 h 958"/>
                <a:gd name="T101" fmla="*/ 1831 w 1831"/>
                <a:gd name="T102" fmla="*/ 958 h 95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31" h="958">
                  <a:moveTo>
                    <a:pt x="819" y="42"/>
                  </a:moveTo>
                  <a:lnTo>
                    <a:pt x="906" y="25"/>
                  </a:lnTo>
                  <a:lnTo>
                    <a:pt x="993" y="13"/>
                  </a:lnTo>
                  <a:lnTo>
                    <a:pt x="1081" y="4"/>
                  </a:lnTo>
                  <a:lnTo>
                    <a:pt x="1166" y="0"/>
                  </a:lnTo>
                  <a:lnTo>
                    <a:pt x="1246" y="0"/>
                  </a:lnTo>
                  <a:lnTo>
                    <a:pt x="1327" y="4"/>
                  </a:lnTo>
                  <a:lnTo>
                    <a:pt x="1404" y="13"/>
                  </a:lnTo>
                  <a:lnTo>
                    <a:pt x="1474" y="25"/>
                  </a:lnTo>
                  <a:lnTo>
                    <a:pt x="1542" y="42"/>
                  </a:lnTo>
                  <a:lnTo>
                    <a:pt x="1601" y="63"/>
                  </a:lnTo>
                  <a:lnTo>
                    <a:pt x="1657" y="87"/>
                  </a:lnTo>
                  <a:lnTo>
                    <a:pt x="1704" y="116"/>
                  </a:lnTo>
                  <a:lnTo>
                    <a:pt x="1744" y="146"/>
                  </a:lnTo>
                  <a:lnTo>
                    <a:pt x="1778" y="182"/>
                  </a:lnTo>
                  <a:lnTo>
                    <a:pt x="1803" y="218"/>
                  </a:lnTo>
                  <a:lnTo>
                    <a:pt x="1820" y="259"/>
                  </a:lnTo>
                  <a:lnTo>
                    <a:pt x="1829" y="299"/>
                  </a:lnTo>
                  <a:lnTo>
                    <a:pt x="1831" y="343"/>
                  </a:lnTo>
                  <a:lnTo>
                    <a:pt x="1823" y="388"/>
                  </a:lnTo>
                  <a:lnTo>
                    <a:pt x="1808" y="432"/>
                  </a:lnTo>
                  <a:lnTo>
                    <a:pt x="1784" y="477"/>
                  </a:lnTo>
                  <a:lnTo>
                    <a:pt x="1752" y="524"/>
                  </a:lnTo>
                  <a:lnTo>
                    <a:pt x="1714" y="568"/>
                  </a:lnTo>
                  <a:lnTo>
                    <a:pt x="1667" y="613"/>
                  </a:lnTo>
                  <a:lnTo>
                    <a:pt x="1614" y="657"/>
                  </a:lnTo>
                  <a:lnTo>
                    <a:pt x="1555" y="698"/>
                  </a:lnTo>
                  <a:lnTo>
                    <a:pt x="1489" y="738"/>
                  </a:lnTo>
                  <a:lnTo>
                    <a:pt x="1419" y="774"/>
                  </a:lnTo>
                  <a:lnTo>
                    <a:pt x="1344" y="810"/>
                  </a:lnTo>
                  <a:lnTo>
                    <a:pt x="1263" y="842"/>
                  </a:lnTo>
                  <a:lnTo>
                    <a:pt x="1183" y="869"/>
                  </a:lnTo>
                  <a:lnTo>
                    <a:pt x="1098" y="895"/>
                  </a:lnTo>
                  <a:lnTo>
                    <a:pt x="1010" y="914"/>
                  </a:lnTo>
                  <a:lnTo>
                    <a:pt x="925" y="931"/>
                  </a:lnTo>
                  <a:lnTo>
                    <a:pt x="838" y="946"/>
                  </a:lnTo>
                  <a:lnTo>
                    <a:pt x="751" y="954"/>
                  </a:lnTo>
                  <a:lnTo>
                    <a:pt x="666" y="958"/>
                  </a:lnTo>
                  <a:lnTo>
                    <a:pt x="583" y="958"/>
                  </a:lnTo>
                  <a:lnTo>
                    <a:pt x="504" y="954"/>
                  </a:lnTo>
                  <a:lnTo>
                    <a:pt x="428" y="946"/>
                  </a:lnTo>
                  <a:lnTo>
                    <a:pt x="356" y="933"/>
                  </a:lnTo>
                  <a:lnTo>
                    <a:pt x="290" y="916"/>
                  </a:lnTo>
                  <a:lnTo>
                    <a:pt x="228" y="895"/>
                  </a:lnTo>
                  <a:lnTo>
                    <a:pt x="175" y="869"/>
                  </a:lnTo>
                  <a:lnTo>
                    <a:pt x="126" y="842"/>
                  </a:lnTo>
                  <a:lnTo>
                    <a:pt x="86" y="810"/>
                  </a:lnTo>
                  <a:lnTo>
                    <a:pt x="51" y="776"/>
                  </a:lnTo>
                  <a:lnTo>
                    <a:pt x="26" y="738"/>
                  </a:lnTo>
                  <a:lnTo>
                    <a:pt x="9" y="700"/>
                  </a:lnTo>
                  <a:lnTo>
                    <a:pt x="0" y="657"/>
                  </a:lnTo>
                  <a:lnTo>
                    <a:pt x="0" y="615"/>
                  </a:lnTo>
                  <a:lnTo>
                    <a:pt x="7" y="570"/>
                  </a:lnTo>
                  <a:lnTo>
                    <a:pt x="22" y="524"/>
                  </a:lnTo>
                  <a:lnTo>
                    <a:pt x="47" y="479"/>
                  </a:lnTo>
                  <a:lnTo>
                    <a:pt x="77" y="432"/>
                  </a:lnTo>
                  <a:lnTo>
                    <a:pt x="117" y="388"/>
                  </a:lnTo>
                  <a:lnTo>
                    <a:pt x="164" y="343"/>
                  </a:lnTo>
                  <a:lnTo>
                    <a:pt x="217" y="301"/>
                  </a:lnTo>
                  <a:lnTo>
                    <a:pt x="277" y="259"/>
                  </a:lnTo>
                  <a:lnTo>
                    <a:pt x="341" y="220"/>
                  </a:lnTo>
                  <a:lnTo>
                    <a:pt x="413" y="182"/>
                  </a:lnTo>
                  <a:lnTo>
                    <a:pt x="487" y="148"/>
                  </a:lnTo>
                  <a:lnTo>
                    <a:pt x="566" y="116"/>
                  </a:lnTo>
                  <a:lnTo>
                    <a:pt x="649" y="89"/>
                  </a:lnTo>
                  <a:lnTo>
                    <a:pt x="732" y="63"/>
                  </a:lnTo>
                  <a:lnTo>
                    <a:pt x="819" y="42"/>
                  </a:lnTo>
                </a:path>
              </a:pathLst>
            </a:custGeom>
            <a:noFill/>
            <a:ln w="31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4"/>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6"/>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499"/>
                                          </p:stCondLst>
                                        </p:cTn>
                                        <p:tgtEl>
                                          <p:spTgt spid="7"/>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499"/>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a:xfrm>
            <a:off x="381000" y="152400"/>
            <a:ext cx="8280400" cy="552450"/>
          </a:xfrm>
        </p:spPr>
        <p:txBody>
          <a:bodyPr/>
          <a:lstStyle/>
          <a:p>
            <a:r>
              <a:rPr lang="en-US" altLang="en-US"/>
              <a:t>Strength of MAX</a:t>
            </a:r>
          </a:p>
        </p:txBody>
      </p:sp>
      <p:sp>
        <p:nvSpPr>
          <p:cNvPr id="70659" name="Text Box 3"/>
          <p:cNvSpPr txBox="1">
            <a:spLocks noChangeArrowheads="1"/>
          </p:cNvSpPr>
          <p:nvPr/>
        </p:nvSpPr>
        <p:spPr bwMode="auto">
          <a:xfrm>
            <a:off x="1370013" y="4357688"/>
            <a:ext cx="28956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pPr>
              <a:spcBef>
                <a:spcPct val="50000"/>
              </a:spcBef>
            </a:pPr>
            <a:r>
              <a:rPr lang="en-US" altLang="en-US" sz="1800"/>
              <a:t>Original Points</a:t>
            </a:r>
          </a:p>
        </p:txBody>
      </p:sp>
      <p:sp>
        <p:nvSpPr>
          <p:cNvPr id="70660" name="Text Box 6"/>
          <p:cNvSpPr txBox="1">
            <a:spLocks noChangeArrowheads="1"/>
          </p:cNvSpPr>
          <p:nvPr/>
        </p:nvSpPr>
        <p:spPr bwMode="auto">
          <a:xfrm>
            <a:off x="5180013" y="4357688"/>
            <a:ext cx="28956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pPr>
              <a:spcBef>
                <a:spcPct val="50000"/>
              </a:spcBef>
            </a:pPr>
            <a:r>
              <a:rPr lang="en-US" altLang="en-US" sz="1800"/>
              <a:t>Two Clusters</a:t>
            </a:r>
          </a:p>
        </p:txBody>
      </p:sp>
      <p:sp>
        <p:nvSpPr>
          <p:cNvPr id="70661" name="Text Box 8"/>
          <p:cNvSpPr txBox="1">
            <a:spLocks noChangeArrowheads="1"/>
          </p:cNvSpPr>
          <p:nvPr/>
        </p:nvSpPr>
        <p:spPr bwMode="auto">
          <a:xfrm>
            <a:off x="609600" y="5576888"/>
            <a:ext cx="63246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pPr>
              <a:spcBef>
                <a:spcPct val="50000"/>
              </a:spcBef>
              <a:buFontTx/>
              <a:buChar char="•"/>
            </a:pPr>
            <a:r>
              <a:rPr lang="en-US" altLang="en-US" sz="1800"/>
              <a:t> Less susceptible to noise and outliers</a:t>
            </a:r>
          </a:p>
        </p:txBody>
      </p:sp>
      <p:pic>
        <p:nvPicPr>
          <p:cNvPr id="70662" name="Picture 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1066800"/>
            <a:ext cx="4854575" cy="3659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70663"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90975" y="1066800"/>
            <a:ext cx="4854575" cy="3659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xfrm>
            <a:off x="381000" y="152400"/>
            <a:ext cx="8280400" cy="552450"/>
          </a:xfrm>
        </p:spPr>
        <p:txBody>
          <a:bodyPr/>
          <a:lstStyle/>
          <a:p>
            <a:r>
              <a:rPr lang="en-US" altLang="en-US"/>
              <a:t>Limitations of MAX</a:t>
            </a:r>
          </a:p>
        </p:txBody>
      </p:sp>
      <p:sp>
        <p:nvSpPr>
          <p:cNvPr id="71683" name="Text Box 4"/>
          <p:cNvSpPr txBox="1">
            <a:spLocks noChangeArrowheads="1"/>
          </p:cNvSpPr>
          <p:nvPr/>
        </p:nvSpPr>
        <p:spPr bwMode="auto">
          <a:xfrm>
            <a:off x="1066800" y="4738688"/>
            <a:ext cx="28956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pPr>
              <a:spcBef>
                <a:spcPct val="50000"/>
              </a:spcBef>
            </a:pPr>
            <a:r>
              <a:rPr lang="en-US" altLang="en-US" sz="1800"/>
              <a:t>Original Points</a:t>
            </a:r>
          </a:p>
        </p:txBody>
      </p:sp>
      <p:sp>
        <p:nvSpPr>
          <p:cNvPr id="71684" name="Text Box 7"/>
          <p:cNvSpPr txBox="1">
            <a:spLocks noChangeArrowheads="1"/>
          </p:cNvSpPr>
          <p:nvPr/>
        </p:nvSpPr>
        <p:spPr bwMode="auto">
          <a:xfrm>
            <a:off x="5180013" y="4738688"/>
            <a:ext cx="28956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pPr>
              <a:spcBef>
                <a:spcPct val="50000"/>
              </a:spcBef>
            </a:pPr>
            <a:r>
              <a:rPr lang="en-US" altLang="en-US" sz="1800"/>
              <a:t>Two Clusters</a:t>
            </a:r>
          </a:p>
        </p:txBody>
      </p:sp>
      <p:sp>
        <p:nvSpPr>
          <p:cNvPr id="71685" name="Text Box 8"/>
          <p:cNvSpPr txBox="1">
            <a:spLocks noChangeArrowheads="1"/>
          </p:cNvSpPr>
          <p:nvPr/>
        </p:nvSpPr>
        <p:spPr bwMode="auto">
          <a:xfrm>
            <a:off x="609600" y="5486400"/>
            <a:ext cx="6324600" cy="779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pPr>
              <a:spcBef>
                <a:spcPct val="50000"/>
              </a:spcBef>
              <a:buFontTx/>
              <a:buChar char="•"/>
            </a:pPr>
            <a:r>
              <a:rPr lang="en-US" altLang="en-US" sz="1800"/>
              <a:t> Tends to break large clusters</a:t>
            </a:r>
          </a:p>
          <a:p>
            <a:pPr>
              <a:spcBef>
                <a:spcPct val="50000"/>
              </a:spcBef>
              <a:buFontTx/>
              <a:buChar char="•"/>
            </a:pPr>
            <a:r>
              <a:rPr lang="en-US" altLang="en-US" sz="1800"/>
              <a:t> Biased towards globular clusters</a:t>
            </a:r>
          </a:p>
        </p:txBody>
      </p:sp>
      <p:pic>
        <p:nvPicPr>
          <p:cNvPr id="71686" name="Picture 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62400" y="1371600"/>
            <a:ext cx="4854575" cy="3659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71687"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1371600"/>
            <a:ext cx="4854575" cy="3659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title"/>
          </p:nvPr>
        </p:nvSpPr>
        <p:spPr/>
        <p:txBody>
          <a:bodyPr/>
          <a:lstStyle/>
          <a:p>
            <a:r>
              <a:rPr lang="en-US" altLang="en-US"/>
              <a:t>Group Average</a:t>
            </a:r>
          </a:p>
        </p:txBody>
      </p:sp>
      <p:sp>
        <p:nvSpPr>
          <p:cNvPr id="72707" name="Rectangle 3"/>
          <p:cNvSpPr>
            <a:spLocks noGrp="1" noChangeArrowheads="1"/>
          </p:cNvSpPr>
          <p:nvPr>
            <p:ph type="body" idx="1"/>
          </p:nvPr>
        </p:nvSpPr>
        <p:spPr>
          <a:xfrm>
            <a:off x="411163" y="1143000"/>
            <a:ext cx="8318500" cy="3505200"/>
          </a:xfrm>
        </p:spPr>
        <p:txBody>
          <a:bodyPr/>
          <a:lstStyle/>
          <a:p>
            <a:r>
              <a:rPr lang="en-US" altLang="en-US" sz="2200"/>
              <a:t>Proximity of two clusters is the average of pairwise proximity between points in the two clusters.</a:t>
            </a:r>
          </a:p>
          <a:p>
            <a:endParaRPr lang="en-US" altLang="en-US" sz="2200"/>
          </a:p>
          <a:p>
            <a:endParaRPr lang="en-US" altLang="en-US" sz="2200"/>
          </a:p>
          <a:p>
            <a:pPr lvl="4"/>
            <a:endParaRPr lang="en-US" altLang="en-US" sz="1800"/>
          </a:p>
          <a:p>
            <a:r>
              <a:rPr lang="en-US" altLang="en-US" sz="2200"/>
              <a:t>Need to use average connectivity for scalability since total proximity favors large clusters</a:t>
            </a:r>
          </a:p>
          <a:p>
            <a:endParaRPr lang="en-US" altLang="en-US" sz="2200"/>
          </a:p>
        </p:txBody>
      </p:sp>
      <p:graphicFrame>
        <p:nvGraphicFramePr>
          <p:cNvPr id="72708" name="Object 4"/>
          <p:cNvGraphicFramePr>
            <a:graphicFrameLocks noChangeAspect="1"/>
          </p:cNvGraphicFramePr>
          <p:nvPr/>
        </p:nvGraphicFramePr>
        <p:xfrm>
          <a:off x="2057400" y="1905000"/>
          <a:ext cx="5575300" cy="998538"/>
        </p:xfrm>
        <a:graphic>
          <a:graphicData uri="http://schemas.openxmlformats.org/presentationml/2006/ole">
            <mc:AlternateContent xmlns:mc="http://schemas.openxmlformats.org/markup-compatibility/2006">
              <mc:Choice xmlns:v="urn:schemas-microsoft-com:vml" Requires="v">
                <p:oleObj name="Equation" r:id="rId2" imgW="3873500" imgH="698500" progId="Equation.3">
                  <p:embed/>
                </p:oleObj>
              </mc:Choice>
              <mc:Fallback>
                <p:oleObj name="Equation" r:id="rId2" imgW="3873500" imgH="698500" progId="Equation.3">
                  <p:embed/>
                  <p:pic>
                    <p:nvPicPr>
                      <p:cNvPr id="72708" name="Object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7400" y="1905000"/>
                        <a:ext cx="5575300" cy="9985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72709" name="Picture 5"/>
          <p:cNvPicPr>
            <a:picLocks noChangeAspect="1" noChangeArrowheads="1"/>
          </p:cNvPicPr>
          <p:nvPr/>
        </p:nvPicPr>
        <p:blipFill>
          <a:blip r:embed="rId4">
            <a:extLst>
              <a:ext uri="{28A0092B-C50C-407E-A947-70E740481C1C}">
                <a14:useLocalDpi xmlns:a14="http://schemas.microsoft.com/office/drawing/2010/main" val="0"/>
              </a:ext>
            </a:extLst>
          </a:blip>
          <a:srcRect r="5000" b="3334"/>
          <a:stretch>
            <a:fillRect/>
          </a:stretch>
        </p:blipFill>
        <p:spPr bwMode="auto">
          <a:xfrm>
            <a:off x="838200" y="3810000"/>
            <a:ext cx="3276600" cy="2500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72710"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48200" y="4411663"/>
            <a:ext cx="4000500" cy="1836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72711" name="Text Box 7"/>
          <p:cNvSpPr txBox="1">
            <a:spLocks noChangeArrowheads="1"/>
          </p:cNvSpPr>
          <p:nvPr/>
        </p:nvSpPr>
        <p:spPr bwMode="auto">
          <a:xfrm>
            <a:off x="5715000" y="3954463"/>
            <a:ext cx="17526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pPr>
              <a:spcBef>
                <a:spcPct val="50000"/>
              </a:spcBef>
            </a:pPr>
            <a:r>
              <a:rPr lang="en-US" altLang="en-US"/>
              <a:t>Distance Matrix:</a:t>
            </a:r>
          </a:p>
        </p:txBody>
      </p:sp>
    </p:spTree>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ChangeArrowheads="1"/>
          </p:cNvSpPr>
          <p:nvPr>
            <p:ph type="title"/>
          </p:nvPr>
        </p:nvSpPr>
        <p:spPr>
          <a:xfrm>
            <a:off x="381000" y="152400"/>
            <a:ext cx="8280400" cy="552450"/>
          </a:xfrm>
        </p:spPr>
        <p:txBody>
          <a:bodyPr/>
          <a:lstStyle/>
          <a:p>
            <a:r>
              <a:rPr lang="en-US" altLang="en-US"/>
              <a:t>Hierarchical Clustering: Group Average</a:t>
            </a:r>
          </a:p>
        </p:txBody>
      </p:sp>
      <p:sp>
        <p:nvSpPr>
          <p:cNvPr id="73731" name="Text Box 3"/>
          <p:cNvSpPr txBox="1">
            <a:spLocks noChangeArrowheads="1"/>
          </p:cNvSpPr>
          <p:nvPr/>
        </p:nvSpPr>
        <p:spPr bwMode="auto">
          <a:xfrm>
            <a:off x="914400" y="5562600"/>
            <a:ext cx="33528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pPr>
              <a:spcBef>
                <a:spcPct val="50000"/>
              </a:spcBef>
            </a:pPr>
            <a:r>
              <a:rPr lang="en-US" altLang="en-US" sz="1800"/>
              <a:t>Nested Clusters</a:t>
            </a:r>
          </a:p>
        </p:txBody>
      </p:sp>
      <p:sp>
        <p:nvSpPr>
          <p:cNvPr id="73732" name="Text Box 4"/>
          <p:cNvSpPr txBox="1">
            <a:spLocks noChangeArrowheads="1"/>
          </p:cNvSpPr>
          <p:nvPr/>
        </p:nvSpPr>
        <p:spPr bwMode="auto">
          <a:xfrm>
            <a:off x="5562600" y="5562600"/>
            <a:ext cx="22098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pPr>
              <a:spcBef>
                <a:spcPct val="50000"/>
              </a:spcBef>
            </a:pPr>
            <a:r>
              <a:rPr lang="en-US" altLang="en-US" sz="1800"/>
              <a:t>Dendrogram</a:t>
            </a:r>
          </a:p>
        </p:txBody>
      </p:sp>
      <p:pic>
        <p:nvPicPr>
          <p:cNvPr id="73733"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67200" y="2057400"/>
            <a:ext cx="4387850" cy="274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grpSp>
        <p:nvGrpSpPr>
          <p:cNvPr id="73734" name="Group 6"/>
          <p:cNvGrpSpPr>
            <a:grpSpLocks/>
          </p:cNvGrpSpPr>
          <p:nvPr/>
        </p:nvGrpSpPr>
        <p:grpSpPr bwMode="auto">
          <a:xfrm>
            <a:off x="808038" y="1987550"/>
            <a:ext cx="2901950" cy="2544763"/>
            <a:chOff x="509" y="1252"/>
            <a:chExt cx="1828" cy="1603"/>
          </a:xfrm>
        </p:grpSpPr>
        <p:sp>
          <p:nvSpPr>
            <p:cNvPr id="73750" name="Freeform 7"/>
            <p:cNvSpPr>
              <a:spLocks/>
            </p:cNvSpPr>
            <p:nvPr/>
          </p:nvSpPr>
          <p:spPr bwMode="auto">
            <a:xfrm>
              <a:off x="1058" y="1885"/>
              <a:ext cx="79" cy="81"/>
            </a:xfrm>
            <a:custGeom>
              <a:avLst/>
              <a:gdLst>
                <a:gd name="T0" fmla="*/ 0 w 79"/>
                <a:gd name="T1" fmla="*/ 40 h 81"/>
                <a:gd name="T2" fmla="*/ 2 w 79"/>
                <a:gd name="T3" fmla="*/ 24 h 81"/>
                <a:gd name="T4" fmla="*/ 12 w 79"/>
                <a:gd name="T5" fmla="*/ 12 h 81"/>
                <a:gd name="T6" fmla="*/ 24 w 79"/>
                <a:gd name="T7" fmla="*/ 2 h 81"/>
                <a:gd name="T8" fmla="*/ 40 w 79"/>
                <a:gd name="T9" fmla="*/ 0 h 81"/>
                <a:gd name="T10" fmla="*/ 56 w 79"/>
                <a:gd name="T11" fmla="*/ 2 h 81"/>
                <a:gd name="T12" fmla="*/ 68 w 79"/>
                <a:gd name="T13" fmla="*/ 12 h 81"/>
                <a:gd name="T14" fmla="*/ 77 w 79"/>
                <a:gd name="T15" fmla="*/ 24 h 81"/>
                <a:gd name="T16" fmla="*/ 79 w 79"/>
                <a:gd name="T17" fmla="*/ 40 h 81"/>
                <a:gd name="T18" fmla="*/ 77 w 79"/>
                <a:gd name="T19" fmla="*/ 55 h 81"/>
                <a:gd name="T20" fmla="*/ 68 w 79"/>
                <a:gd name="T21" fmla="*/ 69 h 81"/>
                <a:gd name="T22" fmla="*/ 56 w 79"/>
                <a:gd name="T23" fmla="*/ 77 h 81"/>
                <a:gd name="T24" fmla="*/ 40 w 79"/>
                <a:gd name="T25" fmla="*/ 81 h 81"/>
                <a:gd name="T26" fmla="*/ 24 w 79"/>
                <a:gd name="T27" fmla="*/ 77 h 81"/>
                <a:gd name="T28" fmla="*/ 12 w 79"/>
                <a:gd name="T29" fmla="*/ 69 h 81"/>
                <a:gd name="T30" fmla="*/ 2 w 79"/>
                <a:gd name="T31" fmla="*/ 55 h 81"/>
                <a:gd name="T32" fmla="*/ 0 w 79"/>
                <a:gd name="T33" fmla="*/ 40 h 81"/>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79"/>
                <a:gd name="T52" fmla="*/ 0 h 81"/>
                <a:gd name="T53" fmla="*/ 79 w 79"/>
                <a:gd name="T54" fmla="*/ 81 h 81"/>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79" h="81">
                  <a:moveTo>
                    <a:pt x="0" y="40"/>
                  </a:moveTo>
                  <a:lnTo>
                    <a:pt x="2" y="24"/>
                  </a:lnTo>
                  <a:lnTo>
                    <a:pt x="12" y="12"/>
                  </a:lnTo>
                  <a:lnTo>
                    <a:pt x="24" y="2"/>
                  </a:lnTo>
                  <a:lnTo>
                    <a:pt x="40" y="0"/>
                  </a:lnTo>
                  <a:lnTo>
                    <a:pt x="56" y="2"/>
                  </a:lnTo>
                  <a:lnTo>
                    <a:pt x="68" y="12"/>
                  </a:lnTo>
                  <a:lnTo>
                    <a:pt x="77" y="24"/>
                  </a:lnTo>
                  <a:lnTo>
                    <a:pt x="79" y="40"/>
                  </a:lnTo>
                  <a:lnTo>
                    <a:pt x="77" y="55"/>
                  </a:lnTo>
                  <a:lnTo>
                    <a:pt x="68" y="69"/>
                  </a:lnTo>
                  <a:lnTo>
                    <a:pt x="56" y="77"/>
                  </a:lnTo>
                  <a:lnTo>
                    <a:pt x="40" y="81"/>
                  </a:lnTo>
                  <a:lnTo>
                    <a:pt x="24" y="77"/>
                  </a:lnTo>
                  <a:lnTo>
                    <a:pt x="12" y="69"/>
                  </a:lnTo>
                  <a:lnTo>
                    <a:pt x="2" y="55"/>
                  </a:lnTo>
                  <a:lnTo>
                    <a:pt x="0" y="40"/>
                  </a:lnTo>
                  <a:close/>
                </a:path>
              </a:pathLst>
            </a:custGeom>
            <a:solidFill>
              <a:srgbClr val="1A1A1A"/>
            </a:solidFill>
            <a:ln w="3175">
              <a:solidFill>
                <a:srgbClr val="000000"/>
              </a:solidFill>
              <a:round/>
              <a:headEnd/>
              <a:tailEnd/>
            </a:ln>
          </p:spPr>
          <p:txBody>
            <a:bodyPr/>
            <a:lstStyle/>
            <a:p>
              <a:endParaRPr lang="en-US"/>
            </a:p>
          </p:txBody>
        </p:sp>
        <p:sp>
          <p:nvSpPr>
            <p:cNvPr id="73751" name="Freeform 8"/>
            <p:cNvSpPr>
              <a:spLocks/>
            </p:cNvSpPr>
            <p:nvPr/>
          </p:nvSpPr>
          <p:spPr bwMode="auto">
            <a:xfrm>
              <a:off x="1810" y="1300"/>
              <a:ext cx="81" cy="81"/>
            </a:xfrm>
            <a:custGeom>
              <a:avLst/>
              <a:gdLst>
                <a:gd name="T0" fmla="*/ 0 w 81"/>
                <a:gd name="T1" fmla="*/ 39 h 81"/>
                <a:gd name="T2" fmla="*/ 2 w 81"/>
                <a:gd name="T3" fmla="*/ 23 h 81"/>
                <a:gd name="T4" fmla="*/ 11 w 81"/>
                <a:gd name="T5" fmla="*/ 12 h 81"/>
                <a:gd name="T6" fmla="*/ 23 w 81"/>
                <a:gd name="T7" fmla="*/ 2 h 81"/>
                <a:gd name="T8" fmla="*/ 39 w 81"/>
                <a:gd name="T9" fmla="*/ 0 h 81"/>
                <a:gd name="T10" fmla="*/ 55 w 81"/>
                <a:gd name="T11" fmla="*/ 2 h 81"/>
                <a:gd name="T12" fmla="*/ 69 w 81"/>
                <a:gd name="T13" fmla="*/ 12 h 81"/>
                <a:gd name="T14" fmla="*/ 77 w 81"/>
                <a:gd name="T15" fmla="*/ 23 h 81"/>
                <a:gd name="T16" fmla="*/ 81 w 81"/>
                <a:gd name="T17" fmla="*/ 39 h 81"/>
                <a:gd name="T18" fmla="*/ 77 w 81"/>
                <a:gd name="T19" fmla="*/ 55 h 81"/>
                <a:gd name="T20" fmla="*/ 69 w 81"/>
                <a:gd name="T21" fmla="*/ 69 h 81"/>
                <a:gd name="T22" fmla="*/ 55 w 81"/>
                <a:gd name="T23" fmla="*/ 77 h 81"/>
                <a:gd name="T24" fmla="*/ 39 w 81"/>
                <a:gd name="T25" fmla="*/ 81 h 81"/>
                <a:gd name="T26" fmla="*/ 23 w 81"/>
                <a:gd name="T27" fmla="*/ 77 h 81"/>
                <a:gd name="T28" fmla="*/ 11 w 81"/>
                <a:gd name="T29" fmla="*/ 69 h 81"/>
                <a:gd name="T30" fmla="*/ 2 w 81"/>
                <a:gd name="T31" fmla="*/ 55 h 81"/>
                <a:gd name="T32" fmla="*/ 0 w 81"/>
                <a:gd name="T33" fmla="*/ 39 h 81"/>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1"/>
                <a:gd name="T52" fmla="*/ 0 h 81"/>
                <a:gd name="T53" fmla="*/ 81 w 81"/>
                <a:gd name="T54" fmla="*/ 81 h 81"/>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1" h="81">
                  <a:moveTo>
                    <a:pt x="0" y="39"/>
                  </a:moveTo>
                  <a:lnTo>
                    <a:pt x="2" y="23"/>
                  </a:lnTo>
                  <a:lnTo>
                    <a:pt x="11" y="12"/>
                  </a:lnTo>
                  <a:lnTo>
                    <a:pt x="23" y="2"/>
                  </a:lnTo>
                  <a:lnTo>
                    <a:pt x="39" y="0"/>
                  </a:lnTo>
                  <a:lnTo>
                    <a:pt x="55" y="2"/>
                  </a:lnTo>
                  <a:lnTo>
                    <a:pt x="69" y="12"/>
                  </a:lnTo>
                  <a:lnTo>
                    <a:pt x="77" y="23"/>
                  </a:lnTo>
                  <a:lnTo>
                    <a:pt x="81" y="39"/>
                  </a:lnTo>
                  <a:lnTo>
                    <a:pt x="77" y="55"/>
                  </a:lnTo>
                  <a:lnTo>
                    <a:pt x="69" y="69"/>
                  </a:lnTo>
                  <a:lnTo>
                    <a:pt x="55" y="77"/>
                  </a:lnTo>
                  <a:lnTo>
                    <a:pt x="39" y="81"/>
                  </a:lnTo>
                  <a:lnTo>
                    <a:pt x="23" y="77"/>
                  </a:lnTo>
                  <a:lnTo>
                    <a:pt x="11" y="69"/>
                  </a:lnTo>
                  <a:lnTo>
                    <a:pt x="2" y="55"/>
                  </a:lnTo>
                  <a:lnTo>
                    <a:pt x="0" y="39"/>
                  </a:lnTo>
                  <a:close/>
                </a:path>
              </a:pathLst>
            </a:custGeom>
            <a:solidFill>
              <a:srgbClr val="1A1A1A"/>
            </a:solidFill>
            <a:ln w="3175">
              <a:solidFill>
                <a:srgbClr val="000000"/>
              </a:solidFill>
              <a:round/>
              <a:headEnd/>
              <a:tailEnd/>
            </a:ln>
          </p:spPr>
          <p:txBody>
            <a:bodyPr/>
            <a:lstStyle/>
            <a:p>
              <a:endParaRPr lang="en-US"/>
            </a:p>
          </p:txBody>
        </p:sp>
        <p:sp>
          <p:nvSpPr>
            <p:cNvPr id="73752" name="Freeform 9"/>
            <p:cNvSpPr>
              <a:spLocks/>
            </p:cNvSpPr>
            <p:nvPr/>
          </p:nvSpPr>
          <p:spPr bwMode="auto">
            <a:xfrm>
              <a:off x="1262" y="2683"/>
              <a:ext cx="81" cy="81"/>
            </a:xfrm>
            <a:custGeom>
              <a:avLst/>
              <a:gdLst>
                <a:gd name="T0" fmla="*/ 0 w 81"/>
                <a:gd name="T1" fmla="*/ 40 h 81"/>
                <a:gd name="T2" fmla="*/ 2 w 81"/>
                <a:gd name="T3" fmla="*/ 24 h 81"/>
                <a:gd name="T4" fmla="*/ 12 w 81"/>
                <a:gd name="T5" fmla="*/ 12 h 81"/>
                <a:gd name="T6" fmla="*/ 24 w 81"/>
                <a:gd name="T7" fmla="*/ 2 h 81"/>
                <a:gd name="T8" fmla="*/ 40 w 81"/>
                <a:gd name="T9" fmla="*/ 0 h 81"/>
                <a:gd name="T10" fmla="*/ 55 w 81"/>
                <a:gd name="T11" fmla="*/ 2 h 81"/>
                <a:gd name="T12" fmla="*/ 69 w 81"/>
                <a:gd name="T13" fmla="*/ 12 h 81"/>
                <a:gd name="T14" fmla="*/ 77 w 81"/>
                <a:gd name="T15" fmla="*/ 24 h 81"/>
                <a:gd name="T16" fmla="*/ 81 w 81"/>
                <a:gd name="T17" fmla="*/ 40 h 81"/>
                <a:gd name="T18" fmla="*/ 77 w 81"/>
                <a:gd name="T19" fmla="*/ 56 h 81"/>
                <a:gd name="T20" fmla="*/ 69 w 81"/>
                <a:gd name="T21" fmla="*/ 69 h 81"/>
                <a:gd name="T22" fmla="*/ 55 w 81"/>
                <a:gd name="T23" fmla="*/ 77 h 81"/>
                <a:gd name="T24" fmla="*/ 40 w 81"/>
                <a:gd name="T25" fmla="*/ 81 h 81"/>
                <a:gd name="T26" fmla="*/ 24 w 81"/>
                <a:gd name="T27" fmla="*/ 77 h 81"/>
                <a:gd name="T28" fmla="*/ 12 w 81"/>
                <a:gd name="T29" fmla="*/ 69 h 81"/>
                <a:gd name="T30" fmla="*/ 2 w 81"/>
                <a:gd name="T31" fmla="*/ 56 h 81"/>
                <a:gd name="T32" fmla="*/ 0 w 81"/>
                <a:gd name="T33" fmla="*/ 40 h 81"/>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1"/>
                <a:gd name="T52" fmla="*/ 0 h 81"/>
                <a:gd name="T53" fmla="*/ 81 w 81"/>
                <a:gd name="T54" fmla="*/ 81 h 81"/>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1" h="81">
                  <a:moveTo>
                    <a:pt x="0" y="40"/>
                  </a:moveTo>
                  <a:lnTo>
                    <a:pt x="2" y="24"/>
                  </a:lnTo>
                  <a:lnTo>
                    <a:pt x="12" y="12"/>
                  </a:lnTo>
                  <a:lnTo>
                    <a:pt x="24" y="2"/>
                  </a:lnTo>
                  <a:lnTo>
                    <a:pt x="40" y="0"/>
                  </a:lnTo>
                  <a:lnTo>
                    <a:pt x="55" y="2"/>
                  </a:lnTo>
                  <a:lnTo>
                    <a:pt x="69" y="12"/>
                  </a:lnTo>
                  <a:lnTo>
                    <a:pt x="77" y="24"/>
                  </a:lnTo>
                  <a:lnTo>
                    <a:pt x="81" y="40"/>
                  </a:lnTo>
                  <a:lnTo>
                    <a:pt x="77" y="56"/>
                  </a:lnTo>
                  <a:lnTo>
                    <a:pt x="69" y="69"/>
                  </a:lnTo>
                  <a:lnTo>
                    <a:pt x="55" y="77"/>
                  </a:lnTo>
                  <a:lnTo>
                    <a:pt x="40" y="81"/>
                  </a:lnTo>
                  <a:lnTo>
                    <a:pt x="24" y="77"/>
                  </a:lnTo>
                  <a:lnTo>
                    <a:pt x="12" y="69"/>
                  </a:lnTo>
                  <a:lnTo>
                    <a:pt x="2" y="56"/>
                  </a:lnTo>
                  <a:lnTo>
                    <a:pt x="0" y="40"/>
                  </a:lnTo>
                  <a:close/>
                </a:path>
              </a:pathLst>
            </a:custGeom>
            <a:solidFill>
              <a:srgbClr val="1A1A1A"/>
            </a:solidFill>
            <a:ln w="3175">
              <a:solidFill>
                <a:srgbClr val="000000"/>
              </a:solidFill>
              <a:round/>
              <a:headEnd/>
              <a:tailEnd/>
            </a:ln>
          </p:spPr>
          <p:txBody>
            <a:bodyPr/>
            <a:lstStyle/>
            <a:p>
              <a:endParaRPr lang="en-US"/>
            </a:p>
          </p:txBody>
        </p:sp>
        <p:sp>
          <p:nvSpPr>
            <p:cNvPr id="73753" name="Freeform 10"/>
            <p:cNvSpPr>
              <a:spLocks/>
            </p:cNvSpPr>
            <p:nvPr/>
          </p:nvSpPr>
          <p:spPr bwMode="auto">
            <a:xfrm>
              <a:off x="509" y="1769"/>
              <a:ext cx="81" cy="81"/>
            </a:xfrm>
            <a:custGeom>
              <a:avLst/>
              <a:gdLst>
                <a:gd name="T0" fmla="*/ 0 w 81"/>
                <a:gd name="T1" fmla="*/ 41 h 81"/>
                <a:gd name="T2" fmla="*/ 2 w 81"/>
                <a:gd name="T3" fmla="*/ 25 h 81"/>
                <a:gd name="T4" fmla="*/ 12 w 81"/>
                <a:gd name="T5" fmla="*/ 12 h 81"/>
                <a:gd name="T6" fmla="*/ 24 w 81"/>
                <a:gd name="T7" fmla="*/ 4 h 81"/>
                <a:gd name="T8" fmla="*/ 39 w 81"/>
                <a:gd name="T9" fmla="*/ 0 h 81"/>
                <a:gd name="T10" fmla="*/ 55 w 81"/>
                <a:gd name="T11" fmla="*/ 4 h 81"/>
                <a:gd name="T12" fmla="*/ 69 w 81"/>
                <a:gd name="T13" fmla="*/ 12 h 81"/>
                <a:gd name="T14" fmla="*/ 77 w 81"/>
                <a:gd name="T15" fmla="*/ 25 h 81"/>
                <a:gd name="T16" fmla="*/ 81 w 81"/>
                <a:gd name="T17" fmla="*/ 41 h 81"/>
                <a:gd name="T18" fmla="*/ 77 w 81"/>
                <a:gd name="T19" fmla="*/ 57 h 81"/>
                <a:gd name="T20" fmla="*/ 69 w 81"/>
                <a:gd name="T21" fmla="*/ 69 h 81"/>
                <a:gd name="T22" fmla="*/ 55 w 81"/>
                <a:gd name="T23" fmla="*/ 79 h 81"/>
                <a:gd name="T24" fmla="*/ 39 w 81"/>
                <a:gd name="T25" fmla="*/ 81 h 81"/>
                <a:gd name="T26" fmla="*/ 24 w 81"/>
                <a:gd name="T27" fmla="*/ 79 h 81"/>
                <a:gd name="T28" fmla="*/ 12 w 81"/>
                <a:gd name="T29" fmla="*/ 69 h 81"/>
                <a:gd name="T30" fmla="*/ 2 w 81"/>
                <a:gd name="T31" fmla="*/ 57 h 81"/>
                <a:gd name="T32" fmla="*/ 0 w 81"/>
                <a:gd name="T33" fmla="*/ 41 h 81"/>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1"/>
                <a:gd name="T52" fmla="*/ 0 h 81"/>
                <a:gd name="T53" fmla="*/ 81 w 81"/>
                <a:gd name="T54" fmla="*/ 81 h 81"/>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1" h="81">
                  <a:moveTo>
                    <a:pt x="0" y="41"/>
                  </a:moveTo>
                  <a:lnTo>
                    <a:pt x="2" y="25"/>
                  </a:lnTo>
                  <a:lnTo>
                    <a:pt x="12" y="12"/>
                  </a:lnTo>
                  <a:lnTo>
                    <a:pt x="24" y="4"/>
                  </a:lnTo>
                  <a:lnTo>
                    <a:pt x="39" y="0"/>
                  </a:lnTo>
                  <a:lnTo>
                    <a:pt x="55" y="4"/>
                  </a:lnTo>
                  <a:lnTo>
                    <a:pt x="69" y="12"/>
                  </a:lnTo>
                  <a:lnTo>
                    <a:pt x="77" y="25"/>
                  </a:lnTo>
                  <a:lnTo>
                    <a:pt x="81" y="41"/>
                  </a:lnTo>
                  <a:lnTo>
                    <a:pt x="77" y="57"/>
                  </a:lnTo>
                  <a:lnTo>
                    <a:pt x="69" y="69"/>
                  </a:lnTo>
                  <a:lnTo>
                    <a:pt x="55" y="79"/>
                  </a:lnTo>
                  <a:lnTo>
                    <a:pt x="39" y="81"/>
                  </a:lnTo>
                  <a:lnTo>
                    <a:pt x="24" y="79"/>
                  </a:lnTo>
                  <a:lnTo>
                    <a:pt x="12" y="69"/>
                  </a:lnTo>
                  <a:lnTo>
                    <a:pt x="2" y="57"/>
                  </a:lnTo>
                  <a:lnTo>
                    <a:pt x="0" y="41"/>
                  </a:lnTo>
                  <a:close/>
                </a:path>
              </a:pathLst>
            </a:custGeom>
            <a:solidFill>
              <a:srgbClr val="1A1A1A"/>
            </a:solidFill>
            <a:ln w="3175">
              <a:solidFill>
                <a:srgbClr val="000000"/>
              </a:solidFill>
              <a:round/>
              <a:headEnd/>
              <a:tailEnd/>
            </a:ln>
          </p:spPr>
          <p:txBody>
            <a:bodyPr/>
            <a:lstStyle/>
            <a:p>
              <a:endParaRPr lang="en-US"/>
            </a:p>
          </p:txBody>
        </p:sp>
        <p:sp>
          <p:nvSpPr>
            <p:cNvPr id="73754" name="Freeform 11"/>
            <p:cNvSpPr>
              <a:spLocks/>
            </p:cNvSpPr>
            <p:nvPr/>
          </p:nvSpPr>
          <p:spPr bwMode="auto">
            <a:xfrm>
              <a:off x="1586" y="2167"/>
              <a:ext cx="81" cy="79"/>
            </a:xfrm>
            <a:custGeom>
              <a:avLst/>
              <a:gdLst>
                <a:gd name="T0" fmla="*/ 0 w 81"/>
                <a:gd name="T1" fmla="*/ 39 h 79"/>
                <a:gd name="T2" fmla="*/ 4 w 81"/>
                <a:gd name="T3" fmla="*/ 24 h 79"/>
                <a:gd name="T4" fmla="*/ 12 w 81"/>
                <a:gd name="T5" fmla="*/ 12 h 79"/>
                <a:gd name="T6" fmla="*/ 26 w 81"/>
                <a:gd name="T7" fmla="*/ 2 h 79"/>
                <a:gd name="T8" fmla="*/ 42 w 81"/>
                <a:gd name="T9" fmla="*/ 0 h 79"/>
                <a:gd name="T10" fmla="*/ 58 w 81"/>
                <a:gd name="T11" fmla="*/ 2 h 79"/>
                <a:gd name="T12" fmla="*/ 69 w 81"/>
                <a:gd name="T13" fmla="*/ 12 h 79"/>
                <a:gd name="T14" fmla="*/ 79 w 81"/>
                <a:gd name="T15" fmla="*/ 24 h 79"/>
                <a:gd name="T16" fmla="*/ 81 w 81"/>
                <a:gd name="T17" fmla="*/ 39 h 79"/>
                <a:gd name="T18" fmla="*/ 79 w 81"/>
                <a:gd name="T19" fmla="*/ 55 h 79"/>
                <a:gd name="T20" fmla="*/ 69 w 81"/>
                <a:gd name="T21" fmla="*/ 67 h 79"/>
                <a:gd name="T22" fmla="*/ 58 w 81"/>
                <a:gd name="T23" fmla="*/ 77 h 79"/>
                <a:gd name="T24" fmla="*/ 42 w 81"/>
                <a:gd name="T25" fmla="*/ 79 h 79"/>
                <a:gd name="T26" fmla="*/ 26 w 81"/>
                <a:gd name="T27" fmla="*/ 77 h 79"/>
                <a:gd name="T28" fmla="*/ 12 w 81"/>
                <a:gd name="T29" fmla="*/ 67 h 79"/>
                <a:gd name="T30" fmla="*/ 4 w 81"/>
                <a:gd name="T31" fmla="*/ 55 h 79"/>
                <a:gd name="T32" fmla="*/ 0 w 81"/>
                <a:gd name="T33" fmla="*/ 39 h 79"/>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1"/>
                <a:gd name="T52" fmla="*/ 0 h 79"/>
                <a:gd name="T53" fmla="*/ 81 w 81"/>
                <a:gd name="T54" fmla="*/ 79 h 79"/>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1" h="79">
                  <a:moveTo>
                    <a:pt x="0" y="39"/>
                  </a:moveTo>
                  <a:lnTo>
                    <a:pt x="4" y="24"/>
                  </a:lnTo>
                  <a:lnTo>
                    <a:pt x="12" y="12"/>
                  </a:lnTo>
                  <a:lnTo>
                    <a:pt x="26" y="2"/>
                  </a:lnTo>
                  <a:lnTo>
                    <a:pt x="42" y="0"/>
                  </a:lnTo>
                  <a:lnTo>
                    <a:pt x="58" y="2"/>
                  </a:lnTo>
                  <a:lnTo>
                    <a:pt x="69" y="12"/>
                  </a:lnTo>
                  <a:lnTo>
                    <a:pt x="79" y="24"/>
                  </a:lnTo>
                  <a:lnTo>
                    <a:pt x="81" y="39"/>
                  </a:lnTo>
                  <a:lnTo>
                    <a:pt x="79" y="55"/>
                  </a:lnTo>
                  <a:lnTo>
                    <a:pt x="69" y="67"/>
                  </a:lnTo>
                  <a:lnTo>
                    <a:pt x="58" y="77"/>
                  </a:lnTo>
                  <a:lnTo>
                    <a:pt x="42" y="79"/>
                  </a:lnTo>
                  <a:lnTo>
                    <a:pt x="26" y="77"/>
                  </a:lnTo>
                  <a:lnTo>
                    <a:pt x="12" y="67"/>
                  </a:lnTo>
                  <a:lnTo>
                    <a:pt x="4" y="55"/>
                  </a:lnTo>
                  <a:lnTo>
                    <a:pt x="0" y="39"/>
                  </a:lnTo>
                  <a:close/>
                </a:path>
              </a:pathLst>
            </a:custGeom>
            <a:solidFill>
              <a:srgbClr val="1A1A1A"/>
            </a:solidFill>
            <a:ln w="3175">
              <a:solidFill>
                <a:srgbClr val="000000"/>
              </a:solidFill>
              <a:round/>
              <a:headEnd/>
              <a:tailEnd/>
            </a:ln>
          </p:spPr>
          <p:txBody>
            <a:bodyPr/>
            <a:lstStyle/>
            <a:p>
              <a:endParaRPr lang="en-US"/>
            </a:p>
          </p:txBody>
        </p:sp>
        <p:sp>
          <p:nvSpPr>
            <p:cNvPr id="73755" name="Freeform 12"/>
            <p:cNvSpPr>
              <a:spLocks/>
            </p:cNvSpPr>
            <p:nvPr/>
          </p:nvSpPr>
          <p:spPr bwMode="auto">
            <a:xfrm>
              <a:off x="2029" y="2220"/>
              <a:ext cx="81" cy="81"/>
            </a:xfrm>
            <a:custGeom>
              <a:avLst/>
              <a:gdLst>
                <a:gd name="T0" fmla="*/ 0 w 81"/>
                <a:gd name="T1" fmla="*/ 40 h 81"/>
                <a:gd name="T2" fmla="*/ 2 w 81"/>
                <a:gd name="T3" fmla="*/ 26 h 81"/>
                <a:gd name="T4" fmla="*/ 12 w 81"/>
                <a:gd name="T5" fmla="*/ 12 h 81"/>
                <a:gd name="T6" fmla="*/ 24 w 81"/>
                <a:gd name="T7" fmla="*/ 4 h 81"/>
                <a:gd name="T8" fmla="*/ 40 w 81"/>
                <a:gd name="T9" fmla="*/ 0 h 81"/>
                <a:gd name="T10" fmla="*/ 55 w 81"/>
                <a:gd name="T11" fmla="*/ 4 h 81"/>
                <a:gd name="T12" fmla="*/ 69 w 81"/>
                <a:gd name="T13" fmla="*/ 12 h 81"/>
                <a:gd name="T14" fmla="*/ 77 w 81"/>
                <a:gd name="T15" fmla="*/ 26 h 81"/>
                <a:gd name="T16" fmla="*/ 81 w 81"/>
                <a:gd name="T17" fmla="*/ 40 h 81"/>
                <a:gd name="T18" fmla="*/ 77 w 81"/>
                <a:gd name="T19" fmla="*/ 55 h 81"/>
                <a:gd name="T20" fmla="*/ 69 w 81"/>
                <a:gd name="T21" fmla="*/ 69 h 81"/>
                <a:gd name="T22" fmla="*/ 55 w 81"/>
                <a:gd name="T23" fmla="*/ 77 h 81"/>
                <a:gd name="T24" fmla="*/ 40 w 81"/>
                <a:gd name="T25" fmla="*/ 81 h 81"/>
                <a:gd name="T26" fmla="*/ 24 w 81"/>
                <a:gd name="T27" fmla="*/ 77 h 81"/>
                <a:gd name="T28" fmla="*/ 12 w 81"/>
                <a:gd name="T29" fmla="*/ 69 h 81"/>
                <a:gd name="T30" fmla="*/ 2 w 81"/>
                <a:gd name="T31" fmla="*/ 55 h 81"/>
                <a:gd name="T32" fmla="*/ 0 w 81"/>
                <a:gd name="T33" fmla="*/ 40 h 81"/>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1"/>
                <a:gd name="T52" fmla="*/ 0 h 81"/>
                <a:gd name="T53" fmla="*/ 81 w 81"/>
                <a:gd name="T54" fmla="*/ 81 h 81"/>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1" h="81">
                  <a:moveTo>
                    <a:pt x="0" y="40"/>
                  </a:moveTo>
                  <a:lnTo>
                    <a:pt x="2" y="26"/>
                  </a:lnTo>
                  <a:lnTo>
                    <a:pt x="12" y="12"/>
                  </a:lnTo>
                  <a:lnTo>
                    <a:pt x="24" y="4"/>
                  </a:lnTo>
                  <a:lnTo>
                    <a:pt x="40" y="0"/>
                  </a:lnTo>
                  <a:lnTo>
                    <a:pt x="55" y="4"/>
                  </a:lnTo>
                  <a:lnTo>
                    <a:pt x="69" y="12"/>
                  </a:lnTo>
                  <a:lnTo>
                    <a:pt x="77" y="26"/>
                  </a:lnTo>
                  <a:lnTo>
                    <a:pt x="81" y="40"/>
                  </a:lnTo>
                  <a:lnTo>
                    <a:pt x="77" y="55"/>
                  </a:lnTo>
                  <a:lnTo>
                    <a:pt x="69" y="69"/>
                  </a:lnTo>
                  <a:lnTo>
                    <a:pt x="55" y="77"/>
                  </a:lnTo>
                  <a:lnTo>
                    <a:pt x="40" y="81"/>
                  </a:lnTo>
                  <a:lnTo>
                    <a:pt x="24" y="77"/>
                  </a:lnTo>
                  <a:lnTo>
                    <a:pt x="12" y="69"/>
                  </a:lnTo>
                  <a:lnTo>
                    <a:pt x="2" y="55"/>
                  </a:lnTo>
                  <a:lnTo>
                    <a:pt x="0" y="40"/>
                  </a:lnTo>
                  <a:close/>
                </a:path>
              </a:pathLst>
            </a:custGeom>
            <a:solidFill>
              <a:srgbClr val="1A1A1A"/>
            </a:solidFill>
            <a:ln w="3175">
              <a:solidFill>
                <a:srgbClr val="000000"/>
              </a:solidFill>
              <a:round/>
              <a:headEnd/>
              <a:tailEnd/>
            </a:ln>
          </p:spPr>
          <p:txBody>
            <a:bodyPr/>
            <a:lstStyle/>
            <a:p>
              <a:endParaRPr lang="en-US"/>
            </a:p>
          </p:txBody>
        </p:sp>
        <p:sp>
          <p:nvSpPr>
            <p:cNvPr id="73756" name="Rectangle 13"/>
            <p:cNvSpPr>
              <a:spLocks noChangeArrowheads="1"/>
            </p:cNvSpPr>
            <p:nvPr/>
          </p:nvSpPr>
          <p:spPr bwMode="auto">
            <a:xfrm>
              <a:off x="1908" y="1252"/>
              <a:ext cx="150" cy="2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r>
                <a:rPr lang="en-US" altLang="en-US" sz="2000">
                  <a:solidFill>
                    <a:srgbClr val="000000"/>
                  </a:solidFill>
                  <a:latin typeface="Times New Roman" pitchFamily="18" charset="0"/>
                </a:rPr>
                <a:t>1</a:t>
              </a:r>
              <a:endParaRPr lang="en-US" altLang="en-US"/>
            </a:p>
          </p:txBody>
        </p:sp>
        <p:sp>
          <p:nvSpPr>
            <p:cNvPr id="73757" name="Rectangle 14"/>
            <p:cNvSpPr>
              <a:spLocks noChangeArrowheads="1"/>
            </p:cNvSpPr>
            <p:nvPr/>
          </p:nvSpPr>
          <p:spPr bwMode="auto">
            <a:xfrm>
              <a:off x="1163" y="1832"/>
              <a:ext cx="150" cy="2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r>
                <a:rPr lang="en-US" altLang="en-US" sz="2000">
                  <a:solidFill>
                    <a:srgbClr val="000000"/>
                  </a:solidFill>
                  <a:latin typeface="Times New Roman" pitchFamily="18" charset="0"/>
                </a:rPr>
                <a:t>2</a:t>
              </a:r>
              <a:endParaRPr lang="en-US" altLang="en-US"/>
            </a:p>
          </p:txBody>
        </p:sp>
        <p:sp>
          <p:nvSpPr>
            <p:cNvPr id="73758" name="Rectangle 15"/>
            <p:cNvSpPr>
              <a:spLocks noChangeArrowheads="1"/>
            </p:cNvSpPr>
            <p:nvPr/>
          </p:nvSpPr>
          <p:spPr bwMode="auto">
            <a:xfrm>
              <a:off x="1732" y="2121"/>
              <a:ext cx="150" cy="2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r>
                <a:rPr lang="en-US" altLang="en-US" sz="2000">
                  <a:solidFill>
                    <a:srgbClr val="000000"/>
                  </a:solidFill>
                  <a:latin typeface="Times New Roman" pitchFamily="18" charset="0"/>
                </a:rPr>
                <a:t>3</a:t>
              </a:r>
              <a:endParaRPr lang="en-US" altLang="en-US"/>
            </a:p>
          </p:txBody>
        </p:sp>
        <p:sp>
          <p:nvSpPr>
            <p:cNvPr id="73759" name="Rectangle 16"/>
            <p:cNvSpPr>
              <a:spLocks noChangeArrowheads="1"/>
            </p:cNvSpPr>
            <p:nvPr/>
          </p:nvSpPr>
          <p:spPr bwMode="auto">
            <a:xfrm>
              <a:off x="1379" y="2638"/>
              <a:ext cx="150" cy="2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r>
                <a:rPr lang="en-US" altLang="en-US" sz="2000">
                  <a:solidFill>
                    <a:srgbClr val="000000"/>
                  </a:solidFill>
                  <a:latin typeface="Times New Roman" pitchFamily="18" charset="0"/>
                </a:rPr>
                <a:t>4</a:t>
              </a:r>
              <a:endParaRPr lang="en-US" altLang="en-US"/>
            </a:p>
          </p:txBody>
        </p:sp>
        <p:sp>
          <p:nvSpPr>
            <p:cNvPr id="73760" name="Rectangle 17"/>
            <p:cNvSpPr>
              <a:spLocks noChangeArrowheads="1"/>
            </p:cNvSpPr>
            <p:nvPr/>
          </p:nvSpPr>
          <p:spPr bwMode="auto">
            <a:xfrm>
              <a:off x="631" y="1719"/>
              <a:ext cx="150" cy="2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r>
                <a:rPr lang="en-US" altLang="en-US" sz="2000">
                  <a:solidFill>
                    <a:srgbClr val="000000"/>
                  </a:solidFill>
                  <a:latin typeface="Times New Roman" pitchFamily="18" charset="0"/>
                </a:rPr>
                <a:t>5</a:t>
              </a:r>
              <a:endParaRPr lang="en-US" altLang="en-US"/>
            </a:p>
          </p:txBody>
        </p:sp>
        <p:sp>
          <p:nvSpPr>
            <p:cNvPr id="73761" name="Rectangle 18"/>
            <p:cNvSpPr>
              <a:spLocks noChangeArrowheads="1"/>
            </p:cNvSpPr>
            <p:nvPr/>
          </p:nvSpPr>
          <p:spPr bwMode="auto">
            <a:xfrm>
              <a:off x="2187" y="2173"/>
              <a:ext cx="150" cy="2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r>
                <a:rPr lang="en-US" altLang="en-US" sz="2000">
                  <a:solidFill>
                    <a:srgbClr val="000000"/>
                  </a:solidFill>
                  <a:latin typeface="Times New Roman" pitchFamily="18" charset="0"/>
                </a:rPr>
                <a:t>6</a:t>
              </a:r>
              <a:endParaRPr lang="en-US" altLang="en-US"/>
            </a:p>
          </p:txBody>
        </p:sp>
      </p:grpSp>
      <p:grpSp>
        <p:nvGrpSpPr>
          <p:cNvPr id="3" name="Group 19"/>
          <p:cNvGrpSpPr>
            <a:grpSpLocks/>
          </p:cNvGrpSpPr>
          <p:nvPr/>
        </p:nvGrpSpPr>
        <p:grpSpPr bwMode="auto">
          <a:xfrm>
            <a:off x="2405063" y="3273425"/>
            <a:ext cx="1301750" cy="889000"/>
            <a:chOff x="1515" y="2062"/>
            <a:chExt cx="820" cy="560"/>
          </a:xfrm>
        </p:grpSpPr>
        <p:sp>
          <p:nvSpPr>
            <p:cNvPr id="73748" name="Freeform 20"/>
            <p:cNvSpPr>
              <a:spLocks/>
            </p:cNvSpPr>
            <p:nvPr/>
          </p:nvSpPr>
          <p:spPr bwMode="auto">
            <a:xfrm>
              <a:off x="1515" y="2062"/>
              <a:ext cx="820" cy="343"/>
            </a:xfrm>
            <a:custGeom>
              <a:avLst/>
              <a:gdLst>
                <a:gd name="T0" fmla="*/ 409 w 820"/>
                <a:gd name="T1" fmla="*/ 0 h 343"/>
                <a:gd name="T2" fmla="*/ 467 w 820"/>
                <a:gd name="T3" fmla="*/ 2 h 343"/>
                <a:gd name="T4" fmla="*/ 520 w 820"/>
                <a:gd name="T5" fmla="*/ 8 h 343"/>
                <a:gd name="T6" fmla="*/ 573 w 820"/>
                <a:gd name="T7" fmla="*/ 16 h 343"/>
                <a:gd name="T8" fmla="*/ 623 w 820"/>
                <a:gd name="T9" fmla="*/ 26 h 343"/>
                <a:gd name="T10" fmla="*/ 670 w 820"/>
                <a:gd name="T11" fmla="*/ 40 h 343"/>
                <a:gd name="T12" fmla="*/ 710 w 820"/>
                <a:gd name="T13" fmla="*/ 56 h 343"/>
                <a:gd name="T14" fmla="*/ 745 w 820"/>
                <a:gd name="T15" fmla="*/ 73 h 343"/>
                <a:gd name="T16" fmla="*/ 775 w 820"/>
                <a:gd name="T17" fmla="*/ 93 h 343"/>
                <a:gd name="T18" fmla="*/ 797 w 820"/>
                <a:gd name="T19" fmla="*/ 115 h 343"/>
                <a:gd name="T20" fmla="*/ 812 w 820"/>
                <a:gd name="T21" fmla="*/ 138 h 343"/>
                <a:gd name="T22" fmla="*/ 820 w 820"/>
                <a:gd name="T23" fmla="*/ 160 h 343"/>
                <a:gd name="T24" fmla="*/ 820 w 820"/>
                <a:gd name="T25" fmla="*/ 184 h 343"/>
                <a:gd name="T26" fmla="*/ 812 w 820"/>
                <a:gd name="T27" fmla="*/ 207 h 343"/>
                <a:gd name="T28" fmla="*/ 797 w 820"/>
                <a:gd name="T29" fmla="*/ 229 h 343"/>
                <a:gd name="T30" fmla="*/ 775 w 820"/>
                <a:gd name="T31" fmla="*/ 251 h 343"/>
                <a:gd name="T32" fmla="*/ 745 w 820"/>
                <a:gd name="T33" fmla="*/ 271 h 343"/>
                <a:gd name="T34" fmla="*/ 710 w 820"/>
                <a:gd name="T35" fmla="*/ 290 h 343"/>
                <a:gd name="T36" fmla="*/ 670 w 820"/>
                <a:gd name="T37" fmla="*/ 306 h 343"/>
                <a:gd name="T38" fmla="*/ 623 w 820"/>
                <a:gd name="T39" fmla="*/ 318 h 343"/>
                <a:gd name="T40" fmla="*/ 573 w 820"/>
                <a:gd name="T41" fmla="*/ 330 h 343"/>
                <a:gd name="T42" fmla="*/ 520 w 820"/>
                <a:gd name="T43" fmla="*/ 338 h 343"/>
                <a:gd name="T44" fmla="*/ 467 w 820"/>
                <a:gd name="T45" fmla="*/ 341 h 343"/>
                <a:gd name="T46" fmla="*/ 409 w 820"/>
                <a:gd name="T47" fmla="*/ 343 h 343"/>
                <a:gd name="T48" fmla="*/ 354 w 820"/>
                <a:gd name="T49" fmla="*/ 341 h 343"/>
                <a:gd name="T50" fmla="*/ 299 w 820"/>
                <a:gd name="T51" fmla="*/ 338 h 343"/>
                <a:gd name="T52" fmla="*/ 245 w 820"/>
                <a:gd name="T53" fmla="*/ 330 h 343"/>
                <a:gd name="T54" fmla="*/ 196 w 820"/>
                <a:gd name="T55" fmla="*/ 318 h 343"/>
                <a:gd name="T56" fmla="*/ 150 w 820"/>
                <a:gd name="T57" fmla="*/ 306 h 343"/>
                <a:gd name="T58" fmla="*/ 109 w 820"/>
                <a:gd name="T59" fmla="*/ 290 h 343"/>
                <a:gd name="T60" fmla="*/ 73 w 820"/>
                <a:gd name="T61" fmla="*/ 271 h 343"/>
                <a:gd name="T62" fmla="*/ 44 w 820"/>
                <a:gd name="T63" fmla="*/ 251 h 343"/>
                <a:gd name="T64" fmla="*/ 22 w 820"/>
                <a:gd name="T65" fmla="*/ 229 h 343"/>
                <a:gd name="T66" fmla="*/ 6 w 820"/>
                <a:gd name="T67" fmla="*/ 207 h 343"/>
                <a:gd name="T68" fmla="*/ 0 w 820"/>
                <a:gd name="T69" fmla="*/ 184 h 343"/>
                <a:gd name="T70" fmla="*/ 0 w 820"/>
                <a:gd name="T71" fmla="*/ 160 h 343"/>
                <a:gd name="T72" fmla="*/ 6 w 820"/>
                <a:gd name="T73" fmla="*/ 138 h 343"/>
                <a:gd name="T74" fmla="*/ 22 w 820"/>
                <a:gd name="T75" fmla="*/ 115 h 343"/>
                <a:gd name="T76" fmla="*/ 44 w 820"/>
                <a:gd name="T77" fmla="*/ 93 h 343"/>
                <a:gd name="T78" fmla="*/ 73 w 820"/>
                <a:gd name="T79" fmla="*/ 73 h 343"/>
                <a:gd name="T80" fmla="*/ 109 w 820"/>
                <a:gd name="T81" fmla="*/ 56 h 343"/>
                <a:gd name="T82" fmla="*/ 150 w 820"/>
                <a:gd name="T83" fmla="*/ 40 h 343"/>
                <a:gd name="T84" fmla="*/ 196 w 820"/>
                <a:gd name="T85" fmla="*/ 26 h 343"/>
                <a:gd name="T86" fmla="*/ 245 w 820"/>
                <a:gd name="T87" fmla="*/ 16 h 343"/>
                <a:gd name="T88" fmla="*/ 299 w 820"/>
                <a:gd name="T89" fmla="*/ 8 h 343"/>
                <a:gd name="T90" fmla="*/ 354 w 820"/>
                <a:gd name="T91" fmla="*/ 2 h 343"/>
                <a:gd name="T92" fmla="*/ 409 w 820"/>
                <a:gd name="T93" fmla="*/ 0 h 343"/>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820"/>
                <a:gd name="T142" fmla="*/ 0 h 343"/>
                <a:gd name="T143" fmla="*/ 820 w 820"/>
                <a:gd name="T144" fmla="*/ 343 h 343"/>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820" h="343">
                  <a:moveTo>
                    <a:pt x="409" y="0"/>
                  </a:moveTo>
                  <a:lnTo>
                    <a:pt x="467" y="2"/>
                  </a:lnTo>
                  <a:lnTo>
                    <a:pt x="520" y="8"/>
                  </a:lnTo>
                  <a:lnTo>
                    <a:pt x="573" y="16"/>
                  </a:lnTo>
                  <a:lnTo>
                    <a:pt x="623" y="26"/>
                  </a:lnTo>
                  <a:lnTo>
                    <a:pt x="670" y="40"/>
                  </a:lnTo>
                  <a:lnTo>
                    <a:pt x="710" y="56"/>
                  </a:lnTo>
                  <a:lnTo>
                    <a:pt x="745" y="73"/>
                  </a:lnTo>
                  <a:lnTo>
                    <a:pt x="775" y="93"/>
                  </a:lnTo>
                  <a:lnTo>
                    <a:pt x="797" y="115"/>
                  </a:lnTo>
                  <a:lnTo>
                    <a:pt x="812" y="138"/>
                  </a:lnTo>
                  <a:lnTo>
                    <a:pt x="820" y="160"/>
                  </a:lnTo>
                  <a:lnTo>
                    <a:pt x="820" y="184"/>
                  </a:lnTo>
                  <a:lnTo>
                    <a:pt x="812" y="207"/>
                  </a:lnTo>
                  <a:lnTo>
                    <a:pt x="797" y="229"/>
                  </a:lnTo>
                  <a:lnTo>
                    <a:pt x="775" y="251"/>
                  </a:lnTo>
                  <a:lnTo>
                    <a:pt x="745" y="271"/>
                  </a:lnTo>
                  <a:lnTo>
                    <a:pt x="710" y="290"/>
                  </a:lnTo>
                  <a:lnTo>
                    <a:pt x="670" y="306"/>
                  </a:lnTo>
                  <a:lnTo>
                    <a:pt x="623" y="318"/>
                  </a:lnTo>
                  <a:lnTo>
                    <a:pt x="573" y="330"/>
                  </a:lnTo>
                  <a:lnTo>
                    <a:pt x="520" y="338"/>
                  </a:lnTo>
                  <a:lnTo>
                    <a:pt x="467" y="341"/>
                  </a:lnTo>
                  <a:lnTo>
                    <a:pt x="409" y="343"/>
                  </a:lnTo>
                  <a:lnTo>
                    <a:pt x="354" y="341"/>
                  </a:lnTo>
                  <a:lnTo>
                    <a:pt x="299" y="338"/>
                  </a:lnTo>
                  <a:lnTo>
                    <a:pt x="245" y="330"/>
                  </a:lnTo>
                  <a:lnTo>
                    <a:pt x="196" y="318"/>
                  </a:lnTo>
                  <a:lnTo>
                    <a:pt x="150" y="306"/>
                  </a:lnTo>
                  <a:lnTo>
                    <a:pt x="109" y="290"/>
                  </a:lnTo>
                  <a:lnTo>
                    <a:pt x="73" y="271"/>
                  </a:lnTo>
                  <a:lnTo>
                    <a:pt x="44" y="251"/>
                  </a:lnTo>
                  <a:lnTo>
                    <a:pt x="22" y="229"/>
                  </a:lnTo>
                  <a:lnTo>
                    <a:pt x="6" y="207"/>
                  </a:lnTo>
                  <a:lnTo>
                    <a:pt x="0" y="184"/>
                  </a:lnTo>
                  <a:lnTo>
                    <a:pt x="0" y="160"/>
                  </a:lnTo>
                  <a:lnTo>
                    <a:pt x="6" y="138"/>
                  </a:lnTo>
                  <a:lnTo>
                    <a:pt x="22" y="115"/>
                  </a:lnTo>
                  <a:lnTo>
                    <a:pt x="44" y="93"/>
                  </a:lnTo>
                  <a:lnTo>
                    <a:pt x="73" y="73"/>
                  </a:lnTo>
                  <a:lnTo>
                    <a:pt x="109" y="56"/>
                  </a:lnTo>
                  <a:lnTo>
                    <a:pt x="150" y="40"/>
                  </a:lnTo>
                  <a:lnTo>
                    <a:pt x="196" y="26"/>
                  </a:lnTo>
                  <a:lnTo>
                    <a:pt x="245" y="16"/>
                  </a:lnTo>
                  <a:lnTo>
                    <a:pt x="299" y="8"/>
                  </a:lnTo>
                  <a:lnTo>
                    <a:pt x="354" y="2"/>
                  </a:lnTo>
                  <a:lnTo>
                    <a:pt x="409" y="0"/>
                  </a:lnTo>
                </a:path>
              </a:pathLst>
            </a:custGeom>
            <a:noFill/>
            <a:ln w="31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73749" name="Rectangle 21"/>
            <p:cNvSpPr>
              <a:spLocks noChangeArrowheads="1"/>
            </p:cNvSpPr>
            <p:nvPr/>
          </p:nvSpPr>
          <p:spPr bwMode="auto">
            <a:xfrm>
              <a:off x="1855" y="2395"/>
              <a:ext cx="166" cy="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r>
                <a:rPr lang="en-US" altLang="en-US" sz="2000">
                  <a:solidFill>
                    <a:srgbClr val="FF0000"/>
                  </a:solidFill>
                </a:rPr>
                <a:t>1</a:t>
              </a:r>
              <a:endParaRPr lang="en-US" altLang="en-US"/>
            </a:p>
          </p:txBody>
        </p:sp>
      </p:grpSp>
      <p:grpSp>
        <p:nvGrpSpPr>
          <p:cNvPr id="4" name="Group 22"/>
          <p:cNvGrpSpPr>
            <a:grpSpLocks/>
          </p:cNvGrpSpPr>
          <p:nvPr/>
        </p:nvGrpSpPr>
        <p:grpSpPr bwMode="auto">
          <a:xfrm>
            <a:off x="717550" y="2382838"/>
            <a:ext cx="1323975" cy="985837"/>
            <a:chOff x="452" y="1501"/>
            <a:chExt cx="834" cy="621"/>
          </a:xfrm>
        </p:grpSpPr>
        <p:sp>
          <p:nvSpPr>
            <p:cNvPr id="73746" name="Freeform 23"/>
            <p:cNvSpPr>
              <a:spLocks/>
            </p:cNvSpPr>
            <p:nvPr/>
          </p:nvSpPr>
          <p:spPr bwMode="auto">
            <a:xfrm>
              <a:off x="452" y="1662"/>
              <a:ext cx="834" cy="460"/>
            </a:xfrm>
            <a:custGeom>
              <a:avLst/>
              <a:gdLst>
                <a:gd name="T0" fmla="*/ 436 w 834"/>
                <a:gd name="T1" fmla="*/ 2 h 460"/>
                <a:gd name="T2" fmla="*/ 494 w 834"/>
                <a:gd name="T3" fmla="*/ 10 h 460"/>
                <a:gd name="T4" fmla="*/ 547 w 834"/>
                <a:gd name="T5" fmla="*/ 20 h 460"/>
                <a:gd name="T6" fmla="*/ 600 w 834"/>
                <a:gd name="T7" fmla="*/ 36 h 460"/>
                <a:gd name="T8" fmla="*/ 650 w 834"/>
                <a:gd name="T9" fmla="*/ 54 h 460"/>
                <a:gd name="T10" fmla="*/ 695 w 834"/>
                <a:gd name="T11" fmla="*/ 77 h 460"/>
                <a:gd name="T12" fmla="*/ 735 w 834"/>
                <a:gd name="T13" fmla="*/ 101 h 460"/>
                <a:gd name="T14" fmla="*/ 768 w 834"/>
                <a:gd name="T15" fmla="*/ 128 h 460"/>
                <a:gd name="T16" fmla="*/ 796 w 834"/>
                <a:gd name="T17" fmla="*/ 158 h 460"/>
                <a:gd name="T18" fmla="*/ 816 w 834"/>
                <a:gd name="T19" fmla="*/ 188 h 460"/>
                <a:gd name="T20" fmla="*/ 830 w 834"/>
                <a:gd name="T21" fmla="*/ 219 h 460"/>
                <a:gd name="T22" fmla="*/ 834 w 834"/>
                <a:gd name="T23" fmla="*/ 251 h 460"/>
                <a:gd name="T24" fmla="*/ 832 w 834"/>
                <a:gd name="T25" fmla="*/ 282 h 460"/>
                <a:gd name="T26" fmla="*/ 820 w 834"/>
                <a:gd name="T27" fmla="*/ 312 h 460"/>
                <a:gd name="T28" fmla="*/ 802 w 834"/>
                <a:gd name="T29" fmla="*/ 339 h 460"/>
                <a:gd name="T30" fmla="*/ 778 w 834"/>
                <a:gd name="T31" fmla="*/ 367 h 460"/>
                <a:gd name="T32" fmla="*/ 745 w 834"/>
                <a:gd name="T33" fmla="*/ 391 h 460"/>
                <a:gd name="T34" fmla="*/ 707 w 834"/>
                <a:gd name="T35" fmla="*/ 412 h 460"/>
                <a:gd name="T36" fmla="*/ 664 w 834"/>
                <a:gd name="T37" fmla="*/ 430 h 460"/>
                <a:gd name="T38" fmla="*/ 616 w 834"/>
                <a:gd name="T39" fmla="*/ 444 h 460"/>
                <a:gd name="T40" fmla="*/ 565 w 834"/>
                <a:gd name="T41" fmla="*/ 454 h 460"/>
                <a:gd name="T42" fmla="*/ 510 w 834"/>
                <a:gd name="T43" fmla="*/ 460 h 460"/>
                <a:gd name="T44" fmla="*/ 454 w 834"/>
                <a:gd name="T45" fmla="*/ 460 h 460"/>
                <a:gd name="T46" fmla="*/ 397 w 834"/>
                <a:gd name="T47" fmla="*/ 458 h 460"/>
                <a:gd name="T48" fmla="*/ 340 w 834"/>
                <a:gd name="T49" fmla="*/ 450 h 460"/>
                <a:gd name="T50" fmla="*/ 284 w 834"/>
                <a:gd name="T51" fmla="*/ 440 h 460"/>
                <a:gd name="T52" fmla="*/ 231 w 834"/>
                <a:gd name="T53" fmla="*/ 424 h 460"/>
                <a:gd name="T54" fmla="*/ 183 w 834"/>
                <a:gd name="T55" fmla="*/ 404 h 460"/>
                <a:gd name="T56" fmla="*/ 138 w 834"/>
                <a:gd name="T57" fmla="*/ 383 h 460"/>
                <a:gd name="T58" fmla="*/ 98 w 834"/>
                <a:gd name="T59" fmla="*/ 359 h 460"/>
                <a:gd name="T60" fmla="*/ 65 w 834"/>
                <a:gd name="T61" fmla="*/ 331 h 460"/>
                <a:gd name="T62" fmla="*/ 37 w 834"/>
                <a:gd name="T63" fmla="*/ 302 h 460"/>
                <a:gd name="T64" fmla="*/ 17 w 834"/>
                <a:gd name="T65" fmla="*/ 272 h 460"/>
                <a:gd name="T66" fmla="*/ 3 w 834"/>
                <a:gd name="T67" fmla="*/ 241 h 460"/>
                <a:gd name="T68" fmla="*/ 0 w 834"/>
                <a:gd name="T69" fmla="*/ 209 h 460"/>
                <a:gd name="T70" fmla="*/ 1 w 834"/>
                <a:gd name="T71" fmla="*/ 178 h 460"/>
                <a:gd name="T72" fmla="*/ 11 w 834"/>
                <a:gd name="T73" fmla="*/ 148 h 460"/>
                <a:gd name="T74" fmla="*/ 29 w 834"/>
                <a:gd name="T75" fmla="*/ 119 h 460"/>
                <a:gd name="T76" fmla="*/ 55 w 834"/>
                <a:gd name="T77" fmla="*/ 93 h 460"/>
                <a:gd name="T78" fmla="*/ 86 w 834"/>
                <a:gd name="T79" fmla="*/ 69 h 460"/>
                <a:gd name="T80" fmla="*/ 124 w 834"/>
                <a:gd name="T81" fmla="*/ 48 h 460"/>
                <a:gd name="T82" fmla="*/ 168 w 834"/>
                <a:gd name="T83" fmla="*/ 30 h 460"/>
                <a:gd name="T84" fmla="*/ 217 w 834"/>
                <a:gd name="T85" fmla="*/ 16 h 460"/>
                <a:gd name="T86" fmla="*/ 268 w 834"/>
                <a:gd name="T87" fmla="*/ 6 h 460"/>
                <a:gd name="T88" fmla="*/ 324 w 834"/>
                <a:gd name="T89" fmla="*/ 0 h 460"/>
                <a:gd name="T90" fmla="*/ 379 w 834"/>
                <a:gd name="T91" fmla="*/ 0 h 460"/>
                <a:gd name="T92" fmla="*/ 436 w 834"/>
                <a:gd name="T93" fmla="*/ 2 h 460"/>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834"/>
                <a:gd name="T142" fmla="*/ 0 h 460"/>
                <a:gd name="T143" fmla="*/ 834 w 834"/>
                <a:gd name="T144" fmla="*/ 460 h 460"/>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834" h="460">
                  <a:moveTo>
                    <a:pt x="436" y="2"/>
                  </a:moveTo>
                  <a:lnTo>
                    <a:pt x="494" y="10"/>
                  </a:lnTo>
                  <a:lnTo>
                    <a:pt x="547" y="20"/>
                  </a:lnTo>
                  <a:lnTo>
                    <a:pt x="600" y="36"/>
                  </a:lnTo>
                  <a:lnTo>
                    <a:pt x="650" y="54"/>
                  </a:lnTo>
                  <a:lnTo>
                    <a:pt x="695" y="77"/>
                  </a:lnTo>
                  <a:lnTo>
                    <a:pt x="735" y="101"/>
                  </a:lnTo>
                  <a:lnTo>
                    <a:pt x="768" y="128"/>
                  </a:lnTo>
                  <a:lnTo>
                    <a:pt x="796" y="158"/>
                  </a:lnTo>
                  <a:lnTo>
                    <a:pt x="816" y="188"/>
                  </a:lnTo>
                  <a:lnTo>
                    <a:pt x="830" y="219"/>
                  </a:lnTo>
                  <a:lnTo>
                    <a:pt x="834" y="251"/>
                  </a:lnTo>
                  <a:lnTo>
                    <a:pt x="832" y="282"/>
                  </a:lnTo>
                  <a:lnTo>
                    <a:pt x="820" y="312"/>
                  </a:lnTo>
                  <a:lnTo>
                    <a:pt x="802" y="339"/>
                  </a:lnTo>
                  <a:lnTo>
                    <a:pt x="778" y="367"/>
                  </a:lnTo>
                  <a:lnTo>
                    <a:pt x="745" y="391"/>
                  </a:lnTo>
                  <a:lnTo>
                    <a:pt x="707" y="412"/>
                  </a:lnTo>
                  <a:lnTo>
                    <a:pt x="664" y="430"/>
                  </a:lnTo>
                  <a:lnTo>
                    <a:pt x="616" y="444"/>
                  </a:lnTo>
                  <a:lnTo>
                    <a:pt x="565" y="454"/>
                  </a:lnTo>
                  <a:lnTo>
                    <a:pt x="510" y="460"/>
                  </a:lnTo>
                  <a:lnTo>
                    <a:pt x="454" y="460"/>
                  </a:lnTo>
                  <a:lnTo>
                    <a:pt x="397" y="458"/>
                  </a:lnTo>
                  <a:lnTo>
                    <a:pt x="340" y="450"/>
                  </a:lnTo>
                  <a:lnTo>
                    <a:pt x="284" y="440"/>
                  </a:lnTo>
                  <a:lnTo>
                    <a:pt x="231" y="424"/>
                  </a:lnTo>
                  <a:lnTo>
                    <a:pt x="183" y="404"/>
                  </a:lnTo>
                  <a:lnTo>
                    <a:pt x="138" y="383"/>
                  </a:lnTo>
                  <a:lnTo>
                    <a:pt x="98" y="359"/>
                  </a:lnTo>
                  <a:lnTo>
                    <a:pt x="65" y="331"/>
                  </a:lnTo>
                  <a:lnTo>
                    <a:pt x="37" y="302"/>
                  </a:lnTo>
                  <a:lnTo>
                    <a:pt x="17" y="272"/>
                  </a:lnTo>
                  <a:lnTo>
                    <a:pt x="3" y="241"/>
                  </a:lnTo>
                  <a:lnTo>
                    <a:pt x="0" y="209"/>
                  </a:lnTo>
                  <a:lnTo>
                    <a:pt x="1" y="178"/>
                  </a:lnTo>
                  <a:lnTo>
                    <a:pt x="11" y="148"/>
                  </a:lnTo>
                  <a:lnTo>
                    <a:pt x="29" y="119"/>
                  </a:lnTo>
                  <a:lnTo>
                    <a:pt x="55" y="93"/>
                  </a:lnTo>
                  <a:lnTo>
                    <a:pt x="86" y="69"/>
                  </a:lnTo>
                  <a:lnTo>
                    <a:pt x="124" y="48"/>
                  </a:lnTo>
                  <a:lnTo>
                    <a:pt x="168" y="30"/>
                  </a:lnTo>
                  <a:lnTo>
                    <a:pt x="217" y="16"/>
                  </a:lnTo>
                  <a:lnTo>
                    <a:pt x="268" y="6"/>
                  </a:lnTo>
                  <a:lnTo>
                    <a:pt x="324" y="0"/>
                  </a:lnTo>
                  <a:lnTo>
                    <a:pt x="379" y="0"/>
                  </a:lnTo>
                  <a:lnTo>
                    <a:pt x="436" y="2"/>
                  </a:lnTo>
                </a:path>
              </a:pathLst>
            </a:custGeom>
            <a:noFill/>
            <a:ln w="31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73747" name="Rectangle 24"/>
            <p:cNvSpPr>
              <a:spLocks noChangeArrowheads="1"/>
            </p:cNvSpPr>
            <p:nvPr/>
          </p:nvSpPr>
          <p:spPr bwMode="auto">
            <a:xfrm>
              <a:off x="944" y="1501"/>
              <a:ext cx="166" cy="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r>
                <a:rPr lang="en-US" altLang="en-US" sz="2000">
                  <a:solidFill>
                    <a:srgbClr val="FF0000"/>
                  </a:solidFill>
                </a:rPr>
                <a:t>2</a:t>
              </a:r>
              <a:endParaRPr lang="en-US" altLang="en-US"/>
            </a:p>
          </p:txBody>
        </p:sp>
      </p:grpSp>
      <p:grpSp>
        <p:nvGrpSpPr>
          <p:cNvPr id="5" name="Group 25"/>
          <p:cNvGrpSpPr>
            <a:grpSpLocks/>
          </p:cNvGrpSpPr>
          <p:nvPr/>
        </p:nvGrpSpPr>
        <p:grpSpPr bwMode="auto">
          <a:xfrm>
            <a:off x="403225" y="1622425"/>
            <a:ext cx="3659188" cy="3460750"/>
            <a:chOff x="254" y="1022"/>
            <a:chExt cx="2305" cy="2180"/>
          </a:xfrm>
        </p:grpSpPr>
        <p:sp>
          <p:nvSpPr>
            <p:cNvPr id="73744" name="Rectangle 26"/>
            <p:cNvSpPr>
              <a:spLocks noChangeArrowheads="1"/>
            </p:cNvSpPr>
            <p:nvPr/>
          </p:nvSpPr>
          <p:spPr bwMode="auto">
            <a:xfrm>
              <a:off x="564" y="1148"/>
              <a:ext cx="166" cy="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r>
                <a:rPr lang="en-US" altLang="en-US" sz="2000">
                  <a:solidFill>
                    <a:srgbClr val="FF0000"/>
                  </a:solidFill>
                </a:rPr>
                <a:t>5</a:t>
              </a:r>
              <a:endParaRPr lang="en-US" altLang="en-US"/>
            </a:p>
          </p:txBody>
        </p:sp>
        <p:sp>
          <p:nvSpPr>
            <p:cNvPr id="73745" name="Freeform 27"/>
            <p:cNvSpPr>
              <a:spLocks/>
            </p:cNvSpPr>
            <p:nvPr/>
          </p:nvSpPr>
          <p:spPr bwMode="auto">
            <a:xfrm>
              <a:off x="254" y="1022"/>
              <a:ext cx="2305" cy="2180"/>
            </a:xfrm>
            <a:custGeom>
              <a:avLst/>
              <a:gdLst>
                <a:gd name="T0" fmla="*/ 1245 w 2305"/>
                <a:gd name="T1" fmla="*/ 4 h 2180"/>
                <a:gd name="T2" fmla="*/ 1433 w 2305"/>
                <a:gd name="T3" fmla="*/ 33 h 2180"/>
                <a:gd name="T4" fmla="*/ 1615 w 2305"/>
                <a:gd name="T5" fmla="*/ 90 h 2180"/>
                <a:gd name="T6" fmla="*/ 1781 w 2305"/>
                <a:gd name="T7" fmla="*/ 175 h 2180"/>
                <a:gd name="T8" fmla="*/ 1931 w 2305"/>
                <a:gd name="T9" fmla="*/ 286 h 2180"/>
                <a:gd name="T10" fmla="*/ 2062 w 2305"/>
                <a:gd name="T11" fmla="*/ 420 h 2180"/>
                <a:gd name="T12" fmla="*/ 2166 w 2305"/>
                <a:gd name="T13" fmla="*/ 569 h 2180"/>
                <a:gd name="T14" fmla="*/ 2242 w 2305"/>
                <a:gd name="T15" fmla="*/ 735 h 2180"/>
                <a:gd name="T16" fmla="*/ 2289 w 2305"/>
                <a:gd name="T17" fmla="*/ 908 h 2180"/>
                <a:gd name="T18" fmla="*/ 2305 w 2305"/>
                <a:gd name="T19" fmla="*/ 1088 h 2180"/>
                <a:gd name="T20" fmla="*/ 2289 w 2305"/>
                <a:gd name="T21" fmla="*/ 1267 h 2180"/>
                <a:gd name="T22" fmla="*/ 2243 w 2305"/>
                <a:gd name="T23" fmla="*/ 1443 h 2180"/>
                <a:gd name="T24" fmla="*/ 2166 w 2305"/>
                <a:gd name="T25" fmla="*/ 1606 h 2180"/>
                <a:gd name="T26" fmla="*/ 2064 w 2305"/>
                <a:gd name="T27" fmla="*/ 1758 h 2180"/>
                <a:gd name="T28" fmla="*/ 1935 w 2305"/>
                <a:gd name="T29" fmla="*/ 1890 h 2180"/>
                <a:gd name="T30" fmla="*/ 1785 w 2305"/>
                <a:gd name="T31" fmla="*/ 2002 h 2180"/>
                <a:gd name="T32" fmla="*/ 1617 w 2305"/>
                <a:gd name="T33" fmla="*/ 2087 h 2180"/>
                <a:gd name="T34" fmla="*/ 1437 w 2305"/>
                <a:gd name="T35" fmla="*/ 2146 h 2180"/>
                <a:gd name="T36" fmla="*/ 1249 w 2305"/>
                <a:gd name="T37" fmla="*/ 2176 h 2180"/>
                <a:gd name="T38" fmla="*/ 1059 w 2305"/>
                <a:gd name="T39" fmla="*/ 2176 h 2180"/>
                <a:gd name="T40" fmla="*/ 872 w 2305"/>
                <a:gd name="T41" fmla="*/ 2148 h 2180"/>
                <a:gd name="T42" fmla="*/ 692 w 2305"/>
                <a:gd name="T43" fmla="*/ 2089 h 2180"/>
                <a:gd name="T44" fmla="*/ 524 w 2305"/>
                <a:gd name="T45" fmla="*/ 2004 h 2180"/>
                <a:gd name="T46" fmla="*/ 373 w 2305"/>
                <a:gd name="T47" fmla="*/ 1894 h 2180"/>
                <a:gd name="T48" fmla="*/ 245 w 2305"/>
                <a:gd name="T49" fmla="*/ 1762 h 2180"/>
                <a:gd name="T50" fmla="*/ 140 w 2305"/>
                <a:gd name="T51" fmla="*/ 1610 h 2180"/>
                <a:gd name="T52" fmla="*/ 63 w 2305"/>
                <a:gd name="T53" fmla="*/ 1447 h 2180"/>
                <a:gd name="T54" fmla="*/ 16 w 2305"/>
                <a:gd name="T55" fmla="*/ 1271 h 2180"/>
                <a:gd name="T56" fmla="*/ 0 w 2305"/>
                <a:gd name="T57" fmla="*/ 1092 h 2180"/>
                <a:gd name="T58" fmla="*/ 16 w 2305"/>
                <a:gd name="T59" fmla="*/ 912 h 2180"/>
                <a:gd name="T60" fmla="*/ 63 w 2305"/>
                <a:gd name="T61" fmla="*/ 737 h 2180"/>
                <a:gd name="T62" fmla="*/ 138 w 2305"/>
                <a:gd name="T63" fmla="*/ 573 h 2180"/>
                <a:gd name="T64" fmla="*/ 243 w 2305"/>
                <a:gd name="T65" fmla="*/ 422 h 2180"/>
                <a:gd name="T66" fmla="*/ 371 w 2305"/>
                <a:gd name="T67" fmla="*/ 290 h 2180"/>
                <a:gd name="T68" fmla="*/ 522 w 2305"/>
                <a:gd name="T69" fmla="*/ 179 h 2180"/>
                <a:gd name="T70" fmla="*/ 688 w 2305"/>
                <a:gd name="T71" fmla="*/ 92 h 2180"/>
                <a:gd name="T72" fmla="*/ 868 w 2305"/>
                <a:gd name="T73" fmla="*/ 33 h 2180"/>
                <a:gd name="T74" fmla="*/ 1055 w 2305"/>
                <a:gd name="T75" fmla="*/ 4 h 218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305"/>
                <a:gd name="T115" fmla="*/ 0 h 2180"/>
                <a:gd name="T116" fmla="*/ 2305 w 2305"/>
                <a:gd name="T117" fmla="*/ 2180 h 218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305" h="2180">
                  <a:moveTo>
                    <a:pt x="1150" y="0"/>
                  </a:moveTo>
                  <a:lnTo>
                    <a:pt x="1245" y="4"/>
                  </a:lnTo>
                  <a:lnTo>
                    <a:pt x="1340" y="14"/>
                  </a:lnTo>
                  <a:lnTo>
                    <a:pt x="1433" y="33"/>
                  </a:lnTo>
                  <a:lnTo>
                    <a:pt x="1526" y="59"/>
                  </a:lnTo>
                  <a:lnTo>
                    <a:pt x="1615" y="90"/>
                  </a:lnTo>
                  <a:lnTo>
                    <a:pt x="1700" y="130"/>
                  </a:lnTo>
                  <a:lnTo>
                    <a:pt x="1781" y="175"/>
                  </a:lnTo>
                  <a:lnTo>
                    <a:pt x="1860" y="228"/>
                  </a:lnTo>
                  <a:lnTo>
                    <a:pt x="1931" y="286"/>
                  </a:lnTo>
                  <a:lnTo>
                    <a:pt x="2000" y="351"/>
                  </a:lnTo>
                  <a:lnTo>
                    <a:pt x="2062" y="420"/>
                  </a:lnTo>
                  <a:lnTo>
                    <a:pt x="2117" y="493"/>
                  </a:lnTo>
                  <a:lnTo>
                    <a:pt x="2166" y="569"/>
                  </a:lnTo>
                  <a:lnTo>
                    <a:pt x="2208" y="650"/>
                  </a:lnTo>
                  <a:lnTo>
                    <a:pt x="2242" y="735"/>
                  </a:lnTo>
                  <a:lnTo>
                    <a:pt x="2269" y="820"/>
                  </a:lnTo>
                  <a:lnTo>
                    <a:pt x="2289" y="908"/>
                  </a:lnTo>
                  <a:lnTo>
                    <a:pt x="2301" y="997"/>
                  </a:lnTo>
                  <a:lnTo>
                    <a:pt x="2305" y="1088"/>
                  </a:lnTo>
                  <a:lnTo>
                    <a:pt x="2301" y="1178"/>
                  </a:lnTo>
                  <a:lnTo>
                    <a:pt x="2289" y="1267"/>
                  </a:lnTo>
                  <a:lnTo>
                    <a:pt x="2271" y="1356"/>
                  </a:lnTo>
                  <a:lnTo>
                    <a:pt x="2243" y="1443"/>
                  </a:lnTo>
                  <a:lnTo>
                    <a:pt x="2210" y="1525"/>
                  </a:lnTo>
                  <a:lnTo>
                    <a:pt x="2166" y="1606"/>
                  </a:lnTo>
                  <a:lnTo>
                    <a:pt x="2119" y="1685"/>
                  </a:lnTo>
                  <a:lnTo>
                    <a:pt x="2064" y="1758"/>
                  </a:lnTo>
                  <a:lnTo>
                    <a:pt x="2002" y="1827"/>
                  </a:lnTo>
                  <a:lnTo>
                    <a:pt x="1935" y="1890"/>
                  </a:lnTo>
                  <a:lnTo>
                    <a:pt x="1862" y="1949"/>
                  </a:lnTo>
                  <a:lnTo>
                    <a:pt x="1785" y="2002"/>
                  </a:lnTo>
                  <a:lnTo>
                    <a:pt x="1704" y="2048"/>
                  </a:lnTo>
                  <a:lnTo>
                    <a:pt x="1617" y="2087"/>
                  </a:lnTo>
                  <a:lnTo>
                    <a:pt x="1528" y="2121"/>
                  </a:lnTo>
                  <a:lnTo>
                    <a:pt x="1437" y="2146"/>
                  </a:lnTo>
                  <a:lnTo>
                    <a:pt x="1344" y="2164"/>
                  </a:lnTo>
                  <a:lnTo>
                    <a:pt x="1249" y="2176"/>
                  </a:lnTo>
                  <a:lnTo>
                    <a:pt x="1154" y="2180"/>
                  </a:lnTo>
                  <a:lnTo>
                    <a:pt x="1059" y="2176"/>
                  </a:lnTo>
                  <a:lnTo>
                    <a:pt x="965" y="2166"/>
                  </a:lnTo>
                  <a:lnTo>
                    <a:pt x="872" y="2148"/>
                  </a:lnTo>
                  <a:lnTo>
                    <a:pt x="781" y="2123"/>
                  </a:lnTo>
                  <a:lnTo>
                    <a:pt x="692" y="2089"/>
                  </a:lnTo>
                  <a:lnTo>
                    <a:pt x="607" y="2050"/>
                  </a:lnTo>
                  <a:lnTo>
                    <a:pt x="524" y="2004"/>
                  </a:lnTo>
                  <a:lnTo>
                    <a:pt x="447" y="1951"/>
                  </a:lnTo>
                  <a:lnTo>
                    <a:pt x="373" y="1894"/>
                  </a:lnTo>
                  <a:lnTo>
                    <a:pt x="306" y="1829"/>
                  </a:lnTo>
                  <a:lnTo>
                    <a:pt x="245" y="1762"/>
                  </a:lnTo>
                  <a:lnTo>
                    <a:pt x="190" y="1687"/>
                  </a:lnTo>
                  <a:lnTo>
                    <a:pt x="140" y="1610"/>
                  </a:lnTo>
                  <a:lnTo>
                    <a:pt x="99" y="1529"/>
                  </a:lnTo>
                  <a:lnTo>
                    <a:pt x="63" y="1447"/>
                  </a:lnTo>
                  <a:lnTo>
                    <a:pt x="35" y="1360"/>
                  </a:lnTo>
                  <a:lnTo>
                    <a:pt x="16" y="1271"/>
                  </a:lnTo>
                  <a:lnTo>
                    <a:pt x="4" y="1182"/>
                  </a:lnTo>
                  <a:lnTo>
                    <a:pt x="0" y="1092"/>
                  </a:lnTo>
                  <a:lnTo>
                    <a:pt x="4" y="1001"/>
                  </a:lnTo>
                  <a:lnTo>
                    <a:pt x="16" y="912"/>
                  </a:lnTo>
                  <a:lnTo>
                    <a:pt x="35" y="824"/>
                  </a:lnTo>
                  <a:lnTo>
                    <a:pt x="63" y="737"/>
                  </a:lnTo>
                  <a:lnTo>
                    <a:pt x="97" y="654"/>
                  </a:lnTo>
                  <a:lnTo>
                    <a:pt x="138" y="573"/>
                  </a:lnTo>
                  <a:lnTo>
                    <a:pt x="188" y="495"/>
                  </a:lnTo>
                  <a:lnTo>
                    <a:pt x="243" y="422"/>
                  </a:lnTo>
                  <a:lnTo>
                    <a:pt x="304" y="353"/>
                  </a:lnTo>
                  <a:lnTo>
                    <a:pt x="371" y="290"/>
                  </a:lnTo>
                  <a:lnTo>
                    <a:pt x="443" y="230"/>
                  </a:lnTo>
                  <a:lnTo>
                    <a:pt x="522" y="179"/>
                  </a:lnTo>
                  <a:lnTo>
                    <a:pt x="603" y="132"/>
                  </a:lnTo>
                  <a:lnTo>
                    <a:pt x="688" y="92"/>
                  </a:lnTo>
                  <a:lnTo>
                    <a:pt x="777" y="59"/>
                  </a:lnTo>
                  <a:lnTo>
                    <a:pt x="868" y="33"/>
                  </a:lnTo>
                  <a:lnTo>
                    <a:pt x="961" y="16"/>
                  </a:lnTo>
                  <a:lnTo>
                    <a:pt x="1055" y="4"/>
                  </a:lnTo>
                  <a:lnTo>
                    <a:pt x="1150" y="0"/>
                  </a:lnTo>
                </a:path>
              </a:pathLst>
            </a:custGeom>
            <a:noFill/>
            <a:ln w="31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6" name="Group 28"/>
          <p:cNvGrpSpPr>
            <a:grpSpLocks/>
          </p:cNvGrpSpPr>
          <p:nvPr/>
        </p:nvGrpSpPr>
        <p:grpSpPr bwMode="auto">
          <a:xfrm>
            <a:off x="1931988" y="3101975"/>
            <a:ext cx="1800225" cy="1720850"/>
            <a:chOff x="1217" y="1954"/>
            <a:chExt cx="1134" cy="1084"/>
          </a:xfrm>
        </p:grpSpPr>
        <p:sp>
          <p:nvSpPr>
            <p:cNvPr id="73742" name="Rectangle 29"/>
            <p:cNvSpPr>
              <a:spLocks noChangeArrowheads="1"/>
            </p:cNvSpPr>
            <p:nvPr/>
          </p:nvSpPr>
          <p:spPr bwMode="auto">
            <a:xfrm>
              <a:off x="1665" y="2811"/>
              <a:ext cx="166" cy="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r>
                <a:rPr lang="en-US" altLang="en-US" sz="2000">
                  <a:solidFill>
                    <a:srgbClr val="FF0000"/>
                  </a:solidFill>
                </a:rPr>
                <a:t>3</a:t>
              </a:r>
              <a:endParaRPr lang="en-US" altLang="en-US"/>
            </a:p>
          </p:txBody>
        </p:sp>
        <p:sp>
          <p:nvSpPr>
            <p:cNvPr id="73743" name="Freeform 30"/>
            <p:cNvSpPr>
              <a:spLocks/>
            </p:cNvSpPr>
            <p:nvPr/>
          </p:nvSpPr>
          <p:spPr bwMode="auto">
            <a:xfrm>
              <a:off x="1217" y="1954"/>
              <a:ext cx="1134" cy="909"/>
            </a:xfrm>
            <a:custGeom>
              <a:avLst/>
              <a:gdLst>
                <a:gd name="T0" fmla="*/ 371 w 1134"/>
                <a:gd name="T1" fmla="*/ 142 h 909"/>
                <a:gd name="T2" fmla="*/ 430 w 1134"/>
                <a:gd name="T3" fmla="*/ 108 h 909"/>
                <a:gd name="T4" fmla="*/ 492 w 1134"/>
                <a:gd name="T5" fmla="*/ 79 h 909"/>
                <a:gd name="T6" fmla="*/ 551 w 1134"/>
                <a:gd name="T7" fmla="*/ 53 h 909"/>
                <a:gd name="T8" fmla="*/ 614 w 1134"/>
                <a:gd name="T9" fmla="*/ 32 h 909"/>
                <a:gd name="T10" fmla="*/ 674 w 1134"/>
                <a:gd name="T11" fmla="*/ 16 h 909"/>
                <a:gd name="T12" fmla="*/ 735 w 1134"/>
                <a:gd name="T13" fmla="*/ 6 h 909"/>
                <a:gd name="T14" fmla="*/ 792 w 1134"/>
                <a:gd name="T15" fmla="*/ 0 h 909"/>
                <a:gd name="T16" fmla="*/ 848 w 1134"/>
                <a:gd name="T17" fmla="*/ 0 h 909"/>
                <a:gd name="T18" fmla="*/ 899 w 1134"/>
                <a:gd name="T19" fmla="*/ 4 h 909"/>
                <a:gd name="T20" fmla="*/ 946 w 1134"/>
                <a:gd name="T21" fmla="*/ 14 h 909"/>
                <a:gd name="T22" fmla="*/ 990 w 1134"/>
                <a:gd name="T23" fmla="*/ 30 h 909"/>
                <a:gd name="T24" fmla="*/ 1027 w 1134"/>
                <a:gd name="T25" fmla="*/ 51 h 909"/>
                <a:gd name="T26" fmla="*/ 1061 w 1134"/>
                <a:gd name="T27" fmla="*/ 77 h 909"/>
                <a:gd name="T28" fmla="*/ 1089 w 1134"/>
                <a:gd name="T29" fmla="*/ 107 h 909"/>
                <a:gd name="T30" fmla="*/ 1110 w 1134"/>
                <a:gd name="T31" fmla="*/ 140 h 909"/>
                <a:gd name="T32" fmla="*/ 1124 w 1134"/>
                <a:gd name="T33" fmla="*/ 177 h 909"/>
                <a:gd name="T34" fmla="*/ 1132 w 1134"/>
                <a:gd name="T35" fmla="*/ 217 h 909"/>
                <a:gd name="T36" fmla="*/ 1134 w 1134"/>
                <a:gd name="T37" fmla="*/ 260 h 909"/>
                <a:gd name="T38" fmla="*/ 1128 w 1134"/>
                <a:gd name="T39" fmla="*/ 308 h 909"/>
                <a:gd name="T40" fmla="*/ 1118 w 1134"/>
                <a:gd name="T41" fmla="*/ 355 h 909"/>
                <a:gd name="T42" fmla="*/ 1099 w 1134"/>
                <a:gd name="T43" fmla="*/ 402 h 909"/>
                <a:gd name="T44" fmla="*/ 1075 w 1134"/>
                <a:gd name="T45" fmla="*/ 451 h 909"/>
                <a:gd name="T46" fmla="*/ 1045 w 1134"/>
                <a:gd name="T47" fmla="*/ 501 h 909"/>
                <a:gd name="T48" fmla="*/ 1010 w 1134"/>
                <a:gd name="T49" fmla="*/ 550 h 909"/>
                <a:gd name="T50" fmla="*/ 968 w 1134"/>
                <a:gd name="T51" fmla="*/ 597 h 909"/>
                <a:gd name="T52" fmla="*/ 923 w 1134"/>
                <a:gd name="T53" fmla="*/ 643 h 909"/>
                <a:gd name="T54" fmla="*/ 871 w 1134"/>
                <a:gd name="T55" fmla="*/ 688 h 909"/>
                <a:gd name="T56" fmla="*/ 818 w 1134"/>
                <a:gd name="T57" fmla="*/ 727 h 909"/>
                <a:gd name="T58" fmla="*/ 763 w 1134"/>
                <a:gd name="T59" fmla="*/ 765 h 909"/>
                <a:gd name="T60" fmla="*/ 703 w 1134"/>
                <a:gd name="T61" fmla="*/ 800 h 909"/>
                <a:gd name="T62" fmla="*/ 644 w 1134"/>
                <a:gd name="T63" fmla="*/ 830 h 909"/>
                <a:gd name="T64" fmla="*/ 583 w 1134"/>
                <a:gd name="T65" fmla="*/ 855 h 909"/>
                <a:gd name="T66" fmla="*/ 519 w 1134"/>
                <a:gd name="T67" fmla="*/ 877 h 909"/>
                <a:gd name="T68" fmla="*/ 460 w 1134"/>
                <a:gd name="T69" fmla="*/ 893 h 909"/>
                <a:gd name="T70" fmla="*/ 401 w 1134"/>
                <a:gd name="T71" fmla="*/ 903 h 909"/>
                <a:gd name="T72" fmla="*/ 342 w 1134"/>
                <a:gd name="T73" fmla="*/ 909 h 909"/>
                <a:gd name="T74" fmla="*/ 286 w 1134"/>
                <a:gd name="T75" fmla="*/ 909 h 909"/>
                <a:gd name="T76" fmla="*/ 235 w 1134"/>
                <a:gd name="T77" fmla="*/ 905 h 909"/>
                <a:gd name="T78" fmla="*/ 187 w 1134"/>
                <a:gd name="T79" fmla="*/ 893 h 909"/>
                <a:gd name="T80" fmla="*/ 144 w 1134"/>
                <a:gd name="T81" fmla="*/ 877 h 909"/>
                <a:gd name="T82" fmla="*/ 106 w 1134"/>
                <a:gd name="T83" fmla="*/ 857 h 909"/>
                <a:gd name="T84" fmla="*/ 73 w 1134"/>
                <a:gd name="T85" fmla="*/ 832 h 909"/>
                <a:gd name="T86" fmla="*/ 45 w 1134"/>
                <a:gd name="T87" fmla="*/ 802 h 909"/>
                <a:gd name="T88" fmla="*/ 23 w 1134"/>
                <a:gd name="T89" fmla="*/ 769 h 909"/>
                <a:gd name="T90" fmla="*/ 9 w 1134"/>
                <a:gd name="T91" fmla="*/ 731 h 909"/>
                <a:gd name="T92" fmla="*/ 2 w 1134"/>
                <a:gd name="T93" fmla="*/ 690 h 909"/>
                <a:gd name="T94" fmla="*/ 0 w 1134"/>
                <a:gd name="T95" fmla="*/ 647 h 909"/>
                <a:gd name="T96" fmla="*/ 5 w 1134"/>
                <a:gd name="T97" fmla="*/ 601 h 909"/>
                <a:gd name="T98" fmla="*/ 15 w 1134"/>
                <a:gd name="T99" fmla="*/ 554 h 909"/>
                <a:gd name="T100" fmla="*/ 35 w 1134"/>
                <a:gd name="T101" fmla="*/ 505 h 909"/>
                <a:gd name="T102" fmla="*/ 59 w 1134"/>
                <a:gd name="T103" fmla="*/ 455 h 909"/>
                <a:gd name="T104" fmla="*/ 88 w 1134"/>
                <a:gd name="T105" fmla="*/ 406 h 909"/>
                <a:gd name="T106" fmla="*/ 124 w 1134"/>
                <a:gd name="T107" fmla="*/ 359 h 909"/>
                <a:gd name="T108" fmla="*/ 166 w 1134"/>
                <a:gd name="T109" fmla="*/ 311 h 909"/>
                <a:gd name="T110" fmla="*/ 211 w 1134"/>
                <a:gd name="T111" fmla="*/ 264 h 909"/>
                <a:gd name="T112" fmla="*/ 262 w 1134"/>
                <a:gd name="T113" fmla="*/ 221 h 909"/>
                <a:gd name="T114" fmla="*/ 316 w 1134"/>
                <a:gd name="T115" fmla="*/ 179 h 909"/>
                <a:gd name="T116" fmla="*/ 371 w 1134"/>
                <a:gd name="T117" fmla="*/ 142 h 909"/>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134"/>
                <a:gd name="T178" fmla="*/ 0 h 909"/>
                <a:gd name="T179" fmla="*/ 1134 w 1134"/>
                <a:gd name="T180" fmla="*/ 909 h 909"/>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134" h="909">
                  <a:moveTo>
                    <a:pt x="371" y="142"/>
                  </a:moveTo>
                  <a:lnTo>
                    <a:pt x="430" y="108"/>
                  </a:lnTo>
                  <a:lnTo>
                    <a:pt x="492" y="79"/>
                  </a:lnTo>
                  <a:lnTo>
                    <a:pt x="551" y="53"/>
                  </a:lnTo>
                  <a:lnTo>
                    <a:pt x="614" y="32"/>
                  </a:lnTo>
                  <a:lnTo>
                    <a:pt x="674" y="16"/>
                  </a:lnTo>
                  <a:lnTo>
                    <a:pt x="735" y="6"/>
                  </a:lnTo>
                  <a:lnTo>
                    <a:pt x="792" y="0"/>
                  </a:lnTo>
                  <a:lnTo>
                    <a:pt x="848" y="0"/>
                  </a:lnTo>
                  <a:lnTo>
                    <a:pt x="899" y="4"/>
                  </a:lnTo>
                  <a:lnTo>
                    <a:pt x="946" y="14"/>
                  </a:lnTo>
                  <a:lnTo>
                    <a:pt x="990" y="30"/>
                  </a:lnTo>
                  <a:lnTo>
                    <a:pt x="1027" y="51"/>
                  </a:lnTo>
                  <a:lnTo>
                    <a:pt x="1061" y="77"/>
                  </a:lnTo>
                  <a:lnTo>
                    <a:pt x="1089" y="107"/>
                  </a:lnTo>
                  <a:lnTo>
                    <a:pt x="1110" y="140"/>
                  </a:lnTo>
                  <a:lnTo>
                    <a:pt x="1124" y="177"/>
                  </a:lnTo>
                  <a:lnTo>
                    <a:pt x="1132" y="217"/>
                  </a:lnTo>
                  <a:lnTo>
                    <a:pt x="1134" y="260"/>
                  </a:lnTo>
                  <a:lnTo>
                    <a:pt x="1128" y="308"/>
                  </a:lnTo>
                  <a:lnTo>
                    <a:pt x="1118" y="355"/>
                  </a:lnTo>
                  <a:lnTo>
                    <a:pt x="1099" y="402"/>
                  </a:lnTo>
                  <a:lnTo>
                    <a:pt x="1075" y="451"/>
                  </a:lnTo>
                  <a:lnTo>
                    <a:pt x="1045" y="501"/>
                  </a:lnTo>
                  <a:lnTo>
                    <a:pt x="1010" y="550"/>
                  </a:lnTo>
                  <a:lnTo>
                    <a:pt x="968" y="597"/>
                  </a:lnTo>
                  <a:lnTo>
                    <a:pt x="923" y="643"/>
                  </a:lnTo>
                  <a:lnTo>
                    <a:pt x="871" y="688"/>
                  </a:lnTo>
                  <a:lnTo>
                    <a:pt x="818" y="727"/>
                  </a:lnTo>
                  <a:lnTo>
                    <a:pt x="763" y="765"/>
                  </a:lnTo>
                  <a:lnTo>
                    <a:pt x="703" y="800"/>
                  </a:lnTo>
                  <a:lnTo>
                    <a:pt x="644" y="830"/>
                  </a:lnTo>
                  <a:lnTo>
                    <a:pt x="583" y="855"/>
                  </a:lnTo>
                  <a:lnTo>
                    <a:pt x="519" y="877"/>
                  </a:lnTo>
                  <a:lnTo>
                    <a:pt x="460" y="893"/>
                  </a:lnTo>
                  <a:lnTo>
                    <a:pt x="401" y="903"/>
                  </a:lnTo>
                  <a:lnTo>
                    <a:pt x="342" y="909"/>
                  </a:lnTo>
                  <a:lnTo>
                    <a:pt x="286" y="909"/>
                  </a:lnTo>
                  <a:lnTo>
                    <a:pt x="235" y="905"/>
                  </a:lnTo>
                  <a:lnTo>
                    <a:pt x="187" y="893"/>
                  </a:lnTo>
                  <a:lnTo>
                    <a:pt x="144" y="877"/>
                  </a:lnTo>
                  <a:lnTo>
                    <a:pt x="106" y="857"/>
                  </a:lnTo>
                  <a:lnTo>
                    <a:pt x="73" y="832"/>
                  </a:lnTo>
                  <a:lnTo>
                    <a:pt x="45" y="802"/>
                  </a:lnTo>
                  <a:lnTo>
                    <a:pt x="23" y="769"/>
                  </a:lnTo>
                  <a:lnTo>
                    <a:pt x="9" y="731"/>
                  </a:lnTo>
                  <a:lnTo>
                    <a:pt x="2" y="690"/>
                  </a:lnTo>
                  <a:lnTo>
                    <a:pt x="0" y="647"/>
                  </a:lnTo>
                  <a:lnTo>
                    <a:pt x="5" y="601"/>
                  </a:lnTo>
                  <a:lnTo>
                    <a:pt x="15" y="554"/>
                  </a:lnTo>
                  <a:lnTo>
                    <a:pt x="35" y="505"/>
                  </a:lnTo>
                  <a:lnTo>
                    <a:pt x="59" y="455"/>
                  </a:lnTo>
                  <a:lnTo>
                    <a:pt x="88" y="406"/>
                  </a:lnTo>
                  <a:lnTo>
                    <a:pt x="124" y="359"/>
                  </a:lnTo>
                  <a:lnTo>
                    <a:pt x="166" y="311"/>
                  </a:lnTo>
                  <a:lnTo>
                    <a:pt x="211" y="264"/>
                  </a:lnTo>
                  <a:lnTo>
                    <a:pt x="262" y="221"/>
                  </a:lnTo>
                  <a:lnTo>
                    <a:pt x="316" y="179"/>
                  </a:lnTo>
                  <a:lnTo>
                    <a:pt x="371" y="142"/>
                  </a:lnTo>
                </a:path>
              </a:pathLst>
            </a:custGeom>
            <a:noFill/>
            <a:ln w="31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7" name="Group 31"/>
          <p:cNvGrpSpPr>
            <a:grpSpLocks/>
          </p:cNvGrpSpPr>
          <p:nvPr/>
        </p:nvGrpSpPr>
        <p:grpSpPr bwMode="auto">
          <a:xfrm>
            <a:off x="1893888" y="1922463"/>
            <a:ext cx="1933575" cy="3097212"/>
            <a:chOff x="1193" y="1211"/>
            <a:chExt cx="1218" cy="1951"/>
          </a:xfrm>
        </p:grpSpPr>
        <p:sp>
          <p:nvSpPr>
            <p:cNvPr id="73740" name="Rectangle 32"/>
            <p:cNvSpPr>
              <a:spLocks noChangeArrowheads="1"/>
            </p:cNvSpPr>
            <p:nvPr/>
          </p:nvSpPr>
          <p:spPr bwMode="auto">
            <a:xfrm>
              <a:off x="1602" y="1211"/>
              <a:ext cx="166" cy="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r>
                <a:rPr lang="en-US" altLang="en-US" sz="2000">
                  <a:solidFill>
                    <a:srgbClr val="FF0000"/>
                  </a:solidFill>
                </a:rPr>
                <a:t>4</a:t>
              </a:r>
              <a:endParaRPr lang="en-US" altLang="en-US"/>
            </a:p>
          </p:txBody>
        </p:sp>
        <p:sp>
          <p:nvSpPr>
            <p:cNvPr id="73741" name="Freeform 33"/>
            <p:cNvSpPr>
              <a:spLocks/>
            </p:cNvSpPr>
            <p:nvPr/>
          </p:nvSpPr>
          <p:spPr bwMode="auto">
            <a:xfrm>
              <a:off x="1193" y="1246"/>
              <a:ext cx="1218" cy="1916"/>
            </a:xfrm>
            <a:custGeom>
              <a:avLst/>
              <a:gdLst>
                <a:gd name="T0" fmla="*/ 87 w 1218"/>
                <a:gd name="T1" fmla="*/ 724 h 1916"/>
                <a:gd name="T2" fmla="*/ 148 w 1218"/>
                <a:gd name="T3" fmla="*/ 566 h 1916"/>
                <a:gd name="T4" fmla="*/ 225 w 1218"/>
                <a:gd name="T5" fmla="*/ 420 h 1916"/>
                <a:gd name="T6" fmla="*/ 312 w 1218"/>
                <a:gd name="T7" fmla="*/ 290 h 1916"/>
                <a:gd name="T8" fmla="*/ 409 w 1218"/>
                <a:gd name="T9" fmla="*/ 182 h 1916"/>
                <a:gd name="T10" fmla="*/ 514 w 1218"/>
                <a:gd name="T11" fmla="*/ 97 h 1916"/>
                <a:gd name="T12" fmla="*/ 619 w 1218"/>
                <a:gd name="T13" fmla="*/ 38 h 1916"/>
                <a:gd name="T14" fmla="*/ 725 w 1218"/>
                <a:gd name="T15" fmla="*/ 6 h 1916"/>
                <a:gd name="T16" fmla="*/ 826 w 1218"/>
                <a:gd name="T17" fmla="*/ 4 h 1916"/>
                <a:gd name="T18" fmla="*/ 923 w 1218"/>
                <a:gd name="T19" fmla="*/ 30 h 1916"/>
                <a:gd name="T20" fmla="*/ 1008 w 1218"/>
                <a:gd name="T21" fmla="*/ 85 h 1916"/>
                <a:gd name="T22" fmla="*/ 1081 w 1218"/>
                <a:gd name="T23" fmla="*/ 168 h 1916"/>
                <a:gd name="T24" fmla="*/ 1142 w 1218"/>
                <a:gd name="T25" fmla="*/ 272 h 1916"/>
                <a:gd name="T26" fmla="*/ 1184 w 1218"/>
                <a:gd name="T27" fmla="*/ 399 h 1916"/>
                <a:gd name="T28" fmla="*/ 1212 w 1218"/>
                <a:gd name="T29" fmla="*/ 543 h 1916"/>
                <a:gd name="T30" fmla="*/ 1218 w 1218"/>
                <a:gd name="T31" fmla="*/ 698 h 1916"/>
                <a:gd name="T32" fmla="*/ 1208 w 1218"/>
                <a:gd name="T33" fmla="*/ 862 h 1916"/>
                <a:gd name="T34" fmla="*/ 1178 w 1218"/>
                <a:gd name="T35" fmla="*/ 1029 h 1916"/>
                <a:gd name="T36" fmla="*/ 1133 w 1218"/>
                <a:gd name="T37" fmla="*/ 1193 h 1916"/>
                <a:gd name="T38" fmla="*/ 1069 w 1218"/>
                <a:gd name="T39" fmla="*/ 1351 h 1916"/>
                <a:gd name="T40" fmla="*/ 992 w 1218"/>
                <a:gd name="T41" fmla="*/ 1496 h 1916"/>
                <a:gd name="T42" fmla="*/ 905 w 1218"/>
                <a:gd name="T43" fmla="*/ 1627 h 1916"/>
                <a:gd name="T44" fmla="*/ 808 w 1218"/>
                <a:gd name="T45" fmla="*/ 1735 h 1916"/>
                <a:gd name="T46" fmla="*/ 706 w 1218"/>
                <a:gd name="T47" fmla="*/ 1820 h 1916"/>
                <a:gd name="T48" fmla="*/ 599 w 1218"/>
                <a:gd name="T49" fmla="*/ 1879 h 1916"/>
                <a:gd name="T50" fmla="*/ 494 w 1218"/>
                <a:gd name="T51" fmla="*/ 1910 h 1916"/>
                <a:gd name="T52" fmla="*/ 391 w 1218"/>
                <a:gd name="T53" fmla="*/ 1912 h 1916"/>
                <a:gd name="T54" fmla="*/ 296 w 1218"/>
                <a:gd name="T55" fmla="*/ 1887 h 1916"/>
                <a:gd name="T56" fmla="*/ 209 w 1218"/>
                <a:gd name="T57" fmla="*/ 1832 h 1916"/>
                <a:gd name="T58" fmla="*/ 136 w 1218"/>
                <a:gd name="T59" fmla="*/ 1751 h 1916"/>
                <a:gd name="T60" fmla="*/ 77 w 1218"/>
                <a:gd name="T61" fmla="*/ 1644 h 1916"/>
                <a:gd name="T62" fmla="*/ 33 w 1218"/>
                <a:gd name="T63" fmla="*/ 1518 h 1916"/>
                <a:gd name="T64" fmla="*/ 8 w 1218"/>
                <a:gd name="T65" fmla="*/ 1374 h 1916"/>
                <a:gd name="T66" fmla="*/ 0 w 1218"/>
                <a:gd name="T67" fmla="*/ 1219 h 1916"/>
                <a:gd name="T68" fmla="*/ 12 w 1218"/>
                <a:gd name="T69" fmla="*/ 1055 h 1916"/>
                <a:gd name="T70" fmla="*/ 39 w 1218"/>
                <a:gd name="T71" fmla="*/ 887 h 191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218"/>
                <a:gd name="T109" fmla="*/ 0 h 1916"/>
                <a:gd name="T110" fmla="*/ 1218 w 1218"/>
                <a:gd name="T111" fmla="*/ 1916 h 191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218" h="1916">
                  <a:moveTo>
                    <a:pt x="61" y="805"/>
                  </a:moveTo>
                  <a:lnTo>
                    <a:pt x="87" y="724"/>
                  </a:lnTo>
                  <a:lnTo>
                    <a:pt x="116" y="643"/>
                  </a:lnTo>
                  <a:lnTo>
                    <a:pt x="148" y="566"/>
                  </a:lnTo>
                  <a:lnTo>
                    <a:pt x="186" y="491"/>
                  </a:lnTo>
                  <a:lnTo>
                    <a:pt x="225" y="420"/>
                  </a:lnTo>
                  <a:lnTo>
                    <a:pt x="267" y="353"/>
                  </a:lnTo>
                  <a:lnTo>
                    <a:pt x="312" y="290"/>
                  </a:lnTo>
                  <a:lnTo>
                    <a:pt x="360" y="233"/>
                  </a:lnTo>
                  <a:lnTo>
                    <a:pt x="409" y="182"/>
                  </a:lnTo>
                  <a:lnTo>
                    <a:pt x="460" y="136"/>
                  </a:lnTo>
                  <a:lnTo>
                    <a:pt x="514" y="97"/>
                  </a:lnTo>
                  <a:lnTo>
                    <a:pt x="565" y="64"/>
                  </a:lnTo>
                  <a:lnTo>
                    <a:pt x="619" y="38"/>
                  </a:lnTo>
                  <a:lnTo>
                    <a:pt x="672" y="18"/>
                  </a:lnTo>
                  <a:lnTo>
                    <a:pt x="725" y="6"/>
                  </a:lnTo>
                  <a:lnTo>
                    <a:pt x="777" y="0"/>
                  </a:lnTo>
                  <a:lnTo>
                    <a:pt x="826" y="4"/>
                  </a:lnTo>
                  <a:lnTo>
                    <a:pt x="876" y="14"/>
                  </a:lnTo>
                  <a:lnTo>
                    <a:pt x="923" y="30"/>
                  </a:lnTo>
                  <a:lnTo>
                    <a:pt x="966" y="54"/>
                  </a:lnTo>
                  <a:lnTo>
                    <a:pt x="1008" y="85"/>
                  </a:lnTo>
                  <a:lnTo>
                    <a:pt x="1048" y="123"/>
                  </a:lnTo>
                  <a:lnTo>
                    <a:pt x="1081" y="168"/>
                  </a:lnTo>
                  <a:lnTo>
                    <a:pt x="1113" y="217"/>
                  </a:lnTo>
                  <a:lnTo>
                    <a:pt x="1142" y="272"/>
                  </a:lnTo>
                  <a:lnTo>
                    <a:pt x="1166" y="334"/>
                  </a:lnTo>
                  <a:lnTo>
                    <a:pt x="1184" y="399"/>
                  </a:lnTo>
                  <a:lnTo>
                    <a:pt x="1200" y="470"/>
                  </a:lnTo>
                  <a:lnTo>
                    <a:pt x="1212" y="543"/>
                  </a:lnTo>
                  <a:lnTo>
                    <a:pt x="1218" y="619"/>
                  </a:lnTo>
                  <a:lnTo>
                    <a:pt x="1218" y="698"/>
                  </a:lnTo>
                  <a:lnTo>
                    <a:pt x="1216" y="779"/>
                  </a:lnTo>
                  <a:lnTo>
                    <a:pt x="1208" y="862"/>
                  </a:lnTo>
                  <a:lnTo>
                    <a:pt x="1196" y="947"/>
                  </a:lnTo>
                  <a:lnTo>
                    <a:pt x="1178" y="1029"/>
                  </a:lnTo>
                  <a:lnTo>
                    <a:pt x="1156" y="1112"/>
                  </a:lnTo>
                  <a:lnTo>
                    <a:pt x="1133" y="1193"/>
                  </a:lnTo>
                  <a:lnTo>
                    <a:pt x="1103" y="1274"/>
                  </a:lnTo>
                  <a:lnTo>
                    <a:pt x="1069" y="1351"/>
                  </a:lnTo>
                  <a:lnTo>
                    <a:pt x="1034" y="1426"/>
                  </a:lnTo>
                  <a:lnTo>
                    <a:pt x="992" y="1496"/>
                  </a:lnTo>
                  <a:lnTo>
                    <a:pt x="951" y="1563"/>
                  </a:lnTo>
                  <a:lnTo>
                    <a:pt x="905" y="1627"/>
                  </a:lnTo>
                  <a:lnTo>
                    <a:pt x="858" y="1684"/>
                  </a:lnTo>
                  <a:lnTo>
                    <a:pt x="808" y="1735"/>
                  </a:lnTo>
                  <a:lnTo>
                    <a:pt x="757" y="1780"/>
                  </a:lnTo>
                  <a:lnTo>
                    <a:pt x="706" y="1820"/>
                  </a:lnTo>
                  <a:lnTo>
                    <a:pt x="652" y="1853"/>
                  </a:lnTo>
                  <a:lnTo>
                    <a:pt x="599" y="1879"/>
                  </a:lnTo>
                  <a:lnTo>
                    <a:pt x="545" y="1899"/>
                  </a:lnTo>
                  <a:lnTo>
                    <a:pt x="494" y="1910"/>
                  </a:lnTo>
                  <a:lnTo>
                    <a:pt x="443" y="1916"/>
                  </a:lnTo>
                  <a:lnTo>
                    <a:pt x="391" y="1912"/>
                  </a:lnTo>
                  <a:lnTo>
                    <a:pt x="342" y="1902"/>
                  </a:lnTo>
                  <a:lnTo>
                    <a:pt x="296" y="1887"/>
                  </a:lnTo>
                  <a:lnTo>
                    <a:pt x="251" y="1863"/>
                  </a:lnTo>
                  <a:lnTo>
                    <a:pt x="209" y="1832"/>
                  </a:lnTo>
                  <a:lnTo>
                    <a:pt x="172" y="1794"/>
                  </a:lnTo>
                  <a:lnTo>
                    <a:pt x="136" y="1751"/>
                  </a:lnTo>
                  <a:lnTo>
                    <a:pt x="105" y="1699"/>
                  </a:lnTo>
                  <a:lnTo>
                    <a:pt x="77" y="1644"/>
                  </a:lnTo>
                  <a:lnTo>
                    <a:pt x="53" y="1583"/>
                  </a:lnTo>
                  <a:lnTo>
                    <a:pt x="33" y="1518"/>
                  </a:lnTo>
                  <a:lnTo>
                    <a:pt x="18" y="1449"/>
                  </a:lnTo>
                  <a:lnTo>
                    <a:pt x="8" y="1374"/>
                  </a:lnTo>
                  <a:lnTo>
                    <a:pt x="2" y="1297"/>
                  </a:lnTo>
                  <a:lnTo>
                    <a:pt x="0" y="1219"/>
                  </a:lnTo>
                  <a:lnTo>
                    <a:pt x="4" y="1138"/>
                  </a:lnTo>
                  <a:lnTo>
                    <a:pt x="12" y="1055"/>
                  </a:lnTo>
                  <a:lnTo>
                    <a:pt x="24" y="972"/>
                  </a:lnTo>
                  <a:lnTo>
                    <a:pt x="39" y="887"/>
                  </a:lnTo>
                  <a:lnTo>
                    <a:pt x="61" y="805"/>
                  </a:lnTo>
                </a:path>
              </a:pathLst>
            </a:custGeom>
            <a:noFill/>
            <a:ln w="31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4"/>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6"/>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499"/>
                                          </p:stCondLst>
                                        </p:cTn>
                                        <p:tgtEl>
                                          <p:spTgt spid="7"/>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499"/>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ChangeArrowheads="1"/>
          </p:cNvSpPr>
          <p:nvPr>
            <p:ph type="title"/>
          </p:nvPr>
        </p:nvSpPr>
        <p:spPr/>
        <p:txBody>
          <a:bodyPr/>
          <a:lstStyle/>
          <a:p>
            <a:r>
              <a:rPr lang="en-US" altLang="en-US"/>
              <a:t>Hierarchical Clustering: Group Average</a:t>
            </a:r>
          </a:p>
        </p:txBody>
      </p:sp>
      <p:sp>
        <p:nvSpPr>
          <p:cNvPr id="74755" name="Rectangle 3"/>
          <p:cNvSpPr>
            <a:spLocks noGrp="1" noChangeArrowheads="1"/>
          </p:cNvSpPr>
          <p:nvPr>
            <p:ph type="body" idx="1"/>
          </p:nvPr>
        </p:nvSpPr>
        <p:spPr/>
        <p:txBody>
          <a:bodyPr/>
          <a:lstStyle/>
          <a:p>
            <a:pPr marL="533400" indent="-533400"/>
            <a:r>
              <a:rPr lang="en-US" altLang="en-US" sz="3100"/>
              <a:t>Compromise between Single and Complete Link</a:t>
            </a:r>
          </a:p>
          <a:p>
            <a:pPr marL="533400" indent="-533400"/>
            <a:endParaRPr lang="en-US" altLang="en-US" sz="3100"/>
          </a:p>
          <a:p>
            <a:pPr marL="533400" indent="-533400"/>
            <a:r>
              <a:rPr lang="en-US" altLang="en-US" sz="3100"/>
              <a:t>Strengths</a:t>
            </a:r>
          </a:p>
          <a:p>
            <a:pPr marL="914400" lvl="1" indent="-457200"/>
            <a:r>
              <a:rPr lang="en-US" altLang="en-US" sz="2700"/>
              <a:t>Less susceptible to noise and outliers</a:t>
            </a:r>
          </a:p>
          <a:p>
            <a:pPr marL="533400" indent="-533400"/>
            <a:endParaRPr lang="en-US" altLang="en-US" sz="3100"/>
          </a:p>
          <a:p>
            <a:pPr marL="533400" indent="-533400"/>
            <a:r>
              <a:rPr lang="en-US" altLang="en-US" sz="3100"/>
              <a:t>Limitations</a:t>
            </a:r>
          </a:p>
          <a:p>
            <a:pPr marL="914400" lvl="1" indent="-457200"/>
            <a:r>
              <a:rPr lang="en-US" altLang="en-US" sz="2700"/>
              <a:t>Biased towards globular clusters</a:t>
            </a:r>
          </a:p>
        </p:txBody>
      </p:sp>
    </p:spTree>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p:txBody>
          <a:bodyPr/>
          <a:lstStyle/>
          <a:p>
            <a:r>
              <a:rPr lang="en-US" altLang="en-US"/>
              <a:t>Cluster Similarity: Ward’s Method</a:t>
            </a:r>
          </a:p>
        </p:txBody>
      </p:sp>
      <p:sp>
        <p:nvSpPr>
          <p:cNvPr id="75779" name="Rectangle 3"/>
          <p:cNvSpPr>
            <a:spLocks noGrp="1" noChangeArrowheads="1"/>
          </p:cNvSpPr>
          <p:nvPr>
            <p:ph type="body" idx="1"/>
          </p:nvPr>
        </p:nvSpPr>
        <p:spPr/>
        <p:txBody>
          <a:bodyPr/>
          <a:lstStyle/>
          <a:p>
            <a:r>
              <a:rPr lang="en-US" altLang="en-US"/>
              <a:t>Similarity of two clusters is based on the increase in squared error when two clusters are merged</a:t>
            </a:r>
          </a:p>
          <a:p>
            <a:pPr lvl="1"/>
            <a:r>
              <a:rPr lang="en-US" altLang="en-US"/>
              <a:t>Similar to group average if distance between points is distance squared</a:t>
            </a:r>
          </a:p>
          <a:p>
            <a:pPr lvl="4"/>
            <a:endParaRPr lang="en-US" altLang="en-US"/>
          </a:p>
          <a:p>
            <a:r>
              <a:rPr lang="en-US" altLang="en-US"/>
              <a:t>Less susceptible to noise and outliers</a:t>
            </a:r>
          </a:p>
          <a:p>
            <a:pPr lvl="4"/>
            <a:endParaRPr lang="en-US" altLang="en-US"/>
          </a:p>
          <a:p>
            <a:r>
              <a:rPr lang="en-US" altLang="en-US"/>
              <a:t>Biased towards globular clusters</a:t>
            </a:r>
          </a:p>
          <a:p>
            <a:pPr lvl="4"/>
            <a:endParaRPr lang="en-US" altLang="en-US"/>
          </a:p>
          <a:p>
            <a:r>
              <a:rPr lang="en-US" altLang="en-US"/>
              <a:t>Hierarchical analogue of K-means</a:t>
            </a:r>
          </a:p>
          <a:p>
            <a:pPr lvl="1"/>
            <a:r>
              <a:rPr lang="en-US" altLang="en-US"/>
              <a:t>Can be used to initialize K-means</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3">
            <a:extLst>
              <a:ext uri="{FF2B5EF4-FFF2-40B4-BE49-F238E27FC236}">
                <a16:creationId xmlns:a16="http://schemas.microsoft.com/office/drawing/2014/main" id="{B6E5263C-8CC4-4BAA-8CAA-3C4A43480C8A}"/>
              </a:ext>
            </a:extLst>
          </p:cNvPr>
          <p:cNvSpPr>
            <a:spLocks noGrp="1" noChangeArrowheads="1"/>
          </p:cNvSpPr>
          <p:nvPr>
            <p:ph type="body" sz="half" idx="1"/>
          </p:nvPr>
        </p:nvSpPr>
        <p:spPr>
          <a:xfrm>
            <a:off x="381000" y="1066800"/>
            <a:ext cx="6477000" cy="5410200"/>
          </a:xfrm>
        </p:spPr>
        <p:txBody>
          <a:bodyPr/>
          <a:lstStyle/>
          <a:p>
            <a:pPr marL="1828800" lvl="4" indent="0">
              <a:lnSpc>
                <a:spcPct val="80000"/>
              </a:lnSpc>
              <a:buFontTx/>
              <a:buNone/>
              <a:defRPr/>
            </a:pPr>
            <a:endParaRPr lang="en-US" altLang="en-US" dirty="0"/>
          </a:p>
          <a:p>
            <a:pPr marL="342900" indent="-342900">
              <a:lnSpc>
                <a:spcPct val="80000"/>
              </a:lnSpc>
              <a:buFont typeface="Monotype Sorts"/>
              <a:buChar char="l"/>
              <a:defRPr/>
            </a:pPr>
            <a:r>
              <a:rPr lang="en-US" altLang="en-US" sz="2000" dirty="0"/>
              <a:t>Classifying credit card transactions </a:t>
            </a:r>
            <a:br>
              <a:rPr lang="en-US" altLang="en-US" sz="2000" dirty="0"/>
            </a:br>
            <a:r>
              <a:rPr lang="en-US" altLang="en-US" sz="2000" dirty="0"/>
              <a:t>as legitimate or fraudulent</a:t>
            </a:r>
          </a:p>
          <a:p>
            <a:pPr lvl="4">
              <a:lnSpc>
                <a:spcPct val="80000"/>
              </a:lnSpc>
              <a:defRPr/>
            </a:pPr>
            <a:endParaRPr lang="en-US" altLang="en-US" dirty="0"/>
          </a:p>
          <a:p>
            <a:pPr marL="342900" indent="-342900">
              <a:lnSpc>
                <a:spcPct val="80000"/>
              </a:lnSpc>
              <a:buFont typeface="Monotype Sorts"/>
              <a:buChar char="l"/>
              <a:defRPr/>
            </a:pPr>
            <a:r>
              <a:rPr lang="en-US" altLang="en-US" sz="2000" dirty="0"/>
              <a:t>Classifying land covers (water bodies, urban areas, forests, etc.) using satellite data</a:t>
            </a:r>
          </a:p>
          <a:p>
            <a:pPr lvl="4">
              <a:lnSpc>
                <a:spcPct val="80000"/>
              </a:lnSpc>
              <a:defRPr/>
            </a:pPr>
            <a:endParaRPr lang="en-US" altLang="en-US" dirty="0"/>
          </a:p>
          <a:p>
            <a:pPr marL="342900" indent="-342900">
              <a:lnSpc>
                <a:spcPct val="80000"/>
              </a:lnSpc>
              <a:buFont typeface="Monotype Sorts"/>
              <a:buChar char="l"/>
              <a:defRPr/>
            </a:pPr>
            <a:r>
              <a:rPr lang="en-US" altLang="en-US" sz="2000" dirty="0"/>
              <a:t>Categorizing news stories as finance, </a:t>
            </a:r>
            <a:br>
              <a:rPr lang="en-US" altLang="en-US" sz="2000" dirty="0"/>
            </a:br>
            <a:r>
              <a:rPr lang="en-US" altLang="en-US" sz="2000" dirty="0"/>
              <a:t>weather, entertainment, sports, etc</a:t>
            </a:r>
          </a:p>
          <a:p>
            <a:pPr marL="342900" indent="-342900">
              <a:lnSpc>
                <a:spcPct val="80000"/>
              </a:lnSpc>
              <a:buFont typeface="Monotype Sorts"/>
              <a:buNone/>
              <a:defRPr/>
            </a:pPr>
            <a:endParaRPr lang="en-US" altLang="en-US" sz="2000" dirty="0"/>
          </a:p>
          <a:p>
            <a:pPr marL="342900" indent="-342900">
              <a:lnSpc>
                <a:spcPct val="80000"/>
              </a:lnSpc>
              <a:buFont typeface="Monotype Sorts"/>
              <a:buChar char="l"/>
              <a:defRPr/>
            </a:pPr>
            <a:r>
              <a:rPr lang="en-US" altLang="en-US" sz="2000" dirty="0"/>
              <a:t>Identifying intruders in the cyberspace</a:t>
            </a:r>
          </a:p>
          <a:p>
            <a:pPr marL="342900" indent="-342900">
              <a:lnSpc>
                <a:spcPct val="80000"/>
              </a:lnSpc>
              <a:buFont typeface="Monotype Sorts"/>
              <a:buChar char="l"/>
              <a:defRPr/>
            </a:pPr>
            <a:endParaRPr lang="en-US" altLang="en-US" sz="2000" dirty="0"/>
          </a:p>
          <a:p>
            <a:pPr marL="342900" indent="-342900">
              <a:lnSpc>
                <a:spcPct val="80000"/>
              </a:lnSpc>
              <a:buFont typeface="Monotype Sorts"/>
              <a:buChar char="l"/>
              <a:defRPr/>
            </a:pPr>
            <a:r>
              <a:rPr lang="en-US" altLang="en-US" sz="2000" dirty="0"/>
              <a:t>Predicting tumor cells as benign or malignant</a:t>
            </a:r>
          </a:p>
          <a:p>
            <a:pPr marL="342900" indent="-342900">
              <a:lnSpc>
                <a:spcPct val="80000"/>
              </a:lnSpc>
              <a:buFont typeface="Monotype Sorts"/>
              <a:buChar char="l"/>
              <a:defRPr/>
            </a:pPr>
            <a:endParaRPr lang="en-US" altLang="en-US" sz="2000" dirty="0"/>
          </a:p>
          <a:p>
            <a:pPr marL="342900" indent="-342900">
              <a:lnSpc>
                <a:spcPct val="80000"/>
              </a:lnSpc>
              <a:buFont typeface="Monotype Sorts"/>
              <a:buChar char="l"/>
              <a:defRPr/>
            </a:pPr>
            <a:r>
              <a:rPr lang="en-US" altLang="en-US" sz="2000" dirty="0"/>
              <a:t>Classifying secondary structures of protein </a:t>
            </a:r>
            <a:br>
              <a:rPr lang="en-US" altLang="en-US" sz="2000" dirty="0"/>
            </a:br>
            <a:r>
              <a:rPr lang="en-US" altLang="en-US" sz="2000" dirty="0"/>
              <a:t>as alpha-helix, beta-sheet, or random  coil</a:t>
            </a:r>
          </a:p>
          <a:p>
            <a:pPr marL="342900" indent="-342900">
              <a:lnSpc>
                <a:spcPct val="80000"/>
              </a:lnSpc>
              <a:buFont typeface="Monotype Sorts"/>
              <a:buChar char="l"/>
              <a:defRPr/>
            </a:pPr>
            <a:endParaRPr lang="en-US" altLang="en-US" sz="1800" dirty="0"/>
          </a:p>
          <a:p>
            <a:pPr marL="342900" indent="-342900">
              <a:lnSpc>
                <a:spcPct val="80000"/>
              </a:lnSpc>
              <a:buFont typeface="Monotype Sorts"/>
              <a:buChar char="l"/>
              <a:defRPr/>
            </a:pPr>
            <a:endParaRPr lang="en-US" altLang="en-US" sz="1800" dirty="0"/>
          </a:p>
        </p:txBody>
      </p:sp>
      <p:grpSp>
        <p:nvGrpSpPr>
          <p:cNvPr id="25603" name="Group 4">
            <a:extLst>
              <a:ext uri="{FF2B5EF4-FFF2-40B4-BE49-F238E27FC236}">
                <a16:creationId xmlns:a16="http://schemas.microsoft.com/office/drawing/2014/main" id="{F7CECC4B-FCE3-4E0C-AAFC-BFCBA63C1BB9}"/>
              </a:ext>
            </a:extLst>
          </p:cNvPr>
          <p:cNvGrpSpPr>
            <a:grpSpLocks/>
          </p:cNvGrpSpPr>
          <p:nvPr/>
        </p:nvGrpSpPr>
        <p:grpSpPr bwMode="auto">
          <a:xfrm>
            <a:off x="6858000" y="1143000"/>
            <a:ext cx="2057400" cy="1417638"/>
            <a:chOff x="3360" y="768"/>
            <a:chExt cx="1296" cy="893"/>
          </a:xfrm>
        </p:grpSpPr>
        <p:pic>
          <p:nvPicPr>
            <p:cNvPr id="25610" name="Picture 5" descr="story-3dimensional-2">
              <a:extLst>
                <a:ext uri="{FF2B5EF4-FFF2-40B4-BE49-F238E27FC236}">
                  <a16:creationId xmlns:a16="http://schemas.microsoft.com/office/drawing/2014/main" id="{8E47B39C-1CE7-4D4B-8B7C-9AD2C29216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18" y="768"/>
              <a:ext cx="1238" cy="8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25611" name="Object 6">
              <a:extLst>
                <a:ext uri="{FF2B5EF4-FFF2-40B4-BE49-F238E27FC236}">
                  <a16:creationId xmlns:a16="http://schemas.microsoft.com/office/drawing/2014/main" id="{B0392E80-20BA-4A95-A29A-2F2AB40DD8E0}"/>
                </a:ext>
              </a:extLst>
            </p:cNvPr>
            <p:cNvGraphicFramePr>
              <a:graphicFrameLocks noChangeAspect="1"/>
            </p:cNvGraphicFramePr>
            <p:nvPr/>
          </p:nvGraphicFramePr>
          <p:xfrm>
            <a:off x="3370" y="1155"/>
            <a:ext cx="432" cy="429"/>
          </p:xfrm>
          <a:graphic>
            <a:graphicData uri="http://schemas.openxmlformats.org/presentationml/2006/ole">
              <mc:AlternateContent xmlns:mc="http://schemas.openxmlformats.org/markup-compatibility/2006">
                <mc:Choice xmlns:v="urn:schemas-microsoft-com:vml" Requires="v">
                  <p:oleObj name="VISIO" r:id="rId3" imgW="617220" imgH="615696" progId="Visio.Drawing.6">
                    <p:embed/>
                  </p:oleObj>
                </mc:Choice>
                <mc:Fallback>
                  <p:oleObj name="VISIO" r:id="rId3" imgW="617220" imgH="615696" progId="Visio.Drawing.6">
                    <p:embed/>
                    <p:pic>
                      <p:nvPicPr>
                        <p:cNvPr id="25611" name="Object 6">
                          <a:extLst>
                            <a:ext uri="{FF2B5EF4-FFF2-40B4-BE49-F238E27FC236}">
                              <a16:creationId xmlns:a16="http://schemas.microsoft.com/office/drawing/2014/main" id="{B0392E80-20BA-4A95-A29A-2F2AB40DD8E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70" y="1155"/>
                          <a:ext cx="432" cy="4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5612" name="Object 7">
              <a:extLst>
                <a:ext uri="{FF2B5EF4-FFF2-40B4-BE49-F238E27FC236}">
                  <a16:creationId xmlns:a16="http://schemas.microsoft.com/office/drawing/2014/main" id="{3F49EA0B-61D8-4AAE-A23B-AB65574CA710}"/>
                </a:ext>
              </a:extLst>
            </p:cNvPr>
            <p:cNvGraphicFramePr>
              <a:graphicFrameLocks noChangeAspect="1"/>
            </p:cNvGraphicFramePr>
            <p:nvPr/>
          </p:nvGraphicFramePr>
          <p:xfrm>
            <a:off x="3360" y="912"/>
            <a:ext cx="432" cy="355"/>
          </p:xfrm>
          <a:graphic>
            <a:graphicData uri="http://schemas.openxmlformats.org/presentationml/2006/ole">
              <mc:AlternateContent xmlns:mc="http://schemas.openxmlformats.org/markup-compatibility/2006">
                <mc:Choice xmlns:v="urn:schemas-microsoft-com:vml" Requires="v">
                  <p:oleObj name="VISIO" r:id="rId5" imgW="806196" imgH="662940" progId="Visio.Drawing.6">
                    <p:embed/>
                  </p:oleObj>
                </mc:Choice>
                <mc:Fallback>
                  <p:oleObj name="VISIO" r:id="rId5" imgW="806196" imgH="662940" progId="Visio.Drawing.6">
                    <p:embed/>
                    <p:pic>
                      <p:nvPicPr>
                        <p:cNvPr id="25612" name="Object 7">
                          <a:extLst>
                            <a:ext uri="{FF2B5EF4-FFF2-40B4-BE49-F238E27FC236}">
                              <a16:creationId xmlns:a16="http://schemas.microsoft.com/office/drawing/2014/main" id="{3F49EA0B-61D8-4AAE-A23B-AB65574CA71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60" y="912"/>
                          <a:ext cx="432" cy="3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25604" name="Rectangle 9">
            <a:extLst>
              <a:ext uri="{FF2B5EF4-FFF2-40B4-BE49-F238E27FC236}">
                <a16:creationId xmlns:a16="http://schemas.microsoft.com/office/drawing/2014/main" id="{C9DAC8F8-7AB8-4883-B872-3FF2D72A0BF8}"/>
              </a:ext>
            </a:extLst>
          </p:cNvPr>
          <p:cNvSpPr>
            <a:spLocks noGrp="1" noChangeArrowheads="1"/>
          </p:cNvSpPr>
          <p:nvPr>
            <p:ph type="title"/>
          </p:nvPr>
        </p:nvSpPr>
        <p:spPr/>
        <p:txBody>
          <a:bodyPr/>
          <a:lstStyle/>
          <a:p>
            <a:r>
              <a:rPr lang="en-US" altLang="en-US"/>
              <a:t>Examples of Classification Task</a:t>
            </a:r>
          </a:p>
        </p:txBody>
      </p:sp>
      <p:sp>
        <p:nvSpPr>
          <p:cNvPr id="25605" name="Slide Number Placeholder 11">
            <a:extLst>
              <a:ext uri="{FF2B5EF4-FFF2-40B4-BE49-F238E27FC236}">
                <a16:creationId xmlns:a16="http://schemas.microsoft.com/office/drawing/2014/main" id="{BD0000CB-091F-4575-88F4-15118758A1B4}"/>
              </a:ext>
            </a:extLst>
          </p:cNvPr>
          <p:cNvSpPr>
            <a:spLocks noGrp="1"/>
          </p:cNvSpPr>
          <p:nvPr>
            <p:ph type="sldNum" sz="quarter" idx="12"/>
          </p:nvPr>
        </p:nvSpPr>
        <p:spPr bwMode="auto">
          <a:xfrm>
            <a:off x="6553200" y="6356350"/>
            <a:ext cx="21336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defPPr>
              <a:defRPr lang="en-US"/>
            </a:defPPr>
            <a:lvl1pPr algn="r" rtl="0" eaLnBrk="0" fontAlgn="base" hangingPunct="0">
              <a:spcBef>
                <a:spcPct val="0"/>
              </a:spcBef>
              <a:spcAft>
                <a:spcPct val="0"/>
              </a:spcAft>
              <a:defRPr sz="1200" b="1" kern="1200">
                <a:solidFill>
                  <a:srgbClr val="898989"/>
                </a:solidFill>
                <a:latin typeface="Arial" panose="020B0604020202020204" pitchFamily="34" charset="0"/>
                <a:ea typeface="+mn-ea"/>
                <a:cs typeface="+mn-cs"/>
              </a:defRPr>
            </a:lvl1pPr>
            <a:lvl2pPr marL="457200" algn="l" rtl="0" eaLnBrk="0" fontAlgn="base" hangingPunct="0">
              <a:spcBef>
                <a:spcPct val="0"/>
              </a:spcBef>
              <a:spcAft>
                <a:spcPct val="0"/>
              </a:spcAft>
              <a:defRPr sz="1400" b="1"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1400" b="1"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1400" b="1"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1400" b="1" kern="1200">
                <a:solidFill>
                  <a:schemeClr val="tx1"/>
                </a:solidFill>
                <a:latin typeface="Arial" panose="020B0604020202020204" pitchFamily="34" charset="0"/>
                <a:ea typeface="+mn-ea"/>
                <a:cs typeface="+mn-cs"/>
              </a:defRPr>
            </a:lvl5pPr>
            <a:lvl6pPr marL="2286000" algn="l" defTabSz="914400" rtl="0" eaLnBrk="1" latinLnBrk="0" hangingPunct="1">
              <a:defRPr sz="1400" b="1" kern="1200">
                <a:solidFill>
                  <a:schemeClr val="tx1"/>
                </a:solidFill>
                <a:latin typeface="Arial" panose="020B0604020202020204" pitchFamily="34" charset="0"/>
                <a:ea typeface="+mn-ea"/>
                <a:cs typeface="+mn-cs"/>
              </a:defRPr>
            </a:lvl6pPr>
            <a:lvl7pPr marL="2743200" algn="l" defTabSz="914400" rtl="0" eaLnBrk="1" latinLnBrk="0" hangingPunct="1">
              <a:defRPr sz="1400" b="1" kern="1200">
                <a:solidFill>
                  <a:schemeClr val="tx1"/>
                </a:solidFill>
                <a:latin typeface="Arial" panose="020B0604020202020204" pitchFamily="34" charset="0"/>
                <a:ea typeface="+mn-ea"/>
                <a:cs typeface="+mn-cs"/>
              </a:defRPr>
            </a:lvl7pPr>
            <a:lvl8pPr marL="3200400" algn="l" defTabSz="914400" rtl="0" eaLnBrk="1" latinLnBrk="0" hangingPunct="1">
              <a:defRPr sz="1400" b="1" kern="1200">
                <a:solidFill>
                  <a:schemeClr val="tx1"/>
                </a:solidFill>
                <a:latin typeface="Arial" panose="020B0604020202020204" pitchFamily="34" charset="0"/>
                <a:ea typeface="+mn-ea"/>
                <a:cs typeface="+mn-cs"/>
              </a:defRPr>
            </a:lvl8pPr>
            <a:lvl9pPr marL="3657600" algn="l" defTabSz="914400" rtl="0" eaLnBrk="1" latinLnBrk="0" hangingPunct="1">
              <a:defRPr sz="1400" b="1" kern="1200">
                <a:solidFill>
                  <a:schemeClr val="tx1"/>
                </a:solidFill>
                <a:latin typeface="Arial" panose="020B0604020202020204" pitchFamily="34" charset="0"/>
                <a:ea typeface="+mn-ea"/>
                <a:cs typeface="+mn-cs"/>
              </a:defRPr>
            </a:lvl9pPr>
          </a:lstStyle>
          <a:p>
            <a:pPr>
              <a:spcBef>
                <a:spcPct val="0"/>
              </a:spcBef>
              <a:spcAft>
                <a:spcPct val="0"/>
              </a:spcAft>
              <a:buClrTx/>
              <a:buSzTx/>
              <a:buFontTx/>
              <a:buNone/>
            </a:pPr>
            <a:fld id="{9EA7EB2A-6236-4A15-9E28-8DA517D22E33}" type="slidenum">
              <a:rPr lang="en-US" altLang="en-US" smtClean="0"/>
              <a:pPr>
                <a:spcBef>
                  <a:spcPct val="0"/>
                </a:spcBef>
                <a:spcAft>
                  <a:spcPct val="0"/>
                </a:spcAft>
                <a:buClrTx/>
                <a:buSzTx/>
                <a:buFontTx/>
                <a:buNone/>
              </a:pPr>
              <a:t>56</a:t>
            </a:fld>
            <a:endParaRPr lang="en-US" altLang="en-US" sz="1200">
              <a:solidFill>
                <a:srgbClr val="898989"/>
              </a:solidFill>
            </a:endParaRPr>
          </a:p>
        </p:txBody>
      </p:sp>
      <p:sp>
        <p:nvSpPr>
          <p:cNvPr id="13" name="Footer Placeholder 12">
            <a:extLst>
              <a:ext uri="{FF2B5EF4-FFF2-40B4-BE49-F238E27FC236}">
                <a16:creationId xmlns:a16="http://schemas.microsoft.com/office/drawing/2014/main" id="{3BA7CC8F-DDB4-47FA-88A9-5F9EB4144B4B}"/>
              </a:ext>
            </a:extLst>
          </p:cNvPr>
          <p:cNvSpPr>
            <a:spLocks noGrp="1"/>
          </p:cNvSpPr>
          <p:nvPr>
            <p:ph type="ftr" sz="quarter" idx="11"/>
          </p:nvPr>
        </p:nvSpPr>
        <p:spPr>
          <a:xfrm>
            <a:off x="3048000" y="6356350"/>
            <a:ext cx="3124200" cy="365125"/>
          </a:xfrm>
          <a:prstGeom prst="rect">
            <a:avLst/>
          </a:prstGeom>
        </p:spPr>
        <p:txBody>
          <a:bodyPr vert="horz" lIns="91440" tIns="45720" rIns="91440" bIns="45720" rtlCol="0" anchor="ctr"/>
          <a:lstStyle>
            <a:defPPr>
              <a:defRPr lang="en-US"/>
            </a:defPPr>
            <a:lvl1pPr algn="ctr" rtl="0" eaLnBrk="0" fontAlgn="base" hangingPunct="0">
              <a:spcBef>
                <a:spcPct val="0"/>
              </a:spcBef>
              <a:spcAft>
                <a:spcPct val="0"/>
              </a:spcAft>
              <a:defRPr sz="1200" b="1" kern="1200">
                <a:solidFill>
                  <a:schemeClr val="tx1">
                    <a:tint val="75000"/>
                  </a:schemeClr>
                </a:solidFill>
                <a:latin typeface="Arial" charset="0"/>
                <a:ea typeface="+mn-ea"/>
                <a:cs typeface="+mn-cs"/>
              </a:defRPr>
            </a:lvl1pPr>
            <a:lvl2pPr marL="457200" algn="l" rtl="0" eaLnBrk="0" fontAlgn="base" hangingPunct="0">
              <a:spcBef>
                <a:spcPct val="0"/>
              </a:spcBef>
              <a:spcAft>
                <a:spcPct val="0"/>
              </a:spcAft>
              <a:defRPr sz="1400" b="1"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1400" b="1"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1400" b="1"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1400" b="1" kern="1200">
                <a:solidFill>
                  <a:schemeClr val="tx1"/>
                </a:solidFill>
                <a:latin typeface="Arial" panose="020B0604020202020204" pitchFamily="34" charset="0"/>
                <a:ea typeface="+mn-ea"/>
                <a:cs typeface="+mn-cs"/>
              </a:defRPr>
            </a:lvl5pPr>
            <a:lvl6pPr marL="2286000" algn="l" defTabSz="914400" rtl="0" eaLnBrk="1" latinLnBrk="0" hangingPunct="1">
              <a:defRPr sz="1400" b="1" kern="1200">
                <a:solidFill>
                  <a:schemeClr val="tx1"/>
                </a:solidFill>
                <a:latin typeface="Arial" panose="020B0604020202020204" pitchFamily="34" charset="0"/>
                <a:ea typeface="+mn-ea"/>
                <a:cs typeface="+mn-cs"/>
              </a:defRPr>
            </a:lvl6pPr>
            <a:lvl7pPr marL="2743200" algn="l" defTabSz="914400" rtl="0" eaLnBrk="1" latinLnBrk="0" hangingPunct="1">
              <a:defRPr sz="1400" b="1" kern="1200">
                <a:solidFill>
                  <a:schemeClr val="tx1"/>
                </a:solidFill>
                <a:latin typeface="Arial" panose="020B0604020202020204" pitchFamily="34" charset="0"/>
                <a:ea typeface="+mn-ea"/>
                <a:cs typeface="+mn-cs"/>
              </a:defRPr>
            </a:lvl7pPr>
            <a:lvl8pPr marL="3200400" algn="l" defTabSz="914400" rtl="0" eaLnBrk="1" latinLnBrk="0" hangingPunct="1">
              <a:defRPr sz="1400" b="1" kern="1200">
                <a:solidFill>
                  <a:schemeClr val="tx1"/>
                </a:solidFill>
                <a:latin typeface="Arial" panose="020B0604020202020204" pitchFamily="34" charset="0"/>
                <a:ea typeface="+mn-ea"/>
                <a:cs typeface="+mn-cs"/>
              </a:defRPr>
            </a:lvl8pPr>
            <a:lvl9pPr marL="3657600" algn="l" defTabSz="914400" rtl="0" eaLnBrk="1" latinLnBrk="0" hangingPunct="1">
              <a:defRPr sz="1400" b="1" kern="1200">
                <a:solidFill>
                  <a:schemeClr val="tx1"/>
                </a:solidFill>
                <a:latin typeface="Arial" panose="020B0604020202020204" pitchFamily="34" charset="0"/>
                <a:ea typeface="+mn-ea"/>
                <a:cs typeface="+mn-cs"/>
              </a:defRPr>
            </a:lvl9pPr>
          </a:lstStyle>
          <a:p>
            <a:pPr>
              <a:defRPr/>
            </a:pPr>
            <a:r>
              <a:rPr lang="en-US"/>
              <a:t>Introduction to Data Mining, 2nd Edition   Tan, Steinbach, Karpatne, Kumar</a:t>
            </a:r>
          </a:p>
        </p:txBody>
      </p:sp>
      <p:pic>
        <p:nvPicPr>
          <p:cNvPr id="25607" name="Picture 8" descr="http://biomasshub.com/wp-content/uploads/2010/03/ILUC1.jpg">
            <a:extLst>
              <a:ext uri="{FF2B5EF4-FFF2-40B4-BE49-F238E27FC236}">
                <a16:creationId xmlns:a16="http://schemas.microsoft.com/office/drawing/2014/main" id="{C2C6F17D-1029-41CD-A093-31D7A80027F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651625" y="2963863"/>
            <a:ext cx="2174875" cy="144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8" name="Picture 8" descr="pro">
            <a:extLst>
              <a:ext uri="{FF2B5EF4-FFF2-40B4-BE49-F238E27FC236}">
                <a16:creationId xmlns:a16="http://schemas.microsoft.com/office/drawing/2014/main" id="{743DCF8F-16F6-4CE2-BED7-BBAFFB96662B}"/>
              </a:ext>
            </a:extLst>
          </p:cNvPr>
          <p:cNvPicPr>
            <a:picLocks noGrp="1" noChangeAspect="1" noChangeArrowheads="1"/>
          </p:cNvPicPr>
          <p:nvPr>
            <p:ph sz="half" idx="2"/>
          </p:nvPr>
        </p:nvPicPr>
        <p:blipFill>
          <a:blip r:embed="rId8">
            <a:extLst>
              <a:ext uri="{28A0092B-C50C-407E-A947-70E740481C1C}">
                <a14:useLocalDpi xmlns:a14="http://schemas.microsoft.com/office/drawing/2010/main" val="0"/>
              </a:ext>
            </a:extLst>
          </a:blip>
          <a:srcRect/>
          <a:stretch>
            <a:fillRect/>
          </a:stretch>
        </p:blipFill>
        <p:spPr>
          <a:xfrm>
            <a:off x="6878638" y="4648200"/>
            <a:ext cx="1490662" cy="1914525"/>
          </a:xfrm>
          <a:noFill/>
        </p:spPr>
      </p:pic>
      <p:sp>
        <p:nvSpPr>
          <p:cNvPr id="14" name="Date Placeholder 5">
            <a:extLst>
              <a:ext uri="{FF2B5EF4-FFF2-40B4-BE49-F238E27FC236}">
                <a16:creationId xmlns:a16="http://schemas.microsoft.com/office/drawing/2014/main" id="{38731D84-610F-4DED-98F9-FCD0D7E908DD}"/>
              </a:ext>
            </a:extLst>
          </p:cNvPr>
          <p:cNvSpPr>
            <a:spLocks noGrp="1"/>
          </p:cNvSpPr>
          <p:nvPr>
            <p:ph type="dt" sz="quarter" idx="10"/>
          </p:nvPr>
        </p:nvSpPr>
        <p:spPr>
          <a:xfrm>
            <a:off x="457200" y="6356350"/>
            <a:ext cx="2133600" cy="365125"/>
          </a:xfrm>
          <a:prstGeom prst="rect">
            <a:avLst/>
          </a:prstGeom>
        </p:spPr>
        <p:txBody>
          <a:bodyPr vert="horz" lIns="91440" tIns="45720" rIns="91440" bIns="45720" rtlCol="0" anchor="ctr"/>
          <a:lstStyle>
            <a:defPPr>
              <a:defRPr lang="en-US"/>
            </a:defPPr>
            <a:lvl1pPr algn="l" rtl="0" eaLnBrk="0" fontAlgn="base" hangingPunct="0">
              <a:spcBef>
                <a:spcPct val="0"/>
              </a:spcBef>
              <a:spcAft>
                <a:spcPct val="0"/>
              </a:spcAft>
              <a:defRPr sz="1200" b="1" kern="1200">
                <a:solidFill>
                  <a:schemeClr val="tx1">
                    <a:tint val="75000"/>
                  </a:schemeClr>
                </a:solidFill>
                <a:latin typeface="Arial" charset="0"/>
                <a:ea typeface="+mn-ea"/>
                <a:cs typeface="+mn-cs"/>
              </a:defRPr>
            </a:lvl1pPr>
            <a:lvl2pPr marL="457200" algn="l" rtl="0" eaLnBrk="0" fontAlgn="base" hangingPunct="0">
              <a:spcBef>
                <a:spcPct val="0"/>
              </a:spcBef>
              <a:spcAft>
                <a:spcPct val="0"/>
              </a:spcAft>
              <a:defRPr sz="1400" b="1"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1400" b="1"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1400" b="1"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1400" b="1" kern="1200">
                <a:solidFill>
                  <a:schemeClr val="tx1"/>
                </a:solidFill>
                <a:latin typeface="Arial" panose="020B0604020202020204" pitchFamily="34" charset="0"/>
                <a:ea typeface="+mn-ea"/>
                <a:cs typeface="+mn-cs"/>
              </a:defRPr>
            </a:lvl5pPr>
            <a:lvl6pPr marL="2286000" algn="l" defTabSz="914400" rtl="0" eaLnBrk="1" latinLnBrk="0" hangingPunct="1">
              <a:defRPr sz="1400" b="1" kern="1200">
                <a:solidFill>
                  <a:schemeClr val="tx1"/>
                </a:solidFill>
                <a:latin typeface="Arial" panose="020B0604020202020204" pitchFamily="34" charset="0"/>
                <a:ea typeface="+mn-ea"/>
                <a:cs typeface="+mn-cs"/>
              </a:defRPr>
            </a:lvl6pPr>
            <a:lvl7pPr marL="2743200" algn="l" defTabSz="914400" rtl="0" eaLnBrk="1" latinLnBrk="0" hangingPunct="1">
              <a:defRPr sz="1400" b="1" kern="1200">
                <a:solidFill>
                  <a:schemeClr val="tx1"/>
                </a:solidFill>
                <a:latin typeface="Arial" panose="020B0604020202020204" pitchFamily="34" charset="0"/>
                <a:ea typeface="+mn-ea"/>
                <a:cs typeface="+mn-cs"/>
              </a:defRPr>
            </a:lvl7pPr>
            <a:lvl8pPr marL="3200400" algn="l" defTabSz="914400" rtl="0" eaLnBrk="1" latinLnBrk="0" hangingPunct="1">
              <a:defRPr sz="1400" b="1" kern="1200">
                <a:solidFill>
                  <a:schemeClr val="tx1"/>
                </a:solidFill>
                <a:latin typeface="Arial" panose="020B0604020202020204" pitchFamily="34" charset="0"/>
                <a:ea typeface="+mn-ea"/>
                <a:cs typeface="+mn-cs"/>
              </a:defRPr>
            </a:lvl8pPr>
            <a:lvl9pPr marL="3657600" algn="l" defTabSz="914400" rtl="0" eaLnBrk="1" latinLnBrk="0" hangingPunct="1">
              <a:defRPr sz="1400" b="1" kern="1200">
                <a:solidFill>
                  <a:schemeClr val="tx1"/>
                </a:solidFill>
                <a:latin typeface="Arial" panose="020B0604020202020204" pitchFamily="34" charset="0"/>
                <a:ea typeface="+mn-ea"/>
                <a:cs typeface="+mn-cs"/>
              </a:defRPr>
            </a:lvl9pPr>
          </a:lstStyle>
          <a:p>
            <a:pPr>
              <a:defRPr/>
            </a:pPr>
            <a:r>
              <a:rPr lang="en-US"/>
              <a:t>09/09/2020</a:t>
            </a:r>
            <a:endParaRPr lang="en-US" dirty="0"/>
          </a:p>
        </p:txBody>
      </p:sp>
    </p:spTree>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ChangeArrowheads="1"/>
          </p:cNvSpPr>
          <p:nvPr>
            <p:ph type="title"/>
          </p:nvPr>
        </p:nvSpPr>
        <p:spPr/>
        <p:txBody>
          <a:bodyPr/>
          <a:lstStyle/>
          <a:p>
            <a:r>
              <a:rPr lang="en-US" altLang="en-US" sz="2400"/>
              <a:t>Hierarchical Clustering: Comparison</a:t>
            </a:r>
          </a:p>
        </p:txBody>
      </p:sp>
      <p:sp>
        <p:nvSpPr>
          <p:cNvPr id="76803" name="Text Box 3"/>
          <p:cNvSpPr txBox="1">
            <a:spLocks noChangeArrowheads="1"/>
          </p:cNvSpPr>
          <p:nvPr/>
        </p:nvSpPr>
        <p:spPr bwMode="auto">
          <a:xfrm>
            <a:off x="3235325" y="4953000"/>
            <a:ext cx="16764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pPr>
              <a:spcBef>
                <a:spcPct val="50000"/>
              </a:spcBef>
            </a:pPr>
            <a:r>
              <a:rPr lang="en-US" altLang="en-US" sz="1600"/>
              <a:t>Group Average</a:t>
            </a:r>
          </a:p>
        </p:txBody>
      </p:sp>
      <p:sp>
        <p:nvSpPr>
          <p:cNvPr id="76804" name="Text Box 4"/>
          <p:cNvSpPr txBox="1">
            <a:spLocks noChangeArrowheads="1"/>
          </p:cNvSpPr>
          <p:nvPr/>
        </p:nvSpPr>
        <p:spPr bwMode="auto">
          <a:xfrm>
            <a:off x="4530725" y="4572000"/>
            <a:ext cx="17526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pPr>
              <a:spcBef>
                <a:spcPct val="50000"/>
              </a:spcBef>
            </a:pPr>
            <a:r>
              <a:rPr lang="en-US" altLang="en-US" sz="1600"/>
              <a:t>Ward’s Method</a:t>
            </a:r>
          </a:p>
        </p:txBody>
      </p:sp>
      <p:grpSp>
        <p:nvGrpSpPr>
          <p:cNvPr id="76805" name="Group 5"/>
          <p:cNvGrpSpPr>
            <a:grpSpLocks noChangeAspect="1"/>
          </p:cNvGrpSpPr>
          <p:nvPr/>
        </p:nvGrpSpPr>
        <p:grpSpPr bwMode="auto">
          <a:xfrm>
            <a:off x="6270625" y="4132263"/>
            <a:ext cx="1858963" cy="1693862"/>
            <a:chOff x="509" y="1253"/>
            <a:chExt cx="1776" cy="1618"/>
          </a:xfrm>
        </p:grpSpPr>
        <p:sp>
          <p:nvSpPr>
            <p:cNvPr id="76907" name="Freeform 6"/>
            <p:cNvSpPr>
              <a:spLocks noChangeAspect="1"/>
            </p:cNvSpPr>
            <p:nvPr/>
          </p:nvSpPr>
          <p:spPr bwMode="auto">
            <a:xfrm>
              <a:off x="1058" y="1885"/>
              <a:ext cx="79" cy="81"/>
            </a:xfrm>
            <a:custGeom>
              <a:avLst/>
              <a:gdLst>
                <a:gd name="T0" fmla="*/ 0 w 79"/>
                <a:gd name="T1" fmla="*/ 40 h 81"/>
                <a:gd name="T2" fmla="*/ 2 w 79"/>
                <a:gd name="T3" fmla="*/ 24 h 81"/>
                <a:gd name="T4" fmla="*/ 12 w 79"/>
                <a:gd name="T5" fmla="*/ 12 h 81"/>
                <a:gd name="T6" fmla="*/ 24 w 79"/>
                <a:gd name="T7" fmla="*/ 2 h 81"/>
                <a:gd name="T8" fmla="*/ 40 w 79"/>
                <a:gd name="T9" fmla="*/ 0 h 81"/>
                <a:gd name="T10" fmla="*/ 56 w 79"/>
                <a:gd name="T11" fmla="*/ 2 h 81"/>
                <a:gd name="T12" fmla="*/ 68 w 79"/>
                <a:gd name="T13" fmla="*/ 12 h 81"/>
                <a:gd name="T14" fmla="*/ 77 w 79"/>
                <a:gd name="T15" fmla="*/ 24 h 81"/>
                <a:gd name="T16" fmla="*/ 79 w 79"/>
                <a:gd name="T17" fmla="*/ 40 h 81"/>
                <a:gd name="T18" fmla="*/ 77 w 79"/>
                <a:gd name="T19" fmla="*/ 55 h 81"/>
                <a:gd name="T20" fmla="*/ 68 w 79"/>
                <a:gd name="T21" fmla="*/ 69 h 81"/>
                <a:gd name="T22" fmla="*/ 56 w 79"/>
                <a:gd name="T23" fmla="*/ 77 h 81"/>
                <a:gd name="T24" fmla="*/ 40 w 79"/>
                <a:gd name="T25" fmla="*/ 81 h 81"/>
                <a:gd name="T26" fmla="*/ 24 w 79"/>
                <a:gd name="T27" fmla="*/ 77 h 81"/>
                <a:gd name="T28" fmla="*/ 12 w 79"/>
                <a:gd name="T29" fmla="*/ 69 h 81"/>
                <a:gd name="T30" fmla="*/ 2 w 79"/>
                <a:gd name="T31" fmla="*/ 55 h 81"/>
                <a:gd name="T32" fmla="*/ 0 w 79"/>
                <a:gd name="T33" fmla="*/ 40 h 81"/>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79"/>
                <a:gd name="T52" fmla="*/ 0 h 81"/>
                <a:gd name="T53" fmla="*/ 79 w 79"/>
                <a:gd name="T54" fmla="*/ 81 h 81"/>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79" h="81">
                  <a:moveTo>
                    <a:pt x="0" y="40"/>
                  </a:moveTo>
                  <a:lnTo>
                    <a:pt x="2" y="24"/>
                  </a:lnTo>
                  <a:lnTo>
                    <a:pt x="12" y="12"/>
                  </a:lnTo>
                  <a:lnTo>
                    <a:pt x="24" y="2"/>
                  </a:lnTo>
                  <a:lnTo>
                    <a:pt x="40" y="0"/>
                  </a:lnTo>
                  <a:lnTo>
                    <a:pt x="56" y="2"/>
                  </a:lnTo>
                  <a:lnTo>
                    <a:pt x="68" y="12"/>
                  </a:lnTo>
                  <a:lnTo>
                    <a:pt x="77" y="24"/>
                  </a:lnTo>
                  <a:lnTo>
                    <a:pt x="79" y="40"/>
                  </a:lnTo>
                  <a:lnTo>
                    <a:pt x="77" y="55"/>
                  </a:lnTo>
                  <a:lnTo>
                    <a:pt x="68" y="69"/>
                  </a:lnTo>
                  <a:lnTo>
                    <a:pt x="56" y="77"/>
                  </a:lnTo>
                  <a:lnTo>
                    <a:pt x="40" y="81"/>
                  </a:lnTo>
                  <a:lnTo>
                    <a:pt x="24" y="77"/>
                  </a:lnTo>
                  <a:lnTo>
                    <a:pt x="12" y="69"/>
                  </a:lnTo>
                  <a:lnTo>
                    <a:pt x="2" y="55"/>
                  </a:lnTo>
                  <a:lnTo>
                    <a:pt x="0" y="40"/>
                  </a:lnTo>
                  <a:close/>
                </a:path>
              </a:pathLst>
            </a:custGeom>
            <a:solidFill>
              <a:srgbClr val="1A1A1A"/>
            </a:solidFill>
            <a:ln w="3175">
              <a:solidFill>
                <a:srgbClr val="000000"/>
              </a:solidFill>
              <a:round/>
              <a:headEnd/>
              <a:tailEnd/>
            </a:ln>
          </p:spPr>
          <p:txBody>
            <a:bodyPr/>
            <a:lstStyle/>
            <a:p>
              <a:endParaRPr lang="en-US"/>
            </a:p>
          </p:txBody>
        </p:sp>
        <p:sp>
          <p:nvSpPr>
            <p:cNvPr id="76908" name="Freeform 7"/>
            <p:cNvSpPr>
              <a:spLocks noChangeAspect="1"/>
            </p:cNvSpPr>
            <p:nvPr/>
          </p:nvSpPr>
          <p:spPr bwMode="auto">
            <a:xfrm>
              <a:off x="1810" y="1300"/>
              <a:ext cx="81" cy="81"/>
            </a:xfrm>
            <a:custGeom>
              <a:avLst/>
              <a:gdLst>
                <a:gd name="T0" fmla="*/ 0 w 81"/>
                <a:gd name="T1" fmla="*/ 39 h 81"/>
                <a:gd name="T2" fmla="*/ 2 w 81"/>
                <a:gd name="T3" fmla="*/ 23 h 81"/>
                <a:gd name="T4" fmla="*/ 11 w 81"/>
                <a:gd name="T5" fmla="*/ 12 h 81"/>
                <a:gd name="T6" fmla="*/ 23 w 81"/>
                <a:gd name="T7" fmla="*/ 2 h 81"/>
                <a:gd name="T8" fmla="*/ 39 w 81"/>
                <a:gd name="T9" fmla="*/ 0 h 81"/>
                <a:gd name="T10" fmla="*/ 55 w 81"/>
                <a:gd name="T11" fmla="*/ 2 h 81"/>
                <a:gd name="T12" fmla="*/ 69 w 81"/>
                <a:gd name="T13" fmla="*/ 12 h 81"/>
                <a:gd name="T14" fmla="*/ 77 w 81"/>
                <a:gd name="T15" fmla="*/ 23 h 81"/>
                <a:gd name="T16" fmla="*/ 81 w 81"/>
                <a:gd name="T17" fmla="*/ 39 h 81"/>
                <a:gd name="T18" fmla="*/ 77 w 81"/>
                <a:gd name="T19" fmla="*/ 55 h 81"/>
                <a:gd name="T20" fmla="*/ 69 w 81"/>
                <a:gd name="T21" fmla="*/ 69 h 81"/>
                <a:gd name="T22" fmla="*/ 55 w 81"/>
                <a:gd name="T23" fmla="*/ 77 h 81"/>
                <a:gd name="T24" fmla="*/ 39 w 81"/>
                <a:gd name="T25" fmla="*/ 81 h 81"/>
                <a:gd name="T26" fmla="*/ 23 w 81"/>
                <a:gd name="T27" fmla="*/ 77 h 81"/>
                <a:gd name="T28" fmla="*/ 11 w 81"/>
                <a:gd name="T29" fmla="*/ 69 h 81"/>
                <a:gd name="T30" fmla="*/ 2 w 81"/>
                <a:gd name="T31" fmla="*/ 55 h 81"/>
                <a:gd name="T32" fmla="*/ 0 w 81"/>
                <a:gd name="T33" fmla="*/ 39 h 81"/>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1"/>
                <a:gd name="T52" fmla="*/ 0 h 81"/>
                <a:gd name="T53" fmla="*/ 81 w 81"/>
                <a:gd name="T54" fmla="*/ 81 h 81"/>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1" h="81">
                  <a:moveTo>
                    <a:pt x="0" y="39"/>
                  </a:moveTo>
                  <a:lnTo>
                    <a:pt x="2" y="23"/>
                  </a:lnTo>
                  <a:lnTo>
                    <a:pt x="11" y="12"/>
                  </a:lnTo>
                  <a:lnTo>
                    <a:pt x="23" y="2"/>
                  </a:lnTo>
                  <a:lnTo>
                    <a:pt x="39" y="0"/>
                  </a:lnTo>
                  <a:lnTo>
                    <a:pt x="55" y="2"/>
                  </a:lnTo>
                  <a:lnTo>
                    <a:pt x="69" y="12"/>
                  </a:lnTo>
                  <a:lnTo>
                    <a:pt x="77" y="23"/>
                  </a:lnTo>
                  <a:lnTo>
                    <a:pt x="81" y="39"/>
                  </a:lnTo>
                  <a:lnTo>
                    <a:pt x="77" y="55"/>
                  </a:lnTo>
                  <a:lnTo>
                    <a:pt x="69" y="69"/>
                  </a:lnTo>
                  <a:lnTo>
                    <a:pt x="55" y="77"/>
                  </a:lnTo>
                  <a:lnTo>
                    <a:pt x="39" y="81"/>
                  </a:lnTo>
                  <a:lnTo>
                    <a:pt x="23" y="77"/>
                  </a:lnTo>
                  <a:lnTo>
                    <a:pt x="11" y="69"/>
                  </a:lnTo>
                  <a:lnTo>
                    <a:pt x="2" y="55"/>
                  </a:lnTo>
                  <a:lnTo>
                    <a:pt x="0" y="39"/>
                  </a:lnTo>
                  <a:close/>
                </a:path>
              </a:pathLst>
            </a:custGeom>
            <a:solidFill>
              <a:srgbClr val="1A1A1A"/>
            </a:solidFill>
            <a:ln w="3175">
              <a:solidFill>
                <a:srgbClr val="000000"/>
              </a:solidFill>
              <a:round/>
              <a:headEnd/>
              <a:tailEnd/>
            </a:ln>
          </p:spPr>
          <p:txBody>
            <a:bodyPr/>
            <a:lstStyle/>
            <a:p>
              <a:endParaRPr lang="en-US"/>
            </a:p>
          </p:txBody>
        </p:sp>
        <p:sp>
          <p:nvSpPr>
            <p:cNvPr id="76909" name="Freeform 8"/>
            <p:cNvSpPr>
              <a:spLocks noChangeAspect="1"/>
            </p:cNvSpPr>
            <p:nvPr/>
          </p:nvSpPr>
          <p:spPr bwMode="auto">
            <a:xfrm>
              <a:off x="1262" y="2683"/>
              <a:ext cx="81" cy="81"/>
            </a:xfrm>
            <a:custGeom>
              <a:avLst/>
              <a:gdLst>
                <a:gd name="T0" fmla="*/ 0 w 81"/>
                <a:gd name="T1" fmla="*/ 40 h 81"/>
                <a:gd name="T2" fmla="*/ 2 w 81"/>
                <a:gd name="T3" fmla="*/ 24 h 81"/>
                <a:gd name="T4" fmla="*/ 12 w 81"/>
                <a:gd name="T5" fmla="*/ 12 h 81"/>
                <a:gd name="T6" fmla="*/ 24 w 81"/>
                <a:gd name="T7" fmla="*/ 2 h 81"/>
                <a:gd name="T8" fmla="*/ 40 w 81"/>
                <a:gd name="T9" fmla="*/ 0 h 81"/>
                <a:gd name="T10" fmla="*/ 55 w 81"/>
                <a:gd name="T11" fmla="*/ 2 h 81"/>
                <a:gd name="T12" fmla="*/ 69 w 81"/>
                <a:gd name="T13" fmla="*/ 12 h 81"/>
                <a:gd name="T14" fmla="*/ 77 w 81"/>
                <a:gd name="T15" fmla="*/ 24 h 81"/>
                <a:gd name="T16" fmla="*/ 81 w 81"/>
                <a:gd name="T17" fmla="*/ 40 h 81"/>
                <a:gd name="T18" fmla="*/ 77 w 81"/>
                <a:gd name="T19" fmla="*/ 56 h 81"/>
                <a:gd name="T20" fmla="*/ 69 w 81"/>
                <a:gd name="T21" fmla="*/ 69 h 81"/>
                <a:gd name="T22" fmla="*/ 55 w 81"/>
                <a:gd name="T23" fmla="*/ 77 h 81"/>
                <a:gd name="T24" fmla="*/ 40 w 81"/>
                <a:gd name="T25" fmla="*/ 81 h 81"/>
                <a:gd name="T26" fmla="*/ 24 w 81"/>
                <a:gd name="T27" fmla="*/ 77 h 81"/>
                <a:gd name="T28" fmla="*/ 12 w 81"/>
                <a:gd name="T29" fmla="*/ 69 h 81"/>
                <a:gd name="T30" fmla="*/ 2 w 81"/>
                <a:gd name="T31" fmla="*/ 56 h 81"/>
                <a:gd name="T32" fmla="*/ 0 w 81"/>
                <a:gd name="T33" fmla="*/ 40 h 81"/>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1"/>
                <a:gd name="T52" fmla="*/ 0 h 81"/>
                <a:gd name="T53" fmla="*/ 81 w 81"/>
                <a:gd name="T54" fmla="*/ 81 h 81"/>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1" h="81">
                  <a:moveTo>
                    <a:pt x="0" y="40"/>
                  </a:moveTo>
                  <a:lnTo>
                    <a:pt x="2" y="24"/>
                  </a:lnTo>
                  <a:lnTo>
                    <a:pt x="12" y="12"/>
                  </a:lnTo>
                  <a:lnTo>
                    <a:pt x="24" y="2"/>
                  </a:lnTo>
                  <a:lnTo>
                    <a:pt x="40" y="0"/>
                  </a:lnTo>
                  <a:lnTo>
                    <a:pt x="55" y="2"/>
                  </a:lnTo>
                  <a:lnTo>
                    <a:pt x="69" y="12"/>
                  </a:lnTo>
                  <a:lnTo>
                    <a:pt x="77" y="24"/>
                  </a:lnTo>
                  <a:lnTo>
                    <a:pt x="81" y="40"/>
                  </a:lnTo>
                  <a:lnTo>
                    <a:pt x="77" y="56"/>
                  </a:lnTo>
                  <a:lnTo>
                    <a:pt x="69" y="69"/>
                  </a:lnTo>
                  <a:lnTo>
                    <a:pt x="55" y="77"/>
                  </a:lnTo>
                  <a:lnTo>
                    <a:pt x="40" y="81"/>
                  </a:lnTo>
                  <a:lnTo>
                    <a:pt x="24" y="77"/>
                  </a:lnTo>
                  <a:lnTo>
                    <a:pt x="12" y="69"/>
                  </a:lnTo>
                  <a:lnTo>
                    <a:pt x="2" y="56"/>
                  </a:lnTo>
                  <a:lnTo>
                    <a:pt x="0" y="40"/>
                  </a:lnTo>
                  <a:close/>
                </a:path>
              </a:pathLst>
            </a:custGeom>
            <a:solidFill>
              <a:srgbClr val="1A1A1A"/>
            </a:solidFill>
            <a:ln w="3175">
              <a:solidFill>
                <a:srgbClr val="000000"/>
              </a:solidFill>
              <a:round/>
              <a:headEnd/>
              <a:tailEnd/>
            </a:ln>
          </p:spPr>
          <p:txBody>
            <a:bodyPr/>
            <a:lstStyle/>
            <a:p>
              <a:endParaRPr lang="en-US"/>
            </a:p>
          </p:txBody>
        </p:sp>
        <p:sp>
          <p:nvSpPr>
            <p:cNvPr id="76910" name="Freeform 9"/>
            <p:cNvSpPr>
              <a:spLocks noChangeAspect="1"/>
            </p:cNvSpPr>
            <p:nvPr/>
          </p:nvSpPr>
          <p:spPr bwMode="auto">
            <a:xfrm>
              <a:off x="509" y="1769"/>
              <a:ext cx="81" cy="81"/>
            </a:xfrm>
            <a:custGeom>
              <a:avLst/>
              <a:gdLst>
                <a:gd name="T0" fmla="*/ 0 w 81"/>
                <a:gd name="T1" fmla="*/ 41 h 81"/>
                <a:gd name="T2" fmla="*/ 2 w 81"/>
                <a:gd name="T3" fmla="*/ 25 h 81"/>
                <a:gd name="T4" fmla="*/ 12 w 81"/>
                <a:gd name="T5" fmla="*/ 12 h 81"/>
                <a:gd name="T6" fmla="*/ 24 w 81"/>
                <a:gd name="T7" fmla="*/ 4 h 81"/>
                <a:gd name="T8" fmla="*/ 39 w 81"/>
                <a:gd name="T9" fmla="*/ 0 h 81"/>
                <a:gd name="T10" fmla="*/ 55 w 81"/>
                <a:gd name="T11" fmla="*/ 4 h 81"/>
                <a:gd name="T12" fmla="*/ 69 w 81"/>
                <a:gd name="T13" fmla="*/ 12 h 81"/>
                <a:gd name="T14" fmla="*/ 77 w 81"/>
                <a:gd name="T15" fmla="*/ 25 h 81"/>
                <a:gd name="T16" fmla="*/ 81 w 81"/>
                <a:gd name="T17" fmla="*/ 41 h 81"/>
                <a:gd name="T18" fmla="*/ 77 w 81"/>
                <a:gd name="T19" fmla="*/ 57 h 81"/>
                <a:gd name="T20" fmla="*/ 69 w 81"/>
                <a:gd name="T21" fmla="*/ 69 h 81"/>
                <a:gd name="T22" fmla="*/ 55 w 81"/>
                <a:gd name="T23" fmla="*/ 79 h 81"/>
                <a:gd name="T24" fmla="*/ 39 w 81"/>
                <a:gd name="T25" fmla="*/ 81 h 81"/>
                <a:gd name="T26" fmla="*/ 24 w 81"/>
                <a:gd name="T27" fmla="*/ 79 h 81"/>
                <a:gd name="T28" fmla="*/ 12 w 81"/>
                <a:gd name="T29" fmla="*/ 69 h 81"/>
                <a:gd name="T30" fmla="*/ 2 w 81"/>
                <a:gd name="T31" fmla="*/ 57 h 81"/>
                <a:gd name="T32" fmla="*/ 0 w 81"/>
                <a:gd name="T33" fmla="*/ 41 h 81"/>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1"/>
                <a:gd name="T52" fmla="*/ 0 h 81"/>
                <a:gd name="T53" fmla="*/ 81 w 81"/>
                <a:gd name="T54" fmla="*/ 81 h 81"/>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1" h="81">
                  <a:moveTo>
                    <a:pt x="0" y="41"/>
                  </a:moveTo>
                  <a:lnTo>
                    <a:pt x="2" y="25"/>
                  </a:lnTo>
                  <a:lnTo>
                    <a:pt x="12" y="12"/>
                  </a:lnTo>
                  <a:lnTo>
                    <a:pt x="24" y="4"/>
                  </a:lnTo>
                  <a:lnTo>
                    <a:pt x="39" y="0"/>
                  </a:lnTo>
                  <a:lnTo>
                    <a:pt x="55" y="4"/>
                  </a:lnTo>
                  <a:lnTo>
                    <a:pt x="69" y="12"/>
                  </a:lnTo>
                  <a:lnTo>
                    <a:pt x="77" y="25"/>
                  </a:lnTo>
                  <a:lnTo>
                    <a:pt x="81" y="41"/>
                  </a:lnTo>
                  <a:lnTo>
                    <a:pt x="77" y="57"/>
                  </a:lnTo>
                  <a:lnTo>
                    <a:pt x="69" y="69"/>
                  </a:lnTo>
                  <a:lnTo>
                    <a:pt x="55" y="79"/>
                  </a:lnTo>
                  <a:lnTo>
                    <a:pt x="39" y="81"/>
                  </a:lnTo>
                  <a:lnTo>
                    <a:pt x="24" y="79"/>
                  </a:lnTo>
                  <a:lnTo>
                    <a:pt x="12" y="69"/>
                  </a:lnTo>
                  <a:lnTo>
                    <a:pt x="2" y="57"/>
                  </a:lnTo>
                  <a:lnTo>
                    <a:pt x="0" y="41"/>
                  </a:lnTo>
                  <a:close/>
                </a:path>
              </a:pathLst>
            </a:custGeom>
            <a:solidFill>
              <a:srgbClr val="1A1A1A"/>
            </a:solidFill>
            <a:ln w="3175">
              <a:solidFill>
                <a:srgbClr val="000000"/>
              </a:solidFill>
              <a:round/>
              <a:headEnd/>
              <a:tailEnd/>
            </a:ln>
          </p:spPr>
          <p:txBody>
            <a:bodyPr/>
            <a:lstStyle/>
            <a:p>
              <a:endParaRPr lang="en-US"/>
            </a:p>
          </p:txBody>
        </p:sp>
        <p:sp>
          <p:nvSpPr>
            <p:cNvPr id="76911" name="Freeform 10"/>
            <p:cNvSpPr>
              <a:spLocks noChangeAspect="1"/>
            </p:cNvSpPr>
            <p:nvPr/>
          </p:nvSpPr>
          <p:spPr bwMode="auto">
            <a:xfrm>
              <a:off x="1586" y="2167"/>
              <a:ext cx="81" cy="79"/>
            </a:xfrm>
            <a:custGeom>
              <a:avLst/>
              <a:gdLst>
                <a:gd name="T0" fmla="*/ 0 w 81"/>
                <a:gd name="T1" fmla="*/ 39 h 79"/>
                <a:gd name="T2" fmla="*/ 4 w 81"/>
                <a:gd name="T3" fmla="*/ 24 h 79"/>
                <a:gd name="T4" fmla="*/ 12 w 81"/>
                <a:gd name="T5" fmla="*/ 12 h 79"/>
                <a:gd name="T6" fmla="*/ 26 w 81"/>
                <a:gd name="T7" fmla="*/ 2 h 79"/>
                <a:gd name="T8" fmla="*/ 42 w 81"/>
                <a:gd name="T9" fmla="*/ 0 h 79"/>
                <a:gd name="T10" fmla="*/ 58 w 81"/>
                <a:gd name="T11" fmla="*/ 2 h 79"/>
                <a:gd name="T12" fmla="*/ 69 w 81"/>
                <a:gd name="T13" fmla="*/ 12 h 79"/>
                <a:gd name="T14" fmla="*/ 79 w 81"/>
                <a:gd name="T15" fmla="*/ 24 h 79"/>
                <a:gd name="T16" fmla="*/ 81 w 81"/>
                <a:gd name="T17" fmla="*/ 39 h 79"/>
                <a:gd name="T18" fmla="*/ 79 w 81"/>
                <a:gd name="T19" fmla="*/ 55 h 79"/>
                <a:gd name="T20" fmla="*/ 69 w 81"/>
                <a:gd name="T21" fmla="*/ 67 h 79"/>
                <a:gd name="T22" fmla="*/ 58 w 81"/>
                <a:gd name="T23" fmla="*/ 77 h 79"/>
                <a:gd name="T24" fmla="*/ 42 w 81"/>
                <a:gd name="T25" fmla="*/ 79 h 79"/>
                <a:gd name="T26" fmla="*/ 26 w 81"/>
                <a:gd name="T27" fmla="*/ 77 h 79"/>
                <a:gd name="T28" fmla="*/ 12 w 81"/>
                <a:gd name="T29" fmla="*/ 67 h 79"/>
                <a:gd name="T30" fmla="*/ 4 w 81"/>
                <a:gd name="T31" fmla="*/ 55 h 79"/>
                <a:gd name="T32" fmla="*/ 0 w 81"/>
                <a:gd name="T33" fmla="*/ 39 h 79"/>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1"/>
                <a:gd name="T52" fmla="*/ 0 h 79"/>
                <a:gd name="T53" fmla="*/ 81 w 81"/>
                <a:gd name="T54" fmla="*/ 79 h 79"/>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1" h="79">
                  <a:moveTo>
                    <a:pt x="0" y="39"/>
                  </a:moveTo>
                  <a:lnTo>
                    <a:pt x="4" y="24"/>
                  </a:lnTo>
                  <a:lnTo>
                    <a:pt x="12" y="12"/>
                  </a:lnTo>
                  <a:lnTo>
                    <a:pt x="26" y="2"/>
                  </a:lnTo>
                  <a:lnTo>
                    <a:pt x="42" y="0"/>
                  </a:lnTo>
                  <a:lnTo>
                    <a:pt x="58" y="2"/>
                  </a:lnTo>
                  <a:lnTo>
                    <a:pt x="69" y="12"/>
                  </a:lnTo>
                  <a:lnTo>
                    <a:pt x="79" y="24"/>
                  </a:lnTo>
                  <a:lnTo>
                    <a:pt x="81" y="39"/>
                  </a:lnTo>
                  <a:lnTo>
                    <a:pt x="79" y="55"/>
                  </a:lnTo>
                  <a:lnTo>
                    <a:pt x="69" y="67"/>
                  </a:lnTo>
                  <a:lnTo>
                    <a:pt x="58" y="77"/>
                  </a:lnTo>
                  <a:lnTo>
                    <a:pt x="42" y="79"/>
                  </a:lnTo>
                  <a:lnTo>
                    <a:pt x="26" y="77"/>
                  </a:lnTo>
                  <a:lnTo>
                    <a:pt x="12" y="67"/>
                  </a:lnTo>
                  <a:lnTo>
                    <a:pt x="4" y="55"/>
                  </a:lnTo>
                  <a:lnTo>
                    <a:pt x="0" y="39"/>
                  </a:lnTo>
                  <a:close/>
                </a:path>
              </a:pathLst>
            </a:custGeom>
            <a:solidFill>
              <a:srgbClr val="1A1A1A"/>
            </a:solidFill>
            <a:ln w="3175">
              <a:solidFill>
                <a:srgbClr val="000000"/>
              </a:solidFill>
              <a:round/>
              <a:headEnd/>
              <a:tailEnd/>
            </a:ln>
          </p:spPr>
          <p:txBody>
            <a:bodyPr/>
            <a:lstStyle/>
            <a:p>
              <a:endParaRPr lang="en-US"/>
            </a:p>
          </p:txBody>
        </p:sp>
        <p:sp>
          <p:nvSpPr>
            <p:cNvPr id="76912" name="Freeform 11"/>
            <p:cNvSpPr>
              <a:spLocks noChangeAspect="1"/>
            </p:cNvSpPr>
            <p:nvPr/>
          </p:nvSpPr>
          <p:spPr bwMode="auto">
            <a:xfrm>
              <a:off x="2029" y="2220"/>
              <a:ext cx="81" cy="81"/>
            </a:xfrm>
            <a:custGeom>
              <a:avLst/>
              <a:gdLst>
                <a:gd name="T0" fmla="*/ 0 w 81"/>
                <a:gd name="T1" fmla="*/ 40 h 81"/>
                <a:gd name="T2" fmla="*/ 2 w 81"/>
                <a:gd name="T3" fmla="*/ 26 h 81"/>
                <a:gd name="T4" fmla="*/ 12 w 81"/>
                <a:gd name="T5" fmla="*/ 12 h 81"/>
                <a:gd name="T6" fmla="*/ 24 w 81"/>
                <a:gd name="T7" fmla="*/ 4 h 81"/>
                <a:gd name="T8" fmla="*/ 40 w 81"/>
                <a:gd name="T9" fmla="*/ 0 h 81"/>
                <a:gd name="T10" fmla="*/ 55 w 81"/>
                <a:gd name="T11" fmla="*/ 4 h 81"/>
                <a:gd name="T12" fmla="*/ 69 w 81"/>
                <a:gd name="T13" fmla="*/ 12 h 81"/>
                <a:gd name="T14" fmla="*/ 77 w 81"/>
                <a:gd name="T15" fmla="*/ 26 h 81"/>
                <a:gd name="T16" fmla="*/ 81 w 81"/>
                <a:gd name="T17" fmla="*/ 40 h 81"/>
                <a:gd name="T18" fmla="*/ 77 w 81"/>
                <a:gd name="T19" fmla="*/ 55 h 81"/>
                <a:gd name="T20" fmla="*/ 69 w 81"/>
                <a:gd name="T21" fmla="*/ 69 h 81"/>
                <a:gd name="T22" fmla="*/ 55 w 81"/>
                <a:gd name="T23" fmla="*/ 77 h 81"/>
                <a:gd name="T24" fmla="*/ 40 w 81"/>
                <a:gd name="T25" fmla="*/ 81 h 81"/>
                <a:gd name="T26" fmla="*/ 24 w 81"/>
                <a:gd name="T27" fmla="*/ 77 h 81"/>
                <a:gd name="T28" fmla="*/ 12 w 81"/>
                <a:gd name="T29" fmla="*/ 69 h 81"/>
                <a:gd name="T30" fmla="*/ 2 w 81"/>
                <a:gd name="T31" fmla="*/ 55 h 81"/>
                <a:gd name="T32" fmla="*/ 0 w 81"/>
                <a:gd name="T33" fmla="*/ 40 h 81"/>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1"/>
                <a:gd name="T52" fmla="*/ 0 h 81"/>
                <a:gd name="T53" fmla="*/ 81 w 81"/>
                <a:gd name="T54" fmla="*/ 81 h 81"/>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1" h="81">
                  <a:moveTo>
                    <a:pt x="0" y="40"/>
                  </a:moveTo>
                  <a:lnTo>
                    <a:pt x="2" y="26"/>
                  </a:lnTo>
                  <a:lnTo>
                    <a:pt x="12" y="12"/>
                  </a:lnTo>
                  <a:lnTo>
                    <a:pt x="24" y="4"/>
                  </a:lnTo>
                  <a:lnTo>
                    <a:pt x="40" y="0"/>
                  </a:lnTo>
                  <a:lnTo>
                    <a:pt x="55" y="4"/>
                  </a:lnTo>
                  <a:lnTo>
                    <a:pt x="69" y="12"/>
                  </a:lnTo>
                  <a:lnTo>
                    <a:pt x="77" y="26"/>
                  </a:lnTo>
                  <a:lnTo>
                    <a:pt x="81" y="40"/>
                  </a:lnTo>
                  <a:lnTo>
                    <a:pt x="77" y="55"/>
                  </a:lnTo>
                  <a:lnTo>
                    <a:pt x="69" y="69"/>
                  </a:lnTo>
                  <a:lnTo>
                    <a:pt x="55" y="77"/>
                  </a:lnTo>
                  <a:lnTo>
                    <a:pt x="40" y="81"/>
                  </a:lnTo>
                  <a:lnTo>
                    <a:pt x="24" y="77"/>
                  </a:lnTo>
                  <a:lnTo>
                    <a:pt x="12" y="69"/>
                  </a:lnTo>
                  <a:lnTo>
                    <a:pt x="2" y="55"/>
                  </a:lnTo>
                  <a:lnTo>
                    <a:pt x="0" y="40"/>
                  </a:lnTo>
                  <a:close/>
                </a:path>
              </a:pathLst>
            </a:custGeom>
            <a:solidFill>
              <a:srgbClr val="1A1A1A"/>
            </a:solidFill>
            <a:ln w="3175">
              <a:solidFill>
                <a:srgbClr val="000000"/>
              </a:solidFill>
              <a:round/>
              <a:headEnd/>
              <a:tailEnd/>
            </a:ln>
          </p:spPr>
          <p:txBody>
            <a:bodyPr/>
            <a:lstStyle/>
            <a:p>
              <a:endParaRPr lang="en-US"/>
            </a:p>
          </p:txBody>
        </p:sp>
        <p:sp>
          <p:nvSpPr>
            <p:cNvPr id="76913" name="Rectangle 12"/>
            <p:cNvSpPr>
              <a:spLocks noChangeAspect="1" noChangeArrowheads="1"/>
            </p:cNvSpPr>
            <p:nvPr/>
          </p:nvSpPr>
          <p:spPr bwMode="auto">
            <a:xfrm>
              <a:off x="1909" y="1253"/>
              <a:ext cx="97"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r>
                <a:rPr lang="en-US" altLang="en-US" sz="1600">
                  <a:solidFill>
                    <a:srgbClr val="000000"/>
                  </a:solidFill>
                  <a:latin typeface="Times New Roman" pitchFamily="18" charset="0"/>
                </a:rPr>
                <a:t>1</a:t>
              </a:r>
              <a:endParaRPr lang="en-US" altLang="en-US" sz="1600"/>
            </a:p>
          </p:txBody>
        </p:sp>
        <p:sp>
          <p:nvSpPr>
            <p:cNvPr id="76914" name="Rectangle 13"/>
            <p:cNvSpPr>
              <a:spLocks noChangeAspect="1" noChangeArrowheads="1"/>
            </p:cNvSpPr>
            <p:nvPr/>
          </p:nvSpPr>
          <p:spPr bwMode="auto">
            <a:xfrm>
              <a:off x="1163" y="1832"/>
              <a:ext cx="97"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r>
                <a:rPr lang="en-US" altLang="en-US" sz="1600">
                  <a:solidFill>
                    <a:srgbClr val="000000"/>
                  </a:solidFill>
                  <a:latin typeface="Times New Roman" pitchFamily="18" charset="0"/>
                </a:rPr>
                <a:t>2</a:t>
              </a:r>
              <a:endParaRPr lang="en-US" altLang="en-US" sz="1600"/>
            </a:p>
          </p:txBody>
        </p:sp>
        <p:sp>
          <p:nvSpPr>
            <p:cNvPr id="76915" name="Rectangle 14"/>
            <p:cNvSpPr>
              <a:spLocks noChangeAspect="1" noChangeArrowheads="1"/>
            </p:cNvSpPr>
            <p:nvPr/>
          </p:nvSpPr>
          <p:spPr bwMode="auto">
            <a:xfrm>
              <a:off x="1733" y="2122"/>
              <a:ext cx="97"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r>
                <a:rPr lang="en-US" altLang="en-US" sz="1600">
                  <a:solidFill>
                    <a:srgbClr val="000000"/>
                  </a:solidFill>
                  <a:latin typeface="Times New Roman" pitchFamily="18" charset="0"/>
                </a:rPr>
                <a:t>3</a:t>
              </a:r>
              <a:endParaRPr lang="en-US" altLang="en-US" sz="1600"/>
            </a:p>
          </p:txBody>
        </p:sp>
        <p:sp>
          <p:nvSpPr>
            <p:cNvPr id="76916" name="Rectangle 15"/>
            <p:cNvSpPr>
              <a:spLocks noChangeAspect="1" noChangeArrowheads="1"/>
            </p:cNvSpPr>
            <p:nvPr/>
          </p:nvSpPr>
          <p:spPr bwMode="auto">
            <a:xfrm>
              <a:off x="1379" y="2638"/>
              <a:ext cx="9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r>
                <a:rPr lang="en-US" altLang="en-US" sz="1600">
                  <a:solidFill>
                    <a:srgbClr val="000000"/>
                  </a:solidFill>
                  <a:latin typeface="Times New Roman" pitchFamily="18" charset="0"/>
                </a:rPr>
                <a:t>4</a:t>
              </a:r>
              <a:endParaRPr lang="en-US" altLang="en-US" sz="1600"/>
            </a:p>
          </p:txBody>
        </p:sp>
        <p:sp>
          <p:nvSpPr>
            <p:cNvPr id="76917" name="Rectangle 16"/>
            <p:cNvSpPr>
              <a:spLocks noChangeAspect="1" noChangeArrowheads="1"/>
            </p:cNvSpPr>
            <p:nvPr/>
          </p:nvSpPr>
          <p:spPr bwMode="auto">
            <a:xfrm>
              <a:off x="630" y="1720"/>
              <a:ext cx="97"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r>
                <a:rPr lang="en-US" altLang="en-US" sz="1600">
                  <a:solidFill>
                    <a:srgbClr val="000000"/>
                  </a:solidFill>
                  <a:latin typeface="Times New Roman" pitchFamily="18" charset="0"/>
                </a:rPr>
                <a:t>5</a:t>
              </a:r>
              <a:endParaRPr lang="en-US" altLang="en-US" sz="1600"/>
            </a:p>
          </p:txBody>
        </p:sp>
        <p:sp>
          <p:nvSpPr>
            <p:cNvPr id="76918" name="Rectangle 17"/>
            <p:cNvSpPr>
              <a:spLocks noChangeAspect="1" noChangeArrowheads="1"/>
            </p:cNvSpPr>
            <p:nvPr/>
          </p:nvSpPr>
          <p:spPr bwMode="auto">
            <a:xfrm>
              <a:off x="2188" y="2173"/>
              <a:ext cx="97"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r>
                <a:rPr lang="en-US" altLang="en-US" sz="1600">
                  <a:solidFill>
                    <a:srgbClr val="000000"/>
                  </a:solidFill>
                  <a:latin typeface="Times New Roman" pitchFamily="18" charset="0"/>
                </a:rPr>
                <a:t>6</a:t>
              </a:r>
              <a:endParaRPr lang="en-US" altLang="en-US" sz="1600"/>
            </a:p>
          </p:txBody>
        </p:sp>
      </p:grpSp>
      <p:grpSp>
        <p:nvGrpSpPr>
          <p:cNvPr id="3" name="Group 18"/>
          <p:cNvGrpSpPr>
            <a:grpSpLocks noChangeAspect="1"/>
          </p:cNvGrpSpPr>
          <p:nvPr/>
        </p:nvGrpSpPr>
        <p:grpSpPr bwMode="auto">
          <a:xfrm>
            <a:off x="7324725" y="4979988"/>
            <a:ext cx="857250" cy="592137"/>
            <a:chOff x="1515" y="2062"/>
            <a:chExt cx="820" cy="566"/>
          </a:xfrm>
        </p:grpSpPr>
        <p:sp>
          <p:nvSpPr>
            <p:cNvPr id="76905" name="Freeform 19"/>
            <p:cNvSpPr>
              <a:spLocks noChangeAspect="1"/>
            </p:cNvSpPr>
            <p:nvPr/>
          </p:nvSpPr>
          <p:spPr bwMode="auto">
            <a:xfrm>
              <a:off x="1515" y="2062"/>
              <a:ext cx="820" cy="343"/>
            </a:xfrm>
            <a:custGeom>
              <a:avLst/>
              <a:gdLst>
                <a:gd name="T0" fmla="*/ 409 w 820"/>
                <a:gd name="T1" fmla="*/ 0 h 343"/>
                <a:gd name="T2" fmla="*/ 467 w 820"/>
                <a:gd name="T3" fmla="*/ 2 h 343"/>
                <a:gd name="T4" fmla="*/ 520 w 820"/>
                <a:gd name="T5" fmla="*/ 8 h 343"/>
                <a:gd name="T6" fmla="*/ 573 w 820"/>
                <a:gd name="T7" fmla="*/ 16 h 343"/>
                <a:gd name="T8" fmla="*/ 623 w 820"/>
                <a:gd name="T9" fmla="*/ 26 h 343"/>
                <a:gd name="T10" fmla="*/ 670 w 820"/>
                <a:gd name="T11" fmla="*/ 40 h 343"/>
                <a:gd name="T12" fmla="*/ 710 w 820"/>
                <a:gd name="T13" fmla="*/ 56 h 343"/>
                <a:gd name="T14" fmla="*/ 745 w 820"/>
                <a:gd name="T15" fmla="*/ 73 h 343"/>
                <a:gd name="T16" fmla="*/ 775 w 820"/>
                <a:gd name="T17" fmla="*/ 93 h 343"/>
                <a:gd name="T18" fmla="*/ 797 w 820"/>
                <a:gd name="T19" fmla="*/ 115 h 343"/>
                <a:gd name="T20" fmla="*/ 812 w 820"/>
                <a:gd name="T21" fmla="*/ 138 h 343"/>
                <a:gd name="T22" fmla="*/ 820 w 820"/>
                <a:gd name="T23" fmla="*/ 160 h 343"/>
                <a:gd name="T24" fmla="*/ 820 w 820"/>
                <a:gd name="T25" fmla="*/ 184 h 343"/>
                <a:gd name="T26" fmla="*/ 812 w 820"/>
                <a:gd name="T27" fmla="*/ 207 h 343"/>
                <a:gd name="T28" fmla="*/ 797 w 820"/>
                <a:gd name="T29" fmla="*/ 229 h 343"/>
                <a:gd name="T30" fmla="*/ 775 w 820"/>
                <a:gd name="T31" fmla="*/ 251 h 343"/>
                <a:gd name="T32" fmla="*/ 745 w 820"/>
                <a:gd name="T33" fmla="*/ 271 h 343"/>
                <a:gd name="T34" fmla="*/ 710 w 820"/>
                <a:gd name="T35" fmla="*/ 290 h 343"/>
                <a:gd name="T36" fmla="*/ 670 w 820"/>
                <a:gd name="T37" fmla="*/ 306 h 343"/>
                <a:gd name="T38" fmla="*/ 623 w 820"/>
                <a:gd name="T39" fmla="*/ 318 h 343"/>
                <a:gd name="T40" fmla="*/ 573 w 820"/>
                <a:gd name="T41" fmla="*/ 330 h 343"/>
                <a:gd name="T42" fmla="*/ 520 w 820"/>
                <a:gd name="T43" fmla="*/ 338 h 343"/>
                <a:gd name="T44" fmla="*/ 467 w 820"/>
                <a:gd name="T45" fmla="*/ 341 h 343"/>
                <a:gd name="T46" fmla="*/ 409 w 820"/>
                <a:gd name="T47" fmla="*/ 343 h 343"/>
                <a:gd name="T48" fmla="*/ 354 w 820"/>
                <a:gd name="T49" fmla="*/ 341 h 343"/>
                <a:gd name="T50" fmla="*/ 299 w 820"/>
                <a:gd name="T51" fmla="*/ 338 h 343"/>
                <a:gd name="T52" fmla="*/ 245 w 820"/>
                <a:gd name="T53" fmla="*/ 330 h 343"/>
                <a:gd name="T54" fmla="*/ 196 w 820"/>
                <a:gd name="T55" fmla="*/ 318 h 343"/>
                <a:gd name="T56" fmla="*/ 150 w 820"/>
                <a:gd name="T57" fmla="*/ 306 h 343"/>
                <a:gd name="T58" fmla="*/ 109 w 820"/>
                <a:gd name="T59" fmla="*/ 290 h 343"/>
                <a:gd name="T60" fmla="*/ 73 w 820"/>
                <a:gd name="T61" fmla="*/ 271 h 343"/>
                <a:gd name="T62" fmla="*/ 44 w 820"/>
                <a:gd name="T63" fmla="*/ 251 h 343"/>
                <a:gd name="T64" fmla="*/ 22 w 820"/>
                <a:gd name="T65" fmla="*/ 229 h 343"/>
                <a:gd name="T66" fmla="*/ 6 w 820"/>
                <a:gd name="T67" fmla="*/ 207 h 343"/>
                <a:gd name="T68" fmla="*/ 0 w 820"/>
                <a:gd name="T69" fmla="*/ 184 h 343"/>
                <a:gd name="T70" fmla="*/ 0 w 820"/>
                <a:gd name="T71" fmla="*/ 160 h 343"/>
                <a:gd name="T72" fmla="*/ 6 w 820"/>
                <a:gd name="T73" fmla="*/ 138 h 343"/>
                <a:gd name="T74" fmla="*/ 22 w 820"/>
                <a:gd name="T75" fmla="*/ 115 h 343"/>
                <a:gd name="T76" fmla="*/ 44 w 820"/>
                <a:gd name="T77" fmla="*/ 93 h 343"/>
                <a:gd name="T78" fmla="*/ 73 w 820"/>
                <a:gd name="T79" fmla="*/ 73 h 343"/>
                <a:gd name="T80" fmla="*/ 109 w 820"/>
                <a:gd name="T81" fmla="*/ 56 h 343"/>
                <a:gd name="T82" fmla="*/ 150 w 820"/>
                <a:gd name="T83" fmla="*/ 40 h 343"/>
                <a:gd name="T84" fmla="*/ 196 w 820"/>
                <a:gd name="T85" fmla="*/ 26 h 343"/>
                <a:gd name="T86" fmla="*/ 245 w 820"/>
                <a:gd name="T87" fmla="*/ 16 h 343"/>
                <a:gd name="T88" fmla="*/ 299 w 820"/>
                <a:gd name="T89" fmla="*/ 8 h 343"/>
                <a:gd name="T90" fmla="*/ 354 w 820"/>
                <a:gd name="T91" fmla="*/ 2 h 343"/>
                <a:gd name="T92" fmla="*/ 409 w 820"/>
                <a:gd name="T93" fmla="*/ 0 h 343"/>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820"/>
                <a:gd name="T142" fmla="*/ 0 h 343"/>
                <a:gd name="T143" fmla="*/ 820 w 820"/>
                <a:gd name="T144" fmla="*/ 343 h 343"/>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820" h="343">
                  <a:moveTo>
                    <a:pt x="409" y="0"/>
                  </a:moveTo>
                  <a:lnTo>
                    <a:pt x="467" y="2"/>
                  </a:lnTo>
                  <a:lnTo>
                    <a:pt x="520" y="8"/>
                  </a:lnTo>
                  <a:lnTo>
                    <a:pt x="573" y="16"/>
                  </a:lnTo>
                  <a:lnTo>
                    <a:pt x="623" y="26"/>
                  </a:lnTo>
                  <a:lnTo>
                    <a:pt x="670" y="40"/>
                  </a:lnTo>
                  <a:lnTo>
                    <a:pt x="710" y="56"/>
                  </a:lnTo>
                  <a:lnTo>
                    <a:pt x="745" y="73"/>
                  </a:lnTo>
                  <a:lnTo>
                    <a:pt x="775" y="93"/>
                  </a:lnTo>
                  <a:lnTo>
                    <a:pt x="797" y="115"/>
                  </a:lnTo>
                  <a:lnTo>
                    <a:pt x="812" y="138"/>
                  </a:lnTo>
                  <a:lnTo>
                    <a:pt x="820" y="160"/>
                  </a:lnTo>
                  <a:lnTo>
                    <a:pt x="820" y="184"/>
                  </a:lnTo>
                  <a:lnTo>
                    <a:pt x="812" y="207"/>
                  </a:lnTo>
                  <a:lnTo>
                    <a:pt x="797" y="229"/>
                  </a:lnTo>
                  <a:lnTo>
                    <a:pt x="775" y="251"/>
                  </a:lnTo>
                  <a:lnTo>
                    <a:pt x="745" y="271"/>
                  </a:lnTo>
                  <a:lnTo>
                    <a:pt x="710" y="290"/>
                  </a:lnTo>
                  <a:lnTo>
                    <a:pt x="670" y="306"/>
                  </a:lnTo>
                  <a:lnTo>
                    <a:pt x="623" y="318"/>
                  </a:lnTo>
                  <a:lnTo>
                    <a:pt x="573" y="330"/>
                  </a:lnTo>
                  <a:lnTo>
                    <a:pt x="520" y="338"/>
                  </a:lnTo>
                  <a:lnTo>
                    <a:pt x="467" y="341"/>
                  </a:lnTo>
                  <a:lnTo>
                    <a:pt x="409" y="343"/>
                  </a:lnTo>
                  <a:lnTo>
                    <a:pt x="354" y="341"/>
                  </a:lnTo>
                  <a:lnTo>
                    <a:pt x="299" y="338"/>
                  </a:lnTo>
                  <a:lnTo>
                    <a:pt x="245" y="330"/>
                  </a:lnTo>
                  <a:lnTo>
                    <a:pt x="196" y="318"/>
                  </a:lnTo>
                  <a:lnTo>
                    <a:pt x="150" y="306"/>
                  </a:lnTo>
                  <a:lnTo>
                    <a:pt x="109" y="290"/>
                  </a:lnTo>
                  <a:lnTo>
                    <a:pt x="73" y="271"/>
                  </a:lnTo>
                  <a:lnTo>
                    <a:pt x="44" y="251"/>
                  </a:lnTo>
                  <a:lnTo>
                    <a:pt x="22" y="229"/>
                  </a:lnTo>
                  <a:lnTo>
                    <a:pt x="6" y="207"/>
                  </a:lnTo>
                  <a:lnTo>
                    <a:pt x="0" y="184"/>
                  </a:lnTo>
                  <a:lnTo>
                    <a:pt x="0" y="160"/>
                  </a:lnTo>
                  <a:lnTo>
                    <a:pt x="6" y="138"/>
                  </a:lnTo>
                  <a:lnTo>
                    <a:pt x="22" y="115"/>
                  </a:lnTo>
                  <a:lnTo>
                    <a:pt x="44" y="93"/>
                  </a:lnTo>
                  <a:lnTo>
                    <a:pt x="73" y="73"/>
                  </a:lnTo>
                  <a:lnTo>
                    <a:pt x="109" y="56"/>
                  </a:lnTo>
                  <a:lnTo>
                    <a:pt x="150" y="40"/>
                  </a:lnTo>
                  <a:lnTo>
                    <a:pt x="196" y="26"/>
                  </a:lnTo>
                  <a:lnTo>
                    <a:pt x="245" y="16"/>
                  </a:lnTo>
                  <a:lnTo>
                    <a:pt x="299" y="8"/>
                  </a:lnTo>
                  <a:lnTo>
                    <a:pt x="354" y="2"/>
                  </a:lnTo>
                  <a:lnTo>
                    <a:pt x="409" y="0"/>
                  </a:lnTo>
                </a:path>
              </a:pathLst>
            </a:custGeom>
            <a:noFill/>
            <a:ln w="31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76906" name="Rectangle 20"/>
            <p:cNvSpPr>
              <a:spLocks noChangeAspect="1" noChangeArrowheads="1"/>
            </p:cNvSpPr>
            <p:nvPr/>
          </p:nvSpPr>
          <p:spPr bwMode="auto">
            <a:xfrm>
              <a:off x="1855" y="2394"/>
              <a:ext cx="108"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r>
                <a:rPr lang="en-US" altLang="en-US" sz="1600">
                  <a:solidFill>
                    <a:srgbClr val="FF0000"/>
                  </a:solidFill>
                </a:rPr>
                <a:t>1</a:t>
              </a:r>
              <a:endParaRPr lang="en-US" altLang="en-US" sz="1600"/>
            </a:p>
          </p:txBody>
        </p:sp>
      </p:grpSp>
      <p:grpSp>
        <p:nvGrpSpPr>
          <p:cNvPr id="4" name="Group 21"/>
          <p:cNvGrpSpPr>
            <a:grpSpLocks noChangeAspect="1"/>
          </p:cNvGrpSpPr>
          <p:nvPr/>
        </p:nvGrpSpPr>
        <p:grpSpPr bwMode="auto">
          <a:xfrm>
            <a:off x="6211888" y="4392613"/>
            <a:ext cx="873125" cy="649287"/>
            <a:chOff x="452" y="1501"/>
            <a:chExt cx="834" cy="621"/>
          </a:xfrm>
        </p:grpSpPr>
        <p:sp>
          <p:nvSpPr>
            <p:cNvPr id="76903" name="Freeform 22"/>
            <p:cNvSpPr>
              <a:spLocks noChangeAspect="1"/>
            </p:cNvSpPr>
            <p:nvPr/>
          </p:nvSpPr>
          <p:spPr bwMode="auto">
            <a:xfrm>
              <a:off x="452" y="1662"/>
              <a:ext cx="834" cy="460"/>
            </a:xfrm>
            <a:custGeom>
              <a:avLst/>
              <a:gdLst>
                <a:gd name="T0" fmla="*/ 436 w 834"/>
                <a:gd name="T1" fmla="*/ 2 h 460"/>
                <a:gd name="T2" fmla="*/ 494 w 834"/>
                <a:gd name="T3" fmla="*/ 10 h 460"/>
                <a:gd name="T4" fmla="*/ 547 w 834"/>
                <a:gd name="T5" fmla="*/ 20 h 460"/>
                <a:gd name="T6" fmla="*/ 600 w 834"/>
                <a:gd name="T7" fmla="*/ 36 h 460"/>
                <a:gd name="T8" fmla="*/ 650 w 834"/>
                <a:gd name="T9" fmla="*/ 54 h 460"/>
                <a:gd name="T10" fmla="*/ 695 w 834"/>
                <a:gd name="T11" fmla="*/ 77 h 460"/>
                <a:gd name="T12" fmla="*/ 735 w 834"/>
                <a:gd name="T13" fmla="*/ 101 h 460"/>
                <a:gd name="T14" fmla="*/ 768 w 834"/>
                <a:gd name="T15" fmla="*/ 128 h 460"/>
                <a:gd name="T16" fmla="*/ 796 w 834"/>
                <a:gd name="T17" fmla="*/ 158 h 460"/>
                <a:gd name="T18" fmla="*/ 816 w 834"/>
                <a:gd name="T19" fmla="*/ 188 h 460"/>
                <a:gd name="T20" fmla="*/ 830 w 834"/>
                <a:gd name="T21" fmla="*/ 219 h 460"/>
                <a:gd name="T22" fmla="*/ 834 w 834"/>
                <a:gd name="T23" fmla="*/ 251 h 460"/>
                <a:gd name="T24" fmla="*/ 832 w 834"/>
                <a:gd name="T25" fmla="*/ 282 h 460"/>
                <a:gd name="T26" fmla="*/ 820 w 834"/>
                <a:gd name="T27" fmla="*/ 312 h 460"/>
                <a:gd name="T28" fmla="*/ 802 w 834"/>
                <a:gd name="T29" fmla="*/ 339 h 460"/>
                <a:gd name="T30" fmla="*/ 778 w 834"/>
                <a:gd name="T31" fmla="*/ 367 h 460"/>
                <a:gd name="T32" fmla="*/ 745 w 834"/>
                <a:gd name="T33" fmla="*/ 391 h 460"/>
                <a:gd name="T34" fmla="*/ 707 w 834"/>
                <a:gd name="T35" fmla="*/ 412 h 460"/>
                <a:gd name="T36" fmla="*/ 664 w 834"/>
                <a:gd name="T37" fmla="*/ 430 h 460"/>
                <a:gd name="T38" fmla="*/ 616 w 834"/>
                <a:gd name="T39" fmla="*/ 444 h 460"/>
                <a:gd name="T40" fmla="*/ 565 w 834"/>
                <a:gd name="T41" fmla="*/ 454 h 460"/>
                <a:gd name="T42" fmla="*/ 510 w 834"/>
                <a:gd name="T43" fmla="*/ 460 h 460"/>
                <a:gd name="T44" fmla="*/ 454 w 834"/>
                <a:gd name="T45" fmla="*/ 460 h 460"/>
                <a:gd name="T46" fmla="*/ 397 w 834"/>
                <a:gd name="T47" fmla="*/ 458 h 460"/>
                <a:gd name="T48" fmla="*/ 340 w 834"/>
                <a:gd name="T49" fmla="*/ 450 h 460"/>
                <a:gd name="T50" fmla="*/ 284 w 834"/>
                <a:gd name="T51" fmla="*/ 440 h 460"/>
                <a:gd name="T52" fmla="*/ 231 w 834"/>
                <a:gd name="T53" fmla="*/ 424 h 460"/>
                <a:gd name="T54" fmla="*/ 183 w 834"/>
                <a:gd name="T55" fmla="*/ 404 h 460"/>
                <a:gd name="T56" fmla="*/ 138 w 834"/>
                <a:gd name="T57" fmla="*/ 383 h 460"/>
                <a:gd name="T58" fmla="*/ 98 w 834"/>
                <a:gd name="T59" fmla="*/ 359 h 460"/>
                <a:gd name="T60" fmla="*/ 65 w 834"/>
                <a:gd name="T61" fmla="*/ 331 h 460"/>
                <a:gd name="T62" fmla="*/ 37 w 834"/>
                <a:gd name="T63" fmla="*/ 302 h 460"/>
                <a:gd name="T64" fmla="*/ 17 w 834"/>
                <a:gd name="T65" fmla="*/ 272 h 460"/>
                <a:gd name="T66" fmla="*/ 3 w 834"/>
                <a:gd name="T67" fmla="*/ 241 h 460"/>
                <a:gd name="T68" fmla="*/ 0 w 834"/>
                <a:gd name="T69" fmla="*/ 209 h 460"/>
                <a:gd name="T70" fmla="*/ 1 w 834"/>
                <a:gd name="T71" fmla="*/ 178 h 460"/>
                <a:gd name="T72" fmla="*/ 11 w 834"/>
                <a:gd name="T73" fmla="*/ 148 h 460"/>
                <a:gd name="T74" fmla="*/ 29 w 834"/>
                <a:gd name="T75" fmla="*/ 119 h 460"/>
                <a:gd name="T76" fmla="*/ 55 w 834"/>
                <a:gd name="T77" fmla="*/ 93 h 460"/>
                <a:gd name="T78" fmla="*/ 86 w 834"/>
                <a:gd name="T79" fmla="*/ 69 h 460"/>
                <a:gd name="T80" fmla="*/ 124 w 834"/>
                <a:gd name="T81" fmla="*/ 48 h 460"/>
                <a:gd name="T82" fmla="*/ 168 w 834"/>
                <a:gd name="T83" fmla="*/ 30 h 460"/>
                <a:gd name="T84" fmla="*/ 217 w 834"/>
                <a:gd name="T85" fmla="*/ 16 h 460"/>
                <a:gd name="T86" fmla="*/ 268 w 834"/>
                <a:gd name="T87" fmla="*/ 6 h 460"/>
                <a:gd name="T88" fmla="*/ 324 w 834"/>
                <a:gd name="T89" fmla="*/ 0 h 460"/>
                <a:gd name="T90" fmla="*/ 379 w 834"/>
                <a:gd name="T91" fmla="*/ 0 h 460"/>
                <a:gd name="T92" fmla="*/ 436 w 834"/>
                <a:gd name="T93" fmla="*/ 2 h 460"/>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834"/>
                <a:gd name="T142" fmla="*/ 0 h 460"/>
                <a:gd name="T143" fmla="*/ 834 w 834"/>
                <a:gd name="T144" fmla="*/ 460 h 460"/>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834" h="460">
                  <a:moveTo>
                    <a:pt x="436" y="2"/>
                  </a:moveTo>
                  <a:lnTo>
                    <a:pt x="494" y="10"/>
                  </a:lnTo>
                  <a:lnTo>
                    <a:pt x="547" y="20"/>
                  </a:lnTo>
                  <a:lnTo>
                    <a:pt x="600" y="36"/>
                  </a:lnTo>
                  <a:lnTo>
                    <a:pt x="650" y="54"/>
                  </a:lnTo>
                  <a:lnTo>
                    <a:pt x="695" y="77"/>
                  </a:lnTo>
                  <a:lnTo>
                    <a:pt x="735" y="101"/>
                  </a:lnTo>
                  <a:lnTo>
                    <a:pt x="768" y="128"/>
                  </a:lnTo>
                  <a:lnTo>
                    <a:pt x="796" y="158"/>
                  </a:lnTo>
                  <a:lnTo>
                    <a:pt x="816" y="188"/>
                  </a:lnTo>
                  <a:lnTo>
                    <a:pt x="830" y="219"/>
                  </a:lnTo>
                  <a:lnTo>
                    <a:pt x="834" y="251"/>
                  </a:lnTo>
                  <a:lnTo>
                    <a:pt x="832" y="282"/>
                  </a:lnTo>
                  <a:lnTo>
                    <a:pt x="820" y="312"/>
                  </a:lnTo>
                  <a:lnTo>
                    <a:pt x="802" y="339"/>
                  </a:lnTo>
                  <a:lnTo>
                    <a:pt x="778" y="367"/>
                  </a:lnTo>
                  <a:lnTo>
                    <a:pt x="745" y="391"/>
                  </a:lnTo>
                  <a:lnTo>
                    <a:pt x="707" y="412"/>
                  </a:lnTo>
                  <a:lnTo>
                    <a:pt x="664" y="430"/>
                  </a:lnTo>
                  <a:lnTo>
                    <a:pt x="616" y="444"/>
                  </a:lnTo>
                  <a:lnTo>
                    <a:pt x="565" y="454"/>
                  </a:lnTo>
                  <a:lnTo>
                    <a:pt x="510" y="460"/>
                  </a:lnTo>
                  <a:lnTo>
                    <a:pt x="454" y="460"/>
                  </a:lnTo>
                  <a:lnTo>
                    <a:pt x="397" y="458"/>
                  </a:lnTo>
                  <a:lnTo>
                    <a:pt x="340" y="450"/>
                  </a:lnTo>
                  <a:lnTo>
                    <a:pt x="284" y="440"/>
                  </a:lnTo>
                  <a:lnTo>
                    <a:pt x="231" y="424"/>
                  </a:lnTo>
                  <a:lnTo>
                    <a:pt x="183" y="404"/>
                  </a:lnTo>
                  <a:lnTo>
                    <a:pt x="138" y="383"/>
                  </a:lnTo>
                  <a:lnTo>
                    <a:pt x="98" y="359"/>
                  </a:lnTo>
                  <a:lnTo>
                    <a:pt x="65" y="331"/>
                  </a:lnTo>
                  <a:lnTo>
                    <a:pt x="37" y="302"/>
                  </a:lnTo>
                  <a:lnTo>
                    <a:pt x="17" y="272"/>
                  </a:lnTo>
                  <a:lnTo>
                    <a:pt x="3" y="241"/>
                  </a:lnTo>
                  <a:lnTo>
                    <a:pt x="0" y="209"/>
                  </a:lnTo>
                  <a:lnTo>
                    <a:pt x="1" y="178"/>
                  </a:lnTo>
                  <a:lnTo>
                    <a:pt x="11" y="148"/>
                  </a:lnTo>
                  <a:lnTo>
                    <a:pt x="29" y="119"/>
                  </a:lnTo>
                  <a:lnTo>
                    <a:pt x="55" y="93"/>
                  </a:lnTo>
                  <a:lnTo>
                    <a:pt x="86" y="69"/>
                  </a:lnTo>
                  <a:lnTo>
                    <a:pt x="124" y="48"/>
                  </a:lnTo>
                  <a:lnTo>
                    <a:pt x="168" y="30"/>
                  </a:lnTo>
                  <a:lnTo>
                    <a:pt x="217" y="16"/>
                  </a:lnTo>
                  <a:lnTo>
                    <a:pt x="268" y="6"/>
                  </a:lnTo>
                  <a:lnTo>
                    <a:pt x="324" y="0"/>
                  </a:lnTo>
                  <a:lnTo>
                    <a:pt x="379" y="0"/>
                  </a:lnTo>
                  <a:lnTo>
                    <a:pt x="436" y="2"/>
                  </a:lnTo>
                </a:path>
              </a:pathLst>
            </a:custGeom>
            <a:noFill/>
            <a:ln w="31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76904" name="Rectangle 23"/>
            <p:cNvSpPr>
              <a:spLocks noChangeAspect="1" noChangeArrowheads="1"/>
            </p:cNvSpPr>
            <p:nvPr/>
          </p:nvSpPr>
          <p:spPr bwMode="auto">
            <a:xfrm>
              <a:off x="943" y="1501"/>
              <a:ext cx="108"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r>
                <a:rPr lang="en-US" altLang="en-US" sz="1600">
                  <a:solidFill>
                    <a:srgbClr val="FF0000"/>
                  </a:solidFill>
                </a:rPr>
                <a:t>2</a:t>
              </a:r>
              <a:endParaRPr lang="en-US" altLang="en-US" sz="1600"/>
            </a:p>
          </p:txBody>
        </p:sp>
      </p:grpSp>
      <p:grpSp>
        <p:nvGrpSpPr>
          <p:cNvPr id="5" name="Group 24"/>
          <p:cNvGrpSpPr>
            <a:grpSpLocks noChangeAspect="1"/>
          </p:cNvGrpSpPr>
          <p:nvPr/>
        </p:nvGrpSpPr>
        <p:grpSpPr bwMode="auto">
          <a:xfrm>
            <a:off x="6003925" y="3890963"/>
            <a:ext cx="2413000" cy="2281237"/>
            <a:chOff x="254" y="1022"/>
            <a:chExt cx="2305" cy="2180"/>
          </a:xfrm>
        </p:grpSpPr>
        <p:sp>
          <p:nvSpPr>
            <p:cNvPr id="76901" name="Rectangle 25"/>
            <p:cNvSpPr>
              <a:spLocks noChangeAspect="1" noChangeArrowheads="1"/>
            </p:cNvSpPr>
            <p:nvPr/>
          </p:nvSpPr>
          <p:spPr bwMode="auto">
            <a:xfrm>
              <a:off x="563" y="1148"/>
              <a:ext cx="108"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r>
                <a:rPr lang="en-US" altLang="en-US" sz="1600">
                  <a:solidFill>
                    <a:srgbClr val="FF0000"/>
                  </a:solidFill>
                </a:rPr>
                <a:t>5</a:t>
              </a:r>
              <a:endParaRPr lang="en-US" altLang="en-US" sz="1600"/>
            </a:p>
          </p:txBody>
        </p:sp>
        <p:sp>
          <p:nvSpPr>
            <p:cNvPr id="76902" name="Freeform 26"/>
            <p:cNvSpPr>
              <a:spLocks noChangeAspect="1"/>
            </p:cNvSpPr>
            <p:nvPr/>
          </p:nvSpPr>
          <p:spPr bwMode="auto">
            <a:xfrm>
              <a:off x="254" y="1022"/>
              <a:ext cx="2305" cy="2180"/>
            </a:xfrm>
            <a:custGeom>
              <a:avLst/>
              <a:gdLst>
                <a:gd name="T0" fmla="*/ 1245 w 2305"/>
                <a:gd name="T1" fmla="*/ 4 h 2180"/>
                <a:gd name="T2" fmla="*/ 1433 w 2305"/>
                <a:gd name="T3" fmla="*/ 33 h 2180"/>
                <a:gd name="T4" fmla="*/ 1615 w 2305"/>
                <a:gd name="T5" fmla="*/ 90 h 2180"/>
                <a:gd name="T6" fmla="*/ 1781 w 2305"/>
                <a:gd name="T7" fmla="*/ 175 h 2180"/>
                <a:gd name="T8" fmla="*/ 1931 w 2305"/>
                <a:gd name="T9" fmla="*/ 286 h 2180"/>
                <a:gd name="T10" fmla="*/ 2062 w 2305"/>
                <a:gd name="T11" fmla="*/ 420 h 2180"/>
                <a:gd name="T12" fmla="*/ 2166 w 2305"/>
                <a:gd name="T13" fmla="*/ 569 h 2180"/>
                <a:gd name="T14" fmla="*/ 2242 w 2305"/>
                <a:gd name="T15" fmla="*/ 735 h 2180"/>
                <a:gd name="T16" fmla="*/ 2289 w 2305"/>
                <a:gd name="T17" fmla="*/ 908 h 2180"/>
                <a:gd name="T18" fmla="*/ 2305 w 2305"/>
                <a:gd name="T19" fmla="*/ 1088 h 2180"/>
                <a:gd name="T20" fmla="*/ 2289 w 2305"/>
                <a:gd name="T21" fmla="*/ 1267 h 2180"/>
                <a:gd name="T22" fmla="*/ 2243 w 2305"/>
                <a:gd name="T23" fmla="*/ 1443 h 2180"/>
                <a:gd name="T24" fmla="*/ 2166 w 2305"/>
                <a:gd name="T25" fmla="*/ 1606 h 2180"/>
                <a:gd name="T26" fmla="*/ 2064 w 2305"/>
                <a:gd name="T27" fmla="*/ 1758 h 2180"/>
                <a:gd name="T28" fmla="*/ 1935 w 2305"/>
                <a:gd name="T29" fmla="*/ 1890 h 2180"/>
                <a:gd name="T30" fmla="*/ 1785 w 2305"/>
                <a:gd name="T31" fmla="*/ 2002 h 2180"/>
                <a:gd name="T32" fmla="*/ 1617 w 2305"/>
                <a:gd name="T33" fmla="*/ 2087 h 2180"/>
                <a:gd name="T34" fmla="*/ 1437 w 2305"/>
                <a:gd name="T35" fmla="*/ 2146 h 2180"/>
                <a:gd name="T36" fmla="*/ 1249 w 2305"/>
                <a:gd name="T37" fmla="*/ 2176 h 2180"/>
                <a:gd name="T38" fmla="*/ 1059 w 2305"/>
                <a:gd name="T39" fmla="*/ 2176 h 2180"/>
                <a:gd name="T40" fmla="*/ 872 w 2305"/>
                <a:gd name="T41" fmla="*/ 2148 h 2180"/>
                <a:gd name="T42" fmla="*/ 692 w 2305"/>
                <a:gd name="T43" fmla="*/ 2089 h 2180"/>
                <a:gd name="T44" fmla="*/ 524 w 2305"/>
                <a:gd name="T45" fmla="*/ 2004 h 2180"/>
                <a:gd name="T46" fmla="*/ 373 w 2305"/>
                <a:gd name="T47" fmla="*/ 1894 h 2180"/>
                <a:gd name="T48" fmla="*/ 245 w 2305"/>
                <a:gd name="T49" fmla="*/ 1762 h 2180"/>
                <a:gd name="T50" fmla="*/ 140 w 2305"/>
                <a:gd name="T51" fmla="*/ 1610 h 2180"/>
                <a:gd name="T52" fmla="*/ 63 w 2305"/>
                <a:gd name="T53" fmla="*/ 1447 h 2180"/>
                <a:gd name="T54" fmla="*/ 16 w 2305"/>
                <a:gd name="T55" fmla="*/ 1271 h 2180"/>
                <a:gd name="T56" fmla="*/ 0 w 2305"/>
                <a:gd name="T57" fmla="*/ 1092 h 2180"/>
                <a:gd name="T58" fmla="*/ 16 w 2305"/>
                <a:gd name="T59" fmla="*/ 912 h 2180"/>
                <a:gd name="T60" fmla="*/ 63 w 2305"/>
                <a:gd name="T61" fmla="*/ 737 h 2180"/>
                <a:gd name="T62" fmla="*/ 138 w 2305"/>
                <a:gd name="T63" fmla="*/ 573 h 2180"/>
                <a:gd name="T64" fmla="*/ 243 w 2305"/>
                <a:gd name="T65" fmla="*/ 422 h 2180"/>
                <a:gd name="T66" fmla="*/ 371 w 2305"/>
                <a:gd name="T67" fmla="*/ 290 h 2180"/>
                <a:gd name="T68" fmla="*/ 522 w 2305"/>
                <a:gd name="T69" fmla="*/ 179 h 2180"/>
                <a:gd name="T70" fmla="*/ 688 w 2305"/>
                <a:gd name="T71" fmla="*/ 92 h 2180"/>
                <a:gd name="T72" fmla="*/ 868 w 2305"/>
                <a:gd name="T73" fmla="*/ 33 h 2180"/>
                <a:gd name="T74" fmla="*/ 1055 w 2305"/>
                <a:gd name="T75" fmla="*/ 4 h 218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305"/>
                <a:gd name="T115" fmla="*/ 0 h 2180"/>
                <a:gd name="T116" fmla="*/ 2305 w 2305"/>
                <a:gd name="T117" fmla="*/ 2180 h 218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305" h="2180">
                  <a:moveTo>
                    <a:pt x="1150" y="0"/>
                  </a:moveTo>
                  <a:lnTo>
                    <a:pt x="1245" y="4"/>
                  </a:lnTo>
                  <a:lnTo>
                    <a:pt x="1340" y="14"/>
                  </a:lnTo>
                  <a:lnTo>
                    <a:pt x="1433" y="33"/>
                  </a:lnTo>
                  <a:lnTo>
                    <a:pt x="1526" y="59"/>
                  </a:lnTo>
                  <a:lnTo>
                    <a:pt x="1615" y="90"/>
                  </a:lnTo>
                  <a:lnTo>
                    <a:pt x="1700" y="130"/>
                  </a:lnTo>
                  <a:lnTo>
                    <a:pt x="1781" y="175"/>
                  </a:lnTo>
                  <a:lnTo>
                    <a:pt x="1860" y="228"/>
                  </a:lnTo>
                  <a:lnTo>
                    <a:pt x="1931" y="286"/>
                  </a:lnTo>
                  <a:lnTo>
                    <a:pt x="2000" y="351"/>
                  </a:lnTo>
                  <a:lnTo>
                    <a:pt x="2062" y="420"/>
                  </a:lnTo>
                  <a:lnTo>
                    <a:pt x="2117" y="493"/>
                  </a:lnTo>
                  <a:lnTo>
                    <a:pt x="2166" y="569"/>
                  </a:lnTo>
                  <a:lnTo>
                    <a:pt x="2208" y="650"/>
                  </a:lnTo>
                  <a:lnTo>
                    <a:pt x="2242" y="735"/>
                  </a:lnTo>
                  <a:lnTo>
                    <a:pt x="2269" y="820"/>
                  </a:lnTo>
                  <a:lnTo>
                    <a:pt x="2289" y="908"/>
                  </a:lnTo>
                  <a:lnTo>
                    <a:pt x="2301" y="997"/>
                  </a:lnTo>
                  <a:lnTo>
                    <a:pt x="2305" y="1088"/>
                  </a:lnTo>
                  <a:lnTo>
                    <a:pt x="2301" y="1178"/>
                  </a:lnTo>
                  <a:lnTo>
                    <a:pt x="2289" y="1267"/>
                  </a:lnTo>
                  <a:lnTo>
                    <a:pt x="2271" y="1356"/>
                  </a:lnTo>
                  <a:lnTo>
                    <a:pt x="2243" y="1443"/>
                  </a:lnTo>
                  <a:lnTo>
                    <a:pt x="2210" y="1525"/>
                  </a:lnTo>
                  <a:lnTo>
                    <a:pt x="2166" y="1606"/>
                  </a:lnTo>
                  <a:lnTo>
                    <a:pt x="2119" y="1685"/>
                  </a:lnTo>
                  <a:lnTo>
                    <a:pt x="2064" y="1758"/>
                  </a:lnTo>
                  <a:lnTo>
                    <a:pt x="2002" y="1827"/>
                  </a:lnTo>
                  <a:lnTo>
                    <a:pt x="1935" y="1890"/>
                  </a:lnTo>
                  <a:lnTo>
                    <a:pt x="1862" y="1949"/>
                  </a:lnTo>
                  <a:lnTo>
                    <a:pt x="1785" y="2002"/>
                  </a:lnTo>
                  <a:lnTo>
                    <a:pt x="1704" y="2048"/>
                  </a:lnTo>
                  <a:lnTo>
                    <a:pt x="1617" y="2087"/>
                  </a:lnTo>
                  <a:lnTo>
                    <a:pt x="1528" y="2121"/>
                  </a:lnTo>
                  <a:lnTo>
                    <a:pt x="1437" y="2146"/>
                  </a:lnTo>
                  <a:lnTo>
                    <a:pt x="1344" y="2164"/>
                  </a:lnTo>
                  <a:lnTo>
                    <a:pt x="1249" y="2176"/>
                  </a:lnTo>
                  <a:lnTo>
                    <a:pt x="1154" y="2180"/>
                  </a:lnTo>
                  <a:lnTo>
                    <a:pt x="1059" y="2176"/>
                  </a:lnTo>
                  <a:lnTo>
                    <a:pt x="965" y="2166"/>
                  </a:lnTo>
                  <a:lnTo>
                    <a:pt x="872" y="2148"/>
                  </a:lnTo>
                  <a:lnTo>
                    <a:pt x="781" y="2123"/>
                  </a:lnTo>
                  <a:lnTo>
                    <a:pt x="692" y="2089"/>
                  </a:lnTo>
                  <a:lnTo>
                    <a:pt x="607" y="2050"/>
                  </a:lnTo>
                  <a:lnTo>
                    <a:pt x="524" y="2004"/>
                  </a:lnTo>
                  <a:lnTo>
                    <a:pt x="447" y="1951"/>
                  </a:lnTo>
                  <a:lnTo>
                    <a:pt x="373" y="1894"/>
                  </a:lnTo>
                  <a:lnTo>
                    <a:pt x="306" y="1829"/>
                  </a:lnTo>
                  <a:lnTo>
                    <a:pt x="245" y="1762"/>
                  </a:lnTo>
                  <a:lnTo>
                    <a:pt x="190" y="1687"/>
                  </a:lnTo>
                  <a:lnTo>
                    <a:pt x="140" y="1610"/>
                  </a:lnTo>
                  <a:lnTo>
                    <a:pt x="99" y="1529"/>
                  </a:lnTo>
                  <a:lnTo>
                    <a:pt x="63" y="1447"/>
                  </a:lnTo>
                  <a:lnTo>
                    <a:pt x="35" y="1360"/>
                  </a:lnTo>
                  <a:lnTo>
                    <a:pt x="16" y="1271"/>
                  </a:lnTo>
                  <a:lnTo>
                    <a:pt x="4" y="1182"/>
                  </a:lnTo>
                  <a:lnTo>
                    <a:pt x="0" y="1092"/>
                  </a:lnTo>
                  <a:lnTo>
                    <a:pt x="4" y="1001"/>
                  </a:lnTo>
                  <a:lnTo>
                    <a:pt x="16" y="912"/>
                  </a:lnTo>
                  <a:lnTo>
                    <a:pt x="35" y="824"/>
                  </a:lnTo>
                  <a:lnTo>
                    <a:pt x="63" y="737"/>
                  </a:lnTo>
                  <a:lnTo>
                    <a:pt x="97" y="654"/>
                  </a:lnTo>
                  <a:lnTo>
                    <a:pt x="138" y="573"/>
                  </a:lnTo>
                  <a:lnTo>
                    <a:pt x="188" y="495"/>
                  </a:lnTo>
                  <a:lnTo>
                    <a:pt x="243" y="422"/>
                  </a:lnTo>
                  <a:lnTo>
                    <a:pt x="304" y="353"/>
                  </a:lnTo>
                  <a:lnTo>
                    <a:pt x="371" y="290"/>
                  </a:lnTo>
                  <a:lnTo>
                    <a:pt x="443" y="230"/>
                  </a:lnTo>
                  <a:lnTo>
                    <a:pt x="522" y="179"/>
                  </a:lnTo>
                  <a:lnTo>
                    <a:pt x="603" y="132"/>
                  </a:lnTo>
                  <a:lnTo>
                    <a:pt x="688" y="92"/>
                  </a:lnTo>
                  <a:lnTo>
                    <a:pt x="777" y="59"/>
                  </a:lnTo>
                  <a:lnTo>
                    <a:pt x="868" y="33"/>
                  </a:lnTo>
                  <a:lnTo>
                    <a:pt x="961" y="16"/>
                  </a:lnTo>
                  <a:lnTo>
                    <a:pt x="1055" y="4"/>
                  </a:lnTo>
                  <a:lnTo>
                    <a:pt x="1150" y="0"/>
                  </a:lnTo>
                </a:path>
              </a:pathLst>
            </a:custGeom>
            <a:noFill/>
            <a:ln w="31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6" name="Group 27"/>
          <p:cNvGrpSpPr>
            <a:grpSpLocks noChangeAspect="1"/>
          </p:cNvGrpSpPr>
          <p:nvPr/>
        </p:nvGrpSpPr>
        <p:grpSpPr bwMode="auto">
          <a:xfrm>
            <a:off x="7011988" y="4865688"/>
            <a:ext cx="1187450" cy="1141412"/>
            <a:chOff x="1217" y="1954"/>
            <a:chExt cx="1134" cy="1090"/>
          </a:xfrm>
        </p:grpSpPr>
        <p:sp>
          <p:nvSpPr>
            <p:cNvPr id="76899" name="Rectangle 28"/>
            <p:cNvSpPr>
              <a:spLocks noChangeAspect="1" noChangeArrowheads="1"/>
            </p:cNvSpPr>
            <p:nvPr/>
          </p:nvSpPr>
          <p:spPr bwMode="auto">
            <a:xfrm>
              <a:off x="1666" y="2811"/>
              <a:ext cx="10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r>
                <a:rPr lang="en-US" altLang="en-US" sz="1600">
                  <a:solidFill>
                    <a:srgbClr val="FF0000"/>
                  </a:solidFill>
                </a:rPr>
                <a:t>3</a:t>
              </a:r>
              <a:endParaRPr lang="en-US" altLang="en-US" sz="1600"/>
            </a:p>
          </p:txBody>
        </p:sp>
        <p:sp>
          <p:nvSpPr>
            <p:cNvPr id="76900" name="Freeform 29"/>
            <p:cNvSpPr>
              <a:spLocks noChangeAspect="1"/>
            </p:cNvSpPr>
            <p:nvPr/>
          </p:nvSpPr>
          <p:spPr bwMode="auto">
            <a:xfrm>
              <a:off x="1217" y="1954"/>
              <a:ext cx="1134" cy="909"/>
            </a:xfrm>
            <a:custGeom>
              <a:avLst/>
              <a:gdLst>
                <a:gd name="T0" fmla="*/ 371 w 1134"/>
                <a:gd name="T1" fmla="*/ 142 h 909"/>
                <a:gd name="T2" fmla="*/ 430 w 1134"/>
                <a:gd name="T3" fmla="*/ 108 h 909"/>
                <a:gd name="T4" fmla="*/ 492 w 1134"/>
                <a:gd name="T5" fmla="*/ 79 h 909"/>
                <a:gd name="T6" fmla="*/ 551 w 1134"/>
                <a:gd name="T7" fmla="*/ 53 h 909"/>
                <a:gd name="T8" fmla="*/ 614 w 1134"/>
                <a:gd name="T9" fmla="*/ 32 h 909"/>
                <a:gd name="T10" fmla="*/ 674 w 1134"/>
                <a:gd name="T11" fmla="*/ 16 h 909"/>
                <a:gd name="T12" fmla="*/ 735 w 1134"/>
                <a:gd name="T13" fmla="*/ 6 h 909"/>
                <a:gd name="T14" fmla="*/ 792 w 1134"/>
                <a:gd name="T15" fmla="*/ 0 h 909"/>
                <a:gd name="T16" fmla="*/ 848 w 1134"/>
                <a:gd name="T17" fmla="*/ 0 h 909"/>
                <a:gd name="T18" fmla="*/ 899 w 1134"/>
                <a:gd name="T19" fmla="*/ 4 h 909"/>
                <a:gd name="T20" fmla="*/ 946 w 1134"/>
                <a:gd name="T21" fmla="*/ 14 h 909"/>
                <a:gd name="T22" fmla="*/ 990 w 1134"/>
                <a:gd name="T23" fmla="*/ 30 h 909"/>
                <a:gd name="T24" fmla="*/ 1027 w 1134"/>
                <a:gd name="T25" fmla="*/ 51 h 909"/>
                <a:gd name="T26" fmla="*/ 1061 w 1134"/>
                <a:gd name="T27" fmla="*/ 77 h 909"/>
                <a:gd name="T28" fmla="*/ 1089 w 1134"/>
                <a:gd name="T29" fmla="*/ 107 h 909"/>
                <a:gd name="T30" fmla="*/ 1110 w 1134"/>
                <a:gd name="T31" fmla="*/ 140 h 909"/>
                <a:gd name="T32" fmla="*/ 1124 w 1134"/>
                <a:gd name="T33" fmla="*/ 177 h 909"/>
                <a:gd name="T34" fmla="*/ 1132 w 1134"/>
                <a:gd name="T35" fmla="*/ 217 h 909"/>
                <a:gd name="T36" fmla="*/ 1134 w 1134"/>
                <a:gd name="T37" fmla="*/ 260 h 909"/>
                <a:gd name="T38" fmla="*/ 1128 w 1134"/>
                <a:gd name="T39" fmla="*/ 308 h 909"/>
                <a:gd name="T40" fmla="*/ 1118 w 1134"/>
                <a:gd name="T41" fmla="*/ 355 h 909"/>
                <a:gd name="T42" fmla="*/ 1099 w 1134"/>
                <a:gd name="T43" fmla="*/ 402 h 909"/>
                <a:gd name="T44" fmla="*/ 1075 w 1134"/>
                <a:gd name="T45" fmla="*/ 451 h 909"/>
                <a:gd name="T46" fmla="*/ 1045 w 1134"/>
                <a:gd name="T47" fmla="*/ 501 h 909"/>
                <a:gd name="T48" fmla="*/ 1010 w 1134"/>
                <a:gd name="T49" fmla="*/ 550 h 909"/>
                <a:gd name="T50" fmla="*/ 968 w 1134"/>
                <a:gd name="T51" fmla="*/ 597 h 909"/>
                <a:gd name="T52" fmla="*/ 923 w 1134"/>
                <a:gd name="T53" fmla="*/ 643 h 909"/>
                <a:gd name="T54" fmla="*/ 871 w 1134"/>
                <a:gd name="T55" fmla="*/ 688 h 909"/>
                <a:gd name="T56" fmla="*/ 818 w 1134"/>
                <a:gd name="T57" fmla="*/ 727 h 909"/>
                <a:gd name="T58" fmla="*/ 763 w 1134"/>
                <a:gd name="T59" fmla="*/ 765 h 909"/>
                <a:gd name="T60" fmla="*/ 703 w 1134"/>
                <a:gd name="T61" fmla="*/ 800 h 909"/>
                <a:gd name="T62" fmla="*/ 644 w 1134"/>
                <a:gd name="T63" fmla="*/ 830 h 909"/>
                <a:gd name="T64" fmla="*/ 583 w 1134"/>
                <a:gd name="T65" fmla="*/ 855 h 909"/>
                <a:gd name="T66" fmla="*/ 519 w 1134"/>
                <a:gd name="T67" fmla="*/ 877 h 909"/>
                <a:gd name="T68" fmla="*/ 460 w 1134"/>
                <a:gd name="T69" fmla="*/ 893 h 909"/>
                <a:gd name="T70" fmla="*/ 401 w 1134"/>
                <a:gd name="T71" fmla="*/ 903 h 909"/>
                <a:gd name="T72" fmla="*/ 342 w 1134"/>
                <a:gd name="T73" fmla="*/ 909 h 909"/>
                <a:gd name="T74" fmla="*/ 286 w 1134"/>
                <a:gd name="T75" fmla="*/ 909 h 909"/>
                <a:gd name="T76" fmla="*/ 235 w 1134"/>
                <a:gd name="T77" fmla="*/ 905 h 909"/>
                <a:gd name="T78" fmla="*/ 187 w 1134"/>
                <a:gd name="T79" fmla="*/ 893 h 909"/>
                <a:gd name="T80" fmla="*/ 144 w 1134"/>
                <a:gd name="T81" fmla="*/ 877 h 909"/>
                <a:gd name="T82" fmla="*/ 106 w 1134"/>
                <a:gd name="T83" fmla="*/ 857 h 909"/>
                <a:gd name="T84" fmla="*/ 73 w 1134"/>
                <a:gd name="T85" fmla="*/ 832 h 909"/>
                <a:gd name="T86" fmla="*/ 45 w 1134"/>
                <a:gd name="T87" fmla="*/ 802 h 909"/>
                <a:gd name="T88" fmla="*/ 23 w 1134"/>
                <a:gd name="T89" fmla="*/ 769 h 909"/>
                <a:gd name="T90" fmla="*/ 9 w 1134"/>
                <a:gd name="T91" fmla="*/ 731 h 909"/>
                <a:gd name="T92" fmla="*/ 2 w 1134"/>
                <a:gd name="T93" fmla="*/ 690 h 909"/>
                <a:gd name="T94" fmla="*/ 0 w 1134"/>
                <a:gd name="T95" fmla="*/ 647 h 909"/>
                <a:gd name="T96" fmla="*/ 5 w 1134"/>
                <a:gd name="T97" fmla="*/ 601 h 909"/>
                <a:gd name="T98" fmla="*/ 15 w 1134"/>
                <a:gd name="T99" fmla="*/ 554 h 909"/>
                <a:gd name="T100" fmla="*/ 35 w 1134"/>
                <a:gd name="T101" fmla="*/ 505 h 909"/>
                <a:gd name="T102" fmla="*/ 59 w 1134"/>
                <a:gd name="T103" fmla="*/ 455 h 909"/>
                <a:gd name="T104" fmla="*/ 88 w 1134"/>
                <a:gd name="T105" fmla="*/ 406 h 909"/>
                <a:gd name="T106" fmla="*/ 124 w 1134"/>
                <a:gd name="T107" fmla="*/ 359 h 909"/>
                <a:gd name="T108" fmla="*/ 166 w 1134"/>
                <a:gd name="T109" fmla="*/ 311 h 909"/>
                <a:gd name="T110" fmla="*/ 211 w 1134"/>
                <a:gd name="T111" fmla="*/ 264 h 909"/>
                <a:gd name="T112" fmla="*/ 262 w 1134"/>
                <a:gd name="T113" fmla="*/ 221 h 909"/>
                <a:gd name="T114" fmla="*/ 316 w 1134"/>
                <a:gd name="T115" fmla="*/ 179 h 909"/>
                <a:gd name="T116" fmla="*/ 371 w 1134"/>
                <a:gd name="T117" fmla="*/ 142 h 909"/>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134"/>
                <a:gd name="T178" fmla="*/ 0 h 909"/>
                <a:gd name="T179" fmla="*/ 1134 w 1134"/>
                <a:gd name="T180" fmla="*/ 909 h 909"/>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134" h="909">
                  <a:moveTo>
                    <a:pt x="371" y="142"/>
                  </a:moveTo>
                  <a:lnTo>
                    <a:pt x="430" y="108"/>
                  </a:lnTo>
                  <a:lnTo>
                    <a:pt x="492" y="79"/>
                  </a:lnTo>
                  <a:lnTo>
                    <a:pt x="551" y="53"/>
                  </a:lnTo>
                  <a:lnTo>
                    <a:pt x="614" y="32"/>
                  </a:lnTo>
                  <a:lnTo>
                    <a:pt x="674" y="16"/>
                  </a:lnTo>
                  <a:lnTo>
                    <a:pt x="735" y="6"/>
                  </a:lnTo>
                  <a:lnTo>
                    <a:pt x="792" y="0"/>
                  </a:lnTo>
                  <a:lnTo>
                    <a:pt x="848" y="0"/>
                  </a:lnTo>
                  <a:lnTo>
                    <a:pt x="899" y="4"/>
                  </a:lnTo>
                  <a:lnTo>
                    <a:pt x="946" y="14"/>
                  </a:lnTo>
                  <a:lnTo>
                    <a:pt x="990" y="30"/>
                  </a:lnTo>
                  <a:lnTo>
                    <a:pt x="1027" y="51"/>
                  </a:lnTo>
                  <a:lnTo>
                    <a:pt x="1061" y="77"/>
                  </a:lnTo>
                  <a:lnTo>
                    <a:pt x="1089" y="107"/>
                  </a:lnTo>
                  <a:lnTo>
                    <a:pt x="1110" y="140"/>
                  </a:lnTo>
                  <a:lnTo>
                    <a:pt x="1124" y="177"/>
                  </a:lnTo>
                  <a:lnTo>
                    <a:pt x="1132" y="217"/>
                  </a:lnTo>
                  <a:lnTo>
                    <a:pt x="1134" y="260"/>
                  </a:lnTo>
                  <a:lnTo>
                    <a:pt x="1128" y="308"/>
                  </a:lnTo>
                  <a:lnTo>
                    <a:pt x="1118" y="355"/>
                  </a:lnTo>
                  <a:lnTo>
                    <a:pt x="1099" y="402"/>
                  </a:lnTo>
                  <a:lnTo>
                    <a:pt x="1075" y="451"/>
                  </a:lnTo>
                  <a:lnTo>
                    <a:pt x="1045" y="501"/>
                  </a:lnTo>
                  <a:lnTo>
                    <a:pt x="1010" y="550"/>
                  </a:lnTo>
                  <a:lnTo>
                    <a:pt x="968" y="597"/>
                  </a:lnTo>
                  <a:lnTo>
                    <a:pt x="923" y="643"/>
                  </a:lnTo>
                  <a:lnTo>
                    <a:pt x="871" y="688"/>
                  </a:lnTo>
                  <a:lnTo>
                    <a:pt x="818" y="727"/>
                  </a:lnTo>
                  <a:lnTo>
                    <a:pt x="763" y="765"/>
                  </a:lnTo>
                  <a:lnTo>
                    <a:pt x="703" y="800"/>
                  </a:lnTo>
                  <a:lnTo>
                    <a:pt x="644" y="830"/>
                  </a:lnTo>
                  <a:lnTo>
                    <a:pt x="583" y="855"/>
                  </a:lnTo>
                  <a:lnTo>
                    <a:pt x="519" y="877"/>
                  </a:lnTo>
                  <a:lnTo>
                    <a:pt x="460" y="893"/>
                  </a:lnTo>
                  <a:lnTo>
                    <a:pt x="401" y="903"/>
                  </a:lnTo>
                  <a:lnTo>
                    <a:pt x="342" y="909"/>
                  </a:lnTo>
                  <a:lnTo>
                    <a:pt x="286" y="909"/>
                  </a:lnTo>
                  <a:lnTo>
                    <a:pt x="235" y="905"/>
                  </a:lnTo>
                  <a:lnTo>
                    <a:pt x="187" y="893"/>
                  </a:lnTo>
                  <a:lnTo>
                    <a:pt x="144" y="877"/>
                  </a:lnTo>
                  <a:lnTo>
                    <a:pt x="106" y="857"/>
                  </a:lnTo>
                  <a:lnTo>
                    <a:pt x="73" y="832"/>
                  </a:lnTo>
                  <a:lnTo>
                    <a:pt x="45" y="802"/>
                  </a:lnTo>
                  <a:lnTo>
                    <a:pt x="23" y="769"/>
                  </a:lnTo>
                  <a:lnTo>
                    <a:pt x="9" y="731"/>
                  </a:lnTo>
                  <a:lnTo>
                    <a:pt x="2" y="690"/>
                  </a:lnTo>
                  <a:lnTo>
                    <a:pt x="0" y="647"/>
                  </a:lnTo>
                  <a:lnTo>
                    <a:pt x="5" y="601"/>
                  </a:lnTo>
                  <a:lnTo>
                    <a:pt x="15" y="554"/>
                  </a:lnTo>
                  <a:lnTo>
                    <a:pt x="35" y="505"/>
                  </a:lnTo>
                  <a:lnTo>
                    <a:pt x="59" y="455"/>
                  </a:lnTo>
                  <a:lnTo>
                    <a:pt x="88" y="406"/>
                  </a:lnTo>
                  <a:lnTo>
                    <a:pt x="124" y="359"/>
                  </a:lnTo>
                  <a:lnTo>
                    <a:pt x="166" y="311"/>
                  </a:lnTo>
                  <a:lnTo>
                    <a:pt x="211" y="264"/>
                  </a:lnTo>
                  <a:lnTo>
                    <a:pt x="262" y="221"/>
                  </a:lnTo>
                  <a:lnTo>
                    <a:pt x="316" y="179"/>
                  </a:lnTo>
                  <a:lnTo>
                    <a:pt x="371" y="142"/>
                  </a:lnTo>
                </a:path>
              </a:pathLst>
            </a:custGeom>
            <a:noFill/>
            <a:ln w="31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7" name="Group 30"/>
          <p:cNvGrpSpPr>
            <a:grpSpLocks noChangeAspect="1"/>
          </p:cNvGrpSpPr>
          <p:nvPr/>
        </p:nvGrpSpPr>
        <p:grpSpPr bwMode="auto">
          <a:xfrm>
            <a:off x="6986588" y="4089400"/>
            <a:ext cx="1274762" cy="2041525"/>
            <a:chOff x="1193" y="1212"/>
            <a:chExt cx="1218" cy="1950"/>
          </a:xfrm>
        </p:grpSpPr>
        <p:sp>
          <p:nvSpPr>
            <p:cNvPr id="76897" name="Rectangle 31"/>
            <p:cNvSpPr>
              <a:spLocks noChangeAspect="1" noChangeArrowheads="1"/>
            </p:cNvSpPr>
            <p:nvPr/>
          </p:nvSpPr>
          <p:spPr bwMode="auto">
            <a:xfrm>
              <a:off x="1603" y="1212"/>
              <a:ext cx="107"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r>
                <a:rPr lang="en-US" altLang="en-US" sz="1600">
                  <a:solidFill>
                    <a:srgbClr val="FF0000"/>
                  </a:solidFill>
                </a:rPr>
                <a:t>4</a:t>
              </a:r>
              <a:endParaRPr lang="en-US" altLang="en-US" sz="1600"/>
            </a:p>
          </p:txBody>
        </p:sp>
        <p:sp>
          <p:nvSpPr>
            <p:cNvPr id="76898" name="Freeform 32"/>
            <p:cNvSpPr>
              <a:spLocks noChangeAspect="1"/>
            </p:cNvSpPr>
            <p:nvPr/>
          </p:nvSpPr>
          <p:spPr bwMode="auto">
            <a:xfrm>
              <a:off x="1193" y="1246"/>
              <a:ext cx="1218" cy="1916"/>
            </a:xfrm>
            <a:custGeom>
              <a:avLst/>
              <a:gdLst>
                <a:gd name="T0" fmla="*/ 87 w 1218"/>
                <a:gd name="T1" fmla="*/ 724 h 1916"/>
                <a:gd name="T2" fmla="*/ 148 w 1218"/>
                <a:gd name="T3" fmla="*/ 566 h 1916"/>
                <a:gd name="T4" fmla="*/ 225 w 1218"/>
                <a:gd name="T5" fmla="*/ 420 h 1916"/>
                <a:gd name="T6" fmla="*/ 312 w 1218"/>
                <a:gd name="T7" fmla="*/ 290 h 1916"/>
                <a:gd name="T8" fmla="*/ 409 w 1218"/>
                <a:gd name="T9" fmla="*/ 182 h 1916"/>
                <a:gd name="T10" fmla="*/ 514 w 1218"/>
                <a:gd name="T11" fmla="*/ 97 h 1916"/>
                <a:gd name="T12" fmla="*/ 619 w 1218"/>
                <a:gd name="T13" fmla="*/ 38 h 1916"/>
                <a:gd name="T14" fmla="*/ 725 w 1218"/>
                <a:gd name="T15" fmla="*/ 6 h 1916"/>
                <a:gd name="T16" fmla="*/ 826 w 1218"/>
                <a:gd name="T17" fmla="*/ 4 h 1916"/>
                <a:gd name="T18" fmla="*/ 923 w 1218"/>
                <a:gd name="T19" fmla="*/ 30 h 1916"/>
                <a:gd name="T20" fmla="*/ 1008 w 1218"/>
                <a:gd name="T21" fmla="*/ 85 h 1916"/>
                <a:gd name="T22" fmla="*/ 1081 w 1218"/>
                <a:gd name="T23" fmla="*/ 168 h 1916"/>
                <a:gd name="T24" fmla="*/ 1142 w 1218"/>
                <a:gd name="T25" fmla="*/ 272 h 1916"/>
                <a:gd name="T26" fmla="*/ 1184 w 1218"/>
                <a:gd name="T27" fmla="*/ 399 h 1916"/>
                <a:gd name="T28" fmla="*/ 1212 w 1218"/>
                <a:gd name="T29" fmla="*/ 543 h 1916"/>
                <a:gd name="T30" fmla="*/ 1218 w 1218"/>
                <a:gd name="T31" fmla="*/ 698 h 1916"/>
                <a:gd name="T32" fmla="*/ 1208 w 1218"/>
                <a:gd name="T33" fmla="*/ 862 h 1916"/>
                <a:gd name="T34" fmla="*/ 1178 w 1218"/>
                <a:gd name="T35" fmla="*/ 1029 h 1916"/>
                <a:gd name="T36" fmla="*/ 1133 w 1218"/>
                <a:gd name="T37" fmla="*/ 1193 h 1916"/>
                <a:gd name="T38" fmla="*/ 1069 w 1218"/>
                <a:gd name="T39" fmla="*/ 1351 h 1916"/>
                <a:gd name="T40" fmla="*/ 992 w 1218"/>
                <a:gd name="T41" fmla="*/ 1496 h 1916"/>
                <a:gd name="T42" fmla="*/ 905 w 1218"/>
                <a:gd name="T43" fmla="*/ 1627 h 1916"/>
                <a:gd name="T44" fmla="*/ 808 w 1218"/>
                <a:gd name="T45" fmla="*/ 1735 h 1916"/>
                <a:gd name="T46" fmla="*/ 706 w 1218"/>
                <a:gd name="T47" fmla="*/ 1820 h 1916"/>
                <a:gd name="T48" fmla="*/ 599 w 1218"/>
                <a:gd name="T49" fmla="*/ 1879 h 1916"/>
                <a:gd name="T50" fmla="*/ 494 w 1218"/>
                <a:gd name="T51" fmla="*/ 1910 h 1916"/>
                <a:gd name="T52" fmla="*/ 391 w 1218"/>
                <a:gd name="T53" fmla="*/ 1912 h 1916"/>
                <a:gd name="T54" fmla="*/ 296 w 1218"/>
                <a:gd name="T55" fmla="*/ 1887 h 1916"/>
                <a:gd name="T56" fmla="*/ 209 w 1218"/>
                <a:gd name="T57" fmla="*/ 1832 h 1916"/>
                <a:gd name="T58" fmla="*/ 136 w 1218"/>
                <a:gd name="T59" fmla="*/ 1751 h 1916"/>
                <a:gd name="T60" fmla="*/ 77 w 1218"/>
                <a:gd name="T61" fmla="*/ 1644 h 1916"/>
                <a:gd name="T62" fmla="*/ 33 w 1218"/>
                <a:gd name="T63" fmla="*/ 1518 h 1916"/>
                <a:gd name="T64" fmla="*/ 8 w 1218"/>
                <a:gd name="T65" fmla="*/ 1374 h 1916"/>
                <a:gd name="T66" fmla="*/ 0 w 1218"/>
                <a:gd name="T67" fmla="*/ 1219 h 1916"/>
                <a:gd name="T68" fmla="*/ 12 w 1218"/>
                <a:gd name="T69" fmla="*/ 1055 h 1916"/>
                <a:gd name="T70" fmla="*/ 39 w 1218"/>
                <a:gd name="T71" fmla="*/ 887 h 191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218"/>
                <a:gd name="T109" fmla="*/ 0 h 1916"/>
                <a:gd name="T110" fmla="*/ 1218 w 1218"/>
                <a:gd name="T111" fmla="*/ 1916 h 191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218" h="1916">
                  <a:moveTo>
                    <a:pt x="61" y="805"/>
                  </a:moveTo>
                  <a:lnTo>
                    <a:pt x="87" y="724"/>
                  </a:lnTo>
                  <a:lnTo>
                    <a:pt x="116" y="643"/>
                  </a:lnTo>
                  <a:lnTo>
                    <a:pt x="148" y="566"/>
                  </a:lnTo>
                  <a:lnTo>
                    <a:pt x="186" y="491"/>
                  </a:lnTo>
                  <a:lnTo>
                    <a:pt x="225" y="420"/>
                  </a:lnTo>
                  <a:lnTo>
                    <a:pt x="267" y="353"/>
                  </a:lnTo>
                  <a:lnTo>
                    <a:pt x="312" y="290"/>
                  </a:lnTo>
                  <a:lnTo>
                    <a:pt x="360" y="233"/>
                  </a:lnTo>
                  <a:lnTo>
                    <a:pt x="409" y="182"/>
                  </a:lnTo>
                  <a:lnTo>
                    <a:pt x="460" y="136"/>
                  </a:lnTo>
                  <a:lnTo>
                    <a:pt x="514" y="97"/>
                  </a:lnTo>
                  <a:lnTo>
                    <a:pt x="565" y="64"/>
                  </a:lnTo>
                  <a:lnTo>
                    <a:pt x="619" y="38"/>
                  </a:lnTo>
                  <a:lnTo>
                    <a:pt x="672" y="18"/>
                  </a:lnTo>
                  <a:lnTo>
                    <a:pt x="725" y="6"/>
                  </a:lnTo>
                  <a:lnTo>
                    <a:pt x="777" y="0"/>
                  </a:lnTo>
                  <a:lnTo>
                    <a:pt x="826" y="4"/>
                  </a:lnTo>
                  <a:lnTo>
                    <a:pt x="876" y="14"/>
                  </a:lnTo>
                  <a:lnTo>
                    <a:pt x="923" y="30"/>
                  </a:lnTo>
                  <a:lnTo>
                    <a:pt x="966" y="54"/>
                  </a:lnTo>
                  <a:lnTo>
                    <a:pt x="1008" y="85"/>
                  </a:lnTo>
                  <a:lnTo>
                    <a:pt x="1048" y="123"/>
                  </a:lnTo>
                  <a:lnTo>
                    <a:pt x="1081" y="168"/>
                  </a:lnTo>
                  <a:lnTo>
                    <a:pt x="1113" y="217"/>
                  </a:lnTo>
                  <a:lnTo>
                    <a:pt x="1142" y="272"/>
                  </a:lnTo>
                  <a:lnTo>
                    <a:pt x="1166" y="334"/>
                  </a:lnTo>
                  <a:lnTo>
                    <a:pt x="1184" y="399"/>
                  </a:lnTo>
                  <a:lnTo>
                    <a:pt x="1200" y="470"/>
                  </a:lnTo>
                  <a:lnTo>
                    <a:pt x="1212" y="543"/>
                  </a:lnTo>
                  <a:lnTo>
                    <a:pt x="1218" y="619"/>
                  </a:lnTo>
                  <a:lnTo>
                    <a:pt x="1218" y="698"/>
                  </a:lnTo>
                  <a:lnTo>
                    <a:pt x="1216" y="779"/>
                  </a:lnTo>
                  <a:lnTo>
                    <a:pt x="1208" y="862"/>
                  </a:lnTo>
                  <a:lnTo>
                    <a:pt x="1196" y="947"/>
                  </a:lnTo>
                  <a:lnTo>
                    <a:pt x="1178" y="1029"/>
                  </a:lnTo>
                  <a:lnTo>
                    <a:pt x="1156" y="1112"/>
                  </a:lnTo>
                  <a:lnTo>
                    <a:pt x="1133" y="1193"/>
                  </a:lnTo>
                  <a:lnTo>
                    <a:pt x="1103" y="1274"/>
                  </a:lnTo>
                  <a:lnTo>
                    <a:pt x="1069" y="1351"/>
                  </a:lnTo>
                  <a:lnTo>
                    <a:pt x="1034" y="1426"/>
                  </a:lnTo>
                  <a:lnTo>
                    <a:pt x="992" y="1496"/>
                  </a:lnTo>
                  <a:lnTo>
                    <a:pt x="951" y="1563"/>
                  </a:lnTo>
                  <a:lnTo>
                    <a:pt x="905" y="1627"/>
                  </a:lnTo>
                  <a:lnTo>
                    <a:pt x="858" y="1684"/>
                  </a:lnTo>
                  <a:lnTo>
                    <a:pt x="808" y="1735"/>
                  </a:lnTo>
                  <a:lnTo>
                    <a:pt x="757" y="1780"/>
                  </a:lnTo>
                  <a:lnTo>
                    <a:pt x="706" y="1820"/>
                  </a:lnTo>
                  <a:lnTo>
                    <a:pt x="652" y="1853"/>
                  </a:lnTo>
                  <a:lnTo>
                    <a:pt x="599" y="1879"/>
                  </a:lnTo>
                  <a:lnTo>
                    <a:pt x="545" y="1899"/>
                  </a:lnTo>
                  <a:lnTo>
                    <a:pt x="494" y="1910"/>
                  </a:lnTo>
                  <a:lnTo>
                    <a:pt x="443" y="1916"/>
                  </a:lnTo>
                  <a:lnTo>
                    <a:pt x="391" y="1912"/>
                  </a:lnTo>
                  <a:lnTo>
                    <a:pt x="342" y="1902"/>
                  </a:lnTo>
                  <a:lnTo>
                    <a:pt x="296" y="1887"/>
                  </a:lnTo>
                  <a:lnTo>
                    <a:pt x="251" y="1863"/>
                  </a:lnTo>
                  <a:lnTo>
                    <a:pt x="209" y="1832"/>
                  </a:lnTo>
                  <a:lnTo>
                    <a:pt x="172" y="1794"/>
                  </a:lnTo>
                  <a:lnTo>
                    <a:pt x="136" y="1751"/>
                  </a:lnTo>
                  <a:lnTo>
                    <a:pt x="105" y="1699"/>
                  </a:lnTo>
                  <a:lnTo>
                    <a:pt x="77" y="1644"/>
                  </a:lnTo>
                  <a:lnTo>
                    <a:pt x="53" y="1583"/>
                  </a:lnTo>
                  <a:lnTo>
                    <a:pt x="33" y="1518"/>
                  </a:lnTo>
                  <a:lnTo>
                    <a:pt x="18" y="1449"/>
                  </a:lnTo>
                  <a:lnTo>
                    <a:pt x="8" y="1374"/>
                  </a:lnTo>
                  <a:lnTo>
                    <a:pt x="2" y="1297"/>
                  </a:lnTo>
                  <a:lnTo>
                    <a:pt x="0" y="1219"/>
                  </a:lnTo>
                  <a:lnTo>
                    <a:pt x="4" y="1138"/>
                  </a:lnTo>
                  <a:lnTo>
                    <a:pt x="12" y="1055"/>
                  </a:lnTo>
                  <a:lnTo>
                    <a:pt x="24" y="972"/>
                  </a:lnTo>
                  <a:lnTo>
                    <a:pt x="39" y="887"/>
                  </a:lnTo>
                  <a:lnTo>
                    <a:pt x="61" y="805"/>
                  </a:lnTo>
                </a:path>
              </a:pathLst>
            </a:custGeom>
            <a:noFill/>
            <a:ln w="31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76811" name="Text Box 33"/>
          <p:cNvSpPr txBox="1">
            <a:spLocks noChangeArrowheads="1"/>
          </p:cNvSpPr>
          <p:nvPr/>
        </p:nvSpPr>
        <p:spPr bwMode="auto">
          <a:xfrm>
            <a:off x="3387725" y="2133600"/>
            <a:ext cx="16764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pPr>
              <a:spcBef>
                <a:spcPct val="50000"/>
              </a:spcBef>
            </a:pPr>
            <a:r>
              <a:rPr lang="en-US" altLang="en-US" sz="1600"/>
              <a:t>MIN</a:t>
            </a:r>
          </a:p>
        </p:txBody>
      </p:sp>
      <p:sp>
        <p:nvSpPr>
          <p:cNvPr id="76812" name="Text Box 34"/>
          <p:cNvSpPr txBox="1">
            <a:spLocks noChangeArrowheads="1"/>
          </p:cNvSpPr>
          <p:nvPr/>
        </p:nvSpPr>
        <p:spPr bwMode="auto">
          <a:xfrm>
            <a:off x="5292725" y="2133600"/>
            <a:ext cx="17526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pPr>
              <a:spcBef>
                <a:spcPct val="50000"/>
              </a:spcBef>
            </a:pPr>
            <a:r>
              <a:rPr lang="en-US" altLang="en-US" sz="1600"/>
              <a:t>MAX</a:t>
            </a:r>
          </a:p>
        </p:txBody>
      </p:sp>
      <p:grpSp>
        <p:nvGrpSpPr>
          <p:cNvPr id="76813" name="Group 35"/>
          <p:cNvGrpSpPr>
            <a:grpSpLocks noChangeAspect="1"/>
          </p:cNvGrpSpPr>
          <p:nvPr/>
        </p:nvGrpSpPr>
        <p:grpSpPr bwMode="auto">
          <a:xfrm>
            <a:off x="954088" y="4044950"/>
            <a:ext cx="1978025" cy="1795463"/>
            <a:chOff x="438" y="1309"/>
            <a:chExt cx="1937" cy="1757"/>
          </a:xfrm>
        </p:grpSpPr>
        <p:sp>
          <p:nvSpPr>
            <p:cNvPr id="76885" name="Freeform 36"/>
            <p:cNvSpPr>
              <a:spLocks noChangeAspect="1"/>
            </p:cNvSpPr>
            <p:nvPr/>
          </p:nvSpPr>
          <p:spPr bwMode="auto">
            <a:xfrm>
              <a:off x="1038" y="2002"/>
              <a:ext cx="88" cy="87"/>
            </a:xfrm>
            <a:custGeom>
              <a:avLst/>
              <a:gdLst>
                <a:gd name="T0" fmla="*/ 0 w 88"/>
                <a:gd name="T1" fmla="*/ 43 h 87"/>
                <a:gd name="T2" fmla="*/ 4 w 88"/>
                <a:gd name="T3" fmla="*/ 26 h 87"/>
                <a:gd name="T4" fmla="*/ 13 w 88"/>
                <a:gd name="T5" fmla="*/ 13 h 87"/>
                <a:gd name="T6" fmla="*/ 28 w 88"/>
                <a:gd name="T7" fmla="*/ 2 h 87"/>
                <a:gd name="T8" fmla="*/ 45 w 88"/>
                <a:gd name="T9" fmla="*/ 0 h 87"/>
                <a:gd name="T10" fmla="*/ 62 w 88"/>
                <a:gd name="T11" fmla="*/ 2 h 87"/>
                <a:gd name="T12" fmla="*/ 75 w 88"/>
                <a:gd name="T13" fmla="*/ 13 h 87"/>
                <a:gd name="T14" fmla="*/ 86 w 88"/>
                <a:gd name="T15" fmla="*/ 26 h 87"/>
                <a:gd name="T16" fmla="*/ 88 w 88"/>
                <a:gd name="T17" fmla="*/ 43 h 87"/>
                <a:gd name="T18" fmla="*/ 86 w 88"/>
                <a:gd name="T19" fmla="*/ 61 h 87"/>
                <a:gd name="T20" fmla="*/ 75 w 88"/>
                <a:gd name="T21" fmla="*/ 74 h 87"/>
                <a:gd name="T22" fmla="*/ 62 w 88"/>
                <a:gd name="T23" fmla="*/ 84 h 87"/>
                <a:gd name="T24" fmla="*/ 45 w 88"/>
                <a:gd name="T25" fmla="*/ 87 h 87"/>
                <a:gd name="T26" fmla="*/ 28 w 88"/>
                <a:gd name="T27" fmla="*/ 84 h 87"/>
                <a:gd name="T28" fmla="*/ 13 w 88"/>
                <a:gd name="T29" fmla="*/ 74 h 87"/>
                <a:gd name="T30" fmla="*/ 4 w 88"/>
                <a:gd name="T31" fmla="*/ 61 h 87"/>
                <a:gd name="T32" fmla="*/ 0 w 88"/>
                <a:gd name="T33" fmla="*/ 43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8"/>
                <a:gd name="T52" fmla="*/ 0 h 87"/>
                <a:gd name="T53" fmla="*/ 88 w 88"/>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8" h="87">
                  <a:moveTo>
                    <a:pt x="0" y="43"/>
                  </a:moveTo>
                  <a:lnTo>
                    <a:pt x="4" y="26"/>
                  </a:lnTo>
                  <a:lnTo>
                    <a:pt x="13" y="13"/>
                  </a:lnTo>
                  <a:lnTo>
                    <a:pt x="28" y="2"/>
                  </a:lnTo>
                  <a:lnTo>
                    <a:pt x="45" y="0"/>
                  </a:lnTo>
                  <a:lnTo>
                    <a:pt x="62" y="2"/>
                  </a:lnTo>
                  <a:lnTo>
                    <a:pt x="75" y="13"/>
                  </a:lnTo>
                  <a:lnTo>
                    <a:pt x="86" y="26"/>
                  </a:lnTo>
                  <a:lnTo>
                    <a:pt x="88" y="43"/>
                  </a:lnTo>
                  <a:lnTo>
                    <a:pt x="86" y="61"/>
                  </a:lnTo>
                  <a:lnTo>
                    <a:pt x="75" y="74"/>
                  </a:lnTo>
                  <a:lnTo>
                    <a:pt x="62" y="84"/>
                  </a:lnTo>
                  <a:lnTo>
                    <a:pt x="45" y="87"/>
                  </a:lnTo>
                  <a:lnTo>
                    <a:pt x="28" y="84"/>
                  </a:lnTo>
                  <a:lnTo>
                    <a:pt x="13" y="74"/>
                  </a:lnTo>
                  <a:lnTo>
                    <a:pt x="4" y="61"/>
                  </a:lnTo>
                  <a:lnTo>
                    <a:pt x="0" y="43"/>
                  </a:lnTo>
                  <a:close/>
                </a:path>
              </a:pathLst>
            </a:custGeom>
            <a:solidFill>
              <a:srgbClr val="1A1A1A"/>
            </a:solidFill>
            <a:ln w="3175">
              <a:solidFill>
                <a:srgbClr val="000000"/>
              </a:solidFill>
              <a:round/>
              <a:headEnd/>
              <a:tailEnd/>
            </a:ln>
          </p:spPr>
          <p:txBody>
            <a:bodyPr/>
            <a:lstStyle/>
            <a:p>
              <a:endParaRPr lang="en-US"/>
            </a:p>
          </p:txBody>
        </p:sp>
        <p:sp>
          <p:nvSpPr>
            <p:cNvPr id="76886" name="Freeform 37"/>
            <p:cNvSpPr>
              <a:spLocks noChangeAspect="1"/>
            </p:cNvSpPr>
            <p:nvPr/>
          </p:nvSpPr>
          <p:spPr bwMode="auto">
            <a:xfrm>
              <a:off x="1860" y="1361"/>
              <a:ext cx="89" cy="88"/>
            </a:xfrm>
            <a:custGeom>
              <a:avLst/>
              <a:gdLst>
                <a:gd name="T0" fmla="*/ 0 w 89"/>
                <a:gd name="T1" fmla="*/ 43 h 88"/>
                <a:gd name="T2" fmla="*/ 4 w 89"/>
                <a:gd name="T3" fmla="*/ 26 h 88"/>
                <a:gd name="T4" fmla="*/ 13 w 89"/>
                <a:gd name="T5" fmla="*/ 13 h 88"/>
                <a:gd name="T6" fmla="*/ 28 w 89"/>
                <a:gd name="T7" fmla="*/ 2 h 88"/>
                <a:gd name="T8" fmla="*/ 45 w 89"/>
                <a:gd name="T9" fmla="*/ 0 h 88"/>
                <a:gd name="T10" fmla="*/ 63 w 89"/>
                <a:gd name="T11" fmla="*/ 2 h 88"/>
                <a:gd name="T12" fmla="*/ 76 w 89"/>
                <a:gd name="T13" fmla="*/ 13 h 88"/>
                <a:gd name="T14" fmla="*/ 86 w 89"/>
                <a:gd name="T15" fmla="*/ 26 h 88"/>
                <a:gd name="T16" fmla="*/ 89 w 89"/>
                <a:gd name="T17" fmla="*/ 43 h 88"/>
                <a:gd name="T18" fmla="*/ 86 w 89"/>
                <a:gd name="T19" fmla="*/ 60 h 88"/>
                <a:gd name="T20" fmla="*/ 76 w 89"/>
                <a:gd name="T21" fmla="*/ 76 h 88"/>
                <a:gd name="T22" fmla="*/ 63 w 89"/>
                <a:gd name="T23" fmla="*/ 84 h 88"/>
                <a:gd name="T24" fmla="*/ 45 w 89"/>
                <a:gd name="T25" fmla="*/ 88 h 88"/>
                <a:gd name="T26" fmla="*/ 28 w 89"/>
                <a:gd name="T27" fmla="*/ 84 h 88"/>
                <a:gd name="T28" fmla="*/ 13 w 89"/>
                <a:gd name="T29" fmla="*/ 76 h 88"/>
                <a:gd name="T30" fmla="*/ 4 w 89"/>
                <a:gd name="T31" fmla="*/ 60 h 88"/>
                <a:gd name="T32" fmla="*/ 0 w 89"/>
                <a:gd name="T33" fmla="*/ 43 h 8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9"/>
                <a:gd name="T52" fmla="*/ 0 h 88"/>
                <a:gd name="T53" fmla="*/ 89 w 89"/>
                <a:gd name="T54" fmla="*/ 88 h 8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9" h="88">
                  <a:moveTo>
                    <a:pt x="0" y="43"/>
                  </a:moveTo>
                  <a:lnTo>
                    <a:pt x="4" y="26"/>
                  </a:lnTo>
                  <a:lnTo>
                    <a:pt x="13" y="13"/>
                  </a:lnTo>
                  <a:lnTo>
                    <a:pt x="28" y="2"/>
                  </a:lnTo>
                  <a:lnTo>
                    <a:pt x="45" y="0"/>
                  </a:lnTo>
                  <a:lnTo>
                    <a:pt x="63" y="2"/>
                  </a:lnTo>
                  <a:lnTo>
                    <a:pt x="76" y="13"/>
                  </a:lnTo>
                  <a:lnTo>
                    <a:pt x="86" y="26"/>
                  </a:lnTo>
                  <a:lnTo>
                    <a:pt x="89" y="43"/>
                  </a:lnTo>
                  <a:lnTo>
                    <a:pt x="86" y="60"/>
                  </a:lnTo>
                  <a:lnTo>
                    <a:pt x="76" y="76"/>
                  </a:lnTo>
                  <a:lnTo>
                    <a:pt x="63" y="84"/>
                  </a:lnTo>
                  <a:lnTo>
                    <a:pt x="45" y="88"/>
                  </a:lnTo>
                  <a:lnTo>
                    <a:pt x="28" y="84"/>
                  </a:lnTo>
                  <a:lnTo>
                    <a:pt x="13" y="76"/>
                  </a:lnTo>
                  <a:lnTo>
                    <a:pt x="4" y="60"/>
                  </a:lnTo>
                  <a:lnTo>
                    <a:pt x="0" y="43"/>
                  </a:lnTo>
                  <a:close/>
                </a:path>
              </a:pathLst>
            </a:custGeom>
            <a:solidFill>
              <a:srgbClr val="1A1A1A"/>
            </a:solidFill>
            <a:ln w="3175">
              <a:solidFill>
                <a:srgbClr val="000000"/>
              </a:solidFill>
              <a:round/>
              <a:headEnd/>
              <a:tailEnd/>
            </a:ln>
          </p:spPr>
          <p:txBody>
            <a:bodyPr/>
            <a:lstStyle/>
            <a:p>
              <a:endParaRPr lang="en-US"/>
            </a:p>
          </p:txBody>
        </p:sp>
        <p:sp>
          <p:nvSpPr>
            <p:cNvPr id="76887" name="Freeform 38"/>
            <p:cNvSpPr>
              <a:spLocks noChangeAspect="1"/>
            </p:cNvSpPr>
            <p:nvPr/>
          </p:nvSpPr>
          <p:spPr bwMode="auto">
            <a:xfrm>
              <a:off x="1260" y="2875"/>
              <a:ext cx="89" cy="88"/>
            </a:xfrm>
            <a:custGeom>
              <a:avLst/>
              <a:gdLst>
                <a:gd name="T0" fmla="*/ 0 w 89"/>
                <a:gd name="T1" fmla="*/ 45 h 88"/>
                <a:gd name="T2" fmla="*/ 5 w 89"/>
                <a:gd name="T3" fmla="*/ 28 h 88"/>
                <a:gd name="T4" fmla="*/ 13 w 89"/>
                <a:gd name="T5" fmla="*/ 12 h 88"/>
                <a:gd name="T6" fmla="*/ 29 w 89"/>
                <a:gd name="T7" fmla="*/ 4 h 88"/>
                <a:gd name="T8" fmla="*/ 46 w 89"/>
                <a:gd name="T9" fmla="*/ 0 h 88"/>
                <a:gd name="T10" fmla="*/ 63 w 89"/>
                <a:gd name="T11" fmla="*/ 4 h 88"/>
                <a:gd name="T12" fmla="*/ 76 w 89"/>
                <a:gd name="T13" fmla="*/ 12 h 88"/>
                <a:gd name="T14" fmla="*/ 87 w 89"/>
                <a:gd name="T15" fmla="*/ 28 h 88"/>
                <a:gd name="T16" fmla="*/ 89 w 89"/>
                <a:gd name="T17" fmla="*/ 45 h 88"/>
                <a:gd name="T18" fmla="*/ 87 w 89"/>
                <a:gd name="T19" fmla="*/ 62 h 88"/>
                <a:gd name="T20" fmla="*/ 76 w 89"/>
                <a:gd name="T21" fmla="*/ 75 h 88"/>
                <a:gd name="T22" fmla="*/ 63 w 89"/>
                <a:gd name="T23" fmla="*/ 86 h 88"/>
                <a:gd name="T24" fmla="*/ 46 w 89"/>
                <a:gd name="T25" fmla="*/ 88 h 88"/>
                <a:gd name="T26" fmla="*/ 29 w 89"/>
                <a:gd name="T27" fmla="*/ 86 h 88"/>
                <a:gd name="T28" fmla="*/ 13 w 89"/>
                <a:gd name="T29" fmla="*/ 75 h 88"/>
                <a:gd name="T30" fmla="*/ 5 w 89"/>
                <a:gd name="T31" fmla="*/ 62 h 88"/>
                <a:gd name="T32" fmla="*/ 0 w 89"/>
                <a:gd name="T33" fmla="*/ 45 h 8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9"/>
                <a:gd name="T52" fmla="*/ 0 h 88"/>
                <a:gd name="T53" fmla="*/ 89 w 89"/>
                <a:gd name="T54" fmla="*/ 88 h 8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9" h="88">
                  <a:moveTo>
                    <a:pt x="0" y="45"/>
                  </a:moveTo>
                  <a:lnTo>
                    <a:pt x="5" y="28"/>
                  </a:lnTo>
                  <a:lnTo>
                    <a:pt x="13" y="12"/>
                  </a:lnTo>
                  <a:lnTo>
                    <a:pt x="29" y="4"/>
                  </a:lnTo>
                  <a:lnTo>
                    <a:pt x="46" y="0"/>
                  </a:lnTo>
                  <a:lnTo>
                    <a:pt x="63" y="4"/>
                  </a:lnTo>
                  <a:lnTo>
                    <a:pt x="76" y="12"/>
                  </a:lnTo>
                  <a:lnTo>
                    <a:pt x="87" y="28"/>
                  </a:lnTo>
                  <a:lnTo>
                    <a:pt x="89" y="45"/>
                  </a:lnTo>
                  <a:lnTo>
                    <a:pt x="87" y="62"/>
                  </a:lnTo>
                  <a:lnTo>
                    <a:pt x="76" y="75"/>
                  </a:lnTo>
                  <a:lnTo>
                    <a:pt x="63" y="86"/>
                  </a:lnTo>
                  <a:lnTo>
                    <a:pt x="46" y="88"/>
                  </a:lnTo>
                  <a:lnTo>
                    <a:pt x="29" y="86"/>
                  </a:lnTo>
                  <a:lnTo>
                    <a:pt x="13" y="75"/>
                  </a:lnTo>
                  <a:lnTo>
                    <a:pt x="5" y="62"/>
                  </a:lnTo>
                  <a:lnTo>
                    <a:pt x="0" y="45"/>
                  </a:lnTo>
                  <a:close/>
                </a:path>
              </a:pathLst>
            </a:custGeom>
            <a:solidFill>
              <a:srgbClr val="1A1A1A"/>
            </a:solidFill>
            <a:ln w="3175">
              <a:solidFill>
                <a:srgbClr val="000000"/>
              </a:solidFill>
              <a:round/>
              <a:headEnd/>
              <a:tailEnd/>
            </a:ln>
          </p:spPr>
          <p:txBody>
            <a:bodyPr/>
            <a:lstStyle/>
            <a:p>
              <a:endParaRPr lang="en-US"/>
            </a:p>
          </p:txBody>
        </p:sp>
        <p:sp>
          <p:nvSpPr>
            <p:cNvPr id="76888" name="Freeform 39"/>
            <p:cNvSpPr>
              <a:spLocks noChangeAspect="1"/>
            </p:cNvSpPr>
            <p:nvPr/>
          </p:nvSpPr>
          <p:spPr bwMode="auto">
            <a:xfrm>
              <a:off x="438" y="1875"/>
              <a:ext cx="87" cy="88"/>
            </a:xfrm>
            <a:custGeom>
              <a:avLst/>
              <a:gdLst>
                <a:gd name="T0" fmla="*/ 0 w 87"/>
                <a:gd name="T1" fmla="*/ 45 h 88"/>
                <a:gd name="T2" fmla="*/ 2 w 87"/>
                <a:gd name="T3" fmla="*/ 28 h 88"/>
                <a:gd name="T4" fmla="*/ 11 w 87"/>
                <a:gd name="T5" fmla="*/ 13 h 88"/>
                <a:gd name="T6" fmla="*/ 26 w 87"/>
                <a:gd name="T7" fmla="*/ 4 h 88"/>
                <a:gd name="T8" fmla="*/ 44 w 87"/>
                <a:gd name="T9" fmla="*/ 0 h 88"/>
                <a:gd name="T10" fmla="*/ 61 w 87"/>
                <a:gd name="T11" fmla="*/ 4 h 88"/>
                <a:gd name="T12" fmla="*/ 74 w 87"/>
                <a:gd name="T13" fmla="*/ 13 h 88"/>
                <a:gd name="T14" fmla="*/ 85 w 87"/>
                <a:gd name="T15" fmla="*/ 28 h 88"/>
                <a:gd name="T16" fmla="*/ 87 w 87"/>
                <a:gd name="T17" fmla="*/ 45 h 88"/>
                <a:gd name="T18" fmla="*/ 85 w 87"/>
                <a:gd name="T19" fmla="*/ 62 h 88"/>
                <a:gd name="T20" fmla="*/ 74 w 87"/>
                <a:gd name="T21" fmla="*/ 75 h 88"/>
                <a:gd name="T22" fmla="*/ 61 w 87"/>
                <a:gd name="T23" fmla="*/ 86 h 88"/>
                <a:gd name="T24" fmla="*/ 44 w 87"/>
                <a:gd name="T25" fmla="*/ 88 h 88"/>
                <a:gd name="T26" fmla="*/ 26 w 87"/>
                <a:gd name="T27" fmla="*/ 86 h 88"/>
                <a:gd name="T28" fmla="*/ 11 w 87"/>
                <a:gd name="T29" fmla="*/ 75 h 88"/>
                <a:gd name="T30" fmla="*/ 2 w 87"/>
                <a:gd name="T31" fmla="*/ 62 h 88"/>
                <a:gd name="T32" fmla="*/ 0 w 87"/>
                <a:gd name="T33" fmla="*/ 45 h 8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7"/>
                <a:gd name="T52" fmla="*/ 0 h 88"/>
                <a:gd name="T53" fmla="*/ 87 w 87"/>
                <a:gd name="T54" fmla="*/ 88 h 8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7" h="88">
                  <a:moveTo>
                    <a:pt x="0" y="45"/>
                  </a:moveTo>
                  <a:lnTo>
                    <a:pt x="2" y="28"/>
                  </a:lnTo>
                  <a:lnTo>
                    <a:pt x="11" y="13"/>
                  </a:lnTo>
                  <a:lnTo>
                    <a:pt x="26" y="4"/>
                  </a:lnTo>
                  <a:lnTo>
                    <a:pt x="44" y="0"/>
                  </a:lnTo>
                  <a:lnTo>
                    <a:pt x="61" y="4"/>
                  </a:lnTo>
                  <a:lnTo>
                    <a:pt x="74" y="13"/>
                  </a:lnTo>
                  <a:lnTo>
                    <a:pt x="85" y="28"/>
                  </a:lnTo>
                  <a:lnTo>
                    <a:pt x="87" y="45"/>
                  </a:lnTo>
                  <a:lnTo>
                    <a:pt x="85" y="62"/>
                  </a:lnTo>
                  <a:lnTo>
                    <a:pt x="74" y="75"/>
                  </a:lnTo>
                  <a:lnTo>
                    <a:pt x="61" y="86"/>
                  </a:lnTo>
                  <a:lnTo>
                    <a:pt x="44" y="88"/>
                  </a:lnTo>
                  <a:lnTo>
                    <a:pt x="26" y="86"/>
                  </a:lnTo>
                  <a:lnTo>
                    <a:pt x="11" y="75"/>
                  </a:lnTo>
                  <a:lnTo>
                    <a:pt x="2" y="62"/>
                  </a:lnTo>
                  <a:lnTo>
                    <a:pt x="0" y="45"/>
                  </a:lnTo>
                  <a:close/>
                </a:path>
              </a:pathLst>
            </a:custGeom>
            <a:solidFill>
              <a:srgbClr val="1A1A1A"/>
            </a:solidFill>
            <a:ln w="3175">
              <a:solidFill>
                <a:srgbClr val="000000"/>
              </a:solidFill>
              <a:round/>
              <a:headEnd/>
              <a:tailEnd/>
            </a:ln>
          </p:spPr>
          <p:txBody>
            <a:bodyPr/>
            <a:lstStyle/>
            <a:p>
              <a:endParaRPr lang="en-US"/>
            </a:p>
          </p:txBody>
        </p:sp>
        <p:sp>
          <p:nvSpPr>
            <p:cNvPr id="76889" name="Freeform 40"/>
            <p:cNvSpPr>
              <a:spLocks noChangeAspect="1"/>
            </p:cNvSpPr>
            <p:nvPr/>
          </p:nvSpPr>
          <p:spPr bwMode="auto">
            <a:xfrm>
              <a:off x="1617" y="2309"/>
              <a:ext cx="89" cy="88"/>
            </a:xfrm>
            <a:custGeom>
              <a:avLst/>
              <a:gdLst>
                <a:gd name="T0" fmla="*/ 0 w 89"/>
                <a:gd name="T1" fmla="*/ 45 h 88"/>
                <a:gd name="T2" fmla="*/ 5 w 89"/>
                <a:gd name="T3" fmla="*/ 28 h 88"/>
                <a:gd name="T4" fmla="*/ 13 w 89"/>
                <a:gd name="T5" fmla="*/ 13 h 88"/>
                <a:gd name="T6" fmla="*/ 29 w 89"/>
                <a:gd name="T7" fmla="*/ 4 h 88"/>
                <a:gd name="T8" fmla="*/ 46 w 89"/>
                <a:gd name="T9" fmla="*/ 0 h 88"/>
                <a:gd name="T10" fmla="*/ 61 w 89"/>
                <a:gd name="T11" fmla="*/ 4 h 88"/>
                <a:gd name="T12" fmla="*/ 76 w 89"/>
                <a:gd name="T13" fmla="*/ 13 h 88"/>
                <a:gd name="T14" fmla="*/ 85 w 89"/>
                <a:gd name="T15" fmla="*/ 28 h 88"/>
                <a:gd name="T16" fmla="*/ 89 w 89"/>
                <a:gd name="T17" fmla="*/ 45 h 88"/>
                <a:gd name="T18" fmla="*/ 85 w 89"/>
                <a:gd name="T19" fmla="*/ 62 h 88"/>
                <a:gd name="T20" fmla="*/ 76 w 89"/>
                <a:gd name="T21" fmla="*/ 75 h 88"/>
                <a:gd name="T22" fmla="*/ 61 w 89"/>
                <a:gd name="T23" fmla="*/ 86 h 88"/>
                <a:gd name="T24" fmla="*/ 46 w 89"/>
                <a:gd name="T25" fmla="*/ 88 h 88"/>
                <a:gd name="T26" fmla="*/ 29 w 89"/>
                <a:gd name="T27" fmla="*/ 86 h 88"/>
                <a:gd name="T28" fmla="*/ 13 w 89"/>
                <a:gd name="T29" fmla="*/ 75 h 88"/>
                <a:gd name="T30" fmla="*/ 5 w 89"/>
                <a:gd name="T31" fmla="*/ 62 h 88"/>
                <a:gd name="T32" fmla="*/ 0 w 89"/>
                <a:gd name="T33" fmla="*/ 45 h 8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9"/>
                <a:gd name="T52" fmla="*/ 0 h 88"/>
                <a:gd name="T53" fmla="*/ 89 w 89"/>
                <a:gd name="T54" fmla="*/ 88 h 8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9" h="88">
                  <a:moveTo>
                    <a:pt x="0" y="45"/>
                  </a:moveTo>
                  <a:lnTo>
                    <a:pt x="5" y="28"/>
                  </a:lnTo>
                  <a:lnTo>
                    <a:pt x="13" y="13"/>
                  </a:lnTo>
                  <a:lnTo>
                    <a:pt x="29" y="4"/>
                  </a:lnTo>
                  <a:lnTo>
                    <a:pt x="46" y="0"/>
                  </a:lnTo>
                  <a:lnTo>
                    <a:pt x="61" y="4"/>
                  </a:lnTo>
                  <a:lnTo>
                    <a:pt x="76" y="13"/>
                  </a:lnTo>
                  <a:lnTo>
                    <a:pt x="85" y="28"/>
                  </a:lnTo>
                  <a:lnTo>
                    <a:pt x="89" y="45"/>
                  </a:lnTo>
                  <a:lnTo>
                    <a:pt x="85" y="62"/>
                  </a:lnTo>
                  <a:lnTo>
                    <a:pt x="76" y="75"/>
                  </a:lnTo>
                  <a:lnTo>
                    <a:pt x="61" y="86"/>
                  </a:lnTo>
                  <a:lnTo>
                    <a:pt x="46" y="88"/>
                  </a:lnTo>
                  <a:lnTo>
                    <a:pt x="29" y="86"/>
                  </a:lnTo>
                  <a:lnTo>
                    <a:pt x="13" y="75"/>
                  </a:lnTo>
                  <a:lnTo>
                    <a:pt x="5" y="62"/>
                  </a:lnTo>
                  <a:lnTo>
                    <a:pt x="0" y="45"/>
                  </a:lnTo>
                  <a:close/>
                </a:path>
              </a:pathLst>
            </a:custGeom>
            <a:solidFill>
              <a:srgbClr val="1A1A1A"/>
            </a:solidFill>
            <a:ln w="3175">
              <a:solidFill>
                <a:srgbClr val="000000"/>
              </a:solidFill>
              <a:round/>
              <a:headEnd/>
              <a:tailEnd/>
            </a:ln>
          </p:spPr>
          <p:txBody>
            <a:bodyPr/>
            <a:lstStyle/>
            <a:p>
              <a:endParaRPr lang="en-US"/>
            </a:p>
          </p:txBody>
        </p:sp>
        <p:sp>
          <p:nvSpPr>
            <p:cNvPr id="76890" name="Freeform 41"/>
            <p:cNvSpPr>
              <a:spLocks noChangeAspect="1"/>
            </p:cNvSpPr>
            <p:nvPr/>
          </p:nvSpPr>
          <p:spPr bwMode="auto">
            <a:xfrm>
              <a:off x="2100" y="2369"/>
              <a:ext cx="89" cy="89"/>
            </a:xfrm>
            <a:custGeom>
              <a:avLst/>
              <a:gdLst>
                <a:gd name="T0" fmla="*/ 0 w 89"/>
                <a:gd name="T1" fmla="*/ 43 h 89"/>
                <a:gd name="T2" fmla="*/ 4 w 89"/>
                <a:gd name="T3" fmla="*/ 26 h 89"/>
                <a:gd name="T4" fmla="*/ 13 w 89"/>
                <a:gd name="T5" fmla="*/ 13 h 89"/>
                <a:gd name="T6" fmla="*/ 28 w 89"/>
                <a:gd name="T7" fmla="*/ 2 h 89"/>
                <a:gd name="T8" fmla="*/ 45 w 89"/>
                <a:gd name="T9" fmla="*/ 0 h 89"/>
                <a:gd name="T10" fmla="*/ 63 w 89"/>
                <a:gd name="T11" fmla="*/ 2 h 89"/>
                <a:gd name="T12" fmla="*/ 76 w 89"/>
                <a:gd name="T13" fmla="*/ 13 h 89"/>
                <a:gd name="T14" fmla="*/ 87 w 89"/>
                <a:gd name="T15" fmla="*/ 26 h 89"/>
                <a:gd name="T16" fmla="*/ 89 w 89"/>
                <a:gd name="T17" fmla="*/ 43 h 89"/>
                <a:gd name="T18" fmla="*/ 87 w 89"/>
                <a:gd name="T19" fmla="*/ 61 h 89"/>
                <a:gd name="T20" fmla="*/ 76 w 89"/>
                <a:gd name="T21" fmla="*/ 76 h 89"/>
                <a:gd name="T22" fmla="*/ 63 w 89"/>
                <a:gd name="T23" fmla="*/ 84 h 89"/>
                <a:gd name="T24" fmla="*/ 45 w 89"/>
                <a:gd name="T25" fmla="*/ 89 h 89"/>
                <a:gd name="T26" fmla="*/ 28 w 89"/>
                <a:gd name="T27" fmla="*/ 84 h 89"/>
                <a:gd name="T28" fmla="*/ 13 w 89"/>
                <a:gd name="T29" fmla="*/ 76 h 89"/>
                <a:gd name="T30" fmla="*/ 4 w 89"/>
                <a:gd name="T31" fmla="*/ 61 h 89"/>
                <a:gd name="T32" fmla="*/ 0 w 89"/>
                <a:gd name="T33" fmla="*/ 43 h 89"/>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9"/>
                <a:gd name="T52" fmla="*/ 0 h 89"/>
                <a:gd name="T53" fmla="*/ 89 w 89"/>
                <a:gd name="T54" fmla="*/ 89 h 89"/>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9" h="89">
                  <a:moveTo>
                    <a:pt x="0" y="43"/>
                  </a:moveTo>
                  <a:lnTo>
                    <a:pt x="4" y="26"/>
                  </a:lnTo>
                  <a:lnTo>
                    <a:pt x="13" y="13"/>
                  </a:lnTo>
                  <a:lnTo>
                    <a:pt x="28" y="2"/>
                  </a:lnTo>
                  <a:lnTo>
                    <a:pt x="45" y="0"/>
                  </a:lnTo>
                  <a:lnTo>
                    <a:pt x="63" y="2"/>
                  </a:lnTo>
                  <a:lnTo>
                    <a:pt x="76" y="13"/>
                  </a:lnTo>
                  <a:lnTo>
                    <a:pt x="87" y="26"/>
                  </a:lnTo>
                  <a:lnTo>
                    <a:pt x="89" y="43"/>
                  </a:lnTo>
                  <a:lnTo>
                    <a:pt x="87" y="61"/>
                  </a:lnTo>
                  <a:lnTo>
                    <a:pt x="76" y="76"/>
                  </a:lnTo>
                  <a:lnTo>
                    <a:pt x="63" y="84"/>
                  </a:lnTo>
                  <a:lnTo>
                    <a:pt x="45" y="89"/>
                  </a:lnTo>
                  <a:lnTo>
                    <a:pt x="28" y="84"/>
                  </a:lnTo>
                  <a:lnTo>
                    <a:pt x="13" y="76"/>
                  </a:lnTo>
                  <a:lnTo>
                    <a:pt x="4" y="61"/>
                  </a:lnTo>
                  <a:lnTo>
                    <a:pt x="0" y="43"/>
                  </a:lnTo>
                  <a:close/>
                </a:path>
              </a:pathLst>
            </a:custGeom>
            <a:solidFill>
              <a:srgbClr val="1A1A1A"/>
            </a:solidFill>
            <a:ln w="3175">
              <a:solidFill>
                <a:srgbClr val="000000"/>
              </a:solidFill>
              <a:round/>
              <a:headEnd/>
              <a:tailEnd/>
            </a:ln>
          </p:spPr>
          <p:txBody>
            <a:bodyPr/>
            <a:lstStyle/>
            <a:p>
              <a:endParaRPr lang="en-US"/>
            </a:p>
          </p:txBody>
        </p:sp>
        <p:sp>
          <p:nvSpPr>
            <p:cNvPr id="76891" name="Rectangle 42"/>
            <p:cNvSpPr>
              <a:spLocks noChangeAspect="1" noChangeArrowheads="1"/>
            </p:cNvSpPr>
            <p:nvPr/>
          </p:nvSpPr>
          <p:spPr bwMode="auto">
            <a:xfrm>
              <a:off x="1971" y="1309"/>
              <a:ext cx="99" cy="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r>
                <a:rPr lang="en-US" altLang="en-US" sz="1600">
                  <a:solidFill>
                    <a:srgbClr val="000000"/>
                  </a:solidFill>
                  <a:latin typeface="Times New Roman" pitchFamily="18" charset="0"/>
                </a:rPr>
                <a:t>1</a:t>
              </a:r>
              <a:endParaRPr lang="en-US" altLang="en-US" sz="1600"/>
            </a:p>
          </p:txBody>
        </p:sp>
        <p:sp>
          <p:nvSpPr>
            <p:cNvPr id="76892" name="Rectangle 43"/>
            <p:cNvSpPr>
              <a:spLocks noChangeAspect="1" noChangeArrowheads="1"/>
            </p:cNvSpPr>
            <p:nvPr/>
          </p:nvSpPr>
          <p:spPr bwMode="auto">
            <a:xfrm>
              <a:off x="1155" y="1945"/>
              <a:ext cx="99" cy="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r>
                <a:rPr lang="en-US" altLang="en-US" sz="1600">
                  <a:solidFill>
                    <a:srgbClr val="000000"/>
                  </a:solidFill>
                  <a:latin typeface="Times New Roman" pitchFamily="18" charset="0"/>
                </a:rPr>
                <a:t>2</a:t>
              </a:r>
              <a:endParaRPr lang="en-US" altLang="en-US" sz="1600"/>
            </a:p>
          </p:txBody>
        </p:sp>
        <p:sp>
          <p:nvSpPr>
            <p:cNvPr id="76893" name="Rectangle 44"/>
            <p:cNvSpPr>
              <a:spLocks noChangeAspect="1" noChangeArrowheads="1"/>
            </p:cNvSpPr>
            <p:nvPr/>
          </p:nvSpPr>
          <p:spPr bwMode="auto">
            <a:xfrm>
              <a:off x="1775" y="2262"/>
              <a:ext cx="99" cy="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r>
                <a:rPr lang="en-US" altLang="en-US" sz="1600">
                  <a:solidFill>
                    <a:srgbClr val="000000"/>
                  </a:solidFill>
                  <a:latin typeface="Times New Roman" pitchFamily="18" charset="0"/>
                </a:rPr>
                <a:t>3</a:t>
              </a:r>
              <a:endParaRPr lang="en-US" altLang="en-US" sz="1600"/>
            </a:p>
          </p:txBody>
        </p:sp>
        <p:sp>
          <p:nvSpPr>
            <p:cNvPr id="76894" name="Rectangle 45"/>
            <p:cNvSpPr>
              <a:spLocks noChangeAspect="1" noChangeArrowheads="1"/>
            </p:cNvSpPr>
            <p:nvPr/>
          </p:nvSpPr>
          <p:spPr bwMode="auto">
            <a:xfrm>
              <a:off x="1388" y="2827"/>
              <a:ext cx="99" cy="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r>
                <a:rPr lang="en-US" altLang="en-US" sz="1600">
                  <a:solidFill>
                    <a:srgbClr val="000000"/>
                  </a:solidFill>
                  <a:latin typeface="Times New Roman" pitchFamily="18" charset="0"/>
                </a:rPr>
                <a:t>4</a:t>
              </a:r>
              <a:endParaRPr lang="en-US" altLang="en-US" sz="1600"/>
            </a:p>
          </p:txBody>
        </p:sp>
        <p:sp>
          <p:nvSpPr>
            <p:cNvPr id="76895" name="Rectangle 46"/>
            <p:cNvSpPr>
              <a:spLocks noChangeAspect="1" noChangeArrowheads="1"/>
            </p:cNvSpPr>
            <p:nvPr/>
          </p:nvSpPr>
          <p:spPr bwMode="auto">
            <a:xfrm>
              <a:off x="572" y="1817"/>
              <a:ext cx="99" cy="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r>
                <a:rPr lang="en-US" altLang="en-US" sz="1600">
                  <a:solidFill>
                    <a:srgbClr val="000000"/>
                  </a:solidFill>
                  <a:latin typeface="Times New Roman" pitchFamily="18" charset="0"/>
                </a:rPr>
                <a:t>5</a:t>
              </a:r>
              <a:endParaRPr lang="en-US" altLang="en-US" sz="1600"/>
            </a:p>
          </p:txBody>
        </p:sp>
        <p:sp>
          <p:nvSpPr>
            <p:cNvPr id="76896" name="Rectangle 47"/>
            <p:cNvSpPr>
              <a:spLocks noChangeAspect="1" noChangeArrowheads="1"/>
            </p:cNvSpPr>
            <p:nvPr/>
          </p:nvSpPr>
          <p:spPr bwMode="auto">
            <a:xfrm>
              <a:off x="2275" y="2316"/>
              <a:ext cx="100" cy="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r>
                <a:rPr lang="en-US" altLang="en-US" sz="1600">
                  <a:solidFill>
                    <a:srgbClr val="000000"/>
                  </a:solidFill>
                  <a:latin typeface="Times New Roman" pitchFamily="18" charset="0"/>
                </a:rPr>
                <a:t>6</a:t>
              </a:r>
              <a:endParaRPr lang="en-US" altLang="en-US" sz="1600"/>
            </a:p>
          </p:txBody>
        </p:sp>
      </p:grpSp>
      <p:grpSp>
        <p:nvGrpSpPr>
          <p:cNvPr id="9" name="Group 48"/>
          <p:cNvGrpSpPr>
            <a:grpSpLocks noChangeAspect="1"/>
          </p:cNvGrpSpPr>
          <p:nvPr/>
        </p:nvGrpSpPr>
        <p:grpSpPr bwMode="auto">
          <a:xfrm>
            <a:off x="2076450" y="4951413"/>
            <a:ext cx="917575" cy="617537"/>
            <a:chOff x="1537" y="2197"/>
            <a:chExt cx="898" cy="604"/>
          </a:xfrm>
        </p:grpSpPr>
        <p:sp>
          <p:nvSpPr>
            <p:cNvPr id="76883" name="Freeform 49"/>
            <p:cNvSpPr>
              <a:spLocks noChangeAspect="1"/>
            </p:cNvSpPr>
            <p:nvPr/>
          </p:nvSpPr>
          <p:spPr bwMode="auto">
            <a:xfrm>
              <a:off x="1537" y="2197"/>
              <a:ext cx="898" cy="375"/>
            </a:xfrm>
            <a:custGeom>
              <a:avLst/>
              <a:gdLst>
                <a:gd name="T0" fmla="*/ 450 w 898"/>
                <a:gd name="T1" fmla="*/ 0 h 375"/>
                <a:gd name="T2" fmla="*/ 511 w 898"/>
                <a:gd name="T3" fmla="*/ 2 h 375"/>
                <a:gd name="T4" fmla="*/ 572 w 898"/>
                <a:gd name="T5" fmla="*/ 6 h 375"/>
                <a:gd name="T6" fmla="*/ 630 w 898"/>
                <a:gd name="T7" fmla="*/ 15 h 375"/>
                <a:gd name="T8" fmla="*/ 684 w 898"/>
                <a:gd name="T9" fmla="*/ 28 h 375"/>
                <a:gd name="T10" fmla="*/ 734 w 898"/>
                <a:gd name="T11" fmla="*/ 43 h 375"/>
                <a:gd name="T12" fmla="*/ 779 w 898"/>
                <a:gd name="T13" fmla="*/ 60 h 375"/>
                <a:gd name="T14" fmla="*/ 818 w 898"/>
                <a:gd name="T15" fmla="*/ 79 h 375"/>
                <a:gd name="T16" fmla="*/ 851 w 898"/>
                <a:gd name="T17" fmla="*/ 101 h 375"/>
                <a:gd name="T18" fmla="*/ 875 w 898"/>
                <a:gd name="T19" fmla="*/ 125 h 375"/>
                <a:gd name="T20" fmla="*/ 892 w 898"/>
                <a:gd name="T21" fmla="*/ 149 h 375"/>
                <a:gd name="T22" fmla="*/ 898 w 898"/>
                <a:gd name="T23" fmla="*/ 174 h 375"/>
                <a:gd name="T24" fmla="*/ 898 w 898"/>
                <a:gd name="T25" fmla="*/ 200 h 375"/>
                <a:gd name="T26" fmla="*/ 892 w 898"/>
                <a:gd name="T27" fmla="*/ 226 h 375"/>
                <a:gd name="T28" fmla="*/ 875 w 898"/>
                <a:gd name="T29" fmla="*/ 250 h 375"/>
                <a:gd name="T30" fmla="*/ 851 w 898"/>
                <a:gd name="T31" fmla="*/ 274 h 375"/>
                <a:gd name="T32" fmla="*/ 818 w 898"/>
                <a:gd name="T33" fmla="*/ 295 h 375"/>
                <a:gd name="T34" fmla="*/ 779 w 898"/>
                <a:gd name="T35" fmla="*/ 315 h 375"/>
                <a:gd name="T36" fmla="*/ 734 w 898"/>
                <a:gd name="T37" fmla="*/ 332 h 375"/>
                <a:gd name="T38" fmla="*/ 684 w 898"/>
                <a:gd name="T39" fmla="*/ 347 h 375"/>
                <a:gd name="T40" fmla="*/ 630 w 898"/>
                <a:gd name="T41" fmla="*/ 360 h 375"/>
                <a:gd name="T42" fmla="*/ 572 w 898"/>
                <a:gd name="T43" fmla="*/ 369 h 375"/>
                <a:gd name="T44" fmla="*/ 511 w 898"/>
                <a:gd name="T45" fmla="*/ 373 h 375"/>
                <a:gd name="T46" fmla="*/ 450 w 898"/>
                <a:gd name="T47" fmla="*/ 375 h 375"/>
                <a:gd name="T48" fmla="*/ 390 w 898"/>
                <a:gd name="T49" fmla="*/ 373 h 375"/>
                <a:gd name="T50" fmla="*/ 329 w 898"/>
                <a:gd name="T51" fmla="*/ 369 h 375"/>
                <a:gd name="T52" fmla="*/ 271 w 898"/>
                <a:gd name="T53" fmla="*/ 360 h 375"/>
                <a:gd name="T54" fmla="*/ 217 w 898"/>
                <a:gd name="T55" fmla="*/ 347 h 375"/>
                <a:gd name="T56" fmla="*/ 167 w 898"/>
                <a:gd name="T57" fmla="*/ 332 h 375"/>
                <a:gd name="T58" fmla="*/ 122 w 898"/>
                <a:gd name="T59" fmla="*/ 315 h 375"/>
                <a:gd name="T60" fmla="*/ 83 w 898"/>
                <a:gd name="T61" fmla="*/ 295 h 375"/>
                <a:gd name="T62" fmla="*/ 50 w 898"/>
                <a:gd name="T63" fmla="*/ 274 h 375"/>
                <a:gd name="T64" fmla="*/ 26 w 898"/>
                <a:gd name="T65" fmla="*/ 250 h 375"/>
                <a:gd name="T66" fmla="*/ 9 w 898"/>
                <a:gd name="T67" fmla="*/ 226 h 375"/>
                <a:gd name="T68" fmla="*/ 0 w 898"/>
                <a:gd name="T69" fmla="*/ 200 h 375"/>
                <a:gd name="T70" fmla="*/ 0 w 898"/>
                <a:gd name="T71" fmla="*/ 174 h 375"/>
                <a:gd name="T72" fmla="*/ 9 w 898"/>
                <a:gd name="T73" fmla="*/ 149 h 375"/>
                <a:gd name="T74" fmla="*/ 26 w 898"/>
                <a:gd name="T75" fmla="*/ 125 h 375"/>
                <a:gd name="T76" fmla="*/ 50 w 898"/>
                <a:gd name="T77" fmla="*/ 101 h 375"/>
                <a:gd name="T78" fmla="*/ 83 w 898"/>
                <a:gd name="T79" fmla="*/ 79 h 375"/>
                <a:gd name="T80" fmla="*/ 122 w 898"/>
                <a:gd name="T81" fmla="*/ 60 h 375"/>
                <a:gd name="T82" fmla="*/ 167 w 898"/>
                <a:gd name="T83" fmla="*/ 43 h 375"/>
                <a:gd name="T84" fmla="*/ 217 w 898"/>
                <a:gd name="T85" fmla="*/ 28 h 375"/>
                <a:gd name="T86" fmla="*/ 271 w 898"/>
                <a:gd name="T87" fmla="*/ 15 h 375"/>
                <a:gd name="T88" fmla="*/ 329 w 898"/>
                <a:gd name="T89" fmla="*/ 6 h 375"/>
                <a:gd name="T90" fmla="*/ 390 w 898"/>
                <a:gd name="T91" fmla="*/ 2 h 375"/>
                <a:gd name="T92" fmla="*/ 450 w 898"/>
                <a:gd name="T93" fmla="*/ 0 h 375"/>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898"/>
                <a:gd name="T142" fmla="*/ 0 h 375"/>
                <a:gd name="T143" fmla="*/ 898 w 898"/>
                <a:gd name="T144" fmla="*/ 375 h 375"/>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898" h="375">
                  <a:moveTo>
                    <a:pt x="450" y="0"/>
                  </a:moveTo>
                  <a:lnTo>
                    <a:pt x="511" y="2"/>
                  </a:lnTo>
                  <a:lnTo>
                    <a:pt x="572" y="6"/>
                  </a:lnTo>
                  <a:lnTo>
                    <a:pt x="630" y="15"/>
                  </a:lnTo>
                  <a:lnTo>
                    <a:pt x="684" y="28"/>
                  </a:lnTo>
                  <a:lnTo>
                    <a:pt x="734" y="43"/>
                  </a:lnTo>
                  <a:lnTo>
                    <a:pt x="779" y="60"/>
                  </a:lnTo>
                  <a:lnTo>
                    <a:pt x="818" y="79"/>
                  </a:lnTo>
                  <a:lnTo>
                    <a:pt x="851" y="101"/>
                  </a:lnTo>
                  <a:lnTo>
                    <a:pt x="875" y="125"/>
                  </a:lnTo>
                  <a:lnTo>
                    <a:pt x="892" y="149"/>
                  </a:lnTo>
                  <a:lnTo>
                    <a:pt x="898" y="174"/>
                  </a:lnTo>
                  <a:lnTo>
                    <a:pt x="898" y="200"/>
                  </a:lnTo>
                  <a:lnTo>
                    <a:pt x="892" y="226"/>
                  </a:lnTo>
                  <a:lnTo>
                    <a:pt x="875" y="250"/>
                  </a:lnTo>
                  <a:lnTo>
                    <a:pt x="851" y="274"/>
                  </a:lnTo>
                  <a:lnTo>
                    <a:pt x="818" y="295"/>
                  </a:lnTo>
                  <a:lnTo>
                    <a:pt x="779" y="315"/>
                  </a:lnTo>
                  <a:lnTo>
                    <a:pt x="734" y="332"/>
                  </a:lnTo>
                  <a:lnTo>
                    <a:pt x="684" y="347"/>
                  </a:lnTo>
                  <a:lnTo>
                    <a:pt x="630" y="360"/>
                  </a:lnTo>
                  <a:lnTo>
                    <a:pt x="572" y="369"/>
                  </a:lnTo>
                  <a:lnTo>
                    <a:pt x="511" y="373"/>
                  </a:lnTo>
                  <a:lnTo>
                    <a:pt x="450" y="375"/>
                  </a:lnTo>
                  <a:lnTo>
                    <a:pt x="390" y="373"/>
                  </a:lnTo>
                  <a:lnTo>
                    <a:pt x="329" y="369"/>
                  </a:lnTo>
                  <a:lnTo>
                    <a:pt x="271" y="360"/>
                  </a:lnTo>
                  <a:lnTo>
                    <a:pt x="217" y="347"/>
                  </a:lnTo>
                  <a:lnTo>
                    <a:pt x="167" y="332"/>
                  </a:lnTo>
                  <a:lnTo>
                    <a:pt x="122" y="315"/>
                  </a:lnTo>
                  <a:lnTo>
                    <a:pt x="83" y="295"/>
                  </a:lnTo>
                  <a:lnTo>
                    <a:pt x="50" y="274"/>
                  </a:lnTo>
                  <a:lnTo>
                    <a:pt x="26" y="250"/>
                  </a:lnTo>
                  <a:lnTo>
                    <a:pt x="9" y="226"/>
                  </a:lnTo>
                  <a:lnTo>
                    <a:pt x="0" y="200"/>
                  </a:lnTo>
                  <a:lnTo>
                    <a:pt x="0" y="174"/>
                  </a:lnTo>
                  <a:lnTo>
                    <a:pt x="9" y="149"/>
                  </a:lnTo>
                  <a:lnTo>
                    <a:pt x="26" y="125"/>
                  </a:lnTo>
                  <a:lnTo>
                    <a:pt x="50" y="101"/>
                  </a:lnTo>
                  <a:lnTo>
                    <a:pt x="83" y="79"/>
                  </a:lnTo>
                  <a:lnTo>
                    <a:pt x="122" y="60"/>
                  </a:lnTo>
                  <a:lnTo>
                    <a:pt x="167" y="43"/>
                  </a:lnTo>
                  <a:lnTo>
                    <a:pt x="217" y="28"/>
                  </a:lnTo>
                  <a:lnTo>
                    <a:pt x="271" y="15"/>
                  </a:lnTo>
                  <a:lnTo>
                    <a:pt x="329" y="6"/>
                  </a:lnTo>
                  <a:lnTo>
                    <a:pt x="390" y="2"/>
                  </a:lnTo>
                  <a:lnTo>
                    <a:pt x="450" y="0"/>
                  </a:lnTo>
                </a:path>
              </a:pathLst>
            </a:custGeom>
            <a:noFill/>
            <a:ln w="31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76884" name="Rectangle 50"/>
            <p:cNvSpPr>
              <a:spLocks noChangeAspect="1" noChangeArrowheads="1"/>
            </p:cNvSpPr>
            <p:nvPr/>
          </p:nvSpPr>
          <p:spPr bwMode="auto">
            <a:xfrm>
              <a:off x="1910" y="2562"/>
              <a:ext cx="110" cy="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r>
                <a:rPr lang="en-US" altLang="en-US" sz="1600">
                  <a:solidFill>
                    <a:srgbClr val="FF0000"/>
                  </a:solidFill>
                </a:rPr>
                <a:t>1</a:t>
              </a:r>
              <a:endParaRPr lang="en-US" altLang="en-US" sz="1600"/>
            </a:p>
          </p:txBody>
        </p:sp>
      </p:grpSp>
      <p:grpSp>
        <p:nvGrpSpPr>
          <p:cNvPr id="10" name="Group 51"/>
          <p:cNvGrpSpPr>
            <a:grpSpLocks noChangeAspect="1"/>
          </p:cNvGrpSpPr>
          <p:nvPr/>
        </p:nvGrpSpPr>
        <p:grpSpPr bwMode="auto">
          <a:xfrm>
            <a:off x="893763" y="4322763"/>
            <a:ext cx="1035050" cy="582612"/>
            <a:chOff x="380" y="1581"/>
            <a:chExt cx="1012" cy="570"/>
          </a:xfrm>
        </p:grpSpPr>
        <p:sp>
          <p:nvSpPr>
            <p:cNvPr id="76881" name="Freeform 52"/>
            <p:cNvSpPr>
              <a:spLocks noChangeAspect="1"/>
            </p:cNvSpPr>
            <p:nvPr/>
          </p:nvSpPr>
          <p:spPr bwMode="auto">
            <a:xfrm>
              <a:off x="380" y="1760"/>
              <a:ext cx="1012" cy="391"/>
            </a:xfrm>
            <a:custGeom>
              <a:avLst/>
              <a:gdLst>
                <a:gd name="T0" fmla="*/ 523 w 1012"/>
                <a:gd name="T1" fmla="*/ 5 h 391"/>
                <a:gd name="T2" fmla="*/ 586 w 1012"/>
                <a:gd name="T3" fmla="*/ 11 h 391"/>
                <a:gd name="T4" fmla="*/ 649 w 1012"/>
                <a:gd name="T5" fmla="*/ 22 h 391"/>
                <a:gd name="T6" fmla="*/ 707 w 1012"/>
                <a:gd name="T7" fmla="*/ 35 h 391"/>
                <a:gd name="T8" fmla="*/ 766 w 1012"/>
                <a:gd name="T9" fmla="*/ 50 h 391"/>
                <a:gd name="T10" fmla="*/ 818 w 1012"/>
                <a:gd name="T11" fmla="*/ 67 h 391"/>
                <a:gd name="T12" fmla="*/ 865 w 1012"/>
                <a:gd name="T13" fmla="*/ 87 h 391"/>
                <a:gd name="T14" fmla="*/ 906 w 1012"/>
                <a:gd name="T15" fmla="*/ 108 h 391"/>
                <a:gd name="T16" fmla="*/ 943 w 1012"/>
                <a:gd name="T17" fmla="*/ 130 h 391"/>
                <a:gd name="T18" fmla="*/ 971 w 1012"/>
                <a:gd name="T19" fmla="*/ 154 h 391"/>
                <a:gd name="T20" fmla="*/ 993 w 1012"/>
                <a:gd name="T21" fmla="*/ 180 h 391"/>
                <a:gd name="T22" fmla="*/ 1006 w 1012"/>
                <a:gd name="T23" fmla="*/ 203 h 391"/>
                <a:gd name="T24" fmla="*/ 1012 w 1012"/>
                <a:gd name="T25" fmla="*/ 227 h 391"/>
                <a:gd name="T26" fmla="*/ 1010 w 1012"/>
                <a:gd name="T27" fmla="*/ 251 h 391"/>
                <a:gd name="T28" fmla="*/ 999 w 1012"/>
                <a:gd name="T29" fmla="*/ 275 h 391"/>
                <a:gd name="T30" fmla="*/ 982 w 1012"/>
                <a:gd name="T31" fmla="*/ 296 h 391"/>
                <a:gd name="T32" fmla="*/ 956 w 1012"/>
                <a:gd name="T33" fmla="*/ 318 h 391"/>
                <a:gd name="T34" fmla="*/ 924 w 1012"/>
                <a:gd name="T35" fmla="*/ 335 h 391"/>
                <a:gd name="T36" fmla="*/ 885 w 1012"/>
                <a:gd name="T37" fmla="*/ 352 h 391"/>
                <a:gd name="T38" fmla="*/ 842 w 1012"/>
                <a:gd name="T39" fmla="*/ 365 h 391"/>
                <a:gd name="T40" fmla="*/ 790 w 1012"/>
                <a:gd name="T41" fmla="*/ 376 h 391"/>
                <a:gd name="T42" fmla="*/ 736 w 1012"/>
                <a:gd name="T43" fmla="*/ 385 h 391"/>
                <a:gd name="T44" fmla="*/ 677 w 1012"/>
                <a:gd name="T45" fmla="*/ 389 h 391"/>
                <a:gd name="T46" fmla="*/ 616 w 1012"/>
                <a:gd name="T47" fmla="*/ 391 h 391"/>
                <a:gd name="T48" fmla="*/ 554 w 1012"/>
                <a:gd name="T49" fmla="*/ 391 h 391"/>
                <a:gd name="T50" fmla="*/ 489 w 1012"/>
                <a:gd name="T51" fmla="*/ 387 h 391"/>
                <a:gd name="T52" fmla="*/ 426 w 1012"/>
                <a:gd name="T53" fmla="*/ 380 h 391"/>
                <a:gd name="T54" fmla="*/ 363 w 1012"/>
                <a:gd name="T55" fmla="*/ 370 h 391"/>
                <a:gd name="T56" fmla="*/ 305 w 1012"/>
                <a:gd name="T57" fmla="*/ 357 h 391"/>
                <a:gd name="T58" fmla="*/ 249 w 1012"/>
                <a:gd name="T59" fmla="*/ 342 h 391"/>
                <a:gd name="T60" fmla="*/ 195 w 1012"/>
                <a:gd name="T61" fmla="*/ 324 h 391"/>
                <a:gd name="T62" fmla="*/ 147 w 1012"/>
                <a:gd name="T63" fmla="*/ 305 h 391"/>
                <a:gd name="T64" fmla="*/ 106 w 1012"/>
                <a:gd name="T65" fmla="*/ 283 h 391"/>
                <a:gd name="T66" fmla="*/ 69 w 1012"/>
                <a:gd name="T67" fmla="*/ 262 h 391"/>
                <a:gd name="T68" fmla="*/ 41 w 1012"/>
                <a:gd name="T69" fmla="*/ 238 h 391"/>
                <a:gd name="T70" fmla="*/ 19 w 1012"/>
                <a:gd name="T71" fmla="*/ 212 h 391"/>
                <a:gd name="T72" fmla="*/ 6 w 1012"/>
                <a:gd name="T73" fmla="*/ 188 h 391"/>
                <a:gd name="T74" fmla="*/ 0 w 1012"/>
                <a:gd name="T75" fmla="*/ 164 h 391"/>
                <a:gd name="T76" fmla="*/ 2 w 1012"/>
                <a:gd name="T77" fmla="*/ 139 h 391"/>
                <a:gd name="T78" fmla="*/ 13 w 1012"/>
                <a:gd name="T79" fmla="*/ 117 h 391"/>
                <a:gd name="T80" fmla="*/ 30 w 1012"/>
                <a:gd name="T81" fmla="*/ 95 h 391"/>
                <a:gd name="T82" fmla="*/ 56 w 1012"/>
                <a:gd name="T83" fmla="*/ 74 h 391"/>
                <a:gd name="T84" fmla="*/ 89 w 1012"/>
                <a:gd name="T85" fmla="*/ 57 h 391"/>
                <a:gd name="T86" fmla="*/ 128 w 1012"/>
                <a:gd name="T87" fmla="*/ 39 h 391"/>
                <a:gd name="T88" fmla="*/ 171 w 1012"/>
                <a:gd name="T89" fmla="*/ 26 h 391"/>
                <a:gd name="T90" fmla="*/ 223 w 1012"/>
                <a:gd name="T91" fmla="*/ 16 h 391"/>
                <a:gd name="T92" fmla="*/ 277 w 1012"/>
                <a:gd name="T93" fmla="*/ 7 h 391"/>
                <a:gd name="T94" fmla="*/ 335 w 1012"/>
                <a:gd name="T95" fmla="*/ 3 h 391"/>
                <a:gd name="T96" fmla="*/ 396 w 1012"/>
                <a:gd name="T97" fmla="*/ 0 h 391"/>
                <a:gd name="T98" fmla="*/ 459 w 1012"/>
                <a:gd name="T99" fmla="*/ 0 h 391"/>
                <a:gd name="T100" fmla="*/ 523 w 1012"/>
                <a:gd name="T101" fmla="*/ 5 h 391"/>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1012"/>
                <a:gd name="T154" fmla="*/ 0 h 391"/>
                <a:gd name="T155" fmla="*/ 1012 w 1012"/>
                <a:gd name="T156" fmla="*/ 391 h 391"/>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1012" h="391">
                  <a:moveTo>
                    <a:pt x="523" y="5"/>
                  </a:moveTo>
                  <a:lnTo>
                    <a:pt x="586" y="11"/>
                  </a:lnTo>
                  <a:lnTo>
                    <a:pt x="649" y="22"/>
                  </a:lnTo>
                  <a:lnTo>
                    <a:pt x="707" y="35"/>
                  </a:lnTo>
                  <a:lnTo>
                    <a:pt x="766" y="50"/>
                  </a:lnTo>
                  <a:lnTo>
                    <a:pt x="818" y="67"/>
                  </a:lnTo>
                  <a:lnTo>
                    <a:pt x="865" y="87"/>
                  </a:lnTo>
                  <a:lnTo>
                    <a:pt x="906" y="108"/>
                  </a:lnTo>
                  <a:lnTo>
                    <a:pt x="943" y="130"/>
                  </a:lnTo>
                  <a:lnTo>
                    <a:pt x="971" y="154"/>
                  </a:lnTo>
                  <a:lnTo>
                    <a:pt x="993" y="180"/>
                  </a:lnTo>
                  <a:lnTo>
                    <a:pt x="1006" y="203"/>
                  </a:lnTo>
                  <a:lnTo>
                    <a:pt x="1012" y="227"/>
                  </a:lnTo>
                  <a:lnTo>
                    <a:pt x="1010" y="251"/>
                  </a:lnTo>
                  <a:lnTo>
                    <a:pt x="999" y="275"/>
                  </a:lnTo>
                  <a:lnTo>
                    <a:pt x="982" y="296"/>
                  </a:lnTo>
                  <a:lnTo>
                    <a:pt x="956" y="318"/>
                  </a:lnTo>
                  <a:lnTo>
                    <a:pt x="924" y="335"/>
                  </a:lnTo>
                  <a:lnTo>
                    <a:pt x="885" y="352"/>
                  </a:lnTo>
                  <a:lnTo>
                    <a:pt x="842" y="365"/>
                  </a:lnTo>
                  <a:lnTo>
                    <a:pt x="790" y="376"/>
                  </a:lnTo>
                  <a:lnTo>
                    <a:pt x="736" y="385"/>
                  </a:lnTo>
                  <a:lnTo>
                    <a:pt x="677" y="389"/>
                  </a:lnTo>
                  <a:lnTo>
                    <a:pt x="616" y="391"/>
                  </a:lnTo>
                  <a:lnTo>
                    <a:pt x="554" y="391"/>
                  </a:lnTo>
                  <a:lnTo>
                    <a:pt x="489" y="387"/>
                  </a:lnTo>
                  <a:lnTo>
                    <a:pt x="426" y="380"/>
                  </a:lnTo>
                  <a:lnTo>
                    <a:pt x="363" y="370"/>
                  </a:lnTo>
                  <a:lnTo>
                    <a:pt x="305" y="357"/>
                  </a:lnTo>
                  <a:lnTo>
                    <a:pt x="249" y="342"/>
                  </a:lnTo>
                  <a:lnTo>
                    <a:pt x="195" y="324"/>
                  </a:lnTo>
                  <a:lnTo>
                    <a:pt x="147" y="305"/>
                  </a:lnTo>
                  <a:lnTo>
                    <a:pt x="106" y="283"/>
                  </a:lnTo>
                  <a:lnTo>
                    <a:pt x="69" y="262"/>
                  </a:lnTo>
                  <a:lnTo>
                    <a:pt x="41" y="238"/>
                  </a:lnTo>
                  <a:lnTo>
                    <a:pt x="19" y="212"/>
                  </a:lnTo>
                  <a:lnTo>
                    <a:pt x="6" y="188"/>
                  </a:lnTo>
                  <a:lnTo>
                    <a:pt x="0" y="164"/>
                  </a:lnTo>
                  <a:lnTo>
                    <a:pt x="2" y="139"/>
                  </a:lnTo>
                  <a:lnTo>
                    <a:pt x="13" y="117"/>
                  </a:lnTo>
                  <a:lnTo>
                    <a:pt x="30" y="95"/>
                  </a:lnTo>
                  <a:lnTo>
                    <a:pt x="56" y="74"/>
                  </a:lnTo>
                  <a:lnTo>
                    <a:pt x="89" y="57"/>
                  </a:lnTo>
                  <a:lnTo>
                    <a:pt x="128" y="39"/>
                  </a:lnTo>
                  <a:lnTo>
                    <a:pt x="171" y="26"/>
                  </a:lnTo>
                  <a:lnTo>
                    <a:pt x="223" y="16"/>
                  </a:lnTo>
                  <a:lnTo>
                    <a:pt x="277" y="7"/>
                  </a:lnTo>
                  <a:lnTo>
                    <a:pt x="335" y="3"/>
                  </a:lnTo>
                  <a:lnTo>
                    <a:pt x="396" y="0"/>
                  </a:lnTo>
                  <a:lnTo>
                    <a:pt x="459" y="0"/>
                  </a:lnTo>
                  <a:lnTo>
                    <a:pt x="523" y="5"/>
                  </a:lnTo>
                </a:path>
              </a:pathLst>
            </a:custGeom>
            <a:noFill/>
            <a:ln w="31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76882" name="Rectangle 53"/>
            <p:cNvSpPr>
              <a:spLocks noChangeAspect="1" noChangeArrowheads="1"/>
            </p:cNvSpPr>
            <p:nvPr/>
          </p:nvSpPr>
          <p:spPr bwMode="auto">
            <a:xfrm>
              <a:off x="914" y="1581"/>
              <a:ext cx="110" cy="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r>
                <a:rPr lang="en-US" altLang="en-US" sz="1600">
                  <a:solidFill>
                    <a:srgbClr val="FF0000"/>
                  </a:solidFill>
                </a:rPr>
                <a:t>2</a:t>
              </a:r>
              <a:endParaRPr lang="en-US" altLang="en-US" sz="1600"/>
            </a:p>
          </p:txBody>
        </p:sp>
      </p:grpSp>
      <p:grpSp>
        <p:nvGrpSpPr>
          <p:cNvPr id="11" name="Group 54"/>
          <p:cNvGrpSpPr>
            <a:grpSpLocks noChangeAspect="1"/>
          </p:cNvGrpSpPr>
          <p:nvPr/>
        </p:nvGrpSpPr>
        <p:grpSpPr bwMode="auto">
          <a:xfrm>
            <a:off x="668338" y="3886200"/>
            <a:ext cx="2578100" cy="2286000"/>
            <a:chOff x="159" y="1154"/>
            <a:chExt cx="2523" cy="2237"/>
          </a:xfrm>
        </p:grpSpPr>
        <p:sp>
          <p:nvSpPr>
            <p:cNvPr id="76879" name="Rectangle 55"/>
            <p:cNvSpPr>
              <a:spLocks noChangeAspect="1" noChangeArrowheads="1"/>
            </p:cNvSpPr>
            <p:nvPr/>
          </p:nvSpPr>
          <p:spPr bwMode="auto">
            <a:xfrm>
              <a:off x="2186" y="1166"/>
              <a:ext cx="111"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r>
                <a:rPr lang="en-US" altLang="en-US" sz="1600">
                  <a:solidFill>
                    <a:srgbClr val="FF0000"/>
                  </a:solidFill>
                </a:rPr>
                <a:t>5</a:t>
              </a:r>
              <a:endParaRPr lang="en-US" altLang="en-US" sz="1600"/>
            </a:p>
          </p:txBody>
        </p:sp>
        <p:sp>
          <p:nvSpPr>
            <p:cNvPr id="76880" name="Freeform 56"/>
            <p:cNvSpPr>
              <a:spLocks noChangeAspect="1"/>
            </p:cNvSpPr>
            <p:nvPr/>
          </p:nvSpPr>
          <p:spPr bwMode="auto">
            <a:xfrm>
              <a:off x="159" y="1154"/>
              <a:ext cx="2523" cy="2237"/>
            </a:xfrm>
            <a:custGeom>
              <a:avLst/>
              <a:gdLst>
                <a:gd name="T0" fmla="*/ 1363 w 2523"/>
                <a:gd name="T1" fmla="*/ 2 h 2237"/>
                <a:gd name="T2" fmla="*/ 1569 w 2523"/>
                <a:gd name="T3" fmla="*/ 32 h 2237"/>
                <a:gd name="T4" fmla="*/ 1766 w 2523"/>
                <a:gd name="T5" fmla="*/ 93 h 2237"/>
                <a:gd name="T6" fmla="*/ 1950 w 2523"/>
                <a:gd name="T7" fmla="*/ 179 h 2237"/>
                <a:gd name="T8" fmla="*/ 2114 w 2523"/>
                <a:gd name="T9" fmla="*/ 293 h 2237"/>
                <a:gd name="T10" fmla="*/ 2255 w 2523"/>
                <a:gd name="T11" fmla="*/ 429 h 2237"/>
                <a:gd name="T12" fmla="*/ 2369 w 2523"/>
                <a:gd name="T13" fmla="*/ 583 h 2237"/>
                <a:gd name="T14" fmla="*/ 2454 w 2523"/>
                <a:gd name="T15" fmla="*/ 753 h 2237"/>
                <a:gd name="T16" fmla="*/ 2506 w 2523"/>
                <a:gd name="T17" fmla="*/ 930 h 2237"/>
                <a:gd name="T18" fmla="*/ 2523 w 2523"/>
                <a:gd name="T19" fmla="*/ 1116 h 2237"/>
                <a:gd name="T20" fmla="*/ 2506 w 2523"/>
                <a:gd name="T21" fmla="*/ 1299 h 2237"/>
                <a:gd name="T22" fmla="*/ 2454 w 2523"/>
                <a:gd name="T23" fmla="*/ 1479 h 2237"/>
                <a:gd name="T24" fmla="*/ 2372 w 2523"/>
                <a:gd name="T25" fmla="*/ 1647 h 2237"/>
                <a:gd name="T26" fmla="*/ 2257 w 2523"/>
                <a:gd name="T27" fmla="*/ 1803 h 2237"/>
                <a:gd name="T28" fmla="*/ 2116 w 2523"/>
                <a:gd name="T29" fmla="*/ 1939 h 2237"/>
                <a:gd name="T30" fmla="*/ 1952 w 2523"/>
                <a:gd name="T31" fmla="*/ 2053 h 2237"/>
                <a:gd name="T32" fmla="*/ 1770 w 2523"/>
                <a:gd name="T33" fmla="*/ 2142 h 2237"/>
                <a:gd name="T34" fmla="*/ 1573 w 2523"/>
                <a:gd name="T35" fmla="*/ 2202 h 2237"/>
                <a:gd name="T36" fmla="*/ 1368 w 2523"/>
                <a:gd name="T37" fmla="*/ 2232 h 2237"/>
                <a:gd name="T38" fmla="*/ 1160 w 2523"/>
                <a:gd name="T39" fmla="*/ 2232 h 2237"/>
                <a:gd name="T40" fmla="*/ 954 w 2523"/>
                <a:gd name="T41" fmla="*/ 2202 h 2237"/>
                <a:gd name="T42" fmla="*/ 757 w 2523"/>
                <a:gd name="T43" fmla="*/ 2144 h 2237"/>
                <a:gd name="T44" fmla="*/ 574 w 2523"/>
                <a:gd name="T45" fmla="*/ 2055 h 2237"/>
                <a:gd name="T46" fmla="*/ 409 w 2523"/>
                <a:gd name="T47" fmla="*/ 1943 h 2237"/>
                <a:gd name="T48" fmla="*/ 268 w 2523"/>
                <a:gd name="T49" fmla="*/ 1807 h 2237"/>
                <a:gd name="T50" fmla="*/ 154 w 2523"/>
                <a:gd name="T51" fmla="*/ 1651 h 2237"/>
                <a:gd name="T52" fmla="*/ 69 w 2523"/>
                <a:gd name="T53" fmla="*/ 1483 h 2237"/>
                <a:gd name="T54" fmla="*/ 17 w 2523"/>
                <a:gd name="T55" fmla="*/ 1304 h 2237"/>
                <a:gd name="T56" fmla="*/ 0 w 2523"/>
                <a:gd name="T57" fmla="*/ 1120 h 2237"/>
                <a:gd name="T58" fmla="*/ 17 w 2523"/>
                <a:gd name="T59" fmla="*/ 935 h 2237"/>
                <a:gd name="T60" fmla="*/ 69 w 2523"/>
                <a:gd name="T61" fmla="*/ 755 h 2237"/>
                <a:gd name="T62" fmla="*/ 152 w 2523"/>
                <a:gd name="T63" fmla="*/ 587 h 2237"/>
                <a:gd name="T64" fmla="*/ 266 w 2523"/>
                <a:gd name="T65" fmla="*/ 431 h 2237"/>
                <a:gd name="T66" fmla="*/ 407 w 2523"/>
                <a:gd name="T67" fmla="*/ 295 h 2237"/>
                <a:gd name="T68" fmla="*/ 571 w 2523"/>
                <a:gd name="T69" fmla="*/ 183 h 2237"/>
                <a:gd name="T70" fmla="*/ 753 w 2523"/>
                <a:gd name="T71" fmla="*/ 95 h 2237"/>
                <a:gd name="T72" fmla="*/ 950 w 2523"/>
                <a:gd name="T73" fmla="*/ 34 h 2237"/>
                <a:gd name="T74" fmla="*/ 1156 w 2523"/>
                <a:gd name="T75" fmla="*/ 4 h 2237"/>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523"/>
                <a:gd name="T115" fmla="*/ 0 h 2237"/>
                <a:gd name="T116" fmla="*/ 2523 w 2523"/>
                <a:gd name="T117" fmla="*/ 2237 h 2237"/>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523" h="2237">
                  <a:moveTo>
                    <a:pt x="1259" y="0"/>
                  </a:moveTo>
                  <a:lnTo>
                    <a:pt x="1363" y="2"/>
                  </a:lnTo>
                  <a:lnTo>
                    <a:pt x="1467" y="15"/>
                  </a:lnTo>
                  <a:lnTo>
                    <a:pt x="1569" y="32"/>
                  </a:lnTo>
                  <a:lnTo>
                    <a:pt x="1668" y="58"/>
                  </a:lnTo>
                  <a:lnTo>
                    <a:pt x="1766" y="93"/>
                  </a:lnTo>
                  <a:lnTo>
                    <a:pt x="1861" y="134"/>
                  </a:lnTo>
                  <a:lnTo>
                    <a:pt x="1950" y="179"/>
                  </a:lnTo>
                  <a:lnTo>
                    <a:pt x="2034" y="233"/>
                  </a:lnTo>
                  <a:lnTo>
                    <a:pt x="2114" y="293"/>
                  </a:lnTo>
                  <a:lnTo>
                    <a:pt x="2188" y="358"/>
                  </a:lnTo>
                  <a:lnTo>
                    <a:pt x="2255" y="429"/>
                  </a:lnTo>
                  <a:lnTo>
                    <a:pt x="2315" y="505"/>
                  </a:lnTo>
                  <a:lnTo>
                    <a:pt x="2369" y="583"/>
                  </a:lnTo>
                  <a:lnTo>
                    <a:pt x="2415" y="667"/>
                  </a:lnTo>
                  <a:lnTo>
                    <a:pt x="2454" y="753"/>
                  </a:lnTo>
                  <a:lnTo>
                    <a:pt x="2484" y="842"/>
                  </a:lnTo>
                  <a:lnTo>
                    <a:pt x="2506" y="930"/>
                  </a:lnTo>
                  <a:lnTo>
                    <a:pt x="2519" y="1023"/>
                  </a:lnTo>
                  <a:lnTo>
                    <a:pt x="2523" y="1116"/>
                  </a:lnTo>
                  <a:lnTo>
                    <a:pt x="2519" y="1209"/>
                  </a:lnTo>
                  <a:lnTo>
                    <a:pt x="2506" y="1299"/>
                  </a:lnTo>
                  <a:lnTo>
                    <a:pt x="2484" y="1390"/>
                  </a:lnTo>
                  <a:lnTo>
                    <a:pt x="2454" y="1479"/>
                  </a:lnTo>
                  <a:lnTo>
                    <a:pt x="2417" y="1565"/>
                  </a:lnTo>
                  <a:lnTo>
                    <a:pt x="2372" y="1647"/>
                  </a:lnTo>
                  <a:lnTo>
                    <a:pt x="2317" y="1727"/>
                  </a:lnTo>
                  <a:lnTo>
                    <a:pt x="2257" y="1803"/>
                  </a:lnTo>
                  <a:lnTo>
                    <a:pt x="2190" y="1874"/>
                  </a:lnTo>
                  <a:lnTo>
                    <a:pt x="2116" y="1939"/>
                  </a:lnTo>
                  <a:lnTo>
                    <a:pt x="2038" y="1999"/>
                  </a:lnTo>
                  <a:lnTo>
                    <a:pt x="1952" y="2053"/>
                  </a:lnTo>
                  <a:lnTo>
                    <a:pt x="1863" y="2101"/>
                  </a:lnTo>
                  <a:lnTo>
                    <a:pt x="1770" y="2142"/>
                  </a:lnTo>
                  <a:lnTo>
                    <a:pt x="1673" y="2174"/>
                  </a:lnTo>
                  <a:lnTo>
                    <a:pt x="1573" y="2202"/>
                  </a:lnTo>
                  <a:lnTo>
                    <a:pt x="1471" y="2221"/>
                  </a:lnTo>
                  <a:lnTo>
                    <a:pt x="1368" y="2232"/>
                  </a:lnTo>
                  <a:lnTo>
                    <a:pt x="1264" y="2237"/>
                  </a:lnTo>
                  <a:lnTo>
                    <a:pt x="1160" y="2232"/>
                  </a:lnTo>
                  <a:lnTo>
                    <a:pt x="1056" y="2221"/>
                  </a:lnTo>
                  <a:lnTo>
                    <a:pt x="954" y="2202"/>
                  </a:lnTo>
                  <a:lnTo>
                    <a:pt x="855" y="2176"/>
                  </a:lnTo>
                  <a:lnTo>
                    <a:pt x="757" y="2144"/>
                  </a:lnTo>
                  <a:lnTo>
                    <a:pt x="662" y="2103"/>
                  </a:lnTo>
                  <a:lnTo>
                    <a:pt x="574" y="2055"/>
                  </a:lnTo>
                  <a:lnTo>
                    <a:pt x="489" y="2001"/>
                  </a:lnTo>
                  <a:lnTo>
                    <a:pt x="409" y="1943"/>
                  </a:lnTo>
                  <a:lnTo>
                    <a:pt x="336" y="1876"/>
                  </a:lnTo>
                  <a:lnTo>
                    <a:pt x="268" y="1807"/>
                  </a:lnTo>
                  <a:lnTo>
                    <a:pt x="208" y="1731"/>
                  </a:lnTo>
                  <a:lnTo>
                    <a:pt x="154" y="1651"/>
                  </a:lnTo>
                  <a:lnTo>
                    <a:pt x="108" y="1569"/>
                  </a:lnTo>
                  <a:lnTo>
                    <a:pt x="69" y="1483"/>
                  </a:lnTo>
                  <a:lnTo>
                    <a:pt x="39" y="1394"/>
                  </a:lnTo>
                  <a:lnTo>
                    <a:pt x="17" y="1304"/>
                  </a:lnTo>
                  <a:lnTo>
                    <a:pt x="4" y="1213"/>
                  </a:lnTo>
                  <a:lnTo>
                    <a:pt x="0" y="1120"/>
                  </a:lnTo>
                  <a:lnTo>
                    <a:pt x="4" y="1027"/>
                  </a:lnTo>
                  <a:lnTo>
                    <a:pt x="17" y="935"/>
                  </a:lnTo>
                  <a:lnTo>
                    <a:pt x="39" y="846"/>
                  </a:lnTo>
                  <a:lnTo>
                    <a:pt x="69" y="755"/>
                  </a:lnTo>
                  <a:lnTo>
                    <a:pt x="106" y="671"/>
                  </a:lnTo>
                  <a:lnTo>
                    <a:pt x="152" y="587"/>
                  </a:lnTo>
                  <a:lnTo>
                    <a:pt x="206" y="507"/>
                  </a:lnTo>
                  <a:lnTo>
                    <a:pt x="266" y="431"/>
                  </a:lnTo>
                  <a:lnTo>
                    <a:pt x="333" y="362"/>
                  </a:lnTo>
                  <a:lnTo>
                    <a:pt x="407" y="295"/>
                  </a:lnTo>
                  <a:lnTo>
                    <a:pt x="485" y="237"/>
                  </a:lnTo>
                  <a:lnTo>
                    <a:pt x="571" y="183"/>
                  </a:lnTo>
                  <a:lnTo>
                    <a:pt x="660" y="136"/>
                  </a:lnTo>
                  <a:lnTo>
                    <a:pt x="753" y="95"/>
                  </a:lnTo>
                  <a:lnTo>
                    <a:pt x="850" y="60"/>
                  </a:lnTo>
                  <a:lnTo>
                    <a:pt x="950" y="34"/>
                  </a:lnTo>
                  <a:lnTo>
                    <a:pt x="1052" y="15"/>
                  </a:lnTo>
                  <a:lnTo>
                    <a:pt x="1156" y="4"/>
                  </a:lnTo>
                  <a:lnTo>
                    <a:pt x="1259" y="0"/>
                  </a:lnTo>
                </a:path>
              </a:pathLst>
            </a:custGeom>
            <a:noFill/>
            <a:ln w="31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2" name="Group 57"/>
          <p:cNvGrpSpPr>
            <a:grpSpLocks noChangeAspect="1"/>
          </p:cNvGrpSpPr>
          <p:nvPr/>
        </p:nvGrpSpPr>
        <p:grpSpPr bwMode="auto">
          <a:xfrm>
            <a:off x="1665288" y="4837113"/>
            <a:ext cx="1357312" cy="1052512"/>
            <a:chOff x="1135" y="2084"/>
            <a:chExt cx="1328" cy="1030"/>
          </a:xfrm>
        </p:grpSpPr>
        <p:sp>
          <p:nvSpPr>
            <p:cNvPr id="76877" name="Rectangle 58"/>
            <p:cNvSpPr>
              <a:spLocks noChangeAspect="1" noChangeArrowheads="1"/>
            </p:cNvSpPr>
            <p:nvPr/>
          </p:nvSpPr>
          <p:spPr bwMode="auto">
            <a:xfrm>
              <a:off x="1135" y="2451"/>
              <a:ext cx="110" cy="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r>
                <a:rPr lang="en-US" altLang="en-US" sz="1600">
                  <a:solidFill>
                    <a:srgbClr val="FF0000"/>
                  </a:solidFill>
                </a:rPr>
                <a:t>3</a:t>
              </a:r>
              <a:endParaRPr lang="en-US" altLang="en-US" sz="1600"/>
            </a:p>
          </p:txBody>
        </p:sp>
        <p:sp>
          <p:nvSpPr>
            <p:cNvPr id="76878" name="Freeform 59"/>
            <p:cNvSpPr>
              <a:spLocks noChangeAspect="1"/>
            </p:cNvSpPr>
            <p:nvPr/>
          </p:nvSpPr>
          <p:spPr bwMode="auto">
            <a:xfrm>
              <a:off x="1178" y="2084"/>
              <a:ext cx="1285" cy="1030"/>
            </a:xfrm>
            <a:custGeom>
              <a:avLst/>
              <a:gdLst>
                <a:gd name="T0" fmla="*/ 422 w 1285"/>
                <a:gd name="T1" fmla="*/ 162 h 1030"/>
                <a:gd name="T2" fmla="*/ 487 w 1285"/>
                <a:gd name="T3" fmla="*/ 123 h 1030"/>
                <a:gd name="T4" fmla="*/ 556 w 1285"/>
                <a:gd name="T5" fmla="*/ 89 h 1030"/>
                <a:gd name="T6" fmla="*/ 626 w 1285"/>
                <a:gd name="T7" fmla="*/ 61 h 1030"/>
                <a:gd name="T8" fmla="*/ 695 w 1285"/>
                <a:gd name="T9" fmla="*/ 37 h 1030"/>
                <a:gd name="T10" fmla="*/ 764 w 1285"/>
                <a:gd name="T11" fmla="*/ 18 h 1030"/>
                <a:gd name="T12" fmla="*/ 831 w 1285"/>
                <a:gd name="T13" fmla="*/ 7 h 1030"/>
                <a:gd name="T14" fmla="*/ 896 w 1285"/>
                <a:gd name="T15" fmla="*/ 0 h 1030"/>
                <a:gd name="T16" fmla="*/ 959 w 1285"/>
                <a:gd name="T17" fmla="*/ 0 h 1030"/>
                <a:gd name="T18" fmla="*/ 1017 w 1285"/>
                <a:gd name="T19" fmla="*/ 7 h 1030"/>
                <a:gd name="T20" fmla="*/ 1071 w 1285"/>
                <a:gd name="T21" fmla="*/ 18 h 1030"/>
                <a:gd name="T22" fmla="*/ 1121 w 1285"/>
                <a:gd name="T23" fmla="*/ 35 h 1030"/>
                <a:gd name="T24" fmla="*/ 1164 w 1285"/>
                <a:gd name="T25" fmla="*/ 59 h 1030"/>
                <a:gd name="T26" fmla="*/ 1203 w 1285"/>
                <a:gd name="T27" fmla="*/ 87 h 1030"/>
                <a:gd name="T28" fmla="*/ 1234 w 1285"/>
                <a:gd name="T29" fmla="*/ 121 h 1030"/>
                <a:gd name="T30" fmla="*/ 1257 w 1285"/>
                <a:gd name="T31" fmla="*/ 160 h 1030"/>
                <a:gd name="T32" fmla="*/ 1275 w 1285"/>
                <a:gd name="T33" fmla="*/ 201 h 1030"/>
                <a:gd name="T34" fmla="*/ 1283 w 1285"/>
                <a:gd name="T35" fmla="*/ 249 h 1030"/>
                <a:gd name="T36" fmla="*/ 1285 w 1285"/>
                <a:gd name="T37" fmla="*/ 298 h 1030"/>
                <a:gd name="T38" fmla="*/ 1279 w 1285"/>
                <a:gd name="T39" fmla="*/ 350 h 1030"/>
                <a:gd name="T40" fmla="*/ 1266 w 1285"/>
                <a:gd name="T41" fmla="*/ 404 h 1030"/>
                <a:gd name="T42" fmla="*/ 1247 w 1285"/>
                <a:gd name="T43" fmla="*/ 458 h 1030"/>
                <a:gd name="T44" fmla="*/ 1218 w 1285"/>
                <a:gd name="T45" fmla="*/ 514 h 1030"/>
                <a:gd name="T46" fmla="*/ 1184 w 1285"/>
                <a:gd name="T47" fmla="*/ 570 h 1030"/>
                <a:gd name="T48" fmla="*/ 1145 w 1285"/>
                <a:gd name="T49" fmla="*/ 624 h 1030"/>
                <a:gd name="T50" fmla="*/ 1097 w 1285"/>
                <a:gd name="T51" fmla="*/ 678 h 1030"/>
                <a:gd name="T52" fmla="*/ 1045 w 1285"/>
                <a:gd name="T53" fmla="*/ 730 h 1030"/>
                <a:gd name="T54" fmla="*/ 989 w 1285"/>
                <a:gd name="T55" fmla="*/ 780 h 1030"/>
                <a:gd name="T56" fmla="*/ 928 w 1285"/>
                <a:gd name="T57" fmla="*/ 827 h 1030"/>
                <a:gd name="T58" fmla="*/ 866 w 1285"/>
                <a:gd name="T59" fmla="*/ 870 h 1030"/>
                <a:gd name="T60" fmla="*/ 799 w 1285"/>
                <a:gd name="T61" fmla="*/ 907 h 1030"/>
                <a:gd name="T62" fmla="*/ 729 w 1285"/>
                <a:gd name="T63" fmla="*/ 942 h 1030"/>
                <a:gd name="T64" fmla="*/ 660 w 1285"/>
                <a:gd name="T65" fmla="*/ 972 h 1030"/>
                <a:gd name="T66" fmla="*/ 591 w 1285"/>
                <a:gd name="T67" fmla="*/ 996 h 1030"/>
                <a:gd name="T68" fmla="*/ 522 w 1285"/>
                <a:gd name="T69" fmla="*/ 1013 h 1030"/>
                <a:gd name="T70" fmla="*/ 455 w 1285"/>
                <a:gd name="T71" fmla="*/ 1026 h 1030"/>
                <a:gd name="T72" fmla="*/ 390 w 1285"/>
                <a:gd name="T73" fmla="*/ 1030 h 1030"/>
                <a:gd name="T74" fmla="*/ 327 w 1285"/>
                <a:gd name="T75" fmla="*/ 1030 h 1030"/>
                <a:gd name="T76" fmla="*/ 269 w 1285"/>
                <a:gd name="T77" fmla="*/ 1026 h 1030"/>
                <a:gd name="T78" fmla="*/ 214 w 1285"/>
                <a:gd name="T79" fmla="*/ 1013 h 1030"/>
                <a:gd name="T80" fmla="*/ 165 w 1285"/>
                <a:gd name="T81" fmla="*/ 996 h 1030"/>
                <a:gd name="T82" fmla="*/ 121 w 1285"/>
                <a:gd name="T83" fmla="*/ 972 h 1030"/>
                <a:gd name="T84" fmla="*/ 85 w 1285"/>
                <a:gd name="T85" fmla="*/ 944 h 1030"/>
                <a:gd name="T86" fmla="*/ 52 w 1285"/>
                <a:gd name="T87" fmla="*/ 909 h 1030"/>
                <a:gd name="T88" fmla="*/ 28 w 1285"/>
                <a:gd name="T89" fmla="*/ 873 h 1030"/>
                <a:gd name="T90" fmla="*/ 13 w 1285"/>
                <a:gd name="T91" fmla="*/ 829 h 1030"/>
                <a:gd name="T92" fmla="*/ 2 w 1285"/>
                <a:gd name="T93" fmla="*/ 784 h 1030"/>
                <a:gd name="T94" fmla="*/ 0 w 1285"/>
                <a:gd name="T95" fmla="*/ 734 h 1030"/>
                <a:gd name="T96" fmla="*/ 7 w 1285"/>
                <a:gd name="T97" fmla="*/ 683 h 1030"/>
                <a:gd name="T98" fmla="*/ 20 w 1285"/>
                <a:gd name="T99" fmla="*/ 629 h 1030"/>
                <a:gd name="T100" fmla="*/ 39 w 1285"/>
                <a:gd name="T101" fmla="*/ 572 h 1030"/>
                <a:gd name="T102" fmla="*/ 67 w 1285"/>
                <a:gd name="T103" fmla="*/ 516 h 1030"/>
                <a:gd name="T104" fmla="*/ 102 w 1285"/>
                <a:gd name="T105" fmla="*/ 462 h 1030"/>
                <a:gd name="T106" fmla="*/ 143 w 1285"/>
                <a:gd name="T107" fmla="*/ 406 h 1030"/>
                <a:gd name="T108" fmla="*/ 188 w 1285"/>
                <a:gd name="T109" fmla="*/ 352 h 1030"/>
                <a:gd name="T110" fmla="*/ 240 w 1285"/>
                <a:gd name="T111" fmla="*/ 300 h 1030"/>
                <a:gd name="T112" fmla="*/ 297 w 1285"/>
                <a:gd name="T113" fmla="*/ 251 h 1030"/>
                <a:gd name="T114" fmla="*/ 357 w 1285"/>
                <a:gd name="T115" fmla="*/ 205 h 1030"/>
                <a:gd name="T116" fmla="*/ 422 w 1285"/>
                <a:gd name="T117" fmla="*/ 162 h 1030"/>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85"/>
                <a:gd name="T178" fmla="*/ 0 h 1030"/>
                <a:gd name="T179" fmla="*/ 1285 w 1285"/>
                <a:gd name="T180" fmla="*/ 1030 h 1030"/>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85" h="1030">
                  <a:moveTo>
                    <a:pt x="422" y="162"/>
                  </a:moveTo>
                  <a:lnTo>
                    <a:pt x="487" y="123"/>
                  </a:lnTo>
                  <a:lnTo>
                    <a:pt x="556" y="89"/>
                  </a:lnTo>
                  <a:lnTo>
                    <a:pt x="626" y="61"/>
                  </a:lnTo>
                  <a:lnTo>
                    <a:pt x="695" y="37"/>
                  </a:lnTo>
                  <a:lnTo>
                    <a:pt x="764" y="18"/>
                  </a:lnTo>
                  <a:lnTo>
                    <a:pt x="831" y="7"/>
                  </a:lnTo>
                  <a:lnTo>
                    <a:pt x="896" y="0"/>
                  </a:lnTo>
                  <a:lnTo>
                    <a:pt x="959" y="0"/>
                  </a:lnTo>
                  <a:lnTo>
                    <a:pt x="1017" y="7"/>
                  </a:lnTo>
                  <a:lnTo>
                    <a:pt x="1071" y="18"/>
                  </a:lnTo>
                  <a:lnTo>
                    <a:pt x="1121" y="35"/>
                  </a:lnTo>
                  <a:lnTo>
                    <a:pt x="1164" y="59"/>
                  </a:lnTo>
                  <a:lnTo>
                    <a:pt x="1203" y="87"/>
                  </a:lnTo>
                  <a:lnTo>
                    <a:pt x="1234" y="121"/>
                  </a:lnTo>
                  <a:lnTo>
                    <a:pt x="1257" y="160"/>
                  </a:lnTo>
                  <a:lnTo>
                    <a:pt x="1275" y="201"/>
                  </a:lnTo>
                  <a:lnTo>
                    <a:pt x="1283" y="249"/>
                  </a:lnTo>
                  <a:lnTo>
                    <a:pt x="1285" y="298"/>
                  </a:lnTo>
                  <a:lnTo>
                    <a:pt x="1279" y="350"/>
                  </a:lnTo>
                  <a:lnTo>
                    <a:pt x="1266" y="404"/>
                  </a:lnTo>
                  <a:lnTo>
                    <a:pt x="1247" y="458"/>
                  </a:lnTo>
                  <a:lnTo>
                    <a:pt x="1218" y="514"/>
                  </a:lnTo>
                  <a:lnTo>
                    <a:pt x="1184" y="570"/>
                  </a:lnTo>
                  <a:lnTo>
                    <a:pt x="1145" y="624"/>
                  </a:lnTo>
                  <a:lnTo>
                    <a:pt x="1097" y="678"/>
                  </a:lnTo>
                  <a:lnTo>
                    <a:pt x="1045" y="730"/>
                  </a:lnTo>
                  <a:lnTo>
                    <a:pt x="989" y="780"/>
                  </a:lnTo>
                  <a:lnTo>
                    <a:pt x="928" y="827"/>
                  </a:lnTo>
                  <a:lnTo>
                    <a:pt x="866" y="870"/>
                  </a:lnTo>
                  <a:lnTo>
                    <a:pt x="799" y="907"/>
                  </a:lnTo>
                  <a:lnTo>
                    <a:pt x="729" y="942"/>
                  </a:lnTo>
                  <a:lnTo>
                    <a:pt x="660" y="972"/>
                  </a:lnTo>
                  <a:lnTo>
                    <a:pt x="591" y="996"/>
                  </a:lnTo>
                  <a:lnTo>
                    <a:pt x="522" y="1013"/>
                  </a:lnTo>
                  <a:lnTo>
                    <a:pt x="455" y="1026"/>
                  </a:lnTo>
                  <a:lnTo>
                    <a:pt x="390" y="1030"/>
                  </a:lnTo>
                  <a:lnTo>
                    <a:pt x="327" y="1030"/>
                  </a:lnTo>
                  <a:lnTo>
                    <a:pt x="269" y="1026"/>
                  </a:lnTo>
                  <a:lnTo>
                    <a:pt x="214" y="1013"/>
                  </a:lnTo>
                  <a:lnTo>
                    <a:pt x="165" y="996"/>
                  </a:lnTo>
                  <a:lnTo>
                    <a:pt x="121" y="972"/>
                  </a:lnTo>
                  <a:lnTo>
                    <a:pt x="85" y="944"/>
                  </a:lnTo>
                  <a:lnTo>
                    <a:pt x="52" y="909"/>
                  </a:lnTo>
                  <a:lnTo>
                    <a:pt x="28" y="873"/>
                  </a:lnTo>
                  <a:lnTo>
                    <a:pt x="13" y="829"/>
                  </a:lnTo>
                  <a:lnTo>
                    <a:pt x="2" y="784"/>
                  </a:lnTo>
                  <a:lnTo>
                    <a:pt x="0" y="734"/>
                  </a:lnTo>
                  <a:lnTo>
                    <a:pt x="7" y="683"/>
                  </a:lnTo>
                  <a:lnTo>
                    <a:pt x="20" y="629"/>
                  </a:lnTo>
                  <a:lnTo>
                    <a:pt x="39" y="572"/>
                  </a:lnTo>
                  <a:lnTo>
                    <a:pt x="67" y="516"/>
                  </a:lnTo>
                  <a:lnTo>
                    <a:pt x="102" y="462"/>
                  </a:lnTo>
                  <a:lnTo>
                    <a:pt x="143" y="406"/>
                  </a:lnTo>
                  <a:lnTo>
                    <a:pt x="188" y="352"/>
                  </a:lnTo>
                  <a:lnTo>
                    <a:pt x="240" y="300"/>
                  </a:lnTo>
                  <a:lnTo>
                    <a:pt x="297" y="251"/>
                  </a:lnTo>
                  <a:lnTo>
                    <a:pt x="357" y="205"/>
                  </a:lnTo>
                  <a:lnTo>
                    <a:pt x="422" y="162"/>
                  </a:lnTo>
                </a:path>
              </a:pathLst>
            </a:custGeom>
            <a:noFill/>
            <a:ln w="31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3" name="Group 60"/>
          <p:cNvGrpSpPr>
            <a:grpSpLocks noChangeAspect="1"/>
          </p:cNvGrpSpPr>
          <p:nvPr/>
        </p:nvGrpSpPr>
        <p:grpSpPr bwMode="auto">
          <a:xfrm>
            <a:off x="696913" y="4168775"/>
            <a:ext cx="2432050" cy="1789113"/>
            <a:chOff x="187" y="1430"/>
            <a:chExt cx="2380" cy="1751"/>
          </a:xfrm>
        </p:grpSpPr>
        <p:sp>
          <p:nvSpPr>
            <p:cNvPr id="76875" name="Rectangle 61"/>
            <p:cNvSpPr>
              <a:spLocks noChangeAspect="1" noChangeArrowheads="1"/>
            </p:cNvSpPr>
            <p:nvPr/>
          </p:nvSpPr>
          <p:spPr bwMode="auto">
            <a:xfrm>
              <a:off x="417" y="2643"/>
              <a:ext cx="110"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r>
                <a:rPr lang="en-US" altLang="en-US" sz="1600">
                  <a:solidFill>
                    <a:srgbClr val="FF0000"/>
                  </a:solidFill>
                </a:rPr>
                <a:t>4</a:t>
              </a:r>
              <a:endParaRPr lang="en-US" altLang="en-US" sz="1600"/>
            </a:p>
          </p:txBody>
        </p:sp>
        <p:sp>
          <p:nvSpPr>
            <p:cNvPr id="76876" name="Freeform 62"/>
            <p:cNvSpPr>
              <a:spLocks noChangeAspect="1"/>
            </p:cNvSpPr>
            <p:nvPr/>
          </p:nvSpPr>
          <p:spPr bwMode="auto">
            <a:xfrm>
              <a:off x="187" y="1430"/>
              <a:ext cx="2380" cy="1751"/>
            </a:xfrm>
            <a:custGeom>
              <a:avLst/>
              <a:gdLst>
                <a:gd name="T0" fmla="*/ 1275 w 2380"/>
                <a:gd name="T1" fmla="*/ 0 h 1751"/>
                <a:gd name="T2" fmla="*/ 1474 w 2380"/>
                <a:gd name="T3" fmla="*/ 22 h 1751"/>
                <a:gd name="T4" fmla="*/ 1664 w 2380"/>
                <a:gd name="T5" fmla="*/ 67 h 1751"/>
                <a:gd name="T6" fmla="*/ 1842 w 2380"/>
                <a:gd name="T7" fmla="*/ 136 h 1751"/>
                <a:gd name="T8" fmla="*/ 2002 w 2380"/>
                <a:gd name="T9" fmla="*/ 227 h 1751"/>
                <a:gd name="T10" fmla="*/ 2138 w 2380"/>
                <a:gd name="T11" fmla="*/ 335 h 1751"/>
                <a:gd name="T12" fmla="*/ 2246 w 2380"/>
                <a:gd name="T13" fmla="*/ 460 h 1751"/>
                <a:gd name="T14" fmla="*/ 2324 w 2380"/>
                <a:gd name="T15" fmla="*/ 596 h 1751"/>
                <a:gd name="T16" fmla="*/ 2370 w 2380"/>
                <a:gd name="T17" fmla="*/ 741 h 1751"/>
                <a:gd name="T18" fmla="*/ 2380 w 2380"/>
                <a:gd name="T19" fmla="*/ 887 h 1751"/>
                <a:gd name="T20" fmla="*/ 2359 w 2380"/>
                <a:gd name="T21" fmla="*/ 1036 h 1751"/>
                <a:gd name="T22" fmla="*/ 2302 w 2380"/>
                <a:gd name="T23" fmla="*/ 1179 h 1751"/>
                <a:gd name="T24" fmla="*/ 2214 w 2380"/>
                <a:gd name="T25" fmla="*/ 1313 h 1751"/>
                <a:gd name="T26" fmla="*/ 2097 w 2380"/>
                <a:gd name="T27" fmla="*/ 1436 h 1751"/>
                <a:gd name="T28" fmla="*/ 1954 w 2380"/>
                <a:gd name="T29" fmla="*/ 1542 h 1751"/>
                <a:gd name="T30" fmla="*/ 1787 w 2380"/>
                <a:gd name="T31" fmla="*/ 1628 h 1751"/>
                <a:gd name="T32" fmla="*/ 1606 w 2380"/>
                <a:gd name="T33" fmla="*/ 1693 h 1751"/>
                <a:gd name="T34" fmla="*/ 1411 w 2380"/>
                <a:gd name="T35" fmla="*/ 1736 h 1751"/>
                <a:gd name="T36" fmla="*/ 1210 w 2380"/>
                <a:gd name="T37" fmla="*/ 1751 h 1751"/>
                <a:gd name="T38" fmla="*/ 1009 w 2380"/>
                <a:gd name="T39" fmla="*/ 1742 h 1751"/>
                <a:gd name="T40" fmla="*/ 812 w 2380"/>
                <a:gd name="T41" fmla="*/ 1710 h 1751"/>
                <a:gd name="T42" fmla="*/ 626 w 2380"/>
                <a:gd name="T43" fmla="*/ 1652 h 1751"/>
                <a:gd name="T44" fmla="*/ 457 w 2380"/>
                <a:gd name="T45" fmla="*/ 1572 h 1751"/>
                <a:gd name="T46" fmla="*/ 310 w 2380"/>
                <a:gd name="T47" fmla="*/ 1473 h 1751"/>
                <a:gd name="T48" fmla="*/ 186 w 2380"/>
                <a:gd name="T49" fmla="*/ 1356 h 1751"/>
                <a:gd name="T50" fmla="*/ 93 w 2380"/>
                <a:gd name="T51" fmla="*/ 1226 h 1751"/>
                <a:gd name="T52" fmla="*/ 31 w 2380"/>
                <a:gd name="T53" fmla="*/ 1084 h 1751"/>
                <a:gd name="T54" fmla="*/ 2 w 2380"/>
                <a:gd name="T55" fmla="*/ 937 h 1751"/>
                <a:gd name="T56" fmla="*/ 9 w 2380"/>
                <a:gd name="T57" fmla="*/ 788 h 1751"/>
                <a:gd name="T58" fmla="*/ 48 w 2380"/>
                <a:gd name="T59" fmla="*/ 643 h 1751"/>
                <a:gd name="T60" fmla="*/ 119 w 2380"/>
                <a:gd name="T61" fmla="*/ 503 h 1751"/>
                <a:gd name="T62" fmla="*/ 223 w 2380"/>
                <a:gd name="T63" fmla="*/ 374 h 1751"/>
                <a:gd name="T64" fmla="*/ 355 w 2380"/>
                <a:gd name="T65" fmla="*/ 259 h 1751"/>
                <a:gd name="T66" fmla="*/ 509 w 2380"/>
                <a:gd name="T67" fmla="*/ 164 h 1751"/>
                <a:gd name="T68" fmla="*/ 684 w 2380"/>
                <a:gd name="T69" fmla="*/ 86 h 1751"/>
                <a:gd name="T70" fmla="*/ 874 w 2380"/>
                <a:gd name="T71" fmla="*/ 35 h 1751"/>
                <a:gd name="T72" fmla="*/ 1071 w 2380"/>
                <a:gd name="T73" fmla="*/ 4 h 1751"/>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2380"/>
                <a:gd name="T112" fmla="*/ 0 h 1751"/>
                <a:gd name="T113" fmla="*/ 2380 w 2380"/>
                <a:gd name="T114" fmla="*/ 1751 h 1751"/>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2380" h="1751">
                  <a:moveTo>
                    <a:pt x="1173" y="0"/>
                  </a:moveTo>
                  <a:lnTo>
                    <a:pt x="1275" y="0"/>
                  </a:lnTo>
                  <a:lnTo>
                    <a:pt x="1374" y="9"/>
                  </a:lnTo>
                  <a:lnTo>
                    <a:pt x="1474" y="22"/>
                  </a:lnTo>
                  <a:lnTo>
                    <a:pt x="1571" y="41"/>
                  </a:lnTo>
                  <a:lnTo>
                    <a:pt x="1664" y="67"/>
                  </a:lnTo>
                  <a:lnTo>
                    <a:pt x="1755" y="99"/>
                  </a:lnTo>
                  <a:lnTo>
                    <a:pt x="1842" y="136"/>
                  </a:lnTo>
                  <a:lnTo>
                    <a:pt x="1924" y="179"/>
                  </a:lnTo>
                  <a:lnTo>
                    <a:pt x="2002" y="227"/>
                  </a:lnTo>
                  <a:lnTo>
                    <a:pt x="2073" y="279"/>
                  </a:lnTo>
                  <a:lnTo>
                    <a:pt x="2138" y="335"/>
                  </a:lnTo>
                  <a:lnTo>
                    <a:pt x="2194" y="395"/>
                  </a:lnTo>
                  <a:lnTo>
                    <a:pt x="2246" y="460"/>
                  </a:lnTo>
                  <a:lnTo>
                    <a:pt x="2289" y="527"/>
                  </a:lnTo>
                  <a:lnTo>
                    <a:pt x="2324" y="596"/>
                  </a:lnTo>
                  <a:lnTo>
                    <a:pt x="2350" y="667"/>
                  </a:lnTo>
                  <a:lnTo>
                    <a:pt x="2370" y="741"/>
                  </a:lnTo>
                  <a:lnTo>
                    <a:pt x="2380" y="814"/>
                  </a:lnTo>
                  <a:lnTo>
                    <a:pt x="2380" y="887"/>
                  </a:lnTo>
                  <a:lnTo>
                    <a:pt x="2374" y="963"/>
                  </a:lnTo>
                  <a:lnTo>
                    <a:pt x="2359" y="1036"/>
                  </a:lnTo>
                  <a:lnTo>
                    <a:pt x="2335" y="1108"/>
                  </a:lnTo>
                  <a:lnTo>
                    <a:pt x="2302" y="1179"/>
                  </a:lnTo>
                  <a:lnTo>
                    <a:pt x="2261" y="1248"/>
                  </a:lnTo>
                  <a:lnTo>
                    <a:pt x="2214" y="1313"/>
                  </a:lnTo>
                  <a:lnTo>
                    <a:pt x="2160" y="1378"/>
                  </a:lnTo>
                  <a:lnTo>
                    <a:pt x="2097" y="1436"/>
                  </a:lnTo>
                  <a:lnTo>
                    <a:pt x="2028" y="1492"/>
                  </a:lnTo>
                  <a:lnTo>
                    <a:pt x="1954" y="1542"/>
                  </a:lnTo>
                  <a:lnTo>
                    <a:pt x="1872" y="1587"/>
                  </a:lnTo>
                  <a:lnTo>
                    <a:pt x="1787" y="1628"/>
                  </a:lnTo>
                  <a:lnTo>
                    <a:pt x="1699" y="1665"/>
                  </a:lnTo>
                  <a:lnTo>
                    <a:pt x="1606" y="1693"/>
                  </a:lnTo>
                  <a:lnTo>
                    <a:pt x="1508" y="1717"/>
                  </a:lnTo>
                  <a:lnTo>
                    <a:pt x="1411" y="1736"/>
                  </a:lnTo>
                  <a:lnTo>
                    <a:pt x="1309" y="1747"/>
                  </a:lnTo>
                  <a:lnTo>
                    <a:pt x="1210" y="1751"/>
                  </a:lnTo>
                  <a:lnTo>
                    <a:pt x="1108" y="1751"/>
                  </a:lnTo>
                  <a:lnTo>
                    <a:pt x="1009" y="1742"/>
                  </a:lnTo>
                  <a:lnTo>
                    <a:pt x="909" y="1730"/>
                  </a:lnTo>
                  <a:lnTo>
                    <a:pt x="812" y="1710"/>
                  </a:lnTo>
                  <a:lnTo>
                    <a:pt x="719" y="1684"/>
                  </a:lnTo>
                  <a:lnTo>
                    <a:pt x="626" y="1652"/>
                  </a:lnTo>
                  <a:lnTo>
                    <a:pt x="539" y="1615"/>
                  </a:lnTo>
                  <a:lnTo>
                    <a:pt x="457" y="1572"/>
                  </a:lnTo>
                  <a:lnTo>
                    <a:pt x="381" y="1524"/>
                  </a:lnTo>
                  <a:lnTo>
                    <a:pt x="310" y="1473"/>
                  </a:lnTo>
                  <a:lnTo>
                    <a:pt x="245" y="1416"/>
                  </a:lnTo>
                  <a:lnTo>
                    <a:pt x="186" y="1356"/>
                  </a:lnTo>
                  <a:lnTo>
                    <a:pt x="137" y="1291"/>
                  </a:lnTo>
                  <a:lnTo>
                    <a:pt x="93" y="1226"/>
                  </a:lnTo>
                  <a:lnTo>
                    <a:pt x="59" y="1155"/>
                  </a:lnTo>
                  <a:lnTo>
                    <a:pt x="31" y="1084"/>
                  </a:lnTo>
                  <a:lnTo>
                    <a:pt x="13" y="1011"/>
                  </a:lnTo>
                  <a:lnTo>
                    <a:pt x="2" y="937"/>
                  </a:lnTo>
                  <a:lnTo>
                    <a:pt x="0" y="864"/>
                  </a:lnTo>
                  <a:lnTo>
                    <a:pt x="9" y="788"/>
                  </a:lnTo>
                  <a:lnTo>
                    <a:pt x="24" y="715"/>
                  </a:lnTo>
                  <a:lnTo>
                    <a:pt x="48" y="643"/>
                  </a:lnTo>
                  <a:lnTo>
                    <a:pt x="80" y="572"/>
                  </a:lnTo>
                  <a:lnTo>
                    <a:pt x="119" y="503"/>
                  </a:lnTo>
                  <a:lnTo>
                    <a:pt x="167" y="438"/>
                  </a:lnTo>
                  <a:lnTo>
                    <a:pt x="223" y="374"/>
                  </a:lnTo>
                  <a:lnTo>
                    <a:pt x="286" y="315"/>
                  </a:lnTo>
                  <a:lnTo>
                    <a:pt x="355" y="259"/>
                  </a:lnTo>
                  <a:lnTo>
                    <a:pt x="429" y="209"/>
                  </a:lnTo>
                  <a:lnTo>
                    <a:pt x="509" y="164"/>
                  </a:lnTo>
                  <a:lnTo>
                    <a:pt x="595" y="123"/>
                  </a:lnTo>
                  <a:lnTo>
                    <a:pt x="684" y="86"/>
                  </a:lnTo>
                  <a:lnTo>
                    <a:pt x="777" y="58"/>
                  </a:lnTo>
                  <a:lnTo>
                    <a:pt x="874" y="35"/>
                  </a:lnTo>
                  <a:lnTo>
                    <a:pt x="972" y="15"/>
                  </a:lnTo>
                  <a:lnTo>
                    <a:pt x="1071" y="4"/>
                  </a:lnTo>
                  <a:lnTo>
                    <a:pt x="1173" y="0"/>
                  </a:lnTo>
                </a:path>
              </a:pathLst>
            </a:custGeom>
            <a:noFill/>
            <a:ln w="31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76819" name="Group 63"/>
          <p:cNvGrpSpPr>
            <a:grpSpLocks noChangeAspect="1"/>
          </p:cNvGrpSpPr>
          <p:nvPr/>
        </p:nvGrpSpPr>
        <p:grpSpPr bwMode="auto">
          <a:xfrm>
            <a:off x="6157913" y="1452563"/>
            <a:ext cx="1979612" cy="1797050"/>
            <a:chOff x="383" y="1437"/>
            <a:chExt cx="1902" cy="1727"/>
          </a:xfrm>
        </p:grpSpPr>
        <p:sp>
          <p:nvSpPr>
            <p:cNvPr id="76863" name="Freeform 64"/>
            <p:cNvSpPr>
              <a:spLocks noChangeAspect="1"/>
            </p:cNvSpPr>
            <p:nvPr/>
          </p:nvSpPr>
          <p:spPr bwMode="auto">
            <a:xfrm>
              <a:off x="974" y="2118"/>
              <a:ext cx="87" cy="87"/>
            </a:xfrm>
            <a:custGeom>
              <a:avLst/>
              <a:gdLst>
                <a:gd name="T0" fmla="*/ 0 w 87"/>
                <a:gd name="T1" fmla="*/ 43 h 87"/>
                <a:gd name="T2" fmla="*/ 4 w 87"/>
                <a:gd name="T3" fmla="*/ 26 h 87"/>
                <a:gd name="T4" fmla="*/ 13 w 87"/>
                <a:gd name="T5" fmla="*/ 13 h 87"/>
                <a:gd name="T6" fmla="*/ 28 w 87"/>
                <a:gd name="T7" fmla="*/ 2 h 87"/>
                <a:gd name="T8" fmla="*/ 45 w 87"/>
                <a:gd name="T9" fmla="*/ 0 h 87"/>
                <a:gd name="T10" fmla="*/ 62 w 87"/>
                <a:gd name="T11" fmla="*/ 2 h 87"/>
                <a:gd name="T12" fmla="*/ 75 w 87"/>
                <a:gd name="T13" fmla="*/ 13 h 87"/>
                <a:gd name="T14" fmla="*/ 85 w 87"/>
                <a:gd name="T15" fmla="*/ 26 h 87"/>
                <a:gd name="T16" fmla="*/ 87 w 87"/>
                <a:gd name="T17" fmla="*/ 43 h 87"/>
                <a:gd name="T18" fmla="*/ 85 w 87"/>
                <a:gd name="T19" fmla="*/ 60 h 87"/>
                <a:gd name="T20" fmla="*/ 75 w 87"/>
                <a:gd name="T21" fmla="*/ 75 h 87"/>
                <a:gd name="T22" fmla="*/ 62 w 87"/>
                <a:gd name="T23" fmla="*/ 83 h 87"/>
                <a:gd name="T24" fmla="*/ 45 w 87"/>
                <a:gd name="T25" fmla="*/ 87 h 87"/>
                <a:gd name="T26" fmla="*/ 28 w 87"/>
                <a:gd name="T27" fmla="*/ 83 h 87"/>
                <a:gd name="T28" fmla="*/ 13 w 87"/>
                <a:gd name="T29" fmla="*/ 75 h 87"/>
                <a:gd name="T30" fmla="*/ 4 w 87"/>
                <a:gd name="T31" fmla="*/ 60 h 87"/>
                <a:gd name="T32" fmla="*/ 0 w 87"/>
                <a:gd name="T33" fmla="*/ 43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7"/>
                <a:gd name="T52" fmla="*/ 0 h 87"/>
                <a:gd name="T53" fmla="*/ 87 w 87"/>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7" h="87">
                  <a:moveTo>
                    <a:pt x="0" y="43"/>
                  </a:moveTo>
                  <a:lnTo>
                    <a:pt x="4" y="26"/>
                  </a:lnTo>
                  <a:lnTo>
                    <a:pt x="13" y="13"/>
                  </a:lnTo>
                  <a:lnTo>
                    <a:pt x="28" y="2"/>
                  </a:lnTo>
                  <a:lnTo>
                    <a:pt x="45" y="0"/>
                  </a:lnTo>
                  <a:lnTo>
                    <a:pt x="62" y="2"/>
                  </a:lnTo>
                  <a:lnTo>
                    <a:pt x="75" y="13"/>
                  </a:lnTo>
                  <a:lnTo>
                    <a:pt x="85" y="26"/>
                  </a:lnTo>
                  <a:lnTo>
                    <a:pt x="87" y="43"/>
                  </a:lnTo>
                  <a:lnTo>
                    <a:pt x="85" y="60"/>
                  </a:lnTo>
                  <a:lnTo>
                    <a:pt x="75" y="75"/>
                  </a:lnTo>
                  <a:lnTo>
                    <a:pt x="62" y="83"/>
                  </a:lnTo>
                  <a:lnTo>
                    <a:pt x="45" y="87"/>
                  </a:lnTo>
                  <a:lnTo>
                    <a:pt x="28" y="83"/>
                  </a:lnTo>
                  <a:lnTo>
                    <a:pt x="13" y="75"/>
                  </a:lnTo>
                  <a:lnTo>
                    <a:pt x="4" y="60"/>
                  </a:lnTo>
                  <a:lnTo>
                    <a:pt x="0" y="43"/>
                  </a:lnTo>
                  <a:close/>
                </a:path>
              </a:pathLst>
            </a:custGeom>
            <a:solidFill>
              <a:srgbClr val="1A1A1A"/>
            </a:solidFill>
            <a:ln w="3175">
              <a:solidFill>
                <a:srgbClr val="000000"/>
              </a:solidFill>
              <a:round/>
              <a:headEnd/>
              <a:tailEnd/>
            </a:ln>
          </p:spPr>
          <p:txBody>
            <a:bodyPr/>
            <a:lstStyle/>
            <a:p>
              <a:endParaRPr lang="en-US"/>
            </a:p>
          </p:txBody>
        </p:sp>
        <p:sp>
          <p:nvSpPr>
            <p:cNvPr id="76864" name="Freeform 65"/>
            <p:cNvSpPr>
              <a:spLocks noChangeAspect="1"/>
            </p:cNvSpPr>
            <p:nvPr/>
          </p:nvSpPr>
          <p:spPr bwMode="auto">
            <a:xfrm>
              <a:off x="1782" y="1488"/>
              <a:ext cx="87" cy="87"/>
            </a:xfrm>
            <a:custGeom>
              <a:avLst/>
              <a:gdLst>
                <a:gd name="T0" fmla="*/ 0 w 87"/>
                <a:gd name="T1" fmla="*/ 43 h 87"/>
                <a:gd name="T2" fmla="*/ 4 w 87"/>
                <a:gd name="T3" fmla="*/ 26 h 87"/>
                <a:gd name="T4" fmla="*/ 13 w 87"/>
                <a:gd name="T5" fmla="*/ 13 h 87"/>
                <a:gd name="T6" fmla="*/ 28 w 87"/>
                <a:gd name="T7" fmla="*/ 3 h 87"/>
                <a:gd name="T8" fmla="*/ 45 w 87"/>
                <a:gd name="T9" fmla="*/ 0 h 87"/>
                <a:gd name="T10" fmla="*/ 60 w 87"/>
                <a:gd name="T11" fmla="*/ 3 h 87"/>
                <a:gd name="T12" fmla="*/ 74 w 87"/>
                <a:gd name="T13" fmla="*/ 13 h 87"/>
                <a:gd name="T14" fmla="*/ 85 w 87"/>
                <a:gd name="T15" fmla="*/ 26 h 87"/>
                <a:gd name="T16" fmla="*/ 87 w 87"/>
                <a:gd name="T17" fmla="*/ 43 h 87"/>
                <a:gd name="T18" fmla="*/ 85 w 87"/>
                <a:gd name="T19" fmla="*/ 60 h 87"/>
                <a:gd name="T20" fmla="*/ 74 w 87"/>
                <a:gd name="T21" fmla="*/ 75 h 87"/>
                <a:gd name="T22" fmla="*/ 60 w 87"/>
                <a:gd name="T23" fmla="*/ 83 h 87"/>
                <a:gd name="T24" fmla="*/ 45 w 87"/>
                <a:gd name="T25" fmla="*/ 87 h 87"/>
                <a:gd name="T26" fmla="*/ 28 w 87"/>
                <a:gd name="T27" fmla="*/ 83 h 87"/>
                <a:gd name="T28" fmla="*/ 13 w 87"/>
                <a:gd name="T29" fmla="*/ 75 h 87"/>
                <a:gd name="T30" fmla="*/ 4 w 87"/>
                <a:gd name="T31" fmla="*/ 60 h 87"/>
                <a:gd name="T32" fmla="*/ 0 w 87"/>
                <a:gd name="T33" fmla="*/ 43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7"/>
                <a:gd name="T52" fmla="*/ 0 h 87"/>
                <a:gd name="T53" fmla="*/ 87 w 87"/>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7" h="87">
                  <a:moveTo>
                    <a:pt x="0" y="43"/>
                  </a:moveTo>
                  <a:lnTo>
                    <a:pt x="4" y="26"/>
                  </a:lnTo>
                  <a:lnTo>
                    <a:pt x="13" y="13"/>
                  </a:lnTo>
                  <a:lnTo>
                    <a:pt x="28" y="3"/>
                  </a:lnTo>
                  <a:lnTo>
                    <a:pt x="45" y="0"/>
                  </a:lnTo>
                  <a:lnTo>
                    <a:pt x="60" y="3"/>
                  </a:lnTo>
                  <a:lnTo>
                    <a:pt x="74" y="13"/>
                  </a:lnTo>
                  <a:lnTo>
                    <a:pt x="85" y="26"/>
                  </a:lnTo>
                  <a:lnTo>
                    <a:pt x="87" y="43"/>
                  </a:lnTo>
                  <a:lnTo>
                    <a:pt x="85" y="60"/>
                  </a:lnTo>
                  <a:lnTo>
                    <a:pt x="74" y="75"/>
                  </a:lnTo>
                  <a:lnTo>
                    <a:pt x="60" y="83"/>
                  </a:lnTo>
                  <a:lnTo>
                    <a:pt x="45" y="87"/>
                  </a:lnTo>
                  <a:lnTo>
                    <a:pt x="28" y="83"/>
                  </a:lnTo>
                  <a:lnTo>
                    <a:pt x="13" y="75"/>
                  </a:lnTo>
                  <a:lnTo>
                    <a:pt x="4" y="60"/>
                  </a:lnTo>
                  <a:lnTo>
                    <a:pt x="0" y="43"/>
                  </a:lnTo>
                  <a:close/>
                </a:path>
              </a:pathLst>
            </a:custGeom>
            <a:solidFill>
              <a:srgbClr val="1A1A1A"/>
            </a:solidFill>
            <a:ln w="3175">
              <a:solidFill>
                <a:srgbClr val="000000"/>
              </a:solidFill>
              <a:round/>
              <a:headEnd/>
              <a:tailEnd/>
            </a:ln>
          </p:spPr>
          <p:txBody>
            <a:bodyPr/>
            <a:lstStyle/>
            <a:p>
              <a:endParaRPr lang="en-US"/>
            </a:p>
          </p:txBody>
        </p:sp>
        <p:sp>
          <p:nvSpPr>
            <p:cNvPr id="76865" name="Freeform 66"/>
            <p:cNvSpPr>
              <a:spLocks noChangeAspect="1"/>
            </p:cNvSpPr>
            <p:nvPr/>
          </p:nvSpPr>
          <p:spPr bwMode="auto">
            <a:xfrm>
              <a:off x="1193" y="2975"/>
              <a:ext cx="87" cy="87"/>
            </a:xfrm>
            <a:custGeom>
              <a:avLst/>
              <a:gdLst>
                <a:gd name="T0" fmla="*/ 0 w 87"/>
                <a:gd name="T1" fmla="*/ 45 h 87"/>
                <a:gd name="T2" fmla="*/ 4 w 87"/>
                <a:gd name="T3" fmla="*/ 28 h 87"/>
                <a:gd name="T4" fmla="*/ 13 w 87"/>
                <a:gd name="T5" fmla="*/ 13 h 87"/>
                <a:gd name="T6" fmla="*/ 28 w 87"/>
                <a:gd name="T7" fmla="*/ 4 h 87"/>
                <a:gd name="T8" fmla="*/ 45 w 87"/>
                <a:gd name="T9" fmla="*/ 0 h 87"/>
                <a:gd name="T10" fmla="*/ 62 w 87"/>
                <a:gd name="T11" fmla="*/ 4 h 87"/>
                <a:gd name="T12" fmla="*/ 75 w 87"/>
                <a:gd name="T13" fmla="*/ 13 h 87"/>
                <a:gd name="T14" fmla="*/ 85 w 87"/>
                <a:gd name="T15" fmla="*/ 28 h 87"/>
                <a:gd name="T16" fmla="*/ 87 w 87"/>
                <a:gd name="T17" fmla="*/ 45 h 87"/>
                <a:gd name="T18" fmla="*/ 85 w 87"/>
                <a:gd name="T19" fmla="*/ 62 h 87"/>
                <a:gd name="T20" fmla="*/ 75 w 87"/>
                <a:gd name="T21" fmla="*/ 74 h 87"/>
                <a:gd name="T22" fmla="*/ 62 w 87"/>
                <a:gd name="T23" fmla="*/ 85 h 87"/>
                <a:gd name="T24" fmla="*/ 45 w 87"/>
                <a:gd name="T25" fmla="*/ 87 h 87"/>
                <a:gd name="T26" fmla="*/ 28 w 87"/>
                <a:gd name="T27" fmla="*/ 85 h 87"/>
                <a:gd name="T28" fmla="*/ 13 w 87"/>
                <a:gd name="T29" fmla="*/ 74 h 87"/>
                <a:gd name="T30" fmla="*/ 4 w 87"/>
                <a:gd name="T31" fmla="*/ 62 h 87"/>
                <a:gd name="T32" fmla="*/ 0 w 87"/>
                <a:gd name="T33" fmla="*/ 45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7"/>
                <a:gd name="T52" fmla="*/ 0 h 87"/>
                <a:gd name="T53" fmla="*/ 87 w 87"/>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7" h="87">
                  <a:moveTo>
                    <a:pt x="0" y="45"/>
                  </a:moveTo>
                  <a:lnTo>
                    <a:pt x="4" y="28"/>
                  </a:lnTo>
                  <a:lnTo>
                    <a:pt x="13" y="13"/>
                  </a:lnTo>
                  <a:lnTo>
                    <a:pt x="28" y="4"/>
                  </a:lnTo>
                  <a:lnTo>
                    <a:pt x="45" y="0"/>
                  </a:lnTo>
                  <a:lnTo>
                    <a:pt x="62" y="4"/>
                  </a:lnTo>
                  <a:lnTo>
                    <a:pt x="75" y="13"/>
                  </a:lnTo>
                  <a:lnTo>
                    <a:pt x="85" y="28"/>
                  </a:lnTo>
                  <a:lnTo>
                    <a:pt x="87" y="45"/>
                  </a:lnTo>
                  <a:lnTo>
                    <a:pt x="85" y="62"/>
                  </a:lnTo>
                  <a:lnTo>
                    <a:pt x="75" y="74"/>
                  </a:lnTo>
                  <a:lnTo>
                    <a:pt x="62" y="85"/>
                  </a:lnTo>
                  <a:lnTo>
                    <a:pt x="45" y="87"/>
                  </a:lnTo>
                  <a:lnTo>
                    <a:pt x="28" y="85"/>
                  </a:lnTo>
                  <a:lnTo>
                    <a:pt x="13" y="74"/>
                  </a:lnTo>
                  <a:lnTo>
                    <a:pt x="4" y="62"/>
                  </a:lnTo>
                  <a:lnTo>
                    <a:pt x="0" y="45"/>
                  </a:lnTo>
                  <a:close/>
                </a:path>
              </a:pathLst>
            </a:custGeom>
            <a:solidFill>
              <a:srgbClr val="1A1A1A"/>
            </a:solidFill>
            <a:ln w="3175">
              <a:solidFill>
                <a:srgbClr val="000000"/>
              </a:solidFill>
              <a:round/>
              <a:headEnd/>
              <a:tailEnd/>
            </a:ln>
          </p:spPr>
          <p:txBody>
            <a:bodyPr/>
            <a:lstStyle/>
            <a:p>
              <a:endParaRPr lang="en-US"/>
            </a:p>
          </p:txBody>
        </p:sp>
        <p:sp>
          <p:nvSpPr>
            <p:cNvPr id="76866" name="Freeform 67"/>
            <p:cNvSpPr>
              <a:spLocks noChangeAspect="1"/>
            </p:cNvSpPr>
            <p:nvPr/>
          </p:nvSpPr>
          <p:spPr bwMode="auto">
            <a:xfrm>
              <a:off x="383" y="1993"/>
              <a:ext cx="87" cy="87"/>
            </a:xfrm>
            <a:custGeom>
              <a:avLst/>
              <a:gdLst>
                <a:gd name="T0" fmla="*/ 0 w 87"/>
                <a:gd name="T1" fmla="*/ 45 h 87"/>
                <a:gd name="T2" fmla="*/ 4 w 87"/>
                <a:gd name="T3" fmla="*/ 28 h 87"/>
                <a:gd name="T4" fmla="*/ 13 w 87"/>
                <a:gd name="T5" fmla="*/ 13 h 87"/>
                <a:gd name="T6" fmla="*/ 28 w 87"/>
                <a:gd name="T7" fmla="*/ 4 h 87"/>
                <a:gd name="T8" fmla="*/ 45 w 87"/>
                <a:gd name="T9" fmla="*/ 0 h 87"/>
                <a:gd name="T10" fmla="*/ 62 w 87"/>
                <a:gd name="T11" fmla="*/ 4 h 87"/>
                <a:gd name="T12" fmla="*/ 74 w 87"/>
                <a:gd name="T13" fmla="*/ 13 h 87"/>
                <a:gd name="T14" fmla="*/ 85 w 87"/>
                <a:gd name="T15" fmla="*/ 28 h 87"/>
                <a:gd name="T16" fmla="*/ 87 w 87"/>
                <a:gd name="T17" fmla="*/ 45 h 87"/>
                <a:gd name="T18" fmla="*/ 85 w 87"/>
                <a:gd name="T19" fmla="*/ 62 h 87"/>
                <a:gd name="T20" fmla="*/ 74 w 87"/>
                <a:gd name="T21" fmla="*/ 74 h 87"/>
                <a:gd name="T22" fmla="*/ 62 w 87"/>
                <a:gd name="T23" fmla="*/ 85 h 87"/>
                <a:gd name="T24" fmla="*/ 45 w 87"/>
                <a:gd name="T25" fmla="*/ 87 h 87"/>
                <a:gd name="T26" fmla="*/ 28 w 87"/>
                <a:gd name="T27" fmla="*/ 85 h 87"/>
                <a:gd name="T28" fmla="*/ 13 w 87"/>
                <a:gd name="T29" fmla="*/ 74 h 87"/>
                <a:gd name="T30" fmla="*/ 4 w 87"/>
                <a:gd name="T31" fmla="*/ 62 h 87"/>
                <a:gd name="T32" fmla="*/ 0 w 87"/>
                <a:gd name="T33" fmla="*/ 45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7"/>
                <a:gd name="T52" fmla="*/ 0 h 87"/>
                <a:gd name="T53" fmla="*/ 87 w 87"/>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7" h="87">
                  <a:moveTo>
                    <a:pt x="0" y="45"/>
                  </a:moveTo>
                  <a:lnTo>
                    <a:pt x="4" y="28"/>
                  </a:lnTo>
                  <a:lnTo>
                    <a:pt x="13" y="13"/>
                  </a:lnTo>
                  <a:lnTo>
                    <a:pt x="28" y="4"/>
                  </a:lnTo>
                  <a:lnTo>
                    <a:pt x="45" y="0"/>
                  </a:lnTo>
                  <a:lnTo>
                    <a:pt x="62" y="4"/>
                  </a:lnTo>
                  <a:lnTo>
                    <a:pt x="74" y="13"/>
                  </a:lnTo>
                  <a:lnTo>
                    <a:pt x="85" y="28"/>
                  </a:lnTo>
                  <a:lnTo>
                    <a:pt x="87" y="45"/>
                  </a:lnTo>
                  <a:lnTo>
                    <a:pt x="85" y="62"/>
                  </a:lnTo>
                  <a:lnTo>
                    <a:pt x="74" y="74"/>
                  </a:lnTo>
                  <a:lnTo>
                    <a:pt x="62" y="85"/>
                  </a:lnTo>
                  <a:lnTo>
                    <a:pt x="45" y="87"/>
                  </a:lnTo>
                  <a:lnTo>
                    <a:pt x="28" y="85"/>
                  </a:lnTo>
                  <a:lnTo>
                    <a:pt x="13" y="74"/>
                  </a:lnTo>
                  <a:lnTo>
                    <a:pt x="4" y="62"/>
                  </a:lnTo>
                  <a:lnTo>
                    <a:pt x="0" y="45"/>
                  </a:lnTo>
                  <a:close/>
                </a:path>
              </a:pathLst>
            </a:custGeom>
            <a:solidFill>
              <a:srgbClr val="1A1A1A"/>
            </a:solidFill>
            <a:ln w="3175">
              <a:solidFill>
                <a:srgbClr val="000000"/>
              </a:solidFill>
              <a:round/>
              <a:headEnd/>
              <a:tailEnd/>
            </a:ln>
          </p:spPr>
          <p:txBody>
            <a:bodyPr/>
            <a:lstStyle/>
            <a:p>
              <a:endParaRPr lang="en-US"/>
            </a:p>
          </p:txBody>
        </p:sp>
        <p:sp>
          <p:nvSpPr>
            <p:cNvPr id="76867" name="Freeform 68"/>
            <p:cNvSpPr>
              <a:spLocks noChangeAspect="1"/>
            </p:cNvSpPr>
            <p:nvPr/>
          </p:nvSpPr>
          <p:spPr bwMode="auto">
            <a:xfrm>
              <a:off x="1544" y="2419"/>
              <a:ext cx="87" cy="87"/>
            </a:xfrm>
            <a:custGeom>
              <a:avLst/>
              <a:gdLst>
                <a:gd name="T0" fmla="*/ 0 w 87"/>
                <a:gd name="T1" fmla="*/ 45 h 87"/>
                <a:gd name="T2" fmla="*/ 4 w 87"/>
                <a:gd name="T3" fmla="*/ 28 h 87"/>
                <a:gd name="T4" fmla="*/ 13 w 87"/>
                <a:gd name="T5" fmla="*/ 13 h 87"/>
                <a:gd name="T6" fmla="*/ 28 w 87"/>
                <a:gd name="T7" fmla="*/ 5 h 87"/>
                <a:gd name="T8" fmla="*/ 42 w 87"/>
                <a:gd name="T9" fmla="*/ 0 h 87"/>
                <a:gd name="T10" fmla="*/ 59 w 87"/>
                <a:gd name="T11" fmla="*/ 5 h 87"/>
                <a:gd name="T12" fmla="*/ 74 w 87"/>
                <a:gd name="T13" fmla="*/ 13 h 87"/>
                <a:gd name="T14" fmla="*/ 83 w 87"/>
                <a:gd name="T15" fmla="*/ 28 h 87"/>
                <a:gd name="T16" fmla="*/ 87 w 87"/>
                <a:gd name="T17" fmla="*/ 45 h 87"/>
                <a:gd name="T18" fmla="*/ 83 w 87"/>
                <a:gd name="T19" fmla="*/ 62 h 87"/>
                <a:gd name="T20" fmla="*/ 74 w 87"/>
                <a:gd name="T21" fmla="*/ 75 h 87"/>
                <a:gd name="T22" fmla="*/ 59 w 87"/>
                <a:gd name="T23" fmla="*/ 85 h 87"/>
                <a:gd name="T24" fmla="*/ 42 w 87"/>
                <a:gd name="T25" fmla="*/ 87 h 87"/>
                <a:gd name="T26" fmla="*/ 28 w 87"/>
                <a:gd name="T27" fmla="*/ 85 h 87"/>
                <a:gd name="T28" fmla="*/ 13 w 87"/>
                <a:gd name="T29" fmla="*/ 75 h 87"/>
                <a:gd name="T30" fmla="*/ 4 w 87"/>
                <a:gd name="T31" fmla="*/ 62 h 87"/>
                <a:gd name="T32" fmla="*/ 0 w 87"/>
                <a:gd name="T33" fmla="*/ 45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7"/>
                <a:gd name="T52" fmla="*/ 0 h 87"/>
                <a:gd name="T53" fmla="*/ 87 w 87"/>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7" h="87">
                  <a:moveTo>
                    <a:pt x="0" y="45"/>
                  </a:moveTo>
                  <a:lnTo>
                    <a:pt x="4" y="28"/>
                  </a:lnTo>
                  <a:lnTo>
                    <a:pt x="13" y="13"/>
                  </a:lnTo>
                  <a:lnTo>
                    <a:pt x="28" y="5"/>
                  </a:lnTo>
                  <a:lnTo>
                    <a:pt x="42" y="0"/>
                  </a:lnTo>
                  <a:lnTo>
                    <a:pt x="59" y="5"/>
                  </a:lnTo>
                  <a:lnTo>
                    <a:pt x="74" y="13"/>
                  </a:lnTo>
                  <a:lnTo>
                    <a:pt x="83" y="28"/>
                  </a:lnTo>
                  <a:lnTo>
                    <a:pt x="87" y="45"/>
                  </a:lnTo>
                  <a:lnTo>
                    <a:pt x="83" y="62"/>
                  </a:lnTo>
                  <a:lnTo>
                    <a:pt x="74" y="75"/>
                  </a:lnTo>
                  <a:lnTo>
                    <a:pt x="59" y="85"/>
                  </a:lnTo>
                  <a:lnTo>
                    <a:pt x="42" y="87"/>
                  </a:lnTo>
                  <a:lnTo>
                    <a:pt x="28" y="85"/>
                  </a:lnTo>
                  <a:lnTo>
                    <a:pt x="13" y="75"/>
                  </a:lnTo>
                  <a:lnTo>
                    <a:pt x="4" y="62"/>
                  </a:lnTo>
                  <a:lnTo>
                    <a:pt x="0" y="45"/>
                  </a:lnTo>
                  <a:close/>
                </a:path>
              </a:pathLst>
            </a:custGeom>
            <a:solidFill>
              <a:srgbClr val="1A1A1A"/>
            </a:solidFill>
            <a:ln w="3175">
              <a:solidFill>
                <a:srgbClr val="000000"/>
              </a:solidFill>
              <a:round/>
              <a:headEnd/>
              <a:tailEnd/>
            </a:ln>
          </p:spPr>
          <p:txBody>
            <a:bodyPr/>
            <a:lstStyle/>
            <a:p>
              <a:endParaRPr lang="en-US"/>
            </a:p>
          </p:txBody>
        </p:sp>
        <p:sp>
          <p:nvSpPr>
            <p:cNvPr id="76868" name="Freeform 69"/>
            <p:cNvSpPr>
              <a:spLocks noChangeAspect="1"/>
            </p:cNvSpPr>
            <p:nvPr/>
          </p:nvSpPr>
          <p:spPr bwMode="auto">
            <a:xfrm>
              <a:off x="2018" y="2479"/>
              <a:ext cx="87" cy="87"/>
            </a:xfrm>
            <a:custGeom>
              <a:avLst/>
              <a:gdLst>
                <a:gd name="T0" fmla="*/ 0 w 87"/>
                <a:gd name="T1" fmla="*/ 42 h 87"/>
                <a:gd name="T2" fmla="*/ 4 w 87"/>
                <a:gd name="T3" fmla="*/ 25 h 87"/>
                <a:gd name="T4" fmla="*/ 13 w 87"/>
                <a:gd name="T5" fmla="*/ 13 h 87"/>
                <a:gd name="T6" fmla="*/ 28 w 87"/>
                <a:gd name="T7" fmla="*/ 2 h 87"/>
                <a:gd name="T8" fmla="*/ 45 w 87"/>
                <a:gd name="T9" fmla="*/ 0 h 87"/>
                <a:gd name="T10" fmla="*/ 62 w 87"/>
                <a:gd name="T11" fmla="*/ 2 h 87"/>
                <a:gd name="T12" fmla="*/ 74 w 87"/>
                <a:gd name="T13" fmla="*/ 13 h 87"/>
                <a:gd name="T14" fmla="*/ 85 w 87"/>
                <a:gd name="T15" fmla="*/ 25 h 87"/>
                <a:gd name="T16" fmla="*/ 87 w 87"/>
                <a:gd name="T17" fmla="*/ 42 h 87"/>
                <a:gd name="T18" fmla="*/ 85 w 87"/>
                <a:gd name="T19" fmla="*/ 59 h 87"/>
                <a:gd name="T20" fmla="*/ 74 w 87"/>
                <a:gd name="T21" fmla="*/ 74 h 87"/>
                <a:gd name="T22" fmla="*/ 62 w 87"/>
                <a:gd name="T23" fmla="*/ 83 h 87"/>
                <a:gd name="T24" fmla="*/ 45 w 87"/>
                <a:gd name="T25" fmla="*/ 87 h 87"/>
                <a:gd name="T26" fmla="*/ 28 w 87"/>
                <a:gd name="T27" fmla="*/ 83 h 87"/>
                <a:gd name="T28" fmla="*/ 13 w 87"/>
                <a:gd name="T29" fmla="*/ 74 h 87"/>
                <a:gd name="T30" fmla="*/ 4 w 87"/>
                <a:gd name="T31" fmla="*/ 59 h 87"/>
                <a:gd name="T32" fmla="*/ 0 w 87"/>
                <a:gd name="T33" fmla="*/ 42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7"/>
                <a:gd name="T52" fmla="*/ 0 h 87"/>
                <a:gd name="T53" fmla="*/ 87 w 87"/>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7" h="87">
                  <a:moveTo>
                    <a:pt x="0" y="42"/>
                  </a:moveTo>
                  <a:lnTo>
                    <a:pt x="4" y="25"/>
                  </a:lnTo>
                  <a:lnTo>
                    <a:pt x="13" y="13"/>
                  </a:lnTo>
                  <a:lnTo>
                    <a:pt x="28" y="2"/>
                  </a:lnTo>
                  <a:lnTo>
                    <a:pt x="45" y="0"/>
                  </a:lnTo>
                  <a:lnTo>
                    <a:pt x="62" y="2"/>
                  </a:lnTo>
                  <a:lnTo>
                    <a:pt x="74" y="13"/>
                  </a:lnTo>
                  <a:lnTo>
                    <a:pt x="85" y="25"/>
                  </a:lnTo>
                  <a:lnTo>
                    <a:pt x="87" y="42"/>
                  </a:lnTo>
                  <a:lnTo>
                    <a:pt x="85" y="59"/>
                  </a:lnTo>
                  <a:lnTo>
                    <a:pt x="74" y="74"/>
                  </a:lnTo>
                  <a:lnTo>
                    <a:pt x="62" y="83"/>
                  </a:lnTo>
                  <a:lnTo>
                    <a:pt x="45" y="87"/>
                  </a:lnTo>
                  <a:lnTo>
                    <a:pt x="28" y="83"/>
                  </a:lnTo>
                  <a:lnTo>
                    <a:pt x="13" y="74"/>
                  </a:lnTo>
                  <a:lnTo>
                    <a:pt x="4" y="59"/>
                  </a:lnTo>
                  <a:lnTo>
                    <a:pt x="0" y="42"/>
                  </a:lnTo>
                  <a:close/>
                </a:path>
              </a:pathLst>
            </a:custGeom>
            <a:solidFill>
              <a:srgbClr val="1A1A1A"/>
            </a:solidFill>
            <a:ln w="3175">
              <a:solidFill>
                <a:srgbClr val="000000"/>
              </a:solidFill>
              <a:round/>
              <a:headEnd/>
              <a:tailEnd/>
            </a:ln>
          </p:spPr>
          <p:txBody>
            <a:bodyPr/>
            <a:lstStyle/>
            <a:p>
              <a:endParaRPr lang="en-US"/>
            </a:p>
          </p:txBody>
        </p:sp>
        <p:sp>
          <p:nvSpPr>
            <p:cNvPr id="76869" name="Rectangle 70"/>
            <p:cNvSpPr>
              <a:spLocks noChangeAspect="1" noChangeArrowheads="1"/>
            </p:cNvSpPr>
            <p:nvPr/>
          </p:nvSpPr>
          <p:spPr bwMode="auto">
            <a:xfrm>
              <a:off x="1890" y="1437"/>
              <a:ext cx="97" cy="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r>
                <a:rPr lang="en-US" altLang="en-US" sz="1600">
                  <a:solidFill>
                    <a:srgbClr val="000000"/>
                  </a:solidFill>
                  <a:latin typeface="Times New Roman" pitchFamily="18" charset="0"/>
                </a:rPr>
                <a:t>1</a:t>
              </a:r>
              <a:endParaRPr lang="en-US" altLang="en-US" sz="1600"/>
            </a:p>
          </p:txBody>
        </p:sp>
        <p:sp>
          <p:nvSpPr>
            <p:cNvPr id="76870" name="Rectangle 71"/>
            <p:cNvSpPr>
              <a:spLocks noChangeAspect="1" noChangeArrowheads="1"/>
            </p:cNvSpPr>
            <p:nvPr/>
          </p:nvSpPr>
          <p:spPr bwMode="auto">
            <a:xfrm>
              <a:off x="1089" y="2061"/>
              <a:ext cx="98" cy="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r>
                <a:rPr lang="en-US" altLang="en-US" sz="1600">
                  <a:solidFill>
                    <a:srgbClr val="000000"/>
                  </a:solidFill>
                  <a:latin typeface="Times New Roman" pitchFamily="18" charset="0"/>
                </a:rPr>
                <a:t>2</a:t>
              </a:r>
              <a:endParaRPr lang="en-US" altLang="en-US" sz="1600"/>
            </a:p>
          </p:txBody>
        </p:sp>
        <p:sp>
          <p:nvSpPr>
            <p:cNvPr id="76871" name="Rectangle 72"/>
            <p:cNvSpPr>
              <a:spLocks noChangeAspect="1" noChangeArrowheads="1"/>
            </p:cNvSpPr>
            <p:nvPr/>
          </p:nvSpPr>
          <p:spPr bwMode="auto">
            <a:xfrm>
              <a:off x="1699" y="2374"/>
              <a:ext cx="98" cy="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r>
                <a:rPr lang="en-US" altLang="en-US" sz="1600">
                  <a:solidFill>
                    <a:srgbClr val="000000"/>
                  </a:solidFill>
                  <a:latin typeface="Times New Roman" pitchFamily="18" charset="0"/>
                </a:rPr>
                <a:t>3</a:t>
              </a:r>
              <a:endParaRPr lang="en-US" altLang="en-US" sz="1600"/>
            </a:p>
          </p:txBody>
        </p:sp>
        <p:sp>
          <p:nvSpPr>
            <p:cNvPr id="76872" name="Rectangle 73"/>
            <p:cNvSpPr>
              <a:spLocks noChangeAspect="1" noChangeArrowheads="1"/>
            </p:cNvSpPr>
            <p:nvPr/>
          </p:nvSpPr>
          <p:spPr bwMode="auto">
            <a:xfrm>
              <a:off x="1319" y="2929"/>
              <a:ext cx="98" cy="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r>
                <a:rPr lang="en-US" altLang="en-US" sz="1600">
                  <a:solidFill>
                    <a:srgbClr val="000000"/>
                  </a:solidFill>
                  <a:latin typeface="Times New Roman" pitchFamily="18" charset="0"/>
                </a:rPr>
                <a:t>4</a:t>
              </a:r>
              <a:endParaRPr lang="en-US" altLang="en-US" sz="1600"/>
            </a:p>
          </p:txBody>
        </p:sp>
        <p:sp>
          <p:nvSpPr>
            <p:cNvPr id="76873" name="Rectangle 74"/>
            <p:cNvSpPr>
              <a:spLocks noChangeAspect="1" noChangeArrowheads="1"/>
            </p:cNvSpPr>
            <p:nvPr/>
          </p:nvSpPr>
          <p:spPr bwMode="auto">
            <a:xfrm>
              <a:off x="517" y="1940"/>
              <a:ext cx="98" cy="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r>
                <a:rPr lang="en-US" altLang="en-US" sz="1600">
                  <a:solidFill>
                    <a:srgbClr val="000000"/>
                  </a:solidFill>
                  <a:latin typeface="Times New Roman" pitchFamily="18" charset="0"/>
                </a:rPr>
                <a:t>5</a:t>
              </a:r>
              <a:endParaRPr lang="en-US" altLang="en-US" sz="1600"/>
            </a:p>
          </p:txBody>
        </p:sp>
        <p:sp>
          <p:nvSpPr>
            <p:cNvPr id="76874" name="Rectangle 75"/>
            <p:cNvSpPr>
              <a:spLocks noChangeAspect="1" noChangeArrowheads="1"/>
            </p:cNvSpPr>
            <p:nvPr/>
          </p:nvSpPr>
          <p:spPr bwMode="auto">
            <a:xfrm>
              <a:off x="2187" y="2429"/>
              <a:ext cx="98" cy="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r>
                <a:rPr lang="en-US" altLang="en-US" sz="1600">
                  <a:solidFill>
                    <a:srgbClr val="000000"/>
                  </a:solidFill>
                  <a:latin typeface="Times New Roman" pitchFamily="18" charset="0"/>
                </a:rPr>
                <a:t>6</a:t>
              </a:r>
              <a:endParaRPr lang="en-US" altLang="en-US" sz="1600"/>
            </a:p>
          </p:txBody>
        </p:sp>
      </p:grpSp>
      <p:grpSp>
        <p:nvGrpSpPr>
          <p:cNvPr id="15" name="Group 76"/>
          <p:cNvGrpSpPr>
            <a:grpSpLocks noChangeAspect="1"/>
          </p:cNvGrpSpPr>
          <p:nvPr/>
        </p:nvGrpSpPr>
        <p:grpSpPr bwMode="auto">
          <a:xfrm>
            <a:off x="7285038" y="2360613"/>
            <a:ext cx="919162" cy="617537"/>
            <a:chOff x="1465" y="2309"/>
            <a:chExt cx="883" cy="594"/>
          </a:xfrm>
        </p:grpSpPr>
        <p:sp>
          <p:nvSpPr>
            <p:cNvPr id="76861" name="Freeform 77"/>
            <p:cNvSpPr>
              <a:spLocks noChangeAspect="1"/>
            </p:cNvSpPr>
            <p:nvPr/>
          </p:nvSpPr>
          <p:spPr bwMode="auto">
            <a:xfrm>
              <a:off x="1465" y="2309"/>
              <a:ext cx="883" cy="369"/>
            </a:xfrm>
            <a:custGeom>
              <a:avLst/>
              <a:gdLst>
                <a:gd name="T0" fmla="*/ 442 w 883"/>
                <a:gd name="T1" fmla="*/ 0 h 369"/>
                <a:gd name="T2" fmla="*/ 502 w 883"/>
                <a:gd name="T3" fmla="*/ 2 h 369"/>
                <a:gd name="T4" fmla="*/ 562 w 883"/>
                <a:gd name="T5" fmla="*/ 7 h 369"/>
                <a:gd name="T6" fmla="*/ 619 w 883"/>
                <a:gd name="T7" fmla="*/ 15 h 369"/>
                <a:gd name="T8" fmla="*/ 672 w 883"/>
                <a:gd name="T9" fmla="*/ 28 h 369"/>
                <a:gd name="T10" fmla="*/ 721 w 883"/>
                <a:gd name="T11" fmla="*/ 43 h 369"/>
                <a:gd name="T12" fmla="*/ 766 w 883"/>
                <a:gd name="T13" fmla="*/ 60 h 369"/>
                <a:gd name="T14" fmla="*/ 804 w 883"/>
                <a:gd name="T15" fmla="*/ 79 h 369"/>
                <a:gd name="T16" fmla="*/ 836 w 883"/>
                <a:gd name="T17" fmla="*/ 100 h 369"/>
                <a:gd name="T18" fmla="*/ 859 w 883"/>
                <a:gd name="T19" fmla="*/ 123 h 369"/>
                <a:gd name="T20" fmla="*/ 876 w 883"/>
                <a:gd name="T21" fmla="*/ 147 h 369"/>
                <a:gd name="T22" fmla="*/ 883 w 883"/>
                <a:gd name="T23" fmla="*/ 172 h 369"/>
                <a:gd name="T24" fmla="*/ 883 w 883"/>
                <a:gd name="T25" fmla="*/ 197 h 369"/>
                <a:gd name="T26" fmla="*/ 876 w 883"/>
                <a:gd name="T27" fmla="*/ 223 h 369"/>
                <a:gd name="T28" fmla="*/ 859 w 883"/>
                <a:gd name="T29" fmla="*/ 246 h 369"/>
                <a:gd name="T30" fmla="*/ 836 w 883"/>
                <a:gd name="T31" fmla="*/ 270 h 369"/>
                <a:gd name="T32" fmla="*/ 804 w 883"/>
                <a:gd name="T33" fmla="*/ 291 h 369"/>
                <a:gd name="T34" fmla="*/ 766 w 883"/>
                <a:gd name="T35" fmla="*/ 310 h 369"/>
                <a:gd name="T36" fmla="*/ 721 w 883"/>
                <a:gd name="T37" fmla="*/ 327 h 369"/>
                <a:gd name="T38" fmla="*/ 672 w 883"/>
                <a:gd name="T39" fmla="*/ 342 h 369"/>
                <a:gd name="T40" fmla="*/ 619 w 883"/>
                <a:gd name="T41" fmla="*/ 354 h 369"/>
                <a:gd name="T42" fmla="*/ 562 w 883"/>
                <a:gd name="T43" fmla="*/ 363 h 369"/>
                <a:gd name="T44" fmla="*/ 502 w 883"/>
                <a:gd name="T45" fmla="*/ 367 h 369"/>
                <a:gd name="T46" fmla="*/ 442 w 883"/>
                <a:gd name="T47" fmla="*/ 369 h 369"/>
                <a:gd name="T48" fmla="*/ 381 w 883"/>
                <a:gd name="T49" fmla="*/ 367 h 369"/>
                <a:gd name="T50" fmla="*/ 323 w 883"/>
                <a:gd name="T51" fmla="*/ 363 h 369"/>
                <a:gd name="T52" fmla="*/ 266 w 883"/>
                <a:gd name="T53" fmla="*/ 354 h 369"/>
                <a:gd name="T54" fmla="*/ 213 w 883"/>
                <a:gd name="T55" fmla="*/ 342 h 369"/>
                <a:gd name="T56" fmla="*/ 162 w 883"/>
                <a:gd name="T57" fmla="*/ 327 h 369"/>
                <a:gd name="T58" fmla="*/ 119 w 883"/>
                <a:gd name="T59" fmla="*/ 310 h 369"/>
                <a:gd name="T60" fmla="*/ 81 w 883"/>
                <a:gd name="T61" fmla="*/ 291 h 369"/>
                <a:gd name="T62" fmla="*/ 49 w 883"/>
                <a:gd name="T63" fmla="*/ 270 h 369"/>
                <a:gd name="T64" fmla="*/ 26 w 883"/>
                <a:gd name="T65" fmla="*/ 246 h 369"/>
                <a:gd name="T66" fmla="*/ 9 w 883"/>
                <a:gd name="T67" fmla="*/ 223 h 369"/>
                <a:gd name="T68" fmla="*/ 0 w 883"/>
                <a:gd name="T69" fmla="*/ 197 h 369"/>
                <a:gd name="T70" fmla="*/ 0 w 883"/>
                <a:gd name="T71" fmla="*/ 172 h 369"/>
                <a:gd name="T72" fmla="*/ 9 w 883"/>
                <a:gd name="T73" fmla="*/ 147 h 369"/>
                <a:gd name="T74" fmla="*/ 26 w 883"/>
                <a:gd name="T75" fmla="*/ 123 h 369"/>
                <a:gd name="T76" fmla="*/ 49 w 883"/>
                <a:gd name="T77" fmla="*/ 100 h 369"/>
                <a:gd name="T78" fmla="*/ 81 w 883"/>
                <a:gd name="T79" fmla="*/ 79 h 369"/>
                <a:gd name="T80" fmla="*/ 119 w 883"/>
                <a:gd name="T81" fmla="*/ 60 h 369"/>
                <a:gd name="T82" fmla="*/ 162 w 883"/>
                <a:gd name="T83" fmla="*/ 43 h 369"/>
                <a:gd name="T84" fmla="*/ 213 w 883"/>
                <a:gd name="T85" fmla="*/ 28 h 369"/>
                <a:gd name="T86" fmla="*/ 266 w 883"/>
                <a:gd name="T87" fmla="*/ 15 h 369"/>
                <a:gd name="T88" fmla="*/ 323 w 883"/>
                <a:gd name="T89" fmla="*/ 7 h 369"/>
                <a:gd name="T90" fmla="*/ 381 w 883"/>
                <a:gd name="T91" fmla="*/ 2 h 369"/>
                <a:gd name="T92" fmla="*/ 442 w 883"/>
                <a:gd name="T93" fmla="*/ 0 h 369"/>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883"/>
                <a:gd name="T142" fmla="*/ 0 h 369"/>
                <a:gd name="T143" fmla="*/ 883 w 883"/>
                <a:gd name="T144" fmla="*/ 369 h 369"/>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883" h="369">
                  <a:moveTo>
                    <a:pt x="442" y="0"/>
                  </a:moveTo>
                  <a:lnTo>
                    <a:pt x="502" y="2"/>
                  </a:lnTo>
                  <a:lnTo>
                    <a:pt x="562" y="7"/>
                  </a:lnTo>
                  <a:lnTo>
                    <a:pt x="619" y="15"/>
                  </a:lnTo>
                  <a:lnTo>
                    <a:pt x="672" y="28"/>
                  </a:lnTo>
                  <a:lnTo>
                    <a:pt x="721" y="43"/>
                  </a:lnTo>
                  <a:lnTo>
                    <a:pt x="766" y="60"/>
                  </a:lnTo>
                  <a:lnTo>
                    <a:pt x="804" y="79"/>
                  </a:lnTo>
                  <a:lnTo>
                    <a:pt x="836" y="100"/>
                  </a:lnTo>
                  <a:lnTo>
                    <a:pt x="859" y="123"/>
                  </a:lnTo>
                  <a:lnTo>
                    <a:pt x="876" y="147"/>
                  </a:lnTo>
                  <a:lnTo>
                    <a:pt x="883" y="172"/>
                  </a:lnTo>
                  <a:lnTo>
                    <a:pt x="883" y="197"/>
                  </a:lnTo>
                  <a:lnTo>
                    <a:pt x="876" y="223"/>
                  </a:lnTo>
                  <a:lnTo>
                    <a:pt x="859" y="246"/>
                  </a:lnTo>
                  <a:lnTo>
                    <a:pt x="836" y="270"/>
                  </a:lnTo>
                  <a:lnTo>
                    <a:pt x="804" y="291"/>
                  </a:lnTo>
                  <a:lnTo>
                    <a:pt x="766" y="310"/>
                  </a:lnTo>
                  <a:lnTo>
                    <a:pt x="721" y="327"/>
                  </a:lnTo>
                  <a:lnTo>
                    <a:pt x="672" y="342"/>
                  </a:lnTo>
                  <a:lnTo>
                    <a:pt x="619" y="354"/>
                  </a:lnTo>
                  <a:lnTo>
                    <a:pt x="562" y="363"/>
                  </a:lnTo>
                  <a:lnTo>
                    <a:pt x="502" y="367"/>
                  </a:lnTo>
                  <a:lnTo>
                    <a:pt x="442" y="369"/>
                  </a:lnTo>
                  <a:lnTo>
                    <a:pt x="381" y="367"/>
                  </a:lnTo>
                  <a:lnTo>
                    <a:pt x="323" y="363"/>
                  </a:lnTo>
                  <a:lnTo>
                    <a:pt x="266" y="354"/>
                  </a:lnTo>
                  <a:lnTo>
                    <a:pt x="213" y="342"/>
                  </a:lnTo>
                  <a:lnTo>
                    <a:pt x="162" y="327"/>
                  </a:lnTo>
                  <a:lnTo>
                    <a:pt x="119" y="310"/>
                  </a:lnTo>
                  <a:lnTo>
                    <a:pt x="81" y="291"/>
                  </a:lnTo>
                  <a:lnTo>
                    <a:pt x="49" y="270"/>
                  </a:lnTo>
                  <a:lnTo>
                    <a:pt x="26" y="246"/>
                  </a:lnTo>
                  <a:lnTo>
                    <a:pt x="9" y="223"/>
                  </a:lnTo>
                  <a:lnTo>
                    <a:pt x="0" y="197"/>
                  </a:lnTo>
                  <a:lnTo>
                    <a:pt x="0" y="172"/>
                  </a:lnTo>
                  <a:lnTo>
                    <a:pt x="9" y="147"/>
                  </a:lnTo>
                  <a:lnTo>
                    <a:pt x="26" y="123"/>
                  </a:lnTo>
                  <a:lnTo>
                    <a:pt x="49" y="100"/>
                  </a:lnTo>
                  <a:lnTo>
                    <a:pt x="81" y="79"/>
                  </a:lnTo>
                  <a:lnTo>
                    <a:pt x="119" y="60"/>
                  </a:lnTo>
                  <a:lnTo>
                    <a:pt x="162" y="43"/>
                  </a:lnTo>
                  <a:lnTo>
                    <a:pt x="213" y="28"/>
                  </a:lnTo>
                  <a:lnTo>
                    <a:pt x="266" y="15"/>
                  </a:lnTo>
                  <a:lnTo>
                    <a:pt x="323" y="7"/>
                  </a:lnTo>
                  <a:lnTo>
                    <a:pt x="381" y="2"/>
                  </a:lnTo>
                  <a:lnTo>
                    <a:pt x="442" y="0"/>
                  </a:lnTo>
                </a:path>
              </a:pathLst>
            </a:custGeom>
            <a:noFill/>
            <a:ln w="31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76862" name="Rectangle 78"/>
            <p:cNvSpPr>
              <a:spLocks noChangeAspect="1" noChangeArrowheads="1"/>
            </p:cNvSpPr>
            <p:nvPr/>
          </p:nvSpPr>
          <p:spPr bwMode="auto">
            <a:xfrm>
              <a:off x="1831" y="2668"/>
              <a:ext cx="108" cy="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r>
                <a:rPr lang="en-US" altLang="en-US" sz="1600">
                  <a:solidFill>
                    <a:srgbClr val="FF0000"/>
                  </a:solidFill>
                </a:rPr>
                <a:t>1</a:t>
              </a:r>
              <a:endParaRPr lang="en-US" altLang="en-US" sz="1600"/>
            </a:p>
          </p:txBody>
        </p:sp>
      </p:grpSp>
      <p:grpSp>
        <p:nvGrpSpPr>
          <p:cNvPr id="16" name="Group 79"/>
          <p:cNvGrpSpPr>
            <a:grpSpLocks noChangeAspect="1"/>
          </p:cNvGrpSpPr>
          <p:nvPr/>
        </p:nvGrpSpPr>
        <p:grpSpPr bwMode="auto">
          <a:xfrm>
            <a:off x="6100763" y="1730375"/>
            <a:ext cx="1036637" cy="584200"/>
            <a:chOff x="328" y="1704"/>
            <a:chExt cx="995" cy="561"/>
          </a:xfrm>
        </p:grpSpPr>
        <p:sp>
          <p:nvSpPr>
            <p:cNvPr id="76859" name="Freeform 80"/>
            <p:cNvSpPr>
              <a:spLocks noChangeAspect="1"/>
            </p:cNvSpPr>
            <p:nvPr/>
          </p:nvSpPr>
          <p:spPr bwMode="auto">
            <a:xfrm>
              <a:off x="328" y="1881"/>
              <a:ext cx="995" cy="384"/>
            </a:xfrm>
            <a:custGeom>
              <a:avLst/>
              <a:gdLst>
                <a:gd name="T0" fmla="*/ 514 w 995"/>
                <a:gd name="T1" fmla="*/ 4 h 384"/>
                <a:gd name="T2" fmla="*/ 576 w 995"/>
                <a:gd name="T3" fmla="*/ 10 h 384"/>
                <a:gd name="T4" fmla="*/ 638 w 995"/>
                <a:gd name="T5" fmla="*/ 21 h 384"/>
                <a:gd name="T6" fmla="*/ 695 w 995"/>
                <a:gd name="T7" fmla="*/ 34 h 384"/>
                <a:gd name="T8" fmla="*/ 752 w 995"/>
                <a:gd name="T9" fmla="*/ 49 h 384"/>
                <a:gd name="T10" fmla="*/ 803 w 995"/>
                <a:gd name="T11" fmla="*/ 66 h 384"/>
                <a:gd name="T12" fmla="*/ 850 w 995"/>
                <a:gd name="T13" fmla="*/ 85 h 384"/>
                <a:gd name="T14" fmla="*/ 891 w 995"/>
                <a:gd name="T15" fmla="*/ 106 h 384"/>
                <a:gd name="T16" fmla="*/ 927 w 995"/>
                <a:gd name="T17" fmla="*/ 127 h 384"/>
                <a:gd name="T18" fmla="*/ 954 w 995"/>
                <a:gd name="T19" fmla="*/ 150 h 384"/>
                <a:gd name="T20" fmla="*/ 976 w 995"/>
                <a:gd name="T21" fmla="*/ 176 h 384"/>
                <a:gd name="T22" fmla="*/ 988 w 995"/>
                <a:gd name="T23" fmla="*/ 199 h 384"/>
                <a:gd name="T24" fmla="*/ 995 w 995"/>
                <a:gd name="T25" fmla="*/ 222 h 384"/>
                <a:gd name="T26" fmla="*/ 993 w 995"/>
                <a:gd name="T27" fmla="*/ 248 h 384"/>
                <a:gd name="T28" fmla="*/ 982 w 995"/>
                <a:gd name="T29" fmla="*/ 269 h 384"/>
                <a:gd name="T30" fmla="*/ 965 w 995"/>
                <a:gd name="T31" fmla="*/ 290 h 384"/>
                <a:gd name="T32" fmla="*/ 940 w 995"/>
                <a:gd name="T33" fmla="*/ 312 h 384"/>
                <a:gd name="T34" fmla="*/ 908 w 995"/>
                <a:gd name="T35" fmla="*/ 329 h 384"/>
                <a:gd name="T36" fmla="*/ 869 w 995"/>
                <a:gd name="T37" fmla="*/ 345 h 384"/>
                <a:gd name="T38" fmla="*/ 827 w 995"/>
                <a:gd name="T39" fmla="*/ 358 h 384"/>
                <a:gd name="T40" fmla="*/ 776 w 995"/>
                <a:gd name="T41" fmla="*/ 369 h 384"/>
                <a:gd name="T42" fmla="*/ 723 w 995"/>
                <a:gd name="T43" fmla="*/ 377 h 384"/>
                <a:gd name="T44" fmla="*/ 665 w 995"/>
                <a:gd name="T45" fmla="*/ 382 h 384"/>
                <a:gd name="T46" fmla="*/ 606 w 995"/>
                <a:gd name="T47" fmla="*/ 384 h 384"/>
                <a:gd name="T48" fmla="*/ 544 w 995"/>
                <a:gd name="T49" fmla="*/ 384 h 384"/>
                <a:gd name="T50" fmla="*/ 480 w 995"/>
                <a:gd name="T51" fmla="*/ 379 h 384"/>
                <a:gd name="T52" fmla="*/ 419 w 995"/>
                <a:gd name="T53" fmla="*/ 373 h 384"/>
                <a:gd name="T54" fmla="*/ 357 w 995"/>
                <a:gd name="T55" fmla="*/ 362 h 384"/>
                <a:gd name="T56" fmla="*/ 300 w 995"/>
                <a:gd name="T57" fmla="*/ 350 h 384"/>
                <a:gd name="T58" fmla="*/ 242 w 995"/>
                <a:gd name="T59" fmla="*/ 335 h 384"/>
                <a:gd name="T60" fmla="*/ 191 w 995"/>
                <a:gd name="T61" fmla="*/ 318 h 384"/>
                <a:gd name="T62" fmla="*/ 144 w 995"/>
                <a:gd name="T63" fmla="*/ 299 h 384"/>
                <a:gd name="T64" fmla="*/ 104 w 995"/>
                <a:gd name="T65" fmla="*/ 278 h 384"/>
                <a:gd name="T66" fmla="*/ 68 w 995"/>
                <a:gd name="T67" fmla="*/ 256 h 384"/>
                <a:gd name="T68" fmla="*/ 40 w 995"/>
                <a:gd name="T69" fmla="*/ 233 h 384"/>
                <a:gd name="T70" fmla="*/ 19 w 995"/>
                <a:gd name="T71" fmla="*/ 208 h 384"/>
                <a:gd name="T72" fmla="*/ 6 w 995"/>
                <a:gd name="T73" fmla="*/ 184 h 384"/>
                <a:gd name="T74" fmla="*/ 0 w 995"/>
                <a:gd name="T75" fmla="*/ 161 h 384"/>
                <a:gd name="T76" fmla="*/ 2 w 995"/>
                <a:gd name="T77" fmla="*/ 138 h 384"/>
                <a:gd name="T78" fmla="*/ 13 w 995"/>
                <a:gd name="T79" fmla="*/ 114 h 384"/>
                <a:gd name="T80" fmla="*/ 30 w 995"/>
                <a:gd name="T81" fmla="*/ 93 h 384"/>
                <a:gd name="T82" fmla="*/ 55 w 995"/>
                <a:gd name="T83" fmla="*/ 72 h 384"/>
                <a:gd name="T84" fmla="*/ 87 w 995"/>
                <a:gd name="T85" fmla="*/ 55 h 384"/>
                <a:gd name="T86" fmla="*/ 125 w 995"/>
                <a:gd name="T87" fmla="*/ 38 h 384"/>
                <a:gd name="T88" fmla="*/ 168 w 995"/>
                <a:gd name="T89" fmla="*/ 25 h 384"/>
                <a:gd name="T90" fmla="*/ 219 w 995"/>
                <a:gd name="T91" fmla="*/ 15 h 384"/>
                <a:gd name="T92" fmla="*/ 272 w 995"/>
                <a:gd name="T93" fmla="*/ 6 h 384"/>
                <a:gd name="T94" fmla="*/ 329 w 995"/>
                <a:gd name="T95" fmla="*/ 2 h 384"/>
                <a:gd name="T96" fmla="*/ 389 w 995"/>
                <a:gd name="T97" fmla="*/ 0 h 384"/>
                <a:gd name="T98" fmla="*/ 450 w 995"/>
                <a:gd name="T99" fmla="*/ 0 h 384"/>
                <a:gd name="T100" fmla="*/ 514 w 995"/>
                <a:gd name="T101" fmla="*/ 4 h 384"/>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995"/>
                <a:gd name="T154" fmla="*/ 0 h 384"/>
                <a:gd name="T155" fmla="*/ 995 w 995"/>
                <a:gd name="T156" fmla="*/ 384 h 384"/>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995" h="384">
                  <a:moveTo>
                    <a:pt x="514" y="4"/>
                  </a:moveTo>
                  <a:lnTo>
                    <a:pt x="576" y="10"/>
                  </a:lnTo>
                  <a:lnTo>
                    <a:pt x="638" y="21"/>
                  </a:lnTo>
                  <a:lnTo>
                    <a:pt x="695" y="34"/>
                  </a:lnTo>
                  <a:lnTo>
                    <a:pt x="752" y="49"/>
                  </a:lnTo>
                  <a:lnTo>
                    <a:pt x="803" y="66"/>
                  </a:lnTo>
                  <a:lnTo>
                    <a:pt x="850" y="85"/>
                  </a:lnTo>
                  <a:lnTo>
                    <a:pt x="891" y="106"/>
                  </a:lnTo>
                  <a:lnTo>
                    <a:pt x="927" y="127"/>
                  </a:lnTo>
                  <a:lnTo>
                    <a:pt x="954" y="150"/>
                  </a:lnTo>
                  <a:lnTo>
                    <a:pt x="976" y="176"/>
                  </a:lnTo>
                  <a:lnTo>
                    <a:pt x="988" y="199"/>
                  </a:lnTo>
                  <a:lnTo>
                    <a:pt x="995" y="222"/>
                  </a:lnTo>
                  <a:lnTo>
                    <a:pt x="993" y="248"/>
                  </a:lnTo>
                  <a:lnTo>
                    <a:pt x="982" y="269"/>
                  </a:lnTo>
                  <a:lnTo>
                    <a:pt x="965" y="290"/>
                  </a:lnTo>
                  <a:lnTo>
                    <a:pt x="940" y="312"/>
                  </a:lnTo>
                  <a:lnTo>
                    <a:pt x="908" y="329"/>
                  </a:lnTo>
                  <a:lnTo>
                    <a:pt x="869" y="345"/>
                  </a:lnTo>
                  <a:lnTo>
                    <a:pt x="827" y="358"/>
                  </a:lnTo>
                  <a:lnTo>
                    <a:pt x="776" y="369"/>
                  </a:lnTo>
                  <a:lnTo>
                    <a:pt x="723" y="377"/>
                  </a:lnTo>
                  <a:lnTo>
                    <a:pt x="665" y="382"/>
                  </a:lnTo>
                  <a:lnTo>
                    <a:pt x="606" y="384"/>
                  </a:lnTo>
                  <a:lnTo>
                    <a:pt x="544" y="384"/>
                  </a:lnTo>
                  <a:lnTo>
                    <a:pt x="480" y="379"/>
                  </a:lnTo>
                  <a:lnTo>
                    <a:pt x="419" y="373"/>
                  </a:lnTo>
                  <a:lnTo>
                    <a:pt x="357" y="362"/>
                  </a:lnTo>
                  <a:lnTo>
                    <a:pt x="300" y="350"/>
                  </a:lnTo>
                  <a:lnTo>
                    <a:pt x="242" y="335"/>
                  </a:lnTo>
                  <a:lnTo>
                    <a:pt x="191" y="318"/>
                  </a:lnTo>
                  <a:lnTo>
                    <a:pt x="144" y="299"/>
                  </a:lnTo>
                  <a:lnTo>
                    <a:pt x="104" y="278"/>
                  </a:lnTo>
                  <a:lnTo>
                    <a:pt x="68" y="256"/>
                  </a:lnTo>
                  <a:lnTo>
                    <a:pt x="40" y="233"/>
                  </a:lnTo>
                  <a:lnTo>
                    <a:pt x="19" y="208"/>
                  </a:lnTo>
                  <a:lnTo>
                    <a:pt x="6" y="184"/>
                  </a:lnTo>
                  <a:lnTo>
                    <a:pt x="0" y="161"/>
                  </a:lnTo>
                  <a:lnTo>
                    <a:pt x="2" y="138"/>
                  </a:lnTo>
                  <a:lnTo>
                    <a:pt x="13" y="114"/>
                  </a:lnTo>
                  <a:lnTo>
                    <a:pt x="30" y="93"/>
                  </a:lnTo>
                  <a:lnTo>
                    <a:pt x="55" y="72"/>
                  </a:lnTo>
                  <a:lnTo>
                    <a:pt x="87" y="55"/>
                  </a:lnTo>
                  <a:lnTo>
                    <a:pt x="125" y="38"/>
                  </a:lnTo>
                  <a:lnTo>
                    <a:pt x="168" y="25"/>
                  </a:lnTo>
                  <a:lnTo>
                    <a:pt x="219" y="15"/>
                  </a:lnTo>
                  <a:lnTo>
                    <a:pt x="272" y="6"/>
                  </a:lnTo>
                  <a:lnTo>
                    <a:pt x="329" y="2"/>
                  </a:lnTo>
                  <a:lnTo>
                    <a:pt x="389" y="0"/>
                  </a:lnTo>
                  <a:lnTo>
                    <a:pt x="450" y="0"/>
                  </a:lnTo>
                  <a:lnTo>
                    <a:pt x="514" y="4"/>
                  </a:lnTo>
                </a:path>
              </a:pathLst>
            </a:custGeom>
            <a:noFill/>
            <a:ln w="31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76860" name="Rectangle 81"/>
            <p:cNvSpPr>
              <a:spLocks noChangeAspect="1" noChangeArrowheads="1"/>
            </p:cNvSpPr>
            <p:nvPr/>
          </p:nvSpPr>
          <p:spPr bwMode="auto">
            <a:xfrm>
              <a:off x="854" y="1704"/>
              <a:ext cx="108" cy="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r>
                <a:rPr lang="en-US" altLang="en-US" sz="1600">
                  <a:solidFill>
                    <a:srgbClr val="FF0000"/>
                  </a:solidFill>
                </a:rPr>
                <a:t>2</a:t>
              </a:r>
              <a:endParaRPr lang="en-US" altLang="en-US" sz="1600"/>
            </a:p>
          </p:txBody>
        </p:sp>
      </p:grpSp>
      <p:grpSp>
        <p:nvGrpSpPr>
          <p:cNvPr id="17" name="Group 82"/>
          <p:cNvGrpSpPr>
            <a:grpSpLocks noChangeAspect="1"/>
          </p:cNvGrpSpPr>
          <p:nvPr/>
        </p:nvGrpSpPr>
        <p:grpSpPr bwMode="auto">
          <a:xfrm>
            <a:off x="5875338" y="1293813"/>
            <a:ext cx="2582862" cy="2287587"/>
            <a:chOff x="111" y="1285"/>
            <a:chExt cx="2481" cy="2197"/>
          </a:xfrm>
        </p:grpSpPr>
        <p:sp>
          <p:nvSpPr>
            <p:cNvPr id="76857" name="Rectangle 83"/>
            <p:cNvSpPr>
              <a:spLocks noChangeAspect="1" noChangeArrowheads="1"/>
            </p:cNvSpPr>
            <p:nvPr/>
          </p:nvSpPr>
          <p:spPr bwMode="auto">
            <a:xfrm>
              <a:off x="2484" y="1704"/>
              <a:ext cx="108" cy="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r>
                <a:rPr lang="en-US" altLang="en-US" sz="1600">
                  <a:solidFill>
                    <a:srgbClr val="FF0000"/>
                  </a:solidFill>
                </a:rPr>
                <a:t>5</a:t>
              </a:r>
              <a:endParaRPr lang="en-US" altLang="en-US" sz="1600"/>
            </a:p>
          </p:txBody>
        </p:sp>
        <p:sp>
          <p:nvSpPr>
            <p:cNvPr id="76858" name="Freeform 84"/>
            <p:cNvSpPr>
              <a:spLocks noChangeAspect="1"/>
            </p:cNvSpPr>
            <p:nvPr/>
          </p:nvSpPr>
          <p:spPr bwMode="auto">
            <a:xfrm>
              <a:off x="111" y="1285"/>
              <a:ext cx="2479" cy="2197"/>
            </a:xfrm>
            <a:custGeom>
              <a:avLst/>
              <a:gdLst>
                <a:gd name="T0" fmla="*/ 1339 w 2479"/>
                <a:gd name="T1" fmla="*/ 2 h 2197"/>
                <a:gd name="T2" fmla="*/ 1541 w 2479"/>
                <a:gd name="T3" fmla="*/ 32 h 2197"/>
                <a:gd name="T4" fmla="*/ 1735 w 2479"/>
                <a:gd name="T5" fmla="*/ 91 h 2197"/>
                <a:gd name="T6" fmla="*/ 1916 w 2479"/>
                <a:gd name="T7" fmla="*/ 178 h 2197"/>
                <a:gd name="T8" fmla="*/ 2077 w 2479"/>
                <a:gd name="T9" fmla="*/ 288 h 2197"/>
                <a:gd name="T10" fmla="*/ 2215 w 2479"/>
                <a:gd name="T11" fmla="*/ 422 h 2197"/>
                <a:gd name="T12" fmla="*/ 2328 w 2479"/>
                <a:gd name="T13" fmla="*/ 572 h 2197"/>
                <a:gd name="T14" fmla="*/ 2411 w 2479"/>
                <a:gd name="T15" fmla="*/ 740 h 2197"/>
                <a:gd name="T16" fmla="*/ 2462 w 2479"/>
                <a:gd name="T17" fmla="*/ 916 h 2197"/>
                <a:gd name="T18" fmla="*/ 2479 w 2479"/>
                <a:gd name="T19" fmla="*/ 1096 h 2197"/>
                <a:gd name="T20" fmla="*/ 2462 w 2479"/>
                <a:gd name="T21" fmla="*/ 1277 h 2197"/>
                <a:gd name="T22" fmla="*/ 2411 w 2479"/>
                <a:gd name="T23" fmla="*/ 1453 h 2197"/>
                <a:gd name="T24" fmla="*/ 2330 w 2479"/>
                <a:gd name="T25" fmla="*/ 1620 h 2197"/>
                <a:gd name="T26" fmla="*/ 2217 w 2479"/>
                <a:gd name="T27" fmla="*/ 1771 h 2197"/>
                <a:gd name="T28" fmla="*/ 2079 w 2479"/>
                <a:gd name="T29" fmla="*/ 1904 h 2197"/>
                <a:gd name="T30" fmla="*/ 1918 w 2479"/>
                <a:gd name="T31" fmla="*/ 2017 h 2197"/>
                <a:gd name="T32" fmla="*/ 1739 w 2479"/>
                <a:gd name="T33" fmla="*/ 2104 h 2197"/>
                <a:gd name="T34" fmla="*/ 1546 w 2479"/>
                <a:gd name="T35" fmla="*/ 2163 h 2197"/>
                <a:gd name="T36" fmla="*/ 1344 w 2479"/>
                <a:gd name="T37" fmla="*/ 2193 h 2197"/>
                <a:gd name="T38" fmla="*/ 1139 w 2479"/>
                <a:gd name="T39" fmla="*/ 2193 h 2197"/>
                <a:gd name="T40" fmla="*/ 938 w 2479"/>
                <a:gd name="T41" fmla="*/ 2163 h 2197"/>
                <a:gd name="T42" fmla="*/ 744 w 2479"/>
                <a:gd name="T43" fmla="*/ 2106 h 2197"/>
                <a:gd name="T44" fmla="*/ 563 w 2479"/>
                <a:gd name="T45" fmla="*/ 2019 h 2197"/>
                <a:gd name="T46" fmla="*/ 402 w 2479"/>
                <a:gd name="T47" fmla="*/ 1909 h 2197"/>
                <a:gd name="T48" fmla="*/ 264 w 2479"/>
                <a:gd name="T49" fmla="*/ 1775 h 2197"/>
                <a:gd name="T50" fmla="*/ 151 w 2479"/>
                <a:gd name="T51" fmla="*/ 1622 h 2197"/>
                <a:gd name="T52" fmla="*/ 68 w 2479"/>
                <a:gd name="T53" fmla="*/ 1457 h 2197"/>
                <a:gd name="T54" fmla="*/ 17 w 2479"/>
                <a:gd name="T55" fmla="*/ 1281 h 2197"/>
                <a:gd name="T56" fmla="*/ 0 w 2479"/>
                <a:gd name="T57" fmla="*/ 1101 h 2197"/>
                <a:gd name="T58" fmla="*/ 17 w 2479"/>
                <a:gd name="T59" fmla="*/ 920 h 2197"/>
                <a:gd name="T60" fmla="*/ 68 w 2479"/>
                <a:gd name="T61" fmla="*/ 744 h 2197"/>
                <a:gd name="T62" fmla="*/ 149 w 2479"/>
                <a:gd name="T63" fmla="*/ 577 h 2197"/>
                <a:gd name="T64" fmla="*/ 261 w 2479"/>
                <a:gd name="T65" fmla="*/ 424 h 2197"/>
                <a:gd name="T66" fmla="*/ 400 w 2479"/>
                <a:gd name="T67" fmla="*/ 290 h 2197"/>
                <a:gd name="T68" fmla="*/ 559 w 2479"/>
                <a:gd name="T69" fmla="*/ 180 h 2197"/>
                <a:gd name="T70" fmla="*/ 740 w 2479"/>
                <a:gd name="T71" fmla="*/ 93 h 2197"/>
                <a:gd name="T72" fmla="*/ 933 w 2479"/>
                <a:gd name="T73" fmla="*/ 34 h 2197"/>
                <a:gd name="T74" fmla="*/ 1135 w 2479"/>
                <a:gd name="T75" fmla="*/ 4 h 2197"/>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479"/>
                <a:gd name="T115" fmla="*/ 0 h 2197"/>
                <a:gd name="T116" fmla="*/ 2479 w 2479"/>
                <a:gd name="T117" fmla="*/ 2197 h 2197"/>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479" h="2197">
                  <a:moveTo>
                    <a:pt x="1237" y="0"/>
                  </a:moveTo>
                  <a:lnTo>
                    <a:pt x="1339" y="2"/>
                  </a:lnTo>
                  <a:lnTo>
                    <a:pt x="1441" y="15"/>
                  </a:lnTo>
                  <a:lnTo>
                    <a:pt x="1541" y="32"/>
                  </a:lnTo>
                  <a:lnTo>
                    <a:pt x="1639" y="59"/>
                  </a:lnTo>
                  <a:lnTo>
                    <a:pt x="1735" y="91"/>
                  </a:lnTo>
                  <a:lnTo>
                    <a:pt x="1826" y="131"/>
                  </a:lnTo>
                  <a:lnTo>
                    <a:pt x="1916" y="178"/>
                  </a:lnTo>
                  <a:lnTo>
                    <a:pt x="1998" y="229"/>
                  </a:lnTo>
                  <a:lnTo>
                    <a:pt x="2077" y="288"/>
                  </a:lnTo>
                  <a:lnTo>
                    <a:pt x="2149" y="352"/>
                  </a:lnTo>
                  <a:lnTo>
                    <a:pt x="2215" y="422"/>
                  </a:lnTo>
                  <a:lnTo>
                    <a:pt x="2275" y="496"/>
                  </a:lnTo>
                  <a:lnTo>
                    <a:pt x="2328" y="572"/>
                  </a:lnTo>
                  <a:lnTo>
                    <a:pt x="2373" y="655"/>
                  </a:lnTo>
                  <a:lnTo>
                    <a:pt x="2411" y="740"/>
                  </a:lnTo>
                  <a:lnTo>
                    <a:pt x="2441" y="827"/>
                  </a:lnTo>
                  <a:lnTo>
                    <a:pt x="2462" y="916"/>
                  </a:lnTo>
                  <a:lnTo>
                    <a:pt x="2475" y="1005"/>
                  </a:lnTo>
                  <a:lnTo>
                    <a:pt x="2479" y="1096"/>
                  </a:lnTo>
                  <a:lnTo>
                    <a:pt x="2475" y="1188"/>
                  </a:lnTo>
                  <a:lnTo>
                    <a:pt x="2462" y="1277"/>
                  </a:lnTo>
                  <a:lnTo>
                    <a:pt x="2441" y="1366"/>
                  </a:lnTo>
                  <a:lnTo>
                    <a:pt x="2411" y="1453"/>
                  </a:lnTo>
                  <a:lnTo>
                    <a:pt x="2375" y="1537"/>
                  </a:lnTo>
                  <a:lnTo>
                    <a:pt x="2330" y="1620"/>
                  </a:lnTo>
                  <a:lnTo>
                    <a:pt x="2277" y="1697"/>
                  </a:lnTo>
                  <a:lnTo>
                    <a:pt x="2217" y="1771"/>
                  </a:lnTo>
                  <a:lnTo>
                    <a:pt x="2152" y="1841"/>
                  </a:lnTo>
                  <a:lnTo>
                    <a:pt x="2079" y="1904"/>
                  </a:lnTo>
                  <a:lnTo>
                    <a:pt x="2003" y="1964"/>
                  </a:lnTo>
                  <a:lnTo>
                    <a:pt x="1918" y="2017"/>
                  </a:lnTo>
                  <a:lnTo>
                    <a:pt x="1830" y="2063"/>
                  </a:lnTo>
                  <a:lnTo>
                    <a:pt x="1739" y="2104"/>
                  </a:lnTo>
                  <a:lnTo>
                    <a:pt x="1643" y="2136"/>
                  </a:lnTo>
                  <a:lnTo>
                    <a:pt x="1546" y="2163"/>
                  </a:lnTo>
                  <a:lnTo>
                    <a:pt x="1446" y="2182"/>
                  </a:lnTo>
                  <a:lnTo>
                    <a:pt x="1344" y="2193"/>
                  </a:lnTo>
                  <a:lnTo>
                    <a:pt x="1242" y="2197"/>
                  </a:lnTo>
                  <a:lnTo>
                    <a:pt x="1139" y="2193"/>
                  </a:lnTo>
                  <a:lnTo>
                    <a:pt x="1037" y="2182"/>
                  </a:lnTo>
                  <a:lnTo>
                    <a:pt x="938" y="2163"/>
                  </a:lnTo>
                  <a:lnTo>
                    <a:pt x="840" y="2138"/>
                  </a:lnTo>
                  <a:lnTo>
                    <a:pt x="744" y="2106"/>
                  </a:lnTo>
                  <a:lnTo>
                    <a:pt x="650" y="2066"/>
                  </a:lnTo>
                  <a:lnTo>
                    <a:pt x="563" y="2019"/>
                  </a:lnTo>
                  <a:lnTo>
                    <a:pt x="480" y="1966"/>
                  </a:lnTo>
                  <a:lnTo>
                    <a:pt x="402" y="1909"/>
                  </a:lnTo>
                  <a:lnTo>
                    <a:pt x="329" y="1843"/>
                  </a:lnTo>
                  <a:lnTo>
                    <a:pt x="264" y="1775"/>
                  </a:lnTo>
                  <a:lnTo>
                    <a:pt x="204" y="1701"/>
                  </a:lnTo>
                  <a:lnTo>
                    <a:pt x="151" y="1622"/>
                  </a:lnTo>
                  <a:lnTo>
                    <a:pt x="106" y="1542"/>
                  </a:lnTo>
                  <a:lnTo>
                    <a:pt x="68" y="1457"/>
                  </a:lnTo>
                  <a:lnTo>
                    <a:pt x="38" y="1370"/>
                  </a:lnTo>
                  <a:lnTo>
                    <a:pt x="17" y="1281"/>
                  </a:lnTo>
                  <a:lnTo>
                    <a:pt x="4" y="1192"/>
                  </a:lnTo>
                  <a:lnTo>
                    <a:pt x="0" y="1101"/>
                  </a:lnTo>
                  <a:lnTo>
                    <a:pt x="4" y="1009"/>
                  </a:lnTo>
                  <a:lnTo>
                    <a:pt x="17" y="920"/>
                  </a:lnTo>
                  <a:lnTo>
                    <a:pt x="38" y="831"/>
                  </a:lnTo>
                  <a:lnTo>
                    <a:pt x="68" y="744"/>
                  </a:lnTo>
                  <a:lnTo>
                    <a:pt x="104" y="659"/>
                  </a:lnTo>
                  <a:lnTo>
                    <a:pt x="149" y="577"/>
                  </a:lnTo>
                  <a:lnTo>
                    <a:pt x="202" y="498"/>
                  </a:lnTo>
                  <a:lnTo>
                    <a:pt x="261" y="424"/>
                  </a:lnTo>
                  <a:lnTo>
                    <a:pt x="327" y="356"/>
                  </a:lnTo>
                  <a:lnTo>
                    <a:pt x="400" y="290"/>
                  </a:lnTo>
                  <a:lnTo>
                    <a:pt x="476" y="233"/>
                  </a:lnTo>
                  <a:lnTo>
                    <a:pt x="559" y="180"/>
                  </a:lnTo>
                  <a:lnTo>
                    <a:pt x="648" y="133"/>
                  </a:lnTo>
                  <a:lnTo>
                    <a:pt x="740" y="93"/>
                  </a:lnTo>
                  <a:lnTo>
                    <a:pt x="835" y="59"/>
                  </a:lnTo>
                  <a:lnTo>
                    <a:pt x="933" y="34"/>
                  </a:lnTo>
                  <a:lnTo>
                    <a:pt x="1033" y="15"/>
                  </a:lnTo>
                  <a:lnTo>
                    <a:pt x="1135" y="4"/>
                  </a:lnTo>
                  <a:lnTo>
                    <a:pt x="1237" y="0"/>
                  </a:lnTo>
                </a:path>
              </a:pathLst>
            </a:custGeom>
            <a:noFill/>
            <a:ln w="31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8" name="Group 85"/>
          <p:cNvGrpSpPr>
            <a:grpSpLocks noChangeAspect="1"/>
          </p:cNvGrpSpPr>
          <p:nvPr/>
        </p:nvGrpSpPr>
        <p:grpSpPr bwMode="auto">
          <a:xfrm>
            <a:off x="6873875" y="2211388"/>
            <a:ext cx="1416050" cy="1084262"/>
            <a:chOff x="1070" y="2167"/>
            <a:chExt cx="1361" cy="1041"/>
          </a:xfrm>
        </p:grpSpPr>
        <p:sp>
          <p:nvSpPr>
            <p:cNvPr id="76855" name="Rectangle 86"/>
            <p:cNvSpPr>
              <a:spLocks noChangeAspect="1" noChangeArrowheads="1"/>
            </p:cNvSpPr>
            <p:nvPr/>
          </p:nvSpPr>
          <p:spPr bwMode="auto">
            <a:xfrm>
              <a:off x="1070" y="2560"/>
              <a:ext cx="108" cy="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r>
                <a:rPr lang="en-US" altLang="en-US" sz="1600">
                  <a:solidFill>
                    <a:srgbClr val="FF0000"/>
                  </a:solidFill>
                </a:rPr>
                <a:t>3</a:t>
              </a:r>
              <a:endParaRPr lang="en-US" altLang="en-US" sz="1600"/>
            </a:p>
          </p:txBody>
        </p:sp>
        <p:sp>
          <p:nvSpPr>
            <p:cNvPr id="76856" name="Freeform 87"/>
            <p:cNvSpPr>
              <a:spLocks noChangeAspect="1"/>
            </p:cNvSpPr>
            <p:nvPr/>
          </p:nvSpPr>
          <p:spPr bwMode="auto">
            <a:xfrm>
              <a:off x="1114" y="2167"/>
              <a:ext cx="1317" cy="1041"/>
            </a:xfrm>
            <a:custGeom>
              <a:avLst/>
              <a:gdLst>
                <a:gd name="T0" fmla="*/ 441 w 1317"/>
                <a:gd name="T1" fmla="*/ 174 h 1041"/>
                <a:gd name="T2" fmla="*/ 506 w 1317"/>
                <a:gd name="T3" fmla="*/ 134 h 1041"/>
                <a:gd name="T4" fmla="*/ 574 w 1317"/>
                <a:gd name="T5" fmla="*/ 100 h 1041"/>
                <a:gd name="T6" fmla="*/ 643 w 1317"/>
                <a:gd name="T7" fmla="*/ 70 h 1041"/>
                <a:gd name="T8" fmla="*/ 711 w 1317"/>
                <a:gd name="T9" fmla="*/ 47 h 1041"/>
                <a:gd name="T10" fmla="*/ 781 w 1317"/>
                <a:gd name="T11" fmla="*/ 26 h 1041"/>
                <a:gd name="T12" fmla="*/ 847 w 1317"/>
                <a:gd name="T13" fmla="*/ 13 h 1041"/>
                <a:gd name="T14" fmla="*/ 910 w 1317"/>
                <a:gd name="T15" fmla="*/ 4 h 1041"/>
                <a:gd name="T16" fmla="*/ 974 w 1317"/>
                <a:gd name="T17" fmla="*/ 0 h 1041"/>
                <a:gd name="T18" fmla="*/ 1032 w 1317"/>
                <a:gd name="T19" fmla="*/ 4 h 1041"/>
                <a:gd name="T20" fmla="*/ 1087 w 1317"/>
                <a:gd name="T21" fmla="*/ 13 h 1041"/>
                <a:gd name="T22" fmla="*/ 1136 w 1317"/>
                <a:gd name="T23" fmla="*/ 26 h 1041"/>
                <a:gd name="T24" fmla="*/ 1180 w 1317"/>
                <a:gd name="T25" fmla="*/ 45 h 1041"/>
                <a:gd name="T26" fmla="*/ 1219 w 1317"/>
                <a:gd name="T27" fmla="*/ 70 h 1041"/>
                <a:gd name="T28" fmla="*/ 1253 w 1317"/>
                <a:gd name="T29" fmla="*/ 100 h 1041"/>
                <a:gd name="T30" fmla="*/ 1278 w 1317"/>
                <a:gd name="T31" fmla="*/ 134 h 1041"/>
                <a:gd name="T32" fmla="*/ 1297 w 1317"/>
                <a:gd name="T33" fmla="*/ 172 h 1041"/>
                <a:gd name="T34" fmla="*/ 1310 w 1317"/>
                <a:gd name="T35" fmla="*/ 214 h 1041"/>
                <a:gd name="T36" fmla="*/ 1317 w 1317"/>
                <a:gd name="T37" fmla="*/ 261 h 1041"/>
                <a:gd name="T38" fmla="*/ 1314 w 1317"/>
                <a:gd name="T39" fmla="*/ 310 h 1041"/>
                <a:gd name="T40" fmla="*/ 1304 w 1317"/>
                <a:gd name="T41" fmla="*/ 359 h 1041"/>
                <a:gd name="T42" fmla="*/ 1289 w 1317"/>
                <a:gd name="T43" fmla="*/ 412 h 1041"/>
                <a:gd name="T44" fmla="*/ 1265 w 1317"/>
                <a:gd name="T45" fmla="*/ 467 h 1041"/>
                <a:gd name="T46" fmla="*/ 1236 w 1317"/>
                <a:gd name="T47" fmla="*/ 520 h 1041"/>
                <a:gd name="T48" fmla="*/ 1200 w 1317"/>
                <a:gd name="T49" fmla="*/ 575 h 1041"/>
                <a:gd name="T50" fmla="*/ 1157 w 1317"/>
                <a:gd name="T51" fmla="*/ 628 h 1041"/>
                <a:gd name="T52" fmla="*/ 1110 w 1317"/>
                <a:gd name="T53" fmla="*/ 681 h 1041"/>
                <a:gd name="T54" fmla="*/ 1057 w 1317"/>
                <a:gd name="T55" fmla="*/ 732 h 1041"/>
                <a:gd name="T56" fmla="*/ 1000 w 1317"/>
                <a:gd name="T57" fmla="*/ 781 h 1041"/>
                <a:gd name="T58" fmla="*/ 940 w 1317"/>
                <a:gd name="T59" fmla="*/ 825 h 1041"/>
                <a:gd name="T60" fmla="*/ 876 w 1317"/>
                <a:gd name="T61" fmla="*/ 868 h 1041"/>
                <a:gd name="T62" fmla="*/ 810 w 1317"/>
                <a:gd name="T63" fmla="*/ 908 h 1041"/>
                <a:gd name="T64" fmla="*/ 742 w 1317"/>
                <a:gd name="T65" fmla="*/ 942 h 1041"/>
                <a:gd name="T66" fmla="*/ 674 w 1317"/>
                <a:gd name="T67" fmla="*/ 971 h 1041"/>
                <a:gd name="T68" fmla="*/ 604 w 1317"/>
                <a:gd name="T69" fmla="*/ 995 h 1041"/>
                <a:gd name="T70" fmla="*/ 536 w 1317"/>
                <a:gd name="T71" fmla="*/ 1016 h 1041"/>
                <a:gd name="T72" fmla="*/ 470 w 1317"/>
                <a:gd name="T73" fmla="*/ 1029 h 1041"/>
                <a:gd name="T74" fmla="*/ 404 w 1317"/>
                <a:gd name="T75" fmla="*/ 1037 h 1041"/>
                <a:gd name="T76" fmla="*/ 343 w 1317"/>
                <a:gd name="T77" fmla="*/ 1041 h 1041"/>
                <a:gd name="T78" fmla="*/ 283 w 1317"/>
                <a:gd name="T79" fmla="*/ 1037 h 1041"/>
                <a:gd name="T80" fmla="*/ 230 w 1317"/>
                <a:gd name="T81" fmla="*/ 1029 h 1041"/>
                <a:gd name="T82" fmla="*/ 179 w 1317"/>
                <a:gd name="T83" fmla="*/ 1016 h 1041"/>
                <a:gd name="T84" fmla="*/ 134 w 1317"/>
                <a:gd name="T85" fmla="*/ 997 h 1041"/>
                <a:gd name="T86" fmla="*/ 96 w 1317"/>
                <a:gd name="T87" fmla="*/ 971 h 1041"/>
                <a:gd name="T88" fmla="*/ 64 w 1317"/>
                <a:gd name="T89" fmla="*/ 942 h 1041"/>
                <a:gd name="T90" fmla="*/ 37 w 1317"/>
                <a:gd name="T91" fmla="*/ 908 h 1041"/>
                <a:gd name="T92" fmla="*/ 17 w 1317"/>
                <a:gd name="T93" fmla="*/ 870 h 1041"/>
                <a:gd name="T94" fmla="*/ 7 w 1317"/>
                <a:gd name="T95" fmla="*/ 827 h 1041"/>
                <a:gd name="T96" fmla="*/ 0 w 1317"/>
                <a:gd name="T97" fmla="*/ 781 h 1041"/>
                <a:gd name="T98" fmla="*/ 3 w 1317"/>
                <a:gd name="T99" fmla="*/ 732 h 1041"/>
                <a:gd name="T100" fmla="*/ 11 w 1317"/>
                <a:gd name="T101" fmla="*/ 681 h 1041"/>
                <a:gd name="T102" fmla="*/ 28 w 1317"/>
                <a:gd name="T103" fmla="*/ 630 h 1041"/>
                <a:gd name="T104" fmla="*/ 51 w 1317"/>
                <a:gd name="T105" fmla="*/ 575 h 1041"/>
                <a:gd name="T106" fmla="*/ 81 w 1317"/>
                <a:gd name="T107" fmla="*/ 522 h 1041"/>
                <a:gd name="T108" fmla="*/ 117 w 1317"/>
                <a:gd name="T109" fmla="*/ 467 h 1041"/>
                <a:gd name="T110" fmla="*/ 160 w 1317"/>
                <a:gd name="T111" fmla="*/ 414 h 1041"/>
                <a:gd name="T112" fmla="*/ 207 w 1317"/>
                <a:gd name="T113" fmla="*/ 361 h 1041"/>
                <a:gd name="T114" fmla="*/ 260 w 1317"/>
                <a:gd name="T115" fmla="*/ 310 h 1041"/>
                <a:gd name="T116" fmla="*/ 315 w 1317"/>
                <a:gd name="T117" fmla="*/ 261 h 1041"/>
                <a:gd name="T118" fmla="*/ 377 w 1317"/>
                <a:gd name="T119" fmla="*/ 216 h 1041"/>
                <a:gd name="T120" fmla="*/ 441 w 1317"/>
                <a:gd name="T121" fmla="*/ 174 h 1041"/>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317"/>
                <a:gd name="T184" fmla="*/ 0 h 1041"/>
                <a:gd name="T185" fmla="*/ 1317 w 1317"/>
                <a:gd name="T186" fmla="*/ 1041 h 1041"/>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317" h="1041">
                  <a:moveTo>
                    <a:pt x="441" y="174"/>
                  </a:moveTo>
                  <a:lnTo>
                    <a:pt x="506" y="134"/>
                  </a:lnTo>
                  <a:lnTo>
                    <a:pt x="574" y="100"/>
                  </a:lnTo>
                  <a:lnTo>
                    <a:pt x="643" y="70"/>
                  </a:lnTo>
                  <a:lnTo>
                    <a:pt x="711" y="47"/>
                  </a:lnTo>
                  <a:lnTo>
                    <a:pt x="781" y="26"/>
                  </a:lnTo>
                  <a:lnTo>
                    <a:pt x="847" y="13"/>
                  </a:lnTo>
                  <a:lnTo>
                    <a:pt x="910" y="4"/>
                  </a:lnTo>
                  <a:lnTo>
                    <a:pt x="974" y="0"/>
                  </a:lnTo>
                  <a:lnTo>
                    <a:pt x="1032" y="4"/>
                  </a:lnTo>
                  <a:lnTo>
                    <a:pt x="1087" y="13"/>
                  </a:lnTo>
                  <a:lnTo>
                    <a:pt x="1136" y="26"/>
                  </a:lnTo>
                  <a:lnTo>
                    <a:pt x="1180" y="45"/>
                  </a:lnTo>
                  <a:lnTo>
                    <a:pt x="1219" y="70"/>
                  </a:lnTo>
                  <a:lnTo>
                    <a:pt x="1253" y="100"/>
                  </a:lnTo>
                  <a:lnTo>
                    <a:pt x="1278" y="134"/>
                  </a:lnTo>
                  <a:lnTo>
                    <a:pt x="1297" y="172"/>
                  </a:lnTo>
                  <a:lnTo>
                    <a:pt x="1310" y="214"/>
                  </a:lnTo>
                  <a:lnTo>
                    <a:pt x="1317" y="261"/>
                  </a:lnTo>
                  <a:lnTo>
                    <a:pt x="1314" y="310"/>
                  </a:lnTo>
                  <a:lnTo>
                    <a:pt x="1304" y="359"/>
                  </a:lnTo>
                  <a:lnTo>
                    <a:pt x="1289" y="412"/>
                  </a:lnTo>
                  <a:lnTo>
                    <a:pt x="1265" y="467"/>
                  </a:lnTo>
                  <a:lnTo>
                    <a:pt x="1236" y="520"/>
                  </a:lnTo>
                  <a:lnTo>
                    <a:pt x="1200" y="575"/>
                  </a:lnTo>
                  <a:lnTo>
                    <a:pt x="1157" y="628"/>
                  </a:lnTo>
                  <a:lnTo>
                    <a:pt x="1110" y="681"/>
                  </a:lnTo>
                  <a:lnTo>
                    <a:pt x="1057" y="732"/>
                  </a:lnTo>
                  <a:lnTo>
                    <a:pt x="1000" y="781"/>
                  </a:lnTo>
                  <a:lnTo>
                    <a:pt x="940" y="825"/>
                  </a:lnTo>
                  <a:lnTo>
                    <a:pt x="876" y="868"/>
                  </a:lnTo>
                  <a:lnTo>
                    <a:pt x="810" y="908"/>
                  </a:lnTo>
                  <a:lnTo>
                    <a:pt x="742" y="942"/>
                  </a:lnTo>
                  <a:lnTo>
                    <a:pt x="674" y="971"/>
                  </a:lnTo>
                  <a:lnTo>
                    <a:pt x="604" y="995"/>
                  </a:lnTo>
                  <a:lnTo>
                    <a:pt x="536" y="1016"/>
                  </a:lnTo>
                  <a:lnTo>
                    <a:pt x="470" y="1029"/>
                  </a:lnTo>
                  <a:lnTo>
                    <a:pt x="404" y="1037"/>
                  </a:lnTo>
                  <a:lnTo>
                    <a:pt x="343" y="1041"/>
                  </a:lnTo>
                  <a:lnTo>
                    <a:pt x="283" y="1037"/>
                  </a:lnTo>
                  <a:lnTo>
                    <a:pt x="230" y="1029"/>
                  </a:lnTo>
                  <a:lnTo>
                    <a:pt x="179" y="1016"/>
                  </a:lnTo>
                  <a:lnTo>
                    <a:pt x="134" y="997"/>
                  </a:lnTo>
                  <a:lnTo>
                    <a:pt x="96" y="971"/>
                  </a:lnTo>
                  <a:lnTo>
                    <a:pt x="64" y="942"/>
                  </a:lnTo>
                  <a:lnTo>
                    <a:pt x="37" y="908"/>
                  </a:lnTo>
                  <a:lnTo>
                    <a:pt x="17" y="870"/>
                  </a:lnTo>
                  <a:lnTo>
                    <a:pt x="7" y="827"/>
                  </a:lnTo>
                  <a:lnTo>
                    <a:pt x="0" y="781"/>
                  </a:lnTo>
                  <a:lnTo>
                    <a:pt x="3" y="732"/>
                  </a:lnTo>
                  <a:lnTo>
                    <a:pt x="11" y="681"/>
                  </a:lnTo>
                  <a:lnTo>
                    <a:pt x="28" y="630"/>
                  </a:lnTo>
                  <a:lnTo>
                    <a:pt x="51" y="575"/>
                  </a:lnTo>
                  <a:lnTo>
                    <a:pt x="81" y="522"/>
                  </a:lnTo>
                  <a:lnTo>
                    <a:pt x="117" y="467"/>
                  </a:lnTo>
                  <a:lnTo>
                    <a:pt x="160" y="414"/>
                  </a:lnTo>
                  <a:lnTo>
                    <a:pt x="207" y="361"/>
                  </a:lnTo>
                  <a:lnTo>
                    <a:pt x="260" y="310"/>
                  </a:lnTo>
                  <a:lnTo>
                    <a:pt x="315" y="261"/>
                  </a:lnTo>
                  <a:lnTo>
                    <a:pt x="377" y="216"/>
                  </a:lnTo>
                  <a:lnTo>
                    <a:pt x="441" y="174"/>
                  </a:lnTo>
                </a:path>
              </a:pathLst>
            </a:custGeom>
            <a:noFill/>
            <a:ln w="31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9" name="Group 88"/>
          <p:cNvGrpSpPr>
            <a:grpSpLocks noChangeAspect="1"/>
          </p:cNvGrpSpPr>
          <p:nvPr/>
        </p:nvGrpSpPr>
        <p:grpSpPr bwMode="auto">
          <a:xfrm>
            <a:off x="6043613" y="1384300"/>
            <a:ext cx="1905000" cy="996950"/>
            <a:chOff x="272" y="1372"/>
            <a:chExt cx="1831" cy="958"/>
          </a:xfrm>
        </p:grpSpPr>
        <p:sp>
          <p:nvSpPr>
            <p:cNvPr id="76853" name="Rectangle 89"/>
            <p:cNvSpPr>
              <a:spLocks noChangeAspect="1" noChangeArrowheads="1"/>
            </p:cNvSpPr>
            <p:nvPr/>
          </p:nvSpPr>
          <p:spPr bwMode="auto">
            <a:xfrm>
              <a:off x="1165" y="1380"/>
              <a:ext cx="108" cy="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r>
                <a:rPr lang="en-US" altLang="en-US" sz="1600">
                  <a:solidFill>
                    <a:srgbClr val="FF0000"/>
                  </a:solidFill>
                </a:rPr>
                <a:t>4</a:t>
              </a:r>
              <a:endParaRPr lang="en-US" altLang="en-US" sz="1600"/>
            </a:p>
          </p:txBody>
        </p:sp>
        <p:sp>
          <p:nvSpPr>
            <p:cNvPr id="76854" name="Freeform 90"/>
            <p:cNvSpPr>
              <a:spLocks noChangeAspect="1"/>
            </p:cNvSpPr>
            <p:nvPr/>
          </p:nvSpPr>
          <p:spPr bwMode="auto">
            <a:xfrm>
              <a:off x="272" y="1372"/>
              <a:ext cx="1831" cy="958"/>
            </a:xfrm>
            <a:custGeom>
              <a:avLst/>
              <a:gdLst>
                <a:gd name="T0" fmla="*/ 906 w 1831"/>
                <a:gd name="T1" fmla="*/ 25 h 958"/>
                <a:gd name="T2" fmla="*/ 1081 w 1831"/>
                <a:gd name="T3" fmla="*/ 4 h 958"/>
                <a:gd name="T4" fmla="*/ 1246 w 1831"/>
                <a:gd name="T5" fmla="*/ 0 h 958"/>
                <a:gd name="T6" fmla="*/ 1404 w 1831"/>
                <a:gd name="T7" fmla="*/ 13 h 958"/>
                <a:gd name="T8" fmla="*/ 1542 w 1831"/>
                <a:gd name="T9" fmla="*/ 42 h 958"/>
                <a:gd name="T10" fmla="*/ 1657 w 1831"/>
                <a:gd name="T11" fmla="*/ 87 h 958"/>
                <a:gd name="T12" fmla="*/ 1744 w 1831"/>
                <a:gd name="T13" fmla="*/ 146 h 958"/>
                <a:gd name="T14" fmla="*/ 1803 w 1831"/>
                <a:gd name="T15" fmla="*/ 218 h 958"/>
                <a:gd name="T16" fmla="*/ 1829 w 1831"/>
                <a:gd name="T17" fmla="*/ 299 h 958"/>
                <a:gd name="T18" fmla="*/ 1823 w 1831"/>
                <a:gd name="T19" fmla="*/ 388 h 958"/>
                <a:gd name="T20" fmla="*/ 1784 w 1831"/>
                <a:gd name="T21" fmla="*/ 477 h 958"/>
                <a:gd name="T22" fmla="*/ 1714 w 1831"/>
                <a:gd name="T23" fmla="*/ 568 h 958"/>
                <a:gd name="T24" fmla="*/ 1614 w 1831"/>
                <a:gd name="T25" fmla="*/ 657 h 958"/>
                <a:gd name="T26" fmla="*/ 1489 w 1831"/>
                <a:gd name="T27" fmla="*/ 738 h 958"/>
                <a:gd name="T28" fmla="*/ 1344 w 1831"/>
                <a:gd name="T29" fmla="*/ 810 h 958"/>
                <a:gd name="T30" fmla="*/ 1183 w 1831"/>
                <a:gd name="T31" fmla="*/ 869 h 958"/>
                <a:gd name="T32" fmla="*/ 1010 w 1831"/>
                <a:gd name="T33" fmla="*/ 914 h 958"/>
                <a:gd name="T34" fmla="*/ 838 w 1831"/>
                <a:gd name="T35" fmla="*/ 946 h 958"/>
                <a:gd name="T36" fmla="*/ 666 w 1831"/>
                <a:gd name="T37" fmla="*/ 958 h 958"/>
                <a:gd name="T38" fmla="*/ 504 w 1831"/>
                <a:gd name="T39" fmla="*/ 954 h 958"/>
                <a:gd name="T40" fmla="*/ 356 w 1831"/>
                <a:gd name="T41" fmla="*/ 933 h 958"/>
                <a:gd name="T42" fmla="*/ 228 w 1831"/>
                <a:gd name="T43" fmla="*/ 895 h 958"/>
                <a:gd name="T44" fmla="*/ 126 w 1831"/>
                <a:gd name="T45" fmla="*/ 842 h 958"/>
                <a:gd name="T46" fmla="*/ 51 w 1831"/>
                <a:gd name="T47" fmla="*/ 776 h 958"/>
                <a:gd name="T48" fmla="*/ 9 w 1831"/>
                <a:gd name="T49" fmla="*/ 700 h 958"/>
                <a:gd name="T50" fmla="*/ 0 w 1831"/>
                <a:gd name="T51" fmla="*/ 615 h 958"/>
                <a:gd name="T52" fmla="*/ 22 w 1831"/>
                <a:gd name="T53" fmla="*/ 524 h 958"/>
                <a:gd name="T54" fmla="*/ 77 w 1831"/>
                <a:gd name="T55" fmla="*/ 432 h 958"/>
                <a:gd name="T56" fmla="*/ 164 w 1831"/>
                <a:gd name="T57" fmla="*/ 343 h 958"/>
                <a:gd name="T58" fmla="*/ 277 w 1831"/>
                <a:gd name="T59" fmla="*/ 259 h 958"/>
                <a:gd name="T60" fmla="*/ 413 w 1831"/>
                <a:gd name="T61" fmla="*/ 182 h 958"/>
                <a:gd name="T62" fmla="*/ 566 w 1831"/>
                <a:gd name="T63" fmla="*/ 116 h 958"/>
                <a:gd name="T64" fmla="*/ 732 w 1831"/>
                <a:gd name="T65" fmla="*/ 63 h 95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31"/>
                <a:gd name="T100" fmla="*/ 0 h 958"/>
                <a:gd name="T101" fmla="*/ 1831 w 1831"/>
                <a:gd name="T102" fmla="*/ 958 h 95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31" h="958">
                  <a:moveTo>
                    <a:pt x="819" y="42"/>
                  </a:moveTo>
                  <a:lnTo>
                    <a:pt x="906" y="25"/>
                  </a:lnTo>
                  <a:lnTo>
                    <a:pt x="993" y="13"/>
                  </a:lnTo>
                  <a:lnTo>
                    <a:pt x="1081" y="4"/>
                  </a:lnTo>
                  <a:lnTo>
                    <a:pt x="1166" y="0"/>
                  </a:lnTo>
                  <a:lnTo>
                    <a:pt x="1246" y="0"/>
                  </a:lnTo>
                  <a:lnTo>
                    <a:pt x="1327" y="4"/>
                  </a:lnTo>
                  <a:lnTo>
                    <a:pt x="1404" y="13"/>
                  </a:lnTo>
                  <a:lnTo>
                    <a:pt x="1474" y="25"/>
                  </a:lnTo>
                  <a:lnTo>
                    <a:pt x="1542" y="42"/>
                  </a:lnTo>
                  <a:lnTo>
                    <a:pt x="1601" y="63"/>
                  </a:lnTo>
                  <a:lnTo>
                    <a:pt x="1657" y="87"/>
                  </a:lnTo>
                  <a:lnTo>
                    <a:pt x="1704" y="116"/>
                  </a:lnTo>
                  <a:lnTo>
                    <a:pt x="1744" y="146"/>
                  </a:lnTo>
                  <a:lnTo>
                    <a:pt x="1778" y="182"/>
                  </a:lnTo>
                  <a:lnTo>
                    <a:pt x="1803" y="218"/>
                  </a:lnTo>
                  <a:lnTo>
                    <a:pt x="1820" y="259"/>
                  </a:lnTo>
                  <a:lnTo>
                    <a:pt x="1829" y="299"/>
                  </a:lnTo>
                  <a:lnTo>
                    <a:pt x="1831" y="343"/>
                  </a:lnTo>
                  <a:lnTo>
                    <a:pt x="1823" y="388"/>
                  </a:lnTo>
                  <a:lnTo>
                    <a:pt x="1808" y="432"/>
                  </a:lnTo>
                  <a:lnTo>
                    <a:pt x="1784" y="477"/>
                  </a:lnTo>
                  <a:lnTo>
                    <a:pt x="1752" y="524"/>
                  </a:lnTo>
                  <a:lnTo>
                    <a:pt x="1714" y="568"/>
                  </a:lnTo>
                  <a:lnTo>
                    <a:pt x="1667" y="613"/>
                  </a:lnTo>
                  <a:lnTo>
                    <a:pt x="1614" y="657"/>
                  </a:lnTo>
                  <a:lnTo>
                    <a:pt x="1555" y="698"/>
                  </a:lnTo>
                  <a:lnTo>
                    <a:pt x="1489" y="738"/>
                  </a:lnTo>
                  <a:lnTo>
                    <a:pt x="1419" y="774"/>
                  </a:lnTo>
                  <a:lnTo>
                    <a:pt x="1344" y="810"/>
                  </a:lnTo>
                  <a:lnTo>
                    <a:pt x="1263" y="842"/>
                  </a:lnTo>
                  <a:lnTo>
                    <a:pt x="1183" y="869"/>
                  </a:lnTo>
                  <a:lnTo>
                    <a:pt x="1098" y="895"/>
                  </a:lnTo>
                  <a:lnTo>
                    <a:pt x="1010" y="914"/>
                  </a:lnTo>
                  <a:lnTo>
                    <a:pt x="925" y="931"/>
                  </a:lnTo>
                  <a:lnTo>
                    <a:pt x="838" y="946"/>
                  </a:lnTo>
                  <a:lnTo>
                    <a:pt x="751" y="954"/>
                  </a:lnTo>
                  <a:lnTo>
                    <a:pt x="666" y="958"/>
                  </a:lnTo>
                  <a:lnTo>
                    <a:pt x="583" y="958"/>
                  </a:lnTo>
                  <a:lnTo>
                    <a:pt x="504" y="954"/>
                  </a:lnTo>
                  <a:lnTo>
                    <a:pt x="428" y="946"/>
                  </a:lnTo>
                  <a:lnTo>
                    <a:pt x="356" y="933"/>
                  </a:lnTo>
                  <a:lnTo>
                    <a:pt x="290" y="916"/>
                  </a:lnTo>
                  <a:lnTo>
                    <a:pt x="228" y="895"/>
                  </a:lnTo>
                  <a:lnTo>
                    <a:pt x="175" y="869"/>
                  </a:lnTo>
                  <a:lnTo>
                    <a:pt x="126" y="842"/>
                  </a:lnTo>
                  <a:lnTo>
                    <a:pt x="86" y="810"/>
                  </a:lnTo>
                  <a:lnTo>
                    <a:pt x="51" y="776"/>
                  </a:lnTo>
                  <a:lnTo>
                    <a:pt x="26" y="738"/>
                  </a:lnTo>
                  <a:lnTo>
                    <a:pt x="9" y="700"/>
                  </a:lnTo>
                  <a:lnTo>
                    <a:pt x="0" y="657"/>
                  </a:lnTo>
                  <a:lnTo>
                    <a:pt x="0" y="615"/>
                  </a:lnTo>
                  <a:lnTo>
                    <a:pt x="7" y="570"/>
                  </a:lnTo>
                  <a:lnTo>
                    <a:pt x="22" y="524"/>
                  </a:lnTo>
                  <a:lnTo>
                    <a:pt x="47" y="479"/>
                  </a:lnTo>
                  <a:lnTo>
                    <a:pt x="77" y="432"/>
                  </a:lnTo>
                  <a:lnTo>
                    <a:pt x="117" y="388"/>
                  </a:lnTo>
                  <a:lnTo>
                    <a:pt x="164" y="343"/>
                  </a:lnTo>
                  <a:lnTo>
                    <a:pt x="217" y="301"/>
                  </a:lnTo>
                  <a:lnTo>
                    <a:pt x="277" y="259"/>
                  </a:lnTo>
                  <a:lnTo>
                    <a:pt x="341" y="220"/>
                  </a:lnTo>
                  <a:lnTo>
                    <a:pt x="413" y="182"/>
                  </a:lnTo>
                  <a:lnTo>
                    <a:pt x="487" y="148"/>
                  </a:lnTo>
                  <a:lnTo>
                    <a:pt x="566" y="116"/>
                  </a:lnTo>
                  <a:lnTo>
                    <a:pt x="649" y="89"/>
                  </a:lnTo>
                  <a:lnTo>
                    <a:pt x="732" y="63"/>
                  </a:lnTo>
                  <a:lnTo>
                    <a:pt x="819" y="42"/>
                  </a:lnTo>
                </a:path>
              </a:pathLst>
            </a:custGeom>
            <a:noFill/>
            <a:ln w="31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76825" name="Group 91"/>
          <p:cNvGrpSpPr>
            <a:grpSpLocks noChangeAspect="1"/>
          </p:cNvGrpSpPr>
          <p:nvPr/>
        </p:nvGrpSpPr>
        <p:grpSpPr bwMode="auto">
          <a:xfrm>
            <a:off x="1009650" y="1362075"/>
            <a:ext cx="1990725" cy="1806575"/>
            <a:chOff x="471" y="1117"/>
            <a:chExt cx="1935" cy="1755"/>
          </a:xfrm>
        </p:grpSpPr>
        <p:sp>
          <p:nvSpPr>
            <p:cNvPr id="76841" name="Freeform 92"/>
            <p:cNvSpPr>
              <a:spLocks noChangeAspect="1"/>
            </p:cNvSpPr>
            <p:nvPr/>
          </p:nvSpPr>
          <p:spPr bwMode="auto">
            <a:xfrm>
              <a:off x="1072" y="1810"/>
              <a:ext cx="89" cy="87"/>
            </a:xfrm>
            <a:custGeom>
              <a:avLst/>
              <a:gdLst>
                <a:gd name="T0" fmla="*/ 0 w 89"/>
                <a:gd name="T1" fmla="*/ 43 h 87"/>
                <a:gd name="T2" fmla="*/ 4 w 89"/>
                <a:gd name="T3" fmla="*/ 26 h 87"/>
                <a:gd name="T4" fmla="*/ 13 w 89"/>
                <a:gd name="T5" fmla="*/ 11 h 87"/>
                <a:gd name="T6" fmla="*/ 28 w 89"/>
                <a:gd name="T7" fmla="*/ 2 h 87"/>
                <a:gd name="T8" fmla="*/ 43 w 89"/>
                <a:gd name="T9" fmla="*/ 0 h 87"/>
                <a:gd name="T10" fmla="*/ 61 w 89"/>
                <a:gd name="T11" fmla="*/ 2 h 87"/>
                <a:gd name="T12" fmla="*/ 76 w 89"/>
                <a:gd name="T13" fmla="*/ 11 h 87"/>
                <a:gd name="T14" fmla="*/ 84 w 89"/>
                <a:gd name="T15" fmla="*/ 26 h 87"/>
                <a:gd name="T16" fmla="*/ 89 w 89"/>
                <a:gd name="T17" fmla="*/ 43 h 87"/>
                <a:gd name="T18" fmla="*/ 84 w 89"/>
                <a:gd name="T19" fmla="*/ 61 h 87"/>
                <a:gd name="T20" fmla="*/ 76 w 89"/>
                <a:gd name="T21" fmla="*/ 74 h 87"/>
                <a:gd name="T22" fmla="*/ 61 w 89"/>
                <a:gd name="T23" fmla="*/ 84 h 87"/>
                <a:gd name="T24" fmla="*/ 43 w 89"/>
                <a:gd name="T25" fmla="*/ 87 h 87"/>
                <a:gd name="T26" fmla="*/ 28 w 89"/>
                <a:gd name="T27" fmla="*/ 84 h 87"/>
                <a:gd name="T28" fmla="*/ 13 w 89"/>
                <a:gd name="T29" fmla="*/ 74 h 87"/>
                <a:gd name="T30" fmla="*/ 4 w 89"/>
                <a:gd name="T31" fmla="*/ 61 h 87"/>
                <a:gd name="T32" fmla="*/ 0 w 89"/>
                <a:gd name="T33" fmla="*/ 43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9"/>
                <a:gd name="T52" fmla="*/ 0 h 87"/>
                <a:gd name="T53" fmla="*/ 89 w 89"/>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9" h="87">
                  <a:moveTo>
                    <a:pt x="0" y="43"/>
                  </a:moveTo>
                  <a:lnTo>
                    <a:pt x="4" y="26"/>
                  </a:lnTo>
                  <a:lnTo>
                    <a:pt x="13" y="11"/>
                  </a:lnTo>
                  <a:lnTo>
                    <a:pt x="28" y="2"/>
                  </a:lnTo>
                  <a:lnTo>
                    <a:pt x="43" y="0"/>
                  </a:lnTo>
                  <a:lnTo>
                    <a:pt x="61" y="2"/>
                  </a:lnTo>
                  <a:lnTo>
                    <a:pt x="76" y="11"/>
                  </a:lnTo>
                  <a:lnTo>
                    <a:pt x="84" y="26"/>
                  </a:lnTo>
                  <a:lnTo>
                    <a:pt x="89" y="43"/>
                  </a:lnTo>
                  <a:lnTo>
                    <a:pt x="84" y="61"/>
                  </a:lnTo>
                  <a:lnTo>
                    <a:pt x="76" y="74"/>
                  </a:lnTo>
                  <a:lnTo>
                    <a:pt x="61" y="84"/>
                  </a:lnTo>
                  <a:lnTo>
                    <a:pt x="43" y="87"/>
                  </a:lnTo>
                  <a:lnTo>
                    <a:pt x="28" y="84"/>
                  </a:lnTo>
                  <a:lnTo>
                    <a:pt x="13" y="74"/>
                  </a:lnTo>
                  <a:lnTo>
                    <a:pt x="4" y="61"/>
                  </a:lnTo>
                  <a:lnTo>
                    <a:pt x="0" y="43"/>
                  </a:lnTo>
                  <a:close/>
                </a:path>
              </a:pathLst>
            </a:custGeom>
            <a:solidFill>
              <a:srgbClr val="1A1A1A"/>
            </a:solidFill>
            <a:ln w="3175">
              <a:solidFill>
                <a:srgbClr val="000000"/>
              </a:solidFill>
              <a:round/>
              <a:headEnd/>
              <a:tailEnd/>
            </a:ln>
          </p:spPr>
          <p:txBody>
            <a:bodyPr/>
            <a:lstStyle/>
            <a:p>
              <a:endParaRPr lang="en-US"/>
            </a:p>
          </p:txBody>
        </p:sp>
        <p:sp>
          <p:nvSpPr>
            <p:cNvPr id="76842" name="Freeform 93"/>
            <p:cNvSpPr>
              <a:spLocks noChangeAspect="1"/>
            </p:cNvSpPr>
            <p:nvPr/>
          </p:nvSpPr>
          <p:spPr bwMode="auto">
            <a:xfrm>
              <a:off x="1894" y="1169"/>
              <a:ext cx="89" cy="86"/>
            </a:xfrm>
            <a:custGeom>
              <a:avLst/>
              <a:gdLst>
                <a:gd name="T0" fmla="*/ 0 w 89"/>
                <a:gd name="T1" fmla="*/ 43 h 86"/>
                <a:gd name="T2" fmla="*/ 4 w 89"/>
                <a:gd name="T3" fmla="*/ 26 h 86"/>
                <a:gd name="T4" fmla="*/ 13 w 89"/>
                <a:gd name="T5" fmla="*/ 13 h 86"/>
                <a:gd name="T6" fmla="*/ 28 w 89"/>
                <a:gd name="T7" fmla="*/ 2 h 86"/>
                <a:gd name="T8" fmla="*/ 45 w 89"/>
                <a:gd name="T9" fmla="*/ 0 h 86"/>
                <a:gd name="T10" fmla="*/ 61 w 89"/>
                <a:gd name="T11" fmla="*/ 2 h 86"/>
                <a:gd name="T12" fmla="*/ 76 w 89"/>
                <a:gd name="T13" fmla="*/ 13 h 86"/>
                <a:gd name="T14" fmla="*/ 84 w 89"/>
                <a:gd name="T15" fmla="*/ 26 h 86"/>
                <a:gd name="T16" fmla="*/ 89 w 89"/>
                <a:gd name="T17" fmla="*/ 43 h 86"/>
                <a:gd name="T18" fmla="*/ 84 w 89"/>
                <a:gd name="T19" fmla="*/ 60 h 86"/>
                <a:gd name="T20" fmla="*/ 76 w 89"/>
                <a:gd name="T21" fmla="*/ 73 h 86"/>
                <a:gd name="T22" fmla="*/ 61 w 89"/>
                <a:gd name="T23" fmla="*/ 84 h 86"/>
                <a:gd name="T24" fmla="*/ 45 w 89"/>
                <a:gd name="T25" fmla="*/ 86 h 86"/>
                <a:gd name="T26" fmla="*/ 28 w 89"/>
                <a:gd name="T27" fmla="*/ 84 h 86"/>
                <a:gd name="T28" fmla="*/ 13 w 89"/>
                <a:gd name="T29" fmla="*/ 73 h 86"/>
                <a:gd name="T30" fmla="*/ 4 w 89"/>
                <a:gd name="T31" fmla="*/ 60 h 86"/>
                <a:gd name="T32" fmla="*/ 0 w 89"/>
                <a:gd name="T33" fmla="*/ 43 h 8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9"/>
                <a:gd name="T52" fmla="*/ 0 h 86"/>
                <a:gd name="T53" fmla="*/ 89 w 89"/>
                <a:gd name="T54" fmla="*/ 86 h 8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9" h="86">
                  <a:moveTo>
                    <a:pt x="0" y="43"/>
                  </a:moveTo>
                  <a:lnTo>
                    <a:pt x="4" y="26"/>
                  </a:lnTo>
                  <a:lnTo>
                    <a:pt x="13" y="13"/>
                  </a:lnTo>
                  <a:lnTo>
                    <a:pt x="28" y="2"/>
                  </a:lnTo>
                  <a:lnTo>
                    <a:pt x="45" y="0"/>
                  </a:lnTo>
                  <a:lnTo>
                    <a:pt x="61" y="2"/>
                  </a:lnTo>
                  <a:lnTo>
                    <a:pt x="76" y="13"/>
                  </a:lnTo>
                  <a:lnTo>
                    <a:pt x="84" y="26"/>
                  </a:lnTo>
                  <a:lnTo>
                    <a:pt x="89" y="43"/>
                  </a:lnTo>
                  <a:lnTo>
                    <a:pt x="84" y="60"/>
                  </a:lnTo>
                  <a:lnTo>
                    <a:pt x="76" y="73"/>
                  </a:lnTo>
                  <a:lnTo>
                    <a:pt x="61" y="84"/>
                  </a:lnTo>
                  <a:lnTo>
                    <a:pt x="45" y="86"/>
                  </a:lnTo>
                  <a:lnTo>
                    <a:pt x="28" y="84"/>
                  </a:lnTo>
                  <a:lnTo>
                    <a:pt x="13" y="73"/>
                  </a:lnTo>
                  <a:lnTo>
                    <a:pt x="4" y="60"/>
                  </a:lnTo>
                  <a:lnTo>
                    <a:pt x="0" y="43"/>
                  </a:lnTo>
                  <a:close/>
                </a:path>
              </a:pathLst>
            </a:custGeom>
            <a:solidFill>
              <a:srgbClr val="1A1A1A"/>
            </a:solidFill>
            <a:ln w="3175">
              <a:solidFill>
                <a:srgbClr val="000000"/>
              </a:solidFill>
              <a:round/>
              <a:headEnd/>
              <a:tailEnd/>
            </a:ln>
          </p:spPr>
          <p:txBody>
            <a:bodyPr/>
            <a:lstStyle/>
            <a:p>
              <a:endParaRPr lang="en-US"/>
            </a:p>
          </p:txBody>
        </p:sp>
        <p:sp>
          <p:nvSpPr>
            <p:cNvPr id="76843" name="Freeform 94"/>
            <p:cNvSpPr>
              <a:spLocks noChangeAspect="1"/>
            </p:cNvSpPr>
            <p:nvPr/>
          </p:nvSpPr>
          <p:spPr bwMode="auto">
            <a:xfrm>
              <a:off x="1295" y="2683"/>
              <a:ext cx="89" cy="88"/>
            </a:xfrm>
            <a:custGeom>
              <a:avLst/>
              <a:gdLst>
                <a:gd name="T0" fmla="*/ 0 w 89"/>
                <a:gd name="T1" fmla="*/ 45 h 88"/>
                <a:gd name="T2" fmla="*/ 4 w 89"/>
                <a:gd name="T3" fmla="*/ 28 h 88"/>
                <a:gd name="T4" fmla="*/ 13 w 89"/>
                <a:gd name="T5" fmla="*/ 12 h 88"/>
                <a:gd name="T6" fmla="*/ 28 w 89"/>
                <a:gd name="T7" fmla="*/ 4 h 88"/>
                <a:gd name="T8" fmla="*/ 45 w 89"/>
                <a:gd name="T9" fmla="*/ 0 h 88"/>
                <a:gd name="T10" fmla="*/ 60 w 89"/>
                <a:gd name="T11" fmla="*/ 4 h 88"/>
                <a:gd name="T12" fmla="*/ 76 w 89"/>
                <a:gd name="T13" fmla="*/ 12 h 88"/>
                <a:gd name="T14" fmla="*/ 86 w 89"/>
                <a:gd name="T15" fmla="*/ 28 h 88"/>
                <a:gd name="T16" fmla="*/ 89 w 89"/>
                <a:gd name="T17" fmla="*/ 45 h 88"/>
                <a:gd name="T18" fmla="*/ 86 w 89"/>
                <a:gd name="T19" fmla="*/ 62 h 88"/>
                <a:gd name="T20" fmla="*/ 76 w 89"/>
                <a:gd name="T21" fmla="*/ 75 h 88"/>
                <a:gd name="T22" fmla="*/ 60 w 89"/>
                <a:gd name="T23" fmla="*/ 86 h 88"/>
                <a:gd name="T24" fmla="*/ 45 w 89"/>
                <a:gd name="T25" fmla="*/ 88 h 88"/>
                <a:gd name="T26" fmla="*/ 28 w 89"/>
                <a:gd name="T27" fmla="*/ 86 h 88"/>
                <a:gd name="T28" fmla="*/ 13 w 89"/>
                <a:gd name="T29" fmla="*/ 75 h 88"/>
                <a:gd name="T30" fmla="*/ 4 w 89"/>
                <a:gd name="T31" fmla="*/ 62 h 88"/>
                <a:gd name="T32" fmla="*/ 0 w 89"/>
                <a:gd name="T33" fmla="*/ 45 h 8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9"/>
                <a:gd name="T52" fmla="*/ 0 h 88"/>
                <a:gd name="T53" fmla="*/ 89 w 89"/>
                <a:gd name="T54" fmla="*/ 88 h 8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9" h="88">
                  <a:moveTo>
                    <a:pt x="0" y="45"/>
                  </a:moveTo>
                  <a:lnTo>
                    <a:pt x="4" y="28"/>
                  </a:lnTo>
                  <a:lnTo>
                    <a:pt x="13" y="12"/>
                  </a:lnTo>
                  <a:lnTo>
                    <a:pt x="28" y="4"/>
                  </a:lnTo>
                  <a:lnTo>
                    <a:pt x="45" y="0"/>
                  </a:lnTo>
                  <a:lnTo>
                    <a:pt x="60" y="4"/>
                  </a:lnTo>
                  <a:lnTo>
                    <a:pt x="76" y="12"/>
                  </a:lnTo>
                  <a:lnTo>
                    <a:pt x="86" y="28"/>
                  </a:lnTo>
                  <a:lnTo>
                    <a:pt x="89" y="45"/>
                  </a:lnTo>
                  <a:lnTo>
                    <a:pt x="86" y="62"/>
                  </a:lnTo>
                  <a:lnTo>
                    <a:pt x="76" y="75"/>
                  </a:lnTo>
                  <a:lnTo>
                    <a:pt x="60" y="86"/>
                  </a:lnTo>
                  <a:lnTo>
                    <a:pt x="45" y="88"/>
                  </a:lnTo>
                  <a:lnTo>
                    <a:pt x="28" y="86"/>
                  </a:lnTo>
                  <a:lnTo>
                    <a:pt x="13" y="75"/>
                  </a:lnTo>
                  <a:lnTo>
                    <a:pt x="4" y="62"/>
                  </a:lnTo>
                  <a:lnTo>
                    <a:pt x="0" y="45"/>
                  </a:lnTo>
                  <a:close/>
                </a:path>
              </a:pathLst>
            </a:custGeom>
            <a:solidFill>
              <a:srgbClr val="1A1A1A"/>
            </a:solidFill>
            <a:ln w="3175">
              <a:solidFill>
                <a:srgbClr val="000000"/>
              </a:solidFill>
              <a:round/>
              <a:headEnd/>
              <a:tailEnd/>
            </a:ln>
          </p:spPr>
          <p:txBody>
            <a:bodyPr/>
            <a:lstStyle/>
            <a:p>
              <a:endParaRPr lang="en-US"/>
            </a:p>
          </p:txBody>
        </p:sp>
        <p:sp>
          <p:nvSpPr>
            <p:cNvPr id="76844" name="Freeform 95"/>
            <p:cNvSpPr>
              <a:spLocks noChangeAspect="1"/>
            </p:cNvSpPr>
            <p:nvPr/>
          </p:nvSpPr>
          <p:spPr bwMode="auto">
            <a:xfrm>
              <a:off x="471" y="1683"/>
              <a:ext cx="88" cy="88"/>
            </a:xfrm>
            <a:custGeom>
              <a:avLst/>
              <a:gdLst>
                <a:gd name="T0" fmla="*/ 0 w 88"/>
                <a:gd name="T1" fmla="*/ 45 h 88"/>
                <a:gd name="T2" fmla="*/ 4 w 88"/>
                <a:gd name="T3" fmla="*/ 28 h 88"/>
                <a:gd name="T4" fmla="*/ 13 w 88"/>
                <a:gd name="T5" fmla="*/ 13 h 88"/>
                <a:gd name="T6" fmla="*/ 28 w 88"/>
                <a:gd name="T7" fmla="*/ 4 h 88"/>
                <a:gd name="T8" fmla="*/ 45 w 88"/>
                <a:gd name="T9" fmla="*/ 0 h 88"/>
                <a:gd name="T10" fmla="*/ 60 w 88"/>
                <a:gd name="T11" fmla="*/ 4 h 88"/>
                <a:gd name="T12" fmla="*/ 75 w 88"/>
                <a:gd name="T13" fmla="*/ 13 h 88"/>
                <a:gd name="T14" fmla="*/ 84 w 88"/>
                <a:gd name="T15" fmla="*/ 28 h 88"/>
                <a:gd name="T16" fmla="*/ 88 w 88"/>
                <a:gd name="T17" fmla="*/ 45 h 88"/>
                <a:gd name="T18" fmla="*/ 84 w 88"/>
                <a:gd name="T19" fmla="*/ 60 h 88"/>
                <a:gd name="T20" fmla="*/ 75 w 88"/>
                <a:gd name="T21" fmla="*/ 75 h 88"/>
                <a:gd name="T22" fmla="*/ 60 w 88"/>
                <a:gd name="T23" fmla="*/ 86 h 88"/>
                <a:gd name="T24" fmla="*/ 45 w 88"/>
                <a:gd name="T25" fmla="*/ 88 h 88"/>
                <a:gd name="T26" fmla="*/ 28 w 88"/>
                <a:gd name="T27" fmla="*/ 86 h 88"/>
                <a:gd name="T28" fmla="*/ 13 w 88"/>
                <a:gd name="T29" fmla="*/ 75 h 88"/>
                <a:gd name="T30" fmla="*/ 4 w 88"/>
                <a:gd name="T31" fmla="*/ 60 h 88"/>
                <a:gd name="T32" fmla="*/ 0 w 88"/>
                <a:gd name="T33" fmla="*/ 45 h 8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8"/>
                <a:gd name="T52" fmla="*/ 0 h 88"/>
                <a:gd name="T53" fmla="*/ 88 w 88"/>
                <a:gd name="T54" fmla="*/ 88 h 8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8" h="88">
                  <a:moveTo>
                    <a:pt x="0" y="45"/>
                  </a:moveTo>
                  <a:lnTo>
                    <a:pt x="4" y="28"/>
                  </a:lnTo>
                  <a:lnTo>
                    <a:pt x="13" y="13"/>
                  </a:lnTo>
                  <a:lnTo>
                    <a:pt x="28" y="4"/>
                  </a:lnTo>
                  <a:lnTo>
                    <a:pt x="45" y="0"/>
                  </a:lnTo>
                  <a:lnTo>
                    <a:pt x="60" y="4"/>
                  </a:lnTo>
                  <a:lnTo>
                    <a:pt x="75" y="13"/>
                  </a:lnTo>
                  <a:lnTo>
                    <a:pt x="84" y="28"/>
                  </a:lnTo>
                  <a:lnTo>
                    <a:pt x="88" y="45"/>
                  </a:lnTo>
                  <a:lnTo>
                    <a:pt x="84" y="60"/>
                  </a:lnTo>
                  <a:lnTo>
                    <a:pt x="75" y="75"/>
                  </a:lnTo>
                  <a:lnTo>
                    <a:pt x="60" y="86"/>
                  </a:lnTo>
                  <a:lnTo>
                    <a:pt x="45" y="88"/>
                  </a:lnTo>
                  <a:lnTo>
                    <a:pt x="28" y="86"/>
                  </a:lnTo>
                  <a:lnTo>
                    <a:pt x="13" y="75"/>
                  </a:lnTo>
                  <a:lnTo>
                    <a:pt x="4" y="60"/>
                  </a:lnTo>
                  <a:lnTo>
                    <a:pt x="0" y="45"/>
                  </a:lnTo>
                  <a:close/>
                </a:path>
              </a:pathLst>
            </a:custGeom>
            <a:solidFill>
              <a:srgbClr val="1A1A1A"/>
            </a:solidFill>
            <a:ln w="3175">
              <a:solidFill>
                <a:srgbClr val="000000"/>
              </a:solidFill>
              <a:round/>
              <a:headEnd/>
              <a:tailEnd/>
            </a:ln>
          </p:spPr>
          <p:txBody>
            <a:bodyPr/>
            <a:lstStyle/>
            <a:p>
              <a:endParaRPr lang="en-US"/>
            </a:p>
          </p:txBody>
        </p:sp>
        <p:sp>
          <p:nvSpPr>
            <p:cNvPr id="76845" name="Freeform 96"/>
            <p:cNvSpPr>
              <a:spLocks noChangeAspect="1"/>
            </p:cNvSpPr>
            <p:nvPr/>
          </p:nvSpPr>
          <p:spPr bwMode="auto">
            <a:xfrm>
              <a:off x="1652" y="2117"/>
              <a:ext cx="88" cy="88"/>
            </a:xfrm>
            <a:custGeom>
              <a:avLst/>
              <a:gdLst>
                <a:gd name="T0" fmla="*/ 0 w 88"/>
                <a:gd name="T1" fmla="*/ 45 h 88"/>
                <a:gd name="T2" fmla="*/ 2 w 88"/>
                <a:gd name="T3" fmla="*/ 28 h 88"/>
                <a:gd name="T4" fmla="*/ 13 w 88"/>
                <a:gd name="T5" fmla="*/ 13 h 88"/>
                <a:gd name="T6" fmla="*/ 26 w 88"/>
                <a:gd name="T7" fmla="*/ 4 h 88"/>
                <a:gd name="T8" fmla="*/ 43 w 88"/>
                <a:gd name="T9" fmla="*/ 0 h 88"/>
                <a:gd name="T10" fmla="*/ 60 w 88"/>
                <a:gd name="T11" fmla="*/ 4 h 88"/>
                <a:gd name="T12" fmla="*/ 75 w 88"/>
                <a:gd name="T13" fmla="*/ 13 h 88"/>
                <a:gd name="T14" fmla="*/ 84 w 88"/>
                <a:gd name="T15" fmla="*/ 28 h 88"/>
                <a:gd name="T16" fmla="*/ 88 w 88"/>
                <a:gd name="T17" fmla="*/ 45 h 88"/>
                <a:gd name="T18" fmla="*/ 84 w 88"/>
                <a:gd name="T19" fmla="*/ 62 h 88"/>
                <a:gd name="T20" fmla="*/ 75 w 88"/>
                <a:gd name="T21" fmla="*/ 75 h 88"/>
                <a:gd name="T22" fmla="*/ 60 w 88"/>
                <a:gd name="T23" fmla="*/ 86 h 88"/>
                <a:gd name="T24" fmla="*/ 43 w 88"/>
                <a:gd name="T25" fmla="*/ 88 h 88"/>
                <a:gd name="T26" fmla="*/ 26 w 88"/>
                <a:gd name="T27" fmla="*/ 86 h 88"/>
                <a:gd name="T28" fmla="*/ 13 w 88"/>
                <a:gd name="T29" fmla="*/ 75 h 88"/>
                <a:gd name="T30" fmla="*/ 2 w 88"/>
                <a:gd name="T31" fmla="*/ 62 h 88"/>
                <a:gd name="T32" fmla="*/ 0 w 88"/>
                <a:gd name="T33" fmla="*/ 45 h 8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8"/>
                <a:gd name="T52" fmla="*/ 0 h 88"/>
                <a:gd name="T53" fmla="*/ 88 w 88"/>
                <a:gd name="T54" fmla="*/ 88 h 8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8" h="88">
                  <a:moveTo>
                    <a:pt x="0" y="45"/>
                  </a:moveTo>
                  <a:lnTo>
                    <a:pt x="2" y="28"/>
                  </a:lnTo>
                  <a:lnTo>
                    <a:pt x="13" y="13"/>
                  </a:lnTo>
                  <a:lnTo>
                    <a:pt x="26" y="4"/>
                  </a:lnTo>
                  <a:lnTo>
                    <a:pt x="43" y="0"/>
                  </a:lnTo>
                  <a:lnTo>
                    <a:pt x="60" y="4"/>
                  </a:lnTo>
                  <a:lnTo>
                    <a:pt x="75" y="13"/>
                  </a:lnTo>
                  <a:lnTo>
                    <a:pt x="84" y="28"/>
                  </a:lnTo>
                  <a:lnTo>
                    <a:pt x="88" y="45"/>
                  </a:lnTo>
                  <a:lnTo>
                    <a:pt x="84" y="62"/>
                  </a:lnTo>
                  <a:lnTo>
                    <a:pt x="75" y="75"/>
                  </a:lnTo>
                  <a:lnTo>
                    <a:pt x="60" y="86"/>
                  </a:lnTo>
                  <a:lnTo>
                    <a:pt x="43" y="88"/>
                  </a:lnTo>
                  <a:lnTo>
                    <a:pt x="26" y="86"/>
                  </a:lnTo>
                  <a:lnTo>
                    <a:pt x="13" y="75"/>
                  </a:lnTo>
                  <a:lnTo>
                    <a:pt x="2" y="62"/>
                  </a:lnTo>
                  <a:lnTo>
                    <a:pt x="0" y="45"/>
                  </a:lnTo>
                  <a:close/>
                </a:path>
              </a:pathLst>
            </a:custGeom>
            <a:solidFill>
              <a:srgbClr val="1A1A1A"/>
            </a:solidFill>
            <a:ln w="3175">
              <a:solidFill>
                <a:srgbClr val="000000"/>
              </a:solidFill>
              <a:round/>
              <a:headEnd/>
              <a:tailEnd/>
            </a:ln>
          </p:spPr>
          <p:txBody>
            <a:bodyPr/>
            <a:lstStyle/>
            <a:p>
              <a:endParaRPr lang="en-US"/>
            </a:p>
          </p:txBody>
        </p:sp>
        <p:sp>
          <p:nvSpPr>
            <p:cNvPr id="76846" name="Freeform 97"/>
            <p:cNvSpPr>
              <a:spLocks noChangeAspect="1"/>
            </p:cNvSpPr>
            <p:nvPr/>
          </p:nvSpPr>
          <p:spPr bwMode="auto">
            <a:xfrm>
              <a:off x="2134" y="2177"/>
              <a:ext cx="89" cy="89"/>
            </a:xfrm>
            <a:custGeom>
              <a:avLst/>
              <a:gdLst>
                <a:gd name="T0" fmla="*/ 0 w 89"/>
                <a:gd name="T1" fmla="*/ 43 h 89"/>
                <a:gd name="T2" fmla="*/ 4 w 89"/>
                <a:gd name="T3" fmla="*/ 26 h 89"/>
                <a:gd name="T4" fmla="*/ 13 w 89"/>
                <a:gd name="T5" fmla="*/ 13 h 89"/>
                <a:gd name="T6" fmla="*/ 28 w 89"/>
                <a:gd name="T7" fmla="*/ 2 h 89"/>
                <a:gd name="T8" fmla="*/ 46 w 89"/>
                <a:gd name="T9" fmla="*/ 0 h 89"/>
                <a:gd name="T10" fmla="*/ 63 w 89"/>
                <a:gd name="T11" fmla="*/ 2 h 89"/>
                <a:gd name="T12" fmla="*/ 76 w 89"/>
                <a:gd name="T13" fmla="*/ 13 h 89"/>
                <a:gd name="T14" fmla="*/ 87 w 89"/>
                <a:gd name="T15" fmla="*/ 26 h 89"/>
                <a:gd name="T16" fmla="*/ 89 w 89"/>
                <a:gd name="T17" fmla="*/ 43 h 89"/>
                <a:gd name="T18" fmla="*/ 87 w 89"/>
                <a:gd name="T19" fmla="*/ 61 h 89"/>
                <a:gd name="T20" fmla="*/ 76 w 89"/>
                <a:gd name="T21" fmla="*/ 76 h 89"/>
                <a:gd name="T22" fmla="*/ 63 w 89"/>
                <a:gd name="T23" fmla="*/ 84 h 89"/>
                <a:gd name="T24" fmla="*/ 46 w 89"/>
                <a:gd name="T25" fmla="*/ 89 h 89"/>
                <a:gd name="T26" fmla="*/ 28 w 89"/>
                <a:gd name="T27" fmla="*/ 84 h 89"/>
                <a:gd name="T28" fmla="*/ 13 w 89"/>
                <a:gd name="T29" fmla="*/ 76 h 89"/>
                <a:gd name="T30" fmla="*/ 4 w 89"/>
                <a:gd name="T31" fmla="*/ 61 h 89"/>
                <a:gd name="T32" fmla="*/ 0 w 89"/>
                <a:gd name="T33" fmla="*/ 43 h 89"/>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9"/>
                <a:gd name="T52" fmla="*/ 0 h 89"/>
                <a:gd name="T53" fmla="*/ 89 w 89"/>
                <a:gd name="T54" fmla="*/ 89 h 89"/>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9" h="89">
                  <a:moveTo>
                    <a:pt x="0" y="43"/>
                  </a:moveTo>
                  <a:lnTo>
                    <a:pt x="4" y="26"/>
                  </a:lnTo>
                  <a:lnTo>
                    <a:pt x="13" y="13"/>
                  </a:lnTo>
                  <a:lnTo>
                    <a:pt x="28" y="2"/>
                  </a:lnTo>
                  <a:lnTo>
                    <a:pt x="46" y="0"/>
                  </a:lnTo>
                  <a:lnTo>
                    <a:pt x="63" y="2"/>
                  </a:lnTo>
                  <a:lnTo>
                    <a:pt x="76" y="13"/>
                  </a:lnTo>
                  <a:lnTo>
                    <a:pt x="87" y="26"/>
                  </a:lnTo>
                  <a:lnTo>
                    <a:pt x="89" y="43"/>
                  </a:lnTo>
                  <a:lnTo>
                    <a:pt x="87" y="61"/>
                  </a:lnTo>
                  <a:lnTo>
                    <a:pt x="76" y="76"/>
                  </a:lnTo>
                  <a:lnTo>
                    <a:pt x="63" y="84"/>
                  </a:lnTo>
                  <a:lnTo>
                    <a:pt x="46" y="89"/>
                  </a:lnTo>
                  <a:lnTo>
                    <a:pt x="28" y="84"/>
                  </a:lnTo>
                  <a:lnTo>
                    <a:pt x="13" y="76"/>
                  </a:lnTo>
                  <a:lnTo>
                    <a:pt x="4" y="61"/>
                  </a:lnTo>
                  <a:lnTo>
                    <a:pt x="0" y="43"/>
                  </a:lnTo>
                  <a:close/>
                </a:path>
              </a:pathLst>
            </a:custGeom>
            <a:solidFill>
              <a:srgbClr val="1A1A1A"/>
            </a:solidFill>
            <a:ln w="3175">
              <a:solidFill>
                <a:srgbClr val="000000"/>
              </a:solidFill>
              <a:round/>
              <a:headEnd/>
              <a:tailEnd/>
            </a:ln>
          </p:spPr>
          <p:txBody>
            <a:bodyPr/>
            <a:lstStyle/>
            <a:p>
              <a:endParaRPr lang="en-US"/>
            </a:p>
          </p:txBody>
        </p:sp>
        <p:sp>
          <p:nvSpPr>
            <p:cNvPr id="76847" name="Rectangle 98"/>
            <p:cNvSpPr>
              <a:spLocks noChangeAspect="1" noChangeArrowheads="1"/>
            </p:cNvSpPr>
            <p:nvPr/>
          </p:nvSpPr>
          <p:spPr bwMode="auto">
            <a:xfrm>
              <a:off x="2033" y="1117"/>
              <a:ext cx="98" cy="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r>
                <a:rPr lang="en-US" altLang="en-US" sz="1600">
                  <a:solidFill>
                    <a:srgbClr val="000000"/>
                  </a:solidFill>
                  <a:latin typeface="Times New Roman" pitchFamily="18" charset="0"/>
                </a:rPr>
                <a:t>1</a:t>
              </a:r>
              <a:endParaRPr lang="en-US" altLang="en-US" sz="1600"/>
            </a:p>
          </p:txBody>
        </p:sp>
        <p:sp>
          <p:nvSpPr>
            <p:cNvPr id="76848" name="Rectangle 99"/>
            <p:cNvSpPr>
              <a:spLocks noChangeAspect="1" noChangeArrowheads="1"/>
            </p:cNvSpPr>
            <p:nvPr/>
          </p:nvSpPr>
          <p:spPr bwMode="auto">
            <a:xfrm>
              <a:off x="1256" y="1765"/>
              <a:ext cx="99" cy="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r>
                <a:rPr lang="en-US" altLang="en-US" sz="1600">
                  <a:solidFill>
                    <a:srgbClr val="000000"/>
                  </a:solidFill>
                  <a:latin typeface="Times New Roman" pitchFamily="18" charset="0"/>
                </a:rPr>
                <a:t>2</a:t>
              </a:r>
              <a:endParaRPr lang="en-US" altLang="en-US" sz="1600"/>
            </a:p>
          </p:txBody>
        </p:sp>
        <p:sp>
          <p:nvSpPr>
            <p:cNvPr id="76849" name="Rectangle 100"/>
            <p:cNvSpPr>
              <a:spLocks noChangeAspect="1" noChangeArrowheads="1"/>
            </p:cNvSpPr>
            <p:nvPr/>
          </p:nvSpPr>
          <p:spPr bwMode="auto">
            <a:xfrm>
              <a:off x="1810" y="2069"/>
              <a:ext cx="99" cy="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r>
                <a:rPr lang="en-US" altLang="en-US" sz="1600">
                  <a:solidFill>
                    <a:srgbClr val="000000"/>
                  </a:solidFill>
                  <a:latin typeface="Times New Roman" pitchFamily="18" charset="0"/>
                </a:rPr>
                <a:t>3</a:t>
              </a:r>
              <a:endParaRPr lang="en-US" altLang="en-US" sz="1600"/>
            </a:p>
          </p:txBody>
        </p:sp>
        <p:sp>
          <p:nvSpPr>
            <p:cNvPr id="76850" name="Rectangle 101"/>
            <p:cNvSpPr>
              <a:spLocks noChangeAspect="1" noChangeArrowheads="1"/>
            </p:cNvSpPr>
            <p:nvPr/>
          </p:nvSpPr>
          <p:spPr bwMode="auto">
            <a:xfrm>
              <a:off x="1422" y="2635"/>
              <a:ext cx="98" cy="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r>
                <a:rPr lang="en-US" altLang="en-US" sz="1600">
                  <a:solidFill>
                    <a:srgbClr val="000000"/>
                  </a:solidFill>
                  <a:latin typeface="Times New Roman" pitchFamily="18" charset="0"/>
                </a:rPr>
                <a:t>4</a:t>
              </a:r>
              <a:endParaRPr lang="en-US" altLang="en-US" sz="1600"/>
            </a:p>
          </p:txBody>
        </p:sp>
        <p:sp>
          <p:nvSpPr>
            <p:cNvPr id="76851" name="Rectangle 102"/>
            <p:cNvSpPr>
              <a:spLocks noChangeAspect="1" noChangeArrowheads="1"/>
            </p:cNvSpPr>
            <p:nvPr/>
          </p:nvSpPr>
          <p:spPr bwMode="auto">
            <a:xfrm>
              <a:off x="648" y="1626"/>
              <a:ext cx="99" cy="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r>
                <a:rPr lang="en-US" altLang="en-US" sz="1600">
                  <a:solidFill>
                    <a:srgbClr val="000000"/>
                  </a:solidFill>
                  <a:latin typeface="Times New Roman" pitchFamily="18" charset="0"/>
                </a:rPr>
                <a:t>5</a:t>
              </a:r>
              <a:endParaRPr lang="en-US" altLang="en-US" sz="1600"/>
            </a:p>
          </p:txBody>
        </p:sp>
        <p:sp>
          <p:nvSpPr>
            <p:cNvPr id="76852" name="Rectangle 103"/>
            <p:cNvSpPr>
              <a:spLocks noChangeAspect="1" noChangeArrowheads="1"/>
            </p:cNvSpPr>
            <p:nvPr/>
          </p:nvSpPr>
          <p:spPr bwMode="auto">
            <a:xfrm>
              <a:off x="2307" y="2126"/>
              <a:ext cx="99" cy="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r>
                <a:rPr lang="en-US" altLang="en-US" sz="1600">
                  <a:solidFill>
                    <a:srgbClr val="000000"/>
                  </a:solidFill>
                  <a:latin typeface="Times New Roman" pitchFamily="18" charset="0"/>
                </a:rPr>
                <a:t>6</a:t>
              </a:r>
              <a:endParaRPr lang="en-US" altLang="en-US" sz="1600"/>
            </a:p>
          </p:txBody>
        </p:sp>
      </p:grpSp>
      <p:grpSp>
        <p:nvGrpSpPr>
          <p:cNvPr id="21" name="Group 104"/>
          <p:cNvGrpSpPr>
            <a:grpSpLocks noChangeAspect="1"/>
          </p:cNvGrpSpPr>
          <p:nvPr/>
        </p:nvGrpSpPr>
        <p:grpSpPr bwMode="auto">
          <a:xfrm>
            <a:off x="2141538" y="2070100"/>
            <a:ext cx="923925" cy="592138"/>
            <a:chOff x="1572" y="1805"/>
            <a:chExt cx="897" cy="575"/>
          </a:xfrm>
        </p:grpSpPr>
        <p:sp>
          <p:nvSpPr>
            <p:cNvPr id="76839" name="Freeform 105"/>
            <p:cNvSpPr>
              <a:spLocks noChangeAspect="1"/>
            </p:cNvSpPr>
            <p:nvPr/>
          </p:nvSpPr>
          <p:spPr bwMode="auto">
            <a:xfrm>
              <a:off x="1572" y="2005"/>
              <a:ext cx="897" cy="375"/>
            </a:xfrm>
            <a:custGeom>
              <a:avLst/>
              <a:gdLst>
                <a:gd name="T0" fmla="*/ 450 w 897"/>
                <a:gd name="T1" fmla="*/ 0 h 375"/>
                <a:gd name="T2" fmla="*/ 510 w 897"/>
                <a:gd name="T3" fmla="*/ 2 h 375"/>
                <a:gd name="T4" fmla="*/ 571 w 897"/>
                <a:gd name="T5" fmla="*/ 6 h 375"/>
                <a:gd name="T6" fmla="*/ 629 w 897"/>
                <a:gd name="T7" fmla="*/ 15 h 375"/>
                <a:gd name="T8" fmla="*/ 683 w 897"/>
                <a:gd name="T9" fmla="*/ 28 h 375"/>
                <a:gd name="T10" fmla="*/ 733 w 897"/>
                <a:gd name="T11" fmla="*/ 43 h 375"/>
                <a:gd name="T12" fmla="*/ 778 w 897"/>
                <a:gd name="T13" fmla="*/ 60 h 375"/>
                <a:gd name="T14" fmla="*/ 817 w 897"/>
                <a:gd name="T15" fmla="*/ 79 h 375"/>
                <a:gd name="T16" fmla="*/ 850 w 897"/>
                <a:gd name="T17" fmla="*/ 101 h 375"/>
                <a:gd name="T18" fmla="*/ 874 w 897"/>
                <a:gd name="T19" fmla="*/ 125 h 375"/>
                <a:gd name="T20" fmla="*/ 891 w 897"/>
                <a:gd name="T21" fmla="*/ 149 h 375"/>
                <a:gd name="T22" fmla="*/ 897 w 897"/>
                <a:gd name="T23" fmla="*/ 174 h 375"/>
                <a:gd name="T24" fmla="*/ 897 w 897"/>
                <a:gd name="T25" fmla="*/ 200 h 375"/>
                <a:gd name="T26" fmla="*/ 891 w 897"/>
                <a:gd name="T27" fmla="*/ 226 h 375"/>
                <a:gd name="T28" fmla="*/ 874 w 897"/>
                <a:gd name="T29" fmla="*/ 250 h 375"/>
                <a:gd name="T30" fmla="*/ 850 w 897"/>
                <a:gd name="T31" fmla="*/ 274 h 375"/>
                <a:gd name="T32" fmla="*/ 817 w 897"/>
                <a:gd name="T33" fmla="*/ 295 h 375"/>
                <a:gd name="T34" fmla="*/ 778 w 897"/>
                <a:gd name="T35" fmla="*/ 315 h 375"/>
                <a:gd name="T36" fmla="*/ 733 w 897"/>
                <a:gd name="T37" fmla="*/ 332 h 375"/>
                <a:gd name="T38" fmla="*/ 683 w 897"/>
                <a:gd name="T39" fmla="*/ 347 h 375"/>
                <a:gd name="T40" fmla="*/ 629 w 897"/>
                <a:gd name="T41" fmla="*/ 360 h 375"/>
                <a:gd name="T42" fmla="*/ 571 w 897"/>
                <a:gd name="T43" fmla="*/ 369 h 375"/>
                <a:gd name="T44" fmla="*/ 510 w 897"/>
                <a:gd name="T45" fmla="*/ 373 h 375"/>
                <a:gd name="T46" fmla="*/ 450 w 897"/>
                <a:gd name="T47" fmla="*/ 375 h 375"/>
                <a:gd name="T48" fmla="*/ 387 w 897"/>
                <a:gd name="T49" fmla="*/ 373 h 375"/>
                <a:gd name="T50" fmla="*/ 329 w 897"/>
                <a:gd name="T51" fmla="*/ 369 h 375"/>
                <a:gd name="T52" fmla="*/ 270 w 897"/>
                <a:gd name="T53" fmla="*/ 360 h 375"/>
                <a:gd name="T54" fmla="*/ 216 w 897"/>
                <a:gd name="T55" fmla="*/ 347 h 375"/>
                <a:gd name="T56" fmla="*/ 164 w 897"/>
                <a:gd name="T57" fmla="*/ 332 h 375"/>
                <a:gd name="T58" fmla="*/ 121 w 897"/>
                <a:gd name="T59" fmla="*/ 315 h 375"/>
                <a:gd name="T60" fmla="*/ 82 w 897"/>
                <a:gd name="T61" fmla="*/ 295 h 375"/>
                <a:gd name="T62" fmla="*/ 49 w 897"/>
                <a:gd name="T63" fmla="*/ 274 h 375"/>
                <a:gd name="T64" fmla="*/ 26 w 897"/>
                <a:gd name="T65" fmla="*/ 250 h 375"/>
                <a:gd name="T66" fmla="*/ 8 w 897"/>
                <a:gd name="T67" fmla="*/ 226 h 375"/>
                <a:gd name="T68" fmla="*/ 0 w 897"/>
                <a:gd name="T69" fmla="*/ 200 h 375"/>
                <a:gd name="T70" fmla="*/ 0 w 897"/>
                <a:gd name="T71" fmla="*/ 174 h 375"/>
                <a:gd name="T72" fmla="*/ 8 w 897"/>
                <a:gd name="T73" fmla="*/ 149 h 375"/>
                <a:gd name="T74" fmla="*/ 26 w 897"/>
                <a:gd name="T75" fmla="*/ 125 h 375"/>
                <a:gd name="T76" fmla="*/ 49 w 897"/>
                <a:gd name="T77" fmla="*/ 101 h 375"/>
                <a:gd name="T78" fmla="*/ 82 w 897"/>
                <a:gd name="T79" fmla="*/ 79 h 375"/>
                <a:gd name="T80" fmla="*/ 121 w 897"/>
                <a:gd name="T81" fmla="*/ 60 h 375"/>
                <a:gd name="T82" fmla="*/ 164 w 897"/>
                <a:gd name="T83" fmla="*/ 43 h 375"/>
                <a:gd name="T84" fmla="*/ 216 w 897"/>
                <a:gd name="T85" fmla="*/ 28 h 375"/>
                <a:gd name="T86" fmla="*/ 270 w 897"/>
                <a:gd name="T87" fmla="*/ 15 h 375"/>
                <a:gd name="T88" fmla="*/ 329 w 897"/>
                <a:gd name="T89" fmla="*/ 6 h 375"/>
                <a:gd name="T90" fmla="*/ 387 w 897"/>
                <a:gd name="T91" fmla="*/ 2 h 375"/>
                <a:gd name="T92" fmla="*/ 450 w 897"/>
                <a:gd name="T93" fmla="*/ 0 h 375"/>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897"/>
                <a:gd name="T142" fmla="*/ 0 h 375"/>
                <a:gd name="T143" fmla="*/ 897 w 897"/>
                <a:gd name="T144" fmla="*/ 375 h 375"/>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897" h="375">
                  <a:moveTo>
                    <a:pt x="450" y="0"/>
                  </a:moveTo>
                  <a:lnTo>
                    <a:pt x="510" y="2"/>
                  </a:lnTo>
                  <a:lnTo>
                    <a:pt x="571" y="6"/>
                  </a:lnTo>
                  <a:lnTo>
                    <a:pt x="629" y="15"/>
                  </a:lnTo>
                  <a:lnTo>
                    <a:pt x="683" y="28"/>
                  </a:lnTo>
                  <a:lnTo>
                    <a:pt x="733" y="43"/>
                  </a:lnTo>
                  <a:lnTo>
                    <a:pt x="778" y="60"/>
                  </a:lnTo>
                  <a:lnTo>
                    <a:pt x="817" y="79"/>
                  </a:lnTo>
                  <a:lnTo>
                    <a:pt x="850" y="101"/>
                  </a:lnTo>
                  <a:lnTo>
                    <a:pt x="874" y="125"/>
                  </a:lnTo>
                  <a:lnTo>
                    <a:pt x="891" y="149"/>
                  </a:lnTo>
                  <a:lnTo>
                    <a:pt x="897" y="174"/>
                  </a:lnTo>
                  <a:lnTo>
                    <a:pt x="897" y="200"/>
                  </a:lnTo>
                  <a:lnTo>
                    <a:pt x="891" y="226"/>
                  </a:lnTo>
                  <a:lnTo>
                    <a:pt x="874" y="250"/>
                  </a:lnTo>
                  <a:lnTo>
                    <a:pt x="850" y="274"/>
                  </a:lnTo>
                  <a:lnTo>
                    <a:pt x="817" y="295"/>
                  </a:lnTo>
                  <a:lnTo>
                    <a:pt x="778" y="315"/>
                  </a:lnTo>
                  <a:lnTo>
                    <a:pt x="733" y="332"/>
                  </a:lnTo>
                  <a:lnTo>
                    <a:pt x="683" y="347"/>
                  </a:lnTo>
                  <a:lnTo>
                    <a:pt x="629" y="360"/>
                  </a:lnTo>
                  <a:lnTo>
                    <a:pt x="571" y="369"/>
                  </a:lnTo>
                  <a:lnTo>
                    <a:pt x="510" y="373"/>
                  </a:lnTo>
                  <a:lnTo>
                    <a:pt x="450" y="375"/>
                  </a:lnTo>
                  <a:lnTo>
                    <a:pt x="387" y="373"/>
                  </a:lnTo>
                  <a:lnTo>
                    <a:pt x="329" y="369"/>
                  </a:lnTo>
                  <a:lnTo>
                    <a:pt x="270" y="360"/>
                  </a:lnTo>
                  <a:lnTo>
                    <a:pt x="216" y="347"/>
                  </a:lnTo>
                  <a:lnTo>
                    <a:pt x="164" y="332"/>
                  </a:lnTo>
                  <a:lnTo>
                    <a:pt x="121" y="315"/>
                  </a:lnTo>
                  <a:lnTo>
                    <a:pt x="82" y="295"/>
                  </a:lnTo>
                  <a:lnTo>
                    <a:pt x="49" y="274"/>
                  </a:lnTo>
                  <a:lnTo>
                    <a:pt x="26" y="250"/>
                  </a:lnTo>
                  <a:lnTo>
                    <a:pt x="8" y="226"/>
                  </a:lnTo>
                  <a:lnTo>
                    <a:pt x="0" y="200"/>
                  </a:lnTo>
                  <a:lnTo>
                    <a:pt x="0" y="174"/>
                  </a:lnTo>
                  <a:lnTo>
                    <a:pt x="8" y="149"/>
                  </a:lnTo>
                  <a:lnTo>
                    <a:pt x="26" y="125"/>
                  </a:lnTo>
                  <a:lnTo>
                    <a:pt x="49" y="101"/>
                  </a:lnTo>
                  <a:lnTo>
                    <a:pt x="82" y="79"/>
                  </a:lnTo>
                  <a:lnTo>
                    <a:pt x="121" y="60"/>
                  </a:lnTo>
                  <a:lnTo>
                    <a:pt x="164" y="43"/>
                  </a:lnTo>
                  <a:lnTo>
                    <a:pt x="216" y="28"/>
                  </a:lnTo>
                  <a:lnTo>
                    <a:pt x="270" y="15"/>
                  </a:lnTo>
                  <a:lnTo>
                    <a:pt x="329" y="6"/>
                  </a:lnTo>
                  <a:lnTo>
                    <a:pt x="387" y="2"/>
                  </a:lnTo>
                  <a:lnTo>
                    <a:pt x="450" y="0"/>
                  </a:lnTo>
                </a:path>
              </a:pathLst>
            </a:custGeom>
            <a:noFill/>
            <a:ln w="31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76840" name="Rectangle 106"/>
            <p:cNvSpPr>
              <a:spLocks noChangeAspect="1" noChangeArrowheads="1"/>
            </p:cNvSpPr>
            <p:nvPr/>
          </p:nvSpPr>
          <p:spPr bwMode="auto">
            <a:xfrm>
              <a:off x="1943" y="1805"/>
              <a:ext cx="110" cy="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r>
                <a:rPr lang="en-US" altLang="en-US" sz="1600">
                  <a:solidFill>
                    <a:srgbClr val="FF0000"/>
                  </a:solidFill>
                </a:rPr>
                <a:t>1</a:t>
              </a:r>
              <a:endParaRPr lang="en-US" altLang="en-US" sz="1600"/>
            </a:p>
          </p:txBody>
        </p:sp>
      </p:grpSp>
      <p:grpSp>
        <p:nvGrpSpPr>
          <p:cNvPr id="22" name="Group 107"/>
          <p:cNvGrpSpPr>
            <a:grpSpLocks noChangeAspect="1"/>
          </p:cNvGrpSpPr>
          <p:nvPr/>
        </p:nvGrpSpPr>
        <p:grpSpPr bwMode="auto">
          <a:xfrm>
            <a:off x="865188" y="1825625"/>
            <a:ext cx="1125537" cy="742950"/>
            <a:chOff x="332" y="1568"/>
            <a:chExt cx="1093" cy="721"/>
          </a:xfrm>
        </p:grpSpPr>
        <p:sp>
          <p:nvSpPr>
            <p:cNvPr id="76837" name="Freeform 108"/>
            <p:cNvSpPr>
              <a:spLocks noChangeAspect="1"/>
            </p:cNvSpPr>
            <p:nvPr/>
          </p:nvSpPr>
          <p:spPr bwMode="auto">
            <a:xfrm>
              <a:off x="332" y="1568"/>
              <a:ext cx="1093" cy="497"/>
            </a:xfrm>
            <a:custGeom>
              <a:avLst/>
              <a:gdLst>
                <a:gd name="T0" fmla="*/ 547 w 1093"/>
                <a:gd name="T1" fmla="*/ 0 h 497"/>
                <a:gd name="T2" fmla="*/ 615 w 1093"/>
                <a:gd name="T3" fmla="*/ 3 h 497"/>
                <a:gd name="T4" fmla="*/ 684 w 1093"/>
                <a:gd name="T5" fmla="*/ 7 h 497"/>
                <a:gd name="T6" fmla="*/ 749 w 1093"/>
                <a:gd name="T7" fmla="*/ 18 h 497"/>
                <a:gd name="T8" fmla="*/ 811 w 1093"/>
                <a:gd name="T9" fmla="*/ 31 h 497"/>
                <a:gd name="T10" fmla="*/ 868 w 1093"/>
                <a:gd name="T11" fmla="*/ 48 h 497"/>
                <a:gd name="T12" fmla="*/ 922 w 1093"/>
                <a:gd name="T13" fmla="*/ 67 h 497"/>
                <a:gd name="T14" fmla="*/ 969 w 1093"/>
                <a:gd name="T15" fmla="*/ 91 h 497"/>
                <a:gd name="T16" fmla="*/ 1008 w 1093"/>
                <a:gd name="T17" fmla="*/ 115 h 497"/>
                <a:gd name="T18" fmla="*/ 1043 w 1093"/>
                <a:gd name="T19" fmla="*/ 143 h 497"/>
                <a:gd name="T20" fmla="*/ 1067 w 1093"/>
                <a:gd name="T21" fmla="*/ 171 h 497"/>
                <a:gd name="T22" fmla="*/ 1084 w 1093"/>
                <a:gd name="T23" fmla="*/ 201 h 497"/>
                <a:gd name="T24" fmla="*/ 1093 w 1093"/>
                <a:gd name="T25" fmla="*/ 234 h 497"/>
                <a:gd name="T26" fmla="*/ 1093 w 1093"/>
                <a:gd name="T27" fmla="*/ 264 h 497"/>
                <a:gd name="T28" fmla="*/ 1084 w 1093"/>
                <a:gd name="T29" fmla="*/ 294 h 497"/>
                <a:gd name="T30" fmla="*/ 1067 w 1093"/>
                <a:gd name="T31" fmla="*/ 324 h 497"/>
                <a:gd name="T32" fmla="*/ 1043 w 1093"/>
                <a:gd name="T33" fmla="*/ 354 h 497"/>
                <a:gd name="T34" fmla="*/ 1008 w 1093"/>
                <a:gd name="T35" fmla="*/ 383 h 497"/>
                <a:gd name="T36" fmla="*/ 969 w 1093"/>
                <a:gd name="T37" fmla="*/ 406 h 497"/>
                <a:gd name="T38" fmla="*/ 922 w 1093"/>
                <a:gd name="T39" fmla="*/ 430 h 497"/>
                <a:gd name="T40" fmla="*/ 868 w 1093"/>
                <a:gd name="T41" fmla="*/ 449 h 497"/>
                <a:gd name="T42" fmla="*/ 811 w 1093"/>
                <a:gd name="T43" fmla="*/ 467 h 497"/>
                <a:gd name="T44" fmla="*/ 749 w 1093"/>
                <a:gd name="T45" fmla="*/ 480 h 497"/>
                <a:gd name="T46" fmla="*/ 684 w 1093"/>
                <a:gd name="T47" fmla="*/ 488 h 497"/>
                <a:gd name="T48" fmla="*/ 615 w 1093"/>
                <a:gd name="T49" fmla="*/ 495 h 497"/>
                <a:gd name="T50" fmla="*/ 547 w 1093"/>
                <a:gd name="T51" fmla="*/ 497 h 497"/>
                <a:gd name="T52" fmla="*/ 478 w 1093"/>
                <a:gd name="T53" fmla="*/ 495 h 497"/>
                <a:gd name="T54" fmla="*/ 411 w 1093"/>
                <a:gd name="T55" fmla="*/ 488 h 497"/>
                <a:gd name="T56" fmla="*/ 346 w 1093"/>
                <a:gd name="T57" fmla="*/ 480 h 497"/>
                <a:gd name="T58" fmla="*/ 284 w 1093"/>
                <a:gd name="T59" fmla="*/ 467 h 497"/>
                <a:gd name="T60" fmla="*/ 225 w 1093"/>
                <a:gd name="T61" fmla="*/ 449 h 497"/>
                <a:gd name="T62" fmla="*/ 173 w 1093"/>
                <a:gd name="T63" fmla="*/ 430 h 497"/>
                <a:gd name="T64" fmla="*/ 126 w 1093"/>
                <a:gd name="T65" fmla="*/ 406 h 497"/>
                <a:gd name="T66" fmla="*/ 85 w 1093"/>
                <a:gd name="T67" fmla="*/ 383 h 497"/>
                <a:gd name="T68" fmla="*/ 52 w 1093"/>
                <a:gd name="T69" fmla="*/ 354 h 497"/>
                <a:gd name="T70" fmla="*/ 26 w 1093"/>
                <a:gd name="T71" fmla="*/ 324 h 497"/>
                <a:gd name="T72" fmla="*/ 9 w 1093"/>
                <a:gd name="T73" fmla="*/ 294 h 497"/>
                <a:gd name="T74" fmla="*/ 0 w 1093"/>
                <a:gd name="T75" fmla="*/ 264 h 497"/>
                <a:gd name="T76" fmla="*/ 0 w 1093"/>
                <a:gd name="T77" fmla="*/ 234 h 497"/>
                <a:gd name="T78" fmla="*/ 9 w 1093"/>
                <a:gd name="T79" fmla="*/ 201 h 497"/>
                <a:gd name="T80" fmla="*/ 26 w 1093"/>
                <a:gd name="T81" fmla="*/ 171 h 497"/>
                <a:gd name="T82" fmla="*/ 52 w 1093"/>
                <a:gd name="T83" fmla="*/ 143 h 497"/>
                <a:gd name="T84" fmla="*/ 85 w 1093"/>
                <a:gd name="T85" fmla="*/ 115 h 497"/>
                <a:gd name="T86" fmla="*/ 126 w 1093"/>
                <a:gd name="T87" fmla="*/ 91 h 497"/>
                <a:gd name="T88" fmla="*/ 173 w 1093"/>
                <a:gd name="T89" fmla="*/ 67 h 497"/>
                <a:gd name="T90" fmla="*/ 225 w 1093"/>
                <a:gd name="T91" fmla="*/ 48 h 497"/>
                <a:gd name="T92" fmla="*/ 284 w 1093"/>
                <a:gd name="T93" fmla="*/ 31 h 497"/>
                <a:gd name="T94" fmla="*/ 346 w 1093"/>
                <a:gd name="T95" fmla="*/ 18 h 497"/>
                <a:gd name="T96" fmla="*/ 411 w 1093"/>
                <a:gd name="T97" fmla="*/ 7 h 497"/>
                <a:gd name="T98" fmla="*/ 478 w 1093"/>
                <a:gd name="T99" fmla="*/ 3 h 497"/>
                <a:gd name="T100" fmla="*/ 547 w 1093"/>
                <a:gd name="T101" fmla="*/ 0 h 497"/>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1093"/>
                <a:gd name="T154" fmla="*/ 0 h 497"/>
                <a:gd name="T155" fmla="*/ 1093 w 1093"/>
                <a:gd name="T156" fmla="*/ 497 h 497"/>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1093" h="497">
                  <a:moveTo>
                    <a:pt x="547" y="0"/>
                  </a:moveTo>
                  <a:lnTo>
                    <a:pt x="615" y="3"/>
                  </a:lnTo>
                  <a:lnTo>
                    <a:pt x="684" y="7"/>
                  </a:lnTo>
                  <a:lnTo>
                    <a:pt x="749" y="18"/>
                  </a:lnTo>
                  <a:lnTo>
                    <a:pt x="811" y="31"/>
                  </a:lnTo>
                  <a:lnTo>
                    <a:pt x="868" y="48"/>
                  </a:lnTo>
                  <a:lnTo>
                    <a:pt x="922" y="67"/>
                  </a:lnTo>
                  <a:lnTo>
                    <a:pt x="969" y="91"/>
                  </a:lnTo>
                  <a:lnTo>
                    <a:pt x="1008" y="115"/>
                  </a:lnTo>
                  <a:lnTo>
                    <a:pt x="1043" y="143"/>
                  </a:lnTo>
                  <a:lnTo>
                    <a:pt x="1067" y="171"/>
                  </a:lnTo>
                  <a:lnTo>
                    <a:pt x="1084" y="201"/>
                  </a:lnTo>
                  <a:lnTo>
                    <a:pt x="1093" y="234"/>
                  </a:lnTo>
                  <a:lnTo>
                    <a:pt x="1093" y="264"/>
                  </a:lnTo>
                  <a:lnTo>
                    <a:pt x="1084" y="294"/>
                  </a:lnTo>
                  <a:lnTo>
                    <a:pt x="1067" y="324"/>
                  </a:lnTo>
                  <a:lnTo>
                    <a:pt x="1043" y="354"/>
                  </a:lnTo>
                  <a:lnTo>
                    <a:pt x="1008" y="383"/>
                  </a:lnTo>
                  <a:lnTo>
                    <a:pt x="969" y="406"/>
                  </a:lnTo>
                  <a:lnTo>
                    <a:pt x="922" y="430"/>
                  </a:lnTo>
                  <a:lnTo>
                    <a:pt x="868" y="449"/>
                  </a:lnTo>
                  <a:lnTo>
                    <a:pt x="811" y="467"/>
                  </a:lnTo>
                  <a:lnTo>
                    <a:pt x="749" y="480"/>
                  </a:lnTo>
                  <a:lnTo>
                    <a:pt x="684" y="488"/>
                  </a:lnTo>
                  <a:lnTo>
                    <a:pt x="615" y="495"/>
                  </a:lnTo>
                  <a:lnTo>
                    <a:pt x="547" y="497"/>
                  </a:lnTo>
                  <a:lnTo>
                    <a:pt x="478" y="495"/>
                  </a:lnTo>
                  <a:lnTo>
                    <a:pt x="411" y="488"/>
                  </a:lnTo>
                  <a:lnTo>
                    <a:pt x="346" y="480"/>
                  </a:lnTo>
                  <a:lnTo>
                    <a:pt x="284" y="467"/>
                  </a:lnTo>
                  <a:lnTo>
                    <a:pt x="225" y="449"/>
                  </a:lnTo>
                  <a:lnTo>
                    <a:pt x="173" y="430"/>
                  </a:lnTo>
                  <a:lnTo>
                    <a:pt x="126" y="406"/>
                  </a:lnTo>
                  <a:lnTo>
                    <a:pt x="85" y="383"/>
                  </a:lnTo>
                  <a:lnTo>
                    <a:pt x="52" y="354"/>
                  </a:lnTo>
                  <a:lnTo>
                    <a:pt x="26" y="324"/>
                  </a:lnTo>
                  <a:lnTo>
                    <a:pt x="9" y="294"/>
                  </a:lnTo>
                  <a:lnTo>
                    <a:pt x="0" y="264"/>
                  </a:lnTo>
                  <a:lnTo>
                    <a:pt x="0" y="234"/>
                  </a:lnTo>
                  <a:lnTo>
                    <a:pt x="9" y="201"/>
                  </a:lnTo>
                  <a:lnTo>
                    <a:pt x="26" y="171"/>
                  </a:lnTo>
                  <a:lnTo>
                    <a:pt x="52" y="143"/>
                  </a:lnTo>
                  <a:lnTo>
                    <a:pt x="85" y="115"/>
                  </a:lnTo>
                  <a:lnTo>
                    <a:pt x="126" y="91"/>
                  </a:lnTo>
                  <a:lnTo>
                    <a:pt x="173" y="67"/>
                  </a:lnTo>
                  <a:lnTo>
                    <a:pt x="225" y="48"/>
                  </a:lnTo>
                  <a:lnTo>
                    <a:pt x="284" y="31"/>
                  </a:lnTo>
                  <a:lnTo>
                    <a:pt x="346" y="18"/>
                  </a:lnTo>
                  <a:lnTo>
                    <a:pt x="411" y="7"/>
                  </a:lnTo>
                  <a:lnTo>
                    <a:pt x="478" y="3"/>
                  </a:lnTo>
                  <a:lnTo>
                    <a:pt x="547" y="0"/>
                  </a:lnTo>
                </a:path>
              </a:pathLst>
            </a:custGeom>
            <a:noFill/>
            <a:ln w="31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76838" name="Rectangle 109"/>
            <p:cNvSpPr>
              <a:spLocks noChangeAspect="1" noChangeArrowheads="1"/>
            </p:cNvSpPr>
            <p:nvPr/>
          </p:nvSpPr>
          <p:spPr bwMode="auto">
            <a:xfrm>
              <a:off x="949" y="2052"/>
              <a:ext cx="109" cy="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r>
                <a:rPr lang="en-US" altLang="en-US" sz="1600">
                  <a:solidFill>
                    <a:srgbClr val="FF0000"/>
                  </a:solidFill>
                </a:rPr>
                <a:t>2</a:t>
              </a:r>
              <a:endParaRPr lang="en-US" altLang="en-US" sz="1600"/>
            </a:p>
          </p:txBody>
        </p:sp>
      </p:grpSp>
      <p:grpSp>
        <p:nvGrpSpPr>
          <p:cNvPr id="23" name="Group 110"/>
          <p:cNvGrpSpPr>
            <a:grpSpLocks noChangeAspect="1"/>
          </p:cNvGrpSpPr>
          <p:nvPr/>
        </p:nvGrpSpPr>
        <p:grpSpPr bwMode="auto">
          <a:xfrm>
            <a:off x="812800" y="1555750"/>
            <a:ext cx="2382838" cy="1358900"/>
            <a:chOff x="280" y="1305"/>
            <a:chExt cx="2315" cy="1321"/>
          </a:xfrm>
        </p:grpSpPr>
        <p:sp>
          <p:nvSpPr>
            <p:cNvPr id="76835" name="Freeform 111"/>
            <p:cNvSpPr>
              <a:spLocks noChangeAspect="1"/>
            </p:cNvSpPr>
            <p:nvPr/>
          </p:nvSpPr>
          <p:spPr bwMode="auto">
            <a:xfrm>
              <a:off x="280" y="1314"/>
              <a:ext cx="2315" cy="1312"/>
            </a:xfrm>
            <a:custGeom>
              <a:avLst/>
              <a:gdLst>
                <a:gd name="T0" fmla="*/ 1326 w 2315"/>
                <a:gd name="T1" fmla="*/ 23 h 1312"/>
                <a:gd name="T2" fmla="*/ 1519 w 2315"/>
                <a:gd name="T3" fmla="*/ 64 h 1312"/>
                <a:gd name="T4" fmla="*/ 1698 w 2315"/>
                <a:gd name="T5" fmla="*/ 121 h 1312"/>
                <a:gd name="T6" fmla="*/ 1865 w 2315"/>
                <a:gd name="T7" fmla="*/ 194 h 1312"/>
                <a:gd name="T8" fmla="*/ 2008 w 2315"/>
                <a:gd name="T9" fmla="*/ 278 h 1312"/>
                <a:gd name="T10" fmla="*/ 2129 w 2315"/>
                <a:gd name="T11" fmla="*/ 375 h 1312"/>
                <a:gd name="T12" fmla="*/ 2222 w 2315"/>
                <a:gd name="T13" fmla="*/ 479 h 1312"/>
                <a:gd name="T14" fmla="*/ 2282 w 2315"/>
                <a:gd name="T15" fmla="*/ 589 h 1312"/>
                <a:gd name="T16" fmla="*/ 2313 w 2315"/>
                <a:gd name="T17" fmla="*/ 699 h 1312"/>
                <a:gd name="T18" fmla="*/ 2308 w 2315"/>
                <a:gd name="T19" fmla="*/ 809 h 1312"/>
                <a:gd name="T20" fmla="*/ 2272 w 2315"/>
                <a:gd name="T21" fmla="*/ 915 h 1312"/>
                <a:gd name="T22" fmla="*/ 2202 w 2315"/>
                <a:gd name="T23" fmla="*/ 1014 h 1312"/>
                <a:gd name="T24" fmla="*/ 2105 w 2315"/>
                <a:gd name="T25" fmla="*/ 1101 h 1312"/>
                <a:gd name="T26" fmla="*/ 1977 w 2315"/>
                <a:gd name="T27" fmla="*/ 1176 h 1312"/>
                <a:gd name="T28" fmla="*/ 1828 w 2315"/>
                <a:gd name="T29" fmla="*/ 1237 h 1312"/>
                <a:gd name="T30" fmla="*/ 1659 w 2315"/>
                <a:gd name="T31" fmla="*/ 1280 h 1312"/>
                <a:gd name="T32" fmla="*/ 1476 w 2315"/>
                <a:gd name="T33" fmla="*/ 1306 h 1312"/>
                <a:gd name="T34" fmla="*/ 1283 w 2315"/>
                <a:gd name="T35" fmla="*/ 1312 h 1312"/>
                <a:gd name="T36" fmla="*/ 1086 w 2315"/>
                <a:gd name="T37" fmla="*/ 1299 h 1312"/>
                <a:gd name="T38" fmla="*/ 894 w 2315"/>
                <a:gd name="T39" fmla="*/ 1269 h 1312"/>
                <a:gd name="T40" fmla="*/ 705 w 2315"/>
                <a:gd name="T41" fmla="*/ 1220 h 1312"/>
                <a:gd name="T42" fmla="*/ 532 w 2315"/>
                <a:gd name="T43" fmla="*/ 1155 h 1312"/>
                <a:gd name="T44" fmla="*/ 377 w 2315"/>
                <a:gd name="T45" fmla="*/ 1077 h 1312"/>
                <a:gd name="T46" fmla="*/ 245 w 2315"/>
                <a:gd name="T47" fmla="*/ 984 h 1312"/>
                <a:gd name="T48" fmla="*/ 137 w 2315"/>
                <a:gd name="T49" fmla="*/ 885 h 1312"/>
                <a:gd name="T50" fmla="*/ 61 w 2315"/>
                <a:gd name="T51" fmla="*/ 777 h 1312"/>
                <a:gd name="T52" fmla="*/ 13 w 2315"/>
                <a:gd name="T53" fmla="*/ 667 h 1312"/>
                <a:gd name="T54" fmla="*/ 0 w 2315"/>
                <a:gd name="T55" fmla="*/ 555 h 1312"/>
                <a:gd name="T56" fmla="*/ 22 w 2315"/>
                <a:gd name="T57" fmla="*/ 447 h 1312"/>
                <a:gd name="T58" fmla="*/ 74 w 2315"/>
                <a:gd name="T59" fmla="*/ 345 h 1312"/>
                <a:gd name="T60" fmla="*/ 158 w 2315"/>
                <a:gd name="T61" fmla="*/ 252 h 1312"/>
                <a:gd name="T62" fmla="*/ 273 w 2315"/>
                <a:gd name="T63" fmla="*/ 170 h 1312"/>
                <a:gd name="T64" fmla="*/ 411 w 2315"/>
                <a:gd name="T65" fmla="*/ 103 h 1312"/>
                <a:gd name="T66" fmla="*/ 571 w 2315"/>
                <a:gd name="T67" fmla="*/ 49 h 1312"/>
                <a:gd name="T68" fmla="*/ 747 w 2315"/>
                <a:gd name="T69" fmla="*/ 17 h 1312"/>
                <a:gd name="T70" fmla="*/ 937 w 2315"/>
                <a:gd name="T71" fmla="*/ 0 h 1312"/>
                <a:gd name="T72" fmla="*/ 1132 w 2315"/>
                <a:gd name="T73" fmla="*/ 2 h 1312"/>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2315"/>
                <a:gd name="T112" fmla="*/ 0 h 1312"/>
                <a:gd name="T113" fmla="*/ 2315 w 2315"/>
                <a:gd name="T114" fmla="*/ 1312 h 1312"/>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2315" h="1312">
                  <a:moveTo>
                    <a:pt x="1229" y="10"/>
                  </a:moveTo>
                  <a:lnTo>
                    <a:pt x="1326" y="23"/>
                  </a:lnTo>
                  <a:lnTo>
                    <a:pt x="1424" y="43"/>
                  </a:lnTo>
                  <a:lnTo>
                    <a:pt x="1519" y="64"/>
                  </a:lnTo>
                  <a:lnTo>
                    <a:pt x="1610" y="90"/>
                  </a:lnTo>
                  <a:lnTo>
                    <a:pt x="1698" y="121"/>
                  </a:lnTo>
                  <a:lnTo>
                    <a:pt x="1783" y="155"/>
                  </a:lnTo>
                  <a:lnTo>
                    <a:pt x="1865" y="194"/>
                  </a:lnTo>
                  <a:lnTo>
                    <a:pt x="1938" y="235"/>
                  </a:lnTo>
                  <a:lnTo>
                    <a:pt x="2008" y="278"/>
                  </a:lnTo>
                  <a:lnTo>
                    <a:pt x="2073" y="326"/>
                  </a:lnTo>
                  <a:lnTo>
                    <a:pt x="2129" y="375"/>
                  </a:lnTo>
                  <a:lnTo>
                    <a:pt x="2179" y="425"/>
                  </a:lnTo>
                  <a:lnTo>
                    <a:pt x="2222" y="479"/>
                  </a:lnTo>
                  <a:lnTo>
                    <a:pt x="2256" y="533"/>
                  </a:lnTo>
                  <a:lnTo>
                    <a:pt x="2282" y="589"/>
                  </a:lnTo>
                  <a:lnTo>
                    <a:pt x="2302" y="643"/>
                  </a:lnTo>
                  <a:lnTo>
                    <a:pt x="2313" y="699"/>
                  </a:lnTo>
                  <a:lnTo>
                    <a:pt x="2315" y="755"/>
                  </a:lnTo>
                  <a:lnTo>
                    <a:pt x="2308" y="809"/>
                  </a:lnTo>
                  <a:lnTo>
                    <a:pt x="2295" y="863"/>
                  </a:lnTo>
                  <a:lnTo>
                    <a:pt x="2272" y="915"/>
                  </a:lnTo>
                  <a:lnTo>
                    <a:pt x="2241" y="965"/>
                  </a:lnTo>
                  <a:lnTo>
                    <a:pt x="2202" y="1014"/>
                  </a:lnTo>
                  <a:lnTo>
                    <a:pt x="2157" y="1060"/>
                  </a:lnTo>
                  <a:lnTo>
                    <a:pt x="2105" y="1101"/>
                  </a:lnTo>
                  <a:lnTo>
                    <a:pt x="2044" y="1140"/>
                  </a:lnTo>
                  <a:lnTo>
                    <a:pt x="1977" y="1176"/>
                  </a:lnTo>
                  <a:lnTo>
                    <a:pt x="1906" y="1209"/>
                  </a:lnTo>
                  <a:lnTo>
                    <a:pt x="1828" y="1237"/>
                  </a:lnTo>
                  <a:lnTo>
                    <a:pt x="1746" y="1261"/>
                  </a:lnTo>
                  <a:lnTo>
                    <a:pt x="1659" y="1280"/>
                  </a:lnTo>
                  <a:lnTo>
                    <a:pt x="1569" y="1295"/>
                  </a:lnTo>
                  <a:lnTo>
                    <a:pt x="1476" y="1306"/>
                  </a:lnTo>
                  <a:lnTo>
                    <a:pt x="1380" y="1310"/>
                  </a:lnTo>
                  <a:lnTo>
                    <a:pt x="1283" y="1312"/>
                  </a:lnTo>
                  <a:lnTo>
                    <a:pt x="1186" y="1308"/>
                  </a:lnTo>
                  <a:lnTo>
                    <a:pt x="1086" y="1299"/>
                  </a:lnTo>
                  <a:lnTo>
                    <a:pt x="989" y="1286"/>
                  </a:lnTo>
                  <a:lnTo>
                    <a:pt x="894" y="1269"/>
                  </a:lnTo>
                  <a:lnTo>
                    <a:pt x="798" y="1245"/>
                  </a:lnTo>
                  <a:lnTo>
                    <a:pt x="705" y="1220"/>
                  </a:lnTo>
                  <a:lnTo>
                    <a:pt x="617" y="1189"/>
                  </a:lnTo>
                  <a:lnTo>
                    <a:pt x="532" y="1155"/>
                  </a:lnTo>
                  <a:lnTo>
                    <a:pt x="452" y="1118"/>
                  </a:lnTo>
                  <a:lnTo>
                    <a:pt x="377" y="1077"/>
                  </a:lnTo>
                  <a:lnTo>
                    <a:pt x="307" y="1032"/>
                  </a:lnTo>
                  <a:lnTo>
                    <a:pt x="245" y="984"/>
                  </a:lnTo>
                  <a:lnTo>
                    <a:pt x="186" y="937"/>
                  </a:lnTo>
                  <a:lnTo>
                    <a:pt x="137" y="885"/>
                  </a:lnTo>
                  <a:lnTo>
                    <a:pt x="95" y="831"/>
                  </a:lnTo>
                  <a:lnTo>
                    <a:pt x="61" y="777"/>
                  </a:lnTo>
                  <a:lnTo>
                    <a:pt x="33" y="723"/>
                  </a:lnTo>
                  <a:lnTo>
                    <a:pt x="13" y="667"/>
                  </a:lnTo>
                  <a:lnTo>
                    <a:pt x="5" y="611"/>
                  </a:lnTo>
                  <a:lnTo>
                    <a:pt x="0" y="555"/>
                  </a:lnTo>
                  <a:lnTo>
                    <a:pt x="7" y="501"/>
                  </a:lnTo>
                  <a:lnTo>
                    <a:pt x="22" y="447"/>
                  </a:lnTo>
                  <a:lnTo>
                    <a:pt x="44" y="395"/>
                  </a:lnTo>
                  <a:lnTo>
                    <a:pt x="74" y="345"/>
                  </a:lnTo>
                  <a:lnTo>
                    <a:pt x="113" y="298"/>
                  </a:lnTo>
                  <a:lnTo>
                    <a:pt x="158" y="252"/>
                  </a:lnTo>
                  <a:lnTo>
                    <a:pt x="212" y="209"/>
                  </a:lnTo>
                  <a:lnTo>
                    <a:pt x="273" y="170"/>
                  </a:lnTo>
                  <a:lnTo>
                    <a:pt x="338" y="133"/>
                  </a:lnTo>
                  <a:lnTo>
                    <a:pt x="411" y="103"/>
                  </a:lnTo>
                  <a:lnTo>
                    <a:pt x="489" y="75"/>
                  </a:lnTo>
                  <a:lnTo>
                    <a:pt x="571" y="49"/>
                  </a:lnTo>
                  <a:lnTo>
                    <a:pt x="658" y="30"/>
                  </a:lnTo>
                  <a:lnTo>
                    <a:pt x="747" y="17"/>
                  </a:lnTo>
                  <a:lnTo>
                    <a:pt x="840" y="6"/>
                  </a:lnTo>
                  <a:lnTo>
                    <a:pt x="937" y="0"/>
                  </a:lnTo>
                  <a:lnTo>
                    <a:pt x="1034" y="0"/>
                  </a:lnTo>
                  <a:lnTo>
                    <a:pt x="1132" y="2"/>
                  </a:lnTo>
                  <a:lnTo>
                    <a:pt x="1229" y="10"/>
                  </a:lnTo>
                </a:path>
              </a:pathLst>
            </a:custGeom>
            <a:noFill/>
            <a:ln w="31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76836" name="Rectangle 112"/>
            <p:cNvSpPr>
              <a:spLocks noChangeAspect="1" noChangeArrowheads="1"/>
            </p:cNvSpPr>
            <p:nvPr/>
          </p:nvSpPr>
          <p:spPr bwMode="auto">
            <a:xfrm>
              <a:off x="1390" y="1305"/>
              <a:ext cx="110" cy="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r>
                <a:rPr lang="en-US" altLang="en-US" sz="1600">
                  <a:solidFill>
                    <a:srgbClr val="FF0000"/>
                  </a:solidFill>
                </a:rPr>
                <a:t>3</a:t>
              </a:r>
              <a:endParaRPr lang="en-US" altLang="en-US" sz="1600"/>
            </a:p>
          </p:txBody>
        </p:sp>
      </p:grpSp>
      <p:grpSp>
        <p:nvGrpSpPr>
          <p:cNvPr id="24" name="Group 113"/>
          <p:cNvGrpSpPr>
            <a:grpSpLocks noChangeAspect="1"/>
          </p:cNvGrpSpPr>
          <p:nvPr/>
        </p:nvGrpSpPr>
        <p:grpSpPr bwMode="auto">
          <a:xfrm>
            <a:off x="771525" y="1477963"/>
            <a:ext cx="2462213" cy="1887537"/>
            <a:chOff x="241" y="1229"/>
            <a:chExt cx="2391" cy="1834"/>
          </a:xfrm>
        </p:grpSpPr>
        <p:sp>
          <p:nvSpPr>
            <p:cNvPr id="76833" name="Freeform 114"/>
            <p:cNvSpPr>
              <a:spLocks noChangeAspect="1"/>
            </p:cNvSpPr>
            <p:nvPr/>
          </p:nvSpPr>
          <p:spPr bwMode="auto">
            <a:xfrm>
              <a:off x="241" y="1229"/>
              <a:ext cx="2391" cy="1611"/>
            </a:xfrm>
            <a:custGeom>
              <a:avLst/>
              <a:gdLst>
                <a:gd name="T0" fmla="*/ 1385 w 2391"/>
                <a:gd name="T1" fmla="*/ 24 h 1611"/>
                <a:gd name="T2" fmla="*/ 1582 w 2391"/>
                <a:gd name="T3" fmla="*/ 69 h 1611"/>
                <a:gd name="T4" fmla="*/ 1768 w 2391"/>
                <a:gd name="T5" fmla="*/ 136 h 1611"/>
                <a:gd name="T6" fmla="*/ 1936 w 2391"/>
                <a:gd name="T7" fmla="*/ 221 h 1611"/>
                <a:gd name="T8" fmla="*/ 2083 w 2391"/>
                <a:gd name="T9" fmla="*/ 322 h 1611"/>
                <a:gd name="T10" fmla="*/ 2207 w 2391"/>
                <a:gd name="T11" fmla="*/ 439 h 1611"/>
                <a:gd name="T12" fmla="*/ 2300 w 2391"/>
                <a:gd name="T13" fmla="*/ 566 h 1611"/>
                <a:gd name="T14" fmla="*/ 2360 w 2391"/>
                <a:gd name="T15" fmla="*/ 698 h 1611"/>
                <a:gd name="T16" fmla="*/ 2388 w 2391"/>
                <a:gd name="T17" fmla="*/ 836 h 1611"/>
                <a:gd name="T18" fmla="*/ 2382 w 2391"/>
                <a:gd name="T19" fmla="*/ 970 h 1611"/>
                <a:gd name="T20" fmla="*/ 2343 w 2391"/>
                <a:gd name="T21" fmla="*/ 1102 h 1611"/>
                <a:gd name="T22" fmla="*/ 2270 w 2391"/>
                <a:gd name="T23" fmla="*/ 1225 h 1611"/>
                <a:gd name="T24" fmla="*/ 2166 w 2391"/>
                <a:gd name="T25" fmla="*/ 1335 h 1611"/>
                <a:gd name="T26" fmla="*/ 2032 w 2391"/>
                <a:gd name="T27" fmla="*/ 1430 h 1611"/>
                <a:gd name="T28" fmla="*/ 1876 w 2391"/>
                <a:gd name="T29" fmla="*/ 1508 h 1611"/>
                <a:gd name="T30" fmla="*/ 1701 w 2391"/>
                <a:gd name="T31" fmla="*/ 1564 h 1611"/>
                <a:gd name="T32" fmla="*/ 1510 w 2391"/>
                <a:gd name="T33" fmla="*/ 1598 h 1611"/>
                <a:gd name="T34" fmla="*/ 1311 w 2391"/>
                <a:gd name="T35" fmla="*/ 1611 h 1611"/>
                <a:gd name="T36" fmla="*/ 1108 w 2391"/>
                <a:gd name="T37" fmla="*/ 1600 h 1611"/>
                <a:gd name="T38" fmla="*/ 907 w 2391"/>
                <a:gd name="T39" fmla="*/ 1568 h 1611"/>
                <a:gd name="T40" fmla="*/ 716 w 2391"/>
                <a:gd name="T41" fmla="*/ 1512 h 1611"/>
                <a:gd name="T42" fmla="*/ 537 w 2391"/>
                <a:gd name="T43" fmla="*/ 1436 h 1611"/>
                <a:gd name="T44" fmla="*/ 379 w 2391"/>
                <a:gd name="T45" fmla="*/ 1341 h 1611"/>
                <a:gd name="T46" fmla="*/ 243 w 2391"/>
                <a:gd name="T47" fmla="*/ 1233 h 1611"/>
                <a:gd name="T48" fmla="*/ 134 w 2391"/>
                <a:gd name="T49" fmla="*/ 1110 h 1611"/>
                <a:gd name="T50" fmla="*/ 57 w 2391"/>
                <a:gd name="T51" fmla="*/ 981 h 1611"/>
                <a:gd name="T52" fmla="*/ 11 w 2391"/>
                <a:gd name="T53" fmla="*/ 845 h 1611"/>
                <a:gd name="T54" fmla="*/ 0 w 2391"/>
                <a:gd name="T55" fmla="*/ 709 h 1611"/>
                <a:gd name="T56" fmla="*/ 24 w 2391"/>
                <a:gd name="T57" fmla="*/ 575 h 1611"/>
                <a:gd name="T58" fmla="*/ 83 w 2391"/>
                <a:gd name="T59" fmla="*/ 447 h 1611"/>
                <a:gd name="T60" fmla="*/ 171 w 2391"/>
                <a:gd name="T61" fmla="*/ 331 h 1611"/>
                <a:gd name="T62" fmla="*/ 290 w 2391"/>
                <a:gd name="T63" fmla="*/ 227 h 1611"/>
                <a:gd name="T64" fmla="*/ 435 w 2391"/>
                <a:gd name="T65" fmla="*/ 141 h 1611"/>
                <a:gd name="T66" fmla="*/ 602 w 2391"/>
                <a:gd name="T67" fmla="*/ 74 h 1611"/>
                <a:gd name="T68" fmla="*/ 786 w 2391"/>
                <a:gd name="T69" fmla="*/ 28 h 1611"/>
                <a:gd name="T70" fmla="*/ 980 w 2391"/>
                <a:gd name="T71" fmla="*/ 3 h 1611"/>
                <a:gd name="T72" fmla="*/ 1181 w 2391"/>
                <a:gd name="T73" fmla="*/ 3 h 1611"/>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2391"/>
                <a:gd name="T112" fmla="*/ 0 h 1611"/>
                <a:gd name="T113" fmla="*/ 2391 w 2391"/>
                <a:gd name="T114" fmla="*/ 1611 h 1611"/>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2391" h="1611">
                  <a:moveTo>
                    <a:pt x="1283" y="11"/>
                  </a:moveTo>
                  <a:lnTo>
                    <a:pt x="1385" y="24"/>
                  </a:lnTo>
                  <a:lnTo>
                    <a:pt x="1484" y="46"/>
                  </a:lnTo>
                  <a:lnTo>
                    <a:pt x="1582" y="69"/>
                  </a:lnTo>
                  <a:lnTo>
                    <a:pt x="1675" y="100"/>
                  </a:lnTo>
                  <a:lnTo>
                    <a:pt x="1768" y="136"/>
                  </a:lnTo>
                  <a:lnTo>
                    <a:pt x="1854" y="175"/>
                  </a:lnTo>
                  <a:lnTo>
                    <a:pt x="1936" y="221"/>
                  </a:lnTo>
                  <a:lnTo>
                    <a:pt x="2012" y="270"/>
                  </a:lnTo>
                  <a:lnTo>
                    <a:pt x="2083" y="322"/>
                  </a:lnTo>
                  <a:lnTo>
                    <a:pt x="2148" y="380"/>
                  </a:lnTo>
                  <a:lnTo>
                    <a:pt x="2207" y="439"/>
                  </a:lnTo>
                  <a:lnTo>
                    <a:pt x="2257" y="501"/>
                  </a:lnTo>
                  <a:lnTo>
                    <a:pt x="2300" y="566"/>
                  </a:lnTo>
                  <a:lnTo>
                    <a:pt x="2334" y="631"/>
                  </a:lnTo>
                  <a:lnTo>
                    <a:pt x="2360" y="698"/>
                  </a:lnTo>
                  <a:lnTo>
                    <a:pt x="2380" y="767"/>
                  </a:lnTo>
                  <a:lnTo>
                    <a:pt x="2388" y="836"/>
                  </a:lnTo>
                  <a:lnTo>
                    <a:pt x="2391" y="903"/>
                  </a:lnTo>
                  <a:lnTo>
                    <a:pt x="2382" y="970"/>
                  </a:lnTo>
                  <a:lnTo>
                    <a:pt x="2367" y="1037"/>
                  </a:lnTo>
                  <a:lnTo>
                    <a:pt x="2343" y="1102"/>
                  </a:lnTo>
                  <a:lnTo>
                    <a:pt x="2311" y="1164"/>
                  </a:lnTo>
                  <a:lnTo>
                    <a:pt x="2270" y="1225"/>
                  </a:lnTo>
                  <a:lnTo>
                    <a:pt x="2220" y="1281"/>
                  </a:lnTo>
                  <a:lnTo>
                    <a:pt x="2166" y="1335"/>
                  </a:lnTo>
                  <a:lnTo>
                    <a:pt x="2101" y="1384"/>
                  </a:lnTo>
                  <a:lnTo>
                    <a:pt x="2032" y="1430"/>
                  </a:lnTo>
                  <a:lnTo>
                    <a:pt x="1958" y="1471"/>
                  </a:lnTo>
                  <a:lnTo>
                    <a:pt x="1876" y="1508"/>
                  </a:lnTo>
                  <a:lnTo>
                    <a:pt x="1789" y="1538"/>
                  </a:lnTo>
                  <a:lnTo>
                    <a:pt x="1701" y="1564"/>
                  </a:lnTo>
                  <a:lnTo>
                    <a:pt x="1608" y="1585"/>
                  </a:lnTo>
                  <a:lnTo>
                    <a:pt x="1510" y="1598"/>
                  </a:lnTo>
                  <a:lnTo>
                    <a:pt x="1411" y="1609"/>
                  </a:lnTo>
                  <a:lnTo>
                    <a:pt x="1311" y="1611"/>
                  </a:lnTo>
                  <a:lnTo>
                    <a:pt x="1210" y="1609"/>
                  </a:lnTo>
                  <a:lnTo>
                    <a:pt x="1108" y="1600"/>
                  </a:lnTo>
                  <a:lnTo>
                    <a:pt x="1006" y="1587"/>
                  </a:lnTo>
                  <a:lnTo>
                    <a:pt x="907" y="1568"/>
                  </a:lnTo>
                  <a:lnTo>
                    <a:pt x="809" y="1542"/>
                  </a:lnTo>
                  <a:lnTo>
                    <a:pt x="716" y="1512"/>
                  </a:lnTo>
                  <a:lnTo>
                    <a:pt x="626" y="1475"/>
                  </a:lnTo>
                  <a:lnTo>
                    <a:pt x="537" y="1436"/>
                  </a:lnTo>
                  <a:lnTo>
                    <a:pt x="455" y="1391"/>
                  </a:lnTo>
                  <a:lnTo>
                    <a:pt x="379" y="1341"/>
                  </a:lnTo>
                  <a:lnTo>
                    <a:pt x="308" y="1289"/>
                  </a:lnTo>
                  <a:lnTo>
                    <a:pt x="243" y="1233"/>
                  </a:lnTo>
                  <a:lnTo>
                    <a:pt x="184" y="1173"/>
                  </a:lnTo>
                  <a:lnTo>
                    <a:pt x="134" y="1110"/>
                  </a:lnTo>
                  <a:lnTo>
                    <a:pt x="91" y="1045"/>
                  </a:lnTo>
                  <a:lnTo>
                    <a:pt x="57" y="981"/>
                  </a:lnTo>
                  <a:lnTo>
                    <a:pt x="31" y="914"/>
                  </a:lnTo>
                  <a:lnTo>
                    <a:pt x="11" y="845"/>
                  </a:lnTo>
                  <a:lnTo>
                    <a:pt x="3" y="776"/>
                  </a:lnTo>
                  <a:lnTo>
                    <a:pt x="0" y="709"/>
                  </a:lnTo>
                  <a:lnTo>
                    <a:pt x="9" y="642"/>
                  </a:lnTo>
                  <a:lnTo>
                    <a:pt x="24" y="575"/>
                  </a:lnTo>
                  <a:lnTo>
                    <a:pt x="48" y="510"/>
                  </a:lnTo>
                  <a:lnTo>
                    <a:pt x="83" y="447"/>
                  </a:lnTo>
                  <a:lnTo>
                    <a:pt x="121" y="387"/>
                  </a:lnTo>
                  <a:lnTo>
                    <a:pt x="171" y="331"/>
                  </a:lnTo>
                  <a:lnTo>
                    <a:pt x="227" y="277"/>
                  </a:lnTo>
                  <a:lnTo>
                    <a:pt x="290" y="227"/>
                  </a:lnTo>
                  <a:lnTo>
                    <a:pt x="359" y="182"/>
                  </a:lnTo>
                  <a:lnTo>
                    <a:pt x="435" y="141"/>
                  </a:lnTo>
                  <a:lnTo>
                    <a:pt x="515" y="104"/>
                  </a:lnTo>
                  <a:lnTo>
                    <a:pt x="602" y="74"/>
                  </a:lnTo>
                  <a:lnTo>
                    <a:pt x="690" y="48"/>
                  </a:lnTo>
                  <a:lnTo>
                    <a:pt x="786" y="28"/>
                  </a:lnTo>
                  <a:lnTo>
                    <a:pt x="881" y="13"/>
                  </a:lnTo>
                  <a:lnTo>
                    <a:pt x="980" y="3"/>
                  </a:lnTo>
                  <a:lnTo>
                    <a:pt x="1082" y="0"/>
                  </a:lnTo>
                  <a:lnTo>
                    <a:pt x="1181" y="3"/>
                  </a:lnTo>
                  <a:lnTo>
                    <a:pt x="1283" y="11"/>
                  </a:lnTo>
                </a:path>
              </a:pathLst>
            </a:custGeom>
            <a:noFill/>
            <a:ln w="31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76834" name="Rectangle 115"/>
            <p:cNvSpPr>
              <a:spLocks noChangeAspect="1" noChangeArrowheads="1"/>
            </p:cNvSpPr>
            <p:nvPr/>
          </p:nvSpPr>
          <p:spPr bwMode="auto">
            <a:xfrm>
              <a:off x="1238" y="2826"/>
              <a:ext cx="110" cy="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r>
                <a:rPr lang="en-US" altLang="en-US" sz="1600">
                  <a:solidFill>
                    <a:srgbClr val="FF0000"/>
                  </a:solidFill>
                </a:rPr>
                <a:t>4</a:t>
              </a:r>
              <a:endParaRPr lang="en-US" altLang="en-US" sz="1600"/>
            </a:p>
          </p:txBody>
        </p:sp>
      </p:grpSp>
      <p:grpSp>
        <p:nvGrpSpPr>
          <p:cNvPr id="25" name="Group 116"/>
          <p:cNvGrpSpPr>
            <a:grpSpLocks noChangeAspect="1"/>
          </p:cNvGrpSpPr>
          <p:nvPr/>
        </p:nvGrpSpPr>
        <p:grpSpPr bwMode="auto">
          <a:xfrm>
            <a:off x="723900" y="1216025"/>
            <a:ext cx="2595563" cy="2289175"/>
            <a:chOff x="194" y="975"/>
            <a:chExt cx="2522" cy="2224"/>
          </a:xfrm>
        </p:grpSpPr>
        <p:sp>
          <p:nvSpPr>
            <p:cNvPr id="76831" name="Rectangle 117"/>
            <p:cNvSpPr>
              <a:spLocks noChangeAspect="1" noChangeArrowheads="1"/>
            </p:cNvSpPr>
            <p:nvPr/>
          </p:nvSpPr>
          <p:spPr bwMode="auto">
            <a:xfrm>
              <a:off x="2138" y="975"/>
              <a:ext cx="109" cy="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r>
                <a:rPr lang="en-US" altLang="en-US" sz="1600">
                  <a:solidFill>
                    <a:srgbClr val="FF0000"/>
                  </a:solidFill>
                </a:rPr>
                <a:t>5</a:t>
              </a:r>
              <a:endParaRPr lang="en-US" altLang="en-US" sz="1600"/>
            </a:p>
          </p:txBody>
        </p:sp>
        <p:sp>
          <p:nvSpPr>
            <p:cNvPr id="76832" name="Freeform 118"/>
            <p:cNvSpPr>
              <a:spLocks noChangeAspect="1"/>
            </p:cNvSpPr>
            <p:nvPr/>
          </p:nvSpPr>
          <p:spPr bwMode="auto">
            <a:xfrm>
              <a:off x="194" y="988"/>
              <a:ext cx="2522" cy="2211"/>
            </a:xfrm>
            <a:custGeom>
              <a:avLst/>
              <a:gdLst>
                <a:gd name="T0" fmla="*/ 1363 w 2522"/>
                <a:gd name="T1" fmla="*/ 4 h 2211"/>
                <a:gd name="T2" fmla="*/ 1568 w 2522"/>
                <a:gd name="T3" fmla="*/ 34 h 2211"/>
                <a:gd name="T4" fmla="*/ 1765 w 2522"/>
                <a:gd name="T5" fmla="*/ 92 h 2211"/>
                <a:gd name="T6" fmla="*/ 1949 w 2522"/>
                <a:gd name="T7" fmla="*/ 179 h 2211"/>
                <a:gd name="T8" fmla="*/ 2113 w 2522"/>
                <a:gd name="T9" fmla="*/ 291 h 2211"/>
                <a:gd name="T10" fmla="*/ 2254 w 2522"/>
                <a:gd name="T11" fmla="*/ 425 h 2211"/>
                <a:gd name="T12" fmla="*/ 2368 w 2522"/>
                <a:gd name="T13" fmla="*/ 578 h 2211"/>
                <a:gd name="T14" fmla="*/ 2453 w 2522"/>
                <a:gd name="T15" fmla="*/ 744 h 2211"/>
                <a:gd name="T16" fmla="*/ 2505 w 2522"/>
                <a:gd name="T17" fmla="*/ 922 h 2211"/>
                <a:gd name="T18" fmla="*/ 2522 w 2522"/>
                <a:gd name="T19" fmla="*/ 1103 h 2211"/>
                <a:gd name="T20" fmla="*/ 2505 w 2522"/>
                <a:gd name="T21" fmla="*/ 1284 h 2211"/>
                <a:gd name="T22" fmla="*/ 2453 w 2522"/>
                <a:gd name="T23" fmla="*/ 1461 h 2211"/>
                <a:gd name="T24" fmla="*/ 2371 w 2522"/>
                <a:gd name="T25" fmla="*/ 1630 h 2211"/>
                <a:gd name="T26" fmla="*/ 2256 w 2522"/>
                <a:gd name="T27" fmla="*/ 1783 h 2211"/>
                <a:gd name="T28" fmla="*/ 2115 w 2522"/>
                <a:gd name="T29" fmla="*/ 1917 h 2211"/>
                <a:gd name="T30" fmla="*/ 1951 w 2522"/>
                <a:gd name="T31" fmla="*/ 2029 h 2211"/>
                <a:gd name="T32" fmla="*/ 1769 w 2522"/>
                <a:gd name="T33" fmla="*/ 2118 h 2211"/>
                <a:gd name="T34" fmla="*/ 1572 w 2522"/>
                <a:gd name="T35" fmla="*/ 2176 h 2211"/>
                <a:gd name="T36" fmla="*/ 1367 w 2522"/>
                <a:gd name="T37" fmla="*/ 2206 h 2211"/>
                <a:gd name="T38" fmla="*/ 1159 w 2522"/>
                <a:gd name="T39" fmla="*/ 2206 h 2211"/>
                <a:gd name="T40" fmla="*/ 954 w 2522"/>
                <a:gd name="T41" fmla="*/ 2178 h 2211"/>
                <a:gd name="T42" fmla="*/ 755 w 2522"/>
                <a:gd name="T43" fmla="*/ 2118 h 2211"/>
                <a:gd name="T44" fmla="*/ 573 w 2522"/>
                <a:gd name="T45" fmla="*/ 2031 h 2211"/>
                <a:gd name="T46" fmla="*/ 409 w 2522"/>
                <a:gd name="T47" fmla="*/ 1919 h 2211"/>
                <a:gd name="T48" fmla="*/ 266 w 2522"/>
                <a:gd name="T49" fmla="*/ 1785 h 2211"/>
                <a:gd name="T50" fmla="*/ 151 w 2522"/>
                <a:gd name="T51" fmla="*/ 1634 h 2211"/>
                <a:gd name="T52" fmla="*/ 69 w 2522"/>
                <a:gd name="T53" fmla="*/ 1466 h 2211"/>
                <a:gd name="T54" fmla="*/ 17 w 2522"/>
                <a:gd name="T55" fmla="*/ 1289 h 2211"/>
                <a:gd name="T56" fmla="*/ 0 w 2522"/>
                <a:gd name="T57" fmla="*/ 1107 h 2211"/>
                <a:gd name="T58" fmla="*/ 17 w 2522"/>
                <a:gd name="T59" fmla="*/ 926 h 2211"/>
                <a:gd name="T60" fmla="*/ 67 w 2522"/>
                <a:gd name="T61" fmla="*/ 749 h 2211"/>
                <a:gd name="T62" fmla="*/ 151 w 2522"/>
                <a:gd name="T63" fmla="*/ 580 h 2211"/>
                <a:gd name="T64" fmla="*/ 264 w 2522"/>
                <a:gd name="T65" fmla="*/ 429 h 2211"/>
                <a:gd name="T66" fmla="*/ 404 w 2522"/>
                <a:gd name="T67" fmla="*/ 293 h 2211"/>
                <a:gd name="T68" fmla="*/ 569 w 2522"/>
                <a:gd name="T69" fmla="*/ 181 h 2211"/>
                <a:gd name="T70" fmla="*/ 753 w 2522"/>
                <a:gd name="T71" fmla="*/ 95 h 2211"/>
                <a:gd name="T72" fmla="*/ 949 w 2522"/>
                <a:gd name="T73" fmla="*/ 34 h 2211"/>
                <a:gd name="T74" fmla="*/ 1155 w 2522"/>
                <a:gd name="T75" fmla="*/ 4 h 2211"/>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522"/>
                <a:gd name="T115" fmla="*/ 0 h 2211"/>
                <a:gd name="T116" fmla="*/ 2522 w 2522"/>
                <a:gd name="T117" fmla="*/ 2211 h 2211"/>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522" h="2211">
                  <a:moveTo>
                    <a:pt x="1259" y="0"/>
                  </a:moveTo>
                  <a:lnTo>
                    <a:pt x="1363" y="4"/>
                  </a:lnTo>
                  <a:lnTo>
                    <a:pt x="1466" y="15"/>
                  </a:lnTo>
                  <a:lnTo>
                    <a:pt x="1568" y="34"/>
                  </a:lnTo>
                  <a:lnTo>
                    <a:pt x="1668" y="60"/>
                  </a:lnTo>
                  <a:lnTo>
                    <a:pt x="1765" y="92"/>
                  </a:lnTo>
                  <a:lnTo>
                    <a:pt x="1858" y="131"/>
                  </a:lnTo>
                  <a:lnTo>
                    <a:pt x="1949" y="179"/>
                  </a:lnTo>
                  <a:lnTo>
                    <a:pt x="2033" y="233"/>
                  </a:lnTo>
                  <a:lnTo>
                    <a:pt x="2113" y="291"/>
                  </a:lnTo>
                  <a:lnTo>
                    <a:pt x="2187" y="356"/>
                  </a:lnTo>
                  <a:lnTo>
                    <a:pt x="2254" y="425"/>
                  </a:lnTo>
                  <a:lnTo>
                    <a:pt x="2314" y="498"/>
                  </a:lnTo>
                  <a:lnTo>
                    <a:pt x="2368" y="578"/>
                  </a:lnTo>
                  <a:lnTo>
                    <a:pt x="2414" y="660"/>
                  </a:lnTo>
                  <a:lnTo>
                    <a:pt x="2453" y="744"/>
                  </a:lnTo>
                  <a:lnTo>
                    <a:pt x="2483" y="831"/>
                  </a:lnTo>
                  <a:lnTo>
                    <a:pt x="2505" y="922"/>
                  </a:lnTo>
                  <a:lnTo>
                    <a:pt x="2518" y="1012"/>
                  </a:lnTo>
                  <a:lnTo>
                    <a:pt x="2522" y="1103"/>
                  </a:lnTo>
                  <a:lnTo>
                    <a:pt x="2518" y="1194"/>
                  </a:lnTo>
                  <a:lnTo>
                    <a:pt x="2505" y="1284"/>
                  </a:lnTo>
                  <a:lnTo>
                    <a:pt x="2483" y="1375"/>
                  </a:lnTo>
                  <a:lnTo>
                    <a:pt x="2453" y="1461"/>
                  </a:lnTo>
                  <a:lnTo>
                    <a:pt x="2416" y="1548"/>
                  </a:lnTo>
                  <a:lnTo>
                    <a:pt x="2371" y="1630"/>
                  </a:lnTo>
                  <a:lnTo>
                    <a:pt x="2317" y="1707"/>
                  </a:lnTo>
                  <a:lnTo>
                    <a:pt x="2256" y="1783"/>
                  </a:lnTo>
                  <a:lnTo>
                    <a:pt x="2189" y="1852"/>
                  </a:lnTo>
                  <a:lnTo>
                    <a:pt x="2115" y="1917"/>
                  </a:lnTo>
                  <a:lnTo>
                    <a:pt x="2037" y="1975"/>
                  </a:lnTo>
                  <a:lnTo>
                    <a:pt x="1951" y="2029"/>
                  </a:lnTo>
                  <a:lnTo>
                    <a:pt x="1862" y="2077"/>
                  </a:lnTo>
                  <a:lnTo>
                    <a:pt x="1769" y="2118"/>
                  </a:lnTo>
                  <a:lnTo>
                    <a:pt x="1672" y="2150"/>
                  </a:lnTo>
                  <a:lnTo>
                    <a:pt x="1572" y="2176"/>
                  </a:lnTo>
                  <a:lnTo>
                    <a:pt x="1471" y="2195"/>
                  </a:lnTo>
                  <a:lnTo>
                    <a:pt x="1367" y="2206"/>
                  </a:lnTo>
                  <a:lnTo>
                    <a:pt x="1263" y="2211"/>
                  </a:lnTo>
                  <a:lnTo>
                    <a:pt x="1159" y="2206"/>
                  </a:lnTo>
                  <a:lnTo>
                    <a:pt x="1055" y="2195"/>
                  </a:lnTo>
                  <a:lnTo>
                    <a:pt x="954" y="2178"/>
                  </a:lnTo>
                  <a:lnTo>
                    <a:pt x="852" y="2152"/>
                  </a:lnTo>
                  <a:lnTo>
                    <a:pt x="755" y="2118"/>
                  </a:lnTo>
                  <a:lnTo>
                    <a:pt x="662" y="2079"/>
                  </a:lnTo>
                  <a:lnTo>
                    <a:pt x="573" y="2031"/>
                  </a:lnTo>
                  <a:lnTo>
                    <a:pt x="486" y="1980"/>
                  </a:lnTo>
                  <a:lnTo>
                    <a:pt x="409" y="1919"/>
                  </a:lnTo>
                  <a:lnTo>
                    <a:pt x="333" y="1856"/>
                  </a:lnTo>
                  <a:lnTo>
                    <a:pt x="266" y="1785"/>
                  </a:lnTo>
                  <a:lnTo>
                    <a:pt x="205" y="1712"/>
                  </a:lnTo>
                  <a:lnTo>
                    <a:pt x="151" y="1634"/>
                  </a:lnTo>
                  <a:lnTo>
                    <a:pt x="106" y="1552"/>
                  </a:lnTo>
                  <a:lnTo>
                    <a:pt x="69" y="1466"/>
                  </a:lnTo>
                  <a:lnTo>
                    <a:pt x="39" y="1379"/>
                  </a:lnTo>
                  <a:lnTo>
                    <a:pt x="17" y="1289"/>
                  </a:lnTo>
                  <a:lnTo>
                    <a:pt x="4" y="1198"/>
                  </a:lnTo>
                  <a:lnTo>
                    <a:pt x="0" y="1107"/>
                  </a:lnTo>
                  <a:lnTo>
                    <a:pt x="4" y="1017"/>
                  </a:lnTo>
                  <a:lnTo>
                    <a:pt x="17" y="926"/>
                  </a:lnTo>
                  <a:lnTo>
                    <a:pt x="37" y="835"/>
                  </a:lnTo>
                  <a:lnTo>
                    <a:pt x="67" y="749"/>
                  </a:lnTo>
                  <a:lnTo>
                    <a:pt x="106" y="662"/>
                  </a:lnTo>
                  <a:lnTo>
                    <a:pt x="151" y="580"/>
                  </a:lnTo>
                  <a:lnTo>
                    <a:pt x="203" y="503"/>
                  </a:lnTo>
                  <a:lnTo>
                    <a:pt x="264" y="429"/>
                  </a:lnTo>
                  <a:lnTo>
                    <a:pt x="331" y="358"/>
                  </a:lnTo>
                  <a:lnTo>
                    <a:pt x="404" y="293"/>
                  </a:lnTo>
                  <a:lnTo>
                    <a:pt x="484" y="235"/>
                  </a:lnTo>
                  <a:lnTo>
                    <a:pt x="569" y="181"/>
                  </a:lnTo>
                  <a:lnTo>
                    <a:pt x="660" y="133"/>
                  </a:lnTo>
                  <a:lnTo>
                    <a:pt x="753" y="95"/>
                  </a:lnTo>
                  <a:lnTo>
                    <a:pt x="850" y="60"/>
                  </a:lnTo>
                  <a:lnTo>
                    <a:pt x="949" y="34"/>
                  </a:lnTo>
                  <a:lnTo>
                    <a:pt x="1051" y="15"/>
                  </a:lnTo>
                  <a:lnTo>
                    <a:pt x="1155" y="4"/>
                  </a:lnTo>
                  <a:lnTo>
                    <a:pt x="1259" y="0"/>
                  </a:lnTo>
                </a:path>
              </a:pathLst>
            </a:custGeom>
            <a:noFill/>
            <a:ln w="31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9"/>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15"/>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499"/>
                                          </p:stCondLst>
                                        </p:cTn>
                                        <p:tgtEl>
                                          <p:spTgt spid="21"/>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499"/>
                                          </p:stCondLst>
                                        </p:cTn>
                                        <p:tgtEl>
                                          <p:spTgt spid="4"/>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499"/>
                                          </p:stCondLst>
                                        </p:cTn>
                                        <p:tgtEl>
                                          <p:spTgt spid="10"/>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499"/>
                                          </p:stCondLst>
                                        </p:cTn>
                                        <p:tgtEl>
                                          <p:spTgt spid="16"/>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499"/>
                                          </p:stCondLst>
                                        </p:cTn>
                                        <p:tgtEl>
                                          <p:spTgt spid="22"/>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nodeType="clickEffect">
                                  <p:stCondLst>
                                    <p:cond delay="0"/>
                                  </p:stCondLst>
                                  <p:childTnLst>
                                    <p:set>
                                      <p:cBhvr>
                                        <p:cTn id="38" dur="1" fill="hold">
                                          <p:stCondLst>
                                            <p:cond delay="499"/>
                                          </p:stCondLst>
                                        </p:cTn>
                                        <p:tgtEl>
                                          <p:spTgt spid="6"/>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nodeType="clickEffect">
                                  <p:stCondLst>
                                    <p:cond delay="0"/>
                                  </p:stCondLst>
                                  <p:childTnLst>
                                    <p:set>
                                      <p:cBhvr>
                                        <p:cTn id="42" dur="1" fill="hold">
                                          <p:stCondLst>
                                            <p:cond delay="499"/>
                                          </p:stCondLst>
                                        </p:cTn>
                                        <p:tgtEl>
                                          <p:spTgt spid="12"/>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nodeType="clickEffect">
                                  <p:stCondLst>
                                    <p:cond delay="0"/>
                                  </p:stCondLst>
                                  <p:childTnLst>
                                    <p:set>
                                      <p:cBhvr>
                                        <p:cTn id="46" dur="1" fill="hold">
                                          <p:stCondLst>
                                            <p:cond delay="499"/>
                                          </p:stCondLst>
                                        </p:cTn>
                                        <p:tgtEl>
                                          <p:spTgt spid="18"/>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presetSubtype="0" fill="hold" nodeType="clickEffect">
                                  <p:stCondLst>
                                    <p:cond delay="0"/>
                                  </p:stCondLst>
                                  <p:childTnLst>
                                    <p:set>
                                      <p:cBhvr>
                                        <p:cTn id="50" dur="1" fill="hold">
                                          <p:stCondLst>
                                            <p:cond delay="499"/>
                                          </p:stCondLst>
                                        </p:cTn>
                                        <p:tgtEl>
                                          <p:spTgt spid="23"/>
                                        </p:tgtEl>
                                        <p:attrNameLst>
                                          <p:attrName>style.visibility</p:attrName>
                                        </p:attrNameLst>
                                      </p:cBhvr>
                                      <p:to>
                                        <p:strVal val="visible"/>
                                      </p:to>
                                    </p:set>
                                  </p:childTnLst>
                                </p:cTn>
                              </p:par>
                            </p:childTnLst>
                          </p:cTn>
                        </p:par>
                      </p:childTnLst>
                    </p:cTn>
                  </p:par>
                  <p:par>
                    <p:cTn id="51" fill="hold" nodeType="clickPar">
                      <p:stCondLst>
                        <p:cond delay="indefinite"/>
                      </p:stCondLst>
                      <p:childTnLst>
                        <p:par>
                          <p:cTn id="52" fill="hold" nodeType="withGroup">
                            <p:stCondLst>
                              <p:cond delay="0"/>
                            </p:stCondLst>
                            <p:childTnLst>
                              <p:par>
                                <p:cTn id="53" presetID="1" presetClass="entr" presetSubtype="0" fill="hold" nodeType="clickEffect">
                                  <p:stCondLst>
                                    <p:cond delay="0"/>
                                  </p:stCondLst>
                                  <p:childTnLst>
                                    <p:set>
                                      <p:cBhvr>
                                        <p:cTn id="54" dur="1" fill="hold">
                                          <p:stCondLst>
                                            <p:cond delay="499"/>
                                          </p:stCondLst>
                                        </p:cTn>
                                        <p:tgtEl>
                                          <p:spTgt spid="7"/>
                                        </p:tgtEl>
                                        <p:attrNameLst>
                                          <p:attrName>style.visibility</p:attrName>
                                        </p:attrNameLst>
                                      </p:cBhvr>
                                      <p:to>
                                        <p:strVal val="visible"/>
                                      </p:to>
                                    </p:set>
                                  </p:childTnLst>
                                </p:cTn>
                              </p:par>
                            </p:childTnLst>
                          </p:cTn>
                        </p:par>
                      </p:childTnLst>
                    </p:cTn>
                  </p:par>
                  <p:par>
                    <p:cTn id="55" fill="hold" nodeType="clickPar">
                      <p:stCondLst>
                        <p:cond delay="indefinite"/>
                      </p:stCondLst>
                      <p:childTnLst>
                        <p:par>
                          <p:cTn id="56" fill="hold" nodeType="withGroup">
                            <p:stCondLst>
                              <p:cond delay="0"/>
                            </p:stCondLst>
                            <p:childTnLst>
                              <p:par>
                                <p:cTn id="57" presetID="1" presetClass="entr" presetSubtype="0" fill="hold" nodeType="clickEffect">
                                  <p:stCondLst>
                                    <p:cond delay="0"/>
                                  </p:stCondLst>
                                  <p:childTnLst>
                                    <p:set>
                                      <p:cBhvr>
                                        <p:cTn id="58" dur="1" fill="hold">
                                          <p:stCondLst>
                                            <p:cond delay="499"/>
                                          </p:stCondLst>
                                        </p:cTn>
                                        <p:tgtEl>
                                          <p:spTgt spid="13"/>
                                        </p:tgtEl>
                                        <p:attrNameLst>
                                          <p:attrName>style.visibility</p:attrName>
                                        </p:attrNameLst>
                                      </p:cBhvr>
                                      <p:to>
                                        <p:strVal val="visible"/>
                                      </p:to>
                                    </p:set>
                                  </p:childTnLst>
                                </p:cTn>
                              </p:par>
                            </p:childTnLst>
                          </p:cTn>
                        </p:par>
                      </p:childTnLst>
                    </p:cTn>
                  </p:par>
                  <p:par>
                    <p:cTn id="59" fill="hold" nodeType="clickPar">
                      <p:stCondLst>
                        <p:cond delay="indefinite"/>
                      </p:stCondLst>
                      <p:childTnLst>
                        <p:par>
                          <p:cTn id="60" fill="hold" nodeType="withGroup">
                            <p:stCondLst>
                              <p:cond delay="0"/>
                            </p:stCondLst>
                            <p:childTnLst>
                              <p:par>
                                <p:cTn id="61" presetID="1" presetClass="entr" presetSubtype="0" fill="hold" nodeType="clickEffect">
                                  <p:stCondLst>
                                    <p:cond delay="0"/>
                                  </p:stCondLst>
                                  <p:childTnLst>
                                    <p:set>
                                      <p:cBhvr>
                                        <p:cTn id="62" dur="1" fill="hold">
                                          <p:stCondLst>
                                            <p:cond delay="499"/>
                                          </p:stCondLst>
                                        </p:cTn>
                                        <p:tgtEl>
                                          <p:spTgt spid="19"/>
                                        </p:tgtEl>
                                        <p:attrNameLst>
                                          <p:attrName>style.visibility</p:attrName>
                                        </p:attrNameLst>
                                      </p:cBhvr>
                                      <p:to>
                                        <p:strVal val="visible"/>
                                      </p:to>
                                    </p:set>
                                  </p:childTnLst>
                                </p:cTn>
                              </p:par>
                            </p:childTnLst>
                          </p:cTn>
                        </p:par>
                      </p:childTnLst>
                    </p:cTn>
                  </p:par>
                  <p:par>
                    <p:cTn id="63" fill="hold" nodeType="clickPar">
                      <p:stCondLst>
                        <p:cond delay="indefinite"/>
                      </p:stCondLst>
                      <p:childTnLst>
                        <p:par>
                          <p:cTn id="64" fill="hold" nodeType="withGroup">
                            <p:stCondLst>
                              <p:cond delay="0"/>
                            </p:stCondLst>
                            <p:childTnLst>
                              <p:par>
                                <p:cTn id="65" presetID="1" presetClass="entr" presetSubtype="0" fill="hold" nodeType="clickEffect">
                                  <p:stCondLst>
                                    <p:cond delay="0"/>
                                  </p:stCondLst>
                                  <p:childTnLst>
                                    <p:set>
                                      <p:cBhvr>
                                        <p:cTn id="66" dur="1" fill="hold">
                                          <p:stCondLst>
                                            <p:cond delay="499"/>
                                          </p:stCondLst>
                                        </p:cTn>
                                        <p:tgtEl>
                                          <p:spTgt spid="24"/>
                                        </p:tgtEl>
                                        <p:attrNameLst>
                                          <p:attrName>style.visibility</p:attrName>
                                        </p:attrNameLst>
                                      </p:cBhvr>
                                      <p:to>
                                        <p:strVal val="visible"/>
                                      </p:to>
                                    </p:set>
                                  </p:childTnLst>
                                </p:cTn>
                              </p:par>
                            </p:childTnLst>
                          </p:cTn>
                        </p:par>
                      </p:childTnLst>
                    </p:cTn>
                  </p:par>
                  <p:par>
                    <p:cTn id="67" fill="hold" nodeType="clickPar">
                      <p:stCondLst>
                        <p:cond delay="indefinite"/>
                      </p:stCondLst>
                      <p:childTnLst>
                        <p:par>
                          <p:cTn id="68" fill="hold" nodeType="withGroup">
                            <p:stCondLst>
                              <p:cond delay="0"/>
                            </p:stCondLst>
                            <p:childTnLst>
                              <p:par>
                                <p:cTn id="69" presetID="1" presetClass="entr" presetSubtype="0" fill="hold" nodeType="clickEffect">
                                  <p:stCondLst>
                                    <p:cond delay="0"/>
                                  </p:stCondLst>
                                  <p:childTnLst>
                                    <p:set>
                                      <p:cBhvr>
                                        <p:cTn id="70" dur="1" fill="hold">
                                          <p:stCondLst>
                                            <p:cond delay="499"/>
                                          </p:stCondLst>
                                        </p:cTn>
                                        <p:tgtEl>
                                          <p:spTgt spid="5"/>
                                        </p:tgtEl>
                                        <p:attrNameLst>
                                          <p:attrName>style.visibility</p:attrName>
                                        </p:attrNameLst>
                                      </p:cBhvr>
                                      <p:to>
                                        <p:strVal val="visible"/>
                                      </p:to>
                                    </p:set>
                                  </p:childTnLst>
                                </p:cTn>
                              </p:par>
                            </p:childTnLst>
                          </p:cTn>
                        </p:par>
                      </p:childTnLst>
                    </p:cTn>
                  </p:par>
                  <p:par>
                    <p:cTn id="71" fill="hold" nodeType="clickPar">
                      <p:stCondLst>
                        <p:cond delay="indefinite"/>
                      </p:stCondLst>
                      <p:childTnLst>
                        <p:par>
                          <p:cTn id="72" fill="hold" nodeType="withGroup">
                            <p:stCondLst>
                              <p:cond delay="0"/>
                            </p:stCondLst>
                            <p:childTnLst>
                              <p:par>
                                <p:cTn id="73" presetID="1" presetClass="entr" presetSubtype="0" fill="hold" nodeType="clickEffect">
                                  <p:stCondLst>
                                    <p:cond delay="0"/>
                                  </p:stCondLst>
                                  <p:childTnLst>
                                    <p:set>
                                      <p:cBhvr>
                                        <p:cTn id="74" dur="1" fill="hold">
                                          <p:stCondLst>
                                            <p:cond delay="499"/>
                                          </p:stCondLst>
                                        </p:cTn>
                                        <p:tgtEl>
                                          <p:spTgt spid="11"/>
                                        </p:tgtEl>
                                        <p:attrNameLst>
                                          <p:attrName>style.visibility</p:attrName>
                                        </p:attrNameLst>
                                      </p:cBhvr>
                                      <p:to>
                                        <p:strVal val="visible"/>
                                      </p:to>
                                    </p:set>
                                  </p:childTnLst>
                                </p:cTn>
                              </p:par>
                            </p:childTnLst>
                          </p:cTn>
                        </p:par>
                      </p:childTnLst>
                    </p:cTn>
                  </p:par>
                  <p:par>
                    <p:cTn id="75" fill="hold" nodeType="clickPar">
                      <p:stCondLst>
                        <p:cond delay="indefinite"/>
                      </p:stCondLst>
                      <p:childTnLst>
                        <p:par>
                          <p:cTn id="76" fill="hold" nodeType="withGroup">
                            <p:stCondLst>
                              <p:cond delay="0"/>
                            </p:stCondLst>
                            <p:childTnLst>
                              <p:par>
                                <p:cTn id="77" presetID="1" presetClass="entr" presetSubtype="0" fill="hold" nodeType="clickEffect">
                                  <p:stCondLst>
                                    <p:cond delay="0"/>
                                  </p:stCondLst>
                                  <p:childTnLst>
                                    <p:set>
                                      <p:cBhvr>
                                        <p:cTn id="78" dur="1" fill="hold">
                                          <p:stCondLst>
                                            <p:cond delay="499"/>
                                          </p:stCondLst>
                                        </p:cTn>
                                        <p:tgtEl>
                                          <p:spTgt spid="17"/>
                                        </p:tgtEl>
                                        <p:attrNameLst>
                                          <p:attrName>style.visibility</p:attrName>
                                        </p:attrNameLst>
                                      </p:cBhvr>
                                      <p:to>
                                        <p:strVal val="visible"/>
                                      </p:to>
                                    </p:set>
                                  </p:childTnLst>
                                </p:cTn>
                              </p:par>
                            </p:childTnLst>
                          </p:cTn>
                        </p:par>
                      </p:childTnLst>
                    </p:cTn>
                  </p:par>
                  <p:par>
                    <p:cTn id="79" fill="hold" nodeType="clickPar">
                      <p:stCondLst>
                        <p:cond delay="indefinite"/>
                      </p:stCondLst>
                      <p:childTnLst>
                        <p:par>
                          <p:cTn id="80" fill="hold" nodeType="withGroup">
                            <p:stCondLst>
                              <p:cond delay="0"/>
                            </p:stCondLst>
                            <p:childTnLst>
                              <p:par>
                                <p:cTn id="81" presetID="1" presetClass="entr" presetSubtype="0" fill="hold" nodeType="clickEffect">
                                  <p:stCondLst>
                                    <p:cond delay="0"/>
                                  </p:stCondLst>
                                  <p:childTnLst>
                                    <p:set>
                                      <p:cBhvr>
                                        <p:cTn id="82" dur="1" fill="hold">
                                          <p:stCondLst>
                                            <p:cond delay="499"/>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p:txBody>
          <a:bodyPr/>
          <a:lstStyle/>
          <a:p>
            <a:r>
              <a:rPr lang="en-US" altLang="en-US"/>
              <a:t>MST: Divisive Hierarchical Clustering</a:t>
            </a:r>
          </a:p>
        </p:txBody>
      </p:sp>
      <p:sp>
        <p:nvSpPr>
          <p:cNvPr id="77827" name="Rectangle 3"/>
          <p:cNvSpPr>
            <a:spLocks noGrp="1" noChangeArrowheads="1"/>
          </p:cNvSpPr>
          <p:nvPr>
            <p:ph type="body" idx="1"/>
          </p:nvPr>
        </p:nvSpPr>
        <p:spPr/>
        <p:txBody>
          <a:bodyPr/>
          <a:lstStyle/>
          <a:p>
            <a:r>
              <a:rPr lang="en-US" altLang="en-US" dirty="0"/>
              <a:t>Build MST (Minimum Spanning Tree)</a:t>
            </a:r>
          </a:p>
          <a:p>
            <a:pPr lvl="1"/>
            <a:r>
              <a:rPr lang="en-US" altLang="en-US" sz="2000" dirty="0"/>
              <a:t>Start with a tree that consists of any point</a:t>
            </a:r>
          </a:p>
          <a:p>
            <a:pPr lvl="1"/>
            <a:r>
              <a:rPr lang="en-US" altLang="en-US" sz="2000" dirty="0"/>
              <a:t>In successive steps, look for the closest pair of points (p, q)  such that one point (p) is in the current tree but the other (q) is not</a:t>
            </a:r>
          </a:p>
          <a:p>
            <a:pPr lvl="1"/>
            <a:r>
              <a:rPr lang="en-US" altLang="en-US" sz="2000" dirty="0"/>
              <a:t>Add q to the tree and put an edge between p and q</a:t>
            </a:r>
          </a:p>
        </p:txBody>
      </p:sp>
      <p:pic>
        <p:nvPicPr>
          <p:cNvPr id="77828" name="Picture 4"/>
          <p:cNvPicPr>
            <a:picLocks noGrp="1" noChangeAspect="1" noChangeArrowheads="1"/>
          </p:cNvPicPr>
          <p:nvPr>
            <p:ph sz="half" idx="4294967295"/>
          </p:nvPr>
        </p:nvPicPr>
        <p:blipFill>
          <a:blip r:embed="rId2">
            <a:extLst>
              <a:ext uri="{28A0092B-C50C-407E-A947-70E740481C1C}">
                <a14:useLocalDpi xmlns:a14="http://schemas.microsoft.com/office/drawing/2010/main" val="0"/>
              </a:ext>
            </a:extLst>
          </a:blip>
          <a:srcRect t="2956" b="2489"/>
          <a:stretch>
            <a:fillRect/>
          </a:stretch>
        </p:blipFill>
        <p:spPr>
          <a:xfrm>
            <a:off x="107950" y="3267075"/>
            <a:ext cx="4311650" cy="3057525"/>
          </a:xfrm>
          <a:noFill/>
        </p:spPr>
      </p:pic>
      <p:pic>
        <p:nvPicPr>
          <p:cNvPr id="77829" name="Picture 5"/>
          <p:cNvPicPr>
            <a:picLocks noGrp="1" noChangeAspect="1" noChangeArrowheads="1"/>
          </p:cNvPicPr>
          <p:nvPr>
            <p:ph sz="half" idx="4294967295"/>
          </p:nvPr>
        </p:nvPicPr>
        <p:blipFill>
          <a:blip r:embed="rId3">
            <a:extLst>
              <a:ext uri="{28A0092B-C50C-407E-A947-70E740481C1C}">
                <a14:useLocalDpi xmlns:a14="http://schemas.microsoft.com/office/drawing/2010/main" val="0"/>
              </a:ext>
            </a:extLst>
          </a:blip>
          <a:srcRect l="13063" t="4977" r="14153" b="2956"/>
          <a:stretch>
            <a:fillRect/>
          </a:stretch>
        </p:blipFill>
        <p:spPr>
          <a:xfrm>
            <a:off x="4572000" y="3332163"/>
            <a:ext cx="3962400" cy="2992437"/>
          </a:xfrm>
          <a:noFill/>
        </p:spPr>
      </p:pic>
    </p:spTree>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Grp="1" noChangeArrowheads="1"/>
          </p:cNvSpPr>
          <p:nvPr>
            <p:ph type="title"/>
          </p:nvPr>
        </p:nvSpPr>
        <p:spPr/>
        <p:txBody>
          <a:bodyPr/>
          <a:lstStyle/>
          <a:p>
            <a:r>
              <a:rPr lang="en-US" altLang="en-US"/>
              <a:t>MST: Divisive Hierarchical Clustering</a:t>
            </a:r>
          </a:p>
        </p:txBody>
      </p:sp>
      <p:sp>
        <p:nvSpPr>
          <p:cNvPr id="78851" name="Rectangle 3"/>
          <p:cNvSpPr>
            <a:spLocks noGrp="1" noChangeArrowheads="1"/>
          </p:cNvSpPr>
          <p:nvPr>
            <p:ph type="body" idx="1"/>
          </p:nvPr>
        </p:nvSpPr>
        <p:spPr/>
        <p:txBody>
          <a:bodyPr/>
          <a:lstStyle/>
          <a:p>
            <a:r>
              <a:rPr lang="en-US" altLang="en-US"/>
              <a:t>Use MST for constructing hierarchy of clusters</a:t>
            </a:r>
          </a:p>
        </p:txBody>
      </p:sp>
      <p:pic>
        <p:nvPicPr>
          <p:cNvPr id="78852" name="Picture 4"/>
          <p:cNvPicPr>
            <a:picLocks noGrp="1" noChangeAspect="1" noChangeArrowheads="1"/>
          </p:cNvPicPr>
          <p:nvPr>
            <p:ph idx="4294967295"/>
          </p:nvPr>
        </p:nvPicPr>
        <p:blipFill>
          <a:blip r:embed="rId2">
            <a:extLst>
              <a:ext uri="{28A0092B-C50C-407E-A947-70E740481C1C}">
                <a14:useLocalDpi xmlns:a14="http://schemas.microsoft.com/office/drawing/2010/main" val="0"/>
              </a:ext>
            </a:extLst>
          </a:blip>
          <a:srcRect/>
          <a:stretch>
            <a:fillRect/>
          </a:stretch>
        </p:blipFill>
        <p:spPr>
          <a:xfrm>
            <a:off x="533400" y="2209800"/>
            <a:ext cx="7908925" cy="2111375"/>
          </a:xfrm>
          <a:noFill/>
        </p:spPr>
      </p:pic>
    </p:spTree>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ChangeArrowheads="1"/>
          </p:cNvSpPr>
          <p:nvPr>
            <p:ph type="title"/>
          </p:nvPr>
        </p:nvSpPr>
        <p:spPr/>
        <p:txBody>
          <a:bodyPr/>
          <a:lstStyle/>
          <a:p>
            <a:r>
              <a:rPr lang="en-US" altLang="en-US" sz="2200"/>
              <a:t>Hierarchical Clustering:  Time and Space requirements</a:t>
            </a:r>
          </a:p>
        </p:txBody>
      </p:sp>
      <p:sp>
        <p:nvSpPr>
          <p:cNvPr id="79875" name="Rectangle 3"/>
          <p:cNvSpPr>
            <a:spLocks noGrp="1" noChangeArrowheads="1"/>
          </p:cNvSpPr>
          <p:nvPr>
            <p:ph type="body" idx="1"/>
          </p:nvPr>
        </p:nvSpPr>
        <p:spPr/>
        <p:txBody>
          <a:bodyPr/>
          <a:lstStyle/>
          <a:p>
            <a:r>
              <a:rPr lang="en-US" altLang="en-US"/>
              <a:t>O(N</a:t>
            </a:r>
            <a:r>
              <a:rPr lang="en-US" altLang="en-US" baseline="30000"/>
              <a:t>2</a:t>
            </a:r>
            <a:r>
              <a:rPr lang="en-US" altLang="en-US"/>
              <a:t>) space since it uses the proximity matrix.  </a:t>
            </a:r>
          </a:p>
          <a:p>
            <a:pPr lvl="1"/>
            <a:r>
              <a:rPr lang="en-US" altLang="en-US"/>
              <a:t>N is the number of points.</a:t>
            </a:r>
          </a:p>
          <a:p>
            <a:pPr lvl="1"/>
            <a:endParaRPr lang="en-US" altLang="en-US"/>
          </a:p>
          <a:p>
            <a:r>
              <a:rPr lang="en-US" altLang="en-US"/>
              <a:t>O(N</a:t>
            </a:r>
            <a:r>
              <a:rPr lang="en-US" altLang="en-US" baseline="30000"/>
              <a:t>3</a:t>
            </a:r>
            <a:r>
              <a:rPr lang="en-US" altLang="en-US"/>
              <a:t>) time in many cases</a:t>
            </a:r>
          </a:p>
          <a:p>
            <a:pPr lvl="1"/>
            <a:r>
              <a:rPr lang="en-US" altLang="en-US"/>
              <a:t>There are N steps and at each step the size, N</a:t>
            </a:r>
            <a:r>
              <a:rPr lang="en-US" altLang="en-US" baseline="30000"/>
              <a:t>2</a:t>
            </a:r>
            <a:r>
              <a:rPr lang="en-US" altLang="en-US"/>
              <a:t>, proximity matrix must be updated and searched</a:t>
            </a:r>
          </a:p>
          <a:p>
            <a:pPr lvl="1"/>
            <a:r>
              <a:rPr lang="en-US" altLang="en-US"/>
              <a:t>Complexity can be reduced to O(N</a:t>
            </a:r>
            <a:r>
              <a:rPr lang="en-US" altLang="en-US" baseline="30000"/>
              <a:t>2</a:t>
            </a:r>
            <a:r>
              <a:rPr lang="en-US" altLang="en-US"/>
              <a:t> log(N) ) time with some cleverness</a:t>
            </a:r>
          </a:p>
          <a:p>
            <a:endParaRPr lang="en-US" altLang="en-US"/>
          </a:p>
          <a:p>
            <a:pPr lvl="1"/>
            <a:endParaRPr lang="en-US" altLang="en-US"/>
          </a:p>
          <a:p>
            <a:endParaRPr lang="en-US" altLang="en-US"/>
          </a:p>
        </p:txBody>
      </p:sp>
    </p:spTree>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ChangeArrowheads="1"/>
          </p:cNvSpPr>
          <p:nvPr>
            <p:ph type="title"/>
          </p:nvPr>
        </p:nvSpPr>
        <p:spPr/>
        <p:txBody>
          <a:bodyPr/>
          <a:lstStyle/>
          <a:p>
            <a:r>
              <a:rPr lang="en-US" altLang="en-US" sz="2400"/>
              <a:t>Hierarchical Clustering:  Problems and Limitations</a:t>
            </a:r>
          </a:p>
        </p:txBody>
      </p:sp>
      <p:sp>
        <p:nvSpPr>
          <p:cNvPr id="80899" name="Rectangle 3"/>
          <p:cNvSpPr>
            <a:spLocks noGrp="1" noChangeArrowheads="1"/>
          </p:cNvSpPr>
          <p:nvPr>
            <p:ph type="body" idx="1"/>
          </p:nvPr>
        </p:nvSpPr>
        <p:spPr/>
        <p:txBody>
          <a:bodyPr/>
          <a:lstStyle/>
          <a:p>
            <a:r>
              <a:rPr lang="en-US" altLang="en-US" dirty="0"/>
              <a:t>Once a decision is made to combine two clusters, it cannot be undone</a:t>
            </a:r>
          </a:p>
          <a:p>
            <a:pPr lvl="4"/>
            <a:endParaRPr lang="en-US" altLang="en-US" dirty="0"/>
          </a:p>
          <a:p>
            <a:r>
              <a:rPr lang="en-US" altLang="en-US" dirty="0"/>
              <a:t>No global objective function is directly minimized</a:t>
            </a:r>
          </a:p>
          <a:p>
            <a:pPr lvl="4"/>
            <a:endParaRPr lang="en-US" altLang="en-US" dirty="0"/>
          </a:p>
          <a:p>
            <a:r>
              <a:rPr lang="en-US" altLang="en-US" dirty="0"/>
              <a:t>Different schemes have problems with one or more of the following:</a:t>
            </a:r>
          </a:p>
          <a:p>
            <a:pPr lvl="1"/>
            <a:r>
              <a:rPr lang="en-US" altLang="en-US" dirty="0"/>
              <a:t>Sensitivity to noise and outliers</a:t>
            </a:r>
          </a:p>
          <a:p>
            <a:pPr lvl="1"/>
            <a:r>
              <a:rPr lang="en-US" altLang="en-US" dirty="0"/>
              <a:t>Difficulty handling clusters of different sizes and non-globular shapes</a:t>
            </a:r>
          </a:p>
          <a:p>
            <a:pPr lvl="1"/>
            <a:r>
              <a:rPr lang="en-US" altLang="en-US" dirty="0"/>
              <a:t>Breaking large clusters</a:t>
            </a:r>
          </a:p>
        </p:txBody>
      </p:sp>
    </p:spTree>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title"/>
          </p:nvPr>
        </p:nvSpPr>
        <p:spPr>
          <a:xfrm>
            <a:off x="381000" y="152400"/>
            <a:ext cx="8280400" cy="552450"/>
          </a:xfrm>
        </p:spPr>
        <p:txBody>
          <a:bodyPr/>
          <a:lstStyle/>
          <a:p>
            <a:r>
              <a:rPr lang="en-US" altLang="en-US" sz="2800"/>
              <a:t>DBSCAN</a:t>
            </a:r>
          </a:p>
        </p:txBody>
      </p:sp>
      <p:sp>
        <p:nvSpPr>
          <p:cNvPr id="81923" name="Rectangle 3"/>
          <p:cNvSpPr>
            <a:spLocks noGrp="1" noChangeArrowheads="1"/>
          </p:cNvSpPr>
          <p:nvPr>
            <p:ph type="body" idx="1"/>
          </p:nvPr>
        </p:nvSpPr>
        <p:spPr>
          <a:xfrm>
            <a:off x="639763" y="1143000"/>
            <a:ext cx="8001000" cy="5181600"/>
          </a:xfrm>
        </p:spPr>
        <p:txBody>
          <a:bodyPr/>
          <a:lstStyle/>
          <a:p>
            <a:pPr marL="533400" indent="-533400">
              <a:lnSpc>
                <a:spcPct val="90000"/>
              </a:lnSpc>
              <a:spcBef>
                <a:spcPct val="20000"/>
              </a:spcBef>
            </a:pPr>
            <a:r>
              <a:rPr lang="en-US" altLang="en-US" dirty="0"/>
              <a:t>DBSCAN is a density-based algorithm.</a:t>
            </a:r>
          </a:p>
          <a:p>
            <a:pPr marL="990600" lvl="1" indent="-533400">
              <a:lnSpc>
                <a:spcPct val="90000"/>
              </a:lnSpc>
              <a:spcBef>
                <a:spcPct val="20000"/>
              </a:spcBef>
            </a:pPr>
            <a:r>
              <a:rPr lang="en-US" altLang="en-US" sz="2000" dirty="0"/>
              <a:t>Density = number of points within a specified radius (</a:t>
            </a:r>
            <a:r>
              <a:rPr lang="en-US" altLang="en-US" sz="2000" dirty="0" err="1"/>
              <a:t>Eps</a:t>
            </a:r>
            <a:r>
              <a:rPr lang="en-US" altLang="en-US" sz="2000" dirty="0"/>
              <a:t>)</a:t>
            </a:r>
          </a:p>
          <a:p>
            <a:pPr marL="2171700" lvl="4" indent="-342900">
              <a:lnSpc>
                <a:spcPct val="90000"/>
              </a:lnSpc>
            </a:pPr>
            <a:endParaRPr lang="en-US" altLang="en-US" sz="1800" dirty="0"/>
          </a:p>
          <a:p>
            <a:pPr marL="990600" lvl="1" indent="-533400">
              <a:lnSpc>
                <a:spcPct val="90000"/>
              </a:lnSpc>
              <a:spcBef>
                <a:spcPct val="20000"/>
              </a:spcBef>
            </a:pPr>
            <a:r>
              <a:rPr lang="en-US" altLang="en-US" sz="2000" dirty="0"/>
              <a:t>A point is a </a:t>
            </a:r>
            <a:r>
              <a:rPr lang="en-US" altLang="en-US" sz="2000" dirty="0">
                <a:solidFill>
                  <a:srgbClr val="FF0000"/>
                </a:solidFill>
              </a:rPr>
              <a:t>core point</a:t>
            </a:r>
            <a:r>
              <a:rPr lang="en-US" altLang="en-US" sz="2000" dirty="0"/>
              <a:t> if it has at least a specified number of points (</a:t>
            </a:r>
            <a:r>
              <a:rPr lang="en-US" altLang="en-US" sz="2000" dirty="0" err="1"/>
              <a:t>MinPts</a:t>
            </a:r>
            <a:r>
              <a:rPr lang="en-US" altLang="en-US" sz="2000" dirty="0"/>
              <a:t>) within Eps</a:t>
            </a:r>
            <a:r>
              <a:rPr lang="en-US" altLang="en-US" dirty="0"/>
              <a:t> </a:t>
            </a:r>
          </a:p>
          <a:p>
            <a:pPr marL="1295400" lvl="2" indent="-381000"/>
            <a:r>
              <a:rPr lang="en-US" altLang="en-US" dirty="0"/>
              <a:t>These are points that are at the interior of a cluster</a:t>
            </a:r>
          </a:p>
          <a:p>
            <a:pPr marL="1295400" lvl="2" indent="-381000"/>
            <a:r>
              <a:rPr lang="en-US" altLang="en-US" dirty="0"/>
              <a:t>Counts the point itself</a:t>
            </a:r>
          </a:p>
          <a:p>
            <a:pPr marL="2171700" lvl="4" indent="-342900"/>
            <a:endParaRPr lang="en-US" altLang="en-US" dirty="0"/>
          </a:p>
          <a:p>
            <a:pPr marL="990600" lvl="1" indent="-533400">
              <a:lnSpc>
                <a:spcPct val="90000"/>
              </a:lnSpc>
              <a:spcBef>
                <a:spcPct val="20000"/>
              </a:spcBef>
            </a:pPr>
            <a:r>
              <a:rPr lang="en-US" altLang="en-US" sz="2000" dirty="0"/>
              <a:t>A </a:t>
            </a:r>
            <a:r>
              <a:rPr lang="en-US" altLang="en-US" sz="2000" dirty="0">
                <a:solidFill>
                  <a:srgbClr val="FF0000"/>
                </a:solidFill>
              </a:rPr>
              <a:t>border point</a:t>
            </a:r>
            <a:r>
              <a:rPr lang="en-US" altLang="en-US" sz="2000" dirty="0"/>
              <a:t> is not a core point, but is in the neighborhood of a core point</a:t>
            </a:r>
          </a:p>
          <a:p>
            <a:pPr marL="2171700" lvl="4" indent="-342900">
              <a:lnSpc>
                <a:spcPct val="90000"/>
              </a:lnSpc>
            </a:pPr>
            <a:endParaRPr lang="en-US" altLang="en-US" sz="1800" dirty="0"/>
          </a:p>
          <a:p>
            <a:pPr marL="990600" lvl="1" indent="-533400">
              <a:lnSpc>
                <a:spcPct val="90000"/>
              </a:lnSpc>
              <a:spcBef>
                <a:spcPct val="20000"/>
              </a:spcBef>
            </a:pPr>
            <a:r>
              <a:rPr lang="en-US" altLang="en-US" sz="2000" dirty="0"/>
              <a:t>A </a:t>
            </a:r>
            <a:r>
              <a:rPr lang="en-US" altLang="en-US" sz="2000" dirty="0">
                <a:solidFill>
                  <a:srgbClr val="FF0000"/>
                </a:solidFill>
              </a:rPr>
              <a:t>noise point</a:t>
            </a:r>
            <a:r>
              <a:rPr lang="en-US" altLang="en-US" sz="2000" dirty="0"/>
              <a:t> is any point that is not a core point or a border point </a:t>
            </a:r>
          </a:p>
          <a:p>
            <a:pPr marL="533400" indent="-533400">
              <a:lnSpc>
                <a:spcPct val="90000"/>
              </a:lnSpc>
              <a:spcBef>
                <a:spcPct val="20000"/>
              </a:spcBef>
            </a:pPr>
            <a:endParaRPr lang="en-US" altLang="en-US" sz="2400" dirty="0"/>
          </a:p>
        </p:txBody>
      </p:sp>
    </p:spTree>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ChangeArrowheads="1"/>
          </p:cNvSpPr>
          <p:nvPr>
            <p:ph type="title"/>
          </p:nvPr>
        </p:nvSpPr>
        <p:spPr>
          <a:xfrm>
            <a:off x="381000" y="152400"/>
            <a:ext cx="8280400" cy="552450"/>
          </a:xfrm>
        </p:spPr>
        <p:txBody>
          <a:bodyPr/>
          <a:lstStyle/>
          <a:p>
            <a:r>
              <a:rPr lang="en-US" altLang="en-US" sz="2800"/>
              <a:t>DBSCAN: Core, Border, and Noise Points</a:t>
            </a:r>
          </a:p>
        </p:txBody>
      </p:sp>
      <p:pic>
        <p:nvPicPr>
          <p:cNvPr id="2" name="Picture 1"/>
          <p:cNvPicPr>
            <a:picLocks noChangeAspect="1"/>
          </p:cNvPicPr>
          <p:nvPr/>
        </p:nvPicPr>
        <p:blipFill>
          <a:blip r:embed="rId2"/>
          <a:stretch>
            <a:fillRect/>
          </a:stretch>
        </p:blipFill>
        <p:spPr>
          <a:xfrm>
            <a:off x="-15240" y="1295400"/>
            <a:ext cx="9144000" cy="4956222"/>
          </a:xfrm>
          <a:prstGeom prst="rect">
            <a:avLst/>
          </a:prstGeom>
        </p:spPr>
      </p:pic>
      <p:sp>
        <p:nvSpPr>
          <p:cNvPr id="3" name="TextBox 2"/>
          <p:cNvSpPr txBox="1"/>
          <p:nvPr/>
        </p:nvSpPr>
        <p:spPr>
          <a:xfrm>
            <a:off x="381000" y="1322832"/>
            <a:ext cx="1600200" cy="338554"/>
          </a:xfrm>
          <a:prstGeom prst="rect">
            <a:avLst/>
          </a:prstGeom>
          <a:noFill/>
        </p:spPr>
        <p:txBody>
          <a:bodyPr wrap="square" rtlCol="0">
            <a:spAutoFit/>
          </a:bodyPr>
          <a:lstStyle/>
          <a:p>
            <a:r>
              <a:rPr lang="en-US" sz="1600" dirty="0" err="1"/>
              <a:t>MinPts</a:t>
            </a:r>
            <a:r>
              <a:rPr lang="en-US" sz="1600" dirty="0"/>
              <a:t> = 7</a:t>
            </a:r>
          </a:p>
        </p:txBody>
      </p:sp>
    </p:spTree>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ChangeArrowheads="1"/>
          </p:cNvSpPr>
          <p:nvPr>
            <p:ph type="title"/>
          </p:nvPr>
        </p:nvSpPr>
        <p:spPr/>
        <p:txBody>
          <a:bodyPr/>
          <a:lstStyle/>
          <a:p>
            <a:r>
              <a:rPr lang="en-US" altLang="en-US"/>
              <a:t>DBSCAN Algorithm</a:t>
            </a:r>
          </a:p>
        </p:txBody>
      </p:sp>
      <p:sp>
        <p:nvSpPr>
          <p:cNvPr id="83971" name="Rectangle 3"/>
          <p:cNvSpPr>
            <a:spLocks noGrp="1" noChangeArrowheads="1"/>
          </p:cNvSpPr>
          <p:nvPr>
            <p:ph type="body" idx="1"/>
          </p:nvPr>
        </p:nvSpPr>
        <p:spPr/>
        <p:txBody>
          <a:bodyPr/>
          <a:lstStyle/>
          <a:p>
            <a:r>
              <a:rPr lang="en-US" altLang="en-US"/>
              <a:t>Eliminate noise points</a:t>
            </a:r>
          </a:p>
          <a:p>
            <a:r>
              <a:rPr lang="en-US" altLang="en-US"/>
              <a:t>Perform clustering on the remaining points</a:t>
            </a:r>
          </a:p>
        </p:txBody>
      </p:sp>
      <p:pic>
        <p:nvPicPr>
          <p:cNvPr id="83972" name="Picture 4"/>
          <p:cNvPicPr>
            <a:picLocks noGrp="1" noChangeAspect="1" noChangeArrowheads="1"/>
          </p:cNvPicPr>
          <p:nvPr>
            <p:ph sz="half" idx="4294967295"/>
          </p:nvPr>
        </p:nvPicPr>
        <p:blipFill>
          <a:blip r:embed="rId2">
            <a:extLst>
              <a:ext uri="{28A0092B-C50C-407E-A947-70E740481C1C}">
                <a14:useLocalDpi xmlns:a14="http://schemas.microsoft.com/office/drawing/2010/main" val="0"/>
              </a:ext>
            </a:extLst>
          </a:blip>
          <a:srcRect/>
          <a:stretch>
            <a:fillRect/>
          </a:stretch>
        </p:blipFill>
        <p:spPr>
          <a:xfrm>
            <a:off x="1066800" y="2286000"/>
            <a:ext cx="7467600" cy="3992563"/>
          </a:xfrm>
          <a:noFill/>
        </p:spPr>
      </p:pic>
    </p:spTree>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ChangeArrowheads="1"/>
          </p:cNvSpPr>
          <p:nvPr>
            <p:ph type="title"/>
          </p:nvPr>
        </p:nvSpPr>
        <p:spPr>
          <a:xfrm>
            <a:off x="381000" y="152400"/>
            <a:ext cx="8280400" cy="552450"/>
          </a:xfrm>
        </p:spPr>
        <p:txBody>
          <a:bodyPr/>
          <a:lstStyle/>
          <a:p>
            <a:r>
              <a:rPr lang="en-US" altLang="en-US" sz="2800"/>
              <a:t>DBSCAN: Core, Border and Noise Points</a:t>
            </a:r>
          </a:p>
        </p:txBody>
      </p:sp>
      <p:pic>
        <p:nvPicPr>
          <p:cNvPr id="8499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371600"/>
            <a:ext cx="4872038" cy="3654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84996" name="Text Box 4"/>
          <p:cNvSpPr txBox="1">
            <a:spLocks noChangeArrowheads="1"/>
          </p:cNvSpPr>
          <p:nvPr/>
        </p:nvSpPr>
        <p:spPr bwMode="auto">
          <a:xfrm>
            <a:off x="990600" y="5029200"/>
            <a:ext cx="25146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pPr>
              <a:spcBef>
                <a:spcPct val="50000"/>
              </a:spcBef>
            </a:pPr>
            <a:r>
              <a:rPr lang="en-US" altLang="en-US" sz="1800"/>
              <a:t>Original Points</a:t>
            </a:r>
          </a:p>
        </p:txBody>
      </p:sp>
      <p:sp>
        <p:nvSpPr>
          <p:cNvPr id="84997" name="Text Box 5"/>
          <p:cNvSpPr txBox="1">
            <a:spLocks noChangeArrowheads="1"/>
          </p:cNvSpPr>
          <p:nvPr/>
        </p:nvSpPr>
        <p:spPr bwMode="auto">
          <a:xfrm>
            <a:off x="5257800" y="5105400"/>
            <a:ext cx="25146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pPr>
              <a:spcBef>
                <a:spcPct val="50000"/>
              </a:spcBef>
            </a:pPr>
            <a:r>
              <a:rPr lang="en-US" altLang="en-US" sz="1800"/>
              <a:t>Point types: </a:t>
            </a:r>
            <a:r>
              <a:rPr lang="en-US" altLang="en-US" sz="1800">
                <a:solidFill>
                  <a:schemeClr val="hlink"/>
                </a:solidFill>
              </a:rPr>
              <a:t>core</a:t>
            </a:r>
            <a:r>
              <a:rPr lang="en-US" altLang="en-US" sz="1800"/>
              <a:t>, </a:t>
            </a:r>
            <a:r>
              <a:rPr lang="en-US" altLang="en-US" sz="1800">
                <a:solidFill>
                  <a:srgbClr val="003399"/>
                </a:solidFill>
              </a:rPr>
              <a:t>border</a:t>
            </a:r>
            <a:r>
              <a:rPr lang="en-US" altLang="en-US" sz="1800"/>
              <a:t> and </a:t>
            </a:r>
            <a:r>
              <a:rPr lang="en-US" altLang="en-US" sz="1800">
                <a:solidFill>
                  <a:srgbClr val="FF0000"/>
                </a:solidFill>
              </a:rPr>
              <a:t>noise</a:t>
            </a:r>
          </a:p>
        </p:txBody>
      </p:sp>
      <p:pic>
        <p:nvPicPr>
          <p:cNvPr id="84998"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4800" y="1447800"/>
            <a:ext cx="4872038" cy="3654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84999" name="Text Box 7"/>
          <p:cNvSpPr txBox="1">
            <a:spLocks noChangeArrowheads="1"/>
          </p:cNvSpPr>
          <p:nvPr/>
        </p:nvSpPr>
        <p:spPr bwMode="auto">
          <a:xfrm>
            <a:off x="2743200" y="5943600"/>
            <a:ext cx="32766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pPr>
              <a:spcBef>
                <a:spcPct val="50000"/>
              </a:spcBef>
            </a:pPr>
            <a:r>
              <a:rPr lang="en-US" altLang="en-US" sz="1800"/>
              <a:t>Eps = 10, MinPts = 4</a:t>
            </a:r>
          </a:p>
        </p:txBody>
      </p:sp>
    </p:spTree>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050"/>
          <p:cNvSpPr>
            <a:spLocks noGrp="1" noChangeArrowheads="1"/>
          </p:cNvSpPr>
          <p:nvPr>
            <p:ph type="title"/>
          </p:nvPr>
        </p:nvSpPr>
        <p:spPr>
          <a:xfrm>
            <a:off x="381000" y="152400"/>
            <a:ext cx="8280400" cy="552450"/>
          </a:xfrm>
        </p:spPr>
        <p:txBody>
          <a:bodyPr/>
          <a:lstStyle/>
          <a:p>
            <a:r>
              <a:rPr lang="en-US" altLang="en-US" sz="2800"/>
              <a:t>When DBSCAN Works Well</a:t>
            </a:r>
          </a:p>
        </p:txBody>
      </p:sp>
      <p:pic>
        <p:nvPicPr>
          <p:cNvPr id="86019" name="Picture 205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81088"/>
            <a:ext cx="4872038" cy="3654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86020" name="Text Box 2052"/>
          <p:cNvSpPr txBox="1">
            <a:spLocks noChangeArrowheads="1"/>
          </p:cNvSpPr>
          <p:nvPr/>
        </p:nvSpPr>
        <p:spPr bwMode="auto">
          <a:xfrm>
            <a:off x="990600" y="4433888"/>
            <a:ext cx="25146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pPr>
              <a:spcBef>
                <a:spcPct val="50000"/>
              </a:spcBef>
            </a:pPr>
            <a:r>
              <a:rPr lang="en-US" altLang="en-US" sz="1800"/>
              <a:t>Original Points</a:t>
            </a:r>
          </a:p>
        </p:txBody>
      </p:sp>
      <p:grpSp>
        <p:nvGrpSpPr>
          <p:cNvPr id="2" name="Group 2053"/>
          <p:cNvGrpSpPr>
            <a:grpSpLocks/>
          </p:cNvGrpSpPr>
          <p:nvPr/>
        </p:nvGrpSpPr>
        <p:grpSpPr bwMode="auto">
          <a:xfrm>
            <a:off x="4271963" y="1004888"/>
            <a:ext cx="4872037" cy="3871912"/>
            <a:chOff x="2691" y="633"/>
            <a:chExt cx="3069" cy="2439"/>
          </a:xfrm>
        </p:grpSpPr>
        <p:pic>
          <p:nvPicPr>
            <p:cNvPr id="86023" name="Picture 205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91" y="633"/>
              <a:ext cx="3069" cy="2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86024" name="Text Box 2055"/>
            <p:cNvSpPr txBox="1">
              <a:spLocks noChangeArrowheads="1"/>
            </p:cNvSpPr>
            <p:nvPr/>
          </p:nvSpPr>
          <p:spPr bwMode="auto">
            <a:xfrm>
              <a:off x="3312" y="2841"/>
              <a:ext cx="158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pPr>
                <a:spcBef>
                  <a:spcPct val="50000"/>
                </a:spcBef>
              </a:pPr>
              <a:r>
                <a:rPr lang="en-US" altLang="en-US" sz="1800"/>
                <a:t>Clusters</a:t>
              </a:r>
            </a:p>
          </p:txBody>
        </p:sp>
      </p:grpSp>
      <p:sp>
        <p:nvSpPr>
          <p:cNvPr id="1653768" name="Text Box 2056"/>
          <p:cNvSpPr txBox="1">
            <a:spLocks noChangeArrowheads="1"/>
          </p:cNvSpPr>
          <p:nvPr/>
        </p:nvSpPr>
        <p:spPr bwMode="auto">
          <a:xfrm>
            <a:off x="609600" y="5392738"/>
            <a:ext cx="6629400" cy="779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pPr>
              <a:spcBef>
                <a:spcPct val="50000"/>
              </a:spcBef>
              <a:buFontTx/>
              <a:buChar char="•"/>
            </a:pPr>
            <a:r>
              <a:rPr lang="en-US" altLang="en-US" sz="1800"/>
              <a:t> Resistant to Noise</a:t>
            </a:r>
          </a:p>
          <a:p>
            <a:pPr>
              <a:spcBef>
                <a:spcPct val="50000"/>
              </a:spcBef>
              <a:buFontTx/>
              <a:buChar char="•"/>
            </a:pPr>
            <a:r>
              <a:rPr lang="en-US" altLang="en-US" sz="1800"/>
              <a:t> Can handle clusters of different shapes and sizes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6537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53768" grpId="0" autoUpdateAnimBg="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a:extLst>
              <a:ext uri="{FF2B5EF4-FFF2-40B4-BE49-F238E27FC236}">
                <a16:creationId xmlns:a16="http://schemas.microsoft.com/office/drawing/2014/main" id="{64F96EFD-ACEA-465D-AA99-8C3442D916E3}"/>
              </a:ext>
            </a:extLst>
          </p:cNvPr>
          <p:cNvSpPr>
            <a:spLocks noGrp="1" noChangeArrowheads="1"/>
          </p:cNvSpPr>
          <p:nvPr>
            <p:ph type="title"/>
          </p:nvPr>
        </p:nvSpPr>
        <p:spPr/>
        <p:txBody>
          <a:bodyPr/>
          <a:lstStyle/>
          <a:p>
            <a:r>
              <a:rPr lang="en-US" altLang="en-US"/>
              <a:t>Classification: Application 1</a:t>
            </a:r>
          </a:p>
        </p:txBody>
      </p:sp>
      <p:sp>
        <p:nvSpPr>
          <p:cNvPr id="26627" name="Rectangle 3">
            <a:extLst>
              <a:ext uri="{FF2B5EF4-FFF2-40B4-BE49-F238E27FC236}">
                <a16:creationId xmlns:a16="http://schemas.microsoft.com/office/drawing/2014/main" id="{ABAC08B1-9A9E-4F0D-A8E6-79720AFAEA4C}"/>
              </a:ext>
            </a:extLst>
          </p:cNvPr>
          <p:cNvSpPr>
            <a:spLocks noGrp="1" noChangeArrowheads="1"/>
          </p:cNvSpPr>
          <p:nvPr>
            <p:ph type="body" idx="1"/>
          </p:nvPr>
        </p:nvSpPr>
        <p:spPr>
          <a:xfrm>
            <a:off x="457200" y="1295400"/>
            <a:ext cx="8178800" cy="4171950"/>
          </a:xfrm>
        </p:spPr>
        <p:txBody>
          <a:bodyPr/>
          <a:lstStyle/>
          <a:p>
            <a:pPr marL="342900" indent="-342900">
              <a:lnSpc>
                <a:spcPct val="90000"/>
              </a:lnSpc>
            </a:pPr>
            <a:r>
              <a:rPr lang="en-US" altLang="en-US"/>
              <a:t>Fraud Detection</a:t>
            </a:r>
          </a:p>
          <a:p>
            <a:pPr marL="742950" lvl="1" indent="-285750">
              <a:lnSpc>
                <a:spcPct val="90000"/>
              </a:lnSpc>
            </a:pPr>
            <a:r>
              <a:rPr lang="en-US" altLang="en-US" sz="2400" b="1"/>
              <a:t>Goal:</a:t>
            </a:r>
            <a:r>
              <a:rPr lang="en-US" altLang="en-US" sz="2400"/>
              <a:t> Predict fraudulent cases in credit card transactions.</a:t>
            </a:r>
          </a:p>
          <a:p>
            <a:pPr marL="742950" lvl="1" indent="-285750">
              <a:lnSpc>
                <a:spcPct val="90000"/>
              </a:lnSpc>
            </a:pPr>
            <a:r>
              <a:rPr lang="en-US" altLang="en-US" sz="2400" b="1"/>
              <a:t>Approach:</a:t>
            </a:r>
          </a:p>
          <a:p>
            <a:pPr marL="1206500" lvl="2" indent="-292100">
              <a:lnSpc>
                <a:spcPct val="90000"/>
              </a:lnSpc>
            </a:pPr>
            <a:r>
              <a:rPr lang="en-US" altLang="en-US"/>
              <a:t>Use credit card transactions and the information on its account-holder as attributes.</a:t>
            </a:r>
          </a:p>
          <a:p>
            <a:pPr lvl="3">
              <a:lnSpc>
                <a:spcPct val="90000"/>
              </a:lnSpc>
            </a:pPr>
            <a:r>
              <a:rPr lang="en-US" altLang="en-US" sz="2400"/>
              <a:t>When does a customer buy, what does he buy, how often he pays on time, etc</a:t>
            </a:r>
          </a:p>
          <a:p>
            <a:pPr marL="1206500" lvl="2" indent="-292100">
              <a:lnSpc>
                <a:spcPct val="90000"/>
              </a:lnSpc>
            </a:pPr>
            <a:r>
              <a:rPr lang="en-US" altLang="en-US"/>
              <a:t>Label past transactions as fraud or fair transactions. This forms the class attribute.</a:t>
            </a:r>
          </a:p>
          <a:p>
            <a:pPr marL="1206500" lvl="2" indent="-292100">
              <a:lnSpc>
                <a:spcPct val="90000"/>
              </a:lnSpc>
            </a:pPr>
            <a:r>
              <a:rPr lang="en-US" altLang="en-US"/>
              <a:t>Learn a model for the class of the transactions.</a:t>
            </a:r>
          </a:p>
          <a:p>
            <a:pPr marL="1206500" lvl="2" indent="-292100">
              <a:lnSpc>
                <a:spcPct val="90000"/>
              </a:lnSpc>
            </a:pPr>
            <a:r>
              <a:rPr lang="en-US" altLang="en-US"/>
              <a:t>Use this model to detect fraud by observing credit card transactions on an account.</a:t>
            </a:r>
          </a:p>
        </p:txBody>
      </p:sp>
      <p:sp>
        <p:nvSpPr>
          <p:cNvPr id="26628" name="Slide Number Placeholder 6">
            <a:extLst>
              <a:ext uri="{FF2B5EF4-FFF2-40B4-BE49-F238E27FC236}">
                <a16:creationId xmlns:a16="http://schemas.microsoft.com/office/drawing/2014/main" id="{FF4E6C67-AB49-43EE-BF7D-2D6F6294879F}"/>
              </a:ext>
            </a:extLst>
          </p:cNvPr>
          <p:cNvSpPr>
            <a:spLocks noGrp="1"/>
          </p:cNvSpPr>
          <p:nvPr>
            <p:ph type="sldNum" sz="quarter" idx="12"/>
          </p:nvPr>
        </p:nvSpPr>
        <p:spPr bwMode="auto">
          <a:xfrm>
            <a:off x="6553200" y="6356350"/>
            <a:ext cx="21336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defPPr>
              <a:defRPr lang="en-US"/>
            </a:defPPr>
            <a:lvl1pPr algn="r" rtl="0" eaLnBrk="0" fontAlgn="base" hangingPunct="0">
              <a:spcBef>
                <a:spcPct val="0"/>
              </a:spcBef>
              <a:spcAft>
                <a:spcPct val="0"/>
              </a:spcAft>
              <a:defRPr sz="1200" b="1" kern="1200">
                <a:solidFill>
                  <a:srgbClr val="898989"/>
                </a:solidFill>
                <a:latin typeface="Arial" panose="020B0604020202020204" pitchFamily="34" charset="0"/>
                <a:ea typeface="+mn-ea"/>
                <a:cs typeface="+mn-cs"/>
              </a:defRPr>
            </a:lvl1pPr>
            <a:lvl2pPr marL="457200" algn="l" rtl="0" eaLnBrk="0" fontAlgn="base" hangingPunct="0">
              <a:spcBef>
                <a:spcPct val="0"/>
              </a:spcBef>
              <a:spcAft>
                <a:spcPct val="0"/>
              </a:spcAft>
              <a:defRPr sz="1400" b="1"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1400" b="1"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1400" b="1"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1400" b="1" kern="1200">
                <a:solidFill>
                  <a:schemeClr val="tx1"/>
                </a:solidFill>
                <a:latin typeface="Arial" panose="020B0604020202020204" pitchFamily="34" charset="0"/>
                <a:ea typeface="+mn-ea"/>
                <a:cs typeface="+mn-cs"/>
              </a:defRPr>
            </a:lvl5pPr>
            <a:lvl6pPr marL="2286000" algn="l" defTabSz="914400" rtl="0" eaLnBrk="1" latinLnBrk="0" hangingPunct="1">
              <a:defRPr sz="1400" b="1" kern="1200">
                <a:solidFill>
                  <a:schemeClr val="tx1"/>
                </a:solidFill>
                <a:latin typeface="Arial" panose="020B0604020202020204" pitchFamily="34" charset="0"/>
                <a:ea typeface="+mn-ea"/>
                <a:cs typeface="+mn-cs"/>
              </a:defRPr>
            </a:lvl6pPr>
            <a:lvl7pPr marL="2743200" algn="l" defTabSz="914400" rtl="0" eaLnBrk="1" latinLnBrk="0" hangingPunct="1">
              <a:defRPr sz="1400" b="1" kern="1200">
                <a:solidFill>
                  <a:schemeClr val="tx1"/>
                </a:solidFill>
                <a:latin typeface="Arial" panose="020B0604020202020204" pitchFamily="34" charset="0"/>
                <a:ea typeface="+mn-ea"/>
                <a:cs typeface="+mn-cs"/>
              </a:defRPr>
            </a:lvl7pPr>
            <a:lvl8pPr marL="3200400" algn="l" defTabSz="914400" rtl="0" eaLnBrk="1" latinLnBrk="0" hangingPunct="1">
              <a:defRPr sz="1400" b="1" kern="1200">
                <a:solidFill>
                  <a:schemeClr val="tx1"/>
                </a:solidFill>
                <a:latin typeface="Arial" panose="020B0604020202020204" pitchFamily="34" charset="0"/>
                <a:ea typeface="+mn-ea"/>
                <a:cs typeface="+mn-cs"/>
              </a:defRPr>
            </a:lvl8pPr>
            <a:lvl9pPr marL="3657600" algn="l" defTabSz="914400" rtl="0" eaLnBrk="1" latinLnBrk="0" hangingPunct="1">
              <a:defRPr sz="1400" b="1" kern="1200">
                <a:solidFill>
                  <a:schemeClr val="tx1"/>
                </a:solidFill>
                <a:latin typeface="Arial" panose="020B0604020202020204" pitchFamily="34" charset="0"/>
                <a:ea typeface="+mn-ea"/>
                <a:cs typeface="+mn-cs"/>
              </a:defRPr>
            </a:lvl9pPr>
          </a:lstStyle>
          <a:p>
            <a:pPr>
              <a:spcBef>
                <a:spcPct val="0"/>
              </a:spcBef>
              <a:spcAft>
                <a:spcPct val="0"/>
              </a:spcAft>
              <a:buClrTx/>
              <a:buSzTx/>
              <a:buFontTx/>
              <a:buNone/>
            </a:pPr>
            <a:fld id="{68664E48-8EBF-45D4-86A6-5BE608535861}" type="slidenum">
              <a:rPr lang="en-US" altLang="en-US" smtClean="0"/>
              <a:pPr>
                <a:spcBef>
                  <a:spcPct val="0"/>
                </a:spcBef>
                <a:spcAft>
                  <a:spcPct val="0"/>
                </a:spcAft>
                <a:buClrTx/>
                <a:buSzTx/>
                <a:buFontTx/>
                <a:buNone/>
              </a:pPr>
              <a:t>57</a:t>
            </a:fld>
            <a:endParaRPr lang="en-US" altLang="en-US" sz="1200">
              <a:solidFill>
                <a:srgbClr val="898989"/>
              </a:solidFill>
            </a:endParaRPr>
          </a:p>
        </p:txBody>
      </p:sp>
      <p:sp>
        <p:nvSpPr>
          <p:cNvPr id="8" name="Footer Placeholder 7">
            <a:extLst>
              <a:ext uri="{FF2B5EF4-FFF2-40B4-BE49-F238E27FC236}">
                <a16:creationId xmlns:a16="http://schemas.microsoft.com/office/drawing/2014/main" id="{58030F5A-AE1D-496D-B0FC-B7D6EB86F0E0}"/>
              </a:ext>
            </a:extLst>
          </p:cNvPr>
          <p:cNvSpPr>
            <a:spLocks noGrp="1"/>
          </p:cNvSpPr>
          <p:nvPr>
            <p:ph type="ftr" sz="quarter" idx="11"/>
          </p:nvPr>
        </p:nvSpPr>
        <p:spPr>
          <a:xfrm>
            <a:off x="3048000" y="6356350"/>
            <a:ext cx="3124200" cy="365125"/>
          </a:xfrm>
          <a:prstGeom prst="rect">
            <a:avLst/>
          </a:prstGeom>
        </p:spPr>
        <p:txBody>
          <a:bodyPr vert="horz" lIns="91440" tIns="45720" rIns="91440" bIns="45720" rtlCol="0" anchor="ctr"/>
          <a:lstStyle>
            <a:defPPr>
              <a:defRPr lang="en-US"/>
            </a:defPPr>
            <a:lvl1pPr algn="ctr" rtl="0" eaLnBrk="0" fontAlgn="base" hangingPunct="0">
              <a:spcBef>
                <a:spcPct val="0"/>
              </a:spcBef>
              <a:spcAft>
                <a:spcPct val="0"/>
              </a:spcAft>
              <a:defRPr sz="1200" b="1" kern="1200">
                <a:solidFill>
                  <a:schemeClr val="tx1">
                    <a:tint val="75000"/>
                  </a:schemeClr>
                </a:solidFill>
                <a:latin typeface="Arial" charset="0"/>
                <a:ea typeface="+mn-ea"/>
                <a:cs typeface="+mn-cs"/>
              </a:defRPr>
            </a:lvl1pPr>
            <a:lvl2pPr marL="457200" algn="l" rtl="0" eaLnBrk="0" fontAlgn="base" hangingPunct="0">
              <a:spcBef>
                <a:spcPct val="0"/>
              </a:spcBef>
              <a:spcAft>
                <a:spcPct val="0"/>
              </a:spcAft>
              <a:defRPr sz="1400" b="1"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1400" b="1"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1400" b="1"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1400" b="1" kern="1200">
                <a:solidFill>
                  <a:schemeClr val="tx1"/>
                </a:solidFill>
                <a:latin typeface="Arial" panose="020B0604020202020204" pitchFamily="34" charset="0"/>
                <a:ea typeface="+mn-ea"/>
                <a:cs typeface="+mn-cs"/>
              </a:defRPr>
            </a:lvl5pPr>
            <a:lvl6pPr marL="2286000" algn="l" defTabSz="914400" rtl="0" eaLnBrk="1" latinLnBrk="0" hangingPunct="1">
              <a:defRPr sz="1400" b="1" kern="1200">
                <a:solidFill>
                  <a:schemeClr val="tx1"/>
                </a:solidFill>
                <a:latin typeface="Arial" panose="020B0604020202020204" pitchFamily="34" charset="0"/>
                <a:ea typeface="+mn-ea"/>
                <a:cs typeface="+mn-cs"/>
              </a:defRPr>
            </a:lvl6pPr>
            <a:lvl7pPr marL="2743200" algn="l" defTabSz="914400" rtl="0" eaLnBrk="1" latinLnBrk="0" hangingPunct="1">
              <a:defRPr sz="1400" b="1" kern="1200">
                <a:solidFill>
                  <a:schemeClr val="tx1"/>
                </a:solidFill>
                <a:latin typeface="Arial" panose="020B0604020202020204" pitchFamily="34" charset="0"/>
                <a:ea typeface="+mn-ea"/>
                <a:cs typeface="+mn-cs"/>
              </a:defRPr>
            </a:lvl7pPr>
            <a:lvl8pPr marL="3200400" algn="l" defTabSz="914400" rtl="0" eaLnBrk="1" latinLnBrk="0" hangingPunct="1">
              <a:defRPr sz="1400" b="1" kern="1200">
                <a:solidFill>
                  <a:schemeClr val="tx1"/>
                </a:solidFill>
                <a:latin typeface="Arial" panose="020B0604020202020204" pitchFamily="34" charset="0"/>
                <a:ea typeface="+mn-ea"/>
                <a:cs typeface="+mn-cs"/>
              </a:defRPr>
            </a:lvl8pPr>
            <a:lvl9pPr marL="3657600" algn="l" defTabSz="914400" rtl="0" eaLnBrk="1" latinLnBrk="0" hangingPunct="1">
              <a:defRPr sz="1400" b="1" kern="1200">
                <a:solidFill>
                  <a:schemeClr val="tx1"/>
                </a:solidFill>
                <a:latin typeface="Arial" panose="020B0604020202020204" pitchFamily="34" charset="0"/>
                <a:ea typeface="+mn-ea"/>
                <a:cs typeface="+mn-cs"/>
              </a:defRPr>
            </a:lvl9pPr>
          </a:lstStyle>
          <a:p>
            <a:pPr>
              <a:defRPr/>
            </a:pPr>
            <a:r>
              <a:rPr lang="en-US"/>
              <a:t>Introduction to Data Mining, 2nd Edition   Tan, Steinbach, Karpatne, Kumar</a:t>
            </a:r>
          </a:p>
        </p:txBody>
      </p:sp>
      <p:sp>
        <p:nvSpPr>
          <p:cNvPr id="7" name="Date Placeholder 5">
            <a:extLst>
              <a:ext uri="{FF2B5EF4-FFF2-40B4-BE49-F238E27FC236}">
                <a16:creationId xmlns:a16="http://schemas.microsoft.com/office/drawing/2014/main" id="{F26D04AA-9BBC-4828-85C6-E401465E1937}"/>
              </a:ext>
            </a:extLst>
          </p:cNvPr>
          <p:cNvSpPr>
            <a:spLocks noGrp="1"/>
          </p:cNvSpPr>
          <p:nvPr>
            <p:ph type="dt" sz="quarter" idx="10"/>
          </p:nvPr>
        </p:nvSpPr>
        <p:spPr>
          <a:xfrm>
            <a:off x="457200" y="6356350"/>
            <a:ext cx="2133600" cy="365125"/>
          </a:xfrm>
          <a:prstGeom prst="rect">
            <a:avLst/>
          </a:prstGeom>
        </p:spPr>
        <p:txBody>
          <a:bodyPr vert="horz" lIns="91440" tIns="45720" rIns="91440" bIns="45720" rtlCol="0" anchor="ctr"/>
          <a:lstStyle>
            <a:defPPr>
              <a:defRPr lang="en-US"/>
            </a:defPPr>
            <a:lvl1pPr algn="l" rtl="0" eaLnBrk="0" fontAlgn="base" hangingPunct="0">
              <a:spcBef>
                <a:spcPct val="0"/>
              </a:spcBef>
              <a:spcAft>
                <a:spcPct val="0"/>
              </a:spcAft>
              <a:defRPr sz="1200" b="1" kern="1200">
                <a:solidFill>
                  <a:schemeClr val="tx1">
                    <a:tint val="75000"/>
                  </a:schemeClr>
                </a:solidFill>
                <a:latin typeface="Arial" charset="0"/>
                <a:ea typeface="+mn-ea"/>
                <a:cs typeface="+mn-cs"/>
              </a:defRPr>
            </a:lvl1pPr>
            <a:lvl2pPr marL="457200" algn="l" rtl="0" eaLnBrk="0" fontAlgn="base" hangingPunct="0">
              <a:spcBef>
                <a:spcPct val="0"/>
              </a:spcBef>
              <a:spcAft>
                <a:spcPct val="0"/>
              </a:spcAft>
              <a:defRPr sz="1400" b="1"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1400" b="1"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1400" b="1"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1400" b="1" kern="1200">
                <a:solidFill>
                  <a:schemeClr val="tx1"/>
                </a:solidFill>
                <a:latin typeface="Arial" panose="020B0604020202020204" pitchFamily="34" charset="0"/>
                <a:ea typeface="+mn-ea"/>
                <a:cs typeface="+mn-cs"/>
              </a:defRPr>
            </a:lvl5pPr>
            <a:lvl6pPr marL="2286000" algn="l" defTabSz="914400" rtl="0" eaLnBrk="1" latinLnBrk="0" hangingPunct="1">
              <a:defRPr sz="1400" b="1" kern="1200">
                <a:solidFill>
                  <a:schemeClr val="tx1"/>
                </a:solidFill>
                <a:latin typeface="Arial" panose="020B0604020202020204" pitchFamily="34" charset="0"/>
                <a:ea typeface="+mn-ea"/>
                <a:cs typeface="+mn-cs"/>
              </a:defRPr>
            </a:lvl6pPr>
            <a:lvl7pPr marL="2743200" algn="l" defTabSz="914400" rtl="0" eaLnBrk="1" latinLnBrk="0" hangingPunct="1">
              <a:defRPr sz="1400" b="1" kern="1200">
                <a:solidFill>
                  <a:schemeClr val="tx1"/>
                </a:solidFill>
                <a:latin typeface="Arial" panose="020B0604020202020204" pitchFamily="34" charset="0"/>
                <a:ea typeface="+mn-ea"/>
                <a:cs typeface="+mn-cs"/>
              </a:defRPr>
            </a:lvl7pPr>
            <a:lvl8pPr marL="3200400" algn="l" defTabSz="914400" rtl="0" eaLnBrk="1" latinLnBrk="0" hangingPunct="1">
              <a:defRPr sz="1400" b="1" kern="1200">
                <a:solidFill>
                  <a:schemeClr val="tx1"/>
                </a:solidFill>
                <a:latin typeface="Arial" panose="020B0604020202020204" pitchFamily="34" charset="0"/>
                <a:ea typeface="+mn-ea"/>
                <a:cs typeface="+mn-cs"/>
              </a:defRPr>
            </a:lvl8pPr>
            <a:lvl9pPr marL="3657600" algn="l" defTabSz="914400" rtl="0" eaLnBrk="1" latinLnBrk="0" hangingPunct="1">
              <a:defRPr sz="1400" b="1" kern="1200">
                <a:solidFill>
                  <a:schemeClr val="tx1"/>
                </a:solidFill>
                <a:latin typeface="Arial" panose="020B0604020202020204" pitchFamily="34" charset="0"/>
                <a:ea typeface="+mn-ea"/>
                <a:cs typeface="+mn-cs"/>
              </a:defRPr>
            </a:lvl9pPr>
          </a:lstStyle>
          <a:p>
            <a:pPr>
              <a:defRPr/>
            </a:pPr>
            <a:r>
              <a:rPr lang="en-US"/>
              <a:t>09/09/2020</a:t>
            </a:r>
            <a:endParaRPr lang="en-US" dirty="0"/>
          </a:p>
        </p:txBody>
      </p:sp>
    </p:spTree>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ChangeArrowheads="1"/>
          </p:cNvSpPr>
          <p:nvPr>
            <p:ph type="title"/>
          </p:nvPr>
        </p:nvSpPr>
        <p:spPr>
          <a:xfrm>
            <a:off x="381000" y="152400"/>
            <a:ext cx="8280400" cy="552450"/>
          </a:xfrm>
        </p:spPr>
        <p:txBody>
          <a:bodyPr/>
          <a:lstStyle/>
          <a:p>
            <a:r>
              <a:rPr lang="en-US" altLang="en-US" sz="2800"/>
              <a:t>When DBSCAN Does NOT Work Well</a:t>
            </a:r>
          </a:p>
        </p:txBody>
      </p:sp>
      <p:sp>
        <p:nvSpPr>
          <p:cNvPr id="87043" name="Text Box 3"/>
          <p:cNvSpPr txBox="1">
            <a:spLocks noChangeArrowheads="1"/>
          </p:cNvSpPr>
          <p:nvPr/>
        </p:nvSpPr>
        <p:spPr bwMode="auto">
          <a:xfrm>
            <a:off x="1066800" y="3886200"/>
            <a:ext cx="25146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pPr>
              <a:spcBef>
                <a:spcPct val="50000"/>
              </a:spcBef>
            </a:pPr>
            <a:r>
              <a:rPr lang="en-US" altLang="en-US" sz="1800"/>
              <a:t>Original Points</a:t>
            </a:r>
          </a:p>
        </p:txBody>
      </p:sp>
      <p:sp>
        <p:nvSpPr>
          <p:cNvPr id="87044" name="Rectangle 4"/>
          <p:cNvSpPr>
            <a:spLocks noChangeArrowheads="1"/>
          </p:cNvSpPr>
          <p:nvPr/>
        </p:nvSpPr>
        <p:spPr bwMode="auto">
          <a:xfrm>
            <a:off x="3048000" y="22288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endParaRPr lang="en-US" altLang="en-US"/>
          </a:p>
        </p:txBody>
      </p:sp>
      <p:pic>
        <p:nvPicPr>
          <p:cNvPr id="87045" name="Picture 5" descr="fish_cluster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1524000"/>
            <a:ext cx="3048000" cy="2400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7046" name="Rectangle 6"/>
          <p:cNvSpPr>
            <a:spLocks noChangeArrowheads="1"/>
          </p:cNvSpPr>
          <p:nvPr/>
        </p:nvSpPr>
        <p:spPr bwMode="auto">
          <a:xfrm>
            <a:off x="3630613" y="27892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endParaRPr lang="en-US" altLang="en-US"/>
          </a:p>
        </p:txBody>
      </p:sp>
      <p:graphicFrame>
        <p:nvGraphicFramePr>
          <p:cNvPr id="87047" name="Object 0"/>
          <p:cNvGraphicFramePr>
            <a:graphicFrameLocks noChangeAspect="1"/>
          </p:cNvGraphicFramePr>
          <p:nvPr/>
        </p:nvGraphicFramePr>
        <p:xfrm>
          <a:off x="4648200" y="1066800"/>
          <a:ext cx="3363913" cy="2287588"/>
        </p:xfrm>
        <a:graphic>
          <a:graphicData uri="http://schemas.openxmlformats.org/presentationml/2006/ole">
            <mc:AlternateContent xmlns:mc="http://schemas.openxmlformats.org/markup-compatibility/2006">
              <mc:Choice xmlns:v="urn:schemas-microsoft-com:vml" Requires="v">
                <p:oleObj r:id="rId3" imgW="4686706" imgH="3177815" progId="MSPhotoEd.3">
                  <p:embed/>
                </p:oleObj>
              </mc:Choice>
              <mc:Fallback>
                <p:oleObj r:id="rId3" imgW="4686706" imgH="3177815" progId="MSPhotoEd.3">
                  <p:embed/>
                  <p:pic>
                    <p:nvPicPr>
                      <p:cNvPr id="87047" name="Object 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48200" y="1066800"/>
                        <a:ext cx="3363913" cy="2287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7048" name="Rectangle 8"/>
          <p:cNvSpPr>
            <a:spLocks noChangeArrowheads="1"/>
          </p:cNvSpPr>
          <p:nvPr/>
        </p:nvSpPr>
        <p:spPr bwMode="auto">
          <a:xfrm>
            <a:off x="4800600" y="3352800"/>
            <a:ext cx="25146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r>
              <a:rPr lang="en-US" altLang="en-US" sz="1600" b="0">
                <a:latin typeface="Times New Roman" pitchFamily="18" charset="0"/>
                <a:cs typeface="Times New Roman" pitchFamily="18" charset="0"/>
              </a:rPr>
              <a:t>(MinPts=4, Eps=9.75).</a:t>
            </a:r>
            <a:r>
              <a:rPr lang="en-US" altLang="en-US" sz="900" b="0">
                <a:latin typeface="Times New Roman" pitchFamily="18" charset="0"/>
              </a:rPr>
              <a:t> </a:t>
            </a:r>
            <a:endParaRPr lang="en-US" altLang="en-US" sz="2400" b="0">
              <a:latin typeface="Times New Roman" pitchFamily="18" charset="0"/>
            </a:endParaRPr>
          </a:p>
        </p:txBody>
      </p:sp>
      <p:sp>
        <p:nvSpPr>
          <p:cNvPr id="87049" name="Rectangle 9"/>
          <p:cNvSpPr>
            <a:spLocks noChangeArrowheads="1"/>
          </p:cNvSpPr>
          <p:nvPr/>
        </p:nvSpPr>
        <p:spPr bwMode="auto">
          <a:xfrm>
            <a:off x="3630613" y="27892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endParaRPr lang="en-US" altLang="en-US"/>
          </a:p>
        </p:txBody>
      </p:sp>
      <p:graphicFrame>
        <p:nvGraphicFramePr>
          <p:cNvPr id="87050" name="Object 1"/>
          <p:cNvGraphicFramePr>
            <a:graphicFrameLocks noChangeAspect="1"/>
          </p:cNvGraphicFramePr>
          <p:nvPr/>
        </p:nvGraphicFramePr>
        <p:xfrm>
          <a:off x="4724400" y="3733800"/>
          <a:ext cx="3363913" cy="2286000"/>
        </p:xfrm>
        <a:graphic>
          <a:graphicData uri="http://schemas.openxmlformats.org/presentationml/2006/ole">
            <mc:AlternateContent xmlns:mc="http://schemas.openxmlformats.org/markup-compatibility/2006">
              <mc:Choice xmlns:v="urn:schemas-microsoft-com:vml" Requires="v">
                <p:oleObj r:id="rId5" imgW="4686706" imgH="3177815" progId="MSPhotoEd.3">
                  <p:embed/>
                </p:oleObj>
              </mc:Choice>
              <mc:Fallback>
                <p:oleObj r:id="rId5" imgW="4686706" imgH="3177815" progId="MSPhotoEd.3">
                  <p:embed/>
                  <p:pic>
                    <p:nvPicPr>
                      <p:cNvPr id="87050" name="Object 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24400" y="3733800"/>
                        <a:ext cx="3363913"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7051" name="Rectangle 11"/>
          <p:cNvSpPr>
            <a:spLocks noChangeArrowheads="1"/>
          </p:cNvSpPr>
          <p:nvPr/>
        </p:nvSpPr>
        <p:spPr bwMode="auto">
          <a:xfrm>
            <a:off x="4724400" y="6019800"/>
            <a:ext cx="25146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r>
              <a:rPr lang="en-US" altLang="en-US" sz="1600" b="0">
                <a:latin typeface="Times New Roman" pitchFamily="18" charset="0"/>
                <a:cs typeface="Times New Roman" pitchFamily="18" charset="0"/>
              </a:rPr>
              <a:t> (MinPts=4, Eps=9.92)</a:t>
            </a:r>
          </a:p>
        </p:txBody>
      </p:sp>
      <p:sp>
        <p:nvSpPr>
          <p:cNvPr id="1654796" name="Text Box 12"/>
          <p:cNvSpPr txBox="1">
            <a:spLocks noChangeArrowheads="1"/>
          </p:cNvSpPr>
          <p:nvPr/>
        </p:nvSpPr>
        <p:spPr bwMode="auto">
          <a:xfrm>
            <a:off x="609600" y="5392738"/>
            <a:ext cx="3505200" cy="779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pPr>
              <a:spcBef>
                <a:spcPct val="50000"/>
              </a:spcBef>
              <a:buFontTx/>
              <a:buChar char="•"/>
            </a:pPr>
            <a:r>
              <a:rPr lang="en-US" altLang="en-US" sz="1800"/>
              <a:t> Varying densities</a:t>
            </a:r>
          </a:p>
          <a:p>
            <a:pPr>
              <a:spcBef>
                <a:spcPct val="50000"/>
              </a:spcBef>
              <a:buFontTx/>
              <a:buChar char="•"/>
            </a:pPr>
            <a:r>
              <a:rPr lang="en-US" altLang="en-US" sz="1800"/>
              <a:t> High-dimensional data</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65479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54796" grpId="0" autoUpdateAnimBg="0"/>
    </p:bldLst>
  </p:timing>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ChangeArrowheads="1"/>
          </p:cNvSpPr>
          <p:nvPr>
            <p:ph type="title"/>
          </p:nvPr>
        </p:nvSpPr>
        <p:spPr>
          <a:xfrm>
            <a:off x="381000" y="152400"/>
            <a:ext cx="8280400" cy="552450"/>
          </a:xfrm>
        </p:spPr>
        <p:txBody>
          <a:bodyPr/>
          <a:lstStyle/>
          <a:p>
            <a:r>
              <a:rPr lang="en-US" altLang="en-US" sz="2800"/>
              <a:t>DBSCAN: Determining EPS and MinPts</a:t>
            </a:r>
          </a:p>
        </p:txBody>
      </p:sp>
      <p:sp>
        <p:nvSpPr>
          <p:cNvPr id="88067" name="Rectangle 3"/>
          <p:cNvSpPr>
            <a:spLocks noGrp="1" noChangeArrowheads="1"/>
          </p:cNvSpPr>
          <p:nvPr>
            <p:ph type="body" idx="1"/>
          </p:nvPr>
        </p:nvSpPr>
        <p:spPr>
          <a:xfrm>
            <a:off x="639763" y="1143000"/>
            <a:ext cx="8001000" cy="5181600"/>
          </a:xfrm>
          <a:noFill/>
        </p:spPr>
        <p:txBody>
          <a:bodyPr/>
          <a:lstStyle/>
          <a:p>
            <a:pPr marL="533400" indent="-533400">
              <a:lnSpc>
                <a:spcPct val="90000"/>
              </a:lnSpc>
              <a:spcBef>
                <a:spcPct val="20000"/>
              </a:spcBef>
            </a:pPr>
            <a:r>
              <a:rPr lang="en-US" altLang="en-US" sz="2400"/>
              <a:t>Idea is that for points in a cluster, their k</a:t>
            </a:r>
            <a:r>
              <a:rPr lang="en-US" altLang="en-US" sz="2400" baseline="30000"/>
              <a:t>th</a:t>
            </a:r>
            <a:r>
              <a:rPr lang="en-US" altLang="en-US" sz="2400"/>
              <a:t> nearest neighbors are at roughly the same distance</a:t>
            </a:r>
          </a:p>
          <a:p>
            <a:pPr marL="533400" indent="-533400">
              <a:lnSpc>
                <a:spcPct val="90000"/>
              </a:lnSpc>
              <a:spcBef>
                <a:spcPct val="20000"/>
              </a:spcBef>
            </a:pPr>
            <a:r>
              <a:rPr lang="en-US" altLang="en-US" sz="2400"/>
              <a:t>Noise points have the k</a:t>
            </a:r>
            <a:r>
              <a:rPr lang="en-US" altLang="en-US" sz="2400" baseline="30000"/>
              <a:t>th</a:t>
            </a:r>
            <a:r>
              <a:rPr lang="en-US" altLang="en-US" sz="2400"/>
              <a:t> nearest neighbor at farther distance</a:t>
            </a:r>
          </a:p>
          <a:p>
            <a:pPr marL="533400" indent="-533400">
              <a:lnSpc>
                <a:spcPct val="90000"/>
              </a:lnSpc>
              <a:spcBef>
                <a:spcPct val="20000"/>
              </a:spcBef>
            </a:pPr>
            <a:r>
              <a:rPr lang="en-US" altLang="en-US" sz="2400"/>
              <a:t>So, plot sorted distance of every point to its k</a:t>
            </a:r>
            <a:r>
              <a:rPr lang="en-US" altLang="en-US" sz="2400" baseline="30000"/>
              <a:t>th</a:t>
            </a:r>
            <a:r>
              <a:rPr lang="en-US" altLang="en-US" sz="2400"/>
              <a:t> nearest neighbor</a:t>
            </a:r>
            <a:endParaRPr lang="en-US" altLang="en-US"/>
          </a:p>
        </p:txBody>
      </p:sp>
      <p:pic>
        <p:nvPicPr>
          <p:cNvPr id="8806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2200" y="3505200"/>
            <a:ext cx="3656013" cy="274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ChangeArrowheads="1"/>
          </p:cNvSpPr>
          <p:nvPr>
            <p:ph type="title"/>
          </p:nvPr>
        </p:nvSpPr>
        <p:spPr/>
        <p:txBody>
          <a:bodyPr/>
          <a:lstStyle/>
          <a:p>
            <a:r>
              <a:rPr lang="en-US" altLang="en-US"/>
              <a:t>Cluster Validity </a:t>
            </a:r>
          </a:p>
        </p:txBody>
      </p:sp>
      <p:sp>
        <p:nvSpPr>
          <p:cNvPr id="1656835" name="Rectangle 3"/>
          <p:cNvSpPr>
            <a:spLocks noGrp="1" noChangeArrowheads="1"/>
          </p:cNvSpPr>
          <p:nvPr>
            <p:ph type="body" idx="1"/>
          </p:nvPr>
        </p:nvSpPr>
        <p:spPr/>
        <p:txBody>
          <a:bodyPr/>
          <a:lstStyle/>
          <a:p>
            <a:pPr>
              <a:lnSpc>
                <a:spcPct val="80000"/>
              </a:lnSpc>
            </a:pPr>
            <a:r>
              <a:rPr lang="en-US" altLang="en-US" sz="2400"/>
              <a:t>For supervised classification we have a variety of measures to evaluate how good our model is</a:t>
            </a:r>
          </a:p>
          <a:p>
            <a:pPr lvl="1">
              <a:lnSpc>
                <a:spcPct val="80000"/>
              </a:lnSpc>
            </a:pPr>
            <a:r>
              <a:rPr lang="en-US" altLang="en-US" sz="2000"/>
              <a:t>Accuracy, precision, recall</a:t>
            </a:r>
          </a:p>
          <a:p>
            <a:pPr lvl="1">
              <a:lnSpc>
                <a:spcPct val="80000"/>
              </a:lnSpc>
            </a:pPr>
            <a:endParaRPr lang="en-US" altLang="en-US" sz="2000"/>
          </a:p>
          <a:p>
            <a:pPr>
              <a:lnSpc>
                <a:spcPct val="80000"/>
              </a:lnSpc>
            </a:pPr>
            <a:r>
              <a:rPr lang="en-US" altLang="en-US" sz="2400"/>
              <a:t>For cluster analysis, the analogous question is how to evaluate the “goodness” of the resulting clusters?</a:t>
            </a:r>
          </a:p>
          <a:p>
            <a:pPr>
              <a:lnSpc>
                <a:spcPct val="80000"/>
              </a:lnSpc>
            </a:pPr>
            <a:endParaRPr lang="en-US" altLang="en-US" sz="2400"/>
          </a:p>
          <a:p>
            <a:pPr>
              <a:lnSpc>
                <a:spcPct val="80000"/>
              </a:lnSpc>
            </a:pPr>
            <a:r>
              <a:rPr lang="en-US" altLang="en-US" sz="2400"/>
              <a:t>But “clusters are in the eye of the beholder”! </a:t>
            </a:r>
          </a:p>
          <a:p>
            <a:pPr>
              <a:lnSpc>
                <a:spcPct val="80000"/>
              </a:lnSpc>
            </a:pPr>
            <a:endParaRPr lang="en-US" altLang="en-US" sz="2400"/>
          </a:p>
          <a:p>
            <a:pPr>
              <a:lnSpc>
                <a:spcPct val="80000"/>
              </a:lnSpc>
            </a:pPr>
            <a:r>
              <a:rPr lang="en-US" altLang="en-US" sz="2400"/>
              <a:t>Then why do we want to evaluate them?</a:t>
            </a:r>
          </a:p>
          <a:p>
            <a:pPr lvl="1">
              <a:lnSpc>
                <a:spcPct val="80000"/>
              </a:lnSpc>
            </a:pPr>
            <a:r>
              <a:rPr lang="en-US" altLang="en-US" sz="2000"/>
              <a:t>To avoid finding patterns in noise</a:t>
            </a:r>
          </a:p>
          <a:p>
            <a:pPr lvl="1">
              <a:lnSpc>
                <a:spcPct val="80000"/>
              </a:lnSpc>
            </a:pPr>
            <a:r>
              <a:rPr lang="en-US" altLang="en-US" sz="2000"/>
              <a:t>To compare clustering algorithms</a:t>
            </a:r>
          </a:p>
          <a:p>
            <a:pPr lvl="1">
              <a:lnSpc>
                <a:spcPct val="80000"/>
              </a:lnSpc>
            </a:pPr>
            <a:r>
              <a:rPr lang="en-US" altLang="en-US" sz="2000"/>
              <a:t>To compare two sets of clusters</a:t>
            </a:r>
          </a:p>
          <a:p>
            <a:pPr lvl="1">
              <a:lnSpc>
                <a:spcPct val="80000"/>
              </a:lnSpc>
            </a:pPr>
            <a:r>
              <a:rPr lang="en-US" altLang="en-US" sz="2000"/>
              <a:t>To compare two clusters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656835">
                                            <p:txEl>
                                              <p:pRg st="8" end="8"/>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56835">
                                            <p:txEl>
                                              <p:pRg st="9" end="9"/>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56835">
                                            <p:txEl>
                                              <p:pRg st="10" end="1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5683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p:txBody>
          <a:bodyPr/>
          <a:lstStyle/>
          <a:p>
            <a:r>
              <a:rPr lang="en-US" altLang="en-US" sz="2800"/>
              <a:t>Clusters found in Random Data</a:t>
            </a:r>
          </a:p>
        </p:txBody>
      </p:sp>
      <p:pic>
        <p:nvPicPr>
          <p:cNvPr id="9011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990600"/>
            <a:ext cx="3648075" cy="2736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90116" name="Text Box 4"/>
          <p:cNvSpPr txBox="1">
            <a:spLocks noChangeArrowheads="1"/>
          </p:cNvSpPr>
          <p:nvPr/>
        </p:nvSpPr>
        <p:spPr bwMode="auto">
          <a:xfrm>
            <a:off x="152400" y="1905000"/>
            <a:ext cx="990600"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pPr>
              <a:spcBef>
                <a:spcPct val="50000"/>
              </a:spcBef>
            </a:pPr>
            <a:r>
              <a:rPr lang="en-US" altLang="en-US"/>
              <a:t>Random Points</a:t>
            </a:r>
          </a:p>
        </p:txBody>
      </p:sp>
      <p:grpSp>
        <p:nvGrpSpPr>
          <p:cNvPr id="2" name="Group 5"/>
          <p:cNvGrpSpPr>
            <a:grpSpLocks/>
          </p:cNvGrpSpPr>
          <p:nvPr/>
        </p:nvGrpSpPr>
        <p:grpSpPr bwMode="auto">
          <a:xfrm>
            <a:off x="152400" y="3657600"/>
            <a:ext cx="4113213" cy="2743200"/>
            <a:chOff x="96" y="2304"/>
            <a:chExt cx="2591" cy="1728"/>
          </a:xfrm>
        </p:grpSpPr>
        <p:pic>
          <p:nvPicPr>
            <p:cNvPr id="9012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4" y="2304"/>
              <a:ext cx="2303" cy="17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90125" name="Text Box 7"/>
            <p:cNvSpPr txBox="1">
              <a:spLocks noChangeArrowheads="1"/>
            </p:cNvSpPr>
            <p:nvPr/>
          </p:nvSpPr>
          <p:spPr bwMode="auto">
            <a:xfrm>
              <a:off x="96" y="2640"/>
              <a:ext cx="624"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pPr>
                <a:spcBef>
                  <a:spcPct val="50000"/>
                </a:spcBef>
              </a:pPr>
              <a:r>
                <a:rPr lang="en-US" altLang="en-US"/>
                <a:t>K-means</a:t>
              </a:r>
            </a:p>
          </p:txBody>
        </p:sp>
      </p:grpSp>
      <p:grpSp>
        <p:nvGrpSpPr>
          <p:cNvPr id="3" name="Group 8"/>
          <p:cNvGrpSpPr>
            <a:grpSpLocks/>
          </p:cNvGrpSpPr>
          <p:nvPr/>
        </p:nvGrpSpPr>
        <p:grpSpPr bwMode="auto">
          <a:xfrm>
            <a:off x="4116388" y="990600"/>
            <a:ext cx="4341812" cy="2743200"/>
            <a:chOff x="2593" y="624"/>
            <a:chExt cx="2735" cy="1728"/>
          </a:xfrm>
        </p:grpSpPr>
        <p:pic>
          <p:nvPicPr>
            <p:cNvPr id="90122" name="Picture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93" y="624"/>
              <a:ext cx="2303" cy="17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90123" name="Text Box 10"/>
            <p:cNvSpPr txBox="1">
              <a:spLocks noChangeArrowheads="1"/>
            </p:cNvSpPr>
            <p:nvPr/>
          </p:nvSpPr>
          <p:spPr bwMode="auto">
            <a:xfrm>
              <a:off x="4704" y="1200"/>
              <a:ext cx="624"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pPr>
                <a:spcBef>
                  <a:spcPct val="50000"/>
                </a:spcBef>
              </a:pPr>
              <a:r>
                <a:rPr lang="en-US" altLang="en-US"/>
                <a:t>DBSCAN</a:t>
              </a:r>
            </a:p>
          </p:txBody>
        </p:sp>
      </p:grpSp>
      <p:grpSp>
        <p:nvGrpSpPr>
          <p:cNvPr id="4" name="Group 11"/>
          <p:cNvGrpSpPr>
            <a:grpSpLocks/>
          </p:cNvGrpSpPr>
          <p:nvPr/>
        </p:nvGrpSpPr>
        <p:grpSpPr bwMode="auto">
          <a:xfrm>
            <a:off x="4116388" y="3657600"/>
            <a:ext cx="4646612" cy="2743200"/>
            <a:chOff x="2593" y="2304"/>
            <a:chExt cx="2927" cy="1728"/>
          </a:xfrm>
        </p:grpSpPr>
        <p:pic>
          <p:nvPicPr>
            <p:cNvPr id="90120" name="Picture 1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3" y="2304"/>
              <a:ext cx="2303" cy="17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90121" name="Text Box 13"/>
            <p:cNvSpPr txBox="1">
              <a:spLocks noChangeArrowheads="1"/>
            </p:cNvSpPr>
            <p:nvPr/>
          </p:nvSpPr>
          <p:spPr bwMode="auto">
            <a:xfrm>
              <a:off x="4800" y="2640"/>
              <a:ext cx="720" cy="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pPr>
                <a:spcBef>
                  <a:spcPct val="50000"/>
                </a:spcBef>
              </a:pPr>
              <a:r>
                <a:rPr lang="en-US" altLang="en-US"/>
                <a:t>Complete Link</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658882" name="Rectangle 2"/>
          <p:cNvSpPr>
            <a:spLocks noGrp="1" noChangeArrowheads="1"/>
          </p:cNvSpPr>
          <p:nvPr>
            <p:ph type="body" idx="1"/>
          </p:nvPr>
        </p:nvSpPr>
        <p:spPr>
          <a:xfrm>
            <a:off x="457200" y="1066800"/>
            <a:ext cx="8458200" cy="5257800"/>
          </a:xfrm>
        </p:spPr>
        <p:txBody>
          <a:bodyPr/>
          <a:lstStyle/>
          <a:p>
            <a:pPr marL="533400" indent="-533400">
              <a:buSzTx/>
              <a:buFont typeface="Monotype Sorts" pitchFamily="2" charset="2"/>
              <a:buAutoNum type="arabicPeriod"/>
            </a:pPr>
            <a:r>
              <a:rPr lang="en-US" altLang="en-US" sz="2000"/>
              <a:t>Determining the</a:t>
            </a:r>
            <a:r>
              <a:rPr lang="en-US" altLang="en-US" sz="2000">
                <a:solidFill>
                  <a:srgbClr val="FF9900"/>
                </a:solidFill>
              </a:rPr>
              <a:t> </a:t>
            </a:r>
            <a:r>
              <a:rPr lang="en-US" altLang="en-US" sz="2000">
                <a:solidFill>
                  <a:srgbClr val="FF0000"/>
                </a:solidFill>
              </a:rPr>
              <a:t>clustering tendency</a:t>
            </a:r>
            <a:r>
              <a:rPr lang="en-US" altLang="en-US" sz="2000"/>
              <a:t> of a set of data, i.e., distinguishing whether non-random structure actually exists in the data. </a:t>
            </a:r>
          </a:p>
          <a:p>
            <a:pPr marL="533400" indent="-533400">
              <a:buSzTx/>
              <a:buFont typeface="Monotype Sorts" pitchFamily="2" charset="2"/>
              <a:buAutoNum type="arabicPeriod"/>
            </a:pPr>
            <a:r>
              <a:rPr lang="en-US" altLang="en-US" sz="2000"/>
              <a:t>Comparing the results of a cluster analysis to externally known results, e.g., to externally given class labels.</a:t>
            </a:r>
          </a:p>
          <a:p>
            <a:pPr marL="533400" indent="-533400">
              <a:buSzTx/>
              <a:buFont typeface="Monotype Sorts" pitchFamily="2" charset="2"/>
              <a:buAutoNum type="arabicPeriod"/>
            </a:pPr>
            <a:r>
              <a:rPr lang="en-US" altLang="en-US" sz="2000"/>
              <a:t>Evaluating how well the results of a cluster analysis fit the data </a:t>
            </a:r>
            <a:r>
              <a:rPr lang="en-US" altLang="en-US" sz="2000" i="1"/>
              <a:t>without</a:t>
            </a:r>
            <a:r>
              <a:rPr lang="en-US" altLang="en-US" sz="2000"/>
              <a:t> reference to external information. </a:t>
            </a:r>
          </a:p>
          <a:p>
            <a:pPr marL="990600" lvl="1" indent="-533400">
              <a:buSzTx/>
              <a:buFont typeface="Arial" charset="0"/>
              <a:buNone/>
            </a:pPr>
            <a:r>
              <a:rPr lang="en-US" altLang="en-US" sz="1800"/>
              <a:t>	- Use only the data</a:t>
            </a:r>
          </a:p>
          <a:p>
            <a:pPr marL="533400" indent="-533400">
              <a:buSzTx/>
              <a:buFont typeface="Monotype Sorts" pitchFamily="2" charset="2"/>
              <a:buAutoNum type="arabicPeriod"/>
            </a:pPr>
            <a:r>
              <a:rPr lang="en-US" altLang="en-US" sz="2000"/>
              <a:t>Comparing the results of two different sets of cluster analyses to determine which is better.</a:t>
            </a:r>
          </a:p>
          <a:p>
            <a:pPr marL="533400" indent="-533400">
              <a:buSzTx/>
              <a:buFont typeface="Monotype Sorts" pitchFamily="2" charset="2"/>
              <a:buAutoNum type="arabicPeriod"/>
            </a:pPr>
            <a:r>
              <a:rPr lang="en-US" altLang="en-US" sz="2000"/>
              <a:t>Determining the ‘correct’ number of clusters.</a:t>
            </a:r>
          </a:p>
          <a:p>
            <a:pPr marL="533400" indent="-533400"/>
            <a:endParaRPr lang="en-US" altLang="en-US" sz="2000"/>
          </a:p>
          <a:p>
            <a:pPr marL="533400" indent="-533400">
              <a:buFont typeface="Monotype Sorts" pitchFamily="2" charset="2"/>
              <a:buNone/>
            </a:pPr>
            <a:r>
              <a:rPr lang="en-US" altLang="en-US" sz="2400"/>
              <a:t>	</a:t>
            </a:r>
            <a:r>
              <a:rPr lang="en-US" altLang="en-US" sz="2000"/>
              <a:t>For 2, 3, and 4, we can further distinguish whether we want to evaluate the entire clustering or just individual clusters. </a:t>
            </a:r>
          </a:p>
          <a:p>
            <a:pPr marL="533400" indent="-533400"/>
            <a:endParaRPr lang="en-US" altLang="en-US" sz="2000"/>
          </a:p>
        </p:txBody>
      </p:sp>
      <p:sp>
        <p:nvSpPr>
          <p:cNvPr id="91139" name="Rectangle 3"/>
          <p:cNvSpPr>
            <a:spLocks noGrp="1" noChangeArrowheads="1"/>
          </p:cNvSpPr>
          <p:nvPr>
            <p:ph type="title"/>
          </p:nvPr>
        </p:nvSpPr>
        <p:spPr/>
        <p:txBody>
          <a:bodyPr/>
          <a:lstStyle/>
          <a:p>
            <a:r>
              <a:rPr lang="en-US" altLang="en-US" sz="2800"/>
              <a:t>Different Aspects of Cluster Validation</a:t>
            </a:r>
            <a:endParaRPr lang="en-US"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658882">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658882">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658882">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499"/>
                                          </p:stCondLst>
                                        </p:cTn>
                                        <p:tgtEl>
                                          <p:spTgt spid="1658882">
                                            <p:txEl>
                                              <p:pRg st="3" end="3"/>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499"/>
                                          </p:stCondLst>
                                        </p:cTn>
                                        <p:tgtEl>
                                          <p:spTgt spid="1658882">
                                            <p:txEl>
                                              <p:pRg st="4" end="4"/>
                                            </p:txEl>
                                          </p:spTgt>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499"/>
                                          </p:stCondLst>
                                        </p:cTn>
                                        <p:tgtEl>
                                          <p:spTgt spid="1658882">
                                            <p:txEl>
                                              <p:pRg st="5" end="5"/>
                                            </p:txEl>
                                          </p:spTgt>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grpId="0" nodeType="clickEffect">
                                  <p:stCondLst>
                                    <p:cond delay="0"/>
                                  </p:stCondLst>
                                  <p:childTnLst>
                                    <p:set>
                                      <p:cBhvr>
                                        <p:cTn id="28" dur="1" fill="hold">
                                          <p:stCondLst>
                                            <p:cond delay="499"/>
                                          </p:stCondLst>
                                        </p:cTn>
                                        <p:tgtEl>
                                          <p:spTgt spid="165888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58882" grpId="0" build="p" autoUpdateAnimBg="0"/>
    </p:bldLst>
  </p:timing>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body" idx="1"/>
          </p:nvPr>
        </p:nvSpPr>
        <p:spPr>
          <a:xfrm>
            <a:off x="457200" y="990600"/>
            <a:ext cx="8458200" cy="5334000"/>
          </a:xfrm>
        </p:spPr>
        <p:txBody>
          <a:bodyPr/>
          <a:lstStyle/>
          <a:p>
            <a:pPr marL="342900" indent="-342900"/>
            <a:r>
              <a:rPr lang="en-US" altLang="en-US" sz="2200" dirty="0"/>
              <a:t>Numerical measures that are applied to judge various aspects of cluster validity, are classified into the following three types.</a:t>
            </a:r>
          </a:p>
          <a:p>
            <a:pPr marL="742950" lvl="1" indent="-285750"/>
            <a:r>
              <a:rPr lang="en-US" altLang="en-US" sz="2000" dirty="0">
                <a:solidFill>
                  <a:srgbClr val="FF0000"/>
                </a:solidFill>
              </a:rPr>
              <a:t>External Index:</a:t>
            </a:r>
            <a:r>
              <a:rPr lang="en-US" altLang="en-US" sz="2000" dirty="0"/>
              <a:t> Used to measure the extent to which cluster labels match externally supplied class labels.</a:t>
            </a:r>
          </a:p>
          <a:p>
            <a:pPr marL="1143000" lvl="2" indent="-228600">
              <a:lnSpc>
                <a:spcPct val="80000"/>
              </a:lnSpc>
            </a:pPr>
            <a:r>
              <a:rPr lang="en-US" altLang="en-US" sz="1600" dirty="0"/>
              <a:t>Entropy </a:t>
            </a:r>
          </a:p>
          <a:p>
            <a:pPr marL="742950" lvl="1" indent="-285750"/>
            <a:r>
              <a:rPr lang="en-US" altLang="en-US" sz="2000" dirty="0">
                <a:solidFill>
                  <a:srgbClr val="FF0000"/>
                </a:solidFill>
              </a:rPr>
              <a:t>Internal Index:</a:t>
            </a:r>
            <a:r>
              <a:rPr lang="en-US" altLang="en-US" sz="2000" dirty="0"/>
              <a:t>  Used to measure the goodness of a clustering structure </a:t>
            </a:r>
            <a:r>
              <a:rPr lang="en-US" altLang="en-US" sz="2000" i="1" dirty="0"/>
              <a:t>without</a:t>
            </a:r>
            <a:r>
              <a:rPr lang="en-US" altLang="en-US" sz="2000" dirty="0"/>
              <a:t> respect to external information. </a:t>
            </a:r>
          </a:p>
          <a:p>
            <a:pPr marL="1143000" lvl="2" indent="-228600">
              <a:lnSpc>
                <a:spcPct val="80000"/>
              </a:lnSpc>
            </a:pPr>
            <a:r>
              <a:rPr lang="en-US" altLang="en-US" sz="1600" dirty="0"/>
              <a:t>Sum of Squared Error (SSE)</a:t>
            </a:r>
          </a:p>
          <a:p>
            <a:pPr marL="742950" lvl="1" indent="-285750"/>
            <a:r>
              <a:rPr lang="en-US" altLang="en-US" sz="2000" dirty="0">
                <a:solidFill>
                  <a:srgbClr val="FF0000"/>
                </a:solidFill>
              </a:rPr>
              <a:t>Relative Index:</a:t>
            </a:r>
            <a:r>
              <a:rPr lang="en-US" altLang="en-US" sz="2000" dirty="0"/>
              <a:t> Used to compare two different </a:t>
            </a:r>
            <a:r>
              <a:rPr lang="en-US" altLang="en-US" sz="2000" dirty="0" err="1"/>
              <a:t>clusterings</a:t>
            </a:r>
            <a:r>
              <a:rPr lang="en-US" altLang="en-US" sz="2000" dirty="0"/>
              <a:t> or clusters. </a:t>
            </a:r>
          </a:p>
          <a:p>
            <a:pPr marL="1143000" lvl="2" indent="-228600">
              <a:lnSpc>
                <a:spcPct val="80000"/>
              </a:lnSpc>
            </a:pPr>
            <a:r>
              <a:rPr lang="en-US" altLang="en-US" sz="1600" dirty="0"/>
              <a:t>Often an external or internal index is used for this function, e.g., SSE or entropy</a:t>
            </a:r>
          </a:p>
          <a:p>
            <a:pPr marL="342900" indent="-342900"/>
            <a:r>
              <a:rPr lang="en-US" altLang="en-US" sz="2200" dirty="0"/>
              <a:t>Sometimes these are referred to as </a:t>
            </a:r>
            <a:r>
              <a:rPr lang="en-US" altLang="en-US" sz="2200" dirty="0">
                <a:solidFill>
                  <a:srgbClr val="FF0000"/>
                </a:solidFill>
              </a:rPr>
              <a:t>criteria</a:t>
            </a:r>
            <a:r>
              <a:rPr lang="en-US" altLang="en-US" sz="2200" dirty="0"/>
              <a:t> instead of </a:t>
            </a:r>
            <a:r>
              <a:rPr lang="en-US" altLang="en-US" sz="2200" dirty="0">
                <a:solidFill>
                  <a:srgbClr val="FF0000"/>
                </a:solidFill>
              </a:rPr>
              <a:t>indices</a:t>
            </a:r>
          </a:p>
          <a:p>
            <a:pPr marL="742950" lvl="1" indent="-285750"/>
            <a:r>
              <a:rPr lang="en-US" altLang="en-US" sz="1800" dirty="0"/>
              <a:t>However, sometimes criterion is the general strategy and index is the numerical measure that implements the criterion.</a:t>
            </a:r>
          </a:p>
        </p:txBody>
      </p:sp>
      <p:sp>
        <p:nvSpPr>
          <p:cNvPr id="92163" name="Rectangle 3"/>
          <p:cNvSpPr>
            <a:spLocks noGrp="1" noChangeArrowheads="1"/>
          </p:cNvSpPr>
          <p:nvPr>
            <p:ph type="title"/>
          </p:nvPr>
        </p:nvSpPr>
        <p:spPr/>
        <p:txBody>
          <a:bodyPr/>
          <a:lstStyle/>
          <a:p>
            <a:r>
              <a:rPr lang="en-US" altLang="en-US" sz="2800"/>
              <a:t>Measures of Cluster Validity</a:t>
            </a:r>
            <a:endParaRPr lang="en-US" altLang="en-US"/>
          </a:p>
        </p:txBody>
      </p:sp>
    </p:spTree>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660930" name="Rectangle 2"/>
          <p:cNvSpPr>
            <a:spLocks noGrp="1" noChangeArrowheads="1"/>
          </p:cNvSpPr>
          <p:nvPr>
            <p:ph type="body" idx="1"/>
          </p:nvPr>
        </p:nvSpPr>
        <p:spPr>
          <a:xfrm>
            <a:off x="457200" y="990600"/>
            <a:ext cx="8458200" cy="5334000"/>
          </a:xfrm>
        </p:spPr>
        <p:txBody>
          <a:bodyPr/>
          <a:lstStyle/>
          <a:p>
            <a:pPr marL="533400" indent="-533400"/>
            <a:r>
              <a:rPr lang="en-US" altLang="en-US" sz="2400" dirty="0"/>
              <a:t>Two matrices </a:t>
            </a:r>
          </a:p>
          <a:p>
            <a:pPr marL="990600" lvl="1" indent="-533400"/>
            <a:r>
              <a:rPr lang="en-US" altLang="en-US" sz="1800" dirty="0"/>
              <a:t>Proximity Matrix</a:t>
            </a:r>
          </a:p>
          <a:p>
            <a:pPr marL="990600" lvl="1" indent="-533400"/>
            <a:r>
              <a:rPr lang="en-US" altLang="en-US" sz="1800" dirty="0"/>
              <a:t>Ideal Similarity Matrix</a:t>
            </a:r>
          </a:p>
          <a:p>
            <a:pPr marL="1371600" lvl="2" indent="-457200"/>
            <a:r>
              <a:rPr lang="en-US" altLang="en-US" sz="1600" dirty="0"/>
              <a:t>One row and one column for each data point</a:t>
            </a:r>
          </a:p>
          <a:p>
            <a:pPr marL="1371600" lvl="2" indent="-457200"/>
            <a:r>
              <a:rPr lang="en-US" altLang="en-US" sz="1600" dirty="0"/>
              <a:t>An entry is 1 if the associated pair of points belong to the same cluster</a:t>
            </a:r>
          </a:p>
          <a:p>
            <a:pPr marL="1371600" lvl="2" indent="-457200"/>
            <a:r>
              <a:rPr lang="en-US" altLang="en-US" sz="1600" dirty="0"/>
              <a:t>An entry is 0 if the associated pair of points belongs to different clusters</a:t>
            </a:r>
          </a:p>
          <a:p>
            <a:pPr marL="533400" indent="-533400"/>
            <a:r>
              <a:rPr lang="en-US" altLang="en-US" sz="2400" dirty="0"/>
              <a:t>Compute the correlation between the two matrices</a:t>
            </a:r>
          </a:p>
          <a:p>
            <a:pPr marL="990600" lvl="1" indent="-533400"/>
            <a:r>
              <a:rPr lang="en-US" altLang="en-US" sz="1800" dirty="0"/>
              <a:t>Since the matrices are symmetric, only the correlation between </a:t>
            </a:r>
            <a:br>
              <a:rPr lang="en-US" altLang="en-US" sz="1800" dirty="0"/>
            </a:br>
            <a:r>
              <a:rPr lang="en-US" altLang="en-US" sz="1800" dirty="0"/>
              <a:t>n(n-1) / 2 entries needs to be calculated.</a:t>
            </a:r>
          </a:p>
          <a:p>
            <a:pPr marL="533400" indent="-533400"/>
            <a:r>
              <a:rPr lang="en-US" altLang="en-US" sz="2400" dirty="0"/>
              <a:t>High correlation indicates that points that belong to the same cluster are close to each other. </a:t>
            </a:r>
          </a:p>
          <a:p>
            <a:pPr marL="533400" indent="-533400"/>
            <a:r>
              <a:rPr lang="en-US" altLang="en-US" sz="2400" dirty="0"/>
              <a:t>Not a good measure for some density or contiguity based clusters.</a:t>
            </a:r>
            <a:endParaRPr lang="en-US" altLang="en-US" sz="2000" dirty="0"/>
          </a:p>
        </p:txBody>
      </p:sp>
      <p:sp>
        <p:nvSpPr>
          <p:cNvPr id="93187" name="Rectangle 3"/>
          <p:cNvSpPr>
            <a:spLocks noGrp="1" noChangeArrowheads="1"/>
          </p:cNvSpPr>
          <p:nvPr>
            <p:ph type="title"/>
          </p:nvPr>
        </p:nvSpPr>
        <p:spPr/>
        <p:txBody>
          <a:bodyPr/>
          <a:lstStyle/>
          <a:p>
            <a:r>
              <a:rPr lang="en-US" altLang="en-US" sz="2800"/>
              <a:t>Measuring Cluster Validity Via Correlation</a:t>
            </a:r>
            <a:endParaRPr lang="en-US"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660930">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499"/>
                                          </p:stCondLst>
                                        </p:cTn>
                                        <p:tgtEl>
                                          <p:spTgt spid="1660930">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499"/>
                                          </p:stCondLst>
                                        </p:cTn>
                                        <p:tgtEl>
                                          <p:spTgt spid="1660930">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499"/>
                                          </p:stCondLst>
                                        </p:cTn>
                                        <p:tgtEl>
                                          <p:spTgt spid="1660930">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499"/>
                                          </p:stCondLst>
                                        </p:cTn>
                                        <p:tgtEl>
                                          <p:spTgt spid="1660930">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499"/>
                                          </p:stCondLst>
                                        </p:cTn>
                                        <p:tgtEl>
                                          <p:spTgt spid="1660930">
                                            <p:txEl>
                                              <p:pRg st="5" end="5"/>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499"/>
                                          </p:stCondLst>
                                        </p:cTn>
                                        <p:tgtEl>
                                          <p:spTgt spid="1660930">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499"/>
                                          </p:stCondLst>
                                        </p:cTn>
                                        <p:tgtEl>
                                          <p:spTgt spid="1660930">
                                            <p:txEl>
                                              <p:pRg st="7" end="7"/>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1660930">
                                            <p:txEl>
                                              <p:pRg st="8" end="8"/>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1660930">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60930" grpId="0" build="p" autoUpdateAnimBg="0"/>
    </p:bldLst>
  </p:timing>
</p:sld>
</file>

<file path=ppt/slides/slide5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ChangeArrowheads="1"/>
          </p:cNvSpPr>
          <p:nvPr>
            <p:ph type="title"/>
          </p:nvPr>
        </p:nvSpPr>
        <p:spPr/>
        <p:txBody>
          <a:bodyPr/>
          <a:lstStyle/>
          <a:p>
            <a:r>
              <a:rPr lang="en-US" altLang="en-US" sz="2800"/>
              <a:t>Measuring Cluster Validity Via Correlation</a:t>
            </a:r>
          </a:p>
        </p:txBody>
      </p:sp>
      <p:sp>
        <p:nvSpPr>
          <p:cNvPr id="94211" name="Rectangle 3"/>
          <p:cNvSpPr>
            <a:spLocks noGrp="1" noChangeArrowheads="1"/>
          </p:cNvSpPr>
          <p:nvPr>
            <p:ph type="body" idx="1"/>
          </p:nvPr>
        </p:nvSpPr>
        <p:spPr/>
        <p:txBody>
          <a:bodyPr/>
          <a:lstStyle/>
          <a:p>
            <a:r>
              <a:rPr lang="en-US" altLang="en-US" dirty="0"/>
              <a:t>Correlation of ideal similarity and proximity matrices for the K-means </a:t>
            </a:r>
            <a:r>
              <a:rPr lang="en-US" altLang="en-US" dirty="0" err="1"/>
              <a:t>clusterings</a:t>
            </a:r>
            <a:r>
              <a:rPr lang="en-US" altLang="en-US" dirty="0"/>
              <a:t> of the following two data sets. </a:t>
            </a:r>
          </a:p>
          <a:p>
            <a:endParaRPr lang="en-US" altLang="en-US" dirty="0"/>
          </a:p>
        </p:txBody>
      </p:sp>
      <p:pic>
        <p:nvPicPr>
          <p:cNvPr id="9421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8788" y="2667000"/>
            <a:ext cx="3656012" cy="274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9421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68788" y="2667000"/>
            <a:ext cx="3656012" cy="274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94214" name="Text Box 6"/>
          <p:cNvSpPr txBox="1">
            <a:spLocks noChangeArrowheads="1"/>
          </p:cNvSpPr>
          <p:nvPr/>
        </p:nvSpPr>
        <p:spPr bwMode="auto">
          <a:xfrm>
            <a:off x="1373188" y="5867400"/>
            <a:ext cx="23622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pPr>
              <a:spcBef>
                <a:spcPct val="50000"/>
              </a:spcBef>
            </a:pPr>
            <a:r>
              <a:rPr lang="en-US" altLang="en-US"/>
              <a:t>Corr = -0.9235</a:t>
            </a:r>
          </a:p>
        </p:txBody>
      </p:sp>
      <p:sp>
        <p:nvSpPr>
          <p:cNvPr id="94215" name="Text Box 7"/>
          <p:cNvSpPr txBox="1">
            <a:spLocks noChangeArrowheads="1"/>
          </p:cNvSpPr>
          <p:nvPr/>
        </p:nvSpPr>
        <p:spPr bwMode="auto">
          <a:xfrm>
            <a:off x="5030788" y="5867400"/>
            <a:ext cx="23622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pPr>
              <a:spcBef>
                <a:spcPct val="50000"/>
              </a:spcBef>
            </a:pPr>
            <a:r>
              <a:rPr lang="en-US" altLang="en-US"/>
              <a:t>Corr = -0.5810</a:t>
            </a:r>
          </a:p>
        </p:txBody>
      </p:sp>
    </p:spTree>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Grp="1" noChangeArrowheads="1"/>
          </p:cNvSpPr>
          <p:nvPr>
            <p:ph type="body" idx="1"/>
          </p:nvPr>
        </p:nvSpPr>
        <p:spPr>
          <a:xfrm>
            <a:off x="457200" y="990600"/>
            <a:ext cx="8458200" cy="5334000"/>
          </a:xfrm>
        </p:spPr>
        <p:txBody>
          <a:bodyPr/>
          <a:lstStyle/>
          <a:p>
            <a:pPr marL="342900" indent="-342900"/>
            <a:r>
              <a:rPr lang="en-US" altLang="en-US" sz="2600"/>
              <a:t>Order the similarity matrix with respect to cluster labels and inspect visually. </a:t>
            </a:r>
          </a:p>
          <a:p>
            <a:pPr marL="342900" indent="-342900"/>
            <a:endParaRPr lang="en-US" altLang="en-US" sz="2600"/>
          </a:p>
        </p:txBody>
      </p:sp>
      <p:sp>
        <p:nvSpPr>
          <p:cNvPr id="95235" name="Rectangle 3"/>
          <p:cNvSpPr>
            <a:spLocks noGrp="1" noChangeArrowheads="1"/>
          </p:cNvSpPr>
          <p:nvPr>
            <p:ph type="title"/>
          </p:nvPr>
        </p:nvSpPr>
        <p:spPr>
          <a:xfrm>
            <a:off x="152400" y="152400"/>
            <a:ext cx="8686800" cy="533400"/>
          </a:xfrm>
        </p:spPr>
        <p:txBody>
          <a:bodyPr/>
          <a:lstStyle/>
          <a:p>
            <a:r>
              <a:rPr lang="en-US" altLang="en-US" sz="2800"/>
              <a:t>Using Similarity Matrix for Cluster Validation</a:t>
            </a:r>
          </a:p>
        </p:txBody>
      </p:sp>
      <p:pic>
        <p:nvPicPr>
          <p:cNvPr id="9523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2284413"/>
            <a:ext cx="4268788" cy="3201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9523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1000" y="2208213"/>
            <a:ext cx="4268788" cy="3201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ChangeArrowheads="1"/>
          </p:cNvSpPr>
          <p:nvPr>
            <p:ph type="title"/>
          </p:nvPr>
        </p:nvSpPr>
        <p:spPr/>
        <p:txBody>
          <a:bodyPr/>
          <a:lstStyle/>
          <a:p>
            <a:r>
              <a:rPr lang="en-US" altLang="en-US" sz="2800"/>
              <a:t>Using Similarity Matrix for Cluster Validation</a:t>
            </a:r>
          </a:p>
        </p:txBody>
      </p:sp>
      <p:sp>
        <p:nvSpPr>
          <p:cNvPr id="96259" name="Rectangle 3"/>
          <p:cNvSpPr>
            <a:spLocks noGrp="1" noChangeArrowheads="1"/>
          </p:cNvSpPr>
          <p:nvPr>
            <p:ph type="body" idx="1"/>
          </p:nvPr>
        </p:nvSpPr>
        <p:spPr/>
        <p:txBody>
          <a:bodyPr/>
          <a:lstStyle/>
          <a:p>
            <a:r>
              <a:rPr lang="en-US" altLang="en-US"/>
              <a:t>Clusters in random data are not so crisp</a:t>
            </a:r>
          </a:p>
          <a:p>
            <a:endParaRPr lang="en-US" altLang="en-US"/>
          </a:p>
        </p:txBody>
      </p:sp>
      <p:pic>
        <p:nvPicPr>
          <p:cNvPr id="9626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2087563"/>
            <a:ext cx="3656013" cy="274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96261" name="Text Box 5"/>
          <p:cNvSpPr txBox="1">
            <a:spLocks noChangeArrowheads="1"/>
          </p:cNvSpPr>
          <p:nvPr/>
        </p:nvSpPr>
        <p:spPr bwMode="auto">
          <a:xfrm>
            <a:off x="3429000" y="5287963"/>
            <a:ext cx="2895600"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pPr>
              <a:spcBef>
                <a:spcPct val="50000"/>
              </a:spcBef>
            </a:pPr>
            <a:r>
              <a:rPr lang="en-US" altLang="en-US" sz="2200"/>
              <a:t>DBSCAN</a:t>
            </a:r>
          </a:p>
        </p:txBody>
      </p:sp>
      <p:pic>
        <p:nvPicPr>
          <p:cNvPr id="96262"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95800" y="2087563"/>
            <a:ext cx="3656013" cy="274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a:extLst>
              <a:ext uri="{FF2B5EF4-FFF2-40B4-BE49-F238E27FC236}">
                <a16:creationId xmlns:a16="http://schemas.microsoft.com/office/drawing/2014/main" id="{4EBA50D4-C1D5-48C7-B430-049B2E5BDED1}"/>
              </a:ext>
            </a:extLst>
          </p:cNvPr>
          <p:cNvSpPr>
            <a:spLocks noGrp="1" noChangeArrowheads="1"/>
          </p:cNvSpPr>
          <p:nvPr>
            <p:ph type="title"/>
          </p:nvPr>
        </p:nvSpPr>
        <p:spPr/>
        <p:txBody>
          <a:bodyPr/>
          <a:lstStyle/>
          <a:p>
            <a:r>
              <a:rPr lang="en-US" altLang="en-US"/>
              <a:t>Classification: Application 2</a:t>
            </a:r>
          </a:p>
        </p:txBody>
      </p:sp>
      <p:sp>
        <p:nvSpPr>
          <p:cNvPr id="28675" name="Rectangle 3">
            <a:extLst>
              <a:ext uri="{FF2B5EF4-FFF2-40B4-BE49-F238E27FC236}">
                <a16:creationId xmlns:a16="http://schemas.microsoft.com/office/drawing/2014/main" id="{7C623D4F-C28B-47E1-AE9F-46EE9CC581A1}"/>
              </a:ext>
            </a:extLst>
          </p:cNvPr>
          <p:cNvSpPr>
            <a:spLocks noGrp="1" noChangeArrowheads="1"/>
          </p:cNvSpPr>
          <p:nvPr>
            <p:ph type="body" idx="1"/>
          </p:nvPr>
        </p:nvSpPr>
        <p:spPr/>
        <p:txBody>
          <a:bodyPr/>
          <a:lstStyle/>
          <a:p>
            <a:pPr marL="342900" indent="-342900"/>
            <a:r>
              <a:rPr lang="en-US" altLang="en-US"/>
              <a:t>Churn prediction for telephone customers</a:t>
            </a:r>
          </a:p>
          <a:p>
            <a:pPr marL="742950" lvl="1" indent="-285750"/>
            <a:r>
              <a:rPr lang="en-US" altLang="en-US" b="1"/>
              <a:t>Goal:</a:t>
            </a:r>
            <a:r>
              <a:rPr lang="en-US" altLang="en-US"/>
              <a:t> To predict whether a customer is likely to be lost to a competitor.</a:t>
            </a:r>
          </a:p>
          <a:p>
            <a:pPr marL="742950" lvl="1" indent="-285750"/>
            <a:r>
              <a:rPr lang="en-US" altLang="en-US" b="1"/>
              <a:t>Approach:</a:t>
            </a:r>
          </a:p>
          <a:p>
            <a:pPr marL="1143000" lvl="2" indent="-285750"/>
            <a:r>
              <a:rPr lang="en-US" altLang="en-US"/>
              <a:t>Use detailed record of transactions with each of the past and present customers, to find attributes.</a:t>
            </a:r>
          </a:p>
          <a:p>
            <a:pPr lvl="3" indent="-342900"/>
            <a:r>
              <a:rPr lang="en-US" altLang="en-US" sz="2200"/>
              <a:t>How often the customer calls, where he calls, what time-of-the day he calls most, his financial status, marital status, etc.</a:t>
            </a:r>
            <a:r>
              <a:rPr lang="en-US" altLang="en-US"/>
              <a:t> </a:t>
            </a:r>
          </a:p>
          <a:p>
            <a:pPr marL="1143000" lvl="2" indent="-285750"/>
            <a:r>
              <a:rPr lang="en-US" altLang="en-US"/>
              <a:t>Label the customers as loyal or disloyal.</a:t>
            </a:r>
          </a:p>
          <a:p>
            <a:pPr marL="1143000" lvl="2" indent="-285750"/>
            <a:r>
              <a:rPr lang="en-US" altLang="en-US"/>
              <a:t>Find a model for loyalty.</a:t>
            </a:r>
          </a:p>
        </p:txBody>
      </p:sp>
      <p:sp>
        <p:nvSpPr>
          <p:cNvPr id="28676" name="Text Box 4">
            <a:extLst>
              <a:ext uri="{FF2B5EF4-FFF2-40B4-BE49-F238E27FC236}">
                <a16:creationId xmlns:a16="http://schemas.microsoft.com/office/drawing/2014/main" id="{193D8C9B-29AC-4FB1-AC6F-82CF51D159F3}"/>
              </a:ext>
            </a:extLst>
          </p:cNvPr>
          <p:cNvSpPr txBox="1">
            <a:spLocks noChangeArrowheads="1"/>
          </p:cNvSpPr>
          <p:nvPr/>
        </p:nvSpPr>
        <p:spPr bwMode="auto">
          <a:xfrm>
            <a:off x="5029200" y="6096000"/>
            <a:ext cx="3525838"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0"/>
              </a:spcBef>
              <a:spcAft>
                <a:spcPct val="0"/>
              </a:spcAft>
              <a:buClrTx/>
              <a:buSzTx/>
              <a:buFontTx/>
              <a:buNone/>
            </a:pPr>
            <a:r>
              <a:rPr lang="en-US" altLang="en-US" sz="1200" b="0">
                <a:latin typeface="Times New Roman" panose="02020603050405020304" pitchFamily="18" charset="0"/>
              </a:rPr>
              <a:t>From [Berry &amp; Linoff] Data Mining Techniques, 1997</a:t>
            </a:r>
            <a:endParaRPr lang="en-US" altLang="en-US" sz="1200">
              <a:latin typeface="Times New Roman" panose="02020603050405020304" pitchFamily="18" charset="0"/>
            </a:endParaRPr>
          </a:p>
        </p:txBody>
      </p:sp>
      <p:sp>
        <p:nvSpPr>
          <p:cNvPr id="28677" name="Slide Number Placeholder 7">
            <a:extLst>
              <a:ext uri="{FF2B5EF4-FFF2-40B4-BE49-F238E27FC236}">
                <a16:creationId xmlns:a16="http://schemas.microsoft.com/office/drawing/2014/main" id="{95639060-B4B4-46F8-90FA-BDD31AF6351C}"/>
              </a:ext>
            </a:extLst>
          </p:cNvPr>
          <p:cNvSpPr>
            <a:spLocks noGrp="1"/>
          </p:cNvSpPr>
          <p:nvPr>
            <p:ph type="sldNum" sz="quarter" idx="12"/>
          </p:nvPr>
        </p:nvSpPr>
        <p:spPr bwMode="auto">
          <a:xfrm>
            <a:off x="6553200" y="6356350"/>
            <a:ext cx="21336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defPPr>
              <a:defRPr lang="en-US"/>
            </a:defPPr>
            <a:lvl1pPr algn="r" rtl="0" eaLnBrk="0" fontAlgn="base" hangingPunct="0">
              <a:spcBef>
                <a:spcPct val="0"/>
              </a:spcBef>
              <a:spcAft>
                <a:spcPct val="0"/>
              </a:spcAft>
              <a:defRPr sz="1200" b="1" kern="1200">
                <a:solidFill>
                  <a:srgbClr val="898989"/>
                </a:solidFill>
                <a:latin typeface="Arial" panose="020B0604020202020204" pitchFamily="34" charset="0"/>
                <a:ea typeface="+mn-ea"/>
                <a:cs typeface="+mn-cs"/>
              </a:defRPr>
            </a:lvl1pPr>
            <a:lvl2pPr marL="457200" algn="l" rtl="0" eaLnBrk="0" fontAlgn="base" hangingPunct="0">
              <a:spcBef>
                <a:spcPct val="0"/>
              </a:spcBef>
              <a:spcAft>
                <a:spcPct val="0"/>
              </a:spcAft>
              <a:defRPr sz="1400" b="1"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1400" b="1"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1400" b="1"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1400" b="1" kern="1200">
                <a:solidFill>
                  <a:schemeClr val="tx1"/>
                </a:solidFill>
                <a:latin typeface="Arial" panose="020B0604020202020204" pitchFamily="34" charset="0"/>
                <a:ea typeface="+mn-ea"/>
                <a:cs typeface="+mn-cs"/>
              </a:defRPr>
            </a:lvl5pPr>
            <a:lvl6pPr marL="2286000" algn="l" defTabSz="914400" rtl="0" eaLnBrk="1" latinLnBrk="0" hangingPunct="1">
              <a:defRPr sz="1400" b="1" kern="1200">
                <a:solidFill>
                  <a:schemeClr val="tx1"/>
                </a:solidFill>
                <a:latin typeface="Arial" panose="020B0604020202020204" pitchFamily="34" charset="0"/>
                <a:ea typeface="+mn-ea"/>
                <a:cs typeface="+mn-cs"/>
              </a:defRPr>
            </a:lvl6pPr>
            <a:lvl7pPr marL="2743200" algn="l" defTabSz="914400" rtl="0" eaLnBrk="1" latinLnBrk="0" hangingPunct="1">
              <a:defRPr sz="1400" b="1" kern="1200">
                <a:solidFill>
                  <a:schemeClr val="tx1"/>
                </a:solidFill>
                <a:latin typeface="Arial" panose="020B0604020202020204" pitchFamily="34" charset="0"/>
                <a:ea typeface="+mn-ea"/>
                <a:cs typeface="+mn-cs"/>
              </a:defRPr>
            </a:lvl7pPr>
            <a:lvl8pPr marL="3200400" algn="l" defTabSz="914400" rtl="0" eaLnBrk="1" latinLnBrk="0" hangingPunct="1">
              <a:defRPr sz="1400" b="1" kern="1200">
                <a:solidFill>
                  <a:schemeClr val="tx1"/>
                </a:solidFill>
                <a:latin typeface="Arial" panose="020B0604020202020204" pitchFamily="34" charset="0"/>
                <a:ea typeface="+mn-ea"/>
                <a:cs typeface="+mn-cs"/>
              </a:defRPr>
            </a:lvl8pPr>
            <a:lvl9pPr marL="3657600" algn="l" defTabSz="914400" rtl="0" eaLnBrk="1" latinLnBrk="0" hangingPunct="1">
              <a:defRPr sz="1400" b="1" kern="1200">
                <a:solidFill>
                  <a:schemeClr val="tx1"/>
                </a:solidFill>
                <a:latin typeface="Arial" panose="020B0604020202020204" pitchFamily="34" charset="0"/>
                <a:ea typeface="+mn-ea"/>
                <a:cs typeface="+mn-cs"/>
              </a:defRPr>
            </a:lvl9pPr>
          </a:lstStyle>
          <a:p>
            <a:pPr>
              <a:spcBef>
                <a:spcPct val="0"/>
              </a:spcBef>
              <a:spcAft>
                <a:spcPct val="0"/>
              </a:spcAft>
              <a:buClrTx/>
              <a:buSzTx/>
              <a:buFontTx/>
              <a:buNone/>
            </a:pPr>
            <a:fld id="{68664E48-8EBF-45D4-86A6-5BE608535861}" type="slidenum">
              <a:rPr lang="en-US" altLang="en-US" smtClean="0"/>
              <a:pPr>
                <a:spcBef>
                  <a:spcPct val="0"/>
                </a:spcBef>
                <a:spcAft>
                  <a:spcPct val="0"/>
                </a:spcAft>
                <a:buClrTx/>
                <a:buSzTx/>
                <a:buFontTx/>
                <a:buNone/>
              </a:pPr>
              <a:t>58</a:t>
            </a:fld>
            <a:endParaRPr lang="en-US" altLang="en-US" sz="1200">
              <a:solidFill>
                <a:srgbClr val="898989"/>
              </a:solidFill>
            </a:endParaRPr>
          </a:p>
        </p:txBody>
      </p:sp>
      <p:sp>
        <p:nvSpPr>
          <p:cNvPr id="9" name="Footer Placeholder 8">
            <a:extLst>
              <a:ext uri="{FF2B5EF4-FFF2-40B4-BE49-F238E27FC236}">
                <a16:creationId xmlns:a16="http://schemas.microsoft.com/office/drawing/2014/main" id="{A33C9D19-20FA-4A70-AF1F-B5ECD2801014}"/>
              </a:ext>
            </a:extLst>
          </p:cNvPr>
          <p:cNvSpPr>
            <a:spLocks noGrp="1"/>
          </p:cNvSpPr>
          <p:nvPr>
            <p:ph type="ftr" sz="quarter" idx="11"/>
          </p:nvPr>
        </p:nvSpPr>
        <p:spPr>
          <a:xfrm>
            <a:off x="3048000" y="6356350"/>
            <a:ext cx="3124200" cy="365125"/>
          </a:xfrm>
          <a:prstGeom prst="rect">
            <a:avLst/>
          </a:prstGeom>
        </p:spPr>
        <p:txBody>
          <a:bodyPr vert="horz" lIns="91440" tIns="45720" rIns="91440" bIns="45720" rtlCol="0" anchor="ctr"/>
          <a:lstStyle>
            <a:defPPr>
              <a:defRPr lang="en-US"/>
            </a:defPPr>
            <a:lvl1pPr algn="ctr" rtl="0" eaLnBrk="0" fontAlgn="base" hangingPunct="0">
              <a:spcBef>
                <a:spcPct val="0"/>
              </a:spcBef>
              <a:spcAft>
                <a:spcPct val="0"/>
              </a:spcAft>
              <a:defRPr sz="1200" b="1" kern="1200">
                <a:solidFill>
                  <a:schemeClr val="tx1">
                    <a:tint val="75000"/>
                  </a:schemeClr>
                </a:solidFill>
                <a:latin typeface="Arial" charset="0"/>
                <a:ea typeface="+mn-ea"/>
                <a:cs typeface="+mn-cs"/>
              </a:defRPr>
            </a:lvl1pPr>
            <a:lvl2pPr marL="457200" algn="l" rtl="0" eaLnBrk="0" fontAlgn="base" hangingPunct="0">
              <a:spcBef>
                <a:spcPct val="0"/>
              </a:spcBef>
              <a:spcAft>
                <a:spcPct val="0"/>
              </a:spcAft>
              <a:defRPr sz="1400" b="1"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1400" b="1"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1400" b="1"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1400" b="1" kern="1200">
                <a:solidFill>
                  <a:schemeClr val="tx1"/>
                </a:solidFill>
                <a:latin typeface="Arial" panose="020B0604020202020204" pitchFamily="34" charset="0"/>
                <a:ea typeface="+mn-ea"/>
                <a:cs typeface="+mn-cs"/>
              </a:defRPr>
            </a:lvl5pPr>
            <a:lvl6pPr marL="2286000" algn="l" defTabSz="914400" rtl="0" eaLnBrk="1" latinLnBrk="0" hangingPunct="1">
              <a:defRPr sz="1400" b="1" kern="1200">
                <a:solidFill>
                  <a:schemeClr val="tx1"/>
                </a:solidFill>
                <a:latin typeface="Arial" panose="020B0604020202020204" pitchFamily="34" charset="0"/>
                <a:ea typeface="+mn-ea"/>
                <a:cs typeface="+mn-cs"/>
              </a:defRPr>
            </a:lvl6pPr>
            <a:lvl7pPr marL="2743200" algn="l" defTabSz="914400" rtl="0" eaLnBrk="1" latinLnBrk="0" hangingPunct="1">
              <a:defRPr sz="1400" b="1" kern="1200">
                <a:solidFill>
                  <a:schemeClr val="tx1"/>
                </a:solidFill>
                <a:latin typeface="Arial" panose="020B0604020202020204" pitchFamily="34" charset="0"/>
                <a:ea typeface="+mn-ea"/>
                <a:cs typeface="+mn-cs"/>
              </a:defRPr>
            </a:lvl7pPr>
            <a:lvl8pPr marL="3200400" algn="l" defTabSz="914400" rtl="0" eaLnBrk="1" latinLnBrk="0" hangingPunct="1">
              <a:defRPr sz="1400" b="1" kern="1200">
                <a:solidFill>
                  <a:schemeClr val="tx1"/>
                </a:solidFill>
                <a:latin typeface="Arial" panose="020B0604020202020204" pitchFamily="34" charset="0"/>
                <a:ea typeface="+mn-ea"/>
                <a:cs typeface="+mn-cs"/>
              </a:defRPr>
            </a:lvl8pPr>
            <a:lvl9pPr marL="3657600" algn="l" defTabSz="914400" rtl="0" eaLnBrk="1" latinLnBrk="0" hangingPunct="1">
              <a:defRPr sz="1400" b="1" kern="1200">
                <a:solidFill>
                  <a:schemeClr val="tx1"/>
                </a:solidFill>
                <a:latin typeface="Arial" panose="020B0604020202020204" pitchFamily="34" charset="0"/>
                <a:ea typeface="+mn-ea"/>
                <a:cs typeface="+mn-cs"/>
              </a:defRPr>
            </a:lvl9pPr>
          </a:lstStyle>
          <a:p>
            <a:pPr>
              <a:defRPr/>
            </a:pPr>
            <a:r>
              <a:rPr lang="en-US"/>
              <a:t>Introduction to Data Mining, 2nd Edition   Tan, Steinbach, Karpatne, Kumar</a:t>
            </a:r>
          </a:p>
        </p:txBody>
      </p:sp>
      <p:sp>
        <p:nvSpPr>
          <p:cNvPr id="8" name="Date Placeholder 5">
            <a:extLst>
              <a:ext uri="{FF2B5EF4-FFF2-40B4-BE49-F238E27FC236}">
                <a16:creationId xmlns:a16="http://schemas.microsoft.com/office/drawing/2014/main" id="{296A080D-2EAE-4947-AB8C-649BE48AF6D8}"/>
              </a:ext>
            </a:extLst>
          </p:cNvPr>
          <p:cNvSpPr>
            <a:spLocks noGrp="1"/>
          </p:cNvSpPr>
          <p:nvPr>
            <p:ph type="dt" sz="quarter" idx="10"/>
          </p:nvPr>
        </p:nvSpPr>
        <p:spPr>
          <a:xfrm>
            <a:off x="457200" y="6356350"/>
            <a:ext cx="2133600" cy="365125"/>
          </a:xfrm>
          <a:prstGeom prst="rect">
            <a:avLst/>
          </a:prstGeom>
        </p:spPr>
        <p:txBody>
          <a:bodyPr vert="horz" lIns="91440" tIns="45720" rIns="91440" bIns="45720" rtlCol="0" anchor="ctr"/>
          <a:lstStyle>
            <a:defPPr>
              <a:defRPr lang="en-US"/>
            </a:defPPr>
            <a:lvl1pPr algn="l" rtl="0" eaLnBrk="0" fontAlgn="base" hangingPunct="0">
              <a:spcBef>
                <a:spcPct val="0"/>
              </a:spcBef>
              <a:spcAft>
                <a:spcPct val="0"/>
              </a:spcAft>
              <a:defRPr sz="1200" b="1" kern="1200">
                <a:solidFill>
                  <a:schemeClr val="tx1">
                    <a:tint val="75000"/>
                  </a:schemeClr>
                </a:solidFill>
                <a:latin typeface="Arial" charset="0"/>
                <a:ea typeface="+mn-ea"/>
                <a:cs typeface="+mn-cs"/>
              </a:defRPr>
            </a:lvl1pPr>
            <a:lvl2pPr marL="457200" algn="l" rtl="0" eaLnBrk="0" fontAlgn="base" hangingPunct="0">
              <a:spcBef>
                <a:spcPct val="0"/>
              </a:spcBef>
              <a:spcAft>
                <a:spcPct val="0"/>
              </a:spcAft>
              <a:defRPr sz="1400" b="1"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1400" b="1"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1400" b="1"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1400" b="1" kern="1200">
                <a:solidFill>
                  <a:schemeClr val="tx1"/>
                </a:solidFill>
                <a:latin typeface="Arial" panose="020B0604020202020204" pitchFamily="34" charset="0"/>
                <a:ea typeface="+mn-ea"/>
                <a:cs typeface="+mn-cs"/>
              </a:defRPr>
            </a:lvl5pPr>
            <a:lvl6pPr marL="2286000" algn="l" defTabSz="914400" rtl="0" eaLnBrk="1" latinLnBrk="0" hangingPunct="1">
              <a:defRPr sz="1400" b="1" kern="1200">
                <a:solidFill>
                  <a:schemeClr val="tx1"/>
                </a:solidFill>
                <a:latin typeface="Arial" panose="020B0604020202020204" pitchFamily="34" charset="0"/>
                <a:ea typeface="+mn-ea"/>
                <a:cs typeface="+mn-cs"/>
              </a:defRPr>
            </a:lvl6pPr>
            <a:lvl7pPr marL="2743200" algn="l" defTabSz="914400" rtl="0" eaLnBrk="1" latinLnBrk="0" hangingPunct="1">
              <a:defRPr sz="1400" b="1" kern="1200">
                <a:solidFill>
                  <a:schemeClr val="tx1"/>
                </a:solidFill>
                <a:latin typeface="Arial" panose="020B0604020202020204" pitchFamily="34" charset="0"/>
                <a:ea typeface="+mn-ea"/>
                <a:cs typeface="+mn-cs"/>
              </a:defRPr>
            </a:lvl7pPr>
            <a:lvl8pPr marL="3200400" algn="l" defTabSz="914400" rtl="0" eaLnBrk="1" latinLnBrk="0" hangingPunct="1">
              <a:defRPr sz="1400" b="1" kern="1200">
                <a:solidFill>
                  <a:schemeClr val="tx1"/>
                </a:solidFill>
                <a:latin typeface="Arial" panose="020B0604020202020204" pitchFamily="34" charset="0"/>
                <a:ea typeface="+mn-ea"/>
                <a:cs typeface="+mn-cs"/>
              </a:defRPr>
            </a:lvl8pPr>
            <a:lvl9pPr marL="3657600" algn="l" defTabSz="914400" rtl="0" eaLnBrk="1" latinLnBrk="0" hangingPunct="1">
              <a:defRPr sz="1400" b="1" kern="1200">
                <a:solidFill>
                  <a:schemeClr val="tx1"/>
                </a:solidFill>
                <a:latin typeface="Arial" panose="020B0604020202020204" pitchFamily="34" charset="0"/>
                <a:ea typeface="+mn-ea"/>
                <a:cs typeface="+mn-cs"/>
              </a:defRPr>
            </a:lvl9pPr>
          </a:lstStyle>
          <a:p>
            <a:pPr>
              <a:defRPr/>
            </a:pPr>
            <a:r>
              <a:rPr lang="en-US"/>
              <a:t>09/09/2020</a:t>
            </a:r>
            <a:endParaRPr lang="en-US" dirty="0"/>
          </a:p>
        </p:txBody>
      </p:sp>
    </p:spTree>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2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8788" y="2011363"/>
            <a:ext cx="3656012" cy="274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97283" name="Rectangle 3"/>
          <p:cNvSpPr>
            <a:spLocks noGrp="1" noChangeArrowheads="1"/>
          </p:cNvSpPr>
          <p:nvPr>
            <p:ph type="title"/>
          </p:nvPr>
        </p:nvSpPr>
        <p:spPr/>
        <p:txBody>
          <a:bodyPr/>
          <a:lstStyle/>
          <a:p>
            <a:r>
              <a:rPr lang="en-US" altLang="en-US" sz="2800"/>
              <a:t>Using Similarity Matrix for Cluster Validation</a:t>
            </a:r>
          </a:p>
        </p:txBody>
      </p:sp>
      <p:sp>
        <p:nvSpPr>
          <p:cNvPr id="97284" name="Rectangle 4"/>
          <p:cNvSpPr>
            <a:spLocks noGrp="1" noChangeArrowheads="1"/>
          </p:cNvSpPr>
          <p:nvPr>
            <p:ph type="body" idx="1"/>
          </p:nvPr>
        </p:nvSpPr>
        <p:spPr/>
        <p:txBody>
          <a:bodyPr/>
          <a:lstStyle/>
          <a:p>
            <a:r>
              <a:rPr lang="en-US" altLang="en-US"/>
              <a:t>Clusters in random data are not so crisp</a:t>
            </a:r>
          </a:p>
          <a:p>
            <a:endParaRPr lang="en-US" altLang="en-US"/>
          </a:p>
        </p:txBody>
      </p:sp>
      <p:sp>
        <p:nvSpPr>
          <p:cNvPr id="97285" name="Text Box 5"/>
          <p:cNvSpPr txBox="1">
            <a:spLocks noChangeArrowheads="1"/>
          </p:cNvSpPr>
          <p:nvPr/>
        </p:nvSpPr>
        <p:spPr bwMode="auto">
          <a:xfrm>
            <a:off x="3505200" y="5211763"/>
            <a:ext cx="2895600"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pPr>
              <a:spcBef>
                <a:spcPct val="50000"/>
              </a:spcBef>
            </a:pPr>
            <a:r>
              <a:rPr lang="en-US" altLang="en-US" sz="2200"/>
              <a:t>K-means</a:t>
            </a:r>
          </a:p>
        </p:txBody>
      </p:sp>
      <p:pic>
        <p:nvPicPr>
          <p:cNvPr id="97286"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3588" y="2006600"/>
            <a:ext cx="3656012" cy="274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Grp="1" noChangeArrowheads="1"/>
          </p:cNvSpPr>
          <p:nvPr>
            <p:ph type="title"/>
          </p:nvPr>
        </p:nvSpPr>
        <p:spPr/>
        <p:txBody>
          <a:bodyPr/>
          <a:lstStyle/>
          <a:p>
            <a:r>
              <a:rPr lang="en-US" altLang="en-US" sz="2800"/>
              <a:t>Using Similarity Matrix for Cluster Validation</a:t>
            </a:r>
          </a:p>
        </p:txBody>
      </p:sp>
      <p:sp>
        <p:nvSpPr>
          <p:cNvPr id="98307" name="Rectangle 3"/>
          <p:cNvSpPr>
            <a:spLocks noGrp="1" noChangeArrowheads="1"/>
          </p:cNvSpPr>
          <p:nvPr>
            <p:ph type="body" idx="1"/>
          </p:nvPr>
        </p:nvSpPr>
        <p:spPr/>
        <p:txBody>
          <a:bodyPr/>
          <a:lstStyle/>
          <a:p>
            <a:r>
              <a:rPr lang="en-US" altLang="en-US"/>
              <a:t>Clusters in random data are not so crisp</a:t>
            </a:r>
          </a:p>
          <a:p>
            <a:endParaRPr lang="en-US" altLang="en-US"/>
          </a:p>
        </p:txBody>
      </p:sp>
      <p:pic>
        <p:nvPicPr>
          <p:cNvPr id="9830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3588" y="2082800"/>
            <a:ext cx="3656012" cy="274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9830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8788" y="2082800"/>
            <a:ext cx="3656012" cy="274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98310" name="Text Box 6"/>
          <p:cNvSpPr txBox="1">
            <a:spLocks noChangeArrowheads="1"/>
          </p:cNvSpPr>
          <p:nvPr/>
        </p:nvSpPr>
        <p:spPr bwMode="auto">
          <a:xfrm>
            <a:off x="3505200" y="5287963"/>
            <a:ext cx="2895600"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pPr>
              <a:spcBef>
                <a:spcPct val="50000"/>
              </a:spcBef>
            </a:pPr>
            <a:r>
              <a:rPr lang="en-US" altLang="en-US" sz="2200"/>
              <a:t>Complete Link</a:t>
            </a:r>
          </a:p>
        </p:txBody>
      </p:sp>
    </p:spTree>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p:cNvSpPr>
            <a:spLocks noGrp="1" noChangeArrowheads="1"/>
          </p:cNvSpPr>
          <p:nvPr>
            <p:ph type="title"/>
          </p:nvPr>
        </p:nvSpPr>
        <p:spPr/>
        <p:txBody>
          <a:bodyPr/>
          <a:lstStyle/>
          <a:p>
            <a:r>
              <a:rPr lang="en-US" altLang="en-US" sz="2800"/>
              <a:t>Using Similarity Matrix for Cluster Validation</a:t>
            </a:r>
            <a:endParaRPr lang="en-US" altLang="en-US"/>
          </a:p>
        </p:txBody>
      </p:sp>
      <p:pic>
        <p:nvPicPr>
          <p:cNvPr id="99331" name="Picture 3"/>
          <p:cNvPicPr>
            <a:picLocks noChangeAspect="1" noChangeArrowheads="1"/>
          </p:cNvPicPr>
          <p:nvPr/>
        </p:nvPicPr>
        <p:blipFill>
          <a:blip r:embed="rId2">
            <a:extLst>
              <a:ext uri="{28A0092B-C50C-407E-A947-70E740481C1C}">
                <a14:useLocalDpi xmlns:a14="http://schemas.microsoft.com/office/drawing/2010/main" val="0"/>
              </a:ext>
            </a:extLst>
          </a:blip>
          <a:srcRect l="14105" t="18518" r="12798" b="20370"/>
          <a:stretch>
            <a:fillRect/>
          </a:stretch>
        </p:blipFill>
        <p:spPr bwMode="auto">
          <a:xfrm>
            <a:off x="228600" y="1905000"/>
            <a:ext cx="4800600" cy="2779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99332" name="Text Box 4"/>
          <p:cNvSpPr txBox="1">
            <a:spLocks noChangeArrowheads="1"/>
          </p:cNvSpPr>
          <p:nvPr/>
        </p:nvSpPr>
        <p:spPr bwMode="auto">
          <a:xfrm>
            <a:off x="3429000" y="4876800"/>
            <a:ext cx="2895600"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pPr>
              <a:spcBef>
                <a:spcPct val="50000"/>
              </a:spcBef>
            </a:pPr>
            <a:r>
              <a:rPr lang="en-US" altLang="en-US" sz="2200"/>
              <a:t>DBSCAN</a:t>
            </a:r>
          </a:p>
        </p:txBody>
      </p:sp>
      <p:pic>
        <p:nvPicPr>
          <p:cNvPr id="9933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4400" y="1600200"/>
            <a:ext cx="4259263" cy="3195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ChangeArrowheads="1"/>
          </p:cNvSpPr>
          <p:nvPr>
            <p:ph type="body" idx="1"/>
          </p:nvPr>
        </p:nvSpPr>
        <p:spPr>
          <a:xfrm>
            <a:off x="457200" y="990600"/>
            <a:ext cx="8458200" cy="5334000"/>
          </a:xfrm>
        </p:spPr>
        <p:txBody>
          <a:bodyPr/>
          <a:lstStyle/>
          <a:p>
            <a:pPr marL="342900" indent="-342900"/>
            <a:r>
              <a:rPr lang="en-US" altLang="en-US" sz="2400"/>
              <a:t>Clusters in more complicated figures aren’t well separated</a:t>
            </a:r>
          </a:p>
          <a:p>
            <a:pPr marL="342900" indent="-342900"/>
            <a:r>
              <a:rPr lang="en-US" altLang="en-US" sz="2200"/>
              <a:t>Internal Index:  Used to measure the goodness of a clustering structure without respect to external information</a:t>
            </a:r>
          </a:p>
          <a:p>
            <a:pPr marL="742950" lvl="1" indent="-285750"/>
            <a:r>
              <a:rPr lang="en-US" altLang="en-US" sz="2000"/>
              <a:t>SSE</a:t>
            </a:r>
          </a:p>
          <a:p>
            <a:pPr marL="342900" indent="-342900"/>
            <a:r>
              <a:rPr lang="en-US" altLang="en-US" sz="2400"/>
              <a:t>SSE is good for comparing two clusterings or two clusters (average SSE).</a:t>
            </a:r>
          </a:p>
          <a:p>
            <a:pPr marL="342900" indent="-342900"/>
            <a:r>
              <a:rPr lang="en-US" altLang="en-US" sz="2400"/>
              <a:t>Can also be used to estimate the number of clusters</a:t>
            </a:r>
          </a:p>
          <a:p>
            <a:pPr marL="342900" indent="-342900">
              <a:buFont typeface="Monotype Sorts" pitchFamily="2" charset="2"/>
              <a:buNone/>
            </a:pPr>
            <a:endParaRPr lang="en-US" altLang="en-US" sz="2400"/>
          </a:p>
          <a:p>
            <a:pPr marL="342900" indent="-342900"/>
            <a:endParaRPr lang="en-US" altLang="en-US" sz="2400"/>
          </a:p>
        </p:txBody>
      </p:sp>
      <p:sp>
        <p:nvSpPr>
          <p:cNvPr id="100355" name="Rectangle 3"/>
          <p:cNvSpPr>
            <a:spLocks noGrp="1" noChangeArrowheads="1"/>
          </p:cNvSpPr>
          <p:nvPr>
            <p:ph type="title"/>
          </p:nvPr>
        </p:nvSpPr>
        <p:spPr/>
        <p:txBody>
          <a:bodyPr/>
          <a:lstStyle/>
          <a:p>
            <a:r>
              <a:rPr lang="en-US" altLang="en-US"/>
              <a:t>Internal Measures: SSE</a:t>
            </a:r>
          </a:p>
        </p:txBody>
      </p:sp>
      <p:pic>
        <p:nvPicPr>
          <p:cNvPr id="100356" name="Picture 4"/>
          <p:cNvPicPr>
            <a:picLocks noChangeAspect="1" noChangeArrowheads="1"/>
          </p:cNvPicPr>
          <p:nvPr/>
        </p:nvPicPr>
        <p:blipFill>
          <a:blip r:embed="rId2">
            <a:extLst>
              <a:ext uri="{28A0092B-C50C-407E-A947-70E740481C1C}">
                <a14:useLocalDpi xmlns:a14="http://schemas.microsoft.com/office/drawing/2010/main" val="0"/>
              </a:ext>
            </a:extLst>
          </a:blip>
          <a:srcRect t="5556"/>
          <a:stretch>
            <a:fillRect/>
          </a:stretch>
        </p:blipFill>
        <p:spPr bwMode="auto">
          <a:xfrm>
            <a:off x="5030788" y="3810000"/>
            <a:ext cx="3656012" cy="259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00357" name="Picture 5"/>
          <p:cNvPicPr>
            <a:picLocks noChangeAspect="1" noChangeArrowheads="1"/>
          </p:cNvPicPr>
          <p:nvPr/>
        </p:nvPicPr>
        <p:blipFill>
          <a:blip r:embed="rId3">
            <a:extLst>
              <a:ext uri="{28A0092B-C50C-407E-A947-70E740481C1C}">
                <a14:useLocalDpi xmlns:a14="http://schemas.microsoft.com/office/drawing/2010/main" val="0"/>
              </a:ext>
            </a:extLst>
          </a:blip>
          <a:srcRect t="5556" b="5556"/>
          <a:stretch>
            <a:fillRect/>
          </a:stretch>
        </p:blipFill>
        <p:spPr bwMode="auto">
          <a:xfrm>
            <a:off x="762000" y="3886200"/>
            <a:ext cx="3656013" cy="243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Grp="1" noChangeArrowheads="1"/>
          </p:cNvSpPr>
          <p:nvPr>
            <p:ph type="title"/>
          </p:nvPr>
        </p:nvSpPr>
        <p:spPr/>
        <p:txBody>
          <a:bodyPr/>
          <a:lstStyle/>
          <a:p>
            <a:r>
              <a:rPr lang="en-US" altLang="en-US"/>
              <a:t>Internal Measures: SSE</a:t>
            </a:r>
          </a:p>
        </p:txBody>
      </p:sp>
      <p:sp>
        <p:nvSpPr>
          <p:cNvPr id="101379" name="Rectangle 3"/>
          <p:cNvSpPr>
            <a:spLocks noGrp="1" noChangeArrowheads="1"/>
          </p:cNvSpPr>
          <p:nvPr>
            <p:ph type="body" idx="1"/>
          </p:nvPr>
        </p:nvSpPr>
        <p:spPr/>
        <p:txBody>
          <a:bodyPr/>
          <a:lstStyle/>
          <a:p>
            <a:r>
              <a:rPr lang="en-US" altLang="en-US"/>
              <a:t>SSE curve for a more complicated data set</a:t>
            </a:r>
          </a:p>
          <a:p>
            <a:endParaRPr lang="en-US" altLang="en-US"/>
          </a:p>
        </p:txBody>
      </p:sp>
      <p:pic>
        <p:nvPicPr>
          <p:cNvPr id="101380" name="Picture 4"/>
          <p:cNvPicPr>
            <a:picLocks noChangeAspect="1" noChangeArrowheads="1"/>
          </p:cNvPicPr>
          <p:nvPr/>
        </p:nvPicPr>
        <p:blipFill>
          <a:blip r:embed="rId2">
            <a:extLst>
              <a:ext uri="{28A0092B-C50C-407E-A947-70E740481C1C}">
                <a14:useLocalDpi xmlns:a14="http://schemas.microsoft.com/office/drawing/2010/main" val="0"/>
              </a:ext>
            </a:extLst>
          </a:blip>
          <a:srcRect l="14105" t="18518" r="12798" b="20370"/>
          <a:stretch>
            <a:fillRect/>
          </a:stretch>
        </p:blipFill>
        <p:spPr bwMode="auto">
          <a:xfrm>
            <a:off x="533400" y="2528888"/>
            <a:ext cx="4343400" cy="251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01381" name="Text Box 5"/>
          <p:cNvSpPr txBox="1">
            <a:spLocks noChangeArrowheads="1"/>
          </p:cNvSpPr>
          <p:nvPr/>
        </p:nvSpPr>
        <p:spPr bwMode="auto">
          <a:xfrm>
            <a:off x="4495800" y="5424488"/>
            <a:ext cx="42672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pPr>
              <a:spcBef>
                <a:spcPct val="50000"/>
              </a:spcBef>
            </a:pPr>
            <a:r>
              <a:rPr lang="en-US" altLang="en-US" sz="1800"/>
              <a:t>SSE of clusters found using K-means</a:t>
            </a:r>
          </a:p>
        </p:txBody>
      </p:sp>
      <p:pic>
        <p:nvPicPr>
          <p:cNvPr id="101382"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95800" y="2147888"/>
            <a:ext cx="4259263" cy="3195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670146" name="Rectangle 2"/>
          <p:cNvSpPr>
            <a:spLocks noGrp="1" noChangeArrowheads="1"/>
          </p:cNvSpPr>
          <p:nvPr>
            <p:ph type="body" idx="1"/>
          </p:nvPr>
        </p:nvSpPr>
        <p:spPr>
          <a:xfrm>
            <a:off x="457200" y="990600"/>
            <a:ext cx="8458200" cy="5334000"/>
          </a:xfrm>
        </p:spPr>
        <p:txBody>
          <a:bodyPr/>
          <a:lstStyle/>
          <a:p>
            <a:pPr marL="533400" indent="-533400"/>
            <a:r>
              <a:rPr lang="en-US" altLang="en-US" sz="2400"/>
              <a:t>Need a framework to interpret any measure. </a:t>
            </a:r>
          </a:p>
          <a:p>
            <a:pPr marL="990600" lvl="1" indent="-533400"/>
            <a:r>
              <a:rPr lang="en-US" altLang="en-US" sz="1800"/>
              <a:t>For example, if our measure of evaluation has the value, 10, is that good, fair, or poor?</a:t>
            </a:r>
          </a:p>
          <a:p>
            <a:pPr marL="533400" indent="-533400"/>
            <a:r>
              <a:rPr lang="en-US" altLang="en-US" sz="2400"/>
              <a:t>Statistics provide a framework for cluster validity</a:t>
            </a:r>
          </a:p>
          <a:p>
            <a:pPr marL="990600" lvl="1" indent="-533400"/>
            <a:r>
              <a:rPr lang="en-US" altLang="en-US" sz="1800"/>
              <a:t>The more “atypical” a clustering result is, the more likely it represents valid structure in the data</a:t>
            </a:r>
          </a:p>
          <a:p>
            <a:pPr marL="990600" lvl="1" indent="-533400"/>
            <a:r>
              <a:rPr lang="en-US" altLang="en-US" sz="1800"/>
              <a:t>Can compare the values of an index that result from random data or clusterings to those of a clustering result.</a:t>
            </a:r>
          </a:p>
          <a:p>
            <a:pPr marL="1371600" lvl="2" indent="-457200"/>
            <a:r>
              <a:rPr lang="en-US" altLang="en-US" sz="1600"/>
              <a:t>If the value of the index is unlikely, then the cluster results are valid</a:t>
            </a:r>
          </a:p>
          <a:p>
            <a:pPr marL="990600" lvl="1" indent="-533400"/>
            <a:r>
              <a:rPr lang="en-US" altLang="en-US" sz="1800"/>
              <a:t>These approaches are more complicated and harder to understand.</a:t>
            </a:r>
          </a:p>
          <a:p>
            <a:pPr marL="533400" indent="-533400"/>
            <a:r>
              <a:rPr lang="en-US" altLang="en-US" sz="2400"/>
              <a:t>For comparing the results of two different sets of cluster analyses, a framework is less necessary.</a:t>
            </a:r>
          </a:p>
          <a:p>
            <a:pPr marL="990600" lvl="1" indent="-533400"/>
            <a:r>
              <a:rPr lang="en-US" altLang="en-US" sz="1800"/>
              <a:t>However, there is the question of whether the difference between two index values is significant</a:t>
            </a:r>
          </a:p>
          <a:p>
            <a:pPr marL="533400" indent="-533400"/>
            <a:endParaRPr lang="en-US" altLang="en-US" sz="2000"/>
          </a:p>
        </p:txBody>
      </p:sp>
      <p:sp>
        <p:nvSpPr>
          <p:cNvPr id="102403" name="Rectangle 3"/>
          <p:cNvSpPr>
            <a:spLocks noGrp="1" noChangeArrowheads="1"/>
          </p:cNvSpPr>
          <p:nvPr>
            <p:ph type="title"/>
          </p:nvPr>
        </p:nvSpPr>
        <p:spPr/>
        <p:txBody>
          <a:bodyPr/>
          <a:lstStyle/>
          <a:p>
            <a:r>
              <a:rPr lang="en-US" altLang="en-US" sz="2800"/>
              <a:t>Framework for Cluster Validity</a:t>
            </a:r>
            <a:endParaRPr lang="en-US"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67014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499"/>
                                          </p:stCondLst>
                                        </p:cTn>
                                        <p:tgtEl>
                                          <p:spTgt spid="1670146">
                                            <p:txEl>
                                              <p:pRg st="1" end="1"/>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499"/>
                                          </p:stCondLst>
                                        </p:cTn>
                                        <p:tgtEl>
                                          <p:spTgt spid="1670146">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499"/>
                                          </p:stCondLst>
                                        </p:cTn>
                                        <p:tgtEl>
                                          <p:spTgt spid="1670146">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499"/>
                                          </p:stCondLst>
                                        </p:cTn>
                                        <p:tgtEl>
                                          <p:spTgt spid="1670146">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499"/>
                                          </p:stCondLst>
                                        </p:cTn>
                                        <p:tgtEl>
                                          <p:spTgt spid="1670146">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499"/>
                                          </p:stCondLst>
                                        </p:cTn>
                                        <p:tgtEl>
                                          <p:spTgt spid="1670146">
                                            <p:txEl>
                                              <p:pRg st="6" end="6"/>
                                            </p:txEl>
                                          </p:spTgt>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499"/>
                                          </p:stCondLst>
                                        </p:cTn>
                                        <p:tgtEl>
                                          <p:spTgt spid="1670146">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499"/>
                                          </p:stCondLst>
                                        </p:cTn>
                                        <p:tgtEl>
                                          <p:spTgt spid="167014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70146" grpId="0" build="p" autoUpdateAnimBg="0"/>
    </p:bldLst>
  </p:timing>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ChangeArrowheads="1"/>
          </p:cNvSpPr>
          <p:nvPr>
            <p:ph type="body" idx="1"/>
          </p:nvPr>
        </p:nvSpPr>
        <p:spPr>
          <a:xfrm>
            <a:off x="457200" y="990600"/>
            <a:ext cx="8458200" cy="5334000"/>
          </a:xfrm>
        </p:spPr>
        <p:txBody>
          <a:bodyPr/>
          <a:lstStyle/>
          <a:p>
            <a:pPr marL="342900" indent="-342900"/>
            <a:r>
              <a:rPr lang="en-US" altLang="en-US" sz="3200"/>
              <a:t>Example</a:t>
            </a:r>
          </a:p>
          <a:p>
            <a:pPr marL="742950" lvl="1" indent="-285750"/>
            <a:r>
              <a:rPr lang="en-US" altLang="en-US" sz="2000"/>
              <a:t>Compare SSE of 0.005 against three clusters in random data</a:t>
            </a:r>
          </a:p>
          <a:p>
            <a:pPr marL="742950" lvl="1" indent="-285750"/>
            <a:r>
              <a:rPr lang="en-US" altLang="en-US" sz="2000"/>
              <a:t>Histogram shows SSE of three clusters in 500 sets of random data points of size 100 distributed over the range 0.2 – 0.8 for x and y values</a:t>
            </a:r>
          </a:p>
          <a:p>
            <a:pPr marL="742950" lvl="1" indent="-285750">
              <a:buFont typeface="Arial" charset="0"/>
              <a:buNone/>
            </a:pPr>
            <a:endParaRPr lang="en-US" altLang="en-US" sz="2000"/>
          </a:p>
        </p:txBody>
      </p:sp>
      <p:sp>
        <p:nvSpPr>
          <p:cNvPr id="103427" name="Rectangle 3"/>
          <p:cNvSpPr>
            <a:spLocks noGrp="1" noChangeArrowheads="1"/>
          </p:cNvSpPr>
          <p:nvPr>
            <p:ph type="title"/>
          </p:nvPr>
        </p:nvSpPr>
        <p:spPr/>
        <p:txBody>
          <a:bodyPr/>
          <a:lstStyle/>
          <a:p>
            <a:r>
              <a:rPr lang="en-US" altLang="en-US" sz="2800"/>
              <a:t>Statistical Framework for SSE</a:t>
            </a:r>
            <a:endParaRPr lang="en-US" altLang="en-US"/>
          </a:p>
        </p:txBody>
      </p:sp>
      <p:grpSp>
        <p:nvGrpSpPr>
          <p:cNvPr id="103428" name="Group 4"/>
          <p:cNvGrpSpPr>
            <a:grpSpLocks/>
          </p:cNvGrpSpPr>
          <p:nvPr/>
        </p:nvGrpSpPr>
        <p:grpSpPr bwMode="auto">
          <a:xfrm>
            <a:off x="457200" y="3200400"/>
            <a:ext cx="7848600" cy="3124200"/>
            <a:chOff x="288" y="1488"/>
            <a:chExt cx="4944" cy="1968"/>
          </a:xfrm>
        </p:grpSpPr>
        <p:pic>
          <p:nvPicPr>
            <p:cNvPr id="103429" name="Picture 5"/>
            <p:cNvPicPr>
              <a:picLocks noChangeAspect="1" noChangeArrowheads="1"/>
            </p:cNvPicPr>
            <p:nvPr/>
          </p:nvPicPr>
          <p:blipFill>
            <a:blip r:embed="rId2">
              <a:extLst>
                <a:ext uri="{28A0092B-C50C-407E-A947-70E740481C1C}">
                  <a14:useLocalDpi xmlns:a14="http://schemas.microsoft.com/office/drawing/2010/main" val="0"/>
                </a:ext>
              </a:extLst>
            </a:blip>
            <a:srcRect t="4810"/>
            <a:stretch>
              <a:fillRect/>
            </a:stretch>
          </p:blipFill>
          <p:spPr bwMode="auto">
            <a:xfrm>
              <a:off x="2543" y="1536"/>
              <a:ext cx="2689" cy="1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03430" name="Picture 6"/>
            <p:cNvPicPr>
              <a:picLocks noChangeAspect="1" noChangeArrowheads="1"/>
            </p:cNvPicPr>
            <p:nvPr/>
          </p:nvPicPr>
          <p:blipFill>
            <a:blip r:embed="rId3">
              <a:extLst>
                <a:ext uri="{28A0092B-C50C-407E-A947-70E740481C1C}">
                  <a14:useLocalDpi xmlns:a14="http://schemas.microsoft.com/office/drawing/2010/main" val="0"/>
                </a:ext>
              </a:extLst>
            </a:blip>
            <a:srcRect l="10710" t="4759"/>
            <a:stretch>
              <a:fillRect/>
            </a:stretch>
          </p:blipFill>
          <p:spPr bwMode="auto">
            <a:xfrm>
              <a:off x="288" y="1488"/>
              <a:ext cx="2401" cy="19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03431" name="Rectangle 7"/>
            <p:cNvSpPr>
              <a:spLocks noChangeArrowheads="1"/>
            </p:cNvSpPr>
            <p:nvPr/>
          </p:nvSpPr>
          <p:spPr bwMode="auto">
            <a:xfrm>
              <a:off x="912" y="1872"/>
              <a:ext cx="960" cy="96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endParaRPr lang="en-US" altLang="en-US"/>
            </a:p>
          </p:txBody>
        </p:sp>
      </p:grpSp>
    </p:spTree>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p:cNvSpPr>
            <a:spLocks noGrp="1" noChangeArrowheads="1"/>
          </p:cNvSpPr>
          <p:nvPr>
            <p:ph type="body" idx="1"/>
          </p:nvPr>
        </p:nvSpPr>
        <p:spPr>
          <a:xfrm>
            <a:off x="457200" y="990600"/>
            <a:ext cx="8458200" cy="5334000"/>
          </a:xfrm>
        </p:spPr>
        <p:txBody>
          <a:bodyPr/>
          <a:lstStyle/>
          <a:p>
            <a:pPr marL="342900" indent="-342900"/>
            <a:r>
              <a:rPr lang="en-US" altLang="en-US" sz="2600" dirty="0"/>
              <a:t>Correlation of ideal similarity and proximity matrices for the K-means </a:t>
            </a:r>
            <a:r>
              <a:rPr lang="en-US" altLang="en-US" sz="2600" dirty="0" err="1"/>
              <a:t>clusterings</a:t>
            </a:r>
            <a:r>
              <a:rPr lang="en-US" altLang="en-US" sz="2600" dirty="0"/>
              <a:t> of the following two data sets. </a:t>
            </a:r>
          </a:p>
          <a:p>
            <a:pPr marL="342900" indent="-342900"/>
            <a:endParaRPr lang="en-US" altLang="en-US" sz="2600" dirty="0"/>
          </a:p>
        </p:txBody>
      </p:sp>
      <p:sp>
        <p:nvSpPr>
          <p:cNvPr id="104451" name="Rectangle 3"/>
          <p:cNvSpPr>
            <a:spLocks noGrp="1" noChangeArrowheads="1"/>
          </p:cNvSpPr>
          <p:nvPr>
            <p:ph type="title"/>
          </p:nvPr>
        </p:nvSpPr>
        <p:spPr>
          <a:xfrm>
            <a:off x="152400" y="152400"/>
            <a:ext cx="8686800" cy="533400"/>
          </a:xfrm>
        </p:spPr>
        <p:txBody>
          <a:bodyPr/>
          <a:lstStyle/>
          <a:p>
            <a:r>
              <a:rPr lang="en-US" altLang="en-US" sz="2800"/>
              <a:t>Statistical Framework for Correlation</a:t>
            </a:r>
          </a:p>
        </p:txBody>
      </p:sp>
      <p:pic>
        <p:nvPicPr>
          <p:cNvPr id="10445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2590800"/>
            <a:ext cx="3043238" cy="2282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0445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3200" y="2592388"/>
            <a:ext cx="3043238" cy="2282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04454" name="Text Box 6"/>
          <p:cNvSpPr txBox="1">
            <a:spLocks noChangeArrowheads="1"/>
          </p:cNvSpPr>
          <p:nvPr/>
        </p:nvSpPr>
        <p:spPr bwMode="auto">
          <a:xfrm>
            <a:off x="685800" y="5257800"/>
            <a:ext cx="23622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pPr>
              <a:spcBef>
                <a:spcPct val="50000"/>
              </a:spcBef>
            </a:pPr>
            <a:r>
              <a:rPr lang="en-US" altLang="en-US"/>
              <a:t>Corr = -0.9235</a:t>
            </a:r>
          </a:p>
        </p:txBody>
      </p:sp>
      <p:sp>
        <p:nvSpPr>
          <p:cNvPr id="104455" name="Text Box 7"/>
          <p:cNvSpPr txBox="1">
            <a:spLocks noChangeArrowheads="1"/>
          </p:cNvSpPr>
          <p:nvPr/>
        </p:nvSpPr>
        <p:spPr bwMode="auto">
          <a:xfrm>
            <a:off x="3429000" y="5257800"/>
            <a:ext cx="23622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pPr>
              <a:spcBef>
                <a:spcPct val="50000"/>
              </a:spcBef>
            </a:pPr>
            <a:r>
              <a:rPr lang="en-US" altLang="en-US"/>
              <a:t>Corr = -0.5810</a:t>
            </a:r>
          </a:p>
        </p:txBody>
      </p:sp>
      <p:pic>
        <p:nvPicPr>
          <p:cNvPr id="104456"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4000" y="2133600"/>
            <a:ext cx="3656013" cy="2741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p:cNvSpPr>
            <a:spLocks noGrp="1" noChangeArrowheads="1"/>
          </p:cNvSpPr>
          <p:nvPr>
            <p:ph type="body" idx="1"/>
          </p:nvPr>
        </p:nvSpPr>
        <p:spPr>
          <a:xfrm>
            <a:off x="457200" y="990600"/>
            <a:ext cx="8458200" cy="5486400"/>
          </a:xfrm>
        </p:spPr>
        <p:txBody>
          <a:bodyPr/>
          <a:lstStyle/>
          <a:p>
            <a:pPr marL="342900" indent="-342900">
              <a:spcBef>
                <a:spcPct val="0"/>
              </a:spcBef>
            </a:pPr>
            <a:r>
              <a:rPr lang="en-US" altLang="en-US" dirty="0">
                <a:solidFill>
                  <a:srgbClr val="FF0000"/>
                </a:solidFill>
              </a:rPr>
              <a:t>Cluster Cohesion</a:t>
            </a:r>
            <a:r>
              <a:rPr lang="en-US" altLang="en-US" dirty="0">
                <a:solidFill>
                  <a:srgbClr val="FF9900"/>
                </a:solidFill>
              </a:rPr>
              <a:t>:</a:t>
            </a:r>
            <a:r>
              <a:rPr lang="en-US" altLang="en-US" dirty="0"/>
              <a:t> Measures how closely related are objects in a cluster</a:t>
            </a:r>
          </a:p>
          <a:p>
            <a:pPr marL="742950" lvl="1" indent="-285750"/>
            <a:r>
              <a:rPr lang="en-US" altLang="en-US" sz="2000" dirty="0"/>
              <a:t>Example: SSE</a:t>
            </a:r>
          </a:p>
          <a:p>
            <a:pPr marL="342900" indent="-342900">
              <a:spcBef>
                <a:spcPct val="0"/>
              </a:spcBef>
            </a:pPr>
            <a:r>
              <a:rPr lang="en-US" altLang="en-US" dirty="0">
                <a:solidFill>
                  <a:srgbClr val="FF0000"/>
                </a:solidFill>
              </a:rPr>
              <a:t>Cluster Separation</a:t>
            </a:r>
            <a:r>
              <a:rPr lang="en-US" altLang="en-US" dirty="0"/>
              <a:t>: Measure how distinct or well-separated a cluster is from other clusters</a:t>
            </a:r>
          </a:p>
          <a:p>
            <a:pPr marL="342900" indent="-342900"/>
            <a:r>
              <a:rPr lang="en-US" altLang="en-US" sz="2400" dirty="0"/>
              <a:t>Example: Squared Error</a:t>
            </a:r>
          </a:p>
          <a:p>
            <a:pPr marL="742950" lvl="1" indent="-285750"/>
            <a:r>
              <a:rPr lang="en-US" altLang="en-US" sz="2000" dirty="0"/>
              <a:t>Cohesion is measured by the within cluster sum of squares (SSE)</a:t>
            </a:r>
          </a:p>
          <a:p>
            <a:pPr marL="742950" lvl="1" indent="-285750"/>
            <a:endParaRPr lang="en-US" altLang="en-US" sz="2000" dirty="0"/>
          </a:p>
          <a:p>
            <a:pPr marL="742950" lvl="1" indent="-285750"/>
            <a:endParaRPr lang="en-US" altLang="en-US" sz="2000" dirty="0"/>
          </a:p>
          <a:p>
            <a:pPr marL="742950" lvl="1" indent="-285750"/>
            <a:r>
              <a:rPr lang="en-US" altLang="en-US" sz="2000" dirty="0"/>
              <a:t>Separation is measured by the between cluster sum of squares</a:t>
            </a:r>
          </a:p>
          <a:p>
            <a:pPr marL="742950" lvl="1" indent="-285750"/>
            <a:endParaRPr lang="en-US" altLang="en-US" sz="2000" dirty="0"/>
          </a:p>
          <a:p>
            <a:pPr marL="1143000" lvl="2" indent="-228600"/>
            <a:endParaRPr lang="en-US" altLang="en-US" sz="1800" dirty="0"/>
          </a:p>
          <a:p>
            <a:pPr lvl="3"/>
            <a:r>
              <a:rPr lang="en-US" altLang="en-US" sz="1800" dirty="0"/>
              <a:t>Where |</a:t>
            </a:r>
            <a:r>
              <a:rPr lang="en-US" altLang="en-US" sz="1800" i="1" dirty="0" err="1"/>
              <a:t>C</a:t>
            </a:r>
            <a:r>
              <a:rPr lang="en-US" altLang="en-US" sz="1800" i="1" baseline="-25000" dirty="0" err="1"/>
              <a:t>i</a:t>
            </a:r>
            <a:r>
              <a:rPr lang="en-US" altLang="en-US" sz="1800" dirty="0"/>
              <a:t>| is the size of cluster </a:t>
            </a:r>
            <a:r>
              <a:rPr lang="en-US" altLang="en-US" sz="1800" i="1" dirty="0" err="1"/>
              <a:t>i</a:t>
            </a:r>
            <a:r>
              <a:rPr lang="en-US" altLang="en-US" sz="1800" dirty="0"/>
              <a:t> </a:t>
            </a:r>
          </a:p>
          <a:p>
            <a:pPr marL="742950" lvl="1" indent="-285750">
              <a:buFont typeface="Arial" charset="0"/>
              <a:buNone/>
            </a:pPr>
            <a:endParaRPr lang="en-US" altLang="en-US" sz="2000" dirty="0"/>
          </a:p>
        </p:txBody>
      </p:sp>
      <p:sp>
        <p:nvSpPr>
          <p:cNvPr id="105475" name="Rectangle 3"/>
          <p:cNvSpPr>
            <a:spLocks noGrp="1" noChangeArrowheads="1"/>
          </p:cNvSpPr>
          <p:nvPr>
            <p:ph type="title"/>
          </p:nvPr>
        </p:nvSpPr>
        <p:spPr/>
        <p:txBody>
          <a:bodyPr/>
          <a:lstStyle/>
          <a:p>
            <a:r>
              <a:rPr lang="en-US" altLang="en-US" sz="2400"/>
              <a:t>Internal Measures: Cohesion and Separation</a:t>
            </a:r>
          </a:p>
        </p:txBody>
      </p:sp>
      <p:graphicFrame>
        <p:nvGraphicFramePr>
          <p:cNvPr id="105476" name="Object 4"/>
          <p:cNvGraphicFramePr>
            <a:graphicFrameLocks noChangeAspect="1"/>
          </p:cNvGraphicFramePr>
          <p:nvPr/>
        </p:nvGraphicFramePr>
        <p:xfrm>
          <a:off x="1371600" y="4038600"/>
          <a:ext cx="4291013" cy="876300"/>
        </p:xfrm>
        <a:graphic>
          <a:graphicData uri="http://schemas.openxmlformats.org/presentationml/2006/ole">
            <mc:AlternateContent xmlns:mc="http://schemas.openxmlformats.org/markup-compatibility/2006">
              <mc:Choice xmlns:v="urn:schemas-microsoft-com:vml" Requires="v">
                <p:oleObj name="Equation" r:id="rId2" imgW="1803240" imgH="368280" progId="Equation.3">
                  <p:embed/>
                </p:oleObj>
              </mc:Choice>
              <mc:Fallback>
                <p:oleObj name="Equation" r:id="rId2" imgW="1803240" imgH="368280" progId="Equation.3">
                  <p:embed/>
                  <p:pic>
                    <p:nvPicPr>
                      <p:cNvPr id="105476" name="Object 4"/>
                      <p:cNvPicPr>
                        <a:picLocks noChangeAspect="1" noChangeArrowheads="1"/>
                      </p:cNvPicPr>
                      <p:nvPr/>
                    </p:nvPicPr>
                    <p:blipFill>
                      <a:blip r:embed="rId3"/>
                      <a:srcRect/>
                      <a:stretch>
                        <a:fillRect/>
                      </a:stretch>
                    </p:blipFill>
                    <p:spPr bwMode="auto">
                      <a:xfrm>
                        <a:off x="1371600" y="4038600"/>
                        <a:ext cx="4291013" cy="876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5477" name="Object 5"/>
          <p:cNvGraphicFramePr>
            <a:graphicFrameLocks noChangeAspect="1"/>
          </p:cNvGraphicFramePr>
          <p:nvPr/>
        </p:nvGraphicFramePr>
        <p:xfrm>
          <a:off x="1630363" y="5257800"/>
          <a:ext cx="3322637" cy="815975"/>
        </p:xfrm>
        <a:graphic>
          <a:graphicData uri="http://schemas.openxmlformats.org/presentationml/2006/ole">
            <mc:AlternateContent xmlns:mc="http://schemas.openxmlformats.org/markup-compatibility/2006">
              <mc:Choice xmlns:v="urn:schemas-microsoft-com:vml" Requires="v">
                <p:oleObj name="Equation" r:id="rId4" imgW="1396394" imgH="342751" progId="Equation.3">
                  <p:embed/>
                </p:oleObj>
              </mc:Choice>
              <mc:Fallback>
                <p:oleObj name="Equation" r:id="rId4" imgW="1396394" imgH="342751" progId="Equation.3">
                  <p:embed/>
                  <p:pic>
                    <p:nvPicPr>
                      <p:cNvPr id="105477"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30363" y="5257800"/>
                        <a:ext cx="3322637" cy="815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ChangeArrowheads="1"/>
          </p:cNvSpPr>
          <p:nvPr>
            <p:ph type="title"/>
          </p:nvPr>
        </p:nvSpPr>
        <p:spPr/>
        <p:txBody>
          <a:bodyPr/>
          <a:lstStyle/>
          <a:p>
            <a:r>
              <a:rPr lang="en-US" altLang="en-US" sz="2800"/>
              <a:t>Internal Measures: Cohesion and Separation</a:t>
            </a:r>
          </a:p>
        </p:txBody>
      </p:sp>
      <p:sp>
        <p:nvSpPr>
          <p:cNvPr id="106499" name="Rectangle 3"/>
          <p:cNvSpPr>
            <a:spLocks noGrp="1" noChangeArrowheads="1"/>
          </p:cNvSpPr>
          <p:nvPr>
            <p:ph type="body" sz="half" idx="1"/>
          </p:nvPr>
        </p:nvSpPr>
        <p:spPr/>
        <p:txBody>
          <a:bodyPr/>
          <a:lstStyle/>
          <a:p>
            <a:r>
              <a:rPr lang="en-US" altLang="en-US" sz="2400"/>
              <a:t>Example: SSE</a:t>
            </a:r>
          </a:p>
          <a:p>
            <a:pPr lvl="1"/>
            <a:r>
              <a:rPr lang="en-US" altLang="en-US" sz="2000"/>
              <a:t>BSS + WSS = constant</a:t>
            </a:r>
          </a:p>
        </p:txBody>
      </p:sp>
      <p:sp>
        <p:nvSpPr>
          <p:cNvPr id="106500" name="Line 4"/>
          <p:cNvSpPr>
            <a:spLocks noChangeShapeType="1"/>
          </p:cNvSpPr>
          <p:nvPr/>
        </p:nvSpPr>
        <p:spPr bwMode="auto">
          <a:xfrm>
            <a:off x="914400" y="2681288"/>
            <a:ext cx="60960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501" name="Line 5"/>
          <p:cNvSpPr>
            <a:spLocks noChangeShapeType="1"/>
          </p:cNvSpPr>
          <p:nvPr/>
        </p:nvSpPr>
        <p:spPr bwMode="auto">
          <a:xfrm>
            <a:off x="914400" y="2452688"/>
            <a:ext cx="0" cy="2286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502" name="Line 6"/>
          <p:cNvSpPr>
            <a:spLocks noChangeShapeType="1"/>
          </p:cNvSpPr>
          <p:nvPr/>
        </p:nvSpPr>
        <p:spPr bwMode="auto">
          <a:xfrm>
            <a:off x="2438400" y="2452688"/>
            <a:ext cx="0" cy="2286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503" name="Line 7"/>
          <p:cNvSpPr>
            <a:spLocks noChangeShapeType="1"/>
          </p:cNvSpPr>
          <p:nvPr/>
        </p:nvSpPr>
        <p:spPr bwMode="auto">
          <a:xfrm>
            <a:off x="3962400" y="2452688"/>
            <a:ext cx="0" cy="2286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504" name="Line 8"/>
          <p:cNvSpPr>
            <a:spLocks noChangeShapeType="1"/>
          </p:cNvSpPr>
          <p:nvPr/>
        </p:nvSpPr>
        <p:spPr bwMode="auto">
          <a:xfrm>
            <a:off x="5486400" y="2452688"/>
            <a:ext cx="0" cy="2286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505" name="Line 9"/>
          <p:cNvSpPr>
            <a:spLocks noChangeShapeType="1"/>
          </p:cNvSpPr>
          <p:nvPr/>
        </p:nvSpPr>
        <p:spPr bwMode="auto">
          <a:xfrm>
            <a:off x="7010400" y="2452688"/>
            <a:ext cx="0" cy="2286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506" name="Text Box 10"/>
          <p:cNvSpPr txBox="1">
            <a:spLocks noChangeArrowheads="1"/>
          </p:cNvSpPr>
          <p:nvPr/>
        </p:nvSpPr>
        <p:spPr bwMode="auto">
          <a:xfrm>
            <a:off x="762000" y="2757488"/>
            <a:ext cx="3810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pPr>
              <a:spcBef>
                <a:spcPct val="50000"/>
              </a:spcBef>
            </a:pPr>
            <a:r>
              <a:rPr lang="en-US" altLang="en-US" sz="1800"/>
              <a:t>1</a:t>
            </a:r>
          </a:p>
        </p:txBody>
      </p:sp>
      <p:sp>
        <p:nvSpPr>
          <p:cNvPr id="106507" name="Text Box 11"/>
          <p:cNvSpPr txBox="1">
            <a:spLocks noChangeArrowheads="1"/>
          </p:cNvSpPr>
          <p:nvPr/>
        </p:nvSpPr>
        <p:spPr bwMode="auto">
          <a:xfrm>
            <a:off x="2286000" y="2757488"/>
            <a:ext cx="3810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pPr>
              <a:spcBef>
                <a:spcPct val="50000"/>
              </a:spcBef>
            </a:pPr>
            <a:r>
              <a:rPr lang="en-US" altLang="en-US" sz="1800"/>
              <a:t>2</a:t>
            </a:r>
          </a:p>
        </p:txBody>
      </p:sp>
      <p:sp>
        <p:nvSpPr>
          <p:cNvPr id="106508" name="Text Box 12"/>
          <p:cNvSpPr txBox="1">
            <a:spLocks noChangeArrowheads="1"/>
          </p:cNvSpPr>
          <p:nvPr/>
        </p:nvSpPr>
        <p:spPr bwMode="auto">
          <a:xfrm>
            <a:off x="3810000" y="2757488"/>
            <a:ext cx="3810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pPr>
              <a:spcBef>
                <a:spcPct val="50000"/>
              </a:spcBef>
            </a:pPr>
            <a:r>
              <a:rPr lang="en-US" altLang="en-US" sz="1800"/>
              <a:t>3</a:t>
            </a:r>
          </a:p>
        </p:txBody>
      </p:sp>
      <p:sp>
        <p:nvSpPr>
          <p:cNvPr id="106509" name="Text Box 13"/>
          <p:cNvSpPr txBox="1">
            <a:spLocks noChangeArrowheads="1"/>
          </p:cNvSpPr>
          <p:nvPr/>
        </p:nvSpPr>
        <p:spPr bwMode="auto">
          <a:xfrm>
            <a:off x="5334000" y="2757488"/>
            <a:ext cx="3810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pPr>
              <a:spcBef>
                <a:spcPct val="50000"/>
              </a:spcBef>
            </a:pPr>
            <a:r>
              <a:rPr lang="en-US" altLang="en-US" sz="1800"/>
              <a:t>4</a:t>
            </a:r>
          </a:p>
        </p:txBody>
      </p:sp>
      <p:sp>
        <p:nvSpPr>
          <p:cNvPr id="106510" name="Text Box 14"/>
          <p:cNvSpPr txBox="1">
            <a:spLocks noChangeArrowheads="1"/>
          </p:cNvSpPr>
          <p:nvPr/>
        </p:nvSpPr>
        <p:spPr bwMode="auto">
          <a:xfrm>
            <a:off x="6858000" y="2757488"/>
            <a:ext cx="3810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pPr>
              <a:spcBef>
                <a:spcPct val="50000"/>
              </a:spcBef>
            </a:pPr>
            <a:r>
              <a:rPr lang="en-US" altLang="en-US" sz="1800"/>
              <a:t>5</a:t>
            </a:r>
          </a:p>
        </p:txBody>
      </p:sp>
      <p:sp>
        <p:nvSpPr>
          <p:cNvPr id="106511" name="Oval 15"/>
          <p:cNvSpPr>
            <a:spLocks noChangeArrowheads="1"/>
          </p:cNvSpPr>
          <p:nvPr/>
        </p:nvSpPr>
        <p:spPr bwMode="auto">
          <a:xfrm>
            <a:off x="838200" y="2605088"/>
            <a:ext cx="152400" cy="152400"/>
          </a:xfrm>
          <a:prstGeom prst="ellipse">
            <a:avLst/>
          </a:prstGeom>
          <a:solidFill>
            <a:srgbClr val="008000"/>
          </a:solidFill>
          <a:ln w="12700">
            <a:solidFill>
              <a:schemeClr val="tx1"/>
            </a:solidFill>
            <a:round/>
            <a:headEnd/>
            <a:tailEnd/>
          </a:ln>
        </p:spPr>
        <p:txBody>
          <a:bodyPr wrap="none" anchor="ct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endParaRPr lang="en-US" altLang="en-US"/>
          </a:p>
        </p:txBody>
      </p:sp>
      <p:sp>
        <p:nvSpPr>
          <p:cNvPr id="106512" name="Oval 16"/>
          <p:cNvSpPr>
            <a:spLocks noChangeArrowheads="1"/>
          </p:cNvSpPr>
          <p:nvPr/>
        </p:nvSpPr>
        <p:spPr bwMode="auto">
          <a:xfrm>
            <a:off x="2362200" y="2605088"/>
            <a:ext cx="152400" cy="152400"/>
          </a:xfrm>
          <a:prstGeom prst="ellipse">
            <a:avLst/>
          </a:prstGeom>
          <a:solidFill>
            <a:srgbClr val="008000"/>
          </a:solidFill>
          <a:ln w="12700">
            <a:solidFill>
              <a:schemeClr val="tx1"/>
            </a:solidFill>
            <a:round/>
            <a:headEnd/>
            <a:tailEnd/>
          </a:ln>
        </p:spPr>
        <p:txBody>
          <a:bodyPr wrap="none" anchor="ct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endParaRPr lang="en-US" altLang="en-US"/>
          </a:p>
        </p:txBody>
      </p:sp>
      <p:sp>
        <p:nvSpPr>
          <p:cNvPr id="106513" name="Oval 17"/>
          <p:cNvSpPr>
            <a:spLocks noChangeArrowheads="1"/>
          </p:cNvSpPr>
          <p:nvPr/>
        </p:nvSpPr>
        <p:spPr bwMode="auto">
          <a:xfrm>
            <a:off x="5410200" y="2605088"/>
            <a:ext cx="152400" cy="152400"/>
          </a:xfrm>
          <a:prstGeom prst="ellipse">
            <a:avLst/>
          </a:prstGeom>
          <a:solidFill>
            <a:srgbClr val="008000"/>
          </a:solidFill>
          <a:ln w="12700">
            <a:solidFill>
              <a:schemeClr val="tx1"/>
            </a:solidFill>
            <a:round/>
            <a:headEnd/>
            <a:tailEnd/>
          </a:ln>
        </p:spPr>
        <p:txBody>
          <a:bodyPr wrap="none" anchor="ct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endParaRPr lang="en-US" altLang="en-US"/>
          </a:p>
        </p:txBody>
      </p:sp>
      <p:sp>
        <p:nvSpPr>
          <p:cNvPr id="106514" name="Oval 18"/>
          <p:cNvSpPr>
            <a:spLocks noChangeArrowheads="1"/>
          </p:cNvSpPr>
          <p:nvPr/>
        </p:nvSpPr>
        <p:spPr bwMode="auto">
          <a:xfrm>
            <a:off x="6934200" y="2605088"/>
            <a:ext cx="152400" cy="152400"/>
          </a:xfrm>
          <a:prstGeom prst="ellipse">
            <a:avLst/>
          </a:prstGeom>
          <a:solidFill>
            <a:srgbClr val="008000"/>
          </a:solidFill>
          <a:ln w="12700">
            <a:solidFill>
              <a:schemeClr val="tx1"/>
            </a:solidFill>
            <a:round/>
            <a:headEnd/>
            <a:tailEnd/>
          </a:ln>
        </p:spPr>
        <p:txBody>
          <a:bodyPr wrap="none" anchor="ct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endParaRPr lang="en-US" altLang="en-US"/>
          </a:p>
        </p:txBody>
      </p:sp>
      <p:sp>
        <p:nvSpPr>
          <p:cNvPr id="106515" name="Text Box 19"/>
          <p:cNvSpPr txBox="1">
            <a:spLocks noChangeArrowheads="1"/>
          </p:cNvSpPr>
          <p:nvPr/>
        </p:nvSpPr>
        <p:spPr bwMode="auto">
          <a:xfrm>
            <a:off x="1371600" y="2330450"/>
            <a:ext cx="5334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pPr>
              <a:spcBef>
                <a:spcPct val="50000"/>
              </a:spcBef>
            </a:pPr>
            <a:r>
              <a:rPr lang="en-US" altLang="en-US" sz="3200" dirty="0">
                <a:solidFill>
                  <a:srgbClr val="FF0000"/>
                </a:solidFill>
                <a:sym typeface="Symbol" pitchFamily="18" charset="2"/>
              </a:rPr>
              <a:t></a:t>
            </a:r>
          </a:p>
        </p:txBody>
      </p:sp>
      <p:sp>
        <p:nvSpPr>
          <p:cNvPr id="106516" name="Text Box 20"/>
          <p:cNvSpPr txBox="1">
            <a:spLocks noChangeArrowheads="1"/>
          </p:cNvSpPr>
          <p:nvPr/>
        </p:nvSpPr>
        <p:spPr bwMode="auto">
          <a:xfrm>
            <a:off x="6096000" y="2330450"/>
            <a:ext cx="5334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pPr>
              <a:spcBef>
                <a:spcPct val="50000"/>
              </a:spcBef>
            </a:pPr>
            <a:r>
              <a:rPr lang="en-US" altLang="en-US" sz="3200">
                <a:solidFill>
                  <a:srgbClr val="FF0000"/>
                </a:solidFill>
                <a:sym typeface="Symbol" pitchFamily="18" charset="2"/>
              </a:rPr>
              <a:t></a:t>
            </a:r>
          </a:p>
        </p:txBody>
      </p:sp>
      <p:sp>
        <p:nvSpPr>
          <p:cNvPr id="106517" name="Text Box 21"/>
          <p:cNvSpPr txBox="1">
            <a:spLocks noChangeArrowheads="1"/>
          </p:cNvSpPr>
          <p:nvPr/>
        </p:nvSpPr>
        <p:spPr bwMode="auto">
          <a:xfrm>
            <a:off x="3733800" y="2330450"/>
            <a:ext cx="5334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pPr>
              <a:spcBef>
                <a:spcPct val="50000"/>
              </a:spcBef>
            </a:pPr>
            <a:r>
              <a:rPr lang="en-US" altLang="en-US" sz="3200" dirty="0">
                <a:solidFill>
                  <a:srgbClr val="FF0000"/>
                </a:solidFill>
                <a:sym typeface="Symbol" pitchFamily="18" charset="2"/>
              </a:rPr>
              <a:t></a:t>
            </a:r>
          </a:p>
        </p:txBody>
      </p:sp>
      <p:sp>
        <p:nvSpPr>
          <p:cNvPr id="106518" name="Text Box 22"/>
          <p:cNvSpPr txBox="1">
            <a:spLocks noChangeArrowheads="1"/>
          </p:cNvSpPr>
          <p:nvPr/>
        </p:nvSpPr>
        <p:spPr bwMode="auto">
          <a:xfrm>
            <a:off x="1371600" y="2757488"/>
            <a:ext cx="5334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pPr>
              <a:spcBef>
                <a:spcPct val="50000"/>
              </a:spcBef>
            </a:pPr>
            <a:r>
              <a:rPr lang="en-US" altLang="en-US" sz="1800"/>
              <a:t>m</a:t>
            </a:r>
            <a:r>
              <a:rPr lang="en-US" altLang="en-US" sz="1800" baseline="-25000"/>
              <a:t>1</a:t>
            </a:r>
          </a:p>
        </p:txBody>
      </p:sp>
      <p:sp>
        <p:nvSpPr>
          <p:cNvPr id="106519" name="Text Box 23"/>
          <p:cNvSpPr txBox="1">
            <a:spLocks noChangeArrowheads="1"/>
          </p:cNvSpPr>
          <p:nvPr/>
        </p:nvSpPr>
        <p:spPr bwMode="auto">
          <a:xfrm>
            <a:off x="6096000" y="2757488"/>
            <a:ext cx="5334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pPr>
              <a:spcBef>
                <a:spcPct val="50000"/>
              </a:spcBef>
            </a:pPr>
            <a:r>
              <a:rPr lang="en-US" altLang="en-US" sz="1800"/>
              <a:t>m</a:t>
            </a:r>
            <a:r>
              <a:rPr lang="en-US" altLang="en-US" sz="1800" baseline="-25000"/>
              <a:t>2</a:t>
            </a:r>
          </a:p>
        </p:txBody>
      </p:sp>
      <p:sp>
        <p:nvSpPr>
          <p:cNvPr id="106520" name="Text Box 24"/>
          <p:cNvSpPr txBox="1">
            <a:spLocks noChangeArrowheads="1"/>
          </p:cNvSpPr>
          <p:nvPr/>
        </p:nvSpPr>
        <p:spPr bwMode="auto">
          <a:xfrm>
            <a:off x="3810000" y="2071688"/>
            <a:ext cx="5334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pPr>
              <a:spcBef>
                <a:spcPct val="50000"/>
              </a:spcBef>
            </a:pPr>
            <a:r>
              <a:rPr lang="en-US" altLang="en-US" sz="1800" dirty="0"/>
              <a:t>m</a:t>
            </a:r>
            <a:endParaRPr lang="en-US" altLang="en-US" sz="1800" baseline="-25000" dirty="0"/>
          </a:p>
        </p:txBody>
      </p:sp>
      <p:graphicFrame>
        <p:nvGraphicFramePr>
          <p:cNvPr id="106521" name="Object 25"/>
          <p:cNvGraphicFramePr>
            <a:graphicFrameLocks noGrp="1" noChangeAspect="1"/>
          </p:cNvGraphicFramePr>
          <p:nvPr>
            <p:ph sz="half" idx="2"/>
          </p:nvPr>
        </p:nvGraphicFramePr>
        <p:xfrm>
          <a:off x="2667000" y="5097463"/>
          <a:ext cx="5867400" cy="1085850"/>
        </p:xfrm>
        <a:graphic>
          <a:graphicData uri="http://schemas.openxmlformats.org/presentationml/2006/ole">
            <mc:AlternateContent xmlns:mc="http://schemas.openxmlformats.org/markup-compatibility/2006">
              <mc:Choice xmlns:v="urn:schemas-microsoft-com:vml" Requires="v">
                <p:oleObj name="Equation" r:id="rId2" imgW="3708360" imgH="685800" progId="Equation.3">
                  <p:embed/>
                </p:oleObj>
              </mc:Choice>
              <mc:Fallback>
                <p:oleObj name="Equation" r:id="rId2" imgW="3708360" imgH="685800" progId="Equation.3">
                  <p:embed/>
                  <p:pic>
                    <p:nvPicPr>
                      <p:cNvPr id="106521" name="Object 25"/>
                      <p:cNvPicPr>
                        <a:picLocks noChangeAspect="1" noChangeArrowheads="1"/>
                      </p:cNvPicPr>
                      <p:nvPr/>
                    </p:nvPicPr>
                    <p:blipFill>
                      <a:blip r:embed="rId3"/>
                      <a:srcRect/>
                      <a:stretch>
                        <a:fillRect/>
                      </a:stretch>
                    </p:blipFill>
                    <p:spPr bwMode="auto">
                      <a:xfrm>
                        <a:off x="2667000" y="5097463"/>
                        <a:ext cx="5867400" cy="10858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6522" name="Text Box 26"/>
          <p:cNvSpPr txBox="1">
            <a:spLocks noChangeArrowheads="1"/>
          </p:cNvSpPr>
          <p:nvPr/>
        </p:nvSpPr>
        <p:spPr bwMode="auto">
          <a:xfrm>
            <a:off x="381000" y="5029200"/>
            <a:ext cx="20574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pPr>
              <a:spcBef>
                <a:spcPct val="50000"/>
              </a:spcBef>
            </a:pPr>
            <a:r>
              <a:rPr lang="en-US" altLang="en-US" sz="1800"/>
              <a:t>K=2 clusters:</a:t>
            </a:r>
          </a:p>
        </p:txBody>
      </p:sp>
      <p:graphicFrame>
        <p:nvGraphicFramePr>
          <p:cNvPr id="106523" name="Object 27"/>
          <p:cNvGraphicFramePr>
            <a:graphicFrameLocks noChangeAspect="1"/>
          </p:cNvGraphicFramePr>
          <p:nvPr/>
        </p:nvGraphicFramePr>
        <p:xfrm>
          <a:off x="2317750" y="3502025"/>
          <a:ext cx="5981700" cy="1222375"/>
        </p:xfrm>
        <a:graphic>
          <a:graphicData uri="http://schemas.openxmlformats.org/presentationml/2006/ole">
            <mc:AlternateContent xmlns:mc="http://schemas.openxmlformats.org/markup-compatibility/2006">
              <mc:Choice xmlns:v="urn:schemas-microsoft-com:vml" Requires="v">
                <p:oleObj name="Equation" r:id="rId4" imgW="3352680" imgH="685800" progId="Equation.3">
                  <p:embed/>
                </p:oleObj>
              </mc:Choice>
              <mc:Fallback>
                <p:oleObj name="Equation" r:id="rId4" imgW="3352680" imgH="685800" progId="Equation.3">
                  <p:embed/>
                  <p:pic>
                    <p:nvPicPr>
                      <p:cNvPr id="106523" name="Object 27"/>
                      <p:cNvPicPr>
                        <a:picLocks noChangeAspect="1" noChangeArrowheads="1"/>
                      </p:cNvPicPr>
                      <p:nvPr/>
                    </p:nvPicPr>
                    <p:blipFill>
                      <a:blip r:embed="rId5"/>
                      <a:srcRect/>
                      <a:stretch>
                        <a:fillRect/>
                      </a:stretch>
                    </p:blipFill>
                    <p:spPr bwMode="auto">
                      <a:xfrm>
                        <a:off x="2317750" y="3502025"/>
                        <a:ext cx="5981700" cy="1222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6524" name="Text Box 28"/>
          <p:cNvSpPr txBox="1">
            <a:spLocks noChangeArrowheads="1"/>
          </p:cNvSpPr>
          <p:nvPr/>
        </p:nvSpPr>
        <p:spPr bwMode="auto">
          <a:xfrm>
            <a:off x="381000" y="3498850"/>
            <a:ext cx="20574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pPr>
              <a:spcBef>
                <a:spcPct val="50000"/>
              </a:spcBef>
            </a:pPr>
            <a:r>
              <a:rPr lang="en-US" altLang="en-US" sz="1800"/>
              <a:t>K=1 cluster: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6520"/>
                                        </p:tgtEl>
                                        <p:attrNameLst>
                                          <p:attrName>style.visibility</p:attrName>
                                        </p:attrNameLst>
                                      </p:cBhvr>
                                      <p:to>
                                        <p:strVal val="visible"/>
                                      </p:to>
                                    </p:set>
                                  </p:childTnLst>
                                  <p:subTnLst>
                                    <p:set>
                                      <p:cBhvr override="childStyle">
                                        <p:cTn dur="1" fill="hold" display="0" masterRel="nextClick" afterEffect="1"/>
                                        <p:tgtEl>
                                          <p:spTgt spid="106520"/>
                                        </p:tgtEl>
                                        <p:attrNameLst>
                                          <p:attrName>style.visibility</p:attrName>
                                        </p:attrNameLst>
                                      </p:cBhvr>
                                      <p:to>
                                        <p:strVal val="hidden"/>
                                      </p:to>
                                    </p:set>
                                  </p:subTnLst>
                                </p:cTn>
                              </p:par>
                              <p:par>
                                <p:cTn id="7" presetID="1" presetClass="entr" presetSubtype="0" fill="hold" grpId="0" nodeType="withEffect">
                                  <p:stCondLst>
                                    <p:cond delay="0"/>
                                  </p:stCondLst>
                                  <p:childTnLst>
                                    <p:set>
                                      <p:cBhvr>
                                        <p:cTn id="8" dur="1" fill="hold">
                                          <p:stCondLst>
                                            <p:cond delay="0"/>
                                          </p:stCondLst>
                                        </p:cTn>
                                        <p:tgtEl>
                                          <p:spTgt spid="1065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65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651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651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65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515" grpId="0"/>
      <p:bldP spid="106516" grpId="0"/>
      <p:bldP spid="106517" grpId="0"/>
      <p:bldP spid="106518" grpId="0"/>
      <p:bldP spid="106519" grpId="0"/>
      <p:bldP spid="106520"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a:extLst>
              <a:ext uri="{FF2B5EF4-FFF2-40B4-BE49-F238E27FC236}">
                <a16:creationId xmlns:a16="http://schemas.microsoft.com/office/drawing/2014/main" id="{3C9E2B06-177F-449A-B17C-536B34AB1DA0}"/>
              </a:ext>
            </a:extLst>
          </p:cNvPr>
          <p:cNvSpPr>
            <a:spLocks noGrp="1" noChangeArrowheads="1"/>
          </p:cNvSpPr>
          <p:nvPr>
            <p:ph type="title"/>
          </p:nvPr>
        </p:nvSpPr>
        <p:spPr/>
        <p:txBody>
          <a:bodyPr/>
          <a:lstStyle/>
          <a:p>
            <a:r>
              <a:rPr lang="en-US" altLang="en-US"/>
              <a:t>Classification: Application 3</a:t>
            </a:r>
          </a:p>
        </p:txBody>
      </p:sp>
      <p:sp>
        <p:nvSpPr>
          <p:cNvPr id="21507" name="Rectangle 3">
            <a:extLst>
              <a:ext uri="{FF2B5EF4-FFF2-40B4-BE49-F238E27FC236}">
                <a16:creationId xmlns:a16="http://schemas.microsoft.com/office/drawing/2014/main" id="{56A31FDE-7A04-4394-BFF1-B1CEC81B5E1F}"/>
              </a:ext>
            </a:extLst>
          </p:cNvPr>
          <p:cNvSpPr>
            <a:spLocks noGrp="1" noChangeArrowheads="1"/>
          </p:cNvSpPr>
          <p:nvPr>
            <p:ph type="body" idx="1"/>
          </p:nvPr>
        </p:nvSpPr>
        <p:spPr>
          <a:xfrm>
            <a:off x="411163" y="990600"/>
            <a:ext cx="8504237" cy="5181600"/>
          </a:xfrm>
        </p:spPr>
        <p:txBody>
          <a:bodyPr>
            <a:normAutofit/>
          </a:bodyPr>
          <a:lstStyle/>
          <a:p>
            <a:pPr marL="342900" indent="-342900">
              <a:defRPr/>
            </a:pPr>
            <a:r>
              <a:rPr lang="en-US" dirty="0"/>
              <a:t>Sky Survey Cataloging</a:t>
            </a:r>
          </a:p>
          <a:p>
            <a:pPr marL="742950" lvl="1" indent="-285750">
              <a:buFont typeface="Arial" charset="0"/>
              <a:buChar char="–"/>
              <a:defRPr/>
            </a:pPr>
            <a:r>
              <a:rPr lang="en-US" sz="2400" b="1" dirty="0"/>
              <a:t>Goal:</a:t>
            </a:r>
            <a:r>
              <a:rPr lang="en-US" sz="2400" dirty="0"/>
              <a:t> To predict class (star or galaxy) of sky objects, especially visually faint ones, based on the telescopic survey images (from Palomar Observatory).</a:t>
            </a:r>
          </a:p>
          <a:p>
            <a:pPr lvl="3">
              <a:defRPr/>
            </a:pPr>
            <a:r>
              <a:rPr lang="en-US" sz="2200" dirty="0"/>
              <a:t>3000 images with 23,040 x 23,040 pixels per image.</a:t>
            </a:r>
          </a:p>
          <a:p>
            <a:pPr marL="742950" lvl="1" indent="-285750">
              <a:buFont typeface="Arial" charset="0"/>
              <a:buChar char="–"/>
              <a:defRPr/>
            </a:pPr>
            <a:r>
              <a:rPr lang="en-US" sz="2400" b="1" dirty="0"/>
              <a:t>Approach:</a:t>
            </a:r>
          </a:p>
          <a:p>
            <a:pPr marL="1143000" lvl="2" indent="-285750">
              <a:spcBef>
                <a:spcPts val="300"/>
              </a:spcBef>
              <a:spcAft>
                <a:spcPts val="300"/>
              </a:spcAft>
              <a:defRPr/>
            </a:pPr>
            <a:r>
              <a:rPr lang="en-US" dirty="0"/>
              <a:t>Segment the image. </a:t>
            </a:r>
          </a:p>
          <a:p>
            <a:pPr marL="1143000" lvl="2" indent="-285750">
              <a:spcBef>
                <a:spcPts val="300"/>
              </a:spcBef>
              <a:spcAft>
                <a:spcPts val="300"/>
              </a:spcAft>
              <a:defRPr/>
            </a:pPr>
            <a:r>
              <a:rPr lang="en-US" dirty="0"/>
              <a:t>Measure image attributes (features) - 40 of them per object.</a:t>
            </a:r>
          </a:p>
          <a:p>
            <a:pPr marL="1143000" lvl="2" indent="-285750">
              <a:spcBef>
                <a:spcPts val="300"/>
              </a:spcBef>
              <a:spcAft>
                <a:spcPts val="300"/>
              </a:spcAft>
              <a:defRPr/>
            </a:pPr>
            <a:r>
              <a:rPr lang="en-US" dirty="0"/>
              <a:t>Model the class based on these features.</a:t>
            </a:r>
          </a:p>
          <a:p>
            <a:pPr marL="1143000" lvl="2" indent="-285750">
              <a:spcBef>
                <a:spcPts val="300"/>
              </a:spcBef>
              <a:spcAft>
                <a:spcPts val="300"/>
              </a:spcAft>
              <a:defRPr/>
            </a:pPr>
            <a:r>
              <a:rPr lang="en-US" dirty="0"/>
              <a:t>Success Story: Could find 16 new high red-shift quasars, some of the farthest objects that are difficult to find!</a:t>
            </a:r>
          </a:p>
        </p:txBody>
      </p:sp>
      <p:sp>
        <p:nvSpPr>
          <p:cNvPr id="29700" name="Text Box 4">
            <a:extLst>
              <a:ext uri="{FF2B5EF4-FFF2-40B4-BE49-F238E27FC236}">
                <a16:creationId xmlns:a16="http://schemas.microsoft.com/office/drawing/2014/main" id="{C379F455-91B1-4A3A-8FD7-4E76429F81D3}"/>
              </a:ext>
            </a:extLst>
          </p:cNvPr>
          <p:cNvSpPr txBox="1">
            <a:spLocks noChangeArrowheads="1"/>
          </p:cNvSpPr>
          <p:nvPr/>
        </p:nvSpPr>
        <p:spPr bwMode="auto">
          <a:xfrm>
            <a:off x="3048000" y="5715000"/>
            <a:ext cx="5135563"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0"/>
              </a:spcBef>
              <a:spcAft>
                <a:spcPct val="0"/>
              </a:spcAft>
              <a:buClrTx/>
              <a:buSzTx/>
              <a:buFontTx/>
              <a:buNone/>
            </a:pPr>
            <a:r>
              <a:rPr lang="en-US" altLang="en-US" sz="1200" b="0">
                <a:latin typeface="Times New Roman" panose="02020603050405020304" pitchFamily="18" charset="0"/>
              </a:rPr>
              <a:t>From [Fayyad, et.al.] Advances in Knowledge Discovery and Data Mining, 1996</a:t>
            </a:r>
            <a:endParaRPr lang="en-US" altLang="en-US" sz="1200">
              <a:latin typeface="Times New Roman" panose="02020603050405020304" pitchFamily="18" charset="0"/>
            </a:endParaRPr>
          </a:p>
        </p:txBody>
      </p:sp>
      <p:sp>
        <p:nvSpPr>
          <p:cNvPr id="29701" name="Slide Number Placeholder 7">
            <a:extLst>
              <a:ext uri="{FF2B5EF4-FFF2-40B4-BE49-F238E27FC236}">
                <a16:creationId xmlns:a16="http://schemas.microsoft.com/office/drawing/2014/main" id="{D93F975F-D67C-472D-8290-10C18001EFB9}"/>
              </a:ext>
            </a:extLst>
          </p:cNvPr>
          <p:cNvSpPr>
            <a:spLocks noGrp="1"/>
          </p:cNvSpPr>
          <p:nvPr>
            <p:ph type="sldNum" sz="quarter" idx="12"/>
          </p:nvPr>
        </p:nvSpPr>
        <p:spPr bwMode="auto">
          <a:xfrm>
            <a:off x="6553200" y="6356350"/>
            <a:ext cx="21336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defPPr>
              <a:defRPr lang="en-US"/>
            </a:defPPr>
            <a:lvl1pPr algn="r" rtl="0" eaLnBrk="0" fontAlgn="base" hangingPunct="0">
              <a:spcBef>
                <a:spcPct val="0"/>
              </a:spcBef>
              <a:spcAft>
                <a:spcPct val="0"/>
              </a:spcAft>
              <a:defRPr sz="1200" b="1" kern="1200">
                <a:solidFill>
                  <a:srgbClr val="898989"/>
                </a:solidFill>
                <a:latin typeface="Arial" panose="020B0604020202020204" pitchFamily="34" charset="0"/>
                <a:ea typeface="+mn-ea"/>
                <a:cs typeface="+mn-cs"/>
              </a:defRPr>
            </a:lvl1pPr>
            <a:lvl2pPr marL="457200" algn="l" rtl="0" eaLnBrk="0" fontAlgn="base" hangingPunct="0">
              <a:spcBef>
                <a:spcPct val="0"/>
              </a:spcBef>
              <a:spcAft>
                <a:spcPct val="0"/>
              </a:spcAft>
              <a:defRPr sz="1400" b="1"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1400" b="1"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1400" b="1"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1400" b="1" kern="1200">
                <a:solidFill>
                  <a:schemeClr val="tx1"/>
                </a:solidFill>
                <a:latin typeface="Arial" panose="020B0604020202020204" pitchFamily="34" charset="0"/>
                <a:ea typeface="+mn-ea"/>
                <a:cs typeface="+mn-cs"/>
              </a:defRPr>
            </a:lvl5pPr>
            <a:lvl6pPr marL="2286000" algn="l" defTabSz="914400" rtl="0" eaLnBrk="1" latinLnBrk="0" hangingPunct="1">
              <a:defRPr sz="1400" b="1" kern="1200">
                <a:solidFill>
                  <a:schemeClr val="tx1"/>
                </a:solidFill>
                <a:latin typeface="Arial" panose="020B0604020202020204" pitchFamily="34" charset="0"/>
                <a:ea typeface="+mn-ea"/>
                <a:cs typeface="+mn-cs"/>
              </a:defRPr>
            </a:lvl6pPr>
            <a:lvl7pPr marL="2743200" algn="l" defTabSz="914400" rtl="0" eaLnBrk="1" latinLnBrk="0" hangingPunct="1">
              <a:defRPr sz="1400" b="1" kern="1200">
                <a:solidFill>
                  <a:schemeClr val="tx1"/>
                </a:solidFill>
                <a:latin typeface="Arial" panose="020B0604020202020204" pitchFamily="34" charset="0"/>
                <a:ea typeface="+mn-ea"/>
                <a:cs typeface="+mn-cs"/>
              </a:defRPr>
            </a:lvl7pPr>
            <a:lvl8pPr marL="3200400" algn="l" defTabSz="914400" rtl="0" eaLnBrk="1" latinLnBrk="0" hangingPunct="1">
              <a:defRPr sz="1400" b="1" kern="1200">
                <a:solidFill>
                  <a:schemeClr val="tx1"/>
                </a:solidFill>
                <a:latin typeface="Arial" panose="020B0604020202020204" pitchFamily="34" charset="0"/>
                <a:ea typeface="+mn-ea"/>
                <a:cs typeface="+mn-cs"/>
              </a:defRPr>
            </a:lvl8pPr>
            <a:lvl9pPr marL="3657600" algn="l" defTabSz="914400" rtl="0" eaLnBrk="1" latinLnBrk="0" hangingPunct="1">
              <a:defRPr sz="1400" b="1" kern="1200">
                <a:solidFill>
                  <a:schemeClr val="tx1"/>
                </a:solidFill>
                <a:latin typeface="Arial" panose="020B0604020202020204" pitchFamily="34" charset="0"/>
                <a:ea typeface="+mn-ea"/>
                <a:cs typeface="+mn-cs"/>
              </a:defRPr>
            </a:lvl9pPr>
          </a:lstStyle>
          <a:p>
            <a:pPr>
              <a:spcBef>
                <a:spcPct val="0"/>
              </a:spcBef>
              <a:spcAft>
                <a:spcPct val="0"/>
              </a:spcAft>
              <a:buClrTx/>
              <a:buSzTx/>
              <a:buFontTx/>
              <a:buNone/>
            </a:pPr>
            <a:fld id="{68664E48-8EBF-45D4-86A6-5BE608535861}" type="slidenum">
              <a:rPr lang="en-US" altLang="en-US" smtClean="0"/>
              <a:pPr>
                <a:spcBef>
                  <a:spcPct val="0"/>
                </a:spcBef>
                <a:spcAft>
                  <a:spcPct val="0"/>
                </a:spcAft>
                <a:buClrTx/>
                <a:buSzTx/>
                <a:buFontTx/>
                <a:buNone/>
              </a:pPr>
              <a:t>59</a:t>
            </a:fld>
            <a:endParaRPr lang="en-US" altLang="en-US" sz="1200">
              <a:solidFill>
                <a:srgbClr val="898989"/>
              </a:solidFill>
            </a:endParaRPr>
          </a:p>
        </p:txBody>
      </p:sp>
      <p:sp>
        <p:nvSpPr>
          <p:cNvPr id="9" name="Footer Placeholder 8">
            <a:extLst>
              <a:ext uri="{FF2B5EF4-FFF2-40B4-BE49-F238E27FC236}">
                <a16:creationId xmlns:a16="http://schemas.microsoft.com/office/drawing/2014/main" id="{201E7EFE-9BAF-4B2E-8833-AE6D8B453C51}"/>
              </a:ext>
            </a:extLst>
          </p:cNvPr>
          <p:cNvSpPr>
            <a:spLocks noGrp="1"/>
          </p:cNvSpPr>
          <p:nvPr>
            <p:ph type="ftr" sz="quarter" idx="11"/>
          </p:nvPr>
        </p:nvSpPr>
        <p:spPr>
          <a:xfrm>
            <a:off x="3048000" y="6356350"/>
            <a:ext cx="3124200" cy="365125"/>
          </a:xfrm>
          <a:prstGeom prst="rect">
            <a:avLst/>
          </a:prstGeom>
        </p:spPr>
        <p:txBody>
          <a:bodyPr vert="horz" lIns="91440" tIns="45720" rIns="91440" bIns="45720" rtlCol="0" anchor="ctr"/>
          <a:lstStyle>
            <a:defPPr>
              <a:defRPr lang="en-US"/>
            </a:defPPr>
            <a:lvl1pPr algn="ctr" rtl="0" eaLnBrk="0" fontAlgn="base" hangingPunct="0">
              <a:spcBef>
                <a:spcPct val="0"/>
              </a:spcBef>
              <a:spcAft>
                <a:spcPct val="0"/>
              </a:spcAft>
              <a:defRPr sz="1200" b="1" kern="1200">
                <a:solidFill>
                  <a:schemeClr val="tx1">
                    <a:tint val="75000"/>
                  </a:schemeClr>
                </a:solidFill>
                <a:latin typeface="Arial" charset="0"/>
                <a:ea typeface="+mn-ea"/>
                <a:cs typeface="+mn-cs"/>
              </a:defRPr>
            </a:lvl1pPr>
            <a:lvl2pPr marL="457200" algn="l" rtl="0" eaLnBrk="0" fontAlgn="base" hangingPunct="0">
              <a:spcBef>
                <a:spcPct val="0"/>
              </a:spcBef>
              <a:spcAft>
                <a:spcPct val="0"/>
              </a:spcAft>
              <a:defRPr sz="1400" b="1"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1400" b="1"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1400" b="1"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1400" b="1" kern="1200">
                <a:solidFill>
                  <a:schemeClr val="tx1"/>
                </a:solidFill>
                <a:latin typeface="Arial" panose="020B0604020202020204" pitchFamily="34" charset="0"/>
                <a:ea typeface="+mn-ea"/>
                <a:cs typeface="+mn-cs"/>
              </a:defRPr>
            </a:lvl5pPr>
            <a:lvl6pPr marL="2286000" algn="l" defTabSz="914400" rtl="0" eaLnBrk="1" latinLnBrk="0" hangingPunct="1">
              <a:defRPr sz="1400" b="1" kern="1200">
                <a:solidFill>
                  <a:schemeClr val="tx1"/>
                </a:solidFill>
                <a:latin typeface="Arial" panose="020B0604020202020204" pitchFamily="34" charset="0"/>
                <a:ea typeface="+mn-ea"/>
                <a:cs typeface="+mn-cs"/>
              </a:defRPr>
            </a:lvl6pPr>
            <a:lvl7pPr marL="2743200" algn="l" defTabSz="914400" rtl="0" eaLnBrk="1" latinLnBrk="0" hangingPunct="1">
              <a:defRPr sz="1400" b="1" kern="1200">
                <a:solidFill>
                  <a:schemeClr val="tx1"/>
                </a:solidFill>
                <a:latin typeface="Arial" panose="020B0604020202020204" pitchFamily="34" charset="0"/>
                <a:ea typeface="+mn-ea"/>
                <a:cs typeface="+mn-cs"/>
              </a:defRPr>
            </a:lvl7pPr>
            <a:lvl8pPr marL="3200400" algn="l" defTabSz="914400" rtl="0" eaLnBrk="1" latinLnBrk="0" hangingPunct="1">
              <a:defRPr sz="1400" b="1" kern="1200">
                <a:solidFill>
                  <a:schemeClr val="tx1"/>
                </a:solidFill>
                <a:latin typeface="Arial" panose="020B0604020202020204" pitchFamily="34" charset="0"/>
                <a:ea typeface="+mn-ea"/>
                <a:cs typeface="+mn-cs"/>
              </a:defRPr>
            </a:lvl8pPr>
            <a:lvl9pPr marL="3657600" algn="l" defTabSz="914400" rtl="0" eaLnBrk="1" latinLnBrk="0" hangingPunct="1">
              <a:defRPr sz="1400" b="1" kern="1200">
                <a:solidFill>
                  <a:schemeClr val="tx1"/>
                </a:solidFill>
                <a:latin typeface="Arial" panose="020B0604020202020204" pitchFamily="34" charset="0"/>
                <a:ea typeface="+mn-ea"/>
                <a:cs typeface="+mn-cs"/>
              </a:defRPr>
            </a:lvl9pPr>
          </a:lstStyle>
          <a:p>
            <a:pPr>
              <a:defRPr/>
            </a:pPr>
            <a:r>
              <a:rPr lang="en-US"/>
              <a:t>Introduction to Data Mining, 2nd Edition   Tan, Steinbach, Karpatne, Kumar</a:t>
            </a:r>
          </a:p>
        </p:txBody>
      </p:sp>
      <p:sp>
        <p:nvSpPr>
          <p:cNvPr id="8" name="Date Placeholder 5">
            <a:extLst>
              <a:ext uri="{FF2B5EF4-FFF2-40B4-BE49-F238E27FC236}">
                <a16:creationId xmlns:a16="http://schemas.microsoft.com/office/drawing/2014/main" id="{13083E9F-94F1-4C8D-A125-B516120CE24B}"/>
              </a:ext>
            </a:extLst>
          </p:cNvPr>
          <p:cNvSpPr>
            <a:spLocks noGrp="1"/>
          </p:cNvSpPr>
          <p:nvPr>
            <p:ph type="dt" sz="quarter" idx="10"/>
          </p:nvPr>
        </p:nvSpPr>
        <p:spPr>
          <a:xfrm>
            <a:off x="457200" y="6356350"/>
            <a:ext cx="2133600" cy="365125"/>
          </a:xfrm>
          <a:prstGeom prst="rect">
            <a:avLst/>
          </a:prstGeom>
        </p:spPr>
        <p:txBody>
          <a:bodyPr vert="horz" lIns="91440" tIns="45720" rIns="91440" bIns="45720" rtlCol="0" anchor="ctr"/>
          <a:lstStyle>
            <a:defPPr>
              <a:defRPr lang="en-US"/>
            </a:defPPr>
            <a:lvl1pPr algn="l" rtl="0" eaLnBrk="0" fontAlgn="base" hangingPunct="0">
              <a:spcBef>
                <a:spcPct val="0"/>
              </a:spcBef>
              <a:spcAft>
                <a:spcPct val="0"/>
              </a:spcAft>
              <a:defRPr sz="1200" b="1" kern="1200">
                <a:solidFill>
                  <a:schemeClr val="tx1">
                    <a:tint val="75000"/>
                  </a:schemeClr>
                </a:solidFill>
                <a:latin typeface="Arial" charset="0"/>
                <a:ea typeface="+mn-ea"/>
                <a:cs typeface="+mn-cs"/>
              </a:defRPr>
            </a:lvl1pPr>
            <a:lvl2pPr marL="457200" algn="l" rtl="0" eaLnBrk="0" fontAlgn="base" hangingPunct="0">
              <a:spcBef>
                <a:spcPct val="0"/>
              </a:spcBef>
              <a:spcAft>
                <a:spcPct val="0"/>
              </a:spcAft>
              <a:defRPr sz="1400" b="1"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1400" b="1"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1400" b="1"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1400" b="1" kern="1200">
                <a:solidFill>
                  <a:schemeClr val="tx1"/>
                </a:solidFill>
                <a:latin typeface="Arial" panose="020B0604020202020204" pitchFamily="34" charset="0"/>
                <a:ea typeface="+mn-ea"/>
                <a:cs typeface="+mn-cs"/>
              </a:defRPr>
            </a:lvl5pPr>
            <a:lvl6pPr marL="2286000" algn="l" defTabSz="914400" rtl="0" eaLnBrk="1" latinLnBrk="0" hangingPunct="1">
              <a:defRPr sz="1400" b="1" kern="1200">
                <a:solidFill>
                  <a:schemeClr val="tx1"/>
                </a:solidFill>
                <a:latin typeface="Arial" panose="020B0604020202020204" pitchFamily="34" charset="0"/>
                <a:ea typeface="+mn-ea"/>
                <a:cs typeface="+mn-cs"/>
              </a:defRPr>
            </a:lvl6pPr>
            <a:lvl7pPr marL="2743200" algn="l" defTabSz="914400" rtl="0" eaLnBrk="1" latinLnBrk="0" hangingPunct="1">
              <a:defRPr sz="1400" b="1" kern="1200">
                <a:solidFill>
                  <a:schemeClr val="tx1"/>
                </a:solidFill>
                <a:latin typeface="Arial" panose="020B0604020202020204" pitchFamily="34" charset="0"/>
                <a:ea typeface="+mn-ea"/>
                <a:cs typeface="+mn-cs"/>
              </a:defRPr>
            </a:lvl7pPr>
            <a:lvl8pPr marL="3200400" algn="l" defTabSz="914400" rtl="0" eaLnBrk="1" latinLnBrk="0" hangingPunct="1">
              <a:defRPr sz="1400" b="1" kern="1200">
                <a:solidFill>
                  <a:schemeClr val="tx1"/>
                </a:solidFill>
                <a:latin typeface="Arial" panose="020B0604020202020204" pitchFamily="34" charset="0"/>
                <a:ea typeface="+mn-ea"/>
                <a:cs typeface="+mn-cs"/>
              </a:defRPr>
            </a:lvl8pPr>
            <a:lvl9pPr marL="3657600" algn="l" defTabSz="914400" rtl="0" eaLnBrk="1" latinLnBrk="0" hangingPunct="1">
              <a:defRPr sz="1400" b="1" kern="1200">
                <a:solidFill>
                  <a:schemeClr val="tx1"/>
                </a:solidFill>
                <a:latin typeface="Arial" panose="020B0604020202020204" pitchFamily="34" charset="0"/>
                <a:ea typeface="+mn-ea"/>
                <a:cs typeface="+mn-cs"/>
              </a:defRPr>
            </a:lvl9pPr>
          </a:lstStyle>
          <a:p>
            <a:pPr>
              <a:defRPr/>
            </a:pPr>
            <a:r>
              <a:rPr lang="en-US"/>
              <a:t>09/09/2020</a:t>
            </a:r>
            <a:endParaRPr lang="en-US" dirty="0"/>
          </a:p>
        </p:txBody>
      </p:sp>
    </p:spTree>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p:cNvSpPr>
            <a:spLocks noGrp="1" noChangeArrowheads="1"/>
          </p:cNvSpPr>
          <p:nvPr>
            <p:ph type="body" idx="1"/>
          </p:nvPr>
        </p:nvSpPr>
        <p:spPr>
          <a:xfrm>
            <a:off x="457200" y="990600"/>
            <a:ext cx="8458200" cy="5334000"/>
          </a:xfrm>
        </p:spPr>
        <p:txBody>
          <a:bodyPr/>
          <a:lstStyle/>
          <a:p>
            <a:pPr marL="342900" indent="-342900">
              <a:spcBef>
                <a:spcPct val="0"/>
              </a:spcBef>
            </a:pPr>
            <a:r>
              <a:rPr lang="en-US" altLang="en-US" sz="2200"/>
              <a:t>A proximity graph based approach can also be used for cohesion and separation.</a:t>
            </a:r>
          </a:p>
          <a:p>
            <a:pPr marL="742950" lvl="1" indent="-285750"/>
            <a:r>
              <a:rPr lang="en-US" altLang="en-US" sz="1800"/>
              <a:t>Cluster cohesion is the sum of the weight of all links within a cluster.</a:t>
            </a:r>
          </a:p>
          <a:p>
            <a:pPr marL="742950" lvl="1" indent="-285750"/>
            <a:r>
              <a:rPr lang="en-US" altLang="en-US" sz="1800"/>
              <a:t>Cluster separation is the sum of the weights between nodes in the cluster and nodes outside the cluster.</a:t>
            </a:r>
          </a:p>
        </p:txBody>
      </p:sp>
      <p:sp>
        <p:nvSpPr>
          <p:cNvPr id="107523" name="Rectangle 3"/>
          <p:cNvSpPr>
            <a:spLocks noGrp="1" noChangeArrowheads="1"/>
          </p:cNvSpPr>
          <p:nvPr>
            <p:ph type="title"/>
          </p:nvPr>
        </p:nvSpPr>
        <p:spPr/>
        <p:txBody>
          <a:bodyPr/>
          <a:lstStyle/>
          <a:p>
            <a:r>
              <a:rPr lang="en-US" altLang="en-US" sz="2400"/>
              <a:t>Internal Measures: Cohesion and Separation</a:t>
            </a:r>
          </a:p>
        </p:txBody>
      </p:sp>
      <p:sp>
        <p:nvSpPr>
          <p:cNvPr id="107524" name="Freeform 4" descr="5%"/>
          <p:cNvSpPr>
            <a:spLocks/>
          </p:cNvSpPr>
          <p:nvPr/>
        </p:nvSpPr>
        <p:spPr bwMode="auto">
          <a:xfrm rot="-5400000">
            <a:off x="3663157" y="3575843"/>
            <a:ext cx="1828800" cy="1382713"/>
          </a:xfrm>
          <a:custGeom>
            <a:avLst/>
            <a:gdLst>
              <a:gd name="T0" fmla="*/ 2147483647 w 598"/>
              <a:gd name="T1" fmla="*/ 2147483647 h 652"/>
              <a:gd name="T2" fmla="*/ 2147483647 w 598"/>
              <a:gd name="T3" fmla="*/ 0 h 652"/>
              <a:gd name="T4" fmla="*/ 2147483647 w 598"/>
              <a:gd name="T5" fmla="*/ 2147483647 h 652"/>
              <a:gd name="T6" fmla="*/ 2147483647 w 598"/>
              <a:gd name="T7" fmla="*/ 2147483647 h 652"/>
              <a:gd name="T8" fmla="*/ 2147483647 w 598"/>
              <a:gd name="T9" fmla="*/ 2147483647 h 652"/>
              <a:gd name="T10" fmla="*/ 2147483647 w 598"/>
              <a:gd name="T11" fmla="*/ 2147483647 h 652"/>
              <a:gd name="T12" fmla="*/ 2147483647 w 598"/>
              <a:gd name="T13" fmla="*/ 2147483647 h 652"/>
              <a:gd name="T14" fmla="*/ 2147483647 w 598"/>
              <a:gd name="T15" fmla="*/ 2147483647 h 652"/>
              <a:gd name="T16" fmla="*/ 2147483647 w 598"/>
              <a:gd name="T17" fmla="*/ 2147483647 h 652"/>
              <a:gd name="T18" fmla="*/ 2147483647 w 598"/>
              <a:gd name="T19" fmla="*/ 2147483647 h 652"/>
              <a:gd name="T20" fmla="*/ 2147483647 w 598"/>
              <a:gd name="T21" fmla="*/ 2147483647 h 652"/>
              <a:gd name="T22" fmla="*/ 2147483647 w 598"/>
              <a:gd name="T23" fmla="*/ 2147483647 h 652"/>
              <a:gd name="T24" fmla="*/ 2147483647 w 598"/>
              <a:gd name="T25" fmla="*/ 2147483647 h 652"/>
              <a:gd name="T26" fmla="*/ 2147483647 w 598"/>
              <a:gd name="T27" fmla="*/ 2147483647 h 652"/>
              <a:gd name="T28" fmla="*/ 2147483647 w 598"/>
              <a:gd name="T29" fmla="*/ 2147483647 h 652"/>
              <a:gd name="T30" fmla="*/ 2147483647 w 598"/>
              <a:gd name="T31" fmla="*/ 2147483647 h 652"/>
              <a:gd name="T32" fmla="*/ 2147483647 w 598"/>
              <a:gd name="T33" fmla="*/ 2147483647 h 652"/>
              <a:gd name="T34" fmla="*/ 2147483647 w 598"/>
              <a:gd name="T35" fmla="*/ 2147483647 h 652"/>
              <a:gd name="T36" fmla="*/ 2147483647 w 598"/>
              <a:gd name="T37" fmla="*/ 2147483647 h 652"/>
              <a:gd name="T38" fmla="*/ 2147483647 w 598"/>
              <a:gd name="T39" fmla="*/ 2147483647 h 652"/>
              <a:gd name="T40" fmla="*/ 2147483647 w 598"/>
              <a:gd name="T41" fmla="*/ 2147483647 h 652"/>
              <a:gd name="T42" fmla="*/ 2147483647 w 598"/>
              <a:gd name="T43" fmla="*/ 2147483647 h 652"/>
              <a:gd name="T44" fmla="*/ 2147483647 w 598"/>
              <a:gd name="T45" fmla="*/ 2147483647 h 652"/>
              <a:gd name="T46" fmla="*/ 2147483647 w 598"/>
              <a:gd name="T47" fmla="*/ 2147483647 h 652"/>
              <a:gd name="T48" fmla="*/ 2147483647 w 598"/>
              <a:gd name="T49" fmla="*/ 2147483647 h 65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598"/>
              <a:gd name="T76" fmla="*/ 0 h 652"/>
              <a:gd name="T77" fmla="*/ 598 w 598"/>
              <a:gd name="T78" fmla="*/ 652 h 65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598" h="652">
                <a:moveTo>
                  <a:pt x="433" y="69"/>
                </a:moveTo>
                <a:cubicBezTo>
                  <a:pt x="379" y="31"/>
                  <a:pt x="310" y="21"/>
                  <a:pt x="248" y="0"/>
                </a:cubicBezTo>
                <a:cubicBezTo>
                  <a:pt x="195" y="7"/>
                  <a:pt x="192" y="10"/>
                  <a:pt x="152" y="34"/>
                </a:cubicBezTo>
                <a:cubicBezTo>
                  <a:pt x="144" y="57"/>
                  <a:pt x="132" y="73"/>
                  <a:pt x="125" y="96"/>
                </a:cubicBezTo>
                <a:cubicBezTo>
                  <a:pt x="133" y="189"/>
                  <a:pt x="154" y="159"/>
                  <a:pt x="70" y="172"/>
                </a:cubicBezTo>
                <a:cubicBezTo>
                  <a:pt x="63" y="173"/>
                  <a:pt x="56" y="176"/>
                  <a:pt x="49" y="178"/>
                </a:cubicBezTo>
                <a:cubicBezTo>
                  <a:pt x="29" y="209"/>
                  <a:pt x="39" y="188"/>
                  <a:pt x="29" y="220"/>
                </a:cubicBezTo>
                <a:cubicBezTo>
                  <a:pt x="25" y="234"/>
                  <a:pt x="15" y="261"/>
                  <a:pt x="15" y="261"/>
                </a:cubicBezTo>
                <a:cubicBezTo>
                  <a:pt x="18" y="302"/>
                  <a:pt x="0" y="355"/>
                  <a:pt x="29" y="384"/>
                </a:cubicBezTo>
                <a:cubicBezTo>
                  <a:pt x="46" y="401"/>
                  <a:pt x="97" y="412"/>
                  <a:pt x="97" y="412"/>
                </a:cubicBezTo>
                <a:cubicBezTo>
                  <a:pt x="92" y="438"/>
                  <a:pt x="84" y="462"/>
                  <a:pt x="77" y="487"/>
                </a:cubicBezTo>
                <a:cubicBezTo>
                  <a:pt x="79" y="523"/>
                  <a:pt x="71" y="585"/>
                  <a:pt x="104" y="617"/>
                </a:cubicBezTo>
                <a:cubicBezTo>
                  <a:pt x="121" y="634"/>
                  <a:pt x="144" y="638"/>
                  <a:pt x="166" y="645"/>
                </a:cubicBezTo>
                <a:cubicBezTo>
                  <a:pt x="173" y="647"/>
                  <a:pt x="186" y="652"/>
                  <a:pt x="186" y="652"/>
                </a:cubicBezTo>
                <a:cubicBezTo>
                  <a:pt x="214" y="643"/>
                  <a:pt x="224" y="628"/>
                  <a:pt x="241" y="604"/>
                </a:cubicBezTo>
                <a:cubicBezTo>
                  <a:pt x="276" y="626"/>
                  <a:pt x="311" y="642"/>
                  <a:pt x="351" y="652"/>
                </a:cubicBezTo>
                <a:cubicBezTo>
                  <a:pt x="400" y="644"/>
                  <a:pt x="419" y="631"/>
                  <a:pt x="447" y="590"/>
                </a:cubicBezTo>
                <a:cubicBezTo>
                  <a:pt x="467" y="531"/>
                  <a:pt x="403" y="553"/>
                  <a:pt x="522" y="542"/>
                </a:cubicBezTo>
                <a:cubicBezTo>
                  <a:pt x="555" y="520"/>
                  <a:pt x="557" y="482"/>
                  <a:pt x="570" y="446"/>
                </a:cubicBezTo>
                <a:cubicBezTo>
                  <a:pt x="561" y="418"/>
                  <a:pt x="562" y="408"/>
                  <a:pt x="536" y="391"/>
                </a:cubicBezTo>
                <a:cubicBezTo>
                  <a:pt x="512" y="355"/>
                  <a:pt x="529" y="362"/>
                  <a:pt x="563" y="350"/>
                </a:cubicBezTo>
                <a:cubicBezTo>
                  <a:pt x="595" y="303"/>
                  <a:pt x="586" y="325"/>
                  <a:pt x="598" y="288"/>
                </a:cubicBezTo>
                <a:cubicBezTo>
                  <a:pt x="596" y="271"/>
                  <a:pt x="597" y="218"/>
                  <a:pt x="584" y="192"/>
                </a:cubicBezTo>
                <a:cubicBezTo>
                  <a:pt x="560" y="146"/>
                  <a:pt x="494" y="112"/>
                  <a:pt x="447" y="96"/>
                </a:cubicBezTo>
                <a:cubicBezTo>
                  <a:pt x="437" y="93"/>
                  <a:pt x="438" y="78"/>
                  <a:pt x="433" y="69"/>
                </a:cubicBezTo>
                <a:close/>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07525" name="Oval 5"/>
          <p:cNvSpPr>
            <a:spLocks noChangeArrowheads="1"/>
          </p:cNvSpPr>
          <p:nvPr/>
        </p:nvSpPr>
        <p:spPr bwMode="auto">
          <a:xfrm rot="-5400000">
            <a:off x="4953000" y="4495800"/>
            <a:ext cx="76200" cy="76200"/>
          </a:xfrm>
          <a:prstGeom prst="ellipse">
            <a:avLst/>
          </a:prstGeom>
          <a:solidFill>
            <a:schemeClr val="tx1"/>
          </a:solidFill>
          <a:ln w="12700">
            <a:solidFill>
              <a:schemeClr val="tx1"/>
            </a:solidFill>
            <a:round/>
            <a:headEnd/>
            <a:tailEnd/>
          </a:ln>
        </p:spPr>
        <p:txBody>
          <a:bodyPr wrap="none" anchor="ct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endParaRPr lang="en-US" altLang="en-US"/>
          </a:p>
        </p:txBody>
      </p:sp>
      <p:sp>
        <p:nvSpPr>
          <p:cNvPr id="107526" name="Oval 6"/>
          <p:cNvSpPr>
            <a:spLocks noChangeArrowheads="1"/>
          </p:cNvSpPr>
          <p:nvPr/>
        </p:nvSpPr>
        <p:spPr bwMode="auto">
          <a:xfrm rot="-5400000">
            <a:off x="4876800" y="3733800"/>
            <a:ext cx="76200" cy="76200"/>
          </a:xfrm>
          <a:prstGeom prst="ellipse">
            <a:avLst/>
          </a:prstGeom>
          <a:solidFill>
            <a:schemeClr val="tx1"/>
          </a:solidFill>
          <a:ln w="12700">
            <a:solidFill>
              <a:schemeClr val="tx1"/>
            </a:solidFill>
            <a:round/>
            <a:headEnd/>
            <a:tailEnd/>
          </a:ln>
        </p:spPr>
        <p:txBody>
          <a:bodyPr wrap="none" anchor="ct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endParaRPr lang="en-US" altLang="en-US"/>
          </a:p>
        </p:txBody>
      </p:sp>
      <p:sp>
        <p:nvSpPr>
          <p:cNvPr id="107527" name="Oval 7"/>
          <p:cNvSpPr>
            <a:spLocks noChangeArrowheads="1"/>
          </p:cNvSpPr>
          <p:nvPr/>
        </p:nvSpPr>
        <p:spPr bwMode="auto">
          <a:xfrm rot="-5400000">
            <a:off x="4038600" y="4191000"/>
            <a:ext cx="76200" cy="76200"/>
          </a:xfrm>
          <a:prstGeom prst="ellipse">
            <a:avLst/>
          </a:prstGeom>
          <a:solidFill>
            <a:schemeClr val="tx1"/>
          </a:solidFill>
          <a:ln w="12700">
            <a:solidFill>
              <a:schemeClr val="tx1"/>
            </a:solidFill>
            <a:round/>
            <a:headEnd/>
            <a:tailEnd/>
          </a:ln>
        </p:spPr>
        <p:txBody>
          <a:bodyPr wrap="none" anchor="ct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endParaRPr lang="en-US" altLang="en-US"/>
          </a:p>
        </p:txBody>
      </p:sp>
      <p:sp>
        <p:nvSpPr>
          <p:cNvPr id="107528" name="Oval 8"/>
          <p:cNvSpPr>
            <a:spLocks noChangeArrowheads="1"/>
          </p:cNvSpPr>
          <p:nvPr/>
        </p:nvSpPr>
        <p:spPr bwMode="auto">
          <a:xfrm rot="-5400000">
            <a:off x="5103813" y="4037013"/>
            <a:ext cx="76200" cy="76200"/>
          </a:xfrm>
          <a:prstGeom prst="ellipse">
            <a:avLst/>
          </a:prstGeom>
          <a:solidFill>
            <a:schemeClr val="tx1"/>
          </a:solidFill>
          <a:ln w="12700">
            <a:solidFill>
              <a:schemeClr val="tx1"/>
            </a:solidFill>
            <a:round/>
            <a:headEnd/>
            <a:tailEnd/>
          </a:ln>
        </p:spPr>
        <p:txBody>
          <a:bodyPr wrap="none" anchor="ct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endParaRPr lang="en-US" altLang="en-US"/>
          </a:p>
        </p:txBody>
      </p:sp>
      <p:sp>
        <p:nvSpPr>
          <p:cNvPr id="107529" name="Freeform 9" descr="5%"/>
          <p:cNvSpPr>
            <a:spLocks/>
          </p:cNvSpPr>
          <p:nvPr/>
        </p:nvSpPr>
        <p:spPr bwMode="auto">
          <a:xfrm rot="5400000" flipV="1">
            <a:off x="6553200" y="3429000"/>
            <a:ext cx="1828800" cy="1676400"/>
          </a:xfrm>
          <a:custGeom>
            <a:avLst/>
            <a:gdLst>
              <a:gd name="T0" fmla="*/ 2147483647 w 598"/>
              <a:gd name="T1" fmla="*/ 2147483647 h 652"/>
              <a:gd name="T2" fmla="*/ 2147483647 w 598"/>
              <a:gd name="T3" fmla="*/ 0 h 652"/>
              <a:gd name="T4" fmla="*/ 2147483647 w 598"/>
              <a:gd name="T5" fmla="*/ 2147483647 h 652"/>
              <a:gd name="T6" fmla="*/ 2147483647 w 598"/>
              <a:gd name="T7" fmla="*/ 2147483647 h 652"/>
              <a:gd name="T8" fmla="*/ 2147483647 w 598"/>
              <a:gd name="T9" fmla="*/ 2147483647 h 652"/>
              <a:gd name="T10" fmla="*/ 2147483647 w 598"/>
              <a:gd name="T11" fmla="*/ 2147483647 h 652"/>
              <a:gd name="T12" fmla="*/ 2147483647 w 598"/>
              <a:gd name="T13" fmla="*/ 2147483647 h 652"/>
              <a:gd name="T14" fmla="*/ 2147483647 w 598"/>
              <a:gd name="T15" fmla="*/ 2147483647 h 652"/>
              <a:gd name="T16" fmla="*/ 2147483647 w 598"/>
              <a:gd name="T17" fmla="*/ 2147483647 h 652"/>
              <a:gd name="T18" fmla="*/ 2147483647 w 598"/>
              <a:gd name="T19" fmla="*/ 2147483647 h 652"/>
              <a:gd name="T20" fmla="*/ 2147483647 w 598"/>
              <a:gd name="T21" fmla="*/ 2147483647 h 652"/>
              <a:gd name="T22" fmla="*/ 2147483647 w 598"/>
              <a:gd name="T23" fmla="*/ 2147483647 h 652"/>
              <a:gd name="T24" fmla="*/ 2147483647 w 598"/>
              <a:gd name="T25" fmla="*/ 2147483647 h 652"/>
              <a:gd name="T26" fmla="*/ 2147483647 w 598"/>
              <a:gd name="T27" fmla="*/ 2147483647 h 652"/>
              <a:gd name="T28" fmla="*/ 2147483647 w 598"/>
              <a:gd name="T29" fmla="*/ 2147483647 h 652"/>
              <a:gd name="T30" fmla="*/ 2147483647 w 598"/>
              <a:gd name="T31" fmla="*/ 2147483647 h 652"/>
              <a:gd name="T32" fmla="*/ 2147483647 w 598"/>
              <a:gd name="T33" fmla="*/ 2147483647 h 652"/>
              <a:gd name="T34" fmla="*/ 2147483647 w 598"/>
              <a:gd name="T35" fmla="*/ 2147483647 h 652"/>
              <a:gd name="T36" fmla="*/ 2147483647 w 598"/>
              <a:gd name="T37" fmla="*/ 2147483647 h 652"/>
              <a:gd name="T38" fmla="*/ 2147483647 w 598"/>
              <a:gd name="T39" fmla="*/ 2147483647 h 652"/>
              <a:gd name="T40" fmla="*/ 2147483647 w 598"/>
              <a:gd name="T41" fmla="*/ 2147483647 h 652"/>
              <a:gd name="T42" fmla="*/ 2147483647 w 598"/>
              <a:gd name="T43" fmla="*/ 2147483647 h 652"/>
              <a:gd name="T44" fmla="*/ 2147483647 w 598"/>
              <a:gd name="T45" fmla="*/ 2147483647 h 652"/>
              <a:gd name="T46" fmla="*/ 2147483647 w 598"/>
              <a:gd name="T47" fmla="*/ 2147483647 h 652"/>
              <a:gd name="T48" fmla="*/ 2147483647 w 598"/>
              <a:gd name="T49" fmla="*/ 2147483647 h 65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598"/>
              <a:gd name="T76" fmla="*/ 0 h 652"/>
              <a:gd name="T77" fmla="*/ 598 w 598"/>
              <a:gd name="T78" fmla="*/ 652 h 65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598" h="652">
                <a:moveTo>
                  <a:pt x="433" y="69"/>
                </a:moveTo>
                <a:cubicBezTo>
                  <a:pt x="379" y="31"/>
                  <a:pt x="310" y="21"/>
                  <a:pt x="248" y="0"/>
                </a:cubicBezTo>
                <a:cubicBezTo>
                  <a:pt x="195" y="7"/>
                  <a:pt x="192" y="10"/>
                  <a:pt x="152" y="34"/>
                </a:cubicBezTo>
                <a:cubicBezTo>
                  <a:pt x="144" y="57"/>
                  <a:pt x="132" y="73"/>
                  <a:pt x="125" y="96"/>
                </a:cubicBezTo>
                <a:cubicBezTo>
                  <a:pt x="133" y="189"/>
                  <a:pt x="154" y="159"/>
                  <a:pt x="70" y="172"/>
                </a:cubicBezTo>
                <a:cubicBezTo>
                  <a:pt x="63" y="173"/>
                  <a:pt x="56" y="176"/>
                  <a:pt x="49" y="178"/>
                </a:cubicBezTo>
                <a:cubicBezTo>
                  <a:pt x="29" y="209"/>
                  <a:pt x="39" y="188"/>
                  <a:pt x="29" y="220"/>
                </a:cubicBezTo>
                <a:cubicBezTo>
                  <a:pt x="25" y="234"/>
                  <a:pt x="15" y="261"/>
                  <a:pt x="15" y="261"/>
                </a:cubicBezTo>
                <a:cubicBezTo>
                  <a:pt x="18" y="302"/>
                  <a:pt x="0" y="355"/>
                  <a:pt x="29" y="384"/>
                </a:cubicBezTo>
                <a:cubicBezTo>
                  <a:pt x="46" y="401"/>
                  <a:pt x="97" y="412"/>
                  <a:pt x="97" y="412"/>
                </a:cubicBezTo>
                <a:cubicBezTo>
                  <a:pt x="92" y="438"/>
                  <a:pt x="84" y="462"/>
                  <a:pt x="77" y="487"/>
                </a:cubicBezTo>
                <a:cubicBezTo>
                  <a:pt x="79" y="523"/>
                  <a:pt x="71" y="585"/>
                  <a:pt x="104" y="617"/>
                </a:cubicBezTo>
                <a:cubicBezTo>
                  <a:pt x="121" y="634"/>
                  <a:pt x="144" y="638"/>
                  <a:pt x="166" y="645"/>
                </a:cubicBezTo>
                <a:cubicBezTo>
                  <a:pt x="173" y="647"/>
                  <a:pt x="186" y="652"/>
                  <a:pt x="186" y="652"/>
                </a:cubicBezTo>
                <a:cubicBezTo>
                  <a:pt x="214" y="643"/>
                  <a:pt x="224" y="628"/>
                  <a:pt x="241" y="604"/>
                </a:cubicBezTo>
                <a:cubicBezTo>
                  <a:pt x="276" y="626"/>
                  <a:pt x="311" y="642"/>
                  <a:pt x="351" y="652"/>
                </a:cubicBezTo>
                <a:cubicBezTo>
                  <a:pt x="400" y="644"/>
                  <a:pt x="419" y="631"/>
                  <a:pt x="447" y="590"/>
                </a:cubicBezTo>
                <a:cubicBezTo>
                  <a:pt x="467" y="531"/>
                  <a:pt x="403" y="553"/>
                  <a:pt x="522" y="542"/>
                </a:cubicBezTo>
                <a:cubicBezTo>
                  <a:pt x="555" y="520"/>
                  <a:pt x="557" y="482"/>
                  <a:pt x="570" y="446"/>
                </a:cubicBezTo>
                <a:cubicBezTo>
                  <a:pt x="561" y="418"/>
                  <a:pt x="562" y="408"/>
                  <a:pt x="536" y="391"/>
                </a:cubicBezTo>
                <a:cubicBezTo>
                  <a:pt x="512" y="355"/>
                  <a:pt x="529" y="362"/>
                  <a:pt x="563" y="350"/>
                </a:cubicBezTo>
                <a:cubicBezTo>
                  <a:pt x="595" y="303"/>
                  <a:pt x="586" y="325"/>
                  <a:pt x="598" y="288"/>
                </a:cubicBezTo>
                <a:cubicBezTo>
                  <a:pt x="596" y="271"/>
                  <a:pt x="597" y="218"/>
                  <a:pt x="584" y="192"/>
                </a:cubicBezTo>
                <a:cubicBezTo>
                  <a:pt x="560" y="146"/>
                  <a:pt x="494" y="112"/>
                  <a:pt x="447" y="96"/>
                </a:cubicBezTo>
                <a:cubicBezTo>
                  <a:pt x="437" y="93"/>
                  <a:pt x="438" y="78"/>
                  <a:pt x="433" y="69"/>
                </a:cubicBezTo>
                <a:close/>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07530" name="Oval 10"/>
          <p:cNvSpPr>
            <a:spLocks noChangeArrowheads="1"/>
          </p:cNvSpPr>
          <p:nvPr/>
        </p:nvSpPr>
        <p:spPr bwMode="auto">
          <a:xfrm rot="5400000" flipV="1">
            <a:off x="8077200" y="3886200"/>
            <a:ext cx="76200" cy="76200"/>
          </a:xfrm>
          <a:prstGeom prst="ellipse">
            <a:avLst/>
          </a:prstGeom>
          <a:solidFill>
            <a:schemeClr val="tx1"/>
          </a:solidFill>
          <a:ln w="12700">
            <a:solidFill>
              <a:schemeClr val="tx1"/>
            </a:solidFill>
            <a:round/>
            <a:headEnd/>
            <a:tailEnd/>
          </a:ln>
        </p:spPr>
        <p:txBody>
          <a:bodyPr wrap="none" anchor="ct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endParaRPr lang="en-US" altLang="en-US"/>
          </a:p>
        </p:txBody>
      </p:sp>
      <p:sp>
        <p:nvSpPr>
          <p:cNvPr id="107531" name="Oval 11"/>
          <p:cNvSpPr>
            <a:spLocks noChangeArrowheads="1"/>
          </p:cNvSpPr>
          <p:nvPr/>
        </p:nvSpPr>
        <p:spPr bwMode="auto">
          <a:xfrm rot="5400000" flipV="1">
            <a:off x="6716713" y="3886200"/>
            <a:ext cx="76200" cy="76200"/>
          </a:xfrm>
          <a:prstGeom prst="ellipse">
            <a:avLst/>
          </a:prstGeom>
          <a:solidFill>
            <a:schemeClr val="tx1"/>
          </a:solidFill>
          <a:ln w="12700">
            <a:solidFill>
              <a:schemeClr val="tx1"/>
            </a:solidFill>
            <a:round/>
            <a:headEnd/>
            <a:tailEnd/>
          </a:ln>
        </p:spPr>
        <p:txBody>
          <a:bodyPr wrap="none" anchor="ct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endParaRPr lang="en-US" altLang="en-US"/>
          </a:p>
        </p:txBody>
      </p:sp>
      <p:sp>
        <p:nvSpPr>
          <p:cNvPr id="107532" name="Oval 12"/>
          <p:cNvSpPr>
            <a:spLocks noChangeArrowheads="1"/>
          </p:cNvSpPr>
          <p:nvPr/>
        </p:nvSpPr>
        <p:spPr bwMode="auto">
          <a:xfrm rot="5400000" flipV="1">
            <a:off x="7239000" y="4495800"/>
            <a:ext cx="76200" cy="76200"/>
          </a:xfrm>
          <a:prstGeom prst="ellipse">
            <a:avLst/>
          </a:prstGeom>
          <a:solidFill>
            <a:schemeClr val="tx1"/>
          </a:solidFill>
          <a:ln w="12700">
            <a:solidFill>
              <a:schemeClr val="tx1"/>
            </a:solidFill>
            <a:round/>
            <a:headEnd/>
            <a:tailEnd/>
          </a:ln>
        </p:spPr>
        <p:txBody>
          <a:bodyPr wrap="none" anchor="ct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endParaRPr lang="en-US" altLang="en-US"/>
          </a:p>
        </p:txBody>
      </p:sp>
      <p:sp>
        <p:nvSpPr>
          <p:cNvPr id="107533" name="Oval 13"/>
          <p:cNvSpPr>
            <a:spLocks noChangeArrowheads="1"/>
          </p:cNvSpPr>
          <p:nvPr/>
        </p:nvSpPr>
        <p:spPr bwMode="auto">
          <a:xfrm rot="5400000" flipV="1">
            <a:off x="7239000" y="3505200"/>
            <a:ext cx="76200" cy="76200"/>
          </a:xfrm>
          <a:prstGeom prst="ellipse">
            <a:avLst/>
          </a:prstGeom>
          <a:solidFill>
            <a:schemeClr val="tx1"/>
          </a:solidFill>
          <a:ln w="12700">
            <a:solidFill>
              <a:schemeClr val="tx1"/>
            </a:solidFill>
            <a:round/>
            <a:headEnd/>
            <a:tailEnd/>
          </a:ln>
        </p:spPr>
        <p:txBody>
          <a:bodyPr wrap="none" anchor="ct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endParaRPr lang="en-US" altLang="en-US"/>
          </a:p>
        </p:txBody>
      </p:sp>
      <p:sp>
        <p:nvSpPr>
          <p:cNvPr id="107534" name="Line 14"/>
          <p:cNvSpPr>
            <a:spLocks noChangeShapeType="1"/>
          </p:cNvSpPr>
          <p:nvPr/>
        </p:nvSpPr>
        <p:spPr bwMode="auto">
          <a:xfrm>
            <a:off x="5029200" y="4495800"/>
            <a:ext cx="2209800" cy="76200"/>
          </a:xfrm>
          <a:prstGeom prst="line">
            <a:avLst/>
          </a:prstGeom>
          <a:noFill/>
          <a:ln w="6350">
            <a:solidFill>
              <a:srgbClr val="FFCC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535" name="Line 15"/>
          <p:cNvSpPr>
            <a:spLocks noChangeShapeType="1"/>
          </p:cNvSpPr>
          <p:nvPr/>
        </p:nvSpPr>
        <p:spPr bwMode="auto">
          <a:xfrm flipV="1">
            <a:off x="5029200" y="3962400"/>
            <a:ext cx="1676400" cy="533400"/>
          </a:xfrm>
          <a:prstGeom prst="line">
            <a:avLst/>
          </a:prstGeom>
          <a:noFill/>
          <a:ln w="6350">
            <a:solidFill>
              <a:srgbClr val="FFCC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536" name="Line 16"/>
          <p:cNvSpPr>
            <a:spLocks noChangeShapeType="1"/>
          </p:cNvSpPr>
          <p:nvPr/>
        </p:nvSpPr>
        <p:spPr bwMode="auto">
          <a:xfrm flipV="1">
            <a:off x="5029200" y="3581400"/>
            <a:ext cx="2209800" cy="914400"/>
          </a:xfrm>
          <a:prstGeom prst="line">
            <a:avLst/>
          </a:prstGeom>
          <a:noFill/>
          <a:ln w="6350">
            <a:solidFill>
              <a:srgbClr val="FFCC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537" name="Line 17"/>
          <p:cNvSpPr>
            <a:spLocks noChangeShapeType="1"/>
          </p:cNvSpPr>
          <p:nvPr/>
        </p:nvSpPr>
        <p:spPr bwMode="auto">
          <a:xfrm flipV="1">
            <a:off x="5029200" y="3962400"/>
            <a:ext cx="3048000" cy="533400"/>
          </a:xfrm>
          <a:prstGeom prst="line">
            <a:avLst/>
          </a:prstGeom>
          <a:noFill/>
          <a:ln w="6350">
            <a:solidFill>
              <a:srgbClr val="FFCC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538" name="Line 18"/>
          <p:cNvSpPr>
            <a:spLocks noChangeShapeType="1"/>
          </p:cNvSpPr>
          <p:nvPr/>
        </p:nvSpPr>
        <p:spPr bwMode="auto">
          <a:xfrm>
            <a:off x="5181600" y="4114800"/>
            <a:ext cx="2057400" cy="457200"/>
          </a:xfrm>
          <a:prstGeom prst="line">
            <a:avLst/>
          </a:prstGeom>
          <a:noFill/>
          <a:ln w="6350">
            <a:solidFill>
              <a:srgbClr val="FFCC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539" name="Line 19"/>
          <p:cNvSpPr>
            <a:spLocks noChangeShapeType="1"/>
          </p:cNvSpPr>
          <p:nvPr/>
        </p:nvSpPr>
        <p:spPr bwMode="auto">
          <a:xfrm flipV="1">
            <a:off x="5181600" y="3962400"/>
            <a:ext cx="1524000" cy="152400"/>
          </a:xfrm>
          <a:prstGeom prst="line">
            <a:avLst/>
          </a:prstGeom>
          <a:noFill/>
          <a:ln w="6350">
            <a:solidFill>
              <a:srgbClr val="FFCC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540" name="Line 20"/>
          <p:cNvSpPr>
            <a:spLocks noChangeShapeType="1"/>
          </p:cNvSpPr>
          <p:nvPr/>
        </p:nvSpPr>
        <p:spPr bwMode="auto">
          <a:xfrm flipV="1">
            <a:off x="5181600" y="3581400"/>
            <a:ext cx="2057400" cy="533400"/>
          </a:xfrm>
          <a:prstGeom prst="line">
            <a:avLst/>
          </a:prstGeom>
          <a:noFill/>
          <a:ln w="6350">
            <a:solidFill>
              <a:srgbClr val="FFCC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541" name="Line 21"/>
          <p:cNvSpPr>
            <a:spLocks noChangeShapeType="1"/>
          </p:cNvSpPr>
          <p:nvPr/>
        </p:nvSpPr>
        <p:spPr bwMode="auto">
          <a:xfrm flipV="1">
            <a:off x="5181600" y="3962400"/>
            <a:ext cx="2895600" cy="152400"/>
          </a:xfrm>
          <a:prstGeom prst="line">
            <a:avLst/>
          </a:prstGeom>
          <a:noFill/>
          <a:ln w="6350">
            <a:solidFill>
              <a:srgbClr val="FFCC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542" name="Line 22"/>
          <p:cNvSpPr>
            <a:spLocks noChangeShapeType="1"/>
          </p:cNvSpPr>
          <p:nvPr/>
        </p:nvSpPr>
        <p:spPr bwMode="auto">
          <a:xfrm>
            <a:off x="4114800" y="4191000"/>
            <a:ext cx="3124200" cy="381000"/>
          </a:xfrm>
          <a:prstGeom prst="line">
            <a:avLst/>
          </a:prstGeom>
          <a:noFill/>
          <a:ln w="6350">
            <a:solidFill>
              <a:srgbClr val="FFCC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543" name="Line 23"/>
          <p:cNvSpPr>
            <a:spLocks noChangeShapeType="1"/>
          </p:cNvSpPr>
          <p:nvPr/>
        </p:nvSpPr>
        <p:spPr bwMode="auto">
          <a:xfrm flipV="1">
            <a:off x="4114800" y="3962400"/>
            <a:ext cx="3962400" cy="228600"/>
          </a:xfrm>
          <a:prstGeom prst="line">
            <a:avLst/>
          </a:prstGeom>
          <a:noFill/>
          <a:ln w="6350">
            <a:solidFill>
              <a:srgbClr val="FFCC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544" name="Line 24"/>
          <p:cNvSpPr>
            <a:spLocks noChangeShapeType="1"/>
          </p:cNvSpPr>
          <p:nvPr/>
        </p:nvSpPr>
        <p:spPr bwMode="auto">
          <a:xfrm flipV="1">
            <a:off x="4114800" y="3581400"/>
            <a:ext cx="3124200" cy="609600"/>
          </a:xfrm>
          <a:prstGeom prst="line">
            <a:avLst/>
          </a:prstGeom>
          <a:noFill/>
          <a:ln w="6350">
            <a:solidFill>
              <a:srgbClr val="FFCC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545" name="Line 25"/>
          <p:cNvSpPr>
            <a:spLocks noChangeShapeType="1"/>
          </p:cNvSpPr>
          <p:nvPr/>
        </p:nvSpPr>
        <p:spPr bwMode="auto">
          <a:xfrm flipV="1">
            <a:off x="4114800" y="3962400"/>
            <a:ext cx="2590800" cy="228600"/>
          </a:xfrm>
          <a:prstGeom prst="line">
            <a:avLst/>
          </a:prstGeom>
          <a:noFill/>
          <a:ln w="6350">
            <a:solidFill>
              <a:srgbClr val="FFCC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546" name="Line 26"/>
          <p:cNvSpPr>
            <a:spLocks noChangeShapeType="1"/>
          </p:cNvSpPr>
          <p:nvPr/>
        </p:nvSpPr>
        <p:spPr bwMode="auto">
          <a:xfrm>
            <a:off x="4953000" y="3733800"/>
            <a:ext cx="2286000" cy="838200"/>
          </a:xfrm>
          <a:prstGeom prst="line">
            <a:avLst/>
          </a:prstGeom>
          <a:noFill/>
          <a:ln w="6350">
            <a:solidFill>
              <a:srgbClr val="FFCC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547" name="Line 27"/>
          <p:cNvSpPr>
            <a:spLocks noChangeShapeType="1"/>
          </p:cNvSpPr>
          <p:nvPr/>
        </p:nvSpPr>
        <p:spPr bwMode="auto">
          <a:xfrm>
            <a:off x="4953000" y="3733800"/>
            <a:ext cx="1752600" cy="228600"/>
          </a:xfrm>
          <a:prstGeom prst="line">
            <a:avLst/>
          </a:prstGeom>
          <a:noFill/>
          <a:ln w="6350">
            <a:solidFill>
              <a:srgbClr val="FFCC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548" name="Line 28"/>
          <p:cNvSpPr>
            <a:spLocks noChangeShapeType="1"/>
          </p:cNvSpPr>
          <p:nvPr/>
        </p:nvSpPr>
        <p:spPr bwMode="auto">
          <a:xfrm flipV="1">
            <a:off x="4953000" y="3581400"/>
            <a:ext cx="2286000" cy="152400"/>
          </a:xfrm>
          <a:prstGeom prst="line">
            <a:avLst/>
          </a:prstGeom>
          <a:noFill/>
          <a:ln w="6350">
            <a:solidFill>
              <a:srgbClr val="FFCC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549" name="Line 29"/>
          <p:cNvSpPr>
            <a:spLocks noChangeShapeType="1"/>
          </p:cNvSpPr>
          <p:nvPr/>
        </p:nvSpPr>
        <p:spPr bwMode="auto">
          <a:xfrm>
            <a:off x="4953000" y="3733800"/>
            <a:ext cx="3124200" cy="228600"/>
          </a:xfrm>
          <a:prstGeom prst="line">
            <a:avLst/>
          </a:prstGeom>
          <a:noFill/>
          <a:ln w="6350">
            <a:solidFill>
              <a:srgbClr val="FFCC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550" name="Freeform 30" descr="5%"/>
          <p:cNvSpPr>
            <a:spLocks/>
          </p:cNvSpPr>
          <p:nvPr/>
        </p:nvSpPr>
        <p:spPr bwMode="auto">
          <a:xfrm rot="-5400000">
            <a:off x="691357" y="3728243"/>
            <a:ext cx="1828800" cy="1382713"/>
          </a:xfrm>
          <a:custGeom>
            <a:avLst/>
            <a:gdLst>
              <a:gd name="T0" fmla="*/ 2147483647 w 598"/>
              <a:gd name="T1" fmla="*/ 2147483647 h 652"/>
              <a:gd name="T2" fmla="*/ 2147483647 w 598"/>
              <a:gd name="T3" fmla="*/ 0 h 652"/>
              <a:gd name="T4" fmla="*/ 2147483647 w 598"/>
              <a:gd name="T5" fmla="*/ 2147483647 h 652"/>
              <a:gd name="T6" fmla="*/ 2147483647 w 598"/>
              <a:gd name="T7" fmla="*/ 2147483647 h 652"/>
              <a:gd name="T8" fmla="*/ 2147483647 w 598"/>
              <a:gd name="T9" fmla="*/ 2147483647 h 652"/>
              <a:gd name="T10" fmla="*/ 2147483647 w 598"/>
              <a:gd name="T11" fmla="*/ 2147483647 h 652"/>
              <a:gd name="T12" fmla="*/ 2147483647 w 598"/>
              <a:gd name="T13" fmla="*/ 2147483647 h 652"/>
              <a:gd name="T14" fmla="*/ 2147483647 w 598"/>
              <a:gd name="T15" fmla="*/ 2147483647 h 652"/>
              <a:gd name="T16" fmla="*/ 2147483647 w 598"/>
              <a:gd name="T17" fmla="*/ 2147483647 h 652"/>
              <a:gd name="T18" fmla="*/ 2147483647 w 598"/>
              <a:gd name="T19" fmla="*/ 2147483647 h 652"/>
              <a:gd name="T20" fmla="*/ 2147483647 w 598"/>
              <a:gd name="T21" fmla="*/ 2147483647 h 652"/>
              <a:gd name="T22" fmla="*/ 2147483647 w 598"/>
              <a:gd name="T23" fmla="*/ 2147483647 h 652"/>
              <a:gd name="T24" fmla="*/ 2147483647 w 598"/>
              <a:gd name="T25" fmla="*/ 2147483647 h 652"/>
              <a:gd name="T26" fmla="*/ 2147483647 w 598"/>
              <a:gd name="T27" fmla="*/ 2147483647 h 652"/>
              <a:gd name="T28" fmla="*/ 2147483647 w 598"/>
              <a:gd name="T29" fmla="*/ 2147483647 h 652"/>
              <a:gd name="T30" fmla="*/ 2147483647 w 598"/>
              <a:gd name="T31" fmla="*/ 2147483647 h 652"/>
              <a:gd name="T32" fmla="*/ 2147483647 w 598"/>
              <a:gd name="T33" fmla="*/ 2147483647 h 652"/>
              <a:gd name="T34" fmla="*/ 2147483647 w 598"/>
              <a:gd name="T35" fmla="*/ 2147483647 h 652"/>
              <a:gd name="T36" fmla="*/ 2147483647 w 598"/>
              <a:gd name="T37" fmla="*/ 2147483647 h 652"/>
              <a:gd name="T38" fmla="*/ 2147483647 w 598"/>
              <a:gd name="T39" fmla="*/ 2147483647 h 652"/>
              <a:gd name="T40" fmla="*/ 2147483647 w 598"/>
              <a:gd name="T41" fmla="*/ 2147483647 h 652"/>
              <a:gd name="T42" fmla="*/ 2147483647 w 598"/>
              <a:gd name="T43" fmla="*/ 2147483647 h 652"/>
              <a:gd name="T44" fmla="*/ 2147483647 w 598"/>
              <a:gd name="T45" fmla="*/ 2147483647 h 652"/>
              <a:gd name="T46" fmla="*/ 2147483647 w 598"/>
              <a:gd name="T47" fmla="*/ 2147483647 h 652"/>
              <a:gd name="T48" fmla="*/ 2147483647 w 598"/>
              <a:gd name="T49" fmla="*/ 2147483647 h 65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598"/>
              <a:gd name="T76" fmla="*/ 0 h 652"/>
              <a:gd name="T77" fmla="*/ 598 w 598"/>
              <a:gd name="T78" fmla="*/ 652 h 65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598" h="652">
                <a:moveTo>
                  <a:pt x="433" y="69"/>
                </a:moveTo>
                <a:cubicBezTo>
                  <a:pt x="379" y="31"/>
                  <a:pt x="310" y="21"/>
                  <a:pt x="248" y="0"/>
                </a:cubicBezTo>
                <a:cubicBezTo>
                  <a:pt x="195" y="7"/>
                  <a:pt x="192" y="10"/>
                  <a:pt x="152" y="34"/>
                </a:cubicBezTo>
                <a:cubicBezTo>
                  <a:pt x="144" y="57"/>
                  <a:pt x="132" y="73"/>
                  <a:pt x="125" y="96"/>
                </a:cubicBezTo>
                <a:cubicBezTo>
                  <a:pt x="133" y="189"/>
                  <a:pt x="154" y="159"/>
                  <a:pt x="70" y="172"/>
                </a:cubicBezTo>
                <a:cubicBezTo>
                  <a:pt x="63" y="173"/>
                  <a:pt x="56" y="176"/>
                  <a:pt x="49" y="178"/>
                </a:cubicBezTo>
                <a:cubicBezTo>
                  <a:pt x="29" y="209"/>
                  <a:pt x="39" y="188"/>
                  <a:pt x="29" y="220"/>
                </a:cubicBezTo>
                <a:cubicBezTo>
                  <a:pt x="25" y="234"/>
                  <a:pt x="15" y="261"/>
                  <a:pt x="15" y="261"/>
                </a:cubicBezTo>
                <a:cubicBezTo>
                  <a:pt x="18" y="302"/>
                  <a:pt x="0" y="355"/>
                  <a:pt x="29" y="384"/>
                </a:cubicBezTo>
                <a:cubicBezTo>
                  <a:pt x="46" y="401"/>
                  <a:pt x="97" y="412"/>
                  <a:pt x="97" y="412"/>
                </a:cubicBezTo>
                <a:cubicBezTo>
                  <a:pt x="92" y="438"/>
                  <a:pt x="84" y="462"/>
                  <a:pt x="77" y="487"/>
                </a:cubicBezTo>
                <a:cubicBezTo>
                  <a:pt x="79" y="523"/>
                  <a:pt x="71" y="585"/>
                  <a:pt x="104" y="617"/>
                </a:cubicBezTo>
                <a:cubicBezTo>
                  <a:pt x="121" y="634"/>
                  <a:pt x="144" y="638"/>
                  <a:pt x="166" y="645"/>
                </a:cubicBezTo>
                <a:cubicBezTo>
                  <a:pt x="173" y="647"/>
                  <a:pt x="186" y="652"/>
                  <a:pt x="186" y="652"/>
                </a:cubicBezTo>
                <a:cubicBezTo>
                  <a:pt x="214" y="643"/>
                  <a:pt x="224" y="628"/>
                  <a:pt x="241" y="604"/>
                </a:cubicBezTo>
                <a:cubicBezTo>
                  <a:pt x="276" y="626"/>
                  <a:pt x="311" y="642"/>
                  <a:pt x="351" y="652"/>
                </a:cubicBezTo>
                <a:cubicBezTo>
                  <a:pt x="400" y="644"/>
                  <a:pt x="419" y="631"/>
                  <a:pt x="447" y="590"/>
                </a:cubicBezTo>
                <a:cubicBezTo>
                  <a:pt x="467" y="531"/>
                  <a:pt x="403" y="553"/>
                  <a:pt x="522" y="542"/>
                </a:cubicBezTo>
                <a:cubicBezTo>
                  <a:pt x="555" y="520"/>
                  <a:pt x="557" y="482"/>
                  <a:pt x="570" y="446"/>
                </a:cubicBezTo>
                <a:cubicBezTo>
                  <a:pt x="561" y="418"/>
                  <a:pt x="562" y="408"/>
                  <a:pt x="536" y="391"/>
                </a:cubicBezTo>
                <a:cubicBezTo>
                  <a:pt x="512" y="355"/>
                  <a:pt x="529" y="362"/>
                  <a:pt x="563" y="350"/>
                </a:cubicBezTo>
                <a:cubicBezTo>
                  <a:pt x="595" y="303"/>
                  <a:pt x="586" y="325"/>
                  <a:pt x="598" y="288"/>
                </a:cubicBezTo>
                <a:cubicBezTo>
                  <a:pt x="596" y="271"/>
                  <a:pt x="597" y="218"/>
                  <a:pt x="584" y="192"/>
                </a:cubicBezTo>
                <a:cubicBezTo>
                  <a:pt x="560" y="146"/>
                  <a:pt x="494" y="112"/>
                  <a:pt x="447" y="96"/>
                </a:cubicBezTo>
                <a:cubicBezTo>
                  <a:pt x="437" y="93"/>
                  <a:pt x="438" y="78"/>
                  <a:pt x="433" y="69"/>
                </a:cubicBezTo>
                <a:close/>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07551" name="Oval 31"/>
          <p:cNvSpPr>
            <a:spLocks noChangeArrowheads="1"/>
          </p:cNvSpPr>
          <p:nvPr/>
        </p:nvSpPr>
        <p:spPr bwMode="auto">
          <a:xfrm rot="-5400000">
            <a:off x="1981200" y="4648200"/>
            <a:ext cx="76200" cy="76200"/>
          </a:xfrm>
          <a:prstGeom prst="ellipse">
            <a:avLst/>
          </a:prstGeom>
          <a:solidFill>
            <a:schemeClr val="tx1"/>
          </a:solidFill>
          <a:ln w="12700">
            <a:solidFill>
              <a:schemeClr val="tx1"/>
            </a:solidFill>
            <a:round/>
            <a:headEnd/>
            <a:tailEnd/>
          </a:ln>
        </p:spPr>
        <p:txBody>
          <a:bodyPr wrap="none" anchor="ct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endParaRPr lang="en-US" altLang="en-US"/>
          </a:p>
        </p:txBody>
      </p:sp>
      <p:sp>
        <p:nvSpPr>
          <p:cNvPr id="107552" name="Oval 32"/>
          <p:cNvSpPr>
            <a:spLocks noChangeArrowheads="1"/>
          </p:cNvSpPr>
          <p:nvPr/>
        </p:nvSpPr>
        <p:spPr bwMode="auto">
          <a:xfrm rot="-5400000">
            <a:off x="1905000" y="3886200"/>
            <a:ext cx="76200" cy="76200"/>
          </a:xfrm>
          <a:prstGeom prst="ellipse">
            <a:avLst/>
          </a:prstGeom>
          <a:solidFill>
            <a:schemeClr val="tx1"/>
          </a:solidFill>
          <a:ln w="12700">
            <a:solidFill>
              <a:schemeClr val="tx1"/>
            </a:solidFill>
            <a:round/>
            <a:headEnd/>
            <a:tailEnd/>
          </a:ln>
        </p:spPr>
        <p:txBody>
          <a:bodyPr wrap="none" anchor="ct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endParaRPr lang="en-US" altLang="en-US"/>
          </a:p>
        </p:txBody>
      </p:sp>
      <p:sp>
        <p:nvSpPr>
          <p:cNvPr id="107553" name="Oval 33"/>
          <p:cNvSpPr>
            <a:spLocks noChangeArrowheads="1"/>
          </p:cNvSpPr>
          <p:nvPr/>
        </p:nvSpPr>
        <p:spPr bwMode="auto">
          <a:xfrm rot="-5400000">
            <a:off x="1066800" y="4343400"/>
            <a:ext cx="76200" cy="76200"/>
          </a:xfrm>
          <a:prstGeom prst="ellipse">
            <a:avLst/>
          </a:prstGeom>
          <a:solidFill>
            <a:schemeClr val="tx1"/>
          </a:solidFill>
          <a:ln w="12700">
            <a:solidFill>
              <a:schemeClr val="tx1"/>
            </a:solidFill>
            <a:round/>
            <a:headEnd/>
            <a:tailEnd/>
          </a:ln>
        </p:spPr>
        <p:txBody>
          <a:bodyPr wrap="none" anchor="ct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endParaRPr lang="en-US" altLang="en-US"/>
          </a:p>
        </p:txBody>
      </p:sp>
      <p:sp>
        <p:nvSpPr>
          <p:cNvPr id="107554" name="Oval 34"/>
          <p:cNvSpPr>
            <a:spLocks noChangeArrowheads="1"/>
          </p:cNvSpPr>
          <p:nvPr/>
        </p:nvSpPr>
        <p:spPr bwMode="auto">
          <a:xfrm rot="-5400000">
            <a:off x="2132013" y="4189413"/>
            <a:ext cx="76200" cy="76200"/>
          </a:xfrm>
          <a:prstGeom prst="ellipse">
            <a:avLst/>
          </a:prstGeom>
          <a:solidFill>
            <a:schemeClr val="tx1"/>
          </a:solidFill>
          <a:ln w="12700">
            <a:solidFill>
              <a:schemeClr val="tx1"/>
            </a:solidFill>
            <a:round/>
            <a:headEnd/>
            <a:tailEnd/>
          </a:ln>
        </p:spPr>
        <p:txBody>
          <a:bodyPr wrap="none" anchor="ct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endParaRPr lang="en-US" altLang="en-US"/>
          </a:p>
        </p:txBody>
      </p:sp>
      <p:sp>
        <p:nvSpPr>
          <p:cNvPr id="107555" name="Line 35"/>
          <p:cNvSpPr>
            <a:spLocks noChangeShapeType="1"/>
          </p:cNvSpPr>
          <p:nvPr/>
        </p:nvSpPr>
        <p:spPr bwMode="auto">
          <a:xfrm flipV="1">
            <a:off x="1143000" y="3962400"/>
            <a:ext cx="762000" cy="381000"/>
          </a:xfrm>
          <a:prstGeom prst="line">
            <a:avLst/>
          </a:prstGeom>
          <a:noFill/>
          <a:ln w="6350">
            <a:solidFill>
              <a:srgbClr val="FFCC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556" name="Line 36"/>
          <p:cNvSpPr>
            <a:spLocks noChangeShapeType="1"/>
          </p:cNvSpPr>
          <p:nvPr/>
        </p:nvSpPr>
        <p:spPr bwMode="auto">
          <a:xfrm flipH="1" flipV="1">
            <a:off x="1905000" y="3962400"/>
            <a:ext cx="76200" cy="685800"/>
          </a:xfrm>
          <a:prstGeom prst="line">
            <a:avLst/>
          </a:prstGeom>
          <a:noFill/>
          <a:ln w="6350">
            <a:solidFill>
              <a:srgbClr val="FFCC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557" name="Line 37"/>
          <p:cNvSpPr>
            <a:spLocks noChangeShapeType="1"/>
          </p:cNvSpPr>
          <p:nvPr/>
        </p:nvSpPr>
        <p:spPr bwMode="auto">
          <a:xfrm>
            <a:off x="1143000" y="4343400"/>
            <a:ext cx="838200" cy="304800"/>
          </a:xfrm>
          <a:prstGeom prst="line">
            <a:avLst/>
          </a:prstGeom>
          <a:noFill/>
          <a:ln w="6350">
            <a:solidFill>
              <a:srgbClr val="FFCC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558" name="Line 38"/>
          <p:cNvSpPr>
            <a:spLocks noChangeShapeType="1"/>
          </p:cNvSpPr>
          <p:nvPr/>
        </p:nvSpPr>
        <p:spPr bwMode="auto">
          <a:xfrm flipH="1" flipV="1">
            <a:off x="1905000" y="3962400"/>
            <a:ext cx="228600" cy="304800"/>
          </a:xfrm>
          <a:prstGeom prst="line">
            <a:avLst/>
          </a:prstGeom>
          <a:noFill/>
          <a:ln w="6350">
            <a:solidFill>
              <a:srgbClr val="FFCC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559" name="Line 39"/>
          <p:cNvSpPr>
            <a:spLocks noChangeShapeType="1"/>
          </p:cNvSpPr>
          <p:nvPr/>
        </p:nvSpPr>
        <p:spPr bwMode="auto">
          <a:xfrm flipH="1">
            <a:off x="1143000" y="4267200"/>
            <a:ext cx="990600" cy="76200"/>
          </a:xfrm>
          <a:prstGeom prst="line">
            <a:avLst/>
          </a:prstGeom>
          <a:noFill/>
          <a:ln w="6350">
            <a:solidFill>
              <a:srgbClr val="FFCC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560" name="Line 40"/>
          <p:cNvSpPr>
            <a:spLocks noChangeShapeType="1"/>
          </p:cNvSpPr>
          <p:nvPr/>
        </p:nvSpPr>
        <p:spPr bwMode="auto">
          <a:xfrm flipH="1">
            <a:off x="1981200" y="4267200"/>
            <a:ext cx="152400" cy="381000"/>
          </a:xfrm>
          <a:prstGeom prst="line">
            <a:avLst/>
          </a:prstGeom>
          <a:noFill/>
          <a:ln w="6350">
            <a:solidFill>
              <a:srgbClr val="FFCC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561" name="Rectangle 41"/>
          <p:cNvSpPr>
            <a:spLocks noChangeArrowheads="1"/>
          </p:cNvSpPr>
          <p:nvPr/>
        </p:nvSpPr>
        <p:spPr bwMode="auto">
          <a:xfrm>
            <a:off x="990600" y="5486400"/>
            <a:ext cx="12017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r>
              <a:rPr lang="en-US" altLang="en-US" sz="2000" b="0"/>
              <a:t>cohesion</a:t>
            </a:r>
          </a:p>
        </p:txBody>
      </p:sp>
      <p:sp>
        <p:nvSpPr>
          <p:cNvPr id="107562" name="Rectangle 42"/>
          <p:cNvSpPr>
            <a:spLocks noChangeArrowheads="1"/>
          </p:cNvSpPr>
          <p:nvPr/>
        </p:nvSpPr>
        <p:spPr bwMode="auto">
          <a:xfrm>
            <a:off x="5029200" y="5486400"/>
            <a:ext cx="137001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r>
              <a:rPr lang="en-US" altLang="en-US" sz="2000" b="0"/>
              <a:t>separation</a:t>
            </a:r>
          </a:p>
        </p:txBody>
      </p:sp>
    </p:spTree>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p:cNvSpPr>
            <a:spLocks noGrp="1" noChangeArrowheads="1"/>
          </p:cNvSpPr>
          <p:nvPr>
            <p:ph type="body" idx="1"/>
          </p:nvPr>
        </p:nvSpPr>
        <p:spPr>
          <a:xfrm>
            <a:off x="457200" y="990600"/>
            <a:ext cx="8458200" cy="5334000"/>
          </a:xfrm>
        </p:spPr>
        <p:txBody>
          <a:bodyPr/>
          <a:lstStyle/>
          <a:p>
            <a:pPr marL="342900" indent="-342900">
              <a:spcBef>
                <a:spcPct val="0"/>
              </a:spcBef>
            </a:pPr>
            <a:r>
              <a:rPr lang="en-US" altLang="en-US" sz="2000" dirty="0"/>
              <a:t>Silhouette coefficient combines ideas of both cohesion and separation, but for individual points, as well as clusters and </a:t>
            </a:r>
            <a:r>
              <a:rPr lang="en-US" altLang="en-US" sz="2000" dirty="0" err="1"/>
              <a:t>clusterings</a:t>
            </a:r>
            <a:endParaRPr lang="en-US" altLang="en-US" sz="2000" dirty="0"/>
          </a:p>
          <a:p>
            <a:pPr marL="342900" indent="-342900">
              <a:spcBef>
                <a:spcPct val="0"/>
              </a:spcBef>
            </a:pPr>
            <a:r>
              <a:rPr lang="en-US" altLang="en-US" sz="2000" dirty="0"/>
              <a:t>For an individual point, </a:t>
            </a:r>
            <a:r>
              <a:rPr lang="en-US" altLang="en-US" sz="2000" b="1" i="1" dirty="0" err="1">
                <a:latin typeface="Times New Roman" panose="02020603050405020304" pitchFamily="18" charset="0"/>
                <a:cs typeface="Times New Roman" panose="02020603050405020304" pitchFamily="18" charset="0"/>
              </a:rPr>
              <a:t>i</a:t>
            </a:r>
            <a:endParaRPr lang="en-US" altLang="en-US" sz="2000" b="1" i="1" dirty="0">
              <a:latin typeface="Times New Roman" panose="02020603050405020304" pitchFamily="18" charset="0"/>
              <a:cs typeface="Times New Roman" panose="02020603050405020304" pitchFamily="18" charset="0"/>
            </a:endParaRPr>
          </a:p>
          <a:p>
            <a:pPr marL="742950" lvl="1" indent="-285750"/>
            <a:r>
              <a:rPr lang="en-US" altLang="en-US" sz="1800" dirty="0"/>
              <a:t>Calculate </a:t>
            </a:r>
            <a:r>
              <a:rPr lang="en-US" altLang="en-US" sz="1800" b="1" i="1" dirty="0"/>
              <a:t>a</a:t>
            </a:r>
            <a:r>
              <a:rPr lang="en-US" altLang="en-US" sz="1800" dirty="0"/>
              <a:t> = average distance of </a:t>
            </a:r>
            <a:r>
              <a:rPr lang="en-US" altLang="en-US" sz="1800" b="1" i="1" dirty="0" err="1">
                <a:latin typeface="Times New Roman" panose="02020603050405020304" pitchFamily="18" charset="0"/>
                <a:cs typeface="Times New Roman" panose="02020603050405020304" pitchFamily="18" charset="0"/>
              </a:rPr>
              <a:t>i</a:t>
            </a:r>
            <a:r>
              <a:rPr lang="en-US" altLang="en-US" sz="1800" dirty="0"/>
              <a:t> to the points in its cluster</a:t>
            </a:r>
          </a:p>
          <a:p>
            <a:pPr marL="742950" lvl="1" indent="-285750"/>
            <a:r>
              <a:rPr lang="en-US" altLang="en-US" sz="1800" dirty="0"/>
              <a:t>Calculate </a:t>
            </a:r>
            <a:r>
              <a:rPr lang="en-US" altLang="en-US" sz="1800" b="1" i="1" dirty="0"/>
              <a:t>b</a:t>
            </a:r>
            <a:r>
              <a:rPr lang="en-US" altLang="en-US" sz="1800" dirty="0"/>
              <a:t> = min (average distance of </a:t>
            </a:r>
            <a:r>
              <a:rPr lang="en-US" altLang="en-US" sz="1800" b="1" i="1" dirty="0" err="1">
                <a:latin typeface="Times New Roman" panose="02020603050405020304" pitchFamily="18" charset="0"/>
                <a:cs typeface="Times New Roman" panose="02020603050405020304" pitchFamily="18" charset="0"/>
              </a:rPr>
              <a:t>i</a:t>
            </a:r>
            <a:r>
              <a:rPr lang="en-US" altLang="en-US" sz="1800" i="1" dirty="0"/>
              <a:t> </a:t>
            </a:r>
            <a:r>
              <a:rPr lang="en-US" altLang="en-US" sz="1800" dirty="0"/>
              <a:t> to points in another cluster)</a:t>
            </a:r>
          </a:p>
          <a:p>
            <a:pPr marL="742950" lvl="1" indent="-285750"/>
            <a:r>
              <a:rPr lang="en-US" altLang="en-US" sz="1800" dirty="0"/>
              <a:t>The silhouette coefficient for a point is then given by </a:t>
            </a:r>
            <a:br>
              <a:rPr lang="en-US" altLang="en-US" sz="1800" dirty="0"/>
            </a:br>
            <a:br>
              <a:rPr lang="en-US" altLang="en-US" sz="1800" dirty="0"/>
            </a:br>
            <a:r>
              <a:rPr lang="en-US" altLang="en-US" sz="1800" dirty="0"/>
              <a:t>s = (b – a) / max(</a:t>
            </a:r>
            <a:r>
              <a:rPr lang="en-US" altLang="en-US" sz="1800" dirty="0" err="1"/>
              <a:t>a,b</a:t>
            </a:r>
            <a:r>
              <a:rPr lang="en-US" altLang="en-US" sz="1800" dirty="0"/>
              <a:t>)   </a:t>
            </a:r>
          </a:p>
          <a:p>
            <a:pPr marL="742950" lvl="1" indent="-285750">
              <a:buFont typeface="Arial" charset="0"/>
              <a:buNone/>
            </a:pPr>
            <a:endParaRPr lang="en-US" altLang="en-US" sz="1800" dirty="0"/>
          </a:p>
          <a:p>
            <a:pPr marL="742950" lvl="1" indent="-285750"/>
            <a:r>
              <a:rPr lang="en-US" altLang="en-US" sz="1800" dirty="0"/>
              <a:t>Typically between 0 and 1. </a:t>
            </a:r>
          </a:p>
          <a:p>
            <a:pPr marL="742950" lvl="1" indent="-285750"/>
            <a:r>
              <a:rPr lang="en-US" altLang="en-US" sz="1800" dirty="0"/>
              <a:t>The closer to 1 the better.</a:t>
            </a:r>
          </a:p>
          <a:p>
            <a:pPr marL="342900" indent="-342900">
              <a:spcBef>
                <a:spcPct val="0"/>
              </a:spcBef>
            </a:pPr>
            <a:endParaRPr lang="en-US" altLang="en-US" sz="2200" dirty="0"/>
          </a:p>
          <a:p>
            <a:pPr marL="342900" indent="-342900">
              <a:spcBef>
                <a:spcPct val="0"/>
              </a:spcBef>
            </a:pPr>
            <a:endParaRPr lang="en-US" altLang="en-US" sz="2200" dirty="0"/>
          </a:p>
          <a:p>
            <a:pPr marL="342900" indent="-342900">
              <a:spcBef>
                <a:spcPct val="0"/>
              </a:spcBef>
            </a:pPr>
            <a:r>
              <a:rPr lang="en-US" altLang="en-US" sz="2000" dirty="0"/>
              <a:t>Can calculate the average silhouette coefficient for a cluster or a clustering</a:t>
            </a:r>
          </a:p>
        </p:txBody>
      </p:sp>
      <p:sp>
        <p:nvSpPr>
          <p:cNvPr id="108547" name="Rectangle 3"/>
          <p:cNvSpPr>
            <a:spLocks noGrp="1" noChangeArrowheads="1"/>
          </p:cNvSpPr>
          <p:nvPr>
            <p:ph type="title"/>
          </p:nvPr>
        </p:nvSpPr>
        <p:spPr/>
        <p:txBody>
          <a:bodyPr/>
          <a:lstStyle/>
          <a:p>
            <a:r>
              <a:rPr lang="en-US" altLang="en-US" sz="2400"/>
              <a:t>Internal Measures: Silhouette Coefficient</a:t>
            </a:r>
          </a:p>
        </p:txBody>
      </p:sp>
      <p:graphicFrame>
        <p:nvGraphicFramePr>
          <p:cNvPr id="3" name="Object 2"/>
          <p:cNvGraphicFramePr>
            <a:graphicFrameLocks noChangeAspect="1"/>
          </p:cNvGraphicFramePr>
          <p:nvPr/>
        </p:nvGraphicFramePr>
        <p:xfrm>
          <a:off x="4267200" y="3276600"/>
          <a:ext cx="3679825" cy="1439863"/>
        </p:xfrm>
        <a:graphic>
          <a:graphicData uri="http://schemas.openxmlformats.org/presentationml/2006/ole">
            <mc:AlternateContent xmlns:mc="http://schemas.openxmlformats.org/markup-compatibility/2006">
              <mc:Choice xmlns:v="urn:schemas-microsoft-com:vml" Requires="v">
                <p:oleObj name="Visio" r:id="rId2" imgW="3680406" imgH="1440180" progId="Visio.Drawing.15">
                  <p:embed/>
                </p:oleObj>
              </mc:Choice>
              <mc:Fallback>
                <p:oleObj name="Visio" r:id="rId2" imgW="3680406" imgH="1440180" progId="Visio.Drawing.15">
                  <p:embed/>
                  <p:pic>
                    <p:nvPicPr>
                      <p:cNvPr id="3" name="Object 2"/>
                      <p:cNvPicPr/>
                      <p:nvPr/>
                    </p:nvPicPr>
                    <p:blipFill>
                      <a:blip r:embed="rId3"/>
                      <a:stretch>
                        <a:fillRect/>
                      </a:stretch>
                    </p:blipFill>
                    <p:spPr>
                      <a:xfrm>
                        <a:off x="4267200" y="3276600"/>
                        <a:ext cx="3679825" cy="1439863"/>
                      </a:xfrm>
                      <a:prstGeom prst="rect">
                        <a:avLst/>
                      </a:prstGeom>
                    </p:spPr>
                  </p:pic>
                </p:oleObj>
              </mc:Fallback>
            </mc:AlternateContent>
          </a:graphicData>
        </a:graphic>
      </p:graphicFrame>
    </p:spTree>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Grp="1" noChangeArrowheads="1"/>
          </p:cNvSpPr>
          <p:nvPr>
            <p:ph type="title"/>
          </p:nvPr>
        </p:nvSpPr>
        <p:spPr/>
        <p:txBody>
          <a:bodyPr/>
          <a:lstStyle/>
          <a:p>
            <a:r>
              <a:rPr lang="en-US" altLang="en-US" sz="2000"/>
              <a:t>External Measures of Cluster Validity: Entropy and Purity</a:t>
            </a:r>
          </a:p>
        </p:txBody>
      </p:sp>
      <p:graphicFrame>
        <p:nvGraphicFramePr>
          <p:cNvPr id="109571" name="Object 0"/>
          <p:cNvGraphicFramePr>
            <a:graphicFrameLocks noChangeAspect="1"/>
          </p:cNvGraphicFramePr>
          <p:nvPr/>
        </p:nvGraphicFramePr>
        <p:xfrm>
          <a:off x="609600" y="1219200"/>
          <a:ext cx="7753350" cy="4953000"/>
        </p:xfrm>
        <a:graphic>
          <a:graphicData uri="http://schemas.openxmlformats.org/presentationml/2006/ole">
            <mc:AlternateContent xmlns:mc="http://schemas.openxmlformats.org/markup-compatibility/2006">
              <mc:Choice xmlns:v="urn:schemas-microsoft-com:vml" Requires="v">
                <p:oleObj name="Bitmap Image" r:id="rId3" imgW="9304826" imgH="6119390" progId="Paint.Picture">
                  <p:embed/>
                </p:oleObj>
              </mc:Choice>
              <mc:Fallback>
                <p:oleObj name="Bitmap Image" r:id="rId3" imgW="9304826" imgH="6119390" progId="Paint.Picture">
                  <p:embed/>
                  <p:pic>
                    <p:nvPicPr>
                      <p:cNvPr id="109571" name="Object 0"/>
                      <p:cNvPicPr>
                        <a:picLocks noChangeAspect="1" noChangeArrowheads="1"/>
                      </p:cNvPicPr>
                      <p:nvPr/>
                    </p:nvPicPr>
                    <p:blipFill>
                      <a:blip r:embed="rId4">
                        <a:extLst>
                          <a:ext uri="{28A0092B-C50C-407E-A947-70E740481C1C}">
                            <a14:useLocalDpi xmlns:a14="http://schemas.microsoft.com/office/drawing/2010/main" val="0"/>
                          </a:ext>
                        </a:extLst>
                      </a:blip>
                      <a:srcRect b="2864"/>
                      <a:stretch>
                        <a:fillRect/>
                      </a:stretch>
                    </p:blipFill>
                    <p:spPr bwMode="auto">
                      <a:xfrm>
                        <a:off x="609600" y="1219200"/>
                        <a:ext cx="7753350" cy="495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a:spLocks noGrp="1" noChangeArrowheads="1"/>
          </p:cNvSpPr>
          <p:nvPr>
            <p:ph type="body" idx="1"/>
          </p:nvPr>
        </p:nvSpPr>
        <p:spPr>
          <a:xfrm>
            <a:off x="457200" y="1219200"/>
            <a:ext cx="8458200" cy="5334000"/>
          </a:xfrm>
        </p:spPr>
        <p:txBody>
          <a:bodyPr/>
          <a:lstStyle/>
          <a:p>
            <a:pPr marL="342900" indent="-342900">
              <a:lnSpc>
                <a:spcPts val="3200"/>
              </a:lnSpc>
              <a:spcBef>
                <a:spcPts val="800"/>
              </a:spcBef>
              <a:spcAft>
                <a:spcPts val="800"/>
              </a:spcAft>
              <a:buSzPct val="85000"/>
              <a:buFont typeface="Monotype Sorts" pitchFamily="2" charset="2"/>
              <a:buNone/>
            </a:pPr>
            <a:r>
              <a:rPr lang="en-US" altLang="en-US"/>
              <a:t>   “The validation of clustering structures is the most difficult and frustrating part of cluster analysis. </a:t>
            </a:r>
          </a:p>
          <a:p>
            <a:pPr marL="342900" indent="-342900">
              <a:lnSpc>
                <a:spcPts val="3200"/>
              </a:lnSpc>
              <a:spcBef>
                <a:spcPts val="800"/>
              </a:spcBef>
              <a:spcAft>
                <a:spcPts val="800"/>
              </a:spcAft>
              <a:buSzPct val="85000"/>
              <a:buFont typeface="Monotype Sorts" pitchFamily="2" charset="2"/>
              <a:buNone/>
            </a:pPr>
            <a:r>
              <a:rPr lang="en-US" altLang="en-US"/>
              <a:t>   Without a strong effort in this direction, cluster analysis will remain a black art accessible only to those true believers who have experience and great courage.”</a:t>
            </a:r>
          </a:p>
          <a:p>
            <a:pPr marL="342900" indent="-342900">
              <a:spcBef>
                <a:spcPct val="0"/>
              </a:spcBef>
              <a:buSzPct val="85000"/>
            </a:pPr>
            <a:endParaRPr lang="en-US" altLang="en-US"/>
          </a:p>
          <a:p>
            <a:pPr marL="342900" indent="-342900">
              <a:spcBef>
                <a:spcPct val="0"/>
              </a:spcBef>
              <a:buSzPct val="85000"/>
              <a:buFont typeface="Monotype Sorts" pitchFamily="2" charset="2"/>
              <a:buNone/>
            </a:pPr>
            <a:r>
              <a:rPr lang="en-US" altLang="en-US" i="1"/>
              <a:t>Algorithms for Clustering Data</a:t>
            </a:r>
            <a:r>
              <a:rPr lang="en-US" altLang="en-US"/>
              <a:t>, Jain and Dubes</a:t>
            </a:r>
          </a:p>
        </p:txBody>
      </p:sp>
      <p:sp>
        <p:nvSpPr>
          <p:cNvPr id="110595" name="Rectangle 3"/>
          <p:cNvSpPr>
            <a:spLocks noGrp="1" noChangeArrowheads="1"/>
          </p:cNvSpPr>
          <p:nvPr>
            <p:ph type="title"/>
          </p:nvPr>
        </p:nvSpPr>
        <p:spPr/>
        <p:txBody>
          <a:bodyPr/>
          <a:lstStyle/>
          <a:p>
            <a:r>
              <a:rPr lang="en-US" altLang="en-US" sz="2800"/>
              <a:t>Final Comment on Cluster Validity</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6370" name="Rectangle 2"/>
          <p:cNvSpPr>
            <a:spLocks noGrp="1" noChangeArrowheads="1"/>
          </p:cNvSpPr>
          <p:nvPr>
            <p:ph type="title"/>
          </p:nvPr>
        </p:nvSpPr>
        <p:spPr/>
        <p:txBody>
          <a:bodyPr/>
          <a:lstStyle/>
          <a:p>
            <a:r>
              <a:rPr lang="en-US"/>
              <a:t>Summary Statistics</a:t>
            </a:r>
          </a:p>
        </p:txBody>
      </p:sp>
      <p:sp>
        <p:nvSpPr>
          <p:cNvPr id="826371" name="Rectangle 3"/>
          <p:cNvSpPr>
            <a:spLocks noGrp="1" noChangeArrowheads="1"/>
          </p:cNvSpPr>
          <p:nvPr>
            <p:ph type="body" idx="1"/>
          </p:nvPr>
        </p:nvSpPr>
        <p:spPr>
          <a:xfrm>
            <a:off x="411163" y="1143000"/>
            <a:ext cx="8428037" cy="5181600"/>
          </a:xfrm>
        </p:spPr>
        <p:txBody>
          <a:bodyPr/>
          <a:lstStyle/>
          <a:p>
            <a:r>
              <a:rPr lang="en-US"/>
              <a:t>Summary statistics  are numbers that summarize properties of the data</a:t>
            </a:r>
          </a:p>
          <a:p>
            <a:pPr lvl="2"/>
            <a:endParaRPr lang="en-US"/>
          </a:p>
          <a:p>
            <a:pPr lvl="1"/>
            <a:r>
              <a:rPr lang="en-US"/>
              <a:t>Summarized properties include frequency, location and spread</a:t>
            </a:r>
          </a:p>
          <a:p>
            <a:pPr lvl="2"/>
            <a:r>
              <a:rPr lang="en-US"/>
              <a:t> </a:t>
            </a:r>
            <a:r>
              <a:rPr lang="en-US" sz="2200"/>
              <a:t>Examples: 	location - mean</a:t>
            </a:r>
            <a:br>
              <a:rPr lang="en-US" sz="2200"/>
            </a:br>
            <a:r>
              <a:rPr lang="en-US" sz="2200"/>
              <a:t>                   	spread - standard deviation</a:t>
            </a:r>
          </a:p>
          <a:p>
            <a:pPr lvl="2"/>
            <a:endParaRPr lang="en-US"/>
          </a:p>
          <a:p>
            <a:pPr lvl="1"/>
            <a:r>
              <a:rPr lang="en-US"/>
              <a:t>Most summary statistics can be calculated in a single pass through the data</a:t>
            </a:r>
          </a:p>
          <a:p>
            <a:pPr lvl="2">
              <a:buFont typeface="Wingdings" pitchFamily="2" charset="2"/>
              <a:buNone/>
            </a:pPr>
            <a:endParaRPr lang="en-US"/>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a:extLst>
              <a:ext uri="{FF2B5EF4-FFF2-40B4-BE49-F238E27FC236}">
                <a16:creationId xmlns:a16="http://schemas.microsoft.com/office/drawing/2014/main" id="{EEE6216C-EB2A-40B9-BBBF-31EBB7BCF5E1}"/>
              </a:ext>
            </a:extLst>
          </p:cNvPr>
          <p:cNvSpPr>
            <a:spLocks noGrp="1" noChangeArrowheads="1"/>
          </p:cNvSpPr>
          <p:nvPr>
            <p:ph type="title"/>
          </p:nvPr>
        </p:nvSpPr>
        <p:spPr/>
        <p:txBody>
          <a:bodyPr/>
          <a:lstStyle/>
          <a:p>
            <a:r>
              <a:rPr lang="en-US" altLang="en-US"/>
              <a:t>Classifying Galaxies</a:t>
            </a:r>
          </a:p>
        </p:txBody>
      </p:sp>
      <p:pic>
        <p:nvPicPr>
          <p:cNvPr id="30723" name="Picture 3" descr="early">
            <a:extLst>
              <a:ext uri="{FF2B5EF4-FFF2-40B4-BE49-F238E27FC236}">
                <a16:creationId xmlns:a16="http://schemas.microsoft.com/office/drawing/2014/main" id="{413194C2-0F34-499E-9B3F-B17C85B760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2057400"/>
            <a:ext cx="2590800" cy="2014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24" name="Picture 4" descr="intermediate">
            <a:extLst>
              <a:ext uri="{FF2B5EF4-FFF2-40B4-BE49-F238E27FC236}">
                <a16:creationId xmlns:a16="http://schemas.microsoft.com/office/drawing/2014/main" id="{78ECCB42-15DC-4A5D-9314-14430B9558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2800" y="3124200"/>
            <a:ext cx="2590800" cy="20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25" name="Picture 5" descr="late">
            <a:extLst>
              <a:ext uri="{FF2B5EF4-FFF2-40B4-BE49-F238E27FC236}">
                <a16:creationId xmlns:a16="http://schemas.microsoft.com/office/drawing/2014/main" id="{A8567D98-4BA7-47AF-8D51-093E9CCD7D1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72200" y="4098925"/>
            <a:ext cx="2643188" cy="2066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26" name="Text Box 6">
            <a:extLst>
              <a:ext uri="{FF2B5EF4-FFF2-40B4-BE49-F238E27FC236}">
                <a16:creationId xmlns:a16="http://schemas.microsoft.com/office/drawing/2014/main" id="{433232C9-B8DB-43A7-913F-C2A91185007D}"/>
              </a:ext>
            </a:extLst>
          </p:cNvPr>
          <p:cNvSpPr txBox="1">
            <a:spLocks noChangeArrowheads="1"/>
          </p:cNvSpPr>
          <p:nvPr/>
        </p:nvSpPr>
        <p:spPr bwMode="auto">
          <a:xfrm>
            <a:off x="1447800" y="1676400"/>
            <a:ext cx="7429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0"/>
              </a:spcBef>
              <a:spcAft>
                <a:spcPct val="0"/>
              </a:spcAft>
              <a:buClrTx/>
              <a:buSzTx/>
              <a:buFontTx/>
              <a:buNone/>
            </a:pPr>
            <a:r>
              <a:rPr lang="en-US" altLang="en-US" sz="1800" i="1"/>
              <a:t>Early</a:t>
            </a:r>
            <a:endParaRPr lang="en-US" altLang="en-US"/>
          </a:p>
        </p:txBody>
      </p:sp>
      <p:sp>
        <p:nvSpPr>
          <p:cNvPr id="30727" name="Text Box 7">
            <a:extLst>
              <a:ext uri="{FF2B5EF4-FFF2-40B4-BE49-F238E27FC236}">
                <a16:creationId xmlns:a16="http://schemas.microsoft.com/office/drawing/2014/main" id="{DA4D1D9D-9634-486E-849A-FB7E153D7EB9}"/>
              </a:ext>
            </a:extLst>
          </p:cNvPr>
          <p:cNvSpPr txBox="1">
            <a:spLocks noChangeArrowheads="1"/>
          </p:cNvSpPr>
          <p:nvPr/>
        </p:nvSpPr>
        <p:spPr bwMode="auto">
          <a:xfrm>
            <a:off x="3886200" y="2743200"/>
            <a:ext cx="15430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0"/>
              </a:spcBef>
              <a:spcAft>
                <a:spcPct val="0"/>
              </a:spcAft>
              <a:buClrTx/>
              <a:buSzTx/>
              <a:buFontTx/>
              <a:buNone/>
            </a:pPr>
            <a:r>
              <a:rPr lang="en-US" altLang="en-US" sz="1800" i="1"/>
              <a:t>Intermediate</a:t>
            </a:r>
            <a:endParaRPr lang="en-US" altLang="en-US" sz="2400" i="1"/>
          </a:p>
        </p:txBody>
      </p:sp>
      <p:sp>
        <p:nvSpPr>
          <p:cNvPr id="30728" name="Text Box 8">
            <a:extLst>
              <a:ext uri="{FF2B5EF4-FFF2-40B4-BE49-F238E27FC236}">
                <a16:creationId xmlns:a16="http://schemas.microsoft.com/office/drawing/2014/main" id="{7001A58D-0FC4-48DF-870D-A1FB36003D82}"/>
              </a:ext>
            </a:extLst>
          </p:cNvPr>
          <p:cNvSpPr txBox="1">
            <a:spLocks noChangeArrowheads="1"/>
          </p:cNvSpPr>
          <p:nvPr/>
        </p:nvSpPr>
        <p:spPr bwMode="auto">
          <a:xfrm>
            <a:off x="7162800" y="3733800"/>
            <a:ext cx="6540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0"/>
              </a:spcBef>
              <a:spcAft>
                <a:spcPct val="0"/>
              </a:spcAft>
              <a:buClrTx/>
              <a:buSzTx/>
              <a:buFontTx/>
              <a:buNone/>
            </a:pPr>
            <a:r>
              <a:rPr lang="en-US" altLang="en-US" sz="1800" i="1"/>
              <a:t>Late</a:t>
            </a:r>
            <a:endParaRPr lang="en-US" altLang="en-US"/>
          </a:p>
        </p:txBody>
      </p:sp>
      <p:sp>
        <p:nvSpPr>
          <p:cNvPr id="30729" name="Text Box 9">
            <a:extLst>
              <a:ext uri="{FF2B5EF4-FFF2-40B4-BE49-F238E27FC236}">
                <a16:creationId xmlns:a16="http://schemas.microsoft.com/office/drawing/2014/main" id="{30B7E856-7A29-4A20-AAD3-4B0AA36C7A32}"/>
              </a:ext>
            </a:extLst>
          </p:cNvPr>
          <p:cNvSpPr txBox="1">
            <a:spLocks noChangeArrowheads="1"/>
          </p:cNvSpPr>
          <p:nvPr/>
        </p:nvSpPr>
        <p:spPr bwMode="auto">
          <a:xfrm>
            <a:off x="381000" y="5029200"/>
            <a:ext cx="3986213" cy="1130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marL="173038" indent="-173038">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0"/>
              </a:spcBef>
              <a:spcAft>
                <a:spcPct val="0"/>
              </a:spcAft>
              <a:buClrTx/>
              <a:buSzTx/>
              <a:buFontTx/>
              <a:buNone/>
            </a:pPr>
            <a:r>
              <a:rPr lang="en-US" altLang="en-US" sz="1800">
                <a:latin typeface="Tahoma" panose="020B0604030504040204" pitchFamily="34" charset="0"/>
              </a:rPr>
              <a:t>Data Size: </a:t>
            </a:r>
          </a:p>
          <a:p>
            <a:pPr>
              <a:spcBef>
                <a:spcPct val="0"/>
              </a:spcBef>
              <a:spcAft>
                <a:spcPct val="0"/>
              </a:spcAft>
              <a:buClrTx/>
              <a:buSzTx/>
              <a:buFontTx/>
              <a:buChar char="•"/>
            </a:pPr>
            <a:r>
              <a:rPr lang="en-US" altLang="en-US" sz="1600">
                <a:latin typeface="Tahoma" panose="020B0604030504040204" pitchFamily="34" charset="0"/>
              </a:rPr>
              <a:t>72 million stars, 20 million galaxies</a:t>
            </a:r>
          </a:p>
          <a:p>
            <a:pPr>
              <a:spcBef>
                <a:spcPct val="0"/>
              </a:spcBef>
              <a:spcAft>
                <a:spcPct val="0"/>
              </a:spcAft>
              <a:buClrTx/>
              <a:buSzTx/>
              <a:buFontTx/>
              <a:buChar char="•"/>
            </a:pPr>
            <a:r>
              <a:rPr lang="en-US" altLang="en-US" sz="1600">
                <a:latin typeface="Tahoma" panose="020B0604030504040204" pitchFamily="34" charset="0"/>
              </a:rPr>
              <a:t>Object Catalog: 9 GB</a:t>
            </a:r>
          </a:p>
          <a:p>
            <a:pPr>
              <a:spcBef>
                <a:spcPct val="0"/>
              </a:spcBef>
              <a:spcAft>
                <a:spcPct val="0"/>
              </a:spcAft>
              <a:buClrTx/>
              <a:buSzTx/>
              <a:buFontTx/>
              <a:buChar char="•"/>
            </a:pPr>
            <a:r>
              <a:rPr lang="en-US" altLang="en-US" sz="1600">
                <a:latin typeface="Tahoma" panose="020B0604030504040204" pitchFamily="34" charset="0"/>
              </a:rPr>
              <a:t>Image Database: 150 GB</a:t>
            </a:r>
            <a:r>
              <a:rPr lang="en-US" altLang="en-US" sz="1800">
                <a:latin typeface="Tahoma" panose="020B0604030504040204" pitchFamily="34" charset="0"/>
              </a:rPr>
              <a:t> </a:t>
            </a:r>
            <a:endParaRPr lang="en-US" altLang="en-US" sz="2400">
              <a:latin typeface="Tahoma" panose="020B0604030504040204" pitchFamily="34" charset="0"/>
            </a:endParaRPr>
          </a:p>
        </p:txBody>
      </p:sp>
      <p:sp>
        <p:nvSpPr>
          <p:cNvPr id="30730" name="Text Box 10">
            <a:extLst>
              <a:ext uri="{FF2B5EF4-FFF2-40B4-BE49-F238E27FC236}">
                <a16:creationId xmlns:a16="http://schemas.microsoft.com/office/drawing/2014/main" id="{1B0E4D60-1406-42F5-8AFC-59FD86D97EF6}"/>
              </a:ext>
            </a:extLst>
          </p:cNvPr>
          <p:cNvSpPr txBox="1">
            <a:spLocks noChangeArrowheads="1"/>
          </p:cNvSpPr>
          <p:nvPr/>
        </p:nvSpPr>
        <p:spPr bwMode="auto">
          <a:xfrm>
            <a:off x="3581400" y="1676400"/>
            <a:ext cx="2516188" cy="611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marL="173038" indent="-173038">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0"/>
              </a:spcBef>
              <a:spcAft>
                <a:spcPct val="0"/>
              </a:spcAft>
              <a:buClrTx/>
              <a:buSzTx/>
              <a:buFontTx/>
              <a:buNone/>
            </a:pPr>
            <a:r>
              <a:rPr lang="en-US" altLang="en-US" sz="1800">
                <a:latin typeface="Tahoma" panose="020B0604030504040204" pitchFamily="34" charset="0"/>
              </a:rPr>
              <a:t>Class: </a:t>
            </a:r>
          </a:p>
          <a:p>
            <a:pPr>
              <a:spcBef>
                <a:spcPct val="0"/>
              </a:spcBef>
              <a:spcAft>
                <a:spcPct val="0"/>
              </a:spcAft>
              <a:buClrTx/>
              <a:buSzTx/>
              <a:buFontTx/>
              <a:buChar char="•"/>
            </a:pPr>
            <a:r>
              <a:rPr lang="en-US" altLang="en-US" sz="1600">
                <a:latin typeface="Tahoma" panose="020B0604030504040204" pitchFamily="34" charset="0"/>
              </a:rPr>
              <a:t>Stages of Formation</a:t>
            </a:r>
            <a:endParaRPr lang="en-US" altLang="en-US" sz="1800">
              <a:latin typeface="Tahoma" panose="020B0604030504040204" pitchFamily="34" charset="0"/>
            </a:endParaRPr>
          </a:p>
        </p:txBody>
      </p:sp>
      <p:sp>
        <p:nvSpPr>
          <p:cNvPr id="30731" name="Text Box 11">
            <a:extLst>
              <a:ext uri="{FF2B5EF4-FFF2-40B4-BE49-F238E27FC236}">
                <a16:creationId xmlns:a16="http://schemas.microsoft.com/office/drawing/2014/main" id="{DC0DF90B-6F07-403C-9EB1-C4FE848847E3}"/>
              </a:ext>
            </a:extLst>
          </p:cNvPr>
          <p:cNvSpPr txBox="1">
            <a:spLocks noChangeArrowheads="1"/>
          </p:cNvSpPr>
          <p:nvPr/>
        </p:nvSpPr>
        <p:spPr bwMode="auto">
          <a:xfrm>
            <a:off x="6253163" y="1671638"/>
            <a:ext cx="2890837" cy="1100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marL="173038" indent="-173038">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0"/>
              </a:spcBef>
              <a:spcAft>
                <a:spcPct val="0"/>
              </a:spcAft>
              <a:buClrTx/>
              <a:buSzTx/>
              <a:buFontTx/>
              <a:buNone/>
            </a:pPr>
            <a:r>
              <a:rPr lang="en-US" altLang="en-US" sz="1800">
                <a:latin typeface="Tahoma" panose="020B0604030504040204" pitchFamily="34" charset="0"/>
              </a:rPr>
              <a:t>Attributes:</a:t>
            </a:r>
          </a:p>
          <a:p>
            <a:pPr>
              <a:spcBef>
                <a:spcPct val="0"/>
              </a:spcBef>
              <a:spcAft>
                <a:spcPct val="0"/>
              </a:spcAft>
              <a:buClrTx/>
              <a:buSzTx/>
              <a:buFontTx/>
              <a:buChar char="•"/>
            </a:pPr>
            <a:r>
              <a:rPr lang="en-US" altLang="en-US" sz="1600">
                <a:latin typeface="Tahoma" panose="020B0604030504040204" pitchFamily="34" charset="0"/>
              </a:rPr>
              <a:t>Image features, </a:t>
            </a:r>
          </a:p>
          <a:p>
            <a:pPr>
              <a:spcBef>
                <a:spcPct val="0"/>
              </a:spcBef>
              <a:spcAft>
                <a:spcPct val="0"/>
              </a:spcAft>
              <a:buClrTx/>
              <a:buSzTx/>
              <a:buFontTx/>
              <a:buChar char="•"/>
            </a:pPr>
            <a:r>
              <a:rPr lang="en-US" altLang="en-US" sz="1600">
                <a:latin typeface="Tahoma" panose="020B0604030504040204" pitchFamily="34" charset="0"/>
              </a:rPr>
              <a:t>Characteristics of light waves received, etc.</a:t>
            </a:r>
          </a:p>
        </p:txBody>
      </p:sp>
      <p:sp>
        <p:nvSpPr>
          <p:cNvPr id="30732" name="Text Box 12">
            <a:extLst>
              <a:ext uri="{FF2B5EF4-FFF2-40B4-BE49-F238E27FC236}">
                <a16:creationId xmlns:a16="http://schemas.microsoft.com/office/drawing/2014/main" id="{81112340-EEE2-4BC5-8D49-CE8542D46D6F}"/>
              </a:ext>
            </a:extLst>
          </p:cNvPr>
          <p:cNvSpPr txBox="1">
            <a:spLocks noChangeArrowheads="1"/>
          </p:cNvSpPr>
          <p:nvPr/>
        </p:nvSpPr>
        <p:spPr bwMode="auto">
          <a:xfrm>
            <a:off x="6248400" y="914400"/>
            <a:ext cx="274478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0"/>
              </a:spcBef>
              <a:spcAft>
                <a:spcPct val="0"/>
              </a:spcAft>
              <a:buClrTx/>
              <a:buSzTx/>
              <a:buFontTx/>
              <a:buNone/>
            </a:pPr>
            <a:r>
              <a:rPr lang="en-US" altLang="en-US" sz="1600">
                <a:latin typeface="Times New Roman" panose="02020603050405020304" pitchFamily="18" charset="0"/>
              </a:rPr>
              <a:t>Courtesy: http://aps.umn.edu</a:t>
            </a:r>
          </a:p>
        </p:txBody>
      </p:sp>
      <p:sp>
        <p:nvSpPr>
          <p:cNvPr id="30733" name="Slide Number Placeholder 15">
            <a:extLst>
              <a:ext uri="{FF2B5EF4-FFF2-40B4-BE49-F238E27FC236}">
                <a16:creationId xmlns:a16="http://schemas.microsoft.com/office/drawing/2014/main" id="{2F1F3861-B258-4517-814D-8AF26538EC26}"/>
              </a:ext>
            </a:extLst>
          </p:cNvPr>
          <p:cNvSpPr>
            <a:spLocks noGrp="1"/>
          </p:cNvSpPr>
          <p:nvPr>
            <p:ph type="sldNum" sz="quarter" idx="12"/>
          </p:nvPr>
        </p:nvSpPr>
        <p:spPr bwMode="auto">
          <a:xfrm>
            <a:off x="6553200" y="6356350"/>
            <a:ext cx="21336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defPPr>
              <a:defRPr lang="en-US"/>
            </a:defPPr>
            <a:lvl1pPr algn="r" rtl="0" eaLnBrk="0" fontAlgn="base" hangingPunct="0">
              <a:spcBef>
                <a:spcPct val="0"/>
              </a:spcBef>
              <a:spcAft>
                <a:spcPct val="0"/>
              </a:spcAft>
              <a:defRPr sz="1200" b="1" kern="1200">
                <a:solidFill>
                  <a:srgbClr val="898989"/>
                </a:solidFill>
                <a:latin typeface="Arial" panose="020B0604020202020204" pitchFamily="34" charset="0"/>
                <a:ea typeface="+mn-ea"/>
                <a:cs typeface="+mn-cs"/>
              </a:defRPr>
            </a:lvl1pPr>
            <a:lvl2pPr marL="457200" algn="l" rtl="0" eaLnBrk="0" fontAlgn="base" hangingPunct="0">
              <a:spcBef>
                <a:spcPct val="0"/>
              </a:spcBef>
              <a:spcAft>
                <a:spcPct val="0"/>
              </a:spcAft>
              <a:defRPr sz="1400" b="1"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1400" b="1"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1400" b="1"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1400" b="1" kern="1200">
                <a:solidFill>
                  <a:schemeClr val="tx1"/>
                </a:solidFill>
                <a:latin typeface="Arial" panose="020B0604020202020204" pitchFamily="34" charset="0"/>
                <a:ea typeface="+mn-ea"/>
                <a:cs typeface="+mn-cs"/>
              </a:defRPr>
            </a:lvl5pPr>
            <a:lvl6pPr marL="2286000" algn="l" defTabSz="914400" rtl="0" eaLnBrk="1" latinLnBrk="0" hangingPunct="1">
              <a:defRPr sz="1400" b="1" kern="1200">
                <a:solidFill>
                  <a:schemeClr val="tx1"/>
                </a:solidFill>
                <a:latin typeface="Arial" panose="020B0604020202020204" pitchFamily="34" charset="0"/>
                <a:ea typeface="+mn-ea"/>
                <a:cs typeface="+mn-cs"/>
              </a:defRPr>
            </a:lvl6pPr>
            <a:lvl7pPr marL="2743200" algn="l" defTabSz="914400" rtl="0" eaLnBrk="1" latinLnBrk="0" hangingPunct="1">
              <a:defRPr sz="1400" b="1" kern="1200">
                <a:solidFill>
                  <a:schemeClr val="tx1"/>
                </a:solidFill>
                <a:latin typeface="Arial" panose="020B0604020202020204" pitchFamily="34" charset="0"/>
                <a:ea typeface="+mn-ea"/>
                <a:cs typeface="+mn-cs"/>
              </a:defRPr>
            </a:lvl7pPr>
            <a:lvl8pPr marL="3200400" algn="l" defTabSz="914400" rtl="0" eaLnBrk="1" latinLnBrk="0" hangingPunct="1">
              <a:defRPr sz="1400" b="1" kern="1200">
                <a:solidFill>
                  <a:schemeClr val="tx1"/>
                </a:solidFill>
                <a:latin typeface="Arial" panose="020B0604020202020204" pitchFamily="34" charset="0"/>
                <a:ea typeface="+mn-ea"/>
                <a:cs typeface="+mn-cs"/>
              </a:defRPr>
            </a:lvl8pPr>
            <a:lvl9pPr marL="3657600" algn="l" defTabSz="914400" rtl="0" eaLnBrk="1" latinLnBrk="0" hangingPunct="1">
              <a:defRPr sz="1400" b="1" kern="1200">
                <a:solidFill>
                  <a:schemeClr val="tx1"/>
                </a:solidFill>
                <a:latin typeface="Arial" panose="020B0604020202020204" pitchFamily="34" charset="0"/>
                <a:ea typeface="+mn-ea"/>
                <a:cs typeface="+mn-cs"/>
              </a:defRPr>
            </a:lvl9pPr>
          </a:lstStyle>
          <a:p>
            <a:pPr>
              <a:spcBef>
                <a:spcPct val="0"/>
              </a:spcBef>
              <a:spcAft>
                <a:spcPct val="0"/>
              </a:spcAft>
              <a:buClrTx/>
              <a:buSzTx/>
              <a:buFontTx/>
              <a:buNone/>
            </a:pPr>
            <a:fld id="{B3762368-7041-4862-85B1-46B2CE22961F}" type="slidenum">
              <a:rPr lang="en-US" altLang="en-US" smtClean="0"/>
              <a:pPr>
                <a:spcBef>
                  <a:spcPct val="0"/>
                </a:spcBef>
                <a:spcAft>
                  <a:spcPct val="0"/>
                </a:spcAft>
                <a:buClrTx/>
                <a:buSzTx/>
                <a:buFontTx/>
                <a:buNone/>
              </a:pPr>
              <a:t>60</a:t>
            </a:fld>
            <a:endParaRPr lang="en-US" altLang="en-US" sz="1200">
              <a:solidFill>
                <a:srgbClr val="898989"/>
              </a:solidFill>
            </a:endParaRPr>
          </a:p>
        </p:txBody>
      </p:sp>
      <p:sp>
        <p:nvSpPr>
          <p:cNvPr id="17" name="Footer Placeholder 16">
            <a:extLst>
              <a:ext uri="{FF2B5EF4-FFF2-40B4-BE49-F238E27FC236}">
                <a16:creationId xmlns:a16="http://schemas.microsoft.com/office/drawing/2014/main" id="{3A429989-6AF5-45FA-89D4-FE0206BF9029}"/>
              </a:ext>
            </a:extLst>
          </p:cNvPr>
          <p:cNvSpPr>
            <a:spLocks noGrp="1"/>
          </p:cNvSpPr>
          <p:nvPr>
            <p:ph type="ftr" sz="quarter" idx="11"/>
          </p:nvPr>
        </p:nvSpPr>
        <p:spPr>
          <a:xfrm>
            <a:off x="3048000" y="6356350"/>
            <a:ext cx="3124200" cy="365125"/>
          </a:xfrm>
          <a:prstGeom prst="rect">
            <a:avLst/>
          </a:prstGeom>
        </p:spPr>
        <p:txBody>
          <a:bodyPr vert="horz" lIns="91440" tIns="45720" rIns="91440" bIns="45720" rtlCol="0" anchor="ctr"/>
          <a:lstStyle>
            <a:defPPr>
              <a:defRPr lang="en-US"/>
            </a:defPPr>
            <a:lvl1pPr algn="ctr" rtl="0" eaLnBrk="0" fontAlgn="base" hangingPunct="0">
              <a:spcBef>
                <a:spcPct val="0"/>
              </a:spcBef>
              <a:spcAft>
                <a:spcPct val="0"/>
              </a:spcAft>
              <a:defRPr sz="1200" b="1" kern="1200">
                <a:solidFill>
                  <a:schemeClr val="tx1">
                    <a:tint val="75000"/>
                  </a:schemeClr>
                </a:solidFill>
                <a:latin typeface="Arial" charset="0"/>
                <a:ea typeface="+mn-ea"/>
                <a:cs typeface="+mn-cs"/>
              </a:defRPr>
            </a:lvl1pPr>
            <a:lvl2pPr marL="457200" algn="l" rtl="0" eaLnBrk="0" fontAlgn="base" hangingPunct="0">
              <a:spcBef>
                <a:spcPct val="0"/>
              </a:spcBef>
              <a:spcAft>
                <a:spcPct val="0"/>
              </a:spcAft>
              <a:defRPr sz="1400" b="1"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1400" b="1"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1400" b="1"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1400" b="1" kern="1200">
                <a:solidFill>
                  <a:schemeClr val="tx1"/>
                </a:solidFill>
                <a:latin typeface="Arial" panose="020B0604020202020204" pitchFamily="34" charset="0"/>
                <a:ea typeface="+mn-ea"/>
                <a:cs typeface="+mn-cs"/>
              </a:defRPr>
            </a:lvl5pPr>
            <a:lvl6pPr marL="2286000" algn="l" defTabSz="914400" rtl="0" eaLnBrk="1" latinLnBrk="0" hangingPunct="1">
              <a:defRPr sz="1400" b="1" kern="1200">
                <a:solidFill>
                  <a:schemeClr val="tx1"/>
                </a:solidFill>
                <a:latin typeface="Arial" panose="020B0604020202020204" pitchFamily="34" charset="0"/>
                <a:ea typeface="+mn-ea"/>
                <a:cs typeface="+mn-cs"/>
              </a:defRPr>
            </a:lvl6pPr>
            <a:lvl7pPr marL="2743200" algn="l" defTabSz="914400" rtl="0" eaLnBrk="1" latinLnBrk="0" hangingPunct="1">
              <a:defRPr sz="1400" b="1" kern="1200">
                <a:solidFill>
                  <a:schemeClr val="tx1"/>
                </a:solidFill>
                <a:latin typeface="Arial" panose="020B0604020202020204" pitchFamily="34" charset="0"/>
                <a:ea typeface="+mn-ea"/>
                <a:cs typeface="+mn-cs"/>
              </a:defRPr>
            </a:lvl7pPr>
            <a:lvl8pPr marL="3200400" algn="l" defTabSz="914400" rtl="0" eaLnBrk="1" latinLnBrk="0" hangingPunct="1">
              <a:defRPr sz="1400" b="1" kern="1200">
                <a:solidFill>
                  <a:schemeClr val="tx1"/>
                </a:solidFill>
                <a:latin typeface="Arial" panose="020B0604020202020204" pitchFamily="34" charset="0"/>
                <a:ea typeface="+mn-ea"/>
                <a:cs typeface="+mn-cs"/>
              </a:defRPr>
            </a:lvl8pPr>
            <a:lvl9pPr marL="3657600" algn="l" defTabSz="914400" rtl="0" eaLnBrk="1" latinLnBrk="0" hangingPunct="1">
              <a:defRPr sz="1400" b="1" kern="1200">
                <a:solidFill>
                  <a:schemeClr val="tx1"/>
                </a:solidFill>
                <a:latin typeface="Arial" panose="020B0604020202020204" pitchFamily="34" charset="0"/>
                <a:ea typeface="+mn-ea"/>
                <a:cs typeface="+mn-cs"/>
              </a:defRPr>
            </a:lvl9pPr>
          </a:lstStyle>
          <a:p>
            <a:pPr>
              <a:defRPr/>
            </a:pPr>
            <a:r>
              <a:rPr lang="en-US"/>
              <a:t>Introduction to Data Mining, 2nd Edition   Tan, Steinbach, Karpatne, Kumar</a:t>
            </a:r>
          </a:p>
        </p:txBody>
      </p:sp>
      <p:sp>
        <p:nvSpPr>
          <p:cNvPr id="16" name="Date Placeholder 5">
            <a:extLst>
              <a:ext uri="{FF2B5EF4-FFF2-40B4-BE49-F238E27FC236}">
                <a16:creationId xmlns:a16="http://schemas.microsoft.com/office/drawing/2014/main" id="{7D6F5E7F-EC3B-4633-AE62-E1335B06B2F4}"/>
              </a:ext>
            </a:extLst>
          </p:cNvPr>
          <p:cNvSpPr>
            <a:spLocks noGrp="1"/>
          </p:cNvSpPr>
          <p:nvPr>
            <p:ph type="dt" sz="quarter" idx="10"/>
          </p:nvPr>
        </p:nvSpPr>
        <p:spPr>
          <a:xfrm>
            <a:off x="457200" y="6356350"/>
            <a:ext cx="2133600" cy="365125"/>
          </a:xfrm>
          <a:prstGeom prst="rect">
            <a:avLst/>
          </a:prstGeom>
        </p:spPr>
        <p:txBody>
          <a:bodyPr vert="horz" lIns="91440" tIns="45720" rIns="91440" bIns="45720" rtlCol="0" anchor="ctr"/>
          <a:lstStyle>
            <a:defPPr>
              <a:defRPr lang="en-US"/>
            </a:defPPr>
            <a:lvl1pPr algn="l" rtl="0" eaLnBrk="0" fontAlgn="base" hangingPunct="0">
              <a:spcBef>
                <a:spcPct val="0"/>
              </a:spcBef>
              <a:spcAft>
                <a:spcPct val="0"/>
              </a:spcAft>
              <a:defRPr sz="1200" b="1" kern="1200">
                <a:solidFill>
                  <a:schemeClr val="tx1">
                    <a:tint val="75000"/>
                  </a:schemeClr>
                </a:solidFill>
                <a:latin typeface="Arial" charset="0"/>
                <a:ea typeface="+mn-ea"/>
                <a:cs typeface="+mn-cs"/>
              </a:defRPr>
            </a:lvl1pPr>
            <a:lvl2pPr marL="457200" algn="l" rtl="0" eaLnBrk="0" fontAlgn="base" hangingPunct="0">
              <a:spcBef>
                <a:spcPct val="0"/>
              </a:spcBef>
              <a:spcAft>
                <a:spcPct val="0"/>
              </a:spcAft>
              <a:defRPr sz="1400" b="1"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1400" b="1"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1400" b="1"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1400" b="1" kern="1200">
                <a:solidFill>
                  <a:schemeClr val="tx1"/>
                </a:solidFill>
                <a:latin typeface="Arial" panose="020B0604020202020204" pitchFamily="34" charset="0"/>
                <a:ea typeface="+mn-ea"/>
                <a:cs typeface="+mn-cs"/>
              </a:defRPr>
            </a:lvl5pPr>
            <a:lvl6pPr marL="2286000" algn="l" defTabSz="914400" rtl="0" eaLnBrk="1" latinLnBrk="0" hangingPunct="1">
              <a:defRPr sz="1400" b="1" kern="1200">
                <a:solidFill>
                  <a:schemeClr val="tx1"/>
                </a:solidFill>
                <a:latin typeface="Arial" panose="020B0604020202020204" pitchFamily="34" charset="0"/>
                <a:ea typeface="+mn-ea"/>
                <a:cs typeface="+mn-cs"/>
              </a:defRPr>
            </a:lvl6pPr>
            <a:lvl7pPr marL="2743200" algn="l" defTabSz="914400" rtl="0" eaLnBrk="1" latinLnBrk="0" hangingPunct="1">
              <a:defRPr sz="1400" b="1" kern="1200">
                <a:solidFill>
                  <a:schemeClr val="tx1"/>
                </a:solidFill>
                <a:latin typeface="Arial" panose="020B0604020202020204" pitchFamily="34" charset="0"/>
                <a:ea typeface="+mn-ea"/>
                <a:cs typeface="+mn-cs"/>
              </a:defRPr>
            </a:lvl7pPr>
            <a:lvl8pPr marL="3200400" algn="l" defTabSz="914400" rtl="0" eaLnBrk="1" latinLnBrk="0" hangingPunct="1">
              <a:defRPr sz="1400" b="1" kern="1200">
                <a:solidFill>
                  <a:schemeClr val="tx1"/>
                </a:solidFill>
                <a:latin typeface="Arial" panose="020B0604020202020204" pitchFamily="34" charset="0"/>
                <a:ea typeface="+mn-ea"/>
                <a:cs typeface="+mn-cs"/>
              </a:defRPr>
            </a:lvl8pPr>
            <a:lvl9pPr marL="3657600" algn="l" defTabSz="914400" rtl="0" eaLnBrk="1" latinLnBrk="0" hangingPunct="1">
              <a:defRPr sz="1400" b="1" kern="1200">
                <a:solidFill>
                  <a:schemeClr val="tx1"/>
                </a:solidFill>
                <a:latin typeface="Arial" panose="020B0604020202020204" pitchFamily="34" charset="0"/>
                <a:ea typeface="+mn-ea"/>
                <a:cs typeface="+mn-cs"/>
              </a:defRPr>
            </a:lvl9pPr>
          </a:lstStyle>
          <a:p>
            <a:pPr>
              <a:defRPr/>
            </a:pPr>
            <a:r>
              <a:rPr lang="en-US"/>
              <a:t>09/09/2020</a:t>
            </a:r>
            <a:endParaRPr lang="en-US" dirty="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a:extLst>
              <a:ext uri="{FF2B5EF4-FFF2-40B4-BE49-F238E27FC236}">
                <a16:creationId xmlns:a16="http://schemas.microsoft.com/office/drawing/2014/main" id="{87B1F235-9A10-46AD-88A5-AABDE8662956}"/>
              </a:ext>
            </a:extLst>
          </p:cNvPr>
          <p:cNvSpPr>
            <a:spLocks noGrp="1" noChangeArrowheads="1"/>
          </p:cNvSpPr>
          <p:nvPr>
            <p:ph type="title"/>
          </p:nvPr>
        </p:nvSpPr>
        <p:spPr/>
        <p:txBody>
          <a:bodyPr/>
          <a:lstStyle/>
          <a:p>
            <a:r>
              <a:rPr lang="en-US" altLang="en-US"/>
              <a:t>Regression</a:t>
            </a:r>
          </a:p>
        </p:txBody>
      </p:sp>
      <p:sp>
        <p:nvSpPr>
          <p:cNvPr id="31747" name="Rectangle 3">
            <a:extLst>
              <a:ext uri="{FF2B5EF4-FFF2-40B4-BE49-F238E27FC236}">
                <a16:creationId xmlns:a16="http://schemas.microsoft.com/office/drawing/2014/main" id="{61563646-BAC5-4AD9-9A51-41DEA1EE2478}"/>
              </a:ext>
            </a:extLst>
          </p:cNvPr>
          <p:cNvSpPr>
            <a:spLocks noGrp="1" noChangeArrowheads="1"/>
          </p:cNvSpPr>
          <p:nvPr>
            <p:ph type="body" idx="1"/>
          </p:nvPr>
        </p:nvSpPr>
        <p:spPr>
          <a:xfrm>
            <a:off x="381000" y="1219200"/>
            <a:ext cx="8229600" cy="4286250"/>
          </a:xfrm>
        </p:spPr>
        <p:txBody>
          <a:bodyPr/>
          <a:lstStyle/>
          <a:p>
            <a:pPr marL="342900" indent="-342900"/>
            <a:r>
              <a:rPr lang="en-US" altLang="en-US" sz="2400"/>
              <a:t>Predict a value of a given continuous valued variable based on the values of other variables, assuming a linear or nonlinear model of dependency.</a:t>
            </a:r>
          </a:p>
          <a:p>
            <a:pPr marL="342900" indent="-342900"/>
            <a:r>
              <a:rPr lang="en-US" altLang="en-US" sz="2400"/>
              <a:t>Extensively studied in statistics, neural network fields.</a:t>
            </a:r>
          </a:p>
          <a:p>
            <a:pPr marL="342900" indent="-342900"/>
            <a:r>
              <a:rPr lang="en-US" altLang="en-US" sz="2400"/>
              <a:t>Examples:</a:t>
            </a:r>
          </a:p>
          <a:p>
            <a:pPr marL="742950" lvl="1" indent="-285750"/>
            <a:r>
              <a:rPr lang="en-US" altLang="en-US" sz="2400"/>
              <a:t>Predicting sales amounts of new product based on advetising expenditure.</a:t>
            </a:r>
          </a:p>
          <a:p>
            <a:pPr marL="742950" lvl="1" indent="-285750"/>
            <a:r>
              <a:rPr lang="en-US" altLang="en-US" sz="2400"/>
              <a:t>Predicting wind velocities as a function of temperature, humidity, air pressure, etc.</a:t>
            </a:r>
          </a:p>
          <a:p>
            <a:pPr marL="742950" lvl="1" indent="-285750"/>
            <a:r>
              <a:rPr lang="en-US" altLang="en-US" sz="2400"/>
              <a:t>Time series prediction of stock market indices.</a:t>
            </a:r>
            <a:endParaRPr lang="en-US" altLang="en-US" sz="3200"/>
          </a:p>
        </p:txBody>
      </p:sp>
      <p:sp>
        <p:nvSpPr>
          <p:cNvPr id="31748" name="Slide Number Placeholder 6">
            <a:extLst>
              <a:ext uri="{FF2B5EF4-FFF2-40B4-BE49-F238E27FC236}">
                <a16:creationId xmlns:a16="http://schemas.microsoft.com/office/drawing/2014/main" id="{7BFBA043-6FB8-4C20-B89B-BF6067CB2E00}"/>
              </a:ext>
            </a:extLst>
          </p:cNvPr>
          <p:cNvSpPr>
            <a:spLocks noGrp="1"/>
          </p:cNvSpPr>
          <p:nvPr>
            <p:ph type="sldNum" sz="quarter" idx="12"/>
          </p:nvPr>
        </p:nvSpPr>
        <p:spPr bwMode="auto">
          <a:xfrm>
            <a:off x="6553200" y="6356350"/>
            <a:ext cx="21336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defPPr>
              <a:defRPr lang="en-US"/>
            </a:defPPr>
            <a:lvl1pPr algn="r" rtl="0" eaLnBrk="0" fontAlgn="base" hangingPunct="0">
              <a:spcBef>
                <a:spcPct val="0"/>
              </a:spcBef>
              <a:spcAft>
                <a:spcPct val="0"/>
              </a:spcAft>
              <a:defRPr sz="1200" b="1" kern="1200">
                <a:solidFill>
                  <a:srgbClr val="898989"/>
                </a:solidFill>
                <a:latin typeface="Arial" panose="020B0604020202020204" pitchFamily="34" charset="0"/>
                <a:ea typeface="+mn-ea"/>
                <a:cs typeface="+mn-cs"/>
              </a:defRPr>
            </a:lvl1pPr>
            <a:lvl2pPr marL="457200" algn="l" rtl="0" eaLnBrk="0" fontAlgn="base" hangingPunct="0">
              <a:spcBef>
                <a:spcPct val="0"/>
              </a:spcBef>
              <a:spcAft>
                <a:spcPct val="0"/>
              </a:spcAft>
              <a:defRPr sz="1400" b="1"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1400" b="1"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1400" b="1"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1400" b="1" kern="1200">
                <a:solidFill>
                  <a:schemeClr val="tx1"/>
                </a:solidFill>
                <a:latin typeface="Arial" panose="020B0604020202020204" pitchFamily="34" charset="0"/>
                <a:ea typeface="+mn-ea"/>
                <a:cs typeface="+mn-cs"/>
              </a:defRPr>
            </a:lvl5pPr>
            <a:lvl6pPr marL="2286000" algn="l" defTabSz="914400" rtl="0" eaLnBrk="1" latinLnBrk="0" hangingPunct="1">
              <a:defRPr sz="1400" b="1" kern="1200">
                <a:solidFill>
                  <a:schemeClr val="tx1"/>
                </a:solidFill>
                <a:latin typeface="Arial" panose="020B0604020202020204" pitchFamily="34" charset="0"/>
                <a:ea typeface="+mn-ea"/>
                <a:cs typeface="+mn-cs"/>
              </a:defRPr>
            </a:lvl6pPr>
            <a:lvl7pPr marL="2743200" algn="l" defTabSz="914400" rtl="0" eaLnBrk="1" latinLnBrk="0" hangingPunct="1">
              <a:defRPr sz="1400" b="1" kern="1200">
                <a:solidFill>
                  <a:schemeClr val="tx1"/>
                </a:solidFill>
                <a:latin typeface="Arial" panose="020B0604020202020204" pitchFamily="34" charset="0"/>
                <a:ea typeface="+mn-ea"/>
                <a:cs typeface="+mn-cs"/>
              </a:defRPr>
            </a:lvl7pPr>
            <a:lvl8pPr marL="3200400" algn="l" defTabSz="914400" rtl="0" eaLnBrk="1" latinLnBrk="0" hangingPunct="1">
              <a:defRPr sz="1400" b="1" kern="1200">
                <a:solidFill>
                  <a:schemeClr val="tx1"/>
                </a:solidFill>
                <a:latin typeface="Arial" panose="020B0604020202020204" pitchFamily="34" charset="0"/>
                <a:ea typeface="+mn-ea"/>
                <a:cs typeface="+mn-cs"/>
              </a:defRPr>
            </a:lvl8pPr>
            <a:lvl9pPr marL="3657600" algn="l" defTabSz="914400" rtl="0" eaLnBrk="1" latinLnBrk="0" hangingPunct="1">
              <a:defRPr sz="1400" b="1" kern="1200">
                <a:solidFill>
                  <a:schemeClr val="tx1"/>
                </a:solidFill>
                <a:latin typeface="Arial" panose="020B0604020202020204" pitchFamily="34" charset="0"/>
                <a:ea typeface="+mn-ea"/>
                <a:cs typeface="+mn-cs"/>
              </a:defRPr>
            </a:lvl9pPr>
          </a:lstStyle>
          <a:p>
            <a:pPr>
              <a:spcBef>
                <a:spcPct val="0"/>
              </a:spcBef>
              <a:spcAft>
                <a:spcPct val="0"/>
              </a:spcAft>
              <a:buClrTx/>
              <a:buSzTx/>
              <a:buFontTx/>
              <a:buNone/>
            </a:pPr>
            <a:fld id="{68664E48-8EBF-45D4-86A6-5BE608535861}" type="slidenum">
              <a:rPr lang="en-US" altLang="en-US" smtClean="0"/>
              <a:pPr>
                <a:spcBef>
                  <a:spcPct val="0"/>
                </a:spcBef>
                <a:spcAft>
                  <a:spcPct val="0"/>
                </a:spcAft>
                <a:buClrTx/>
                <a:buSzTx/>
                <a:buFontTx/>
                <a:buNone/>
              </a:pPr>
              <a:t>61</a:t>
            </a:fld>
            <a:endParaRPr lang="en-US" altLang="en-US" sz="1200">
              <a:solidFill>
                <a:srgbClr val="898989"/>
              </a:solidFill>
            </a:endParaRPr>
          </a:p>
        </p:txBody>
      </p:sp>
      <p:sp>
        <p:nvSpPr>
          <p:cNvPr id="8" name="Footer Placeholder 7">
            <a:extLst>
              <a:ext uri="{FF2B5EF4-FFF2-40B4-BE49-F238E27FC236}">
                <a16:creationId xmlns:a16="http://schemas.microsoft.com/office/drawing/2014/main" id="{B771F63A-8650-4444-ACA9-74AF0C8D9B5B}"/>
              </a:ext>
            </a:extLst>
          </p:cNvPr>
          <p:cNvSpPr>
            <a:spLocks noGrp="1"/>
          </p:cNvSpPr>
          <p:nvPr>
            <p:ph type="ftr" sz="quarter" idx="11"/>
          </p:nvPr>
        </p:nvSpPr>
        <p:spPr>
          <a:xfrm>
            <a:off x="3048000" y="6356350"/>
            <a:ext cx="3124200" cy="365125"/>
          </a:xfrm>
          <a:prstGeom prst="rect">
            <a:avLst/>
          </a:prstGeom>
        </p:spPr>
        <p:txBody>
          <a:bodyPr vert="horz" lIns="91440" tIns="45720" rIns="91440" bIns="45720" rtlCol="0" anchor="ctr"/>
          <a:lstStyle>
            <a:defPPr>
              <a:defRPr lang="en-US"/>
            </a:defPPr>
            <a:lvl1pPr algn="ctr" rtl="0" eaLnBrk="0" fontAlgn="base" hangingPunct="0">
              <a:spcBef>
                <a:spcPct val="0"/>
              </a:spcBef>
              <a:spcAft>
                <a:spcPct val="0"/>
              </a:spcAft>
              <a:defRPr sz="1200" b="1" kern="1200">
                <a:solidFill>
                  <a:schemeClr val="tx1">
                    <a:tint val="75000"/>
                  </a:schemeClr>
                </a:solidFill>
                <a:latin typeface="Arial" charset="0"/>
                <a:ea typeface="+mn-ea"/>
                <a:cs typeface="+mn-cs"/>
              </a:defRPr>
            </a:lvl1pPr>
            <a:lvl2pPr marL="457200" algn="l" rtl="0" eaLnBrk="0" fontAlgn="base" hangingPunct="0">
              <a:spcBef>
                <a:spcPct val="0"/>
              </a:spcBef>
              <a:spcAft>
                <a:spcPct val="0"/>
              </a:spcAft>
              <a:defRPr sz="1400" b="1"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1400" b="1"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1400" b="1"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1400" b="1" kern="1200">
                <a:solidFill>
                  <a:schemeClr val="tx1"/>
                </a:solidFill>
                <a:latin typeface="Arial" panose="020B0604020202020204" pitchFamily="34" charset="0"/>
                <a:ea typeface="+mn-ea"/>
                <a:cs typeface="+mn-cs"/>
              </a:defRPr>
            </a:lvl5pPr>
            <a:lvl6pPr marL="2286000" algn="l" defTabSz="914400" rtl="0" eaLnBrk="1" latinLnBrk="0" hangingPunct="1">
              <a:defRPr sz="1400" b="1" kern="1200">
                <a:solidFill>
                  <a:schemeClr val="tx1"/>
                </a:solidFill>
                <a:latin typeface="Arial" panose="020B0604020202020204" pitchFamily="34" charset="0"/>
                <a:ea typeface="+mn-ea"/>
                <a:cs typeface="+mn-cs"/>
              </a:defRPr>
            </a:lvl6pPr>
            <a:lvl7pPr marL="2743200" algn="l" defTabSz="914400" rtl="0" eaLnBrk="1" latinLnBrk="0" hangingPunct="1">
              <a:defRPr sz="1400" b="1" kern="1200">
                <a:solidFill>
                  <a:schemeClr val="tx1"/>
                </a:solidFill>
                <a:latin typeface="Arial" panose="020B0604020202020204" pitchFamily="34" charset="0"/>
                <a:ea typeface="+mn-ea"/>
                <a:cs typeface="+mn-cs"/>
              </a:defRPr>
            </a:lvl7pPr>
            <a:lvl8pPr marL="3200400" algn="l" defTabSz="914400" rtl="0" eaLnBrk="1" latinLnBrk="0" hangingPunct="1">
              <a:defRPr sz="1400" b="1" kern="1200">
                <a:solidFill>
                  <a:schemeClr val="tx1"/>
                </a:solidFill>
                <a:latin typeface="Arial" panose="020B0604020202020204" pitchFamily="34" charset="0"/>
                <a:ea typeface="+mn-ea"/>
                <a:cs typeface="+mn-cs"/>
              </a:defRPr>
            </a:lvl8pPr>
            <a:lvl9pPr marL="3657600" algn="l" defTabSz="914400" rtl="0" eaLnBrk="1" latinLnBrk="0" hangingPunct="1">
              <a:defRPr sz="1400" b="1" kern="1200">
                <a:solidFill>
                  <a:schemeClr val="tx1"/>
                </a:solidFill>
                <a:latin typeface="Arial" panose="020B0604020202020204" pitchFamily="34" charset="0"/>
                <a:ea typeface="+mn-ea"/>
                <a:cs typeface="+mn-cs"/>
              </a:defRPr>
            </a:lvl9pPr>
          </a:lstStyle>
          <a:p>
            <a:pPr>
              <a:defRPr/>
            </a:pPr>
            <a:r>
              <a:rPr lang="en-US"/>
              <a:t>Introduction to Data Mining, 2nd Edition   Tan, Steinbach, Karpatne, Kumar</a:t>
            </a:r>
          </a:p>
        </p:txBody>
      </p:sp>
      <p:sp>
        <p:nvSpPr>
          <p:cNvPr id="7" name="Date Placeholder 5">
            <a:extLst>
              <a:ext uri="{FF2B5EF4-FFF2-40B4-BE49-F238E27FC236}">
                <a16:creationId xmlns:a16="http://schemas.microsoft.com/office/drawing/2014/main" id="{7CDA028E-6BDF-41E5-9247-D4DA4E9A77C1}"/>
              </a:ext>
            </a:extLst>
          </p:cNvPr>
          <p:cNvSpPr>
            <a:spLocks noGrp="1"/>
          </p:cNvSpPr>
          <p:nvPr>
            <p:ph type="dt" sz="quarter" idx="10"/>
          </p:nvPr>
        </p:nvSpPr>
        <p:spPr>
          <a:xfrm>
            <a:off x="457200" y="6356350"/>
            <a:ext cx="2133600" cy="365125"/>
          </a:xfrm>
          <a:prstGeom prst="rect">
            <a:avLst/>
          </a:prstGeom>
        </p:spPr>
        <p:txBody>
          <a:bodyPr vert="horz" lIns="91440" tIns="45720" rIns="91440" bIns="45720" rtlCol="0" anchor="ctr"/>
          <a:lstStyle>
            <a:defPPr>
              <a:defRPr lang="en-US"/>
            </a:defPPr>
            <a:lvl1pPr algn="l" rtl="0" eaLnBrk="0" fontAlgn="base" hangingPunct="0">
              <a:spcBef>
                <a:spcPct val="0"/>
              </a:spcBef>
              <a:spcAft>
                <a:spcPct val="0"/>
              </a:spcAft>
              <a:defRPr sz="1200" b="1" kern="1200">
                <a:solidFill>
                  <a:schemeClr val="tx1">
                    <a:tint val="75000"/>
                  </a:schemeClr>
                </a:solidFill>
                <a:latin typeface="Arial" charset="0"/>
                <a:ea typeface="+mn-ea"/>
                <a:cs typeface="+mn-cs"/>
              </a:defRPr>
            </a:lvl1pPr>
            <a:lvl2pPr marL="457200" algn="l" rtl="0" eaLnBrk="0" fontAlgn="base" hangingPunct="0">
              <a:spcBef>
                <a:spcPct val="0"/>
              </a:spcBef>
              <a:spcAft>
                <a:spcPct val="0"/>
              </a:spcAft>
              <a:defRPr sz="1400" b="1"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1400" b="1"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1400" b="1"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1400" b="1" kern="1200">
                <a:solidFill>
                  <a:schemeClr val="tx1"/>
                </a:solidFill>
                <a:latin typeface="Arial" panose="020B0604020202020204" pitchFamily="34" charset="0"/>
                <a:ea typeface="+mn-ea"/>
                <a:cs typeface="+mn-cs"/>
              </a:defRPr>
            </a:lvl5pPr>
            <a:lvl6pPr marL="2286000" algn="l" defTabSz="914400" rtl="0" eaLnBrk="1" latinLnBrk="0" hangingPunct="1">
              <a:defRPr sz="1400" b="1" kern="1200">
                <a:solidFill>
                  <a:schemeClr val="tx1"/>
                </a:solidFill>
                <a:latin typeface="Arial" panose="020B0604020202020204" pitchFamily="34" charset="0"/>
                <a:ea typeface="+mn-ea"/>
                <a:cs typeface="+mn-cs"/>
              </a:defRPr>
            </a:lvl6pPr>
            <a:lvl7pPr marL="2743200" algn="l" defTabSz="914400" rtl="0" eaLnBrk="1" latinLnBrk="0" hangingPunct="1">
              <a:defRPr sz="1400" b="1" kern="1200">
                <a:solidFill>
                  <a:schemeClr val="tx1"/>
                </a:solidFill>
                <a:latin typeface="Arial" panose="020B0604020202020204" pitchFamily="34" charset="0"/>
                <a:ea typeface="+mn-ea"/>
                <a:cs typeface="+mn-cs"/>
              </a:defRPr>
            </a:lvl7pPr>
            <a:lvl8pPr marL="3200400" algn="l" defTabSz="914400" rtl="0" eaLnBrk="1" latinLnBrk="0" hangingPunct="1">
              <a:defRPr sz="1400" b="1" kern="1200">
                <a:solidFill>
                  <a:schemeClr val="tx1"/>
                </a:solidFill>
                <a:latin typeface="Arial" panose="020B0604020202020204" pitchFamily="34" charset="0"/>
                <a:ea typeface="+mn-ea"/>
                <a:cs typeface="+mn-cs"/>
              </a:defRPr>
            </a:lvl8pPr>
            <a:lvl9pPr marL="3657600" algn="l" defTabSz="914400" rtl="0" eaLnBrk="1" latinLnBrk="0" hangingPunct="1">
              <a:defRPr sz="1400" b="1" kern="1200">
                <a:solidFill>
                  <a:schemeClr val="tx1"/>
                </a:solidFill>
                <a:latin typeface="Arial" panose="020B0604020202020204" pitchFamily="34" charset="0"/>
                <a:ea typeface="+mn-ea"/>
                <a:cs typeface="+mn-cs"/>
              </a:defRPr>
            </a:lvl9pPr>
          </a:lstStyle>
          <a:p>
            <a:pPr>
              <a:defRPr/>
            </a:pPr>
            <a:r>
              <a:rPr lang="en-US"/>
              <a:t>09/09/2020</a:t>
            </a:r>
            <a:endParaRPr lang="en-US" dirty="0"/>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3">
            <a:extLst>
              <a:ext uri="{FF2B5EF4-FFF2-40B4-BE49-F238E27FC236}">
                <a16:creationId xmlns:a16="http://schemas.microsoft.com/office/drawing/2014/main" id="{21D2E1BF-595A-4356-BFCD-C9DEC8252918}"/>
              </a:ext>
            </a:extLst>
          </p:cNvPr>
          <p:cNvSpPr>
            <a:spLocks noGrp="1" noChangeArrowheads="1"/>
          </p:cNvSpPr>
          <p:nvPr>
            <p:ph type="body" idx="1"/>
          </p:nvPr>
        </p:nvSpPr>
        <p:spPr>
          <a:xfrm>
            <a:off x="685800" y="1219200"/>
            <a:ext cx="7772400" cy="2209800"/>
          </a:xfrm>
        </p:spPr>
        <p:txBody>
          <a:bodyPr/>
          <a:lstStyle/>
          <a:p>
            <a:pPr marL="342900" indent="-342900"/>
            <a:r>
              <a:rPr lang="en-US" altLang="en-US" sz="2400"/>
              <a:t>Finding groups of objects such that the objects in a group will be similar (or related) to one another and different from (or unrelated to) the objects in other groups</a:t>
            </a:r>
          </a:p>
          <a:p>
            <a:pPr marL="342900" indent="-342900"/>
            <a:endParaRPr lang="en-US" altLang="en-US" sz="2400"/>
          </a:p>
        </p:txBody>
      </p:sp>
      <p:grpSp>
        <p:nvGrpSpPr>
          <p:cNvPr id="33795" name="Group 4">
            <a:extLst>
              <a:ext uri="{FF2B5EF4-FFF2-40B4-BE49-F238E27FC236}">
                <a16:creationId xmlns:a16="http://schemas.microsoft.com/office/drawing/2014/main" id="{20990101-F45F-40FA-A168-9A42F12D743B}"/>
              </a:ext>
            </a:extLst>
          </p:cNvPr>
          <p:cNvGrpSpPr>
            <a:grpSpLocks/>
          </p:cNvGrpSpPr>
          <p:nvPr/>
        </p:nvGrpSpPr>
        <p:grpSpPr bwMode="auto">
          <a:xfrm>
            <a:off x="3276600" y="3570288"/>
            <a:ext cx="3048000" cy="2678112"/>
            <a:chOff x="2160" y="2544"/>
            <a:chExt cx="1920" cy="1687"/>
          </a:xfrm>
        </p:grpSpPr>
        <p:sp>
          <p:nvSpPr>
            <p:cNvPr id="33810" name="Line 5">
              <a:extLst>
                <a:ext uri="{FF2B5EF4-FFF2-40B4-BE49-F238E27FC236}">
                  <a16:creationId xmlns:a16="http://schemas.microsoft.com/office/drawing/2014/main" id="{75C58A0E-66A3-45C0-BE5A-D82C69B02312}"/>
                </a:ext>
              </a:extLst>
            </p:cNvPr>
            <p:cNvSpPr>
              <a:spLocks noChangeShapeType="1"/>
            </p:cNvSpPr>
            <p:nvPr/>
          </p:nvSpPr>
          <p:spPr bwMode="auto">
            <a:xfrm>
              <a:off x="2736" y="2544"/>
              <a:ext cx="0" cy="115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3811" name="Line 6">
              <a:extLst>
                <a:ext uri="{FF2B5EF4-FFF2-40B4-BE49-F238E27FC236}">
                  <a16:creationId xmlns:a16="http://schemas.microsoft.com/office/drawing/2014/main" id="{205278EC-EB1A-4E27-826F-68EBE023E582}"/>
                </a:ext>
              </a:extLst>
            </p:cNvPr>
            <p:cNvSpPr>
              <a:spLocks noChangeShapeType="1"/>
            </p:cNvSpPr>
            <p:nvPr/>
          </p:nvSpPr>
          <p:spPr bwMode="auto">
            <a:xfrm>
              <a:off x="2736" y="3696"/>
              <a:ext cx="134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3812" name="Freeform 7">
              <a:extLst>
                <a:ext uri="{FF2B5EF4-FFF2-40B4-BE49-F238E27FC236}">
                  <a16:creationId xmlns:a16="http://schemas.microsoft.com/office/drawing/2014/main" id="{526B1EA7-CE56-486E-9C50-55FEB7FD1969}"/>
                </a:ext>
              </a:extLst>
            </p:cNvPr>
            <p:cNvSpPr>
              <a:spLocks/>
            </p:cNvSpPr>
            <p:nvPr/>
          </p:nvSpPr>
          <p:spPr bwMode="auto">
            <a:xfrm>
              <a:off x="2226" y="3696"/>
              <a:ext cx="510" cy="535"/>
            </a:xfrm>
            <a:custGeom>
              <a:avLst/>
              <a:gdLst>
                <a:gd name="T0" fmla="*/ 510 w 510"/>
                <a:gd name="T1" fmla="*/ 0 h 535"/>
                <a:gd name="T2" fmla="*/ 0 w 510"/>
                <a:gd name="T3" fmla="*/ 535 h 535"/>
                <a:gd name="T4" fmla="*/ 0 60000 65536"/>
                <a:gd name="T5" fmla="*/ 0 60000 65536"/>
                <a:gd name="T6" fmla="*/ 0 w 510"/>
                <a:gd name="T7" fmla="*/ 0 h 535"/>
                <a:gd name="T8" fmla="*/ 510 w 510"/>
                <a:gd name="T9" fmla="*/ 535 h 535"/>
              </a:gdLst>
              <a:ahLst/>
              <a:cxnLst>
                <a:cxn ang="T4">
                  <a:pos x="T0" y="T1"/>
                </a:cxn>
                <a:cxn ang="T5">
                  <a:pos x="T2" y="T3"/>
                </a:cxn>
              </a:cxnLst>
              <a:rect l="T6" t="T7" r="T8" b="T9"/>
              <a:pathLst>
                <a:path w="510" h="535">
                  <a:moveTo>
                    <a:pt x="510" y="0"/>
                  </a:moveTo>
                  <a:lnTo>
                    <a:pt x="0" y="535"/>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813" name="AutoShape 8">
              <a:extLst>
                <a:ext uri="{FF2B5EF4-FFF2-40B4-BE49-F238E27FC236}">
                  <a16:creationId xmlns:a16="http://schemas.microsoft.com/office/drawing/2014/main" id="{5ED11188-D70A-417B-B97A-7BCFB11DD7E4}"/>
                </a:ext>
              </a:extLst>
            </p:cNvPr>
            <p:cNvSpPr>
              <a:spLocks noChangeArrowheads="1"/>
            </p:cNvSpPr>
            <p:nvPr/>
          </p:nvSpPr>
          <p:spPr bwMode="auto">
            <a:xfrm>
              <a:off x="3264" y="2880"/>
              <a:ext cx="96" cy="96"/>
            </a:xfrm>
            <a:prstGeom prst="octagon">
              <a:avLst>
                <a:gd name="adj" fmla="val 29287"/>
              </a:avLst>
            </a:prstGeom>
            <a:solidFill>
              <a:schemeClr val="accent1"/>
            </a:solidFill>
            <a:ln w="9525">
              <a:solidFill>
                <a:schemeClr val="tx1"/>
              </a:solidFill>
              <a:miter lim="800000"/>
              <a:headEnd/>
              <a:tailEnd/>
            </a:ln>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0"/>
                </a:spcBef>
                <a:spcAft>
                  <a:spcPct val="0"/>
                </a:spcAft>
                <a:buClrTx/>
                <a:buSzTx/>
                <a:buFontTx/>
                <a:buNone/>
              </a:pPr>
              <a:endParaRPr lang="en-US" altLang="en-US" sz="1400"/>
            </a:p>
          </p:txBody>
        </p:sp>
        <p:sp>
          <p:nvSpPr>
            <p:cNvPr id="33814" name="AutoShape 9">
              <a:extLst>
                <a:ext uri="{FF2B5EF4-FFF2-40B4-BE49-F238E27FC236}">
                  <a16:creationId xmlns:a16="http://schemas.microsoft.com/office/drawing/2014/main" id="{DFC6A445-F41D-449E-8B93-4B2727AEA7C0}"/>
                </a:ext>
              </a:extLst>
            </p:cNvPr>
            <p:cNvSpPr>
              <a:spLocks noChangeArrowheads="1"/>
            </p:cNvSpPr>
            <p:nvPr/>
          </p:nvSpPr>
          <p:spPr bwMode="auto">
            <a:xfrm>
              <a:off x="3408" y="2880"/>
              <a:ext cx="96" cy="96"/>
            </a:xfrm>
            <a:prstGeom prst="octagon">
              <a:avLst>
                <a:gd name="adj" fmla="val 29287"/>
              </a:avLst>
            </a:prstGeom>
            <a:solidFill>
              <a:schemeClr val="accent1"/>
            </a:solidFill>
            <a:ln w="9525">
              <a:solidFill>
                <a:schemeClr val="tx1"/>
              </a:solidFill>
              <a:miter lim="800000"/>
              <a:headEnd/>
              <a:tailEnd/>
            </a:ln>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0"/>
                </a:spcBef>
                <a:spcAft>
                  <a:spcPct val="0"/>
                </a:spcAft>
                <a:buClrTx/>
                <a:buSzTx/>
                <a:buFontTx/>
                <a:buNone/>
              </a:pPr>
              <a:endParaRPr lang="en-US" altLang="en-US" sz="1400"/>
            </a:p>
          </p:txBody>
        </p:sp>
        <p:sp>
          <p:nvSpPr>
            <p:cNvPr id="33815" name="AutoShape 10">
              <a:extLst>
                <a:ext uri="{FF2B5EF4-FFF2-40B4-BE49-F238E27FC236}">
                  <a16:creationId xmlns:a16="http://schemas.microsoft.com/office/drawing/2014/main" id="{550B08FB-1E12-4719-813C-BE6F533C3267}"/>
                </a:ext>
              </a:extLst>
            </p:cNvPr>
            <p:cNvSpPr>
              <a:spLocks noChangeArrowheads="1"/>
            </p:cNvSpPr>
            <p:nvPr/>
          </p:nvSpPr>
          <p:spPr bwMode="auto">
            <a:xfrm>
              <a:off x="3360" y="2736"/>
              <a:ext cx="96" cy="96"/>
            </a:xfrm>
            <a:prstGeom prst="octagon">
              <a:avLst>
                <a:gd name="adj" fmla="val 29287"/>
              </a:avLst>
            </a:prstGeom>
            <a:solidFill>
              <a:schemeClr val="accent1"/>
            </a:solidFill>
            <a:ln w="9525">
              <a:solidFill>
                <a:schemeClr val="tx1"/>
              </a:solidFill>
              <a:miter lim="800000"/>
              <a:headEnd/>
              <a:tailEnd/>
            </a:ln>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0"/>
                </a:spcBef>
                <a:spcAft>
                  <a:spcPct val="0"/>
                </a:spcAft>
                <a:buClrTx/>
                <a:buSzTx/>
                <a:buFontTx/>
                <a:buNone/>
              </a:pPr>
              <a:endParaRPr lang="en-US" altLang="en-US" sz="1400"/>
            </a:p>
          </p:txBody>
        </p:sp>
        <p:sp>
          <p:nvSpPr>
            <p:cNvPr id="33816" name="AutoShape 11">
              <a:extLst>
                <a:ext uri="{FF2B5EF4-FFF2-40B4-BE49-F238E27FC236}">
                  <a16:creationId xmlns:a16="http://schemas.microsoft.com/office/drawing/2014/main" id="{0DC9AE6B-8FDF-4585-9C8F-330DC68E8005}"/>
                </a:ext>
              </a:extLst>
            </p:cNvPr>
            <p:cNvSpPr>
              <a:spLocks noChangeArrowheads="1"/>
            </p:cNvSpPr>
            <p:nvPr/>
          </p:nvSpPr>
          <p:spPr bwMode="auto">
            <a:xfrm>
              <a:off x="3360" y="3024"/>
              <a:ext cx="96" cy="96"/>
            </a:xfrm>
            <a:prstGeom prst="octagon">
              <a:avLst>
                <a:gd name="adj" fmla="val 29287"/>
              </a:avLst>
            </a:prstGeom>
            <a:solidFill>
              <a:schemeClr val="accent1"/>
            </a:solidFill>
            <a:ln w="9525">
              <a:solidFill>
                <a:schemeClr val="tx1"/>
              </a:solidFill>
              <a:miter lim="800000"/>
              <a:headEnd/>
              <a:tailEnd/>
            </a:ln>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0"/>
                </a:spcBef>
                <a:spcAft>
                  <a:spcPct val="0"/>
                </a:spcAft>
                <a:buClrTx/>
                <a:buSzTx/>
                <a:buFontTx/>
                <a:buNone/>
              </a:pPr>
              <a:endParaRPr lang="en-US" altLang="en-US" sz="1400"/>
            </a:p>
          </p:txBody>
        </p:sp>
        <p:sp>
          <p:nvSpPr>
            <p:cNvPr id="33817" name="AutoShape 12">
              <a:extLst>
                <a:ext uri="{FF2B5EF4-FFF2-40B4-BE49-F238E27FC236}">
                  <a16:creationId xmlns:a16="http://schemas.microsoft.com/office/drawing/2014/main" id="{AE33FD11-EBC1-4A93-B4AD-9CF7B7B0D646}"/>
                </a:ext>
              </a:extLst>
            </p:cNvPr>
            <p:cNvSpPr>
              <a:spLocks noChangeArrowheads="1"/>
            </p:cNvSpPr>
            <p:nvPr/>
          </p:nvSpPr>
          <p:spPr bwMode="auto">
            <a:xfrm>
              <a:off x="3600" y="2880"/>
              <a:ext cx="96" cy="96"/>
            </a:xfrm>
            <a:prstGeom prst="octagon">
              <a:avLst>
                <a:gd name="adj" fmla="val 29287"/>
              </a:avLst>
            </a:prstGeom>
            <a:solidFill>
              <a:schemeClr val="accent1"/>
            </a:solidFill>
            <a:ln w="9525">
              <a:solidFill>
                <a:schemeClr val="tx1"/>
              </a:solidFill>
              <a:miter lim="800000"/>
              <a:headEnd/>
              <a:tailEnd/>
            </a:ln>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0"/>
                </a:spcBef>
                <a:spcAft>
                  <a:spcPct val="0"/>
                </a:spcAft>
                <a:buClrTx/>
                <a:buSzTx/>
                <a:buFontTx/>
                <a:buNone/>
              </a:pPr>
              <a:endParaRPr lang="en-US" altLang="en-US" sz="1400"/>
            </a:p>
          </p:txBody>
        </p:sp>
        <p:sp>
          <p:nvSpPr>
            <p:cNvPr id="33818" name="AutoShape 13">
              <a:extLst>
                <a:ext uri="{FF2B5EF4-FFF2-40B4-BE49-F238E27FC236}">
                  <a16:creationId xmlns:a16="http://schemas.microsoft.com/office/drawing/2014/main" id="{B41720B9-D165-4CB6-862D-2904102A6F27}"/>
                </a:ext>
              </a:extLst>
            </p:cNvPr>
            <p:cNvSpPr>
              <a:spLocks noChangeArrowheads="1"/>
            </p:cNvSpPr>
            <p:nvPr/>
          </p:nvSpPr>
          <p:spPr bwMode="auto">
            <a:xfrm>
              <a:off x="3504" y="2784"/>
              <a:ext cx="96" cy="96"/>
            </a:xfrm>
            <a:prstGeom prst="octagon">
              <a:avLst>
                <a:gd name="adj" fmla="val 29287"/>
              </a:avLst>
            </a:prstGeom>
            <a:solidFill>
              <a:schemeClr val="accent1"/>
            </a:solidFill>
            <a:ln w="9525">
              <a:solidFill>
                <a:schemeClr val="tx1"/>
              </a:solidFill>
              <a:miter lim="800000"/>
              <a:headEnd/>
              <a:tailEnd/>
            </a:ln>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0"/>
                </a:spcBef>
                <a:spcAft>
                  <a:spcPct val="0"/>
                </a:spcAft>
                <a:buClrTx/>
                <a:buSzTx/>
                <a:buFontTx/>
                <a:buNone/>
              </a:pPr>
              <a:endParaRPr lang="en-US" altLang="en-US" sz="1400"/>
            </a:p>
          </p:txBody>
        </p:sp>
        <p:sp>
          <p:nvSpPr>
            <p:cNvPr id="33819" name="AutoShape 14">
              <a:extLst>
                <a:ext uri="{FF2B5EF4-FFF2-40B4-BE49-F238E27FC236}">
                  <a16:creationId xmlns:a16="http://schemas.microsoft.com/office/drawing/2014/main" id="{41774A8F-DEF4-4AAC-9CBD-3089C4FB2BCE}"/>
                </a:ext>
              </a:extLst>
            </p:cNvPr>
            <p:cNvSpPr>
              <a:spLocks noChangeArrowheads="1"/>
            </p:cNvSpPr>
            <p:nvPr/>
          </p:nvSpPr>
          <p:spPr bwMode="auto">
            <a:xfrm>
              <a:off x="3168" y="2736"/>
              <a:ext cx="96" cy="96"/>
            </a:xfrm>
            <a:prstGeom prst="octagon">
              <a:avLst>
                <a:gd name="adj" fmla="val 29287"/>
              </a:avLst>
            </a:prstGeom>
            <a:solidFill>
              <a:schemeClr val="accent1"/>
            </a:solidFill>
            <a:ln w="9525">
              <a:solidFill>
                <a:schemeClr val="tx1"/>
              </a:solidFill>
              <a:miter lim="800000"/>
              <a:headEnd/>
              <a:tailEnd/>
            </a:ln>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0"/>
                </a:spcBef>
                <a:spcAft>
                  <a:spcPct val="0"/>
                </a:spcAft>
                <a:buClrTx/>
                <a:buSzTx/>
                <a:buFontTx/>
                <a:buNone/>
              </a:pPr>
              <a:endParaRPr lang="en-US" altLang="en-US" sz="1400"/>
            </a:p>
          </p:txBody>
        </p:sp>
        <p:sp>
          <p:nvSpPr>
            <p:cNvPr id="33820" name="AutoShape 15">
              <a:extLst>
                <a:ext uri="{FF2B5EF4-FFF2-40B4-BE49-F238E27FC236}">
                  <a16:creationId xmlns:a16="http://schemas.microsoft.com/office/drawing/2014/main" id="{F3773440-5F75-4B83-AE2F-F805C67F753D}"/>
                </a:ext>
              </a:extLst>
            </p:cNvPr>
            <p:cNvSpPr>
              <a:spLocks noChangeArrowheads="1"/>
            </p:cNvSpPr>
            <p:nvPr/>
          </p:nvSpPr>
          <p:spPr bwMode="auto">
            <a:xfrm>
              <a:off x="3504" y="2976"/>
              <a:ext cx="96" cy="96"/>
            </a:xfrm>
            <a:prstGeom prst="octagon">
              <a:avLst>
                <a:gd name="adj" fmla="val 29287"/>
              </a:avLst>
            </a:prstGeom>
            <a:solidFill>
              <a:schemeClr val="accent1"/>
            </a:solidFill>
            <a:ln w="9525">
              <a:solidFill>
                <a:schemeClr val="tx1"/>
              </a:solidFill>
              <a:miter lim="800000"/>
              <a:headEnd/>
              <a:tailEnd/>
            </a:ln>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0"/>
                </a:spcBef>
                <a:spcAft>
                  <a:spcPct val="0"/>
                </a:spcAft>
                <a:buClrTx/>
                <a:buSzTx/>
                <a:buFontTx/>
                <a:buNone/>
              </a:pPr>
              <a:endParaRPr lang="en-US" altLang="en-US" sz="1400"/>
            </a:p>
          </p:txBody>
        </p:sp>
        <p:sp>
          <p:nvSpPr>
            <p:cNvPr id="33821" name="AutoShape 16">
              <a:extLst>
                <a:ext uri="{FF2B5EF4-FFF2-40B4-BE49-F238E27FC236}">
                  <a16:creationId xmlns:a16="http://schemas.microsoft.com/office/drawing/2014/main" id="{A6CA5E8B-B1C2-4B40-B125-10D88E1E2FE8}"/>
                </a:ext>
              </a:extLst>
            </p:cNvPr>
            <p:cNvSpPr>
              <a:spLocks noChangeArrowheads="1"/>
            </p:cNvSpPr>
            <p:nvPr/>
          </p:nvSpPr>
          <p:spPr bwMode="auto">
            <a:xfrm>
              <a:off x="3168" y="2976"/>
              <a:ext cx="96" cy="96"/>
            </a:xfrm>
            <a:prstGeom prst="octagon">
              <a:avLst>
                <a:gd name="adj" fmla="val 29287"/>
              </a:avLst>
            </a:prstGeom>
            <a:solidFill>
              <a:schemeClr val="accent1"/>
            </a:solidFill>
            <a:ln w="9525">
              <a:solidFill>
                <a:schemeClr val="tx1"/>
              </a:solidFill>
              <a:miter lim="800000"/>
              <a:headEnd/>
              <a:tailEnd/>
            </a:ln>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0"/>
                </a:spcBef>
                <a:spcAft>
                  <a:spcPct val="0"/>
                </a:spcAft>
                <a:buClrTx/>
                <a:buSzTx/>
                <a:buFontTx/>
                <a:buNone/>
              </a:pPr>
              <a:endParaRPr lang="en-US" altLang="en-US" sz="1400"/>
            </a:p>
          </p:txBody>
        </p:sp>
        <p:sp>
          <p:nvSpPr>
            <p:cNvPr id="33822" name="AutoShape 17">
              <a:extLst>
                <a:ext uri="{FF2B5EF4-FFF2-40B4-BE49-F238E27FC236}">
                  <a16:creationId xmlns:a16="http://schemas.microsoft.com/office/drawing/2014/main" id="{44EF255B-F15D-4EC0-92D3-5DFA5B965F2B}"/>
                </a:ext>
              </a:extLst>
            </p:cNvPr>
            <p:cNvSpPr>
              <a:spLocks noChangeArrowheads="1"/>
            </p:cNvSpPr>
            <p:nvPr/>
          </p:nvSpPr>
          <p:spPr bwMode="auto">
            <a:xfrm>
              <a:off x="2160" y="3264"/>
              <a:ext cx="96" cy="96"/>
            </a:xfrm>
            <a:prstGeom prst="octagon">
              <a:avLst>
                <a:gd name="adj" fmla="val 29287"/>
              </a:avLst>
            </a:prstGeom>
            <a:solidFill>
              <a:srgbClr val="FF0066"/>
            </a:solidFill>
            <a:ln w="9525">
              <a:solidFill>
                <a:schemeClr val="tx1"/>
              </a:solidFill>
              <a:miter lim="800000"/>
              <a:headEnd/>
              <a:tailEnd/>
            </a:ln>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0"/>
                </a:spcBef>
                <a:spcAft>
                  <a:spcPct val="0"/>
                </a:spcAft>
                <a:buClrTx/>
                <a:buSzTx/>
                <a:buFontTx/>
                <a:buNone/>
              </a:pPr>
              <a:endParaRPr lang="en-US" altLang="en-US" sz="1400"/>
            </a:p>
          </p:txBody>
        </p:sp>
        <p:sp>
          <p:nvSpPr>
            <p:cNvPr id="33823" name="AutoShape 18">
              <a:extLst>
                <a:ext uri="{FF2B5EF4-FFF2-40B4-BE49-F238E27FC236}">
                  <a16:creationId xmlns:a16="http://schemas.microsoft.com/office/drawing/2014/main" id="{F10E7BE8-AFA1-4268-820A-943177FAC65A}"/>
                </a:ext>
              </a:extLst>
            </p:cNvPr>
            <p:cNvSpPr>
              <a:spLocks noChangeArrowheads="1"/>
            </p:cNvSpPr>
            <p:nvPr/>
          </p:nvSpPr>
          <p:spPr bwMode="auto">
            <a:xfrm>
              <a:off x="2304" y="3312"/>
              <a:ext cx="96" cy="96"/>
            </a:xfrm>
            <a:prstGeom prst="octagon">
              <a:avLst>
                <a:gd name="adj" fmla="val 29287"/>
              </a:avLst>
            </a:prstGeom>
            <a:solidFill>
              <a:srgbClr val="FF0066"/>
            </a:solidFill>
            <a:ln w="9525">
              <a:solidFill>
                <a:schemeClr val="tx1"/>
              </a:solidFill>
              <a:miter lim="800000"/>
              <a:headEnd/>
              <a:tailEnd/>
            </a:ln>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0"/>
                </a:spcBef>
                <a:spcAft>
                  <a:spcPct val="0"/>
                </a:spcAft>
                <a:buClrTx/>
                <a:buSzTx/>
                <a:buFontTx/>
                <a:buNone/>
              </a:pPr>
              <a:endParaRPr lang="en-US" altLang="en-US" sz="1400"/>
            </a:p>
          </p:txBody>
        </p:sp>
        <p:sp>
          <p:nvSpPr>
            <p:cNvPr id="33824" name="AutoShape 19">
              <a:extLst>
                <a:ext uri="{FF2B5EF4-FFF2-40B4-BE49-F238E27FC236}">
                  <a16:creationId xmlns:a16="http://schemas.microsoft.com/office/drawing/2014/main" id="{B6C180DE-E9A2-4FDA-B3F0-028F329072B3}"/>
                </a:ext>
              </a:extLst>
            </p:cNvPr>
            <p:cNvSpPr>
              <a:spLocks noChangeArrowheads="1"/>
            </p:cNvSpPr>
            <p:nvPr/>
          </p:nvSpPr>
          <p:spPr bwMode="auto">
            <a:xfrm>
              <a:off x="2304" y="3456"/>
              <a:ext cx="96" cy="96"/>
            </a:xfrm>
            <a:prstGeom prst="octagon">
              <a:avLst>
                <a:gd name="adj" fmla="val 29287"/>
              </a:avLst>
            </a:prstGeom>
            <a:solidFill>
              <a:srgbClr val="FF0066"/>
            </a:solidFill>
            <a:ln w="9525">
              <a:solidFill>
                <a:schemeClr val="tx1"/>
              </a:solidFill>
              <a:miter lim="800000"/>
              <a:headEnd/>
              <a:tailEnd/>
            </a:ln>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0"/>
                </a:spcBef>
                <a:spcAft>
                  <a:spcPct val="0"/>
                </a:spcAft>
                <a:buClrTx/>
                <a:buSzTx/>
                <a:buFontTx/>
                <a:buNone/>
              </a:pPr>
              <a:endParaRPr lang="en-US" altLang="en-US" sz="1400"/>
            </a:p>
          </p:txBody>
        </p:sp>
        <p:sp>
          <p:nvSpPr>
            <p:cNvPr id="33825" name="AutoShape 20">
              <a:extLst>
                <a:ext uri="{FF2B5EF4-FFF2-40B4-BE49-F238E27FC236}">
                  <a16:creationId xmlns:a16="http://schemas.microsoft.com/office/drawing/2014/main" id="{D9531039-DE88-40EE-A421-6AB041E4972A}"/>
                </a:ext>
              </a:extLst>
            </p:cNvPr>
            <p:cNvSpPr>
              <a:spLocks noChangeArrowheads="1"/>
            </p:cNvSpPr>
            <p:nvPr/>
          </p:nvSpPr>
          <p:spPr bwMode="auto">
            <a:xfrm>
              <a:off x="2448" y="3312"/>
              <a:ext cx="96" cy="96"/>
            </a:xfrm>
            <a:prstGeom prst="octagon">
              <a:avLst>
                <a:gd name="adj" fmla="val 29287"/>
              </a:avLst>
            </a:prstGeom>
            <a:solidFill>
              <a:srgbClr val="FF0066"/>
            </a:solidFill>
            <a:ln w="9525">
              <a:solidFill>
                <a:schemeClr val="tx1"/>
              </a:solidFill>
              <a:miter lim="800000"/>
              <a:headEnd/>
              <a:tailEnd/>
            </a:ln>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0"/>
                </a:spcBef>
                <a:spcAft>
                  <a:spcPct val="0"/>
                </a:spcAft>
                <a:buClrTx/>
                <a:buSzTx/>
                <a:buFontTx/>
                <a:buNone/>
              </a:pPr>
              <a:endParaRPr lang="en-US" altLang="en-US" sz="1400"/>
            </a:p>
          </p:txBody>
        </p:sp>
        <p:sp>
          <p:nvSpPr>
            <p:cNvPr id="33826" name="AutoShape 21">
              <a:extLst>
                <a:ext uri="{FF2B5EF4-FFF2-40B4-BE49-F238E27FC236}">
                  <a16:creationId xmlns:a16="http://schemas.microsoft.com/office/drawing/2014/main" id="{964811F3-8FFC-4213-A33C-A444D1CF3195}"/>
                </a:ext>
              </a:extLst>
            </p:cNvPr>
            <p:cNvSpPr>
              <a:spLocks noChangeArrowheads="1"/>
            </p:cNvSpPr>
            <p:nvPr/>
          </p:nvSpPr>
          <p:spPr bwMode="auto">
            <a:xfrm>
              <a:off x="2352" y="3168"/>
              <a:ext cx="96" cy="96"/>
            </a:xfrm>
            <a:prstGeom prst="octagon">
              <a:avLst>
                <a:gd name="adj" fmla="val 29287"/>
              </a:avLst>
            </a:prstGeom>
            <a:solidFill>
              <a:srgbClr val="FF0066"/>
            </a:solidFill>
            <a:ln w="9525">
              <a:solidFill>
                <a:schemeClr val="tx1"/>
              </a:solidFill>
              <a:miter lim="800000"/>
              <a:headEnd/>
              <a:tailEnd/>
            </a:ln>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0"/>
                </a:spcBef>
                <a:spcAft>
                  <a:spcPct val="0"/>
                </a:spcAft>
                <a:buClrTx/>
                <a:buSzTx/>
                <a:buFontTx/>
                <a:buNone/>
              </a:pPr>
              <a:endParaRPr lang="en-US" altLang="en-US" sz="1400"/>
            </a:p>
          </p:txBody>
        </p:sp>
        <p:sp>
          <p:nvSpPr>
            <p:cNvPr id="33827" name="AutoShape 22">
              <a:extLst>
                <a:ext uri="{FF2B5EF4-FFF2-40B4-BE49-F238E27FC236}">
                  <a16:creationId xmlns:a16="http://schemas.microsoft.com/office/drawing/2014/main" id="{3BFA5561-C625-4DED-A606-A48A73D50482}"/>
                </a:ext>
              </a:extLst>
            </p:cNvPr>
            <p:cNvSpPr>
              <a:spLocks noChangeArrowheads="1"/>
            </p:cNvSpPr>
            <p:nvPr/>
          </p:nvSpPr>
          <p:spPr bwMode="auto">
            <a:xfrm>
              <a:off x="2448" y="3456"/>
              <a:ext cx="96" cy="96"/>
            </a:xfrm>
            <a:prstGeom prst="octagon">
              <a:avLst>
                <a:gd name="adj" fmla="val 29287"/>
              </a:avLst>
            </a:prstGeom>
            <a:solidFill>
              <a:srgbClr val="FF0066"/>
            </a:solidFill>
            <a:ln w="9525">
              <a:solidFill>
                <a:schemeClr val="tx1"/>
              </a:solidFill>
              <a:miter lim="800000"/>
              <a:headEnd/>
              <a:tailEnd/>
            </a:ln>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0"/>
                </a:spcBef>
                <a:spcAft>
                  <a:spcPct val="0"/>
                </a:spcAft>
                <a:buClrTx/>
                <a:buSzTx/>
                <a:buFontTx/>
                <a:buNone/>
              </a:pPr>
              <a:endParaRPr lang="en-US" altLang="en-US" sz="1400"/>
            </a:p>
          </p:txBody>
        </p:sp>
        <p:sp>
          <p:nvSpPr>
            <p:cNvPr id="33828" name="AutoShape 23">
              <a:extLst>
                <a:ext uri="{FF2B5EF4-FFF2-40B4-BE49-F238E27FC236}">
                  <a16:creationId xmlns:a16="http://schemas.microsoft.com/office/drawing/2014/main" id="{5B9598F6-BBBD-4B49-8695-B081DF71BD8F}"/>
                </a:ext>
              </a:extLst>
            </p:cNvPr>
            <p:cNvSpPr>
              <a:spLocks noChangeArrowheads="1"/>
            </p:cNvSpPr>
            <p:nvPr/>
          </p:nvSpPr>
          <p:spPr bwMode="auto">
            <a:xfrm>
              <a:off x="2160" y="3408"/>
              <a:ext cx="96" cy="96"/>
            </a:xfrm>
            <a:prstGeom prst="octagon">
              <a:avLst>
                <a:gd name="adj" fmla="val 29287"/>
              </a:avLst>
            </a:prstGeom>
            <a:solidFill>
              <a:srgbClr val="FF0066"/>
            </a:solidFill>
            <a:ln w="9525">
              <a:solidFill>
                <a:schemeClr val="tx1"/>
              </a:solidFill>
              <a:miter lim="800000"/>
              <a:headEnd/>
              <a:tailEnd/>
            </a:ln>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0"/>
                </a:spcBef>
                <a:spcAft>
                  <a:spcPct val="0"/>
                </a:spcAft>
                <a:buClrTx/>
                <a:buSzTx/>
                <a:buFontTx/>
                <a:buNone/>
              </a:pPr>
              <a:endParaRPr lang="en-US" altLang="en-US" sz="1400"/>
            </a:p>
          </p:txBody>
        </p:sp>
        <p:sp>
          <p:nvSpPr>
            <p:cNvPr id="33829" name="AutoShape 24">
              <a:extLst>
                <a:ext uri="{FF2B5EF4-FFF2-40B4-BE49-F238E27FC236}">
                  <a16:creationId xmlns:a16="http://schemas.microsoft.com/office/drawing/2014/main" id="{29440F43-EB8D-4C11-95A6-1CC9A1E7BD03}"/>
                </a:ext>
              </a:extLst>
            </p:cNvPr>
            <p:cNvSpPr>
              <a:spLocks noChangeArrowheads="1"/>
            </p:cNvSpPr>
            <p:nvPr/>
          </p:nvSpPr>
          <p:spPr bwMode="auto">
            <a:xfrm>
              <a:off x="3504" y="3552"/>
              <a:ext cx="96" cy="96"/>
            </a:xfrm>
            <a:prstGeom prst="octagon">
              <a:avLst>
                <a:gd name="adj" fmla="val 29287"/>
              </a:avLst>
            </a:prstGeom>
            <a:solidFill>
              <a:schemeClr val="accent2"/>
            </a:solidFill>
            <a:ln w="9525">
              <a:solidFill>
                <a:schemeClr val="tx1"/>
              </a:solidFill>
              <a:miter lim="800000"/>
              <a:headEnd/>
              <a:tailEnd/>
            </a:ln>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0"/>
                </a:spcBef>
                <a:spcAft>
                  <a:spcPct val="0"/>
                </a:spcAft>
                <a:buClrTx/>
                <a:buSzTx/>
                <a:buFontTx/>
                <a:buNone/>
              </a:pPr>
              <a:endParaRPr lang="en-US" altLang="en-US" sz="1400"/>
            </a:p>
          </p:txBody>
        </p:sp>
        <p:sp>
          <p:nvSpPr>
            <p:cNvPr id="33830" name="AutoShape 25">
              <a:extLst>
                <a:ext uri="{FF2B5EF4-FFF2-40B4-BE49-F238E27FC236}">
                  <a16:creationId xmlns:a16="http://schemas.microsoft.com/office/drawing/2014/main" id="{381B8F85-CC73-450D-9FA1-D4FF7E9A0EB8}"/>
                </a:ext>
              </a:extLst>
            </p:cNvPr>
            <p:cNvSpPr>
              <a:spLocks noChangeArrowheads="1"/>
            </p:cNvSpPr>
            <p:nvPr/>
          </p:nvSpPr>
          <p:spPr bwMode="auto">
            <a:xfrm>
              <a:off x="3792" y="3600"/>
              <a:ext cx="96" cy="96"/>
            </a:xfrm>
            <a:prstGeom prst="octagon">
              <a:avLst>
                <a:gd name="adj" fmla="val 29287"/>
              </a:avLst>
            </a:prstGeom>
            <a:solidFill>
              <a:schemeClr val="accent2"/>
            </a:solidFill>
            <a:ln w="9525">
              <a:solidFill>
                <a:schemeClr val="tx1"/>
              </a:solidFill>
              <a:miter lim="800000"/>
              <a:headEnd/>
              <a:tailEnd/>
            </a:ln>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0"/>
                </a:spcBef>
                <a:spcAft>
                  <a:spcPct val="0"/>
                </a:spcAft>
                <a:buClrTx/>
                <a:buSzTx/>
                <a:buFontTx/>
                <a:buNone/>
              </a:pPr>
              <a:endParaRPr lang="en-US" altLang="en-US" sz="1400"/>
            </a:p>
          </p:txBody>
        </p:sp>
        <p:sp>
          <p:nvSpPr>
            <p:cNvPr id="33831" name="AutoShape 26">
              <a:extLst>
                <a:ext uri="{FF2B5EF4-FFF2-40B4-BE49-F238E27FC236}">
                  <a16:creationId xmlns:a16="http://schemas.microsoft.com/office/drawing/2014/main" id="{840C3CD1-0EC9-466D-90A7-51BA3C1E9B26}"/>
                </a:ext>
              </a:extLst>
            </p:cNvPr>
            <p:cNvSpPr>
              <a:spLocks noChangeArrowheads="1"/>
            </p:cNvSpPr>
            <p:nvPr/>
          </p:nvSpPr>
          <p:spPr bwMode="auto">
            <a:xfrm>
              <a:off x="3648" y="3696"/>
              <a:ext cx="96" cy="96"/>
            </a:xfrm>
            <a:prstGeom prst="octagon">
              <a:avLst>
                <a:gd name="adj" fmla="val 29287"/>
              </a:avLst>
            </a:prstGeom>
            <a:solidFill>
              <a:schemeClr val="accent2"/>
            </a:solidFill>
            <a:ln w="9525">
              <a:solidFill>
                <a:schemeClr val="tx1"/>
              </a:solidFill>
              <a:miter lim="800000"/>
              <a:headEnd/>
              <a:tailEnd/>
            </a:ln>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0"/>
                </a:spcBef>
                <a:spcAft>
                  <a:spcPct val="0"/>
                </a:spcAft>
                <a:buClrTx/>
                <a:buSzTx/>
                <a:buFontTx/>
                <a:buNone/>
              </a:pPr>
              <a:endParaRPr lang="en-US" altLang="en-US" sz="1400"/>
            </a:p>
          </p:txBody>
        </p:sp>
        <p:sp>
          <p:nvSpPr>
            <p:cNvPr id="33832" name="AutoShape 27">
              <a:extLst>
                <a:ext uri="{FF2B5EF4-FFF2-40B4-BE49-F238E27FC236}">
                  <a16:creationId xmlns:a16="http://schemas.microsoft.com/office/drawing/2014/main" id="{7F6AA434-9DCA-40D4-B236-31A7E1945FA3}"/>
                </a:ext>
              </a:extLst>
            </p:cNvPr>
            <p:cNvSpPr>
              <a:spLocks noChangeArrowheads="1"/>
            </p:cNvSpPr>
            <p:nvPr/>
          </p:nvSpPr>
          <p:spPr bwMode="auto">
            <a:xfrm>
              <a:off x="3504" y="3792"/>
              <a:ext cx="96" cy="96"/>
            </a:xfrm>
            <a:prstGeom prst="octagon">
              <a:avLst>
                <a:gd name="adj" fmla="val 29287"/>
              </a:avLst>
            </a:prstGeom>
            <a:solidFill>
              <a:schemeClr val="accent2"/>
            </a:solidFill>
            <a:ln w="9525">
              <a:solidFill>
                <a:schemeClr val="tx1"/>
              </a:solidFill>
              <a:miter lim="800000"/>
              <a:headEnd/>
              <a:tailEnd/>
            </a:ln>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0"/>
                </a:spcBef>
                <a:spcAft>
                  <a:spcPct val="0"/>
                </a:spcAft>
                <a:buClrTx/>
                <a:buSzTx/>
                <a:buFontTx/>
                <a:buNone/>
              </a:pPr>
              <a:endParaRPr lang="en-US" altLang="en-US" sz="1400"/>
            </a:p>
          </p:txBody>
        </p:sp>
        <p:sp>
          <p:nvSpPr>
            <p:cNvPr id="33833" name="AutoShape 28">
              <a:extLst>
                <a:ext uri="{FF2B5EF4-FFF2-40B4-BE49-F238E27FC236}">
                  <a16:creationId xmlns:a16="http://schemas.microsoft.com/office/drawing/2014/main" id="{D35A68FA-D994-40B4-8912-F413E151B88A}"/>
                </a:ext>
              </a:extLst>
            </p:cNvPr>
            <p:cNvSpPr>
              <a:spLocks noChangeArrowheads="1"/>
            </p:cNvSpPr>
            <p:nvPr/>
          </p:nvSpPr>
          <p:spPr bwMode="auto">
            <a:xfrm>
              <a:off x="3696" y="3792"/>
              <a:ext cx="96" cy="96"/>
            </a:xfrm>
            <a:prstGeom prst="octagon">
              <a:avLst>
                <a:gd name="adj" fmla="val 29287"/>
              </a:avLst>
            </a:prstGeom>
            <a:solidFill>
              <a:schemeClr val="accent2"/>
            </a:solidFill>
            <a:ln w="9525">
              <a:solidFill>
                <a:schemeClr val="tx1"/>
              </a:solidFill>
              <a:miter lim="800000"/>
              <a:headEnd/>
              <a:tailEnd/>
            </a:ln>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0"/>
                </a:spcBef>
                <a:spcAft>
                  <a:spcPct val="0"/>
                </a:spcAft>
                <a:buClrTx/>
                <a:buSzTx/>
                <a:buFontTx/>
                <a:buNone/>
              </a:pPr>
              <a:endParaRPr lang="en-US" altLang="en-US" sz="1400"/>
            </a:p>
          </p:txBody>
        </p:sp>
        <p:sp>
          <p:nvSpPr>
            <p:cNvPr id="33834" name="AutoShape 29">
              <a:extLst>
                <a:ext uri="{FF2B5EF4-FFF2-40B4-BE49-F238E27FC236}">
                  <a16:creationId xmlns:a16="http://schemas.microsoft.com/office/drawing/2014/main" id="{B2D7B158-C0D8-4F85-9F6E-81F7D4894101}"/>
                </a:ext>
              </a:extLst>
            </p:cNvPr>
            <p:cNvSpPr>
              <a:spLocks noChangeArrowheads="1"/>
            </p:cNvSpPr>
            <p:nvPr/>
          </p:nvSpPr>
          <p:spPr bwMode="auto">
            <a:xfrm flipV="1">
              <a:off x="3504" y="3648"/>
              <a:ext cx="96" cy="96"/>
            </a:xfrm>
            <a:prstGeom prst="octagon">
              <a:avLst>
                <a:gd name="adj" fmla="val 29287"/>
              </a:avLst>
            </a:prstGeom>
            <a:solidFill>
              <a:schemeClr val="accent2"/>
            </a:solidFill>
            <a:ln w="9525">
              <a:solidFill>
                <a:schemeClr val="tx1"/>
              </a:solidFill>
              <a:miter lim="800000"/>
              <a:headEnd/>
              <a:tailEnd/>
            </a:ln>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0"/>
                </a:spcBef>
                <a:spcAft>
                  <a:spcPct val="0"/>
                </a:spcAft>
                <a:buClrTx/>
                <a:buSzTx/>
                <a:buFontTx/>
                <a:buNone/>
              </a:pPr>
              <a:endParaRPr lang="en-US" altLang="en-US" sz="1400"/>
            </a:p>
          </p:txBody>
        </p:sp>
        <p:sp>
          <p:nvSpPr>
            <p:cNvPr id="33835" name="AutoShape 30">
              <a:extLst>
                <a:ext uri="{FF2B5EF4-FFF2-40B4-BE49-F238E27FC236}">
                  <a16:creationId xmlns:a16="http://schemas.microsoft.com/office/drawing/2014/main" id="{1495FE00-FA72-4A11-BD91-74963EAEF487}"/>
                </a:ext>
              </a:extLst>
            </p:cNvPr>
            <p:cNvSpPr>
              <a:spLocks noChangeArrowheads="1"/>
            </p:cNvSpPr>
            <p:nvPr/>
          </p:nvSpPr>
          <p:spPr bwMode="auto">
            <a:xfrm>
              <a:off x="3696" y="3504"/>
              <a:ext cx="96" cy="96"/>
            </a:xfrm>
            <a:prstGeom prst="octagon">
              <a:avLst>
                <a:gd name="adj" fmla="val 29287"/>
              </a:avLst>
            </a:prstGeom>
            <a:solidFill>
              <a:schemeClr val="accent2"/>
            </a:solidFill>
            <a:ln w="9525">
              <a:solidFill>
                <a:schemeClr val="tx1"/>
              </a:solidFill>
              <a:miter lim="800000"/>
              <a:headEnd/>
              <a:tailEnd/>
            </a:ln>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0"/>
                </a:spcBef>
                <a:spcAft>
                  <a:spcPct val="0"/>
                </a:spcAft>
                <a:buClrTx/>
                <a:buSzTx/>
                <a:buFontTx/>
                <a:buNone/>
              </a:pPr>
              <a:endParaRPr lang="en-US" altLang="en-US" sz="1400"/>
            </a:p>
          </p:txBody>
        </p:sp>
      </p:grpSp>
      <p:grpSp>
        <p:nvGrpSpPr>
          <p:cNvPr id="3" name="Group 31">
            <a:extLst>
              <a:ext uri="{FF2B5EF4-FFF2-40B4-BE49-F238E27FC236}">
                <a16:creationId xmlns:a16="http://schemas.microsoft.com/office/drawing/2014/main" id="{1F5BFD5C-0012-4E46-B887-773BDA11275D}"/>
              </a:ext>
            </a:extLst>
          </p:cNvPr>
          <p:cNvGrpSpPr>
            <a:grpSpLocks/>
          </p:cNvGrpSpPr>
          <p:nvPr/>
        </p:nvGrpSpPr>
        <p:grpSpPr bwMode="auto">
          <a:xfrm>
            <a:off x="5257800" y="2667000"/>
            <a:ext cx="3048000" cy="2514600"/>
            <a:chOff x="3312" y="1584"/>
            <a:chExt cx="1920" cy="1584"/>
          </a:xfrm>
        </p:grpSpPr>
        <p:sp>
          <p:nvSpPr>
            <p:cNvPr id="33808" name="Line 32">
              <a:extLst>
                <a:ext uri="{FF2B5EF4-FFF2-40B4-BE49-F238E27FC236}">
                  <a16:creationId xmlns:a16="http://schemas.microsoft.com/office/drawing/2014/main" id="{C6B2AF4D-94A0-4E3F-A58A-DB5BF936460A}"/>
                </a:ext>
              </a:extLst>
            </p:cNvPr>
            <p:cNvSpPr>
              <a:spLocks noChangeShapeType="1"/>
            </p:cNvSpPr>
            <p:nvPr/>
          </p:nvSpPr>
          <p:spPr bwMode="auto">
            <a:xfrm flipH="1" flipV="1">
              <a:off x="3312" y="2736"/>
              <a:ext cx="144" cy="432"/>
            </a:xfrm>
            <a:prstGeom prst="line">
              <a:avLst/>
            </a:prstGeom>
            <a:noFill/>
            <a:ln w="25400">
              <a:solidFill>
                <a:srgbClr val="CC66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3809" name="AutoShape 33">
              <a:extLst>
                <a:ext uri="{FF2B5EF4-FFF2-40B4-BE49-F238E27FC236}">
                  <a16:creationId xmlns:a16="http://schemas.microsoft.com/office/drawing/2014/main" id="{93632CAB-9CD4-421F-AE17-5676C9A6962E}"/>
                </a:ext>
              </a:extLst>
            </p:cNvPr>
            <p:cNvSpPr>
              <a:spLocks noChangeArrowheads="1"/>
            </p:cNvSpPr>
            <p:nvPr/>
          </p:nvSpPr>
          <p:spPr bwMode="auto">
            <a:xfrm>
              <a:off x="3984" y="1584"/>
              <a:ext cx="1248" cy="672"/>
            </a:xfrm>
            <a:prstGeom prst="wedgeRectCallout">
              <a:avLst>
                <a:gd name="adj1" fmla="val -93509"/>
                <a:gd name="adj2" fmla="val 150894"/>
              </a:avLst>
            </a:prstGeom>
            <a:solidFill>
              <a:srgbClr val="00FFFF"/>
            </a:solidFill>
            <a:ln w="25400">
              <a:solidFill>
                <a:schemeClr val="tx1"/>
              </a:solidFill>
              <a:miter lim="800000"/>
              <a:headEnd/>
              <a:tailEnd/>
            </a:ln>
          </p:spPr>
          <p:txBody>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lgn="ctr" eaLnBrk="1" hangingPunct="1">
                <a:spcBef>
                  <a:spcPct val="50000"/>
                </a:spcBef>
                <a:spcAft>
                  <a:spcPct val="0"/>
                </a:spcAft>
                <a:buClrTx/>
                <a:buSzTx/>
                <a:buFontTx/>
                <a:buNone/>
              </a:pPr>
              <a:r>
                <a:rPr lang="en-US" altLang="en-US" sz="2000" b="0">
                  <a:latin typeface="Tahoma" panose="020B0604030504040204" pitchFamily="34" charset="0"/>
                </a:rPr>
                <a:t>Inter-cluster distances are maximized</a:t>
              </a:r>
            </a:p>
          </p:txBody>
        </p:sp>
      </p:grpSp>
      <p:grpSp>
        <p:nvGrpSpPr>
          <p:cNvPr id="4" name="Group 34">
            <a:extLst>
              <a:ext uri="{FF2B5EF4-FFF2-40B4-BE49-F238E27FC236}">
                <a16:creationId xmlns:a16="http://schemas.microsoft.com/office/drawing/2014/main" id="{429BD399-DCBB-4398-8EC5-94DDE74C6E4A}"/>
              </a:ext>
            </a:extLst>
          </p:cNvPr>
          <p:cNvGrpSpPr>
            <a:grpSpLocks/>
          </p:cNvGrpSpPr>
          <p:nvPr/>
        </p:nvGrpSpPr>
        <p:grpSpPr bwMode="auto">
          <a:xfrm>
            <a:off x="2895600" y="3657600"/>
            <a:ext cx="3276600" cy="2286000"/>
            <a:chOff x="1824" y="2208"/>
            <a:chExt cx="2064" cy="1440"/>
          </a:xfrm>
        </p:grpSpPr>
        <p:sp>
          <p:nvSpPr>
            <p:cNvPr id="33805" name="Oval 35">
              <a:extLst>
                <a:ext uri="{FF2B5EF4-FFF2-40B4-BE49-F238E27FC236}">
                  <a16:creationId xmlns:a16="http://schemas.microsoft.com/office/drawing/2014/main" id="{D7863109-223A-4D30-9A7B-E31709552F02}"/>
                </a:ext>
              </a:extLst>
            </p:cNvPr>
            <p:cNvSpPr>
              <a:spLocks noChangeArrowheads="1"/>
            </p:cNvSpPr>
            <p:nvPr/>
          </p:nvSpPr>
          <p:spPr bwMode="auto">
            <a:xfrm>
              <a:off x="1824" y="2592"/>
              <a:ext cx="816" cy="720"/>
            </a:xfrm>
            <a:prstGeom prst="ellipse">
              <a:avLst/>
            </a:prstGeom>
            <a:noFill/>
            <a:ln w="2540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0"/>
                </a:spcBef>
                <a:spcAft>
                  <a:spcPct val="0"/>
                </a:spcAft>
                <a:buClrTx/>
                <a:buSzTx/>
                <a:buFontTx/>
                <a:buNone/>
              </a:pPr>
              <a:endParaRPr lang="en-US" altLang="en-US" sz="1400"/>
            </a:p>
          </p:txBody>
        </p:sp>
        <p:sp>
          <p:nvSpPr>
            <p:cNvPr id="33806" name="Oval 36">
              <a:extLst>
                <a:ext uri="{FF2B5EF4-FFF2-40B4-BE49-F238E27FC236}">
                  <a16:creationId xmlns:a16="http://schemas.microsoft.com/office/drawing/2014/main" id="{A282DE0B-78AB-42A3-BDA4-6765A07E2B1F}"/>
                </a:ext>
              </a:extLst>
            </p:cNvPr>
            <p:cNvSpPr>
              <a:spLocks noChangeArrowheads="1"/>
            </p:cNvSpPr>
            <p:nvPr/>
          </p:nvSpPr>
          <p:spPr bwMode="auto">
            <a:xfrm>
              <a:off x="2928" y="2208"/>
              <a:ext cx="720" cy="624"/>
            </a:xfrm>
            <a:prstGeom prst="ellipse">
              <a:avLst/>
            </a:prstGeom>
            <a:noFill/>
            <a:ln w="2540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0"/>
                </a:spcBef>
                <a:spcAft>
                  <a:spcPct val="0"/>
                </a:spcAft>
                <a:buClrTx/>
                <a:buSzTx/>
                <a:buFontTx/>
                <a:buNone/>
              </a:pPr>
              <a:endParaRPr lang="en-US" altLang="en-US" sz="1400"/>
            </a:p>
          </p:txBody>
        </p:sp>
        <p:sp>
          <p:nvSpPr>
            <p:cNvPr id="33807" name="Oval 37">
              <a:extLst>
                <a:ext uri="{FF2B5EF4-FFF2-40B4-BE49-F238E27FC236}">
                  <a16:creationId xmlns:a16="http://schemas.microsoft.com/office/drawing/2014/main" id="{B44B5803-B810-432A-89A1-DC9249A69F09}"/>
                </a:ext>
              </a:extLst>
            </p:cNvPr>
            <p:cNvSpPr>
              <a:spLocks noChangeArrowheads="1"/>
            </p:cNvSpPr>
            <p:nvPr/>
          </p:nvSpPr>
          <p:spPr bwMode="auto">
            <a:xfrm>
              <a:off x="3216" y="3024"/>
              <a:ext cx="672" cy="624"/>
            </a:xfrm>
            <a:prstGeom prst="ellipse">
              <a:avLst/>
            </a:prstGeom>
            <a:noFill/>
            <a:ln w="2540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0"/>
                </a:spcBef>
                <a:spcAft>
                  <a:spcPct val="0"/>
                </a:spcAft>
                <a:buClrTx/>
                <a:buSzTx/>
                <a:buFontTx/>
                <a:buNone/>
              </a:pPr>
              <a:endParaRPr lang="en-US" altLang="en-US" sz="1400"/>
            </a:p>
          </p:txBody>
        </p:sp>
      </p:grpSp>
      <p:grpSp>
        <p:nvGrpSpPr>
          <p:cNvPr id="5" name="Group 38">
            <a:extLst>
              <a:ext uri="{FF2B5EF4-FFF2-40B4-BE49-F238E27FC236}">
                <a16:creationId xmlns:a16="http://schemas.microsoft.com/office/drawing/2014/main" id="{1AE54792-52F0-4A72-8994-B0C9BA21C31C}"/>
              </a:ext>
            </a:extLst>
          </p:cNvPr>
          <p:cNvGrpSpPr>
            <a:grpSpLocks/>
          </p:cNvGrpSpPr>
          <p:nvPr/>
        </p:nvGrpSpPr>
        <p:grpSpPr bwMode="auto">
          <a:xfrm>
            <a:off x="1295400" y="2971800"/>
            <a:ext cx="2286000" cy="1676400"/>
            <a:chOff x="816" y="1776"/>
            <a:chExt cx="1440" cy="1056"/>
          </a:xfrm>
        </p:grpSpPr>
        <p:sp>
          <p:nvSpPr>
            <p:cNvPr id="33803" name="Line 39">
              <a:extLst>
                <a:ext uri="{FF2B5EF4-FFF2-40B4-BE49-F238E27FC236}">
                  <a16:creationId xmlns:a16="http://schemas.microsoft.com/office/drawing/2014/main" id="{D4EDAFB2-3A72-4435-982B-BF6F654CB3E3}"/>
                </a:ext>
              </a:extLst>
            </p:cNvPr>
            <p:cNvSpPr>
              <a:spLocks noChangeShapeType="1"/>
            </p:cNvSpPr>
            <p:nvPr/>
          </p:nvSpPr>
          <p:spPr bwMode="auto">
            <a:xfrm flipV="1">
              <a:off x="2064" y="2736"/>
              <a:ext cx="192" cy="96"/>
            </a:xfrm>
            <a:prstGeom prst="line">
              <a:avLst/>
            </a:prstGeom>
            <a:noFill/>
            <a:ln w="25400">
              <a:solidFill>
                <a:srgbClr val="CC66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3804" name="AutoShape 40">
              <a:extLst>
                <a:ext uri="{FF2B5EF4-FFF2-40B4-BE49-F238E27FC236}">
                  <a16:creationId xmlns:a16="http://schemas.microsoft.com/office/drawing/2014/main" id="{F41C457C-E794-4DC3-878D-A7F33D562AD5}"/>
                </a:ext>
              </a:extLst>
            </p:cNvPr>
            <p:cNvSpPr>
              <a:spLocks noChangeArrowheads="1"/>
            </p:cNvSpPr>
            <p:nvPr/>
          </p:nvSpPr>
          <p:spPr bwMode="auto">
            <a:xfrm>
              <a:off x="816" y="1776"/>
              <a:ext cx="1248" cy="672"/>
            </a:xfrm>
            <a:prstGeom prst="wedgeRectCallout">
              <a:avLst>
                <a:gd name="adj1" fmla="val 56250"/>
                <a:gd name="adj2" fmla="val 92856"/>
              </a:avLst>
            </a:prstGeom>
            <a:solidFill>
              <a:srgbClr val="00FFFF"/>
            </a:solidFill>
            <a:ln w="25400">
              <a:solidFill>
                <a:schemeClr val="tx1"/>
              </a:solidFill>
              <a:miter lim="800000"/>
              <a:headEnd/>
              <a:tailEnd/>
            </a:ln>
          </p:spPr>
          <p:txBody>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lgn="ctr" eaLnBrk="1" hangingPunct="1">
                <a:spcBef>
                  <a:spcPct val="50000"/>
                </a:spcBef>
                <a:spcAft>
                  <a:spcPct val="0"/>
                </a:spcAft>
                <a:buClrTx/>
                <a:buSzTx/>
                <a:buFontTx/>
                <a:buNone/>
              </a:pPr>
              <a:r>
                <a:rPr lang="en-US" altLang="en-US" sz="2000" b="0">
                  <a:latin typeface="Tahoma" panose="020B0604030504040204" pitchFamily="34" charset="0"/>
                </a:rPr>
                <a:t>Intra-cluster distances are minimized</a:t>
              </a:r>
            </a:p>
          </p:txBody>
        </p:sp>
      </p:grpSp>
      <p:sp>
        <p:nvSpPr>
          <p:cNvPr id="33799" name="Rectangle 41">
            <a:extLst>
              <a:ext uri="{FF2B5EF4-FFF2-40B4-BE49-F238E27FC236}">
                <a16:creationId xmlns:a16="http://schemas.microsoft.com/office/drawing/2014/main" id="{14D13B94-1986-4C71-86E1-ADA3AFCD1BCF}"/>
              </a:ext>
            </a:extLst>
          </p:cNvPr>
          <p:cNvSpPr>
            <a:spLocks noChangeArrowheads="1"/>
          </p:cNvSpPr>
          <p:nvPr/>
        </p:nvSpPr>
        <p:spPr bwMode="auto">
          <a:xfrm>
            <a:off x="381000" y="152400"/>
            <a:ext cx="82804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nchor="b"/>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lnSpc>
                <a:spcPts val="3600"/>
              </a:lnSpc>
              <a:spcBef>
                <a:spcPct val="0"/>
              </a:spcBef>
              <a:spcAft>
                <a:spcPct val="0"/>
              </a:spcAft>
              <a:buClrTx/>
              <a:buSzTx/>
              <a:buFontTx/>
              <a:buNone/>
            </a:pPr>
            <a:r>
              <a:rPr lang="en-US" altLang="en-US" sz="3200">
                <a:latin typeface="Tahoma" panose="020B0604030504040204" pitchFamily="34" charset="0"/>
              </a:rPr>
              <a:t>Clustering</a:t>
            </a:r>
          </a:p>
        </p:txBody>
      </p:sp>
      <p:sp>
        <p:nvSpPr>
          <p:cNvPr id="33800" name="Slide Number Placeholder 43">
            <a:extLst>
              <a:ext uri="{FF2B5EF4-FFF2-40B4-BE49-F238E27FC236}">
                <a16:creationId xmlns:a16="http://schemas.microsoft.com/office/drawing/2014/main" id="{EEC01952-3B30-4736-B2E2-1686A44F8D9D}"/>
              </a:ext>
            </a:extLst>
          </p:cNvPr>
          <p:cNvSpPr>
            <a:spLocks noGrp="1"/>
          </p:cNvSpPr>
          <p:nvPr>
            <p:ph type="sldNum" sz="quarter" idx="12"/>
          </p:nvPr>
        </p:nvSpPr>
        <p:spPr bwMode="auto">
          <a:xfrm>
            <a:off x="6553200" y="6356350"/>
            <a:ext cx="21336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defPPr>
              <a:defRPr lang="en-US"/>
            </a:defPPr>
            <a:lvl1pPr algn="r" rtl="0" eaLnBrk="0" fontAlgn="base" hangingPunct="0">
              <a:spcBef>
                <a:spcPct val="0"/>
              </a:spcBef>
              <a:spcAft>
                <a:spcPct val="0"/>
              </a:spcAft>
              <a:defRPr sz="1200" b="1" kern="1200">
                <a:solidFill>
                  <a:srgbClr val="898989"/>
                </a:solidFill>
                <a:latin typeface="Arial" panose="020B0604020202020204" pitchFamily="34" charset="0"/>
                <a:ea typeface="+mn-ea"/>
                <a:cs typeface="+mn-cs"/>
              </a:defRPr>
            </a:lvl1pPr>
            <a:lvl2pPr marL="457200" algn="l" rtl="0" eaLnBrk="0" fontAlgn="base" hangingPunct="0">
              <a:spcBef>
                <a:spcPct val="0"/>
              </a:spcBef>
              <a:spcAft>
                <a:spcPct val="0"/>
              </a:spcAft>
              <a:defRPr sz="1400" b="1"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1400" b="1"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1400" b="1"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1400" b="1" kern="1200">
                <a:solidFill>
                  <a:schemeClr val="tx1"/>
                </a:solidFill>
                <a:latin typeface="Arial" panose="020B0604020202020204" pitchFamily="34" charset="0"/>
                <a:ea typeface="+mn-ea"/>
                <a:cs typeface="+mn-cs"/>
              </a:defRPr>
            </a:lvl5pPr>
            <a:lvl6pPr marL="2286000" algn="l" defTabSz="914400" rtl="0" eaLnBrk="1" latinLnBrk="0" hangingPunct="1">
              <a:defRPr sz="1400" b="1" kern="1200">
                <a:solidFill>
                  <a:schemeClr val="tx1"/>
                </a:solidFill>
                <a:latin typeface="Arial" panose="020B0604020202020204" pitchFamily="34" charset="0"/>
                <a:ea typeface="+mn-ea"/>
                <a:cs typeface="+mn-cs"/>
              </a:defRPr>
            </a:lvl6pPr>
            <a:lvl7pPr marL="2743200" algn="l" defTabSz="914400" rtl="0" eaLnBrk="1" latinLnBrk="0" hangingPunct="1">
              <a:defRPr sz="1400" b="1" kern="1200">
                <a:solidFill>
                  <a:schemeClr val="tx1"/>
                </a:solidFill>
                <a:latin typeface="Arial" panose="020B0604020202020204" pitchFamily="34" charset="0"/>
                <a:ea typeface="+mn-ea"/>
                <a:cs typeface="+mn-cs"/>
              </a:defRPr>
            </a:lvl7pPr>
            <a:lvl8pPr marL="3200400" algn="l" defTabSz="914400" rtl="0" eaLnBrk="1" latinLnBrk="0" hangingPunct="1">
              <a:defRPr sz="1400" b="1" kern="1200">
                <a:solidFill>
                  <a:schemeClr val="tx1"/>
                </a:solidFill>
                <a:latin typeface="Arial" panose="020B0604020202020204" pitchFamily="34" charset="0"/>
                <a:ea typeface="+mn-ea"/>
                <a:cs typeface="+mn-cs"/>
              </a:defRPr>
            </a:lvl8pPr>
            <a:lvl9pPr marL="3657600" algn="l" defTabSz="914400" rtl="0" eaLnBrk="1" latinLnBrk="0" hangingPunct="1">
              <a:defRPr sz="1400" b="1" kern="1200">
                <a:solidFill>
                  <a:schemeClr val="tx1"/>
                </a:solidFill>
                <a:latin typeface="Arial" panose="020B0604020202020204" pitchFamily="34" charset="0"/>
                <a:ea typeface="+mn-ea"/>
                <a:cs typeface="+mn-cs"/>
              </a:defRPr>
            </a:lvl9pPr>
          </a:lstStyle>
          <a:p>
            <a:pPr>
              <a:spcBef>
                <a:spcPct val="0"/>
              </a:spcBef>
              <a:spcAft>
                <a:spcPct val="0"/>
              </a:spcAft>
              <a:buClrTx/>
              <a:buSzTx/>
              <a:buFontTx/>
              <a:buNone/>
            </a:pPr>
            <a:fld id="{68664E48-8EBF-45D4-86A6-5BE608535861}" type="slidenum">
              <a:rPr lang="en-US" altLang="en-US" smtClean="0"/>
              <a:pPr>
                <a:spcBef>
                  <a:spcPct val="0"/>
                </a:spcBef>
                <a:spcAft>
                  <a:spcPct val="0"/>
                </a:spcAft>
                <a:buClrTx/>
                <a:buSzTx/>
                <a:buFontTx/>
                <a:buNone/>
              </a:pPr>
              <a:t>62</a:t>
            </a:fld>
            <a:endParaRPr lang="en-US" altLang="en-US" sz="1200">
              <a:solidFill>
                <a:srgbClr val="898989"/>
              </a:solidFill>
            </a:endParaRPr>
          </a:p>
        </p:txBody>
      </p:sp>
      <p:sp>
        <p:nvSpPr>
          <p:cNvPr id="45" name="Footer Placeholder 44">
            <a:extLst>
              <a:ext uri="{FF2B5EF4-FFF2-40B4-BE49-F238E27FC236}">
                <a16:creationId xmlns:a16="http://schemas.microsoft.com/office/drawing/2014/main" id="{1621F027-D3B6-4EBA-97DA-6415F776EE65}"/>
              </a:ext>
            </a:extLst>
          </p:cNvPr>
          <p:cNvSpPr>
            <a:spLocks noGrp="1"/>
          </p:cNvSpPr>
          <p:nvPr>
            <p:ph type="ftr" sz="quarter" idx="11"/>
          </p:nvPr>
        </p:nvSpPr>
        <p:spPr>
          <a:xfrm>
            <a:off x="3048000" y="6356350"/>
            <a:ext cx="3124200" cy="365125"/>
          </a:xfrm>
          <a:prstGeom prst="rect">
            <a:avLst/>
          </a:prstGeom>
        </p:spPr>
        <p:txBody>
          <a:bodyPr vert="horz" lIns="91440" tIns="45720" rIns="91440" bIns="45720" rtlCol="0" anchor="ctr"/>
          <a:lstStyle>
            <a:defPPr>
              <a:defRPr lang="en-US"/>
            </a:defPPr>
            <a:lvl1pPr algn="ctr" rtl="0" eaLnBrk="0" fontAlgn="base" hangingPunct="0">
              <a:spcBef>
                <a:spcPct val="0"/>
              </a:spcBef>
              <a:spcAft>
                <a:spcPct val="0"/>
              </a:spcAft>
              <a:defRPr sz="1200" b="1" kern="1200">
                <a:solidFill>
                  <a:schemeClr val="tx1">
                    <a:tint val="75000"/>
                  </a:schemeClr>
                </a:solidFill>
                <a:latin typeface="Arial" charset="0"/>
                <a:ea typeface="+mn-ea"/>
                <a:cs typeface="+mn-cs"/>
              </a:defRPr>
            </a:lvl1pPr>
            <a:lvl2pPr marL="457200" algn="l" rtl="0" eaLnBrk="0" fontAlgn="base" hangingPunct="0">
              <a:spcBef>
                <a:spcPct val="0"/>
              </a:spcBef>
              <a:spcAft>
                <a:spcPct val="0"/>
              </a:spcAft>
              <a:defRPr sz="1400" b="1"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1400" b="1"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1400" b="1"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1400" b="1" kern="1200">
                <a:solidFill>
                  <a:schemeClr val="tx1"/>
                </a:solidFill>
                <a:latin typeface="Arial" panose="020B0604020202020204" pitchFamily="34" charset="0"/>
                <a:ea typeface="+mn-ea"/>
                <a:cs typeface="+mn-cs"/>
              </a:defRPr>
            </a:lvl5pPr>
            <a:lvl6pPr marL="2286000" algn="l" defTabSz="914400" rtl="0" eaLnBrk="1" latinLnBrk="0" hangingPunct="1">
              <a:defRPr sz="1400" b="1" kern="1200">
                <a:solidFill>
                  <a:schemeClr val="tx1"/>
                </a:solidFill>
                <a:latin typeface="Arial" panose="020B0604020202020204" pitchFamily="34" charset="0"/>
                <a:ea typeface="+mn-ea"/>
                <a:cs typeface="+mn-cs"/>
              </a:defRPr>
            </a:lvl6pPr>
            <a:lvl7pPr marL="2743200" algn="l" defTabSz="914400" rtl="0" eaLnBrk="1" latinLnBrk="0" hangingPunct="1">
              <a:defRPr sz="1400" b="1" kern="1200">
                <a:solidFill>
                  <a:schemeClr val="tx1"/>
                </a:solidFill>
                <a:latin typeface="Arial" panose="020B0604020202020204" pitchFamily="34" charset="0"/>
                <a:ea typeface="+mn-ea"/>
                <a:cs typeface="+mn-cs"/>
              </a:defRPr>
            </a:lvl7pPr>
            <a:lvl8pPr marL="3200400" algn="l" defTabSz="914400" rtl="0" eaLnBrk="1" latinLnBrk="0" hangingPunct="1">
              <a:defRPr sz="1400" b="1" kern="1200">
                <a:solidFill>
                  <a:schemeClr val="tx1"/>
                </a:solidFill>
                <a:latin typeface="Arial" panose="020B0604020202020204" pitchFamily="34" charset="0"/>
                <a:ea typeface="+mn-ea"/>
                <a:cs typeface="+mn-cs"/>
              </a:defRPr>
            </a:lvl8pPr>
            <a:lvl9pPr marL="3657600" algn="l" defTabSz="914400" rtl="0" eaLnBrk="1" latinLnBrk="0" hangingPunct="1">
              <a:defRPr sz="1400" b="1" kern="1200">
                <a:solidFill>
                  <a:schemeClr val="tx1"/>
                </a:solidFill>
                <a:latin typeface="Arial" panose="020B0604020202020204" pitchFamily="34" charset="0"/>
                <a:ea typeface="+mn-ea"/>
                <a:cs typeface="+mn-cs"/>
              </a:defRPr>
            </a:lvl9pPr>
          </a:lstStyle>
          <a:p>
            <a:pPr>
              <a:defRPr/>
            </a:pPr>
            <a:r>
              <a:rPr lang="en-US"/>
              <a:t>Introduction to Data Mining, 2nd Edition   Tan, Steinbach, Karpatne, Kumar</a:t>
            </a:r>
          </a:p>
        </p:txBody>
      </p:sp>
      <p:sp>
        <p:nvSpPr>
          <p:cNvPr id="44" name="Date Placeholder 5">
            <a:extLst>
              <a:ext uri="{FF2B5EF4-FFF2-40B4-BE49-F238E27FC236}">
                <a16:creationId xmlns:a16="http://schemas.microsoft.com/office/drawing/2014/main" id="{783D1AD8-3556-4014-8F42-F98B410CC489}"/>
              </a:ext>
            </a:extLst>
          </p:cNvPr>
          <p:cNvSpPr>
            <a:spLocks noGrp="1"/>
          </p:cNvSpPr>
          <p:nvPr>
            <p:ph type="dt" sz="quarter" idx="10"/>
          </p:nvPr>
        </p:nvSpPr>
        <p:spPr>
          <a:xfrm>
            <a:off x="457200" y="6356350"/>
            <a:ext cx="2133600" cy="365125"/>
          </a:xfrm>
          <a:prstGeom prst="rect">
            <a:avLst/>
          </a:prstGeom>
        </p:spPr>
        <p:txBody>
          <a:bodyPr vert="horz" lIns="91440" tIns="45720" rIns="91440" bIns="45720" rtlCol="0" anchor="ctr"/>
          <a:lstStyle>
            <a:defPPr>
              <a:defRPr lang="en-US"/>
            </a:defPPr>
            <a:lvl1pPr algn="l" rtl="0" eaLnBrk="0" fontAlgn="base" hangingPunct="0">
              <a:spcBef>
                <a:spcPct val="0"/>
              </a:spcBef>
              <a:spcAft>
                <a:spcPct val="0"/>
              </a:spcAft>
              <a:defRPr sz="1200" b="1" kern="1200">
                <a:solidFill>
                  <a:schemeClr val="tx1">
                    <a:tint val="75000"/>
                  </a:schemeClr>
                </a:solidFill>
                <a:latin typeface="Arial" charset="0"/>
                <a:ea typeface="+mn-ea"/>
                <a:cs typeface="+mn-cs"/>
              </a:defRPr>
            </a:lvl1pPr>
            <a:lvl2pPr marL="457200" algn="l" rtl="0" eaLnBrk="0" fontAlgn="base" hangingPunct="0">
              <a:spcBef>
                <a:spcPct val="0"/>
              </a:spcBef>
              <a:spcAft>
                <a:spcPct val="0"/>
              </a:spcAft>
              <a:defRPr sz="1400" b="1"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1400" b="1"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1400" b="1"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1400" b="1" kern="1200">
                <a:solidFill>
                  <a:schemeClr val="tx1"/>
                </a:solidFill>
                <a:latin typeface="Arial" panose="020B0604020202020204" pitchFamily="34" charset="0"/>
                <a:ea typeface="+mn-ea"/>
                <a:cs typeface="+mn-cs"/>
              </a:defRPr>
            </a:lvl5pPr>
            <a:lvl6pPr marL="2286000" algn="l" defTabSz="914400" rtl="0" eaLnBrk="1" latinLnBrk="0" hangingPunct="1">
              <a:defRPr sz="1400" b="1" kern="1200">
                <a:solidFill>
                  <a:schemeClr val="tx1"/>
                </a:solidFill>
                <a:latin typeface="Arial" panose="020B0604020202020204" pitchFamily="34" charset="0"/>
                <a:ea typeface="+mn-ea"/>
                <a:cs typeface="+mn-cs"/>
              </a:defRPr>
            </a:lvl6pPr>
            <a:lvl7pPr marL="2743200" algn="l" defTabSz="914400" rtl="0" eaLnBrk="1" latinLnBrk="0" hangingPunct="1">
              <a:defRPr sz="1400" b="1" kern="1200">
                <a:solidFill>
                  <a:schemeClr val="tx1"/>
                </a:solidFill>
                <a:latin typeface="Arial" panose="020B0604020202020204" pitchFamily="34" charset="0"/>
                <a:ea typeface="+mn-ea"/>
                <a:cs typeface="+mn-cs"/>
              </a:defRPr>
            </a:lvl7pPr>
            <a:lvl8pPr marL="3200400" algn="l" defTabSz="914400" rtl="0" eaLnBrk="1" latinLnBrk="0" hangingPunct="1">
              <a:defRPr sz="1400" b="1" kern="1200">
                <a:solidFill>
                  <a:schemeClr val="tx1"/>
                </a:solidFill>
                <a:latin typeface="Arial" panose="020B0604020202020204" pitchFamily="34" charset="0"/>
                <a:ea typeface="+mn-ea"/>
                <a:cs typeface="+mn-cs"/>
              </a:defRPr>
            </a:lvl8pPr>
            <a:lvl9pPr marL="3657600" algn="l" defTabSz="914400" rtl="0" eaLnBrk="1" latinLnBrk="0" hangingPunct="1">
              <a:defRPr sz="1400" b="1" kern="1200">
                <a:solidFill>
                  <a:schemeClr val="tx1"/>
                </a:solidFill>
                <a:latin typeface="Arial" panose="020B0604020202020204" pitchFamily="34" charset="0"/>
                <a:ea typeface="+mn-ea"/>
                <a:cs typeface="+mn-cs"/>
              </a:defRPr>
            </a:lvl9pPr>
          </a:lstStyle>
          <a:p>
            <a:pPr>
              <a:defRPr/>
            </a:pPr>
            <a:r>
              <a:rPr lang="en-US"/>
              <a:t>09/09/2020</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ext Box 3">
            <a:extLst>
              <a:ext uri="{FF2B5EF4-FFF2-40B4-BE49-F238E27FC236}">
                <a16:creationId xmlns:a16="http://schemas.microsoft.com/office/drawing/2014/main" id="{6C3271E8-2BA0-40DF-A0A7-A5ED60E9AC76}"/>
              </a:ext>
            </a:extLst>
          </p:cNvPr>
          <p:cNvSpPr>
            <a:spLocks noGrp="1" noChangeArrowheads="1"/>
          </p:cNvSpPr>
          <p:nvPr>
            <p:ph type="body" sz="half" idx="1"/>
          </p:nvPr>
        </p:nvSpPr>
        <p:spPr>
          <a:xfrm>
            <a:off x="304800" y="914400"/>
            <a:ext cx="3810000" cy="4191000"/>
          </a:xfrm>
          <a:noFill/>
        </p:spPr>
        <p:txBody>
          <a:bodyPr lIns="91440" tIns="45720" rIns="91440" bIns="45720"/>
          <a:lstStyle/>
          <a:p>
            <a:pPr marL="342900" indent="-342900"/>
            <a:r>
              <a:rPr lang="en-US" altLang="en-US" sz="2000" b="1"/>
              <a:t>Understanding</a:t>
            </a:r>
          </a:p>
          <a:p>
            <a:pPr marL="742950" lvl="1" indent="-285750"/>
            <a:r>
              <a:rPr lang="en-US" altLang="en-US" sz="1600"/>
              <a:t>Custom profiling for targeted marketing </a:t>
            </a:r>
          </a:p>
          <a:p>
            <a:pPr marL="742950" lvl="1" indent="-285750"/>
            <a:r>
              <a:rPr lang="en-US" altLang="en-US" sz="1600"/>
              <a:t>Group related documents for browsing </a:t>
            </a:r>
          </a:p>
          <a:p>
            <a:pPr marL="742950" lvl="1" indent="-285750"/>
            <a:r>
              <a:rPr lang="en-US" altLang="en-US" sz="1600"/>
              <a:t>Group genes and proteins that have similar functionality</a:t>
            </a:r>
          </a:p>
          <a:p>
            <a:pPr marL="742950" lvl="1" indent="-285750"/>
            <a:r>
              <a:rPr lang="en-US" altLang="en-US" sz="1600"/>
              <a:t>Group stocks with similar price fluctuations</a:t>
            </a:r>
            <a:endParaRPr lang="en-US" altLang="en-US" sz="1800" b="1"/>
          </a:p>
          <a:p>
            <a:pPr marL="342900" indent="-342900"/>
            <a:r>
              <a:rPr lang="en-US" altLang="en-US" sz="2000" b="1"/>
              <a:t>Summarization</a:t>
            </a:r>
          </a:p>
          <a:p>
            <a:pPr marL="742950" lvl="1" indent="-285750"/>
            <a:r>
              <a:rPr lang="en-US" altLang="en-US" sz="1600"/>
              <a:t>Reduce the size of large data sets</a:t>
            </a:r>
          </a:p>
          <a:p>
            <a:pPr marL="342900" indent="-342900"/>
            <a:endParaRPr lang="en-US" altLang="en-US" sz="1800"/>
          </a:p>
          <a:p>
            <a:pPr marL="342900" indent="-342900">
              <a:spcBef>
                <a:spcPct val="50000"/>
              </a:spcBef>
              <a:buClr>
                <a:schemeClr val="bg1"/>
              </a:buClr>
              <a:buFontTx/>
              <a:buNone/>
            </a:pPr>
            <a:endParaRPr lang="en-US" altLang="en-US" sz="1800" b="1"/>
          </a:p>
        </p:txBody>
      </p:sp>
      <p:sp>
        <p:nvSpPr>
          <p:cNvPr id="34819" name="Rectangle 7">
            <a:extLst>
              <a:ext uri="{FF2B5EF4-FFF2-40B4-BE49-F238E27FC236}">
                <a16:creationId xmlns:a16="http://schemas.microsoft.com/office/drawing/2014/main" id="{8537FFC8-6293-4071-90A2-DFF9A0E408EC}"/>
              </a:ext>
            </a:extLst>
          </p:cNvPr>
          <p:cNvSpPr>
            <a:spLocks noGrp="1" noChangeArrowheads="1"/>
          </p:cNvSpPr>
          <p:nvPr>
            <p:ph type="title"/>
          </p:nvPr>
        </p:nvSpPr>
        <p:spPr>
          <a:xfrm>
            <a:off x="381000" y="76200"/>
            <a:ext cx="8280400" cy="533400"/>
          </a:xfrm>
        </p:spPr>
        <p:txBody>
          <a:bodyPr/>
          <a:lstStyle/>
          <a:p>
            <a:r>
              <a:rPr lang="en-US" altLang="en-US"/>
              <a:t>Applications of Cluster Analysis</a:t>
            </a:r>
          </a:p>
        </p:txBody>
      </p:sp>
      <p:grpSp>
        <p:nvGrpSpPr>
          <p:cNvPr id="34820" name="Group 12">
            <a:extLst>
              <a:ext uri="{FF2B5EF4-FFF2-40B4-BE49-F238E27FC236}">
                <a16:creationId xmlns:a16="http://schemas.microsoft.com/office/drawing/2014/main" id="{540C19E9-2911-4446-B1D0-5E80C65B4A2F}"/>
              </a:ext>
            </a:extLst>
          </p:cNvPr>
          <p:cNvGrpSpPr>
            <a:grpSpLocks/>
          </p:cNvGrpSpPr>
          <p:nvPr/>
        </p:nvGrpSpPr>
        <p:grpSpPr bwMode="auto">
          <a:xfrm>
            <a:off x="304800" y="630238"/>
            <a:ext cx="8534400" cy="152400"/>
            <a:chOff x="264" y="788"/>
            <a:chExt cx="5232" cy="124"/>
          </a:xfrm>
        </p:grpSpPr>
        <p:sp>
          <p:nvSpPr>
            <p:cNvPr id="34833" name="Rectangle 13">
              <a:extLst>
                <a:ext uri="{FF2B5EF4-FFF2-40B4-BE49-F238E27FC236}">
                  <a16:creationId xmlns:a16="http://schemas.microsoft.com/office/drawing/2014/main" id="{2CDA7776-A876-4F4F-89C4-85FE52067639}"/>
                </a:ext>
              </a:extLst>
            </p:cNvPr>
            <p:cNvSpPr>
              <a:spLocks noChangeArrowheads="1"/>
            </p:cNvSpPr>
            <p:nvPr/>
          </p:nvSpPr>
          <p:spPr bwMode="auto">
            <a:xfrm>
              <a:off x="264" y="788"/>
              <a:ext cx="5232" cy="61"/>
            </a:xfrm>
            <a:prstGeom prst="rect">
              <a:avLst/>
            </a:prstGeom>
            <a:gradFill rotWithShape="0">
              <a:gsLst>
                <a:gs pos="0">
                  <a:srgbClr val="0E9BBA"/>
                </a:gs>
                <a:gs pos="50000">
                  <a:srgbClr val="12C2E9"/>
                </a:gs>
                <a:gs pos="100000">
                  <a:srgbClr val="0E9BBA"/>
                </a:gs>
              </a:gsLst>
              <a:lin ang="540000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0"/>
                </a:spcBef>
                <a:spcAft>
                  <a:spcPct val="0"/>
                </a:spcAft>
                <a:buClrTx/>
                <a:buSzTx/>
                <a:buFontTx/>
                <a:buNone/>
              </a:pPr>
              <a:endParaRPr lang="en-US" altLang="en-US" sz="1400"/>
            </a:p>
          </p:txBody>
        </p:sp>
        <p:sp>
          <p:nvSpPr>
            <p:cNvPr id="34834" name="Rectangle 14">
              <a:extLst>
                <a:ext uri="{FF2B5EF4-FFF2-40B4-BE49-F238E27FC236}">
                  <a16:creationId xmlns:a16="http://schemas.microsoft.com/office/drawing/2014/main" id="{8AA98696-C989-46FF-8791-E9BAA24355DA}"/>
                </a:ext>
              </a:extLst>
            </p:cNvPr>
            <p:cNvSpPr>
              <a:spLocks noChangeArrowheads="1"/>
            </p:cNvSpPr>
            <p:nvPr/>
          </p:nvSpPr>
          <p:spPr bwMode="auto">
            <a:xfrm>
              <a:off x="264" y="881"/>
              <a:ext cx="5232" cy="31"/>
            </a:xfrm>
            <a:prstGeom prst="rect">
              <a:avLst/>
            </a:prstGeom>
            <a:gradFill rotWithShape="0">
              <a:gsLst>
                <a:gs pos="0">
                  <a:srgbClr val="B200B2"/>
                </a:gs>
                <a:gs pos="50000">
                  <a:srgbClr val="FF00FF"/>
                </a:gs>
                <a:gs pos="100000">
                  <a:srgbClr val="B200B2"/>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0"/>
                </a:spcBef>
                <a:spcAft>
                  <a:spcPct val="0"/>
                </a:spcAft>
                <a:buClrTx/>
                <a:buSzTx/>
                <a:buFontTx/>
                <a:buNone/>
              </a:pPr>
              <a:endParaRPr lang="en-US" altLang="en-US" sz="1400"/>
            </a:p>
          </p:txBody>
        </p:sp>
      </p:grpSp>
      <p:grpSp>
        <p:nvGrpSpPr>
          <p:cNvPr id="34821" name="Group 16">
            <a:extLst>
              <a:ext uri="{FF2B5EF4-FFF2-40B4-BE49-F238E27FC236}">
                <a16:creationId xmlns:a16="http://schemas.microsoft.com/office/drawing/2014/main" id="{1319A0C6-0EDA-4B67-A6E6-1AC8A737A5E2}"/>
              </a:ext>
            </a:extLst>
          </p:cNvPr>
          <p:cNvGrpSpPr>
            <a:grpSpLocks noChangeAspect="1"/>
          </p:cNvGrpSpPr>
          <p:nvPr/>
        </p:nvGrpSpPr>
        <p:grpSpPr bwMode="auto">
          <a:xfrm>
            <a:off x="-76200" y="4724400"/>
            <a:ext cx="3549650" cy="2011363"/>
            <a:chOff x="2009" y="2256"/>
            <a:chExt cx="3559" cy="2017"/>
          </a:xfrm>
        </p:grpSpPr>
        <p:grpSp>
          <p:nvGrpSpPr>
            <p:cNvPr id="34829" name="Group 9">
              <a:extLst>
                <a:ext uri="{FF2B5EF4-FFF2-40B4-BE49-F238E27FC236}">
                  <a16:creationId xmlns:a16="http://schemas.microsoft.com/office/drawing/2014/main" id="{7950D71D-0001-41B9-A2FD-062029967733}"/>
                </a:ext>
              </a:extLst>
            </p:cNvPr>
            <p:cNvGrpSpPr>
              <a:grpSpLocks noChangeAspect="1"/>
            </p:cNvGrpSpPr>
            <p:nvPr/>
          </p:nvGrpSpPr>
          <p:grpSpPr bwMode="auto">
            <a:xfrm>
              <a:off x="2009" y="2256"/>
              <a:ext cx="3222" cy="2017"/>
              <a:chOff x="-459" y="768"/>
              <a:chExt cx="5067" cy="3171"/>
            </a:xfrm>
          </p:grpSpPr>
          <p:pic>
            <p:nvPicPr>
              <p:cNvPr id="34831" name="Picture 10">
                <a:extLst>
                  <a:ext uri="{FF2B5EF4-FFF2-40B4-BE49-F238E27FC236}">
                    <a16:creationId xmlns:a16="http://schemas.microsoft.com/office/drawing/2014/main" id="{E839E9F6-34CB-4919-9F12-2C8FCD10391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9" y="768"/>
                <a:ext cx="4510" cy="31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34832" name="Rectangle 11">
                <a:extLst>
                  <a:ext uri="{FF2B5EF4-FFF2-40B4-BE49-F238E27FC236}">
                    <a16:creationId xmlns:a16="http://schemas.microsoft.com/office/drawing/2014/main" id="{39EC22D9-A0EE-4F8F-B363-2454A32EB409}"/>
                  </a:ext>
                </a:extLst>
              </p:cNvPr>
              <p:cNvSpPr>
                <a:spLocks noChangeAspect="1" noChangeArrowheads="1"/>
              </p:cNvSpPr>
              <p:nvPr/>
            </p:nvSpPr>
            <p:spPr bwMode="auto">
              <a:xfrm>
                <a:off x="4176" y="912"/>
                <a:ext cx="432" cy="576"/>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0"/>
                  </a:spcBef>
                  <a:spcAft>
                    <a:spcPct val="0"/>
                  </a:spcAft>
                  <a:buClrTx/>
                  <a:buSzTx/>
                  <a:buFontTx/>
                  <a:buNone/>
                </a:pPr>
                <a:endParaRPr lang="en-US" altLang="en-US" sz="1400"/>
              </a:p>
            </p:txBody>
          </p:sp>
        </p:grpSp>
        <p:sp>
          <p:nvSpPr>
            <p:cNvPr id="34830" name="Rectangle 15">
              <a:extLst>
                <a:ext uri="{FF2B5EF4-FFF2-40B4-BE49-F238E27FC236}">
                  <a16:creationId xmlns:a16="http://schemas.microsoft.com/office/drawing/2014/main" id="{FB384F7A-2CC5-40C7-9661-145F4A609F81}"/>
                </a:ext>
              </a:extLst>
            </p:cNvPr>
            <p:cNvSpPr>
              <a:spLocks noChangeArrowheads="1"/>
            </p:cNvSpPr>
            <p:nvPr/>
          </p:nvSpPr>
          <p:spPr bwMode="auto">
            <a:xfrm>
              <a:off x="4944" y="2592"/>
              <a:ext cx="624" cy="16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0"/>
                </a:spcBef>
                <a:spcAft>
                  <a:spcPct val="0"/>
                </a:spcAft>
                <a:buClrTx/>
                <a:buSzTx/>
                <a:buFontTx/>
                <a:buNone/>
              </a:pPr>
              <a:endParaRPr lang="en-US" altLang="en-US" sz="1400"/>
            </a:p>
          </p:txBody>
        </p:sp>
      </p:grpSp>
      <p:sp>
        <p:nvSpPr>
          <p:cNvPr id="34822" name="Text Box 17">
            <a:extLst>
              <a:ext uri="{FF2B5EF4-FFF2-40B4-BE49-F238E27FC236}">
                <a16:creationId xmlns:a16="http://schemas.microsoft.com/office/drawing/2014/main" id="{EE831BF3-6052-4992-97A2-38D5B909B8C3}"/>
              </a:ext>
            </a:extLst>
          </p:cNvPr>
          <p:cNvSpPr txBox="1">
            <a:spLocks noChangeArrowheads="1"/>
          </p:cNvSpPr>
          <p:nvPr/>
        </p:nvSpPr>
        <p:spPr bwMode="auto">
          <a:xfrm>
            <a:off x="2971800" y="4876800"/>
            <a:ext cx="1905000" cy="157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50000"/>
              </a:spcBef>
              <a:spcAft>
                <a:spcPct val="0"/>
              </a:spcAft>
              <a:buClrTx/>
              <a:buSzTx/>
              <a:buFontTx/>
              <a:buNone/>
            </a:pPr>
            <a:r>
              <a:rPr lang="en-US" altLang="en-US" sz="1200"/>
              <a:t>Use of K-means to partition Sea Surface Temperature (SST) and Net Primary Production (NPP) into clusters that reflect the Northern and Southern Hemispheres. </a:t>
            </a:r>
          </a:p>
        </p:txBody>
      </p:sp>
      <p:pic>
        <p:nvPicPr>
          <p:cNvPr id="34823" name="Picture 7" descr="D1">
            <a:extLst>
              <a:ext uri="{FF2B5EF4-FFF2-40B4-BE49-F238E27FC236}">
                <a16:creationId xmlns:a16="http://schemas.microsoft.com/office/drawing/2014/main" id="{39A7A63E-11DF-49C4-A60B-A06694D030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6609" r="13461" b="18495"/>
          <a:stretch>
            <a:fillRect/>
          </a:stretch>
        </p:blipFill>
        <p:spPr bwMode="auto">
          <a:xfrm>
            <a:off x="5029200" y="914400"/>
            <a:ext cx="3810000" cy="349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24" name="Text Box 10">
            <a:extLst>
              <a:ext uri="{FF2B5EF4-FFF2-40B4-BE49-F238E27FC236}">
                <a16:creationId xmlns:a16="http://schemas.microsoft.com/office/drawing/2014/main" id="{401FE8C7-4F89-48E9-9CF0-26554BA86CBF}"/>
              </a:ext>
            </a:extLst>
          </p:cNvPr>
          <p:cNvSpPr txBox="1">
            <a:spLocks noChangeArrowheads="1"/>
          </p:cNvSpPr>
          <p:nvPr/>
        </p:nvSpPr>
        <p:spPr bwMode="auto">
          <a:xfrm>
            <a:off x="5486400" y="4327525"/>
            <a:ext cx="24384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50000"/>
              </a:spcBef>
              <a:spcAft>
                <a:spcPct val="0"/>
              </a:spcAft>
              <a:buClrTx/>
              <a:buSzTx/>
              <a:buFontTx/>
              <a:buNone/>
            </a:pPr>
            <a:r>
              <a:rPr lang="en-US" altLang="en-US" sz="1000"/>
              <a:t>Courtesy: Michael Eisen</a:t>
            </a:r>
          </a:p>
        </p:txBody>
      </p:sp>
      <p:graphicFrame>
        <p:nvGraphicFramePr>
          <p:cNvPr id="34825" name="Object 18">
            <a:extLst>
              <a:ext uri="{FF2B5EF4-FFF2-40B4-BE49-F238E27FC236}">
                <a16:creationId xmlns:a16="http://schemas.microsoft.com/office/drawing/2014/main" id="{396065DB-6ED9-471B-AB4A-D61950E1AF80}"/>
              </a:ext>
            </a:extLst>
          </p:cNvPr>
          <p:cNvGraphicFramePr>
            <a:graphicFrameLocks noChangeAspect="1"/>
          </p:cNvGraphicFramePr>
          <p:nvPr/>
        </p:nvGraphicFramePr>
        <p:xfrm>
          <a:off x="5334000" y="4721225"/>
          <a:ext cx="3429000" cy="1984375"/>
        </p:xfrm>
        <a:graphic>
          <a:graphicData uri="http://schemas.openxmlformats.org/presentationml/2006/ole">
            <mc:AlternateContent xmlns:mc="http://schemas.openxmlformats.org/markup-compatibility/2006">
              <mc:Choice xmlns:v="urn:schemas-microsoft-com:vml" Requires="v">
                <p:oleObj name="Bitmap Image" r:id="rId4" imgW="8580952" imgH="4963218" progId="Paint.Picture">
                  <p:embed/>
                </p:oleObj>
              </mc:Choice>
              <mc:Fallback>
                <p:oleObj name="Bitmap Image" r:id="rId4" imgW="8580952" imgH="4963218" progId="Paint.Picture">
                  <p:embed/>
                  <p:pic>
                    <p:nvPicPr>
                      <p:cNvPr id="34825" name="Object 18">
                        <a:extLst>
                          <a:ext uri="{FF2B5EF4-FFF2-40B4-BE49-F238E27FC236}">
                            <a16:creationId xmlns:a16="http://schemas.microsoft.com/office/drawing/2014/main" id="{396065DB-6ED9-471B-AB4A-D61950E1AF8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34000" y="4721225"/>
                        <a:ext cx="3429000" cy="1984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Date Placeholder 1">
            <a:extLst>
              <a:ext uri="{FF2B5EF4-FFF2-40B4-BE49-F238E27FC236}">
                <a16:creationId xmlns:a16="http://schemas.microsoft.com/office/drawing/2014/main" id="{7596A50D-9761-4241-A3A4-2AF3A9C2E125}"/>
              </a:ext>
            </a:extLst>
          </p:cNvPr>
          <p:cNvSpPr>
            <a:spLocks noGrp="1"/>
          </p:cNvSpPr>
          <p:nvPr>
            <p:ph type="dt" sz="quarter" idx="10"/>
          </p:nvPr>
        </p:nvSpPr>
        <p:spPr/>
        <p:txBody>
          <a:bodyPr/>
          <a:lstStyle/>
          <a:p>
            <a:pPr>
              <a:defRPr/>
            </a:pPr>
            <a:r>
              <a:rPr lang="en-US"/>
              <a:t>09/09/2020</a:t>
            </a:r>
          </a:p>
        </p:txBody>
      </p:sp>
      <p:sp>
        <p:nvSpPr>
          <p:cNvPr id="34827" name="Slide Number Placeholder 3">
            <a:extLst>
              <a:ext uri="{FF2B5EF4-FFF2-40B4-BE49-F238E27FC236}">
                <a16:creationId xmlns:a16="http://schemas.microsoft.com/office/drawing/2014/main" id="{022C8B3D-43ED-4A65-9295-B5644EDCBBC2}"/>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0"/>
              </a:spcBef>
              <a:spcAft>
                <a:spcPct val="0"/>
              </a:spcAft>
              <a:buClrTx/>
              <a:buSzTx/>
              <a:buFontTx/>
              <a:buNone/>
            </a:pPr>
            <a:fld id="{DB7C35C9-7CCD-4DA2-9452-AEE71F0CFE22}" type="slidenum">
              <a:rPr lang="en-US" altLang="en-US" sz="1200">
                <a:solidFill>
                  <a:srgbClr val="898989"/>
                </a:solidFill>
              </a:rPr>
              <a:pPr>
                <a:spcBef>
                  <a:spcPct val="0"/>
                </a:spcBef>
                <a:spcAft>
                  <a:spcPct val="0"/>
                </a:spcAft>
                <a:buClrTx/>
                <a:buSzTx/>
                <a:buFontTx/>
                <a:buNone/>
              </a:pPr>
              <a:t>63</a:t>
            </a:fld>
            <a:endParaRPr lang="en-US" altLang="en-US" sz="1200">
              <a:solidFill>
                <a:srgbClr val="898989"/>
              </a:solidFill>
            </a:endParaRPr>
          </a:p>
        </p:txBody>
      </p:sp>
      <p:sp>
        <p:nvSpPr>
          <p:cNvPr id="3" name="Footer Placeholder 2">
            <a:extLst>
              <a:ext uri="{FF2B5EF4-FFF2-40B4-BE49-F238E27FC236}">
                <a16:creationId xmlns:a16="http://schemas.microsoft.com/office/drawing/2014/main" id="{4D65B908-5CFC-45D9-8907-FBA5F887172A}"/>
              </a:ext>
            </a:extLst>
          </p:cNvPr>
          <p:cNvSpPr>
            <a:spLocks noGrp="1"/>
          </p:cNvSpPr>
          <p:nvPr>
            <p:ph type="ftr" sz="quarter" idx="11"/>
          </p:nvPr>
        </p:nvSpPr>
        <p:spPr/>
        <p:txBody>
          <a:bodyPr/>
          <a:lstStyle/>
          <a:p>
            <a:pPr>
              <a:defRPr/>
            </a:pPr>
            <a:r>
              <a:rPr lang="en-US"/>
              <a:t>Introduction to Data Mining, 2nd Edition   Tan, Steinbach, Karpatne, Kumar</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a:extLst>
              <a:ext uri="{FF2B5EF4-FFF2-40B4-BE49-F238E27FC236}">
                <a16:creationId xmlns:a16="http://schemas.microsoft.com/office/drawing/2014/main" id="{B188AB90-3789-4CDC-8302-70D0644FDC95}"/>
              </a:ext>
            </a:extLst>
          </p:cNvPr>
          <p:cNvSpPr>
            <a:spLocks noGrp="1" noChangeArrowheads="1"/>
          </p:cNvSpPr>
          <p:nvPr>
            <p:ph type="title"/>
          </p:nvPr>
        </p:nvSpPr>
        <p:spPr/>
        <p:txBody>
          <a:bodyPr/>
          <a:lstStyle/>
          <a:p>
            <a:r>
              <a:rPr lang="en-US" altLang="en-US"/>
              <a:t>Clustering: Application 1</a:t>
            </a:r>
          </a:p>
        </p:txBody>
      </p:sp>
      <p:sp>
        <p:nvSpPr>
          <p:cNvPr id="35843" name="Rectangle 3">
            <a:extLst>
              <a:ext uri="{FF2B5EF4-FFF2-40B4-BE49-F238E27FC236}">
                <a16:creationId xmlns:a16="http://schemas.microsoft.com/office/drawing/2014/main" id="{52FE8BE2-3A70-4EE9-AE71-6A32F58DC91C}"/>
              </a:ext>
            </a:extLst>
          </p:cNvPr>
          <p:cNvSpPr>
            <a:spLocks noGrp="1" noChangeArrowheads="1"/>
          </p:cNvSpPr>
          <p:nvPr>
            <p:ph type="body" idx="1"/>
          </p:nvPr>
        </p:nvSpPr>
        <p:spPr>
          <a:xfrm>
            <a:off x="457200" y="1219200"/>
            <a:ext cx="8178800" cy="4171950"/>
          </a:xfrm>
        </p:spPr>
        <p:txBody>
          <a:bodyPr/>
          <a:lstStyle/>
          <a:p>
            <a:pPr marL="342900" indent="-342900">
              <a:lnSpc>
                <a:spcPct val="90000"/>
              </a:lnSpc>
            </a:pPr>
            <a:r>
              <a:rPr lang="en-US" altLang="en-US"/>
              <a:t>Market Segmentation:</a:t>
            </a:r>
          </a:p>
          <a:p>
            <a:pPr marL="342900" indent="-342900">
              <a:lnSpc>
                <a:spcPct val="90000"/>
              </a:lnSpc>
            </a:pPr>
            <a:endParaRPr lang="en-US" altLang="en-US" sz="800"/>
          </a:p>
          <a:p>
            <a:pPr marL="742950" lvl="1" indent="-285750">
              <a:lnSpc>
                <a:spcPct val="90000"/>
              </a:lnSpc>
            </a:pPr>
            <a:r>
              <a:rPr lang="en-US" altLang="en-US" sz="2400" b="1"/>
              <a:t>Goal:</a:t>
            </a:r>
            <a:r>
              <a:rPr lang="en-US" altLang="en-US" sz="2400"/>
              <a:t> subdivide a market into distinct subsets of customers where any subset may conceivably be selected as a market target to be reached with a distinct marketing mix.</a:t>
            </a:r>
          </a:p>
          <a:p>
            <a:pPr marL="742950" lvl="1" indent="-285750">
              <a:lnSpc>
                <a:spcPct val="90000"/>
              </a:lnSpc>
            </a:pPr>
            <a:r>
              <a:rPr lang="en-US" altLang="en-US" sz="2400" b="1"/>
              <a:t>Approach:</a:t>
            </a:r>
            <a:r>
              <a:rPr lang="en-US" altLang="en-US" sz="2400"/>
              <a:t> </a:t>
            </a:r>
          </a:p>
          <a:p>
            <a:pPr marL="1143000" lvl="2" indent="-279400">
              <a:lnSpc>
                <a:spcPct val="90000"/>
              </a:lnSpc>
            </a:pPr>
            <a:r>
              <a:rPr lang="en-US" altLang="en-US"/>
              <a:t>Collect different attributes of customers based on their geographical and lifestyle related information.</a:t>
            </a:r>
          </a:p>
          <a:p>
            <a:pPr marL="1143000" lvl="2" indent="-279400">
              <a:lnSpc>
                <a:spcPct val="90000"/>
              </a:lnSpc>
            </a:pPr>
            <a:r>
              <a:rPr lang="en-US" altLang="en-US"/>
              <a:t>Find clusters of similar customers.</a:t>
            </a:r>
          </a:p>
          <a:p>
            <a:pPr marL="1143000" lvl="2" indent="-279400">
              <a:lnSpc>
                <a:spcPct val="90000"/>
              </a:lnSpc>
            </a:pPr>
            <a:r>
              <a:rPr lang="en-US" altLang="en-US"/>
              <a:t>Measure the clustering quality by observing buying patterns of customers in same cluster vs. those from different clusters. </a:t>
            </a:r>
          </a:p>
        </p:txBody>
      </p:sp>
      <p:sp>
        <p:nvSpPr>
          <p:cNvPr id="35844" name="Slide Number Placeholder 6">
            <a:extLst>
              <a:ext uri="{FF2B5EF4-FFF2-40B4-BE49-F238E27FC236}">
                <a16:creationId xmlns:a16="http://schemas.microsoft.com/office/drawing/2014/main" id="{9D9BF3F8-C02A-4AAD-97F7-63859671911D}"/>
              </a:ext>
            </a:extLst>
          </p:cNvPr>
          <p:cNvSpPr>
            <a:spLocks noGrp="1"/>
          </p:cNvSpPr>
          <p:nvPr>
            <p:ph type="sldNum" sz="quarter" idx="12"/>
          </p:nvPr>
        </p:nvSpPr>
        <p:spPr bwMode="auto">
          <a:xfrm>
            <a:off x="6553200" y="6356350"/>
            <a:ext cx="21336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defPPr>
              <a:defRPr lang="en-US"/>
            </a:defPPr>
            <a:lvl1pPr algn="r" rtl="0" eaLnBrk="0" fontAlgn="base" hangingPunct="0">
              <a:spcBef>
                <a:spcPct val="0"/>
              </a:spcBef>
              <a:spcAft>
                <a:spcPct val="0"/>
              </a:spcAft>
              <a:defRPr sz="1200" b="1" kern="1200">
                <a:solidFill>
                  <a:srgbClr val="898989"/>
                </a:solidFill>
                <a:latin typeface="Arial" panose="020B0604020202020204" pitchFamily="34" charset="0"/>
                <a:ea typeface="+mn-ea"/>
                <a:cs typeface="+mn-cs"/>
              </a:defRPr>
            </a:lvl1pPr>
            <a:lvl2pPr marL="457200" algn="l" rtl="0" eaLnBrk="0" fontAlgn="base" hangingPunct="0">
              <a:spcBef>
                <a:spcPct val="0"/>
              </a:spcBef>
              <a:spcAft>
                <a:spcPct val="0"/>
              </a:spcAft>
              <a:defRPr sz="1400" b="1"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1400" b="1"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1400" b="1"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1400" b="1" kern="1200">
                <a:solidFill>
                  <a:schemeClr val="tx1"/>
                </a:solidFill>
                <a:latin typeface="Arial" panose="020B0604020202020204" pitchFamily="34" charset="0"/>
                <a:ea typeface="+mn-ea"/>
                <a:cs typeface="+mn-cs"/>
              </a:defRPr>
            </a:lvl5pPr>
            <a:lvl6pPr marL="2286000" algn="l" defTabSz="914400" rtl="0" eaLnBrk="1" latinLnBrk="0" hangingPunct="1">
              <a:defRPr sz="1400" b="1" kern="1200">
                <a:solidFill>
                  <a:schemeClr val="tx1"/>
                </a:solidFill>
                <a:latin typeface="Arial" panose="020B0604020202020204" pitchFamily="34" charset="0"/>
                <a:ea typeface="+mn-ea"/>
                <a:cs typeface="+mn-cs"/>
              </a:defRPr>
            </a:lvl6pPr>
            <a:lvl7pPr marL="2743200" algn="l" defTabSz="914400" rtl="0" eaLnBrk="1" latinLnBrk="0" hangingPunct="1">
              <a:defRPr sz="1400" b="1" kern="1200">
                <a:solidFill>
                  <a:schemeClr val="tx1"/>
                </a:solidFill>
                <a:latin typeface="Arial" panose="020B0604020202020204" pitchFamily="34" charset="0"/>
                <a:ea typeface="+mn-ea"/>
                <a:cs typeface="+mn-cs"/>
              </a:defRPr>
            </a:lvl7pPr>
            <a:lvl8pPr marL="3200400" algn="l" defTabSz="914400" rtl="0" eaLnBrk="1" latinLnBrk="0" hangingPunct="1">
              <a:defRPr sz="1400" b="1" kern="1200">
                <a:solidFill>
                  <a:schemeClr val="tx1"/>
                </a:solidFill>
                <a:latin typeface="Arial" panose="020B0604020202020204" pitchFamily="34" charset="0"/>
                <a:ea typeface="+mn-ea"/>
                <a:cs typeface="+mn-cs"/>
              </a:defRPr>
            </a:lvl8pPr>
            <a:lvl9pPr marL="3657600" algn="l" defTabSz="914400" rtl="0" eaLnBrk="1" latinLnBrk="0" hangingPunct="1">
              <a:defRPr sz="1400" b="1" kern="1200">
                <a:solidFill>
                  <a:schemeClr val="tx1"/>
                </a:solidFill>
                <a:latin typeface="Arial" panose="020B0604020202020204" pitchFamily="34" charset="0"/>
                <a:ea typeface="+mn-ea"/>
                <a:cs typeface="+mn-cs"/>
              </a:defRPr>
            </a:lvl9pPr>
          </a:lstStyle>
          <a:p>
            <a:pPr>
              <a:spcBef>
                <a:spcPct val="0"/>
              </a:spcBef>
              <a:spcAft>
                <a:spcPct val="0"/>
              </a:spcAft>
              <a:buClrTx/>
              <a:buSzTx/>
              <a:buFontTx/>
              <a:buNone/>
            </a:pPr>
            <a:fld id="{68664E48-8EBF-45D4-86A6-5BE608535861}" type="slidenum">
              <a:rPr lang="en-US" altLang="en-US" smtClean="0"/>
              <a:pPr>
                <a:spcBef>
                  <a:spcPct val="0"/>
                </a:spcBef>
                <a:spcAft>
                  <a:spcPct val="0"/>
                </a:spcAft>
                <a:buClrTx/>
                <a:buSzTx/>
                <a:buFontTx/>
                <a:buNone/>
              </a:pPr>
              <a:t>64</a:t>
            </a:fld>
            <a:endParaRPr lang="en-US" altLang="en-US" sz="1200">
              <a:solidFill>
                <a:srgbClr val="898989"/>
              </a:solidFill>
            </a:endParaRPr>
          </a:p>
        </p:txBody>
      </p:sp>
      <p:sp>
        <p:nvSpPr>
          <p:cNvPr id="8" name="Footer Placeholder 7">
            <a:extLst>
              <a:ext uri="{FF2B5EF4-FFF2-40B4-BE49-F238E27FC236}">
                <a16:creationId xmlns:a16="http://schemas.microsoft.com/office/drawing/2014/main" id="{617E323D-DC99-4179-AE93-09A31729AD7D}"/>
              </a:ext>
            </a:extLst>
          </p:cNvPr>
          <p:cNvSpPr>
            <a:spLocks noGrp="1"/>
          </p:cNvSpPr>
          <p:nvPr>
            <p:ph type="ftr" sz="quarter" idx="11"/>
          </p:nvPr>
        </p:nvSpPr>
        <p:spPr>
          <a:xfrm>
            <a:off x="3048000" y="6356350"/>
            <a:ext cx="3124200" cy="365125"/>
          </a:xfrm>
          <a:prstGeom prst="rect">
            <a:avLst/>
          </a:prstGeom>
        </p:spPr>
        <p:txBody>
          <a:bodyPr vert="horz" lIns="91440" tIns="45720" rIns="91440" bIns="45720" rtlCol="0" anchor="ctr"/>
          <a:lstStyle>
            <a:defPPr>
              <a:defRPr lang="en-US"/>
            </a:defPPr>
            <a:lvl1pPr algn="ctr" rtl="0" eaLnBrk="0" fontAlgn="base" hangingPunct="0">
              <a:spcBef>
                <a:spcPct val="0"/>
              </a:spcBef>
              <a:spcAft>
                <a:spcPct val="0"/>
              </a:spcAft>
              <a:defRPr sz="1200" b="1" kern="1200">
                <a:solidFill>
                  <a:schemeClr val="tx1">
                    <a:tint val="75000"/>
                  </a:schemeClr>
                </a:solidFill>
                <a:latin typeface="Arial" charset="0"/>
                <a:ea typeface="+mn-ea"/>
                <a:cs typeface="+mn-cs"/>
              </a:defRPr>
            </a:lvl1pPr>
            <a:lvl2pPr marL="457200" algn="l" rtl="0" eaLnBrk="0" fontAlgn="base" hangingPunct="0">
              <a:spcBef>
                <a:spcPct val="0"/>
              </a:spcBef>
              <a:spcAft>
                <a:spcPct val="0"/>
              </a:spcAft>
              <a:defRPr sz="1400" b="1"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1400" b="1"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1400" b="1"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1400" b="1" kern="1200">
                <a:solidFill>
                  <a:schemeClr val="tx1"/>
                </a:solidFill>
                <a:latin typeface="Arial" panose="020B0604020202020204" pitchFamily="34" charset="0"/>
                <a:ea typeface="+mn-ea"/>
                <a:cs typeface="+mn-cs"/>
              </a:defRPr>
            </a:lvl5pPr>
            <a:lvl6pPr marL="2286000" algn="l" defTabSz="914400" rtl="0" eaLnBrk="1" latinLnBrk="0" hangingPunct="1">
              <a:defRPr sz="1400" b="1" kern="1200">
                <a:solidFill>
                  <a:schemeClr val="tx1"/>
                </a:solidFill>
                <a:latin typeface="Arial" panose="020B0604020202020204" pitchFamily="34" charset="0"/>
                <a:ea typeface="+mn-ea"/>
                <a:cs typeface="+mn-cs"/>
              </a:defRPr>
            </a:lvl6pPr>
            <a:lvl7pPr marL="2743200" algn="l" defTabSz="914400" rtl="0" eaLnBrk="1" latinLnBrk="0" hangingPunct="1">
              <a:defRPr sz="1400" b="1" kern="1200">
                <a:solidFill>
                  <a:schemeClr val="tx1"/>
                </a:solidFill>
                <a:latin typeface="Arial" panose="020B0604020202020204" pitchFamily="34" charset="0"/>
                <a:ea typeface="+mn-ea"/>
                <a:cs typeface="+mn-cs"/>
              </a:defRPr>
            </a:lvl7pPr>
            <a:lvl8pPr marL="3200400" algn="l" defTabSz="914400" rtl="0" eaLnBrk="1" latinLnBrk="0" hangingPunct="1">
              <a:defRPr sz="1400" b="1" kern="1200">
                <a:solidFill>
                  <a:schemeClr val="tx1"/>
                </a:solidFill>
                <a:latin typeface="Arial" panose="020B0604020202020204" pitchFamily="34" charset="0"/>
                <a:ea typeface="+mn-ea"/>
                <a:cs typeface="+mn-cs"/>
              </a:defRPr>
            </a:lvl8pPr>
            <a:lvl9pPr marL="3657600" algn="l" defTabSz="914400" rtl="0" eaLnBrk="1" latinLnBrk="0" hangingPunct="1">
              <a:defRPr sz="1400" b="1" kern="1200">
                <a:solidFill>
                  <a:schemeClr val="tx1"/>
                </a:solidFill>
                <a:latin typeface="Arial" panose="020B0604020202020204" pitchFamily="34" charset="0"/>
                <a:ea typeface="+mn-ea"/>
                <a:cs typeface="+mn-cs"/>
              </a:defRPr>
            </a:lvl9pPr>
          </a:lstStyle>
          <a:p>
            <a:pPr>
              <a:defRPr/>
            </a:pPr>
            <a:r>
              <a:rPr lang="en-US"/>
              <a:t>Introduction to Data Mining, 2nd Edition   Tan, Steinbach, Karpatne, Kumar</a:t>
            </a:r>
          </a:p>
        </p:txBody>
      </p:sp>
      <p:sp>
        <p:nvSpPr>
          <p:cNvPr id="7" name="Date Placeholder 5">
            <a:extLst>
              <a:ext uri="{FF2B5EF4-FFF2-40B4-BE49-F238E27FC236}">
                <a16:creationId xmlns:a16="http://schemas.microsoft.com/office/drawing/2014/main" id="{A9DF38B6-3442-44F3-91E6-9615790D5115}"/>
              </a:ext>
            </a:extLst>
          </p:cNvPr>
          <p:cNvSpPr>
            <a:spLocks noGrp="1"/>
          </p:cNvSpPr>
          <p:nvPr>
            <p:ph type="dt" sz="quarter" idx="10"/>
          </p:nvPr>
        </p:nvSpPr>
        <p:spPr>
          <a:xfrm>
            <a:off x="457200" y="6356350"/>
            <a:ext cx="2133600" cy="365125"/>
          </a:xfrm>
          <a:prstGeom prst="rect">
            <a:avLst/>
          </a:prstGeom>
        </p:spPr>
        <p:txBody>
          <a:bodyPr vert="horz" lIns="91440" tIns="45720" rIns="91440" bIns="45720" rtlCol="0" anchor="ctr"/>
          <a:lstStyle>
            <a:defPPr>
              <a:defRPr lang="en-US"/>
            </a:defPPr>
            <a:lvl1pPr algn="l" rtl="0" eaLnBrk="0" fontAlgn="base" hangingPunct="0">
              <a:spcBef>
                <a:spcPct val="0"/>
              </a:spcBef>
              <a:spcAft>
                <a:spcPct val="0"/>
              </a:spcAft>
              <a:defRPr sz="1200" b="1" kern="1200">
                <a:solidFill>
                  <a:schemeClr val="tx1">
                    <a:tint val="75000"/>
                  </a:schemeClr>
                </a:solidFill>
                <a:latin typeface="Arial" charset="0"/>
                <a:ea typeface="+mn-ea"/>
                <a:cs typeface="+mn-cs"/>
              </a:defRPr>
            </a:lvl1pPr>
            <a:lvl2pPr marL="457200" algn="l" rtl="0" eaLnBrk="0" fontAlgn="base" hangingPunct="0">
              <a:spcBef>
                <a:spcPct val="0"/>
              </a:spcBef>
              <a:spcAft>
                <a:spcPct val="0"/>
              </a:spcAft>
              <a:defRPr sz="1400" b="1"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1400" b="1"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1400" b="1"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1400" b="1" kern="1200">
                <a:solidFill>
                  <a:schemeClr val="tx1"/>
                </a:solidFill>
                <a:latin typeface="Arial" panose="020B0604020202020204" pitchFamily="34" charset="0"/>
                <a:ea typeface="+mn-ea"/>
                <a:cs typeface="+mn-cs"/>
              </a:defRPr>
            </a:lvl5pPr>
            <a:lvl6pPr marL="2286000" algn="l" defTabSz="914400" rtl="0" eaLnBrk="1" latinLnBrk="0" hangingPunct="1">
              <a:defRPr sz="1400" b="1" kern="1200">
                <a:solidFill>
                  <a:schemeClr val="tx1"/>
                </a:solidFill>
                <a:latin typeface="Arial" panose="020B0604020202020204" pitchFamily="34" charset="0"/>
                <a:ea typeface="+mn-ea"/>
                <a:cs typeface="+mn-cs"/>
              </a:defRPr>
            </a:lvl6pPr>
            <a:lvl7pPr marL="2743200" algn="l" defTabSz="914400" rtl="0" eaLnBrk="1" latinLnBrk="0" hangingPunct="1">
              <a:defRPr sz="1400" b="1" kern="1200">
                <a:solidFill>
                  <a:schemeClr val="tx1"/>
                </a:solidFill>
                <a:latin typeface="Arial" panose="020B0604020202020204" pitchFamily="34" charset="0"/>
                <a:ea typeface="+mn-ea"/>
                <a:cs typeface="+mn-cs"/>
              </a:defRPr>
            </a:lvl7pPr>
            <a:lvl8pPr marL="3200400" algn="l" defTabSz="914400" rtl="0" eaLnBrk="1" latinLnBrk="0" hangingPunct="1">
              <a:defRPr sz="1400" b="1" kern="1200">
                <a:solidFill>
                  <a:schemeClr val="tx1"/>
                </a:solidFill>
                <a:latin typeface="Arial" panose="020B0604020202020204" pitchFamily="34" charset="0"/>
                <a:ea typeface="+mn-ea"/>
                <a:cs typeface="+mn-cs"/>
              </a:defRPr>
            </a:lvl8pPr>
            <a:lvl9pPr marL="3657600" algn="l" defTabSz="914400" rtl="0" eaLnBrk="1" latinLnBrk="0" hangingPunct="1">
              <a:defRPr sz="1400" b="1" kern="1200">
                <a:solidFill>
                  <a:schemeClr val="tx1"/>
                </a:solidFill>
                <a:latin typeface="Arial" panose="020B0604020202020204" pitchFamily="34" charset="0"/>
                <a:ea typeface="+mn-ea"/>
                <a:cs typeface="+mn-cs"/>
              </a:defRPr>
            </a:lvl9pPr>
          </a:lstStyle>
          <a:p>
            <a:pPr>
              <a:defRPr/>
            </a:pPr>
            <a:r>
              <a:rPr lang="en-US"/>
              <a:t>09/09/2020</a:t>
            </a:r>
            <a:endParaRPr lang="en-US" dirty="0"/>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a:extLst>
              <a:ext uri="{FF2B5EF4-FFF2-40B4-BE49-F238E27FC236}">
                <a16:creationId xmlns:a16="http://schemas.microsoft.com/office/drawing/2014/main" id="{127C41E6-2A83-4EFB-88F6-7C2C174D39A0}"/>
              </a:ext>
            </a:extLst>
          </p:cNvPr>
          <p:cNvSpPr>
            <a:spLocks noGrp="1" noChangeArrowheads="1"/>
          </p:cNvSpPr>
          <p:nvPr>
            <p:ph type="title"/>
          </p:nvPr>
        </p:nvSpPr>
        <p:spPr/>
        <p:txBody>
          <a:bodyPr/>
          <a:lstStyle/>
          <a:p>
            <a:r>
              <a:rPr lang="en-US" altLang="en-US"/>
              <a:t>Clustering: Application 2</a:t>
            </a:r>
          </a:p>
        </p:txBody>
      </p:sp>
      <p:sp>
        <p:nvSpPr>
          <p:cNvPr id="37891" name="Rectangle 3">
            <a:extLst>
              <a:ext uri="{FF2B5EF4-FFF2-40B4-BE49-F238E27FC236}">
                <a16:creationId xmlns:a16="http://schemas.microsoft.com/office/drawing/2014/main" id="{24F0B1B3-C431-4B91-8069-351A58F8AA46}"/>
              </a:ext>
            </a:extLst>
          </p:cNvPr>
          <p:cNvSpPr>
            <a:spLocks noGrp="1" noChangeArrowheads="1"/>
          </p:cNvSpPr>
          <p:nvPr>
            <p:ph type="body" idx="1"/>
          </p:nvPr>
        </p:nvSpPr>
        <p:spPr/>
        <p:txBody>
          <a:bodyPr/>
          <a:lstStyle/>
          <a:p>
            <a:pPr marL="342900" indent="-342900"/>
            <a:r>
              <a:rPr lang="en-US" altLang="en-US" sz="2400"/>
              <a:t>Document Clustering:</a:t>
            </a:r>
          </a:p>
          <a:p>
            <a:pPr marL="342900" indent="-342900"/>
            <a:endParaRPr lang="en-US" altLang="en-US" sz="700"/>
          </a:p>
          <a:p>
            <a:pPr marL="742950" lvl="1" indent="-285750"/>
            <a:r>
              <a:rPr lang="en-US" altLang="en-US" sz="2400" b="1"/>
              <a:t>Goal:</a:t>
            </a:r>
            <a:r>
              <a:rPr lang="en-US" altLang="en-US" sz="2400"/>
              <a:t> To find groups of documents that are similar to each other based on the important terms appearing in them.</a:t>
            </a:r>
          </a:p>
          <a:p>
            <a:pPr marL="742950" lvl="1" indent="-285750"/>
            <a:endParaRPr lang="en-US" altLang="en-US" sz="1100"/>
          </a:p>
          <a:p>
            <a:pPr marL="742950" lvl="1" indent="-285750"/>
            <a:r>
              <a:rPr lang="en-US" altLang="en-US" sz="2400" b="1"/>
              <a:t>Approach:</a:t>
            </a:r>
            <a:r>
              <a:rPr lang="en-US" altLang="en-US" sz="2400"/>
              <a:t> To identify frequently occurring terms in each document. Form a similarity measure based on the frequencies of different terms. Use it to cluster.</a:t>
            </a:r>
          </a:p>
        </p:txBody>
      </p:sp>
      <p:sp>
        <p:nvSpPr>
          <p:cNvPr id="37892" name="Slide Number Placeholder 6">
            <a:extLst>
              <a:ext uri="{FF2B5EF4-FFF2-40B4-BE49-F238E27FC236}">
                <a16:creationId xmlns:a16="http://schemas.microsoft.com/office/drawing/2014/main" id="{5F666A36-2684-4960-B51C-61BE7E9B93FF}"/>
              </a:ext>
            </a:extLst>
          </p:cNvPr>
          <p:cNvSpPr>
            <a:spLocks noGrp="1"/>
          </p:cNvSpPr>
          <p:nvPr>
            <p:ph type="sldNum" sz="quarter" idx="12"/>
          </p:nvPr>
        </p:nvSpPr>
        <p:spPr bwMode="auto">
          <a:xfrm>
            <a:off x="6553200" y="6356350"/>
            <a:ext cx="21336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defPPr>
              <a:defRPr lang="en-US"/>
            </a:defPPr>
            <a:lvl1pPr algn="r" rtl="0" eaLnBrk="0" fontAlgn="base" hangingPunct="0">
              <a:spcBef>
                <a:spcPct val="0"/>
              </a:spcBef>
              <a:spcAft>
                <a:spcPct val="0"/>
              </a:spcAft>
              <a:defRPr sz="1200" b="1" kern="1200">
                <a:solidFill>
                  <a:srgbClr val="898989"/>
                </a:solidFill>
                <a:latin typeface="Arial" panose="020B0604020202020204" pitchFamily="34" charset="0"/>
                <a:ea typeface="+mn-ea"/>
                <a:cs typeface="+mn-cs"/>
              </a:defRPr>
            </a:lvl1pPr>
            <a:lvl2pPr marL="457200" algn="l" rtl="0" eaLnBrk="0" fontAlgn="base" hangingPunct="0">
              <a:spcBef>
                <a:spcPct val="0"/>
              </a:spcBef>
              <a:spcAft>
                <a:spcPct val="0"/>
              </a:spcAft>
              <a:defRPr sz="1400" b="1"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1400" b="1"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1400" b="1"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1400" b="1" kern="1200">
                <a:solidFill>
                  <a:schemeClr val="tx1"/>
                </a:solidFill>
                <a:latin typeface="Arial" panose="020B0604020202020204" pitchFamily="34" charset="0"/>
                <a:ea typeface="+mn-ea"/>
                <a:cs typeface="+mn-cs"/>
              </a:defRPr>
            </a:lvl5pPr>
            <a:lvl6pPr marL="2286000" algn="l" defTabSz="914400" rtl="0" eaLnBrk="1" latinLnBrk="0" hangingPunct="1">
              <a:defRPr sz="1400" b="1" kern="1200">
                <a:solidFill>
                  <a:schemeClr val="tx1"/>
                </a:solidFill>
                <a:latin typeface="Arial" panose="020B0604020202020204" pitchFamily="34" charset="0"/>
                <a:ea typeface="+mn-ea"/>
                <a:cs typeface="+mn-cs"/>
              </a:defRPr>
            </a:lvl6pPr>
            <a:lvl7pPr marL="2743200" algn="l" defTabSz="914400" rtl="0" eaLnBrk="1" latinLnBrk="0" hangingPunct="1">
              <a:defRPr sz="1400" b="1" kern="1200">
                <a:solidFill>
                  <a:schemeClr val="tx1"/>
                </a:solidFill>
                <a:latin typeface="Arial" panose="020B0604020202020204" pitchFamily="34" charset="0"/>
                <a:ea typeface="+mn-ea"/>
                <a:cs typeface="+mn-cs"/>
              </a:defRPr>
            </a:lvl7pPr>
            <a:lvl8pPr marL="3200400" algn="l" defTabSz="914400" rtl="0" eaLnBrk="1" latinLnBrk="0" hangingPunct="1">
              <a:defRPr sz="1400" b="1" kern="1200">
                <a:solidFill>
                  <a:schemeClr val="tx1"/>
                </a:solidFill>
                <a:latin typeface="Arial" panose="020B0604020202020204" pitchFamily="34" charset="0"/>
                <a:ea typeface="+mn-ea"/>
                <a:cs typeface="+mn-cs"/>
              </a:defRPr>
            </a:lvl8pPr>
            <a:lvl9pPr marL="3657600" algn="l" defTabSz="914400" rtl="0" eaLnBrk="1" latinLnBrk="0" hangingPunct="1">
              <a:defRPr sz="1400" b="1" kern="1200">
                <a:solidFill>
                  <a:schemeClr val="tx1"/>
                </a:solidFill>
                <a:latin typeface="Arial" panose="020B0604020202020204" pitchFamily="34" charset="0"/>
                <a:ea typeface="+mn-ea"/>
                <a:cs typeface="+mn-cs"/>
              </a:defRPr>
            </a:lvl9pPr>
          </a:lstStyle>
          <a:p>
            <a:pPr>
              <a:spcBef>
                <a:spcPct val="0"/>
              </a:spcBef>
              <a:spcAft>
                <a:spcPct val="0"/>
              </a:spcAft>
              <a:buClrTx/>
              <a:buSzTx/>
              <a:buFontTx/>
              <a:buNone/>
            </a:pPr>
            <a:fld id="{68664E48-8EBF-45D4-86A6-5BE608535861}" type="slidenum">
              <a:rPr lang="en-US" altLang="en-US" smtClean="0"/>
              <a:pPr>
                <a:spcBef>
                  <a:spcPct val="0"/>
                </a:spcBef>
                <a:spcAft>
                  <a:spcPct val="0"/>
                </a:spcAft>
                <a:buClrTx/>
                <a:buSzTx/>
                <a:buFontTx/>
                <a:buNone/>
              </a:pPr>
              <a:t>65</a:t>
            </a:fld>
            <a:endParaRPr lang="en-US" altLang="en-US" sz="1200">
              <a:solidFill>
                <a:srgbClr val="898989"/>
              </a:solidFill>
            </a:endParaRPr>
          </a:p>
        </p:txBody>
      </p:sp>
      <p:sp>
        <p:nvSpPr>
          <p:cNvPr id="8" name="Footer Placeholder 7">
            <a:extLst>
              <a:ext uri="{FF2B5EF4-FFF2-40B4-BE49-F238E27FC236}">
                <a16:creationId xmlns:a16="http://schemas.microsoft.com/office/drawing/2014/main" id="{E9EF8F20-FA7E-4192-A6A4-8ED53AB70A63}"/>
              </a:ext>
            </a:extLst>
          </p:cNvPr>
          <p:cNvSpPr>
            <a:spLocks noGrp="1"/>
          </p:cNvSpPr>
          <p:nvPr>
            <p:ph type="ftr" sz="quarter" idx="11"/>
          </p:nvPr>
        </p:nvSpPr>
        <p:spPr>
          <a:xfrm>
            <a:off x="3048000" y="6356350"/>
            <a:ext cx="3124200" cy="365125"/>
          </a:xfrm>
          <a:prstGeom prst="rect">
            <a:avLst/>
          </a:prstGeom>
        </p:spPr>
        <p:txBody>
          <a:bodyPr vert="horz" lIns="91440" tIns="45720" rIns="91440" bIns="45720" rtlCol="0" anchor="ctr"/>
          <a:lstStyle>
            <a:defPPr>
              <a:defRPr lang="en-US"/>
            </a:defPPr>
            <a:lvl1pPr algn="ctr" rtl="0" eaLnBrk="0" fontAlgn="base" hangingPunct="0">
              <a:spcBef>
                <a:spcPct val="0"/>
              </a:spcBef>
              <a:spcAft>
                <a:spcPct val="0"/>
              </a:spcAft>
              <a:defRPr sz="1200" b="1" kern="1200">
                <a:solidFill>
                  <a:schemeClr val="tx1">
                    <a:tint val="75000"/>
                  </a:schemeClr>
                </a:solidFill>
                <a:latin typeface="Arial" charset="0"/>
                <a:ea typeface="+mn-ea"/>
                <a:cs typeface="+mn-cs"/>
              </a:defRPr>
            </a:lvl1pPr>
            <a:lvl2pPr marL="457200" algn="l" rtl="0" eaLnBrk="0" fontAlgn="base" hangingPunct="0">
              <a:spcBef>
                <a:spcPct val="0"/>
              </a:spcBef>
              <a:spcAft>
                <a:spcPct val="0"/>
              </a:spcAft>
              <a:defRPr sz="1400" b="1"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1400" b="1"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1400" b="1"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1400" b="1" kern="1200">
                <a:solidFill>
                  <a:schemeClr val="tx1"/>
                </a:solidFill>
                <a:latin typeface="Arial" panose="020B0604020202020204" pitchFamily="34" charset="0"/>
                <a:ea typeface="+mn-ea"/>
                <a:cs typeface="+mn-cs"/>
              </a:defRPr>
            </a:lvl5pPr>
            <a:lvl6pPr marL="2286000" algn="l" defTabSz="914400" rtl="0" eaLnBrk="1" latinLnBrk="0" hangingPunct="1">
              <a:defRPr sz="1400" b="1" kern="1200">
                <a:solidFill>
                  <a:schemeClr val="tx1"/>
                </a:solidFill>
                <a:latin typeface="Arial" panose="020B0604020202020204" pitchFamily="34" charset="0"/>
                <a:ea typeface="+mn-ea"/>
                <a:cs typeface="+mn-cs"/>
              </a:defRPr>
            </a:lvl6pPr>
            <a:lvl7pPr marL="2743200" algn="l" defTabSz="914400" rtl="0" eaLnBrk="1" latinLnBrk="0" hangingPunct="1">
              <a:defRPr sz="1400" b="1" kern="1200">
                <a:solidFill>
                  <a:schemeClr val="tx1"/>
                </a:solidFill>
                <a:latin typeface="Arial" panose="020B0604020202020204" pitchFamily="34" charset="0"/>
                <a:ea typeface="+mn-ea"/>
                <a:cs typeface="+mn-cs"/>
              </a:defRPr>
            </a:lvl7pPr>
            <a:lvl8pPr marL="3200400" algn="l" defTabSz="914400" rtl="0" eaLnBrk="1" latinLnBrk="0" hangingPunct="1">
              <a:defRPr sz="1400" b="1" kern="1200">
                <a:solidFill>
                  <a:schemeClr val="tx1"/>
                </a:solidFill>
                <a:latin typeface="Arial" panose="020B0604020202020204" pitchFamily="34" charset="0"/>
                <a:ea typeface="+mn-ea"/>
                <a:cs typeface="+mn-cs"/>
              </a:defRPr>
            </a:lvl8pPr>
            <a:lvl9pPr marL="3657600" algn="l" defTabSz="914400" rtl="0" eaLnBrk="1" latinLnBrk="0" hangingPunct="1">
              <a:defRPr sz="1400" b="1" kern="1200">
                <a:solidFill>
                  <a:schemeClr val="tx1"/>
                </a:solidFill>
                <a:latin typeface="Arial" panose="020B0604020202020204" pitchFamily="34" charset="0"/>
                <a:ea typeface="+mn-ea"/>
                <a:cs typeface="+mn-cs"/>
              </a:defRPr>
            </a:lvl9pPr>
          </a:lstStyle>
          <a:p>
            <a:pPr>
              <a:defRPr/>
            </a:pPr>
            <a:r>
              <a:rPr lang="en-US"/>
              <a:t>Introduction to Data Mining, 2nd Edition   Tan, Steinbach, Karpatne, Kumar</a:t>
            </a:r>
          </a:p>
        </p:txBody>
      </p:sp>
      <p:pic>
        <p:nvPicPr>
          <p:cNvPr id="37894" name="Picture 8">
            <a:extLst>
              <a:ext uri="{FF2B5EF4-FFF2-40B4-BE49-F238E27FC236}">
                <a16:creationId xmlns:a16="http://schemas.microsoft.com/office/drawing/2014/main" id="{F9E33FBD-C18B-4875-B1FD-A55ADA77C3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0" y="4673600"/>
            <a:ext cx="2895600" cy="144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895" name="TextBox 6">
            <a:extLst>
              <a:ext uri="{FF2B5EF4-FFF2-40B4-BE49-F238E27FC236}">
                <a16:creationId xmlns:a16="http://schemas.microsoft.com/office/drawing/2014/main" id="{D9D067DB-C8F5-47C7-90D1-DDE034FE0C43}"/>
              </a:ext>
            </a:extLst>
          </p:cNvPr>
          <p:cNvSpPr txBox="1">
            <a:spLocks noChangeArrowheads="1"/>
          </p:cNvSpPr>
          <p:nvPr/>
        </p:nvSpPr>
        <p:spPr bwMode="auto">
          <a:xfrm flipH="1">
            <a:off x="1325563" y="5219700"/>
            <a:ext cx="27432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0"/>
              </a:spcBef>
              <a:spcAft>
                <a:spcPct val="0"/>
              </a:spcAft>
              <a:buClrTx/>
              <a:buSzTx/>
              <a:buFontTx/>
              <a:buNone/>
            </a:pPr>
            <a:r>
              <a:rPr lang="en-US" altLang="en-US" sz="1400">
                <a:cs typeface="Arial" panose="020B0604020202020204" pitchFamily="34" charset="0"/>
              </a:rPr>
              <a:t>Enron email dataset </a:t>
            </a:r>
          </a:p>
        </p:txBody>
      </p:sp>
      <p:sp>
        <p:nvSpPr>
          <p:cNvPr id="9" name="Date Placeholder 5">
            <a:extLst>
              <a:ext uri="{FF2B5EF4-FFF2-40B4-BE49-F238E27FC236}">
                <a16:creationId xmlns:a16="http://schemas.microsoft.com/office/drawing/2014/main" id="{DB023A41-079C-4373-ABCE-621333A25047}"/>
              </a:ext>
            </a:extLst>
          </p:cNvPr>
          <p:cNvSpPr>
            <a:spLocks noGrp="1"/>
          </p:cNvSpPr>
          <p:nvPr>
            <p:ph type="dt" sz="quarter" idx="10"/>
          </p:nvPr>
        </p:nvSpPr>
        <p:spPr>
          <a:xfrm>
            <a:off x="457200" y="6356350"/>
            <a:ext cx="2133600" cy="365125"/>
          </a:xfrm>
          <a:prstGeom prst="rect">
            <a:avLst/>
          </a:prstGeom>
        </p:spPr>
        <p:txBody>
          <a:bodyPr vert="horz" lIns="91440" tIns="45720" rIns="91440" bIns="45720" rtlCol="0" anchor="ctr"/>
          <a:lstStyle>
            <a:defPPr>
              <a:defRPr lang="en-US"/>
            </a:defPPr>
            <a:lvl1pPr algn="l" rtl="0" eaLnBrk="0" fontAlgn="base" hangingPunct="0">
              <a:spcBef>
                <a:spcPct val="0"/>
              </a:spcBef>
              <a:spcAft>
                <a:spcPct val="0"/>
              </a:spcAft>
              <a:defRPr sz="1200" b="1" kern="1200">
                <a:solidFill>
                  <a:schemeClr val="tx1">
                    <a:tint val="75000"/>
                  </a:schemeClr>
                </a:solidFill>
                <a:latin typeface="Arial" charset="0"/>
                <a:ea typeface="+mn-ea"/>
                <a:cs typeface="+mn-cs"/>
              </a:defRPr>
            </a:lvl1pPr>
            <a:lvl2pPr marL="457200" algn="l" rtl="0" eaLnBrk="0" fontAlgn="base" hangingPunct="0">
              <a:spcBef>
                <a:spcPct val="0"/>
              </a:spcBef>
              <a:spcAft>
                <a:spcPct val="0"/>
              </a:spcAft>
              <a:defRPr sz="1400" b="1"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1400" b="1"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1400" b="1"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1400" b="1" kern="1200">
                <a:solidFill>
                  <a:schemeClr val="tx1"/>
                </a:solidFill>
                <a:latin typeface="Arial" panose="020B0604020202020204" pitchFamily="34" charset="0"/>
                <a:ea typeface="+mn-ea"/>
                <a:cs typeface="+mn-cs"/>
              </a:defRPr>
            </a:lvl5pPr>
            <a:lvl6pPr marL="2286000" algn="l" defTabSz="914400" rtl="0" eaLnBrk="1" latinLnBrk="0" hangingPunct="1">
              <a:defRPr sz="1400" b="1" kern="1200">
                <a:solidFill>
                  <a:schemeClr val="tx1"/>
                </a:solidFill>
                <a:latin typeface="Arial" panose="020B0604020202020204" pitchFamily="34" charset="0"/>
                <a:ea typeface="+mn-ea"/>
                <a:cs typeface="+mn-cs"/>
              </a:defRPr>
            </a:lvl6pPr>
            <a:lvl7pPr marL="2743200" algn="l" defTabSz="914400" rtl="0" eaLnBrk="1" latinLnBrk="0" hangingPunct="1">
              <a:defRPr sz="1400" b="1" kern="1200">
                <a:solidFill>
                  <a:schemeClr val="tx1"/>
                </a:solidFill>
                <a:latin typeface="Arial" panose="020B0604020202020204" pitchFamily="34" charset="0"/>
                <a:ea typeface="+mn-ea"/>
                <a:cs typeface="+mn-cs"/>
              </a:defRPr>
            </a:lvl7pPr>
            <a:lvl8pPr marL="3200400" algn="l" defTabSz="914400" rtl="0" eaLnBrk="1" latinLnBrk="0" hangingPunct="1">
              <a:defRPr sz="1400" b="1" kern="1200">
                <a:solidFill>
                  <a:schemeClr val="tx1"/>
                </a:solidFill>
                <a:latin typeface="Arial" panose="020B0604020202020204" pitchFamily="34" charset="0"/>
                <a:ea typeface="+mn-ea"/>
                <a:cs typeface="+mn-cs"/>
              </a:defRPr>
            </a:lvl8pPr>
            <a:lvl9pPr marL="3657600" algn="l" defTabSz="914400" rtl="0" eaLnBrk="1" latinLnBrk="0" hangingPunct="1">
              <a:defRPr sz="1400" b="1" kern="1200">
                <a:solidFill>
                  <a:schemeClr val="tx1"/>
                </a:solidFill>
                <a:latin typeface="Arial" panose="020B0604020202020204" pitchFamily="34" charset="0"/>
                <a:ea typeface="+mn-ea"/>
                <a:cs typeface="+mn-cs"/>
              </a:defRPr>
            </a:lvl9pPr>
          </a:lstStyle>
          <a:p>
            <a:pPr>
              <a:defRPr/>
            </a:pPr>
            <a:r>
              <a:rPr lang="en-US"/>
              <a:t>09/09/2020</a:t>
            </a:r>
            <a:endParaRPr lang="en-US" dirty="0"/>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a:extLst>
              <a:ext uri="{FF2B5EF4-FFF2-40B4-BE49-F238E27FC236}">
                <a16:creationId xmlns:a16="http://schemas.microsoft.com/office/drawing/2014/main" id="{5D0F723C-DEE4-439F-AF97-04FF60630F86}"/>
              </a:ext>
            </a:extLst>
          </p:cNvPr>
          <p:cNvSpPr>
            <a:spLocks noGrp="1" noChangeArrowheads="1"/>
          </p:cNvSpPr>
          <p:nvPr>
            <p:ph type="title"/>
          </p:nvPr>
        </p:nvSpPr>
        <p:spPr/>
        <p:txBody>
          <a:bodyPr/>
          <a:lstStyle/>
          <a:p>
            <a:r>
              <a:rPr lang="en-US" altLang="en-US"/>
              <a:t>Association Rule Discovery: Definition</a:t>
            </a:r>
          </a:p>
        </p:txBody>
      </p:sp>
      <p:sp>
        <p:nvSpPr>
          <p:cNvPr id="39939" name="Rectangle 3">
            <a:extLst>
              <a:ext uri="{FF2B5EF4-FFF2-40B4-BE49-F238E27FC236}">
                <a16:creationId xmlns:a16="http://schemas.microsoft.com/office/drawing/2014/main" id="{709D4D69-A5C5-46B8-B224-8A958077EEC9}"/>
              </a:ext>
            </a:extLst>
          </p:cNvPr>
          <p:cNvSpPr>
            <a:spLocks noGrp="1" noChangeArrowheads="1"/>
          </p:cNvSpPr>
          <p:nvPr>
            <p:ph type="body" idx="1"/>
          </p:nvPr>
        </p:nvSpPr>
        <p:spPr/>
        <p:txBody>
          <a:bodyPr/>
          <a:lstStyle/>
          <a:p>
            <a:r>
              <a:rPr lang="en-US" altLang="en-US"/>
              <a:t>Given a set of records each of which contain some number of items from a given collection</a:t>
            </a:r>
          </a:p>
          <a:p>
            <a:pPr lvl="1"/>
            <a:r>
              <a:rPr lang="en-US" altLang="en-US" sz="2400"/>
              <a:t>Produce dependency rules which will predict occurrence of an item based on occurrences of other items.</a:t>
            </a:r>
            <a:endParaRPr lang="en-US" altLang="en-US"/>
          </a:p>
        </p:txBody>
      </p:sp>
      <p:graphicFrame>
        <p:nvGraphicFramePr>
          <p:cNvPr id="39940" name="Object 4">
            <a:extLst>
              <a:ext uri="{FF2B5EF4-FFF2-40B4-BE49-F238E27FC236}">
                <a16:creationId xmlns:a16="http://schemas.microsoft.com/office/drawing/2014/main" id="{CD2FB4E8-DE29-4B9C-B458-7847C4504E71}"/>
              </a:ext>
            </a:extLst>
          </p:cNvPr>
          <p:cNvGraphicFramePr>
            <a:graphicFrameLocks noChangeAspect="1"/>
          </p:cNvGraphicFramePr>
          <p:nvPr/>
        </p:nvGraphicFramePr>
        <p:xfrm>
          <a:off x="381000" y="3714750"/>
          <a:ext cx="4181475" cy="2152650"/>
        </p:xfrm>
        <a:graphic>
          <a:graphicData uri="http://schemas.openxmlformats.org/presentationml/2006/ole">
            <mc:AlternateContent xmlns:mc="http://schemas.openxmlformats.org/markup-compatibility/2006">
              <mc:Choice xmlns:v="urn:schemas-microsoft-com:vml" Requires="v">
                <p:oleObj name="Document" r:id="rId2" imgW="3823716" imgH="1999488" progId="Word.Document.8">
                  <p:embed/>
                </p:oleObj>
              </mc:Choice>
              <mc:Fallback>
                <p:oleObj name="Document" r:id="rId2" imgW="3823716" imgH="1999488" progId="Word.Document.8">
                  <p:embed/>
                  <p:pic>
                    <p:nvPicPr>
                      <p:cNvPr id="39940" name="Object 4">
                        <a:extLst>
                          <a:ext uri="{FF2B5EF4-FFF2-40B4-BE49-F238E27FC236}">
                            <a16:creationId xmlns:a16="http://schemas.microsoft.com/office/drawing/2014/main" id="{CD2FB4E8-DE29-4B9C-B458-7847C4504E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3714750"/>
                        <a:ext cx="4181475" cy="2152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9941" name="Text Box 5">
            <a:extLst>
              <a:ext uri="{FF2B5EF4-FFF2-40B4-BE49-F238E27FC236}">
                <a16:creationId xmlns:a16="http://schemas.microsoft.com/office/drawing/2014/main" id="{63FD6A14-5F29-4B43-9A2F-061406F997E5}"/>
              </a:ext>
            </a:extLst>
          </p:cNvPr>
          <p:cNvSpPr txBox="1">
            <a:spLocks noChangeArrowheads="1"/>
          </p:cNvSpPr>
          <p:nvPr/>
        </p:nvSpPr>
        <p:spPr bwMode="auto">
          <a:xfrm>
            <a:off x="4876800" y="4095750"/>
            <a:ext cx="3443288" cy="976313"/>
          </a:xfrm>
          <a:prstGeom prst="rect">
            <a:avLst/>
          </a:prstGeom>
          <a:solidFill>
            <a:srgbClr val="CCCCFF"/>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0"/>
              </a:spcBef>
              <a:spcAft>
                <a:spcPct val="0"/>
              </a:spcAft>
              <a:buClrTx/>
              <a:buSzTx/>
              <a:buFontTx/>
              <a:buNone/>
            </a:pPr>
            <a:r>
              <a:rPr lang="en-US" altLang="en-US" sz="2000" b="0">
                <a:latin typeface="Times New Roman" panose="02020603050405020304" pitchFamily="18" charset="0"/>
              </a:rPr>
              <a:t>Rules Discovered:</a:t>
            </a:r>
          </a:p>
          <a:p>
            <a:pPr>
              <a:spcBef>
                <a:spcPct val="0"/>
              </a:spcBef>
              <a:spcAft>
                <a:spcPct val="0"/>
              </a:spcAft>
              <a:buClrTx/>
              <a:buSzTx/>
              <a:buFontTx/>
              <a:buNone/>
            </a:pPr>
            <a:r>
              <a:rPr lang="en-US" altLang="en-US" sz="2000" b="0">
                <a:latin typeface="Times New Roman" panose="02020603050405020304" pitchFamily="18" charset="0"/>
              </a:rPr>
              <a:t>    </a:t>
            </a:r>
            <a:r>
              <a:rPr lang="en-US" altLang="en-US" sz="1800">
                <a:solidFill>
                  <a:srgbClr val="CC0000"/>
                </a:solidFill>
                <a:latin typeface="Tahoma" panose="020B0604030504040204" pitchFamily="34" charset="0"/>
              </a:rPr>
              <a:t>{Milk} --&gt; {Coke}</a:t>
            </a:r>
          </a:p>
          <a:p>
            <a:pPr>
              <a:spcBef>
                <a:spcPct val="0"/>
              </a:spcBef>
              <a:spcAft>
                <a:spcPct val="0"/>
              </a:spcAft>
              <a:buClrTx/>
              <a:buSzTx/>
              <a:buFontTx/>
              <a:buNone/>
            </a:pPr>
            <a:r>
              <a:rPr lang="en-US" altLang="en-US" sz="1800">
                <a:solidFill>
                  <a:srgbClr val="CC0000"/>
                </a:solidFill>
                <a:latin typeface="Tahoma" panose="020B0604030504040204" pitchFamily="34" charset="0"/>
              </a:rPr>
              <a:t>    {Diaper, Milk} --&gt; {Beer}</a:t>
            </a:r>
            <a:endParaRPr lang="en-US" altLang="en-US" sz="2400" b="0">
              <a:latin typeface="Times New Roman" panose="02020603050405020304" pitchFamily="18" charset="0"/>
            </a:endParaRPr>
          </a:p>
        </p:txBody>
      </p:sp>
      <p:sp>
        <p:nvSpPr>
          <p:cNvPr id="39942" name="Slide Number Placeholder 8">
            <a:extLst>
              <a:ext uri="{FF2B5EF4-FFF2-40B4-BE49-F238E27FC236}">
                <a16:creationId xmlns:a16="http://schemas.microsoft.com/office/drawing/2014/main" id="{42ABDF89-09A7-4F96-BC65-886CF9592358}"/>
              </a:ext>
            </a:extLst>
          </p:cNvPr>
          <p:cNvSpPr>
            <a:spLocks noGrp="1"/>
          </p:cNvSpPr>
          <p:nvPr>
            <p:ph type="sldNum" sz="quarter" idx="12"/>
          </p:nvPr>
        </p:nvSpPr>
        <p:spPr bwMode="auto">
          <a:xfrm>
            <a:off x="6553200" y="6356350"/>
            <a:ext cx="21336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defPPr>
              <a:defRPr lang="en-US"/>
            </a:defPPr>
            <a:lvl1pPr algn="r" rtl="0" eaLnBrk="0" fontAlgn="base" hangingPunct="0">
              <a:spcBef>
                <a:spcPct val="0"/>
              </a:spcBef>
              <a:spcAft>
                <a:spcPct val="0"/>
              </a:spcAft>
              <a:defRPr sz="1200" b="1" kern="1200">
                <a:solidFill>
                  <a:srgbClr val="898989"/>
                </a:solidFill>
                <a:latin typeface="Arial" panose="020B0604020202020204" pitchFamily="34" charset="0"/>
                <a:ea typeface="+mn-ea"/>
                <a:cs typeface="+mn-cs"/>
              </a:defRPr>
            </a:lvl1pPr>
            <a:lvl2pPr marL="457200" algn="l" rtl="0" eaLnBrk="0" fontAlgn="base" hangingPunct="0">
              <a:spcBef>
                <a:spcPct val="0"/>
              </a:spcBef>
              <a:spcAft>
                <a:spcPct val="0"/>
              </a:spcAft>
              <a:defRPr sz="1400" b="1"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1400" b="1"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1400" b="1"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1400" b="1" kern="1200">
                <a:solidFill>
                  <a:schemeClr val="tx1"/>
                </a:solidFill>
                <a:latin typeface="Arial" panose="020B0604020202020204" pitchFamily="34" charset="0"/>
                <a:ea typeface="+mn-ea"/>
                <a:cs typeface="+mn-cs"/>
              </a:defRPr>
            </a:lvl5pPr>
            <a:lvl6pPr marL="2286000" algn="l" defTabSz="914400" rtl="0" eaLnBrk="1" latinLnBrk="0" hangingPunct="1">
              <a:defRPr sz="1400" b="1" kern="1200">
                <a:solidFill>
                  <a:schemeClr val="tx1"/>
                </a:solidFill>
                <a:latin typeface="Arial" panose="020B0604020202020204" pitchFamily="34" charset="0"/>
                <a:ea typeface="+mn-ea"/>
                <a:cs typeface="+mn-cs"/>
              </a:defRPr>
            </a:lvl6pPr>
            <a:lvl7pPr marL="2743200" algn="l" defTabSz="914400" rtl="0" eaLnBrk="1" latinLnBrk="0" hangingPunct="1">
              <a:defRPr sz="1400" b="1" kern="1200">
                <a:solidFill>
                  <a:schemeClr val="tx1"/>
                </a:solidFill>
                <a:latin typeface="Arial" panose="020B0604020202020204" pitchFamily="34" charset="0"/>
                <a:ea typeface="+mn-ea"/>
                <a:cs typeface="+mn-cs"/>
              </a:defRPr>
            </a:lvl7pPr>
            <a:lvl8pPr marL="3200400" algn="l" defTabSz="914400" rtl="0" eaLnBrk="1" latinLnBrk="0" hangingPunct="1">
              <a:defRPr sz="1400" b="1" kern="1200">
                <a:solidFill>
                  <a:schemeClr val="tx1"/>
                </a:solidFill>
                <a:latin typeface="Arial" panose="020B0604020202020204" pitchFamily="34" charset="0"/>
                <a:ea typeface="+mn-ea"/>
                <a:cs typeface="+mn-cs"/>
              </a:defRPr>
            </a:lvl8pPr>
            <a:lvl9pPr marL="3657600" algn="l" defTabSz="914400" rtl="0" eaLnBrk="1" latinLnBrk="0" hangingPunct="1">
              <a:defRPr sz="1400" b="1" kern="1200">
                <a:solidFill>
                  <a:schemeClr val="tx1"/>
                </a:solidFill>
                <a:latin typeface="Arial" panose="020B0604020202020204" pitchFamily="34" charset="0"/>
                <a:ea typeface="+mn-ea"/>
                <a:cs typeface="+mn-cs"/>
              </a:defRPr>
            </a:lvl9pPr>
          </a:lstStyle>
          <a:p>
            <a:pPr>
              <a:spcBef>
                <a:spcPct val="0"/>
              </a:spcBef>
              <a:spcAft>
                <a:spcPct val="0"/>
              </a:spcAft>
              <a:buClrTx/>
              <a:buSzTx/>
              <a:buFontTx/>
              <a:buNone/>
            </a:pPr>
            <a:fld id="{68664E48-8EBF-45D4-86A6-5BE608535861}" type="slidenum">
              <a:rPr lang="en-US" altLang="en-US" smtClean="0"/>
              <a:pPr>
                <a:spcBef>
                  <a:spcPct val="0"/>
                </a:spcBef>
                <a:spcAft>
                  <a:spcPct val="0"/>
                </a:spcAft>
                <a:buClrTx/>
                <a:buSzTx/>
                <a:buFontTx/>
                <a:buNone/>
              </a:pPr>
              <a:t>66</a:t>
            </a:fld>
            <a:endParaRPr lang="en-US" altLang="en-US" sz="1200">
              <a:solidFill>
                <a:srgbClr val="898989"/>
              </a:solidFill>
            </a:endParaRPr>
          </a:p>
        </p:txBody>
      </p:sp>
      <p:sp>
        <p:nvSpPr>
          <p:cNvPr id="10" name="Footer Placeholder 9">
            <a:extLst>
              <a:ext uri="{FF2B5EF4-FFF2-40B4-BE49-F238E27FC236}">
                <a16:creationId xmlns:a16="http://schemas.microsoft.com/office/drawing/2014/main" id="{751304C4-D75E-4251-92F2-F334BABFFD7C}"/>
              </a:ext>
            </a:extLst>
          </p:cNvPr>
          <p:cNvSpPr>
            <a:spLocks noGrp="1"/>
          </p:cNvSpPr>
          <p:nvPr>
            <p:ph type="ftr" sz="quarter" idx="11"/>
          </p:nvPr>
        </p:nvSpPr>
        <p:spPr>
          <a:xfrm>
            <a:off x="3048000" y="6356350"/>
            <a:ext cx="3124200" cy="365125"/>
          </a:xfrm>
          <a:prstGeom prst="rect">
            <a:avLst/>
          </a:prstGeom>
        </p:spPr>
        <p:txBody>
          <a:bodyPr vert="horz" lIns="91440" tIns="45720" rIns="91440" bIns="45720" rtlCol="0" anchor="ctr"/>
          <a:lstStyle>
            <a:defPPr>
              <a:defRPr lang="en-US"/>
            </a:defPPr>
            <a:lvl1pPr algn="ctr" rtl="0" eaLnBrk="0" fontAlgn="base" hangingPunct="0">
              <a:spcBef>
                <a:spcPct val="0"/>
              </a:spcBef>
              <a:spcAft>
                <a:spcPct val="0"/>
              </a:spcAft>
              <a:defRPr sz="1200" b="1" kern="1200">
                <a:solidFill>
                  <a:schemeClr val="tx1">
                    <a:tint val="75000"/>
                  </a:schemeClr>
                </a:solidFill>
                <a:latin typeface="Arial" charset="0"/>
                <a:ea typeface="+mn-ea"/>
                <a:cs typeface="+mn-cs"/>
              </a:defRPr>
            </a:lvl1pPr>
            <a:lvl2pPr marL="457200" algn="l" rtl="0" eaLnBrk="0" fontAlgn="base" hangingPunct="0">
              <a:spcBef>
                <a:spcPct val="0"/>
              </a:spcBef>
              <a:spcAft>
                <a:spcPct val="0"/>
              </a:spcAft>
              <a:defRPr sz="1400" b="1"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1400" b="1"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1400" b="1"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1400" b="1" kern="1200">
                <a:solidFill>
                  <a:schemeClr val="tx1"/>
                </a:solidFill>
                <a:latin typeface="Arial" panose="020B0604020202020204" pitchFamily="34" charset="0"/>
                <a:ea typeface="+mn-ea"/>
                <a:cs typeface="+mn-cs"/>
              </a:defRPr>
            </a:lvl5pPr>
            <a:lvl6pPr marL="2286000" algn="l" defTabSz="914400" rtl="0" eaLnBrk="1" latinLnBrk="0" hangingPunct="1">
              <a:defRPr sz="1400" b="1" kern="1200">
                <a:solidFill>
                  <a:schemeClr val="tx1"/>
                </a:solidFill>
                <a:latin typeface="Arial" panose="020B0604020202020204" pitchFamily="34" charset="0"/>
                <a:ea typeface="+mn-ea"/>
                <a:cs typeface="+mn-cs"/>
              </a:defRPr>
            </a:lvl6pPr>
            <a:lvl7pPr marL="2743200" algn="l" defTabSz="914400" rtl="0" eaLnBrk="1" latinLnBrk="0" hangingPunct="1">
              <a:defRPr sz="1400" b="1" kern="1200">
                <a:solidFill>
                  <a:schemeClr val="tx1"/>
                </a:solidFill>
                <a:latin typeface="Arial" panose="020B0604020202020204" pitchFamily="34" charset="0"/>
                <a:ea typeface="+mn-ea"/>
                <a:cs typeface="+mn-cs"/>
              </a:defRPr>
            </a:lvl7pPr>
            <a:lvl8pPr marL="3200400" algn="l" defTabSz="914400" rtl="0" eaLnBrk="1" latinLnBrk="0" hangingPunct="1">
              <a:defRPr sz="1400" b="1" kern="1200">
                <a:solidFill>
                  <a:schemeClr val="tx1"/>
                </a:solidFill>
                <a:latin typeface="Arial" panose="020B0604020202020204" pitchFamily="34" charset="0"/>
                <a:ea typeface="+mn-ea"/>
                <a:cs typeface="+mn-cs"/>
              </a:defRPr>
            </a:lvl8pPr>
            <a:lvl9pPr marL="3657600" algn="l" defTabSz="914400" rtl="0" eaLnBrk="1" latinLnBrk="0" hangingPunct="1">
              <a:defRPr sz="1400" b="1" kern="1200">
                <a:solidFill>
                  <a:schemeClr val="tx1"/>
                </a:solidFill>
                <a:latin typeface="Arial" panose="020B0604020202020204" pitchFamily="34" charset="0"/>
                <a:ea typeface="+mn-ea"/>
                <a:cs typeface="+mn-cs"/>
              </a:defRPr>
            </a:lvl9pPr>
          </a:lstStyle>
          <a:p>
            <a:pPr>
              <a:defRPr/>
            </a:pPr>
            <a:r>
              <a:rPr lang="en-US"/>
              <a:t>Introduction to Data Mining, 2nd Edition   Tan, Steinbach, Karpatne, Kumar</a:t>
            </a:r>
          </a:p>
        </p:txBody>
      </p:sp>
      <p:sp>
        <p:nvSpPr>
          <p:cNvPr id="9" name="Date Placeholder 5">
            <a:extLst>
              <a:ext uri="{FF2B5EF4-FFF2-40B4-BE49-F238E27FC236}">
                <a16:creationId xmlns:a16="http://schemas.microsoft.com/office/drawing/2014/main" id="{301E9084-E872-4C9A-9BA3-0D803559A0D9}"/>
              </a:ext>
            </a:extLst>
          </p:cNvPr>
          <p:cNvSpPr>
            <a:spLocks noGrp="1"/>
          </p:cNvSpPr>
          <p:nvPr>
            <p:ph type="dt" sz="quarter" idx="10"/>
          </p:nvPr>
        </p:nvSpPr>
        <p:spPr>
          <a:xfrm>
            <a:off x="457200" y="6356350"/>
            <a:ext cx="2133600" cy="365125"/>
          </a:xfrm>
          <a:prstGeom prst="rect">
            <a:avLst/>
          </a:prstGeom>
        </p:spPr>
        <p:txBody>
          <a:bodyPr vert="horz" lIns="91440" tIns="45720" rIns="91440" bIns="45720" rtlCol="0" anchor="ctr"/>
          <a:lstStyle>
            <a:defPPr>
              <a:defRPr lang="en-US"/>
            </a:defPPr>
            <a:lvl1pPr algn="l" rtl="0" eaLnBrk="0" fontAlgn="base" hangingPunct="0">
              <a:spcBef>
                <a:spcPct val="0"/>
              </a:spcBef>
              <a:spcAft>
                <a:spcPct val="0"/>
              </a:spcAft>
              <a:defRPr sz="1200" b="1" kern="1200">
                <a:solidFill>
                  <a:schemeClr val="tx1">
                    <a:tint val="75000"/>
                  </a:schemeClr>
                </a:solidFill>
                <a:latin typeface="Arial" charset="0"/>
                <a:ea typeface="+mn-ea"/>
                <a:cs typeface="+mn-cs"/>
              </a:defRPr>
            </a:lvl1pPr>
            <a:lvl2pPr marL="457200" algn="l" rtl="0" eaLnBrk="0" fontAlgn="base" hangingPunct="0">
              <a:spcBef>
                <a:spcPct val="0"/>
              </a:spcBef>
              <a:spcAft>
                <a:spcPct val="0"/>
              </a:spcAft>
              <a:defRPr sz="1400" b="1"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1400" b="1"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1400" b="1"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1400" b="1" kern="1200">
                <a:solidFill>
                  <a:schemeClr val="tx1"/>
                </a:solidFill>
                <a:latin typeface="Arial" panose="020B0604020202020204" pitchFamily="34" charset="0"/>
                <a:ea typeface="+mn-ea"/>
                <a:cs typeface="+mn-cs"/>
              </a:defRPr>
            </a:lvl5pPr>
            <a:lvl6pPr marL="2286000" algn="l" defTabSz="914400" rtl="0" eaLnBrk="1" latinLnBrk="0" hangingPunct="1">
              <a:defRPr sz="1400" b="1" kern="1200">
                <a:solidFill>
                  <a:schemeClr val="tx1"/>
                </a:solidFill>
                <a:latin typeface="Arial" panose="020B0604020202020204" pitchFamily="34" charset="0"/>
                <a:ea typeface="+mn-ea"/>
                <a:cs typeface="+mn-cs"/>
              </a:defRPr>
            </a:lvl6pPr>
            <a:lvl7pPr marL="2743200" algn="l" defTabSz="914400" rtl="0" eaLnBrk="1" latinLnBrk="0" hangingPunct="1">
              <a:defRPr sz="1400" b="1" kern="1200">
                <a:solidFill>
                  <a:schemeClr val="tx1"/>
                </a:solidFill>
                <a:latin typeface="Arial" panose="020B0604020202020204" pitchFamily="34" charset="0"/>
                <a:ea typeface="+mn-ea"/>
                <a:cs typeface="+mn-cs"/>
              </a:defRPr>
            </a:lvl7pPr>
            <a:lvl8pPr marL="3200400" algn="l" defTabSz="914400" rtl="0" eaLnBrk="1" latinLnBrk="0" hangingPunct="1">
              <a:defRPr sz="1400" b="1" kern="1200">
                <a:solidFill>
                  <a:schemeClr val="tx1"/>
                </a:solidFill>
                <a:latin typeface="Arial" panose="020B0604020202020204" pitchFamily="34" charset="0"/>
                <a:ea typeface="+mn-ea"/>
                <a:cs typeface="+mn-cs"/>
              </a:defRPr>
            </a:lvl8pPr>
            <a:lvl9pPr marL="3657600" algn="l" defTabSz="914400" rtl="0" eaLnBrk="1" latinLnBrk="0" hangingPunct="1">
              <a:defRPr sz="1400" b="1" kern="1200">
                <a:solidFill>
                  <a:schemeClr val="tx1"/>
                </a:solidFill>
                <a:latin typeface="Arial" panose="020B0604020202020204" pitchFamily="34" charset="0"/>
                <a:ea typeface="+mn-ea"/>
                <a:cs typeface="+mn-cs"/>
              </a:defRPr>
            </a:lvl9pPr>
          </a:lstStyle>
          <a:p>
            <a:pPr>
              <a:defRPr/>
            </a:pPr>
            <a:r>
              <a:rPr lang="en-US"/>
              <a:t>09/09/2020</a:t>
            </a:r>
            <a:endParaRPr lang="en-US" dirty="0"/>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a:extLst>
              <a:ext uri="{FF2B5EF4-FFF2-40B4-BE49-F238E27FC236}">
                <a16:creationId xmlns:a16="http://schemas.microsoft.com/office/drawing/2014/main" id="{2E705327-FEC0-485B-93CF-F1949EAB9A1C}"/>
              </a:ext>
            </a:extLst>
          </p:cNvPr>
          <p:cNvSpPr>
            <a:spLocks noGrp="1" noChangeArrowheads="1"/>
          </p:cNvSpPr>
          <p:nvPr>
            <p:ph type="title"/>
          </p:nvPr>
        </p:nvSpPr>
        <p:spPr/>
        <p:txBody>
          <a:bodyPr/>
          <a:lstStyle/>
          <a:p>
            <a:r>
              <a:rPr lang="en-US" altLang="en-US"/>
              <a:t>Association Analysis: Applications</a:t>
            </a:r>
          </a:p>
        </p:txBody>
      </p:sp>
      <p:sp>
        <p:nvSpPr>
          <p:cNvPr id="40963" name="Rectangle 3">
            <a:extLst>
              <a:ext uri="{FF2B5EF4-FFF2-40B4-BE49-F238E27FC236}">
                <a16:creationId xmlns:a16="http://schemas.microsoft.com/office/drawing/2014/main" id="{EE036010-44B7-4EDF-97D0-D871B513D9CA}"/>
              </a:ext>
            </a:extLst>
          </p:cNvPr>
          <p:cNvSpPr>
            <a:spLocks noGrp="1" noChangeArrowheads="1"/>
          </p:cNvSpPr>
          <p:nvPr>
            <p:ph type="body" idx="1"/>
          </p:nvPr>
        </p:nvSpPr>
        <p:spPr/>
        <p:txBody>
          <a:bodyPr/>
          <a:lstStyle/>
          <a:p>
            <a:r>
              <a:rPr lang="en-US" altLang="en-US"/>
              <a:t>Market-basket analysis</a:t>
            </a:r>
          </a:p>
          <a:p>
            <a:pPr lvl="1"/>
            <a:r>
              <a:rPr lang="en-US" altLang="en-US" sz="2400"/>
              <a:t>Rules are used for sales promotion, shelf management, and inventory management</a:t>
            </a:r>
          </a:p>
          <a:p>
            <a:pPr lvl="4"/>
            <a:endParaRPr lang="en-US" altLang="en-US" sz="2400"/>
          </a:p>
          <a:p>
            <a:r>
              <a:rPr lang="en-US" altLang="en-US"/>
              <a:t>Telecommunication alarm diagnosis</a:t>
            </a:r>
          </a:p>
          <a:p>
            <a:pPr lvl="1"/>
            <a:r>
              <a:rPr lang="en-US" altLang="en-US" sz="2400"/>
              <a:t>Rules are used to find combination of alarms that occur together frequently in the same time period</a:t>
            </a:r>
          </a:p>
          <a:p>
            <a:pPr lvl="4"/>
            <a:endParaRPr lang="en-US" altLang="en-US" sz="2400"/>
          </a:p>
          <a:p>
            <a:r>
              <a:rPr lang="en-US" altLang="en-US"/>
              <a:t>Medical Informatics</a:t>
            </a:r>
          </a:p>
          <a:p>
            <a:pPr lvl="1"/>
            <a:r>
              <a:rPr lang="en-US" altLang="en-US" sz="2400"/>
              <a:t>Rules are used to find combination of patient symptoms and test results associated with certain diseases</a:t>
            </a:r>
          </a:p>
        </p:txBody>
      </p:sp>
      <p:sp>
        <p:nvSpPr>
          <p:cNvPr id="40964" name="Slide Number Placeholder 6">
            <a:extLst>
              <a:ext uri="{FF2B5EF4-FFF2-40B4-BE49-F238E27FC236}">
                <a16:creationId xmlns:a16="http://schemas.microsoft.com/office/drawing/2014/main" id="{A66850E6-42A8-42F8-8DE0-9D2BE6EF5147}"/>
              </a:ext>
            </a:extLst>
          </p:cNvPr>
          <p:cNvSpPr>
            <a:spLocks noGrp="1"/>
          </p:cNvSpPr>
          <p:nvPr>
            <p:ph type="sldNum" sz="quarter" idx="12"/>
          </p:nvPr>
        </p:nvSpPr>
        <p:spPr bwMode="auto">
          <a:xfrm>
            <a:off x="6553200" y="6356350"/>
            <a:ext cx="21336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defPPr>
              <a:defRPr lang="en-US"/>
            </a:defPPr>
            <a:lvl1pPr algn="r" rtl="0" eaLnBrk="0" fontAlgn="base" hangingPunct="0">
              <a:spcBef>
                <a:spcPct val="0"/>
              </a:spcBef>
              <a:spcAft>
                <a:spcPct val="0"/>
              </a:spcAft>
              <a:defRPr sz="1200" b="1" kern="1200">
                <a:solidFill>
                  <a:srgbClr val="898989"/>
                </a:solidFill>
                <a:latin typeface="Arial" panose="020B0604020202020204" pitchFamily="34" charset="0"/>
                <a:ea typeface="+mn-ea"/>
                <a:cs typeface="+mn-cs"/>
              </a:defRPr>
            </a:lvl1pPr>
            <a:lvl2pPr marL="457200" algn="l" rtl="0" eaLnBrk="0" fontAlgn="base" hangingPunct="0">
              <a:spcBef>
                <a:spcPct val="0"/>
              </a:spcBef>
              <a:spcAft>
                <a:spcPct val="0"/>
              </a:spcAft>
              <a:defRPr sz="1400" b="1"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1400" b="1"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1400" b="1"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1400" b="1" kern="1200">
                <a:solidFill>
                  <a:schemeClr val="tx1"/>
                </a:solidFill>
                <a:latin typeface="Arial" panose="020B0604020202020204" pitchFamily="34" charset="0"/>
                <a:ea typeface="+mn-ea"/>
                <a:cs typeface="+mn-cs"/>
              </a:defRPr>
            </a:lvl5pPr>
            <a:lvl6pPr marL="2286000" algn="l" defTabSz="914400" rtl="0" eaLnBrk="1" latinLnBrk="0" hangingPunct="1">
              <a:defRPr sz="1400" b="1" kern="1200">
                <a:solidFill>
                  <a:schemeClr val="tx1"/>
                </a:solidFill>
                <a:latin typeface="Arial" panose="020B0604020202020204" pitchFamily="34" charset="0"/>
                <a:ea typeface="+mn-ea"/>
                <a:cs typeface="+mn-cs"/>
              </a:defRPr>
            </a:lvl6pPr>
            <a:lvl7pPr marL="2743200" algn="l" defTabSz="914400" rtl="0" eaLnBrk="1" latinLnBrk="0" hangingPunct="1">
              <a:defRPr sz="1400" b="1" kern="1200">
                <a:solidFill>
                  <a:schemeClr val="tx1"/>
                </a:solidFill>
                <a:latin typeface="Arial" panose="020B0604020202020204" pitchFamily="34" charset="0"/>
                <a:ea typeface="+mn-ea"/>
                <a:cs typeface="+mn-cs"/>
              </a:defRPr>
            </a:lvl7pPr>
            <a:lvl8pPr marL="3200400" algn="l" defTabSz="914400" rtl="0" eaLnBrk="1" latinLnBrk="0" hangingPunct="1">
              <a:defRPr sz="1400" b="1" kern="1200">
                <a:solidFill>
                  <a:schemeClr val="tx1"/>
                </a:solidFill>
                <a:latin typeface="Arial" panose="020B0604020202020204" pitchFamily="34" charset="0"/>
                <a:ea typeface="+mn-ea"/>
                <a:cs typeface="+mn-cs"/>
              </a:defRPr>
            </a:lvl8pPr>
            <a:lvl9pPr marL="3657600" algn="l" defTabSz="914400" rtl="0" eaLnBrk="1" latinLnBrk="0" hangingPunct="1">
              <a:defRPr sz="1400" b="1" kern="1200">
                <a:solidFill>
                  <a:schemeClr val="tx1"/>
                </a:solidFill>
                <a:latin typeface="Arial" panose="020B0604020202020204" pitchFamily="34" charset="0"/>
                <a:ea typeface="+mn-ea"/>
                <a:cs typeface="+mn-cs"/>
              </a:defRPr>
            </a:lvl9pPr>
          </a:lstStyle>
          <a:p>
            <a:pPr>
              <a:spcBef>
                <a:spcPct val="0"/>
              </a:spcBef>
              <a:spcAft>
                <a:spcPct val="0"/>
              </a:spcAft>
              <a:buClrTx/>
              <a:buSzTx/>
              <a:buFontTx/>
              <a:buNone/>
            </a:pPr>
            <a:fld id="{68664E48-8EBF-45D4-86A6-5BE608535861}" type="slidenum">
              <a:rPr lang="en-US" altLang="en-US" smtClean="0"/>
              <a:pPr>
                <a:spcBef>
                  <a:spcPct val="0"/>
                </a:spcBef>
                <a:spcAft>
                  <a:spcPct val="0"/>
                </a:spcAft>
                <a:buClrTx/>
                <a:buSzTx/>
                <a:buFontTx/>
                <a:buNone/>
              </a:pPr>
              <a:t>67</a:t>
            </a:fld>
            <a:endParaRPr lang="en-US" altLang="en-US" sz="1200">
              <a:solidFill>
                <a:srgbClr val="898989"/>
              </a:solidFill>
            </a:endParaRPr>
          </a:p>
        </p:txBody>
      </p:sp>
      <p:sp>
        <p:nvSpPr>
          <p:cNvPr id="8" name="Footer Placeholder 7">
            <a:extLst>
              <a:ext uri="{FF2B5EF4-FFF2-40B4-BE49-F238E27FC236}">
                <a16:creationId xmlns:a16="http://schemas.microsoft.com/office/drawing/2014/main" id="{B2992398-1B27-4D28-A11E-B92386DC440E}"/>
              </a:ext>
            </a:extLst>
          </p:cNvPr>
          <p:cNvSpPr>
            <a:spLocks noGrp="1"/>
          </p:cNvSpPr>
          <p:nvPr>
            <p:ph type="ftr" sz="quarter" idx="11"/>
          </p:nvPr>
        </p:nvSpPr>
        <p:spPr>
          <a:xfrm>
            <a:off x="3048000" y="6356350"/>
            <a:ext cx="3124200" cy="365125"/>
          </a:xfrm>
          <a:prstGeom prst="rect">
            <a:avLst/>
          </a:prstGeom>
        </p:spPr>
        <p:txBody>
          <a:bodyPr vert="horz" lIns="91440" tIns="45720" rIns="91440" bIns="45720" rtlCol="0" anchor="ctr"/>
          <a:lstStyle>
            <a:defPPr>
              <a:defRPr lang="en-US"/>
            </a:defPPr>
            <a:lvl1pPr algn="ctr" rtl="0" eaLnBrk="0" fontAlgn="base" hangingPunct="0">
              <a:spcBef>
                <a:spcPct val="0"/>
              </a:spcBef>
              <a:spcAft>
                <a:spcPct val="0"/>
              </a:spcAft>
              <a:defRPr sz="1200" b="1" kern="1200">
                <a:solidFill>
                  <a:schemeClr val="tx1">
                    <a:tint val="75000"/>
                  </a:schemeClr>
                </a:solidFill>
                <a:latin typeface="Arial" charset="0"/>
                <a:ea typeface="+mn-ea"/>
                <a:cs typeface="+mn-cs"/>
              </a:defRPr>
            </a:lvl1pPr>
            <a:lvl2pPr marL="457200" algn="l" rtl="0" eaLnBrk="0" fontAlgn="base" hangingPunct="0">
              <a:spcBef>
                <a:spcPct val="0"/>
              </a:spcBef>
              <a:spcAft>
                <a:spcPct val="0"/>
              </a:spcAft>
              <a:defRPr sz="1400" b="1"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1400" b="1"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1400" b="1"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1400" b="1" kern="1200">
                <a:solidFill>
                  <a:schemeClr val="tx1"/>
                </a:solidFill>
                <a:latin typeface="Arial" panose="020B0604020202020204" pitchFamily="34" charset="0"/>
                <a:ea typeface="+mn-ea"/>
                <a:cs typeface="+mn-cs"/>
              </a:defRPr>
            </a:lvl5pPr>
            <a:lvl6pPr marL="2286000" algn="l" defTabSz="914400" rtl="0" eaLnBrk="1" latinLnBrk="0" hangingPunct="1">
              <a:defRPr sz="1400" b="1" kern="1200">
                <a:solidFill>
                  <a:schemeClr val="tx1"/>
                </a:solidFill>
                <a:latin typeface="Arial" panose="020B0604020202020204" pitchFamily="34" charset="0"/>
                <a:ea typeface="+mn-ea"/>
                <a:cs typeface="+mn-cs"/>
              </a:defRPr>
            </a:lvl6pPr>
            <a:lvl7pPr marL="2743200" algn="l" defTabSz="914400" rtl="0" eaLnBrk="1" latinLnBrk="0" hangingPunct="1">
              <a:defRPr sz="1400" b="1" kern="1200">
                <a:solidFill>
                  <a:schemeClr val="tx1"/>
                </a:solidFill>
                <a:latin typeface="Arial" panose="020B0604020202020204" pitchFamily="34" charset="0"/>
                <a:ea typeface="+mn-ea"/>
                <a:cs typeface="+mn-cs"/>
              </a:defRPr>
            </a:lvl7pPr>
            <a:lvl8pPr marL="3200400" algn="l" defTabSz="914400" rtl="0" eaLnBrk="1" latinLnBrk="0" hangingPunct="1">
              <a:defRPr sz="1400" b="1" kern="1200">
                <a:solidFill>
                  <a:schemeClr val="tx1"/>
                </a:solidFill>
                <a:latin typeface="Arial" panose="020B0604020202020204" pitchFamily="34" charset="0"/>
                <a:ea typeface="+mn-ea"/>
                <a:cs typeface="+mn-cs"/>
              </a:defRPr>
            </a:lvl8pPr>
            <a:lvl9pPr marL="3657600" algn="l" defTabSz="914400" rtl="0" eaLnBrk="1" latinLnBrk="0" hangingPunct="1">
              <a:defRPr sz="1400" b="1" kern="1200">
                <a:solidFill>
                  <a:schemeClr val="tx1"/>
                </a:solidFill>
                <a:latin typeface="Arial" panose="020B0604020202020204" pitchFamily="34" charset="0"/>
                <a:ea typeface="+mn-ea"/>
                <a:cs typeface="+mn-cs"/>
              </a:defRPr>
            </a:lvl9pPr>
          </a:lstStyle>
          <a:p>
            <a:pPr>
              <a:defRPr/>
            </a:pPr>
            <a:r>
              <a:rPr lang="en-US"/>
              <a:t>Introduction to Data Mining, 2nd Edition   Tan, Steinbach, Karpatne, Kumar</a:t>
            </a:r>
          </a:p>
        </p:txBody>
      </p:sp>
      <p:sp>
        <p:nvSpPr>
          <p:cNvPr id="7" name="Date Placeholder 5">
            <a:extLst>
              <a:ext uri="{FF2B5EF4-FFF2-40B4-BE49-F238E27FC236}">
                <a16:creationId xmlns:a16="http://schemas.microsoft.com/office/drawing/2014/main" id="{FE7D4B65-A744-4B57-9F86-F8D33C993C7A}"/>
              </a:ext>
            </a:extLst>
          </p:cNvPr>
          <p:cNvSpPr>
            <a:spLocks noGrp="1"/>
          </p:cNvSpPr>
          <p:nvPr>
            <p:ph type="dt" sz="quarter" idx="10"/>
          </p:nvPr>
        </p:nvSpPr>
        <p:spPr>
          <a:xfrm>
            <a:off x="457200" y="6356350"/>
            <a:ext cx="2133600" cy="365125"/>
          </a:xfrm>
          <a:prstGeom prst="rect">
            <a:avLst/>
          </a:prstGeom>
        </p:spPr>
        <p:txBody>
          <a:bodyPr vert="horz" lIns="91440" tIns="45720" rIns="91440" bIns="45720" rtlCol="0" anchor="ctr"/>
          <a:lstStyle>
            <a:defPPr>
              <a:defRPr lang="en-US"/>
            </a:defPPr>
            <a:lvl1pPr algn="l" rtl="0" eaLnBrk="0" fontAlgn="base" hangingPunct="0">
              <a:spcBef>
                <a:spcPct val="0"/>
              </a:spcBef>
              <a:spcAft>
                <a:spcPct val="0"/>
              </a:spcAft>
              <a:defRPr sz="1200" b="1" kern="1200">
                <a:solidFill>
                  <a:schemeClr val="tx1">
                    <a:tint val="75000"/>
                  </a:schemeClr>
                </a:solidFill>
                <a:latin typeface="Arial" charset="0"/>
                <a:ea typeface="+mn-ea"/>
                <a:cs typeface="+mn-cs"/>
              </a:defRPr>
            </a:lvl1pPr>
            <a:lvl2pPr marL="457200" algn="l" rtl="0" eaLnBrk="0" fontAlgn="base" hangingPunct="0">
              <a:spcBef>
                <a:spcPct val="0"/>
              </a:spcBef>
              <a:spcAft>
                <a:spcPct val="0"/>
              </a:spcAft>
              <a:defRPr sz="1400" b="1"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1400" b="1"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1400" b="1"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1400" b="1" kern="1200">
                <a:solidFill>
                  <a:schemeClr val="tx1"/>
                </a:solidFill>
                <a:latin typeface="Arial" panose="020B0604020202020204" pitchFamily="34" charset="0"/>
                <a:ea typeface="+mn-ea"/>
                <a:cs typeface="+mn-cs"/>
              </a:defRPr>
            </a:lvl5pPr>
            <a:lvl6pPr marL="2286000" algn="l" defTabSz="914400" rtl="0" eaLnBrk="1" latinLnBrk="0" hangingPunct="1">
              <a:defRPr sz="1400" b="1" kern="1200">
                <a:solidFill>
                  <a:schemeClr val="tx1"/>
                </a:solidFill>
                <a:latin typeface="Arial" panose="020B0604020202020204" pitchFamily="34" charset="0"/>
                <a:ea typeface="+mn-ea"/>
                <a:cs typeface="+mn-cs"/>
              </a:defRPr>
            </a:lvl6pPr>
            <a:lvl7pPr marL="2743200" algn="l" defTabSz="914400" rtl="0" eaLnBrk="1" latinLnBrk="0" hangingPunct="1">
              <a:defRPr sz="1400" b="1" kern="1200">
                <a:solidFill>
                  <a:schemeClr val="tx1"/>
                </a:solidFill>
                <a:latin typeface="Arial" panose="020B0604020202020204" pitchFamily="34" charset="0"/>
                <a:ea typeface="+mn-ea"/>
                <a:cs typeface="+mn-cs"/>
              </a:defRPr>
            </a:lvl7pPr>
            <a:lvl8pPr marL="3200400" algn="l" defTabSz="914400" rtl="0" eaLnBrk="1" latinLnBrk="0" hangingPunct="1">
              <a:defRPr sz="1400" b="1" kern="1200">
                <a:solidFill>
                  <a:schemeClr val="tx1"/>
                </a:solidFill>
                <a:latin typeface="Arial" panose="020B0604020202020204" pitchFamily="34" charset="0"/>
                <a:ea typeface="+mn-ea"/>
                <a:cs typeface="+mn-cs"/>
              </a:defRPr>
            </a:lvl8pPr>
            <a:lvl9pPr marL="3657600" algn="l" defTabSz="914400" rtl="0" eaLnBrk="1" latinLnBrk="0" hangingPunct="1">
              <a:defRPr sz="1400" b="1" kern="1200">
                <a:solidFill>
                  <a:schemeClr val="tx1"/>
                </a:solidFill>
                <a:latin typeface="Arial" panose="020B0604020202020204" pitchFamily="34" charset="0"/>
                <a:ea typeface="+mn-ea"/>
                <a:cs typeface="+mn-cs"/>
              </a:defRPr>
            </a:lvl9pPr>
          </a:lstStyle>
          <a:p>
            <a:pPr>
              <a:defRPr/>
            </a:pPr>
            <a:r>
              <a:rPr lang="en-US"/>
              <a:t>09/09/2020</a:t>
            </a:r>
            <a:endParaRPr lang="en-US" dirty="0"/>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0" name="Picture 4">
            <a:extLst>
              <a:ext uri="{FF2B5EF4-FFF2-40B4-BE49-F238E27FC236}">
                <a16:creationId xmlns:a16="http://schemas.microsoft.com/office/drawing/2014/main" id="{D664315A-182F-4F99-B952-78AD1D42DF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2003425"/>
            <a:ext cx="8153400" cy="279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1" name="Rectangle 3">
            <a:extLst>
              <a:ext uri="{FF2B5EF4-FFF2-40B4-BE49-F238E27FC236}">
                <a16:creationId xmlns:a16="http://schemas.microsoft.com/office/drawing/2014/main" id="{5EC40810-64CB-48EC-B010-B945108B07A0}"/>
              </a:ext>
            </a:extLst>
          </p:cNvPr>
          <p:cNvSpPr>
            <a:spLocks noGrp="1" noChangeArrowheads="1"/>
          </p:cNvSpPr>
          <p:nvPr>
            <p:ph type="body" idx="4294967295"/>
          </p:nvPr>
        </p:nvSpPr>
        <p:spPr>
          <a:xfrm>
            <a:off x="609600" y="1371600"/>
            <a:ext cx="8229600" cy="4754563"/>
          </a:xfrm>
        </p:spPr>
        <p:txBody>
          <a:bodyPr/>
          <a:lstStyle/>
          <a:p>
            <a:r>
              <a:rPr lang="en-US" altLang="zh-CN" sz="2400">
                <a:ea typeface="SimSun" panose="02010600030101010101" pitchFamily="2" charset="-122"/>
              </a:rPr>
              <a:t>An Example Subspace Differential Coexpression Pattern from lung cancer dataset</a:t>
            </a:r>
            <a:endParaRPr lang="en-US" altLang="zh-CN">
              <a:ea typeface="SimSun" panose="02010600030101010101" pitchFamily="2" charset="-122"/>
            </a:endParaRPr>
          </a:p>
          <a:p>
            <a:endParaRPr lang="en-US" altLang="zh-CN">
              <a:ea typeface="SimSun" panose="02010600030101010101" pitchFamily="2" charset="-122"/>
            </a:endParaRPr>
          </a:p>
          <a:p>
            <a:endParaRPr lang="en-US" altLang="zh-CN">
              <a:ea typeface="SimSun" panose="02010600030101010101" pitchFamily="2" charset="-122"/>
            </a:endParaRPr>
          </a:p>
          <a:p>
            <a:endParaRPr lang="en-US" altLang="zh-CN">
              <a:ea typeface="SimSun" panose="02010600030101010101" pitchFamily="2" charset="-122"/>
            </a:endParaRPr>
          </a:p>
          <a:p>
            <a:endParaRPr lang="en-US" altLang="zh-CN" sz="1600">
              <a:ea typeface="SimSun" panose="02010600030101010101" pitchFamily="2" charset="-122"/>
            </a:endParaRPr>
          </a:p>
          <a:p>
            <a:pPr>
              <a:buFontTx/>
              <a:buNone/>
            </a:pPr>
            <a:endParaRPr lang="en-US" altLang="zh-CN" sz="1600">
              <a:ea typeface="SimSun" panose="02010600030101010101" pitchFamily="2" charset="-122"/>
            </a:endParaRPr>
          </a:p>
          <a:p>
            <a:pPr>
              <a:buFontTx/>
              <a:buNone/>
            </a:pPr>
            <a:endParaRPr lang="en-US" altLang="zh-CN" sz="1600">
              <a:ea typeface="SimSun" panose="02010600030101010101" pitchFamily="2" charset="-122"/>
            </a:endParaRPr>
          </a:p>
          <a:p>
            <a:pPr>
              <a:buFontTx/>
              <a:buNone/>
            </a:pPr>
            <a:endParaRPr lang="en-US" altLang="zh-CN" sz="1600">
              <a:ea typeface="SimSun" panose="02010600030101010101" pitchFamily="2" charset="-122"/>
            </a:endParaRPr>
          </a:p>
          <a:p>
            <a:pPr>
              <a:buFontTx/>
              <a:buNone/>
            </a:pPr>
            <a:r>
              <a:rPr lang="en-US" altLang="zh-CN" sz="1600">
                <a:ea typeface="SimSun" panose="02010600030101010101" pitchFamily="2" charset="-122"/>
              </a:rPr>
              <a:t>Enriched with the TNF/NFB signaling pathway</a:t>
            </a:r>
          </a:p>
          <a:p>
            <a:pPr>
              <a:buFontTx/>
              <a:buNone/>
            </a:pPr>
            <a:r>
              <a:rPr lang="en-US" altLang="zh-CN" sz="1600">
                <a:ea typeface="SimSun" panose="02010600030101010101" pitchFamily="2" charset="-122"/>
              </a:rPr>
              <a:t>which is well-known to be related to lung cancer</a:t>
            </a:r>
          </a:p>
          <a:p>
            <a:pPr>
              <a:buFontTx/>
              <a:buNone/>
            </a:pPr>
            <a:r>
              <a:rPr lang="en-US" altLang="zh-CN" sz="1600">
                <a:ea typeface="SimSun" panose="02010600030101010101" pitchFamily="2" charset="-122"/>
              </a:rPr>
              <a:t>P-value: 1.4*10</a:t>
            </a:r>
            <a:r>
              <a:rPr lang="en-US" altLang="zh-CN" sz="1600" baseline="30000">
                <a:ea typeface="SimSun" panose="02010600030101010101" pitchFamily="2" charset="-122"/>
              </a:rPr>
              <a:t>-5</a:t>
            </a:r>
            <a:r>
              <a:rPr lang="en-US" altLang="zh-CN" sz="1600">
                <a:ea typeface="SimSun" panose="02010600030101010101" pitchFamily="2" charset="-122"/>
              </a:rPr>
              <a:t> (6/10 overlap with the pathway) </a:t>
            </a:r>
          </a:p>
          <a:p>
            <a:pPr>
              <a:buFontTx/>
              <a:buNone/>
            </a:pPr>
            <a:endParaRPr lang="en-US" altLang="zh-CN" sz="1600">
              <a:ea typeface="SimSun" panose="02010600030101010101" pitchFamily="2" charset="-122"/>
            </a:endParaRPr>
          </a:p>
          <a:p>
            <a:endParaRPr lang="en-US" altLang="zh-CN" sz="1600">
              <a:ea typeface="SimSun" panose="02010600030101010101" pitchFamily="2" charset="-122"/>
            </a:endParaRPr>
          </a:p>
        </p:txBody>
      </p:sp>
      <p:pic>
        <p:nvPicPr>
          <p:cNvPr id="43012" name="Picture 6">
            <a:extLst>
              <a:ext uri="{FF2B5EF4-FFF2-40B4-BE49-F238E27FC236}">
                <a16:creationId xmlns:a16="http://schemas.microsoft.com/office/drawing/2014/main" id="{AE34B7FF-261E-417E-96B3-801203CE47B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477000" y="4724400"/>
            <a:ext cx="1981200" cy="1887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3" name="Text Box 7">
            <a:extLst>
              <a:ext uri="{FF2B5EF4-FFF2-40B4-BE49-F238E27FC236}">
                <a16:creationId xmlns:a16="http://schemas.microsoft.com/office/drawing/2014/main" id="{FA6859C8-563B-4313-BB5B-6DC195702552}"/>
              </a:ext>
            </a:extLst>
          </p:cNvPr>
          <p:cNvSpPr txBox="1">
            <a:spLocks noChangeArrowheads="1"/>
          </p:cNvSpPr>
          <p:nvPr/>
        </p:nvSpPr>
        <p:spPr bwMode="auto">
          <a:xfrm>
            <a:off x="304800" y="6092825"/>
            <a:ext cx="24384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50000"/>
              </a:spcBef>
              <a:spcAft>
                <a:spcPct val="0"/>
              </a:spcAft>
              <a:buClrTx/>
              <a:buSzTx/>
              <a:buFontTx/>
              <a:buNone/>
            </a:pPr>
            <a:r>
              <a:rPr lang="en-US" altLang="zh-CN" sz="1400">
                <a:ea typeface="SimSun" panose="02010600030101010101" pitchFamily="2" charset="-122"/>
              </a:rPr>
              <a:t>[Fang et al PSB 2010]</a:t>
            </a:r>
            <a:endParaRPr lang="en-US" altLang="zh-CN" sz="1600">
              <a:solidFill>
                <a:srgbClr val="C00000"/>
              </a:solidFill>
              <a:ea typeface="SimSun" panose="02010600030101010101" pitchFamily="2" charset="-122"/>
            </a:endParaRPr>
          </a:p>
        </p:txBody>
      </p:sp>
      <p:sp>
        <p:nvSpPr>
          <p:cNvPr id="43014" name="TextBox 8">
            <a:extLst>
              <a:ext uri="{FF2B5EF4-FFF2-40B4-BE49-F238E27FC236}">
                <a16:creationId xmlns:a16="http://schemas.microsoft.com/office/drawing/2014/main" id="{72415B55-E222-49BC-989A-AC455B6F2FFC}"/>
              </a:ext>
            </a:extLst>
          </p:cNvPr>
          <p:cNvSpPr txBox="1">
            <a:spLocks noChangeArrowheads="1"/>
          </p:cNvSpPr>
          <p:nvPr/>
        </p:nvSpPr>
        <p:spPr bwMode="auto">
          <a:xfrm>
            <a:off x="6248400" y="1828800"/>
            <a:ext cx="3155950"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marL="0" lvl="1">
              <a:spcBef>
                <a:spcPct val="0"/>
              </a:spcBef>
              <a:spcAft>
                <a:spcPct val="0"/>
              </a:spcAft>
              <a:buClrTx/>
              <a:buSzTx/>
              <a:buFontTx/>
              <a:buNone/>
            </a:pPr>
            <a:r>
              <a:rPr lang="en-US" altLang="en-US" sz="1000">
                <a:solidFill>
                  <a:srgbClr val="0070C0"/>
                </a:solidFill>
                <a:ea typeface="SimSun" panose="02010600030101010101" pitchFamily="2" charset="-122"/>
              </a:rPr>
              <a:t>Three lung cancer datasets </a:t>
            </a:r>
            <a:r>
              <a:rPr lang="en-US" altLang="zh-CN" sz="1000">
                <a:solidFill>
                  <a:srgbClr val="0070C0"/>
                </a:solidFill>
                <a:ea typeface="SimSun" panose="02010600030101010101" pitchFamily="2" charset="-122"/>
              </a:rPr>
              <a:t>[Bhattacharjee et al. 2001], [Stearman et al. 2005], [Su et al. 2007]</a:t>
            </a:r>
            <a:endParaRPr lang="en-US" altLang="en-US" sz="1000">
              <a:solidFill>
                <a:srgbClr val="0070C0"/>
              </a:solidFill>
              <a:ea typeface="SimSun" panose="02010600030101010101" pitchFamily="2" charset="-122"/>
            </a:endParaRPr>
          </a:p>
        </p:txBody>
      </p:sp>
      <p:sp>
        <p:nvSpPr>
          <p:cNvPr id="43015" name="Title 1">
            <a:extLst>
              <a:ext uri="{FF2B5EF4-FFF2-40B4-BE49-F238E27FC236}">
                <a16:creationId xmlns:a16="http://schemas.microsoft.com/office/drawing/2014/main" id="{F4578DF7-5B00-49E9-B074-9A5C322E5B61}"/>
              </a:ext>
            </a:extLst>
          </p:cNvPr>
          <p:cNvSpPr txBox="1">
            <a:spLocks/>
          </p:cNvSpPr>
          <p:nvPr/>
        </p:nvSpPr>
        <p:spPr bwMode="auto">
          <a:xfrm>
            <a:off x="228600" y="228600"/>
            <a:ext cx="83820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nchor="b"/>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lnSpc>
                <a:spcPts val="3600"/>
              </a:lnSpc>
              <a:spcBef>
                <a:spcPct val="0"/>
              </a:spcBef>
              <a:spcAft>
                <a:spcPct val="0"/>
              </a:spcAft>
              <a:buClrTx/>
              <a:buSzTx/>
              <a:buFontTx/>
              <a:buNone/>
            </a:pPr>
            <a:r>
              <a:rPr lang="en-US" altLang="en-US" sz="2400"/>
              <a:t>Association Analysis: Applications</a:t>
            </a:r>
            <a:endParaRPr lang="en-US" altLang="en-US" sz="2400">
              <a:latin typeface="Tahoma" panose="020B0604030504040204" pitchFamily="34" charset="0"/>
            </a:endParaRPr>
          </a:p>
        </p:txBody>
      </p:sp>
      <p:sp>
        <p:nvSpPr>
          <p:cNvPr id="2" name="Date Placeholder 1">
            <a:extLst>
              <a:ext uri="{FF2B5EF4-FFF2-40B4-BE49-F238E27FC236}">
                <a16:creationId xmlns:a16="http://schemas.microsoft.com/office/drawing/2014/main" id="{363EF27B-C000-4739-BF6F-B115BC8EEF9B}"/>
              </a:ext>
            </a:extLst>
          </p:cNvPr>
          <p:cNvSpPr>
            <a:spLocks noGrp="1"/>
          </p:cNvSpPr>
          <p:nvPr>
            <p:ph type="dt" sz="quarter" idx="10"/>
          </p:nvPr>
        </p:nvSpPr>
        <p:spPr>
          <a:xfrm>
            <a:off x="457200" y="6356350"/>
            <a:ext cx="2133600" cy="365125"/>
          </a:xfrm>
          <a:prstGeom prst="rect">
            <a:avLst/>
          </a:prstGeom>
        </p:spPr>
        <p:txBody>
          <a:bodyPr vert="horz" lIns="91440" tIns="45720" rIns="91440" bIns="45720" rtlCol="0" anchor="ctr"/>
          <a:lstStyle>
            <a:defPPr>
              <a:defRPr lang="en-US"/>
            </a:defPPr>
            <a:lvl1pPr algn="l" rtl="0" eaLnBrk="0" fontAlgn="base" hangingPunct="0">
              <a:spcBef>
                <a:spcPct val="0"/>
              </a:spcBef>
              <a:spcAft>
                <a:spcPct val="0"/>
              </a:spcAft>
              <a:defRPr sz="1200" b="1" kern="1200">
                <a:solidFill>
                  <a:schemeClr val="tx1">
                    <a:tint val="75000"/>
                  </a:schemeClr>
                </a:solidFill>
                <a:latin typeface="Arial" charset="0"/>
                <a:ea typeface="+mn-ea"/>
                <a:cs typeface="+mn-cs"/>
              </a:defRPr>
            </a:lvl1pPr>
            <a:lvl2pPr marL="457200" algn="l" rtl="0" eaLnBrk="0" fontAlgn="base" hangingPunct="0">
              <a:spcBef>
                <a:spcPct val="0"/>
              </a:spcBef>
              <a:spcAft>
                <a:spcPct val="0"/>
              </a:spcAft>
              <a:defRPr sz="1400" b="1"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1400" b="1"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1400" b="1"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1400" b="1" kern="1200">
                <a:solidFill>
                  <a:schemeClr val="tx1"/>
                </a:solidFill>
                <a:latin typeface="Arial" panose="020B0604020202020204" pitchFamily="34" charset="0"/>
                <a:ea typeface="+mn-ea"/>
                <a:cs typeface="+mn-cs"/>
              </a:defRPr>
            </a:lvl5pPr>
            <a:lvl6pPr marL="2286000" algn="l" defTabSz="914400" rtl="0" eaLnBrk="1" latinLnBrk="0" hangingPunct="1">
              <a:defRPr sz="1400" b="1" kern="1200">
                <a:solidFill>
                  <a:schemeClr val="tx1"/>
                </a:solidFill>
                <a:latin typeface="Arial" panose="020B0604020202020204" pitchFamily="34" charset="0"/>
                <a:ea typeface="+mn-ea"/>
                <a:cs typeface="+mn-cs"/>
              </a:defRPr>
            </a:lvl6pPr>
            <a:lvl7pPr marL="2743200" algn="l" defTabSz="914400" rtl="0" eaLnBrk="1" latinLnBrk="0" hangingPunct="1">
              <a:defRPr sz="1400" b="1" kern="1200">
                <a:solidFill>
                  <a:schemeClr val="tx1"/>
                </a:solidFill>
                <a:latin typeface="Arial" panose="020B0604020202020204" pitchFamily="34" charset="0"/>
                <a:ea typeface="+mn-ea"/>
                <a:cs typeface="+mn-cs"/>
              </a:defRPr>
            </a:lvl7pPr>
            <a:lvl8pPr marL="3200400" algn="l" defTabSz="914400" rtl="0" eaLnBrk="1" latinLnBrk="0" hangingPunct="1">
              <a:defRPr sz="1400" b="1" kern="1200">
                <a:solidFill>
                  <a:schemeClr val="tx1"/>
                </a:solidFill>
                <a:latin typeface="Arial" panose="020B0604020202020204" pitchFamily="34" charset="0"/>
                <a:ea typeface="+mn-ea"/>
                <a:cs typeface="+mn-cs"/>
              </a:defRPr>
            </a:lvl8pPr>
            <a:lvl9pPr marL="3657600" algn="l" defTabSz="914400" rtl="0" eaLnBrk="1" latinLnBrk="0" hangingPunct="1">
              <a:defRPr sz="1400" b="1" kern="1200">
                <a:solidFill>
                  <a:schemeClr val="tx1"/>
                </a:solidFill>
                <a:latin typeface="Arial" panose="020B0604020202020204" pitchFamily="34" charset="0"/>
                <a:ea typeface="+mn-ea"/>
                <a:cs typeface="+mn-cs"/>
              </a:defRPr>
            </a:lvl9pPr>
          </a:lstStyle>
          <a:p>
            <a:pPr>
              <a:defRPr/>
            </a:pPr>
            <a:r>
              <a:rPr lang="en-US"/>
              <a:t>09/09/2020</a:t>
            </a:r>
          </a:p>
        </p:txBody>
      </p:sp>
      <p:sp>
        <p:nvSpPr>
          <p:cNvPr id="3" name="Footer Placeholder 2">
            <a:extLst>
              <a:ext uri="{FF2B5EF4-FFF2-40B4-BE49-F238E27FC236}">
                <a16:creationId xmlns:a16="http://schemas.microsoft.com/office/drawing/2014/main" id="{DAADA32D-7133-4020-A57A-E9D1544EF7E1}"/>
              </a:ext>
            </a:extLst>
          </p:cNvPr>
          <p:cNvSpPr>
            <a:spLocks noGrp="1"/>
          </p:cNvSpPr>
          <p:nvPr>
            <p:ph type="ftr" sz="quarter" idx="11"/>
          </p:nvPr>
        </p:nvSpPr>
        <p:spPr>
          <a:xfrm>
            <a:off x="3048000" y="6356350"/>
            <a:ext cx="3124200" cy="365125"/>
          </a:xfrm>
          <a:prstGeom prst="rect">
            <a:avLst/>
          </a:prstGeom>
        </p:spPr>
        <p:txBody>
          <a:bodyPr vert="horz" lIns="91440" tIns="45720" rIns="91440" bIns="45720" rtlCol="0" anchor="ctr"/>
          <a:lstStyle>
            <a:defPPr>
              <a:defRPr lang="en-US"/>
            </a:defPPr>
            <a:lvl1pPr algn="ctr" rtl="0" eaLnBrk="0" fontAlgn="base" hangingPunct="0">
              <a:spcBef>
                <a:spcPct val="0"/>
              </a:spcBef>
              <a:spcAft>
                <a:spcPct val="0"/>
              </a:spcAft>
              <a:defRPr sz="1200" b="1" kern="1200">
                <a:solidFill>
                  <a:schemeClr val="tx1">
                    <a:tint val="75000"/>
                  </a:schemeClr>
                </a:solidFill>
                <a:latin typeface="Arial" charset="0"/>
                <a:ea typeface="+mn-ea"/>
                <a:cs typeface="+mn-cs"/>
              </a:defRPr>
            </a:lvl1pPr>
            <a:lvl2pPr marL="457200" algn="l" rtl="0" eaLnBrk="0" fontAlgn="base" hangingPunct="0">
              <a:spcBef>
                <a:spcPct val="0"/>
              </a:spcBef>
              <a:spcAft>
                <a:spcPct val="0"/>
              </a:spcAft>
              <a:defRPr sz="1400" b="1"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1400" b="1"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1400" b="1"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1400" b="1" kern="1200">
                <a:solidFill>
                  <a:schemeClr val="tx1"/>
                </a:solidFill>
                <a:latin typeface="Arial" panose="020B0604020202020204" pitchFamily="34" charset="0"/>
                <a:ea typeface="+mn-ea"/>
                <a:cs typeface="+mn-cs"/>
              </a:defRPr>
            </a:lvl5pPr>
            <a:lvl6pPr marL="2286000" algn="l" defTabSz="914400" rtl="0" eaLnBrk="1" latinLnBrk="0" hangingPunct="1">
              <a:defRPr sz="1400" b="1" kern="1200">
                <a:solidFill>
                  <a:schemeClr val="tx1"/>
                </a:solidFill>
                <a:latin typeface="Arial" panose="020B0604020202020204" pitchFamily="34" charset="0"/>
                <a:ea typeface="+mn-ea"/>
                <a:cs typeface="+mn-cs"/>
              </a:defRPr>
            </a:lvl6pPr>
            <a:lvl7pPr marL="2743200" algn="l" defTabSz="914400" rtl="0" eaLnBrk="1" latinLnBrk="0" hangingPunct="1">
              <a:defRPr sz="1400" b="1" kern="1200">
                <a:solidFill>
                  <a:schemeClr val="tx1"/>
                </a:solidFill>
                <a:latin typeface="Arial" panose="020B0604020202020204" pitchFamily="34" charset="0"/>
                <a:ea typeface="+mn-ea"/>
                <a:cs typeface="+mn-cs"/>
              </a:defRPr>
            </a:lvl7pPr>
            <a:lvl8pPr marL="3200400" algn="l" defTabSz="914400" rtl="0" eaLnBrk="1" latinLnBrk="0" hangingPunct="1">
              <a:defRPr sz="1400" b="1" kern="1200">
                <a:solidFill>
                  <a:schemeClr val="tx1"/>
                </a:solidFill>
                <a:latin typeface="Arial" panose="020B0604020202020204" pitchFamily="34" charset="0"/>
                <a:ea typeface="+mn-ea"/>
                <a:cs typeface="+mn-cs"/>
              </a:defRPr>
            </a:lvl8pPr>
            <a:lvl9pPr marL="3657600" algn="l" defTabSz="914400" rtl="0" eaLnBrk="1" latinLnBrk="0" hangingPunct="1">
              <a:defRPr sz="1400" b="1" kern="1200">
                <a:solidFill>
                  <a:schemeClr val="tx1"/>
                </a:solidFill>
                <a:latin typeface="Arial" panose="020B0604020202020204" pitchFamily="34" charset="0"/>
                <a:ea typeface="+mn-ea"/>
                <a:cs typeface="+mn-cs"/>
              </a:defRPr>
            </a:lvl9pPr>
          </a:lstStyle>
          <a:p>
            <a:pPr>
              <a:defRPr/>
            </a:pPr>
            <a:r>
              <a:rPr lang="en-US"/>
              <a:t>Introduction to Data Mining, 2nd Edition   Tan, Steinbach, Karpatne, Kumar</a:t>
            </a:r>
          </a:p>
        </p:txBody>
      </p:sp>
      <p:sp>
        <p:nvSpPr>
          <p:cNvPr id="43018" name="Slide Number Placeholder 3">
            <a:extLst>
              <a:ext uri="{FF2B5EF4-FFF2-40B4-BE49-F238E27FC236}">
                <a16:creationId xmlns:a16="http://schemas.microsoft.com/office/drawing/2014/main" id="{5D2F5EA4-4323-43BA-A9C7-D4BDED0BD8B5}"/>
              </a:ext>
            </a:extLst>
          </p:cNvPr>
          <p:cNvSpPr>
            <a:spLocks noGrp="1"/>
          </p:cNvSpPr>
          <p:nvPr>
            <p:ph type="sldNum" sz="quarter" idx="12"/>
          </p:nvPr>
        </p:nvSpPr>
        <p:spPr bwMode="auto">
          <a:xfrm>
            <a:off x="6553200" y="6356350"/>
            <a:ext cx="21336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defPPr>
              <a:defRPr lang="en-US"/>
            </a:defPPr>
            <a:lvl1pPr algn="r" rtl="0" eaLnBrk="0" fontAlgn="base" hangingPunct="0">
              <a:spcBef>
                <a:spcPct val="0"/>
              </a:spcBef>
              <a:spcAft>
                <a:spcPct val="0"/>
              </a:spcAft>
              <a:defRPr sz="1200" b="1" kern="1200">
                <a:solidFill>
                  <a:srgbClr val="898989"/>
                </a:solidFill>
                <a:latin typeface="Arial" panose="020B0604020202020204" pitchFamily="34" charset="0"/>
                <a:ea typeface="+mn-ea"/>
                <a:cs typeface="+mn-cs"/>
              </a:defRPr>
            </a:lvl1pPr>
            <a:lvl2pPr marL="457200" algn="l" rtl="0" eaLnBrk="0" fontAlgn="base" hangingPunct="0">
              <a:spcBef>
                <a:spcPct val="0"/>
              </a:spcBef>
              <a:spcAft>
                <a:spcPct val="0"/>
              </a:spcAft>
              <a:defRPr sz="1400" b="1"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1400" b="1"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1400" b="1"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1400" b="1" kern="1200">
                <a:solidFill>
                  <a:schemeClr val="tx1"/>
                </a:solidFill>
                <a:latin typeface="Arial" panose="020B0604020202020204" pitchFamily="34" charset="0"/>
                <a:ea typeface="+mn-ea"/>
                <a:cs typeface="+mn-cs"/>
              </a:defRPr>
            </a:lvl5pPr>
            <a:lvl6pPr marL="2286000" algn="l" defTabSz="914400" rtl="0" eaLnBrk="1" latinLnBrk="0" hangingPunct="1">
              <a:defRPr sz="1400" b="1" kern="1200">
                <a:solidFill>
                  <a:schemeClr val="tx1"/>
                </a:solidFill>
                <a:latin typeface="Arial" panose="020B0604020202020204" pitchFamily="34" charset="0"/>
                <a:ea typeface="+mn-ea"/>
                <a:cs typeface="+mn-cs"/>
              </a:defRPr>
            </a:lvl6pPr>
            <a:lvl7pPr marL="2743200" algn="l" defTabSz="914400" rtl="0" eaLnBrk="1" latinLnBrk="0" hangingPunct="1">
              <a:defRPr sz="1400" b="1" kern="1200">
                <a:solidFill>
                  <a:schemeClr val="tx1"/>
                </a:solidFill>
                <a:latin typeface="Arial" panose="020B0604020202020204" pitchFamily="34" charset="0"/>
                <a:ea typeface="+mn-ea"/>
                <a:cs typeface="+mn-cs"/>
              </a:defRPr>
            </a:lvl7pPr>
            <a:lvl8pPr marL="3200400" algn="l" defTabSz="914400" rtl="0" eaLnBrk="1" latinLnBrk="0" hangingPunct="1">
              <a:defRPr sz="1400" b="1" kern="1200">
                <a:solidFill>
                  <a:schemeClr val="tx1"/>
                </a:solidFill>
                <a:latin typeface="Arial" panose="020B0604020202020204" pitchFamily="34" charset="0"/>
                <a:ea typeface="+mn-ea"/>
                <a:cs typeface="+mn-cs"/>
              </a:defRPr>
            </a:lvl8pPr>
            <a:lvl9pPr marL="3657600" algn="l" defTabSz="914400" rtl="0" eaLnBrk="1" latinLnBrk="0" hangingPunct="1">
              <a:defRPr sz="1400" b="1" kern="1200">
                <a:solidFill>
                  <a:schemeClr val="tx1"/>
                </a:solidFill>
                <a:latin typeface="Arial" panose="020B0604020202020204" pitchFamily="34" charset="0"/>
                <a:ea typeface="+mn-ea"/>
                <a:cs typeface="+mn-cs"/>
              </a:defRPr>
            </a:lvl9pPr>
          </a:lstStyle>
          <a:p>
            <a:pPr>
              <a:spcBef>
                <a:spcPct val="0"/>
              </a:spcBef>
              <a:spcAft>
                <a:spcPct val="0"/>
              </a:spcAft>
              <a:buClrTx/>
              <a:buSzTx/>
              <a:buFontTx/>
              <a:buNone/>
            </a:pPr>
            <a:fld id="{A54C5D0A-68C6-4F5E-8CA4-09CFA6B2E277}" type="slidenum">
              <a:rPr lang="en-US" altLang="en-US" smtClean="0"/>
              <a:pPr>
                <a:spcBef>
                  <a:spcPct val="0"/>
                </a:spcBef>
                <a:spcAft>
                  <a:spcPct val="0"/>
                </a:spcAft>
                <a:buClrTx/>
                <a:buSzTx/>
                <a:buFontTx/>
                <a:buNone/>
              </a:pPr>
              <a:t>68</a:t>
            </a:fld>
            <a:endParaRPr lang="en-US" altLang="en-US" sz="1200">
              <a:solidFill>
                <a:srgbClr val="898989"/>
              </a:solidFill>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a:extLst>
              <a:ext uri="{FF2B5EF4-FFF2-40B4-BE49-F238E27FC236}">
                <a16:creationId xmlns:a16="http://schemas.microsoft.com/office/drawing/2014/main" id="{5623202C-F92F-4168-9283-D57C16F674FF}"/>
              </a:ext>
            </a:extLst>
          </p:cNvPr>
          <p:cNvSpPr>
            <a:spLocks noGrp="1" noChangeArrowheads="1"/>
          </p:cNvSpPr>
          <p:nvPr>
            <p:ph type="title"/>
          </p:nvPr>
        </p:nvSpPr>
        <p:spPr>
          <a:xfrm>
            <a:off x="228600" y="76200"/>
            <a:ext cx="8763000" cy="533400"/>
          </a:xfrm>
        </p:spPr>
        <p:txBody>
          <a:bodyPr/>
          <a:lstStyle/>
          <a:p>
            <a:r>
              <a:rPr lang="en-US" altLang="en-US"/>
              <a:t>Deviation/Anomaly/Change Detection</a:t>
            </a:r>
          </a:p>
        </p:txBody>
      </p:sp>
      <p:sp>
        <p:nvSpPr>
          <p:cNvPr id="45059" name="Rectangle 3">
            <a:extLst>
              <a:ext uri="{FF2B5EF4-FFF2-40B4-BE49-F238E27FC236}">
                <a16:creationId xmlns:a16="http://schemas.microsoft.com/office/drawing/2014/main" id="{9F8265D6-024F-4C77-B631-9958F8E62524}"/>
              </a:ext>
            </a:extLst>
          </p:cNvPr>
          <p:cNvSpPr>
            <a:spLocks noGrp="1" noChangeArrowheads="1"/>
          </p:cNvSpPr>
          <p:nvPr>
            <p:ph type="body" idx="1"/>
          </p:nvPr>
        </p:nvSpPr>
        <p:spPr>
          <a:xfrm>
            <a:off x="228600" y="990600"/>
            <a:ext cx="4800600" cy="5105400"/>
          </a:xfrm>
        </p:spPr>
        <p:txBody>
          <a:bodyPr/>
          <a:lstStyle/>
          <a:p>
            <a:r>
              <a:rPr lang="en-US" altLang="en-US" sz="2000"/>
              <a:t>Detect significant deviations from normal behavior</a:t>
            </a:r>
            <a:endParaRPr lang="en-US" altLang="en-US" sz="2400"/>
          </a:p>
          <a:p>
            <a:r>
              <a:rPr lang="en-US" altLang="en-US" sz="2000"/>
              <a:t>Applications:</a:t>
            </a:r>
          </a:p>
          <a:p>
            <a:pPr lvl="1"/>
            <a:r>
              <a:rPr lang="en-US" altLang="en-US" sz="1800"/>
              <a:t>Credit Card Fraud Detection</a:t>
            </a:r>
            <a:endParaRPr lang="en-US" altLang="en-US" sz="1600"/>
          </a:p>
          <a:p>
            <a:pPr lvl="1"/>
            <a:r>
              <a:rPr lang="en-US" altLang="en-US" sz="1800"/>
              <a:t>Network Intrusion </a:t>
            </a:r>
            <a:br>
              <a:rPr lang="en-US" altLang="en-US" sz="1800"/>
            </a:br>
            <a:r>
              <a:rPr lang="en-US" altLang="en-US" sz="1800"/>
              <a:t>Detection</a:t>
            </a:r>
          </a:p>
          <a:p>
            <a:pPr lvl="1"/>
            <a:r>
              <a:rPr lang="en-US" altLang="en-US" sz="1800"/>
              <a:t>Identify anomalous behavior from sensor networks for monitoring and surveillance.</a:t>
            </a:r>
          </a:p>
          <a:p>
            <a:pPr lvl="1"/>
            <a:r>
              <a:rPr lang="en-US" altLang="en-US" sz="1800"/>
              <a:t>Detecting changes in the global forest cover.</a:t>
            </a:r>
          </a:p>
          <a:p>
            <a:pPr lvl="1"/>
            <a:endParaRPr lang="en-US" altLang="en-US" sz="2000"/>
          </a:p>
        </p:txBody>
      </p:sp>
      <p:grpSp>
        <p:nvGrpSpPr>
          <p:cNvPr id="45060" name="Group 5">
            <a:extLst>
              <a:ext uri="{FF2B5EF4-FFF2-40B4-BE49-F238E27FC236}">
                <a16:creationId xmlns:a16="http://schemas.microsoft.com/office/drawing/2014/main" id="{CE7B7E34-28C0-4873-9E41-2C136EF6FEAC}"/>
              </a:ext>
            </a:extLst>
          </p:cNvPr>
          <p:cNvGrpSpPr>
            <a:grpSpLocks/>
          </p:cNvGrpSpPr>
          <p:nvPr/>
        </p:nvGrpSpPr>
        <p:grpSpPr bwMode="auto">
          <a:xfrm>
            <a:off x="5645150" y="1295400"/>
            <a:ext cx="2371725" cy="2228850"/>
            <a:chOff x="3648" y="2448"/>
            <a:chExt cx="2112" cy="1872"/>
          </a:xfrm>
        </p:grpSpPr>
        <p:pic>
          <p:nvPicPr>
            <p:cNvPr id="45066" name="Picture 6">
              <a:extLst>
                <a:ext uri="{FF2B5EF4-FFF2-40B4-BE49-F238E27FC236}">
                  <a16:creationId xmlns:a16="http://schemas.microsoft.com/office/drawing/2014/main" id="{3E938906-208B-4DF3-ABBE-91D593403CB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48" y="2448"/>
              <a:ext cx="2112" cy="1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45067" name="Oval 7">
              <a:extLst>
                <a:ext uri="{FF2B5EF4-FFF2-40B4-BE49-F238E27FC236}">
                  <a16:creationId xmlns:a16="http://schemas.microsoft.com/office/drawing/2014/main" id="{70569C17-923B-45D2-887F-184FC38F3B54}"/>
                </a:ext>
              </a:extLst>
            </p:cNvPr>
            <p:cNvSpPr>
              <a:spLocks noChangeArrowheads="1"/>
            </p:cNvSpPr>
            <p:nvPr/>
          </p:nvSpPr>
          <p:spPr bwMode="auto">
            <a:xfrm>
              <a:off x="3766" y="2961"/>
              <a:ext cx="86" cy="84"/>
            </a:xfrm>
            <a:prstGeom prst="ellipse">
              <a:avLst/>
            </a:prstGeom>
            <a:noFill/>
            <a:ln w="19050">
              <a:solidFill>
                <a:srgbClr val="FF33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0"/>
                </a:spcBef>
                <a:spcAft>
                  <a:spcPct val="0"/>
                </a:spcAft>
                <a:buClrTx/>
                <a:buSzTx/>
                <a:buFontTx/>
                <a:buNone/>
              </a:pPr>
              <a:endParaRPr lang="en-US" altLang="en-US" sz="1400"/>
            </a:p>
          </p:txBody>
        </p:sp>
        <p:sp>
          <p:nvSpPr>
            <p:cNvPr id="45068" name="Oval 8">
              <a:extLst>
                <a:ext uri="{FF2B5EF4-FFF2-40B4-BE49-F238E27FC236}">
                  <a16:creationId xmlns:a16="http://schemas.microsoft.com/office/drawing/2014/main" id="{978C0706-3452-47B3-A924-F295F34460FE}"/>
                </a:ext>
              </a:extLst>
            </p:cNvPr>
            <p:cNvSpPr>
              <a:spLocks noChangeArrowheads="1"/>
            </p:cNvSpPr>
            <p:nvPr/>
          </p:nvSpPr>
          <p:spPr bwMode="auto">
            <a:xfrm>
              <a:off x="3907" y="3224"/>
              <a:ext cx="86" cy="84"/>
            </a:xfrm>
            <a:prstGeom prst="ellipse">
              <a:avLst/>
            </a:prstGeom>
            <a:noFill/>
            <a:ln w="19050">
              <a:solidFill>
                <a:srgbClr val="FF33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0"/>
                </a:spcBef>
                <a:spcAft>
                  <a:spcPct val="0"/>
                </a:spcAft>
                <a:buClrTx/>
                <a:buSzTx/>
                <a:buFontTx/>
                <a:buNone/>
              </a:pPr>
              <a:endParaRPr lang="en-US" altLang="en-US" sz="1400"/>
            </a:p>
          </p:txBody>
        </p:sp>
        <p:sp>
          <p:nvSpPr>
            <p:cNvPr id="45069" name="Oval 9">
              <a:extLst>
                <a:ext uri="{FF2B5EF4-FFF2-40B4-BE49-F238E27FC236}">
                  <a16:creationId xmlns:a16="http://schemas.microsoft.com/office/drawing/2014/main" id="{C38B2708-6A5F-4066-9EE8-73887E0252CA}"/>
                </a:ext>
              </a:extLst>
            </p:cNvPr>
            <p:cNvSpPr>
              <a:spLocks noChangeArrowheads="1"/>
            </p:cNvSpPr>
            <p:nvPr/>
          </p:nvSpPr>
          <p:spPr bwMode="auto">
            <a:xfrm>
              <a:off x="5612" y="3871"/>
              <a:ext cx="86" cy="85"/>
            </a:xfrm>
            <a:prstGeom prst="ellipse">
              <a:avLst/>
            </a:prstGeom>
            <a:noFill/>
            <a:ln w="19050">
              <a:solidFill>
                <a:srgbClr val="FF33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0"/>
                </a:spcBef>
                <a:spcAft>
                  <a:spcPct val="0"/>
                </a:spcAft>
                <a:buClrTx/>
                <a:buSzTx/>
                <a:buFontTx/>
                <a:buNone/>
              </a:pPr>
              <a:endParaRPr lang="en-US" altLang="en-US" sz="1400"/>
            </a:p>
          </p:txBody>
        </p:sp>
        <p:sp>
          <p:nvSpPr>
            <p:cNvPr id="45070" name="Oval 10">
              <a:extLst>
                <a:ext uri="{FF2B5EF4-FFF2-40B4-BE49-F238E27FC236}">
                  <a16:creationId xmlns:a16="http://schemas.microsoft.com/office/drawing/2014/main" id="{706574F0-A5BC-4EC3-8C59-3069B2EA6695}"/>
                </a:ext>
              </a:extLst>
            </p:cNvPr>
            <p:cNvSpPr>
              <a:spLocks noChangeArrowheads="1"/>
            </p:cNvSpPr>
            <p:nvPr/>
          </p:nvSpPr>
          <p:spPr bwMode="auto">
            <a:xfrm>
              <a:off x="4319" y="3937"/>
              <a:ext cx="86" cy="84"/>
            </a:xfrm>
            <a:prstGeom prst="ellipse">
              <a:avLst/>
            </a:prstGeom>
            <a:noFill/>
            <a:ln w="19050">
              <a:solidFill>
                <a:srgbClr val="FF33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0"/>
                </a:spcBef>
                <a:spcAft>
                  <a:spcPct val="0"/>
                </a:spcAft>
                <a:buClrTx/>
                <a:buSzTx/>
                <a:buFontTx/>
                <a:buNone/>
              </a:pPr>
              <a:endParaRPr lang="en-US" altLang="en-US" sz="1400"/>
            </a:p>
          </p:txBody>
        </p:sp>
        <p:sp>
          <p:nvSpPr>
            <p:cNvPr id="45071" name="Rectangle 11">
              <a:extLst>
                <a:ext uri="{FF2B5EF4-FFF2-40B4-BE49-F238E27FC236}">
                  <a16:creationId xmlns:a16="http://schemas.microsoft.com/office/drawing/2014/main" id="{193C553B-CE51-4FFC-9035-B33762910F29}"/>
                </a:ext>
              </a:extLst>
            </p:cNvPr>
            <p:cNvSpPr>
              <a:spLocks noChangeArrowheads="1"/>
            </p:cNvSpPr>
            <p:nvPr/>
          </p:nvSpPr>
          <p:spPr bwMode="auto">
            <a:xfrm>
              <a:off x="4944" y="3072"/>
              <a:ext cx="192" cy="24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0"/>
                </a:spcBef>
                <a:spcAft>
                  <a:spcPct val="0"/>
                </a:spcAft>
                <a:buClrTx/>
                <a:buSzTx/>
                <a:buFontTx/>
                <a:buNone/>
              </a:pPr>
              <a:endParaRPr lang="en-US" altLang="en-US" sz="1400"/>
            </a:p>
          </p:txBody>
        </p:sp>
        <p:sp>
          <p:nvSpPr>
            <p:cNvPr id="45072" name="Rectangle 12">
              <a:extLst>
                <a:ext uri="{FF2B5EF4-FFF2-40B4-BE49-F238E27FC236}">
                  <a16:creationId xmlns:a16="http://schemas.microsoft.com/office/drawing/2014/main" id="{5F6B3359-D20A-4E7C-986C-1A2896511F32}"/>
                </a:ext>
              </a:extLst>
            </p:cNvPr>
            <p:cNvSpPr>
              <a:spLocks noChangeArrowheads="1"/>
            </p:cNvSpPr>
            <p:nvPr/>
          </p:nvSpPr>
          <p:spPr bwMode="auto">
            <a:xfrm>
              <a:off x="3888" y="3120"/>
              <a:ext cx="192" cy="24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0"/>
                </a:spcBef>
                <a:spcAft>
                  <a:spcPct val="0"/>
                </a:spcAft>
                <a:buClrTx/>
                <a:buSzTx/>
                <a:buFontTx/>
                <a:buNone/>
              </a:pPr>
              <a:endParaRPr lang="en-US" altLang="en-US" sz="1400"/>
            </a:p>
          </p:txBody>
        </p:sp>
      </p:grpSp>
      <p:sp>
        <p:nvSpPr>
          <p:cNvPr id="45061" name="Slide Number Placeholder 15">
            <a:extLst>
              <a:ext uri="{FF2B5EF4-FFF2-40B4-BE49-F238E27FC236}">
                <a16:creationId xmlns:a16="http://schemas.microsoft.com/office/drawing/2014/main" id="{C3D744BA-A7FD-43F7-9565-3F8F6092008D}"/>
              </a:ext>
            </a:extLst>
          </p:cNvPr>
          <p:cNvSpPr>
            <a:spLocks noGrp="1"/>
          </p:cNvSpPr>
          <p:nvPr>
            <p:ph type="sldNum" sz="quarter" idx="12"/>
          </p:nvPr>
        </p:nvSpPr>
        <p:spPr bwMode="auto">
          <a:xfrm>
            <a:off x="6553200" y="6356350"/>
            <a:ext cx="21336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defPPr>
              <a:defRPr lang="en-US"/>
            </a:defPPr>
            <a:lvl1pPr algn="r" rtl="0" eaLnBrk="0" fontAlgn="base" hangingPunct="0">
              <a:spcBef>
                <a:spcPct val="0"/>
              </a:spcBef>
              <a:spcAft>
                <a:spcPct val="0"/>
              </a:spcAft>
              <a:defRPr sz="1200" b="1" kern="1200">
                <a:solidFill>
                  <a:srgbClr val="898989"/>
                </a:solidFill>
                <a:latin typeface="Arial" panose="020B0604020202020204" pitchFamily="34" charset="0"/>
                <a:ea typeface="+mn-ea"/>
                <a:cs typeface="+mn-cs"/>
              </a:defRPr>
            </a:lvl1pPr>
            <a:lvl2pPr marL="457200" algn="l" rtl="0" eaLnBrk="0" fontAlgn="base" hangingPunct="0">
              <a:spcBef>
                <a:spcPct val="0"/>
              </a:spcBef>
              <a:spcAft>
                <a:spcPct val="0"/>
              </a:spcAft>
              <a:defRPr sz="1400" b="1"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1400" b="1"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1400" b="1"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1400" b="1" kern="1200">
                <a:solidFill>
                  <a:schemeClr val="tx1"/>
                </a:solidFill>
                <a:latin typeface="Arial" panose="020B0604020202020204" pitchFamily="34" charset="0"/>
                <a:ea typeface="+mn-ea"/>
                <a:cs typeface="+mn-cs"/>
              </a:defRPr>
            </a:lvl5pPr>
            <a:lvl6pPr marL="2286000" algn="l" defTabSz="914400" rtl="0" eaLnBrk="1" latinLnBrk="0" hangingPunct="1">
              <a:defRPr sz="1400" b="1" kern="1200">
                <a:solidFill>
                  <a:schemeClr val="tx1"/>
                </a:solidFill>
                <a:latin typeface="Arial" panose="020B0604020202020204" pitchFamily="34" charset="0"/>
                <a:ea typeface="+mn-ea"/>
                <a:cs typeface="+mn-cs"/>
              </a:defRPr>
            </a:lvl6pPr>
            <a:lvl7pPr marL="2743200" algn="l" defTabSz="914400" rtl="0" eaLnBrk="1" latinLnBrk="0" hangingPunct="1">
              <a:defRPr sz="1400" b="1" kern="1200">
                <a:solidFill>
                  <a:schemeClr val="tx1"/>
                </a:solidFill>
                <a:latin typeface="Arial" panose="020B0604020202020204" pitchFamily="34" charset="0"/>
                <a:ea typeface="+mn-ea"/>
                <a:cs typeface="+mn-cs"/>
              </a:defRPr>
            </a:lvl7pPr>
            <a:lvl8pPr marL="3200400" algn="l" defTabSz="914400" rtl="0" eaLnBrk="1" latinLnBrk="0" hangingPunct="1">
              <a:defRPr sz="1400" b="1" kern="1200">
                <a:solidFill>
                  <a:schemeClr val="tx1"/>
                </a:solidFill>
                <a:latin typeface="Arial" panose="020B0604020202020204" pitchFamily="34" charset="0"/>
                <a:ea typeface="+mn-ea"/>
                <a:cs typeface="+mn-cs"/>
              </a:defRPr>
            </a:lvl8pPr>
            <a:lvl9pPr marL="3657600" algn="l" defTabSz="914400" rtl="0" eaLnBrk="1" latinLnBrk="0" hangingPunct="1">
              <a:defRPr sz="1400" b="1" kern="1200">
                <a:solidFill>
                  <a:schemeClr val="tx1"/>
                </a:solidFill>
                <a:latin typeface="Arial" panose="020B0604020202020204" pitchFamily="34" charset="0"/>
                <a:ea typeface="+mn-ea"/>
                <a:cs typeface="+mn-cs"/>
              </a:defRPr>
            </a:lvl9pPr>
          </a:lstStyle>
          <a:p>
            <a:pPr>
              <a:spcBef>
                <a:spcPct val="0"/>
              </a:spcBef>
              <a:spcAft>
                <a:spcPct val="0"/>
              </a:spcAft>
              <a:buClrTx/>
              <a:buSzTx/>
              <a:buFontTx/>
              <a:buNone/>
            </a:pPr>
            <a:fld id="{68664E48-8EBF-45D4-86A6-5BE608535861}" type="slidenum">
              <a:rPr lang="en-US" altLang="en-US" smtClean="0"/>
              <a:pPr>
                <a:spcBef>
                  <a:spcPct val="0"/>
                </a:spcBef>
                <a:spcAft>
                  <a:spcPct val="0"/>
                </a:spcAft>
                <a:buClrTx/>
                <a:buSzTx/>
                <a:buFontTx/>
                <a:buNone/>
              </a:pPr>
              <a:t>69</a:t>
            </a:fld>
            <a:endParaRPr lang="en-US" altLang="en-US" sz="1200">
              <a:solidFill>
                <a:srgbClr val="898989"/>
              </a:solidFill>
            </a:endParaRPr>
          </a:p>
        </p:txBody>
      </p:sp>
      <p:sp>
        <p:nvSpPr>
          <p:cNvPr id="17" name="Footer Placeholder 16">
            <a:extLst>
              <a:ext uri="{FF2B5EF4-FFF2-40B4-BE49-F238E27FC236}">
                <a16:creationId xmlns:a16="http://schemas.microsoft.com/office/drawing/2014/main" id="{ACA319A8-240E-4927-A6A0-AC24748B3A4B}"/>
              </a:ext>
            </a:extLst>
          </p:cNvPr>
          <p:cNvSpPr>
            <a:spLocks noGrp="1"/>
          </p:cNvSpPr>
          <p:nvPr>
            <p:ph type="ftr" sz="quarter" idx="11"/>
          </p:nvPr>
        </p:nvSpPr>
        <p:spPr>
          <a:xfrm>
            <a:off x="3048000" y="6356350"/>
            <a:ext cx="3124200" cy="365125"/>
          </a:xfrm>
          <a:prstGeom prst="rect">
            <a:avLst/>
          </a:prstGeom>
        </p:spPr>
        <p:txBody>
          <a:bodyPr vert="horz" lIns="91440" tIns="45720" rIns="91440" bIns="45720" rtlCol="0" anchor="ctr"/>
          <a:lstStyle>
            <a:defPPr>
              <a:defRPr lang="en-US"/>
            </a:defPPr>
            <a:lvl1pPr algn="ctr" rtl="0" eaLnBrk="0" fontAlgn="base" hangingPunct="0">
              <a:spcBef>
                <a:spcPct val="0"/>
              </a:spcBef>
              <a:spcAft>
                <a:spcPct val="0"/>
              </a:spcAft>
              <a:defRPr sz="1200" b="1" kern="1200">
                <a:solidFill>
                  <a:schemeClr val="tx1">
                    <a:tint val="75000"/>
                  </a:schemeClr>
                </a:solidFill>
                <a:latin typeface="Arial" charset="0"/>
                <a:ea typeface="+mn-ea"/>
                <a:cs typeface="+mn-cs"/>
              </a:defRPr>
            </a:lvl1pPr>
            <a:lvl2pPr marL="457200" algn="l" rtl="0" eaLnBrk="0" fontAlgn="base" hangingPunct="0">
              <a:spcBef>
                <a:spcPct val="0"/>
              </a:spcBef>
              <a:spcAft>
                <a:spcPct val="0"/>
              </a:spcAft>
              <a:defRPr sz="1400" b="1"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1400" b="1"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1400" b="1"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1400" b="1" kern="1200">
                <a:solidFill>
                  <a:schemeClr val="tx1"/>
                </a:solidFill>
                <a:latin typeface="Arial" panose="020B0604020202020204" pitchFamily="34" charset="0"/>
                <a:ea typeface="+mn-ea"/>
                <a:cs typeface="+mn-cs"/>
              </a:defRPr>
            </a:lvl5pPr>
            <a:lvl6pPr marL="2286000" algn="l" defTabSz="914400" rtl="0" eaLnBrk="1" latinLnBrk="0" hangingPunct="1">
              <a:defRPr sz="1400" b="1" kern="1200">
                <a:solidFill>
                  <a:schemeClr val="tx1"/>
                </a:solidFill>
                <a:latin typeface="Arial" panose="020B0604020202020204" pitchFamily="34" charset="0"/>
                <a:ea typeface="+mn-ea"/>
                <a:cs typeface="+mn-cs"/>
              </a:defRPr>
            </a:lvl6pPr>
            <a:lvl7pPr marL="2743200" algn="l" defTabSz="914400" rtl="0" eaLnBrk="1" latinLnBrk="0" hangingPunct="1">
              <a:defRPr sz="1400" b="1" kern="1200">
                <a:solidFill>
                  <a:schemeClr val="tx1"/>
                </a:solidFill>
                <a:latin typeface="Arial" panose="020B0604020202020204" pitchFamily="34" charset="0"/>
                <a:ea typeface="+mn-ea"/>
                <a:cs typeface="+mn-cs"/>
              </a:defRPr>
            </a:lvl7pPr>
            <a:lvl8pPr marL="3200400" algn="l" defTabSz="914400" rtl="0" eaLnBrk="1" latinLnBrk="0" hangingPunct="1">
              <a:defRPr sz="1400" b="1" kern="1200">
                <a:solidFill>
                  <a:schemeClr val="tx1"/>
                </a:solidFill>
                <a:latin typeface="Arial" panose="020B0604020202020204" pitchFamily="34" charset="0"/>
                <a:ea typeface="+mn-ea"/>
                <a:cs typeface="+mn-cs"/>
              </a:defRPr>
            </a:lvl8pPr>
            <a:lvl9pPr marL="3657600" algn="l" defTabSz="914400" rtl="0" eaLnBrk="1" latinLnBrk="0" hangingPunct="1">
              <a:defRPr sz="1400" b="1" kern="1200">
                <a:solidFill>
                  <a:schemeClr val="tx1"/>
                </a:solidFill>
                <a:latin typeface="Arial" panose="020B0604020202020204" pitchFamily="34" charset="0"/>
                <a:ea typeface="+mn-ea"/>
                <a:cs typeface="+mn-cs"/>
              </a:defRPr>
            </a:lvl9pPr>
          </a:lstStyle>
          <a:p>
            <a:pPr>
              <a:defRPr/>
            </a:pPr>
            <a:r>
              <a:rPr lang="en-US"/>
              <a:t>Introduction to Data Mining, 2nd Edition   Tan, Steinbach, Karpatne, Kumar</a:t>
            </a:r>
          </a:p>
        </p:txBody>
      </p:sp>
      <p:pic>
        <p:nvPicPr>
          <p:cNvPr id="4" name="modis_swath_640x480_jpg.wmv">
            <a:hlinkClick r:id="" action="ppaction://media"/>
            <a:extLst>
              <a:ext uri="{FF2B5EF4-FFF2-40B4-BE49-F238E27FC236}">
                <a16:creationId xmlns:a16="http://schemas.microsoft.com/office/drawing/2014/main" id="{034F82C3-EB4A-4F77-B343-31D9B139AF1D}"/>
              </a:ext>
            </a:extLst>
          </p:cNvPr>
          <p:cNvPicPr>
            <a:picLocks noRot="1" noChangeAspect="1"/>
          </p:cNvPicPr>
          <p:nvPr>
            <a:videoFile r:link="rId1"/>
          </p:nvPr>
        </p:nvPicPr>
        <p:blipFill>
          <a:blip r:embed="rId6">
            <a:extLst>
              <a:ext uri="{28A0092B-C50C-407E-A947-70E740481C1C}">
                <a14:useLocalDpi xmlns:a14="http://schemas.microsoft.com/office/drawing/2010/main" val="0"/>
              </a:ext>
            </a:extLst>
          </a:blip>
          <a:srcRect/>
          <a:stretch>
            <a:fillRect/>
          </a:stretch>
        </p:blipFill>
        <p:spPr bwMode="auto">
          <a:xfrm>
            <a:off x="2362200" y="4895850"/>
            <a:ext cx="1752600" cy="131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Global Animation 2-28-2011.wmv">
            <a:hlinkClick r:id="" action="ppaction://media"/>
            <a:extLst>
              <a:ext uri="{FF2B5EF4-FFF2-40B4-BE49-F238E27FC236}">
                <a16:creationId xmlns:a16="http://schemas.microsoft.com/office/drawing/2014/main" id="{7A3E544E-2502-47B7-9405-335CF8207BC9}"/>
              </a:ext>
            </a:extLst>
          </p:cNvPr>
          <p:cNvPicPr>
            <a:picLocks noRot="1" noChangeAspect="1"/>
          </p:cNvPicPr>
          <p:nvPr>
            <a:videoFile r:link="rId2"/>
          </p:nvPr>
        </p:nvPicPr>
        <p:blipFill>
          <a:blip r:embed="rId7">
            <a:extLst>
              <a:ext uri="{28A0092B-C50C-407E-A947-70E740481C1C}">
                <a14:useLocalDpi xmlns:a14="http://schemas.microsoft.com/office/drawing/2010/main" val="0"/>
              </a:ext>
            </a:extLst>
          </a:blip>
          <a:srcRect/>
          <a:stretch>
            <a:fillRect/>
          </a:stretch>
        </p:blipFill>
        <p:spPr bwMode="auto">
          <a:xfrm>
            <a:off x="4532313" y="3810000"/>
            <a:ext cx="4267200" cy="2400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Date Placeholder 5">
            <a:extLst>
              <a:ext uri="{FF2B5EF4-FFF2-40B4-BE49-F238E27FC236}">
                <a16:creationId xmlns:a16="http://schemas.microsoft.com/office/drawing/2014/main" id="{8FBE109B-7023-4221-8213-08AF04140615}"/>
              </a:ext>
            </a:extLst>
          </p:cNvPr>
          <p:cNvSpPr>
            <a:spLocks noGrp="1"/>
          </p:cNvSpPr>
          <p:nvPr>
            <p:ph type="dt" sz="quarter" idx="10"/>
          </p:nvPr>
        </p:nvSpPr>
        <p:spPr>
          <a:xfrm>
            <a:off x="457200" y="6356350"/>
            <a:ext cx="2133600" cy="365125"/>
          </a:xfrm>
          <a:prstGeom prst="rect">
            <a:avLst/>
          </a:prstGeom>
        </p:spPr>
        <p:txBody>
          <a:bodyPr vert="horz" lIns="91440" tIns="45720" rIns="91440" bIns="45720" rtlCol="0" anchor="ctr"/>
          <a:lstStyle>
            <a:defPPr>
              <a:defRPr lang="en-US"/>
            </a:defPPr>
            <a:lvl1pPr algn="l" rtl="0" eaLnBrk="0" fontAlgn="base" hangingPunct="0">
              <a:spcBef>
                <a:spcPct val="0"/>
              </a:spcBef>
              <a:spcAft>
                <a:spcPct val="0"/>
              </a:spcAft>
              <a:defRPr sz="1200" b="1" kern="1200">
                <a:solidFill>
                  <a:schemeClr val="tx1">
                    <a:tint val="75000"/>
                  </a:schemeClr>
                </a:solidFill>
                <a:latin typeface="Arial" charset="0"/>
                <a:ea typeface="+mn-ea"/>
                <a:cs typeface="+mn-cs"/>
              </a:defRPr>
            </a:lvl1pPr>
            <a:lvl2pPr marL="457200" algn="l" rtl="0" eaLnBrk="0" fontAlgn="base" hangingPunct="0">
              <a:spcBef>
                <a:spcPct val="0"/>
              </a:spcBef>
              <a:spcAft>
                <a:spcPct val="0"/>
              </a:spcAft>
              <a:defRPr sz="1400" b="1"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1400" b="1"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1400" b="1"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1400" b="1" kern="1200">
                <a:solidFill>
                  <a:schemeClr val="tx1"/>
                </a:solidFill>
                <a:latin typeface="Arial" panose="020B0604020202020204" pitchFamily="34" charset="0"/>
                <a:ea typeface="+mn-ea"/>
                <a:cs typeface="+mn-cs"/>
              </a:defRPr>
            </a:lvl5pPr>
            <a:lvl6pPr marL="2286000" algn="l" defTabSz="914400" rtl="0" eaLnBrk="1" latinLnBrk="0" hangingPunct="1">
              <a:defRPr sz="1400" b="1" kern="1200">
                <a:solidFill>
                  <a:schemeClr val="tx1"/>
                </a:solidFill>
                <a:latin typeface="Arial" panose="020B0604020202020204" pitchFamily="34" charset="0"/>
                <a:ea typeface="+mn-ea"/>
                <a:cs typeface="+mn-cs"/>
              </a:defRPr>
            </a:lvl6pPr>
            <a:lvl7pPr marL="2743200" algn="l" defTabSz="914400" rtl="0" eaLnBrk="1" latinLnBrk="0" hangingPunct="1">
              <a:defRPr sz="1400" b="1" kern="1200">
                <a:solidFill>
                  <a:schemeClr val="tx1"/>
                </a:solidFill>
                <a:latin typeface="Arial" panose="020B0604020202020204" pitchFamily="34" charset="0"/>
                <a:ea typeface="+mn-ea"/>
                <a:cs typeface="+mn-cs"/>
              </a:defRPr>
            </a:lvl7pPr>
            <a:lvl8pPr marL="3200400" algn="l" defTabSz="914400" rtl="0" eaLnBrk="1" latinLnBrk="0" hangingPunct="1">
              <a:defRPr sz="1400" b="1" kern="1200">
                <a:solidFill>
                  <a:schemeClr val="tx1"/>
                </a:solidFill>
                <a:latin typeface="Arial" panose="020B0604020202020204" pitchFamily="34" charset="0"/>
                <a:ea typeface="+mn-ea"/>
                <a:cs typeface="+mn-cs"/>
              </a:defRPr>
            </a:lvl8pPr>
            <a:lvl9pPr marL="3657600" algn="l" defTabSz="914400" rtl="0" eaLnBrk="1" latinLnBrk="0" hangingPunct="1">
              <a:defRPr sz="1400" b="1" kern="1200">
                <a:solidFill>
                  <a:schemeClr val="tx1"/>
                </a:solidFill>
                <a:latin typeface="Arial" panose="020B0604020202020204" pitchFamily="34" charset="0"/>
                <a:ea typeface="+mn-ea"/>
                <a:cs typeface="+mn-cs"/>
              </a:defRPr>
            </a:lvl9pPr>
          </a:lstStyle>
          <a:p>
            <a:pPr>
              <a:defRPr/>
            </a:pPr>
            <a:r>
              <a:rPr lang="en-US"/>
              <a:t>09/09/2020</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withEffect">
                                  <p:stCondLst>
                                    <p:cond delay="0"/>
                                  </p:stCondLst>
                                  <p:childTnLst>
                                    <p:cmd type="call" cmd="playFrom(0.0)">
                                      <p:cBhvr>
                                        <p:cTn id="6" dur="29195" fill="hold"/>
                                        <p:tgtEl>
                                          <p:spTgt spid="5"/>
                                        </p:tgtEl>
                                      </p:cBhvr>
                                    </p:cmd>
                                  </p:childTnLst>
                                </p:cTn>
                              </p:par>
                              <p:par>
                                <p:cTn id="7" presetID="1" presetClass="mediacall" presetSubtype="0" fill="hold" nodeType="withEffect">
                                  <p:stCondLst>
                                    <p:cond delay="0"/>
                                  </p:stCondLst>
                                  <p:childTnLst>
                                    <p:cmd type="call" cmd="playFrom(0.0)">
                                      <p:cBhvr>
                                        <p:cTn id="8" dur="1666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9" repeatCount="indefinite" fill="remove" display="0">
                  <p:stCondLst>
                    <p:cond delay="indefinite"/>
                  </p:stCondLst>
                </p:cTn>
                <p:tgtEl>
                  <p:spTgt spid="5"/>
                </p:tgtEl>
              </p:cMediaNode>
            </p:video>
            <p:seq concurrent="1" nextAc="seek">
              <p:cTn id="10" restart="whenNotActive" fill="hold" evtFilter="cancelBubble" nodeType="interactiveSeq">
                <p:stCondLst>
                  <p:cond evt="onClick" delay="0">
                    <p:tgtEl>
                      <p:spTgt spid="5"/>
                    </p:tgtEl>
                  </p:cond>
                </p:stCondLst>
                <p:endSync evt="end" delay="0">
                  <p:rtn val="all"/>
                </p:endSync>
                <p:childTnLst>
                  <p:par>
                    <p:cTn id="11" fill="hold" nodeType="clickPar">
                      <p:stCondLst>
                        <p:cond delay="0"/>
                      </p:stCondLst>
                      <p:childTnLst>
                        <p:par>
                          <p:cTn id="12" fill="hold" nodeType="withGroup">
                            <p:stCondLst>
                              <p:cond delay="0"/>
                            </p:stCondLst>
                            <p:childTnLst>
                              <p:par>
                                <p:cTn id="13" presetID="2" presetClass="mediacall" presetSubtype="0" fill="hold" nodeType="withEffect">
                                  <p:stCondLst>
                                    <p:cond delay="0"/>
                                  </p:stCondLst>
                                  <p:childTnLst>
                                    <p:cmd type="call" cmd="togglePause">
                                      <p:cBhvr>
                                        <p:cTn id="14" dur="1" fill="hold"/>
                                        <p:tgtEl>
                                          <p:spTgt spid="5"/>
                                        </p:tgtEl>
                                      </p:cBhvr>
                                    </p:cmd>
                                  </p:childTnLst>
                                </p:cTn>
                              </p:par>
                            </p:childTnLst>
                          </p:cTn>
                        </p:par>
                      </p:childTnLst>
                    </p:cTn>
                  </p:par>
                </p:childTnLst>
              </p:cTn>
              <p:nextCondLst>
                <p:cond evt="onClick" delay="0">
                  <p:tgtEl>
                    <p:spTgt spid="5"/>
                  </p:tgtEl>
                </p:cond>
              </p:nextCondLst>
            </p:seq>
            <p:video>
              <p:cMediaNode vol="80000">
                <p:cTn id="15" repeatCount="indefinite" fill="remove" display="0">
                  <p:stCondLst>
                    <p:cond delay="indefinite"/>
                  </p:stCondLst>
                </p:cTn>
                <p:tgtEl>
                  <p:spTgt spid="4"/>
                </p:tgtEl>
              </p:cMediaNode>
            </p:video>
            <p:seq concurrent="1" nextAc="seek">
              <p:cTn id="16" restart="whenNotActive" fill="hold" evtFilter="cancelBubble" nodeType="interactiveSeq">
                <p:stCondLst>
                  <p:cond evt="onClick" delay="0">
                    <p:tgtEl>
                      <p:spTgt spid="4"/>
                    </p:tgtEl>
                  </p:cond>
                </p:stCondLst>
                <p:endSync evt="end" delay="0">
                  <p:rtn val="all"/>
                </p:endSync>
                <p:childTnLst>
                  <p:par>
                    <p:cTn id="17" fill="hold" nodeType="clickPar">
                      <p:stCondLst>
                        <p:cond delay="0"/>
                      </p:stCondLst>
                      <p:childTnLst>
                        <p:par>
                          <p:cTn id="18" fill="hold" nodeType="withGroup">
                            <p:stCondLst>
                              <p:cond delay="0"/>
                            </p:stCondLst>
                            <p:childTnLst>
                              <p:par>
                                <p:cTn id="19" presetID="2" presetClass="mediacall" presetSubtype="0" fill="hold" nodeType="withEffect">
                                  <p:stCondLst>
                                    <p:cond delay="0"/>
                                  </p:stCondLst>
                                  <p:childTnLst>
                                    <p:cmd type="call" cmd="togglePause">
                                      <p:cBhvr>
                                        <p:cTn id="20"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4194" name="Rectangle 2"/>
          <p:cNvSpPr>
            <a:spLocks noGrp="1" noChangeArrowheads="1"/>
          </p:cNvSpPr>
          <p:nvPr>
            <p:ph type="title"/>
          </p:nvPr>
        </p:nvSpPr>
        <p:spPr/>
        <p:txBody>
          <a:bodyPr/>
          <a:lstStyle/>
          <a:p>
            <a:r>
              <a:rPr lang="en-US"/>
              <a:t>Frequency and Mode</a:t>
            </a:r>
          </a:p>
        </p:txBody>
      </p:sp>
      <p:sp>
        <p:nvSpPr>
          <p:cNvPr id="904195" name="Rectangle 3"/>
          <p:cNvSpPr>
            <a:spLocks noGrp="1" noChangeArrowheads="1"/>
          </p:cNvSpPr>
          <p:nvPr>
            <p:ph type="body" idx="1"/>
          </p:nvPr>
        </p:nvSpPr>
        <p:spPr>
          <a:xfrm>
            <a:off x="411163" y="1143000"/>
            <a:ext cx="8428037" cy="5181600"/>
          </a:xfrm>
        </p:spPr>
        <p:txBody>
          <a:bodyPr/>
          <a:lstStyle/>
          <a:p>
            <a:r>
              <a:rPr lang="en-US" sz="3200" dirty="0"/>
              <a:t>The frequency of an attribute value is the percentage of time the value occurs in the </a:t>
            </a:r>
            <a:br>
              <a:rPr lang="en-US" sz="3200" dirty="0"/>
            </a:br>
            <a:r>
              <a:rPr lang="en-US" sz="3200" dirty="0"/>
              <a:t>data set</a:t>
            </a:r>
            <a:r>
              <a:rPr lang="en-US" dirty="0"/>
              <a:t> </a:t>
            </a:r>
          </a:p>
          <a:p>
            <a:pPr lvl="1"/>
            <a:r>
              <a:rPr lang="en-US" dirty="0"/>
              <a:t>For example, given the attribute ‘gender’ and a representative population of people, the gender ‘female’ occurs about 50% of the time.</a:t>
            </a:r>
          </a:p>
          <a:p>
            <a:r>
              <a:rPr lang="en-US" dirty="0"/>
              <a:t>The mode of an attribute is the most frequent attribute value   </a:t>
            </a:r>
          </a:p>
          <a:p>
            <a:r>
              <a:rPr lang="en-US" dirty="0"/>
              <a:t>The notions of frequency and mode are typically used with categorical data</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itle 1">
            <a:extLst>
              <a:ext uri="{FF2B5EF4-FFF2-40B4-BE49-F238E27FC236}">
                <a16:creationId xmlns:a16="http://schemas.microsoft.com/office/drawing/2014/main" id="{BCA71B78-80FE-4A52-B5DF-4F88862647B6}"/>
              </a:ext>
            </a:extLst>
          </p:cNvPr>
          <p:cNvSpPr>
            <a:spLocks noGrp="1"/>
          </p:cNvSpPr>
          <p:nvPr>
            <p:ph type="title"/>
          </p:nvPr>
        </p:nvSpPr>
        <p:spPr/>
        <p:txBody>
          <a:bodyPr/>
          <a:lstStyle/>
          <a:p>
            <a:r>
              <a:rPr lang="en-US" altLang="en-US"/>
              <a:t>Motivating Challenges</a:t>
            </a:r>
          </a:p>
        </p:txBody>
      </p:sp>
      <p:sp>
        <p:nvSpPr>
          <p:cNvPr id="47107" name="Content Placeholder 2">
            <a:extLst>
              <a:ext uri="{FF2B5EF4-FFF2-40B4-BE49-F238E27FC236}">
                <a16:creationId xmlns:a16="http://schemas.microsoft.com/office/drawing/2014/main" id="{4D2BE912-BBF1-4D6B-B040-2F790F79308F}"/>
              </a:ext>
            </a:extLst>
          </p:cNvPr>
          <p:cNvSpPr>
            <a:spLocks noGrp="1"/>
          </p:cNvSpPr>
          <p:nvPr>
            <p:ph idx="1"/>
          </p:nvPr>
        </p:nvSpPr>
        <p:spPr/>
        <p:txBody>
          <a:bodyPr/>
          <a:lstStyle/>
          <a:p>
            <a:r>
              <a:rPr lang="en-US" altLang="en-US"/>
              <a:t>Scalability</a:t>
            </a:r>
          </a:p>
          <a:p>
            <a:endParaRPr lang="en-US" altLang="en-US"/>
          </a:p>
          <a:p>
            <a:r>
              <a:rPr lang="en-US" altLang="en-US"/>
              <a:t>High Dimensionality</a:t>
            </a:r>
          </a:p>
          <a:p>
            <a:endParaRPr lang="en-US" altLang="en-US"/>
          </a:p>
          <a:p>
            <a:r>
              <a:rPr lang="en-US" altLang="en-US"/>
              <a:t>Heterogeneous and Complex Data</a:t>
            </a:r>
          </a:p>
          <a:p>
            <a:endParaRPr lang="en-US" altLang="en-US"/>
          </a:p>
          <a:p>
            <a:r>
              <a:rPr lang="en-US" altLang="en-US"/>
              <a:t>Data Ownership and Distribution</a:t>
            </a:r>
          </a:p>
          <a:p>
            <a:endParaRPr lang="en-US" altLang="en-US"/>
          </a:p>
          <a:p>
            <a:r>
              <a:rPr lang="en-US" altLang="en-US"/>
              <a:t>Non-traditional Analysis</a:t>
            </a:r>
          </a:p>
          <a:p>
            <a:endParaRPr lang="en-US" altLang="en-US"/>
          </a:p>
        </p:txBody>
      </p:sp>
      <p:sp>
        <p:nvSpPr>
          <p:cNvPr id="47108" name="Slide Number Placeholder 8">
            <a:extLst>
              <a:ext uri="{FF2B5EF4-FFF2-40B4-BE49-F238E27FC236}">
                <a16:creationId xmlns:a16="http://schemas.microsoft.com/office/drawing/2014/main" id="{D1BCAE31-7E63-401E-BA0F-ED4B6EDE6750}"/>
              </a:ext>
            </a:extLst>
          </p:cNvPr>
          <p:cNvSpPr>
            <a:spLocks noGrp="1"/>
          </p:cNvSpPr>
          <p:nvPr>
            <p:ph type="sldNum" sz="quarter" idx="12"/>
          </p:nvPr>
        </p:nvSpPr>
        <p:spPr bwMode="auto">
          <a:xfrm>
            <a:off x="6553200" y="6356350"/>
            <a:ext cx="21336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defPPr>
              <a:defRPr lang="en-US"/>
            </a:defPPr>
            <a:lvl1pPr algn="r" rtl="0" eaLnBrk="0" fontAlgn="base" hangingPunct="0">
              <a:spcBef>
                <a:spcPct val="0"/>
              </a:spcBef>
              <a:spcAft>
                <a:spcPct val="0"/>
              </a:spcAft>
              <a:defRPr sz="1200" b="1" kern="1200">
                <a:solidFill>
                  <a:srgbClr val="898989"/>
                </a:solidFill>
                <a:latin typeface="Arial" panose="020B0604020202020204" pitchFamily="34" charset="0"/>
                <a:ea typeface="+mn-ea"/>
                <a:cs typeface="+mn-cs"/>
              </a:defRPr>
            </a:lvl1pPr>
            <a:lvl2pPr marL="457200" algn="l" rtl="0" eaLnBrk="0" fontAlgn="base" hangingPunct="0">
              <a:spcBef>
                <a:spcPct val="0"/>
              </a:spcBef>
              <a:spcAft>
                <a:spcPct val="0"/>
              </a:spcAft>
              <a:defRPr sz="1400" b="1"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1400" b="1"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1400" b="1"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1400" b="1" kern="1200">
                <a:solidFill>
                  <a:schemeClr val="tx1"/>
                </a:solidFill>
                <a:latin typeface="Arial" panose="020B0604020202020204" pitchFamily="34" charset="0"/>
                <a:ea typeface="+mn-ea"/>
                <a:cs typeface="+mn-cs"/>
              </a:defRPr>
            </a:lvl5pPr>
            <a:lvl6pPr marL="2286000" algn="l" defTabSz="914400" rtl="0" eaLnBrk="1" latinLnBrk="0" hangingPunct="1">
              <a:defRPr sz="1400" b="1" kern="1200">
                <a:solidFill>
                  <a:schemeClr val="tx1"/>
                </a:solidFill>
                <a:latin typeface="Arial" panose="020B0604020202020204" pitchFamily="34" charset="0"/>
                <a:ea typeface="+mn-ea"/>
                <a:cs typeface="+mn-cs"/>
              </a:defRPr>
            </a:lvl6pPr>
            <a:lvl7pPr marL="2743200" algn="l" defTabSz="914400" rtl="0" eaLnBrk="1" latinLnBrk="0" hangingPunct="1">
              <a:defRPr sz="1400" b="1" kern="1200">
                <a:solidFill>
                  <a:schemeClr val="tx1"/>
                </a:solidFill>
                <a:latin typeface="Arial" panose="020B0604020202020204" pitchFamily="34" charset="0"/>
                <a:ea typeface="+mn-ea"/>
                <a:cs typeface="+mn-cs"/>
              </a:defRPr>
            </a:lvl7pPr>
            <a:lvl8pPr marL="3200400" algn="l" defTabSz="914400" rtl="0" eaLnBrk="1" latinLnBrk="0" hangingPunct="1">
              <a:defRPr sz="1400" b="1" kern="1200">
                <a:solidFill>
                  <a:schemeClr val="tx1"/>
                </a:solidFill>
                <a:latin typeface="Arial" panose="020B0604020202020204" pitchFamily="34" charset="0"/>
                <a:ea typeface="+mn-ea"/>
                <a:cs typeface="+mn-cs"/>
              </a:defRPr>
            </a:lvl8pPr>
            <a:lvl9pPr marL="3657600" algn="l" defTabSz="914400" rtl="0" eaLnBrk="1" latinLnBrk="0" hangingPunct="1">
              <a:defRPr sz="1400" b="1" kern="1200">
                <a:solidFill>
                  <a:schemeClr val="tx1"/>
                </a:solidFill>
                <a:latin typeface="Arial" panose="020B0604020202020204" pitchFamily="34" charset="0"/>
                <a:ea typeface="+mn-ea"/>
                <a:cs typeface="+mn-cs"/>
              </a:defRPr>
            </a:lvl9pPr>
          </a:lstStyle>
          <a:p>
            <a:pPr>
              <a:spcBef>
                <a:spcPct val="0"/>
              </a:spcBef>
              <a:spcAft>
                <a:spcPct val="0"/>
              </a:spcAft>
              <a:buClrTx/>
              <a:buSzTx/>
              <a:buFontTx/>
              <a:buNone/>
            </a:pPr>
            <a:fld id="{68664E48-8EBF-45D4-86A6-5BE608535861}" type="slidenum">
              <a:rPr lang="en-US" altLang="en-US" smtClean="0"/>
              <a:pPr>
                <a:spcBef>
                  <a:spcPct val="0"/>
                </a:spcBef>
                <a:spcAft>
                  <a:spcPct val="0"/>
                </a:spcAft>
                <a:buClrTx/>
                <a:buSzTx/>
                <a:buFontTx/>
                <a:buNone/>
              </a:pPr>
              <a:t>70</a:t>
            </a:fld>
            <a:endParaRPr lang="en-US" altLang="en-US" sz="1200">
              <a:solidFill>
                <a:srgbClr val="898989"/>
              </a:solidFill>
            </a:endParaRPr>
          </a:p>
        </p:txBody>
      </p:sp>
      <p:sp>
        <p:nvSpPr>
          <p:cNvPr id="10" name="Footer Placeholder 9">
            <a:extLst>
              <a:ext uri="{FF2B5EF4-FFF2-40B4-BE49-F238E27FC236}">
                <a16:creationId xmlns:a16="http://schemas.microsoft.com/office/drawing/2014/main" id="{22F14B87-22E7-4228-83D1-5ED67187C9D5}"/>
              </a:ext>
            </a:extLst>
          </p:cNvPr>
          <p:cNvSpPr>
            <a:spLocks noGrp="1"/>
          </p:cNvSpPr>
          <p:nvPr>
            <p:ph type="ftr" sz="quarter" idx="11"/>
          </p:nvPr>
        </p:nvSpPr>
        <p:spPr>
          <a:xfrm>
            <a:off x="3048000" y="6356350"/>
            <a:ext cx="3124200" cy="365125"/>
          </a:xfrm>
          <a:prstGeom prst="rect">
            <a:avLst/>
          </a:prstGeom>
        </p:spPr>
        <p:txBody>
          <a:bodyPr vert="horz" lIns="91440" tIns="45720" rIns="91440" bIns="45720" rtlCol="0" anchor="ctr"/>
          <a:lstStyle>
            <a:defPPr>
              <a:defRPr lang="en-US"/>
            </a:defPPr>
            <a:lvl1pPr algn="ctr" rtl="0" eaLnBrk="0" fontAlgn="base" hangingPunct="0">
              <a:spcBef>
                <a:spcPct val="0"/>
              </a:spcBef>
              <a:spcAft>
                <a:spcPct val="0"/>
              </a:spcAft>
              <a:defRPr sz="1200" b="1" kern="1200">
                <a:solidFill>
                  <a:schemeClr val="tx1">
                    <a:tint val="75000"/>
                  </a:schemeClr>
                </a:solidFill>
                <a:latin typeface="Arial" charset="0"/>
                <a:ea typeface="+mn-ea"/>
                <a:cs typeface="+mn-cs"/>
              </a:defRPr>
            </a:lvl1pPr>
            <a:lvl2pPr marL="457200" algn="l" rtl="0" eaLnBrk="0" fontAlgn="base" hangingPunct="0">
              <a:spcBef>
                <a:spcPct val="0"/>
              </a:spcBef>
              <a:spcAft>
                <a:spcPct val="0"/>
              </a:spcAft>
              <a:defRPr sz="1400" b="1"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1400" b="1"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1400" b="1"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1400" b="1" kern="1200">
                <a:solidFill>
                  <a:schemeClr val="tx1"/>
                </a:solidFill>
                <a:latin typeface="Arial" panose="020B0604020202020204" pitchFamily="34" charset="0"/>
                <a:ea typeface="+mn-ea"/>
                <a:cs typeface="+mn-cs"/>
              </a:defRPr>
            </a:lvl5pPr>
            <a:lvl6pPr marL="2286000" algn="l" defTabSz="914400" rtl="0" eaLnBrk="1" latinLnBrk="0" hangingPunct="1">
              <a:defRPr sz="1400" b="1" kern="1200">
                <a:solidFill>
                  <a:schemeClr val="tx1"/>
                </a:solidFill>
                <a:latin typeface="Arial" panose="020B0604020202020204" pitchFamily="34" charset="0"/>
                <a:ea typeface="+mn-ea"/>
                <a:cs typeface="+mn-cs"/>
              </a:defRPr>
            </a:lvl6pPr>
            <a:lvl7pPr marL="2743200" algn="l" defTabSz="914400" rtl="0" eaLnBrk="1" latinLnBrk="0" hangingPunct="1">
              <a:defRPr sz="1400" b="1" kern="1200">
                <a:solidFill>
                  <a:schemeClr val="tx1"/>
                </a:solidFill>
                <a:latin typeface="Arial" panose="020B0604020202020204" pitchFamily="34" charset="0"/>
                <a:ea typeface="+mn-ea"/>
                <a:cs typeface="+mn-cs"/>
              </a:defRPr>
            </a:lvl7pPr>
            <a:lvl8pPr marL="3200400" algn="l" defTabSz="914400" rtl="0" eaLnBrk="1" latinLnBrk="0" hangingPunct="1">
              <a:defRPr sz="1400" b="1" kern="1200">
                <a:solidFill>
                  <a:schemeClr val="tx1"/>
                </a:solidFill>
                <a:latin typeface="Arial" panose="020B0604020202020204" pitchFamily="34" charset="0"/>
                <a:ea typeface="+mn-ea"/>
                <a:cs typeface="+mn-cs"/>
              </a:defRPr>
            </a:lvl8pPr>
            <a:lvl9pPr marL="3657600" algn="l" defTabSz="914400" rtl="0" eaLnBrk="1" latinLnBrk="0" hangingPunct="1">
              <a:defRPr sz="1400" b="1" kern="1200">
                <a:solidFill>
                  <a:schemeClr val="tx1"/>
                </a:solidFill>
                <a:latin typeface="Arial" panose="020B0604020202020204" pitchFamily="34" charset="0"/>
                <a:ea typeface="+mn-ea"/>
                <a:cs typeface="+mn-cs"/>
              </a:defRPr>
            </a:lvl9pPr>
          </a:lstStyle>
          <a:p>
            <a:pPr>
              <a:defRPr/>
            </a:pPr>
            <a:r>
              <a:rPr lang="en-US"/>
              <a:t>Introduction to Data Mining, 2nd Edition   Tan, Steinbach, Karpatne, Kumar</a:t>
            </a:r>
          </a:p>
        </p:txBody>
      </p:sp>
      <p:sp>
        <p:nvSpPr>
          <p:cNvPr id="7" name="Date Placeholder 5">
            <a:extLst>
              <a:ext uri="{FF2B5EF4-FFF2-40B4-BE49-F238E27FC236}">
                <a16:creationId xmlns:a16="http://schemas.microsoft.com/office/drawing/2014/main" id="{3FF8E9BF-9B48-4AAB-9D52-BE5B36A5DB1E}"/>
              </a:ext>
            </a:extLst>
          </p:cNvPr>
          <p:cNvSpPr>
            <a:spLocks noGrp="1"/>
          </p:cNvSpPr>
          <p:nvPr>
            <p:ph type="dt" sz="quarter" idx="10"/>
          </p:nvPr>
        </p:nvSpPr>
        <p:spPr>
          <a:xfrm>
            <a:off x="457200" y="6356350"/>
            <a:ext cx="2133600" cy="365125"/>
          </a:xfrm>
          <a:prstGeom prst="rect">
            <a:avLst/>
          </a:prstGeom>
        </p:spPr>
        <p:txBody>
          <a:bodyPr vert="horz" lIns="91440" tIns="45720" rIns="91440" bIns="45720" rtlCol="0" anchor="ctr"/>
          <a:lstStyle>
            <a:defPPr>
              <a:defRPr lang="en-US"/>
            </a:defPPr>
            <a:lvl1pPr algn="l" rtl="0" eaLnBrk="0" fontAlgn="base" hangingPunct="0">
              <a:spcBef>
                <a:spcPct val="0"/>
              </a:spcBef>
              <a:spcAft>
                <a:spcPct val="0"/>
              </a:spcAft>
              <a:defRPr sz="1200" b="1" kern="1200">
                <a:solidFill>
                  <a:schemeClr val="tx1">
                    <a:tint val="75000"/>
                  </a:schemeClr>
                </a:solidFill>
                <a:latin typeface="Arial" charset="0"/>
                <a:ea typeface="+mn-ea"/>
                <a:cs typeface="+mn-cs"/>
              </a:defRPr>
            </a:lvl1pPr>
            <a:lvl2pPr marL="457200" algn="l" rtl="0" eaLnBrk="0" fontAlgn="base" hangingPunct="0">
              <a:spcBef>
                <a:spcPct val="0"/>
              </a:spcBef>
              <a:spcAft>
                <a:spcPct val="0"/>
              </a:spcAft>
              <a:defRPr sz="1400" b="1"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1400" b="1"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1400" b="1"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1400" b="1" kern="1200">
                <a:solidFill>
                  <a:schemeClr val="tx1"/>
                </a:solidFill>
                <a:latin typeface="Arial" panose="020B0604020202020204" pitchFamily="34" charset="0"/>
                <a:ea typeface="+mn-ea"/>
                <a:cs typeface="+mn-cs"/>
              </a:defRPr>
            </a:lvl5pPr>
            <a:lvl6pPr marL="2286000" algn="l" defTabSz="914400" rtl="0" eaLnBrk="1" latinLnBrk="0" hangingPunct="1">
              <a:defRPr sz="1400" b="1" kern="1200">
                <a:solidFill>
                  <a:schemeClr val="tx1"/>
                </a:solidFill>
                <a:latin typeface="Arial" panose="020B0604020202020204" pitchFamily="34" charset="0"/>
                <a:ea typeface="+mn-ea"/>
                <a:cs typeface="+mn-cs"/>
              </a:defRPr>
            </a:lvl6pPr>
            <a:lvl7pPr marL="2743200" algn="l" defTabSz="914400" rtl="0" eaLnBrk="1" latinLnBrk="0" hangingPunct="1">
              <a:defRPr sz="1400" b="1" kern="1200">
                <a:solidFill>
                  <a:schemeClr val="tx1"/>
                </a:solidFill>
                <a:latin typeface="Arial" panose="020B0604020202020204" pitchFamily="34" charset="0"/>
                <a:ea typeface="+mn-ea"/>
                <a:cs typeface="+mn-cs"/>
              </a:defRPr>
            </a:lvl7pPr>
            <a:lvl8pPr marL="3200400" algn="l" defTabSz="914400" rtl="0" eaLnBrk="1" latinLnBrk="0" hangingPunct="1">
              <a:defRPr sz="1400" b="1" kern="1200">
                <a:solidFill>
                  <a:schemeClr val="tx1"/>
                </a:solidFill>
                <a:latin typeface="Arial" panose="020B0604020202020204" pitchFamily="34" charset="0"/>
                <a:ea typeface="+mn-ea"/>
                <a:cs typeface="+mn-cs"/>
              </a:defRPr>
            </a:lvl8pPr>
            <a:lvl9pPr marL="3657600" algn="l" defTabSz="914400" rtl="0" eaLnBrk="1" latinLnBrk="0" hangingPunct="1">
              <a:defRPr sz="1400" b="1" kern="1200">
                <a:solidFill>
                  <a:schemeClr val="tx1"/>
                </a:solidFill>
                <a:latin typeface="Arial" panose="020B0604020202020204" pitchFamily="34" charset="0"/>
                <a:ea typeface="+mn-ea"/>
                <a:cs typeface="+mn-cs"/>
              </a:defRPr>
            </a:lvl9pPr>
          </a:lstStyle>
          <a:p>
            <a:pPr>
              <a:defRPr/>
            </a:pPr>
            <a:r>
              <a:rPr lang="en-US"/>
              <a:t>09/09/2020</a:t>
            </a:r>
            <a:endParaRPr lang="en-US" dirty="0"/>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a:xfrm>
            <a:off x="228600" y="-152400"/>
            <a:ext cx="8763000" cy="838200"/>
          </a:xfrm>
        </p:spPr>
        <p:txBody>
          <a:bodyPr/>
          <a:lstStyle/>
          <a:p>
            <a:pPr algn="ctr"/>
            <a:r>
              <a:rPr lang="en-US"/>
              <a:t>Data Mining: Data</a:t>
            </a:r>
            <a:endParaRPr lang="en-US" sz="2800"/>
          </a:p>
        </p:txBody>
      </p:sp>
      <p:sp>
        <p:nvSpPr>
          <p:cNvPr id="2051" name="Rectangle 3"/>
          <p:cNvSpPr>
            <a:spLocks noChangeArrowheads="1"/>
          </p:cNvSpPr>
          <p:nvPr/>
        </p:nvSpPr>
        <p:spPr bwMode="auto">
          <a:xfrm>
            <a:off x="381000" y="1706563"/>
            <a:ext cx="8153400" cy="4300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algn="ctr" eaLnBrk="1" hangingPunct="1">
              <a:spcBef>
                <a:spcPct val="20000"/>
              </a:spcBef>
              <a:buClr>
                <a:schemeClr val="folHlink"/>
              </a:buClr>
              <a:buSzPct val="60000"/>
              <a:buFont typeface="Wingdings" pitchFamily="2" charset="2"/>
              <a:buNone/>
            </a:pPr>
            <a:r>
              <a:rPr lang="en-US" sz="3200" b="0" dirty="0"/>
              <a:t>Lecture Notes for Chapter 2</a:t>
            </a:r>
          </a:p>
          <a:p>
            <a:pPr algn="ctr" eaLnBrk="1" hangingPunct="1">
              <a:spcBef>
                <a:spcPct val="20000"/>
              </a:spcBef>
              <a:buClr>
                <a:schemeClr val="folHlink"/>
              </a:buClr>
              <a:buSzPct val="60000"/>
              <a:buFont typeface="Wingdings" pitchFamily="2" charset="2"/>
              <a:buNone/>
            </a:pPr>
            <a:endParaRPr lang="en-US" sz="3200" b="0" dirty="0"/>
          </a:p>
          <a:p>
            <a:pPr algn="ctr" eaLnBrk="1" hangingPunct="1">
              <a:spcBef>
                <a:spcPct val="20000"/>
              </a:spcBef>
              <a:buClr>
                <a:schemeClr val="folHlink"/>
              </a:buClr>
              <a:buSzPct val="60000"/>
              <a:buFont typeface="Wingdings" pitchFamily="2" charset="2"/>
              <a:buNone/>
            </a:pPr>
            <a:r>
              <a:rPr lang="en-US" sz="3200" b="0" dirty="0"/>
              <a:t>Introduction to Data Mining</a:t>
            </a:r>
            <a:r>
              <a:rPr lang="en-US" altLang="en-US" sz="3200" b="0" dirty="0"/>
              <a:t> , 2</a:t>
            </a:r>
            <a:r>
              <a:rPr lang="en-US" altLang="en-US" sz="3200" b="0" baseline="30000" dirty="0"/>
              <a:t>nd</a:t>
            </a:r>
            <a:r>
              <a:rPr lang="en-US" altLang="en-US" sz="3200" b="0" dirty="0"/>
              <a:t> Edition</a:t>
            </a:r>
            <a:endParaRPr lang="en-US" sz="3200" b="0" dirty="0"/>
          </a:p>
          <a:p>
            <a:pPr algn="ctr" eaLnBrk="1" hangingPunct="1">
              <a:spcBef>
                <a:spcPct val="20000"/>
              </a:spcBef>
              <a:buClr>
                <a:schemeClr val="folHlink"/>
              </a:buClr>
              <a:buSzPct val="60000"/>
              <a:buFont typeface="Wingdings" pitchFamily="2" charset="2"/>
              <a:buNone/>
            </a:pPr>
            <a:r>
              <a:rPr lang="en-US" sz="2800" b="0" dirty="0"/>
              <a:t>by</a:t>
            </a:r>
          </a:p>
          <a:p>
            <a:pPr algn="ctr" eaLnBrk="1" hangingPunct="1">
              <a:spcBef>
                <a:spcPct val="20000"/>
              </a:spcBef>
              <a:buClr>
                <a:schemeClr val="folHlink"/>
              </a:buClr>
              <a:buSzPct val="60000"/>
              <a:buFont typeface="Wingdings" pitchFamily="2" charset="2"/>
              <a:buNone/>
            </a:pPr>
            <a:r>
              <a:rPr lang="en-US" sz="2800" b="0" dirty="0"/>
              <a:t>Tan, Steinbach, Kumar</a:t>
            </a:r>
          </a:p>
          <a:p>
            <a:pPr algn="ctr"/>
            <a:endParaRPr lang="en-US" sz="1600" b="0" dirty="0">
              <a:solidFill>
                <a:srgbClr val="0000FF"/>
              </a:solidFill>
            </a:endParaRPr>
          </a:p>
          <a:p>
            <a:pPr algn="ctr"/>
            <a:endParaRPr lang="en-US" sz="1600" b="0" dirty="0">
              <a:solidFill>
                <a:srgbClr val="0000FF"/>
              </a:solidFill>
            </a:endParaRPr>
          </a:p>
          <a:p>
            <a:pPr algn="ctr"/>
            <a:endParaRPr lang="en-US" sz="1600" b="0" dirty="0"/>
          </a:p>
          <a:p>
            <a:pPr algn="ctr"/>
            <a:endParaRPr lang="en-US" sz="1600" b="0" dirty="0"/>
          </a:p>
          <a:p>
            <a:pPr algn="ctr"/>
            <a:endParaRPr lang="en-US" sz="1600" b="0" dirty="0"/>
          </a:p>
          <a:p>
            <a:endParaRPr lang="en-US" sz="2000" b="0" dirty="0"/>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p:txBody>
          <a:bodyPr/>
          <a:lstStyle/>
          <a:p>
            <a:r>
              <a:rPr lang="en-US" dirty="0"/>
              <a:t>Outline</a:t>
            </a:r>
          </a:p>
        </p:txBody>
      </p:sp>
      <p:sp>
        <p:nvSpPr>
          <p:cNvPr id="3075" name="Rectangle 3"/>
          <p:cNvSpPr>
            <a:spLocks noGrp="1" noChangeArrowheads="1"/>
          </p:cNvSpPr>
          <p:nvPr>
            <p:ph type="body" idx="1"/>
          </p:nvPr>
        </p:nvSpPr>
        <p:spPr/>
        <p:txBody>
          <a:bodyPr/>
          <a:lstStyle/>
          <a:p>
            <a:r>
              <a:rPr lang="en-US" dirty="0"/>
              <a:t>Attributes and Objects</a:t>
            </a:r>
          </a:p>
          <a:p>
            <a:endParaRPr lang="en-US" dirty="0"/>
          </a:p>
          <a:p>
            <a:r>
              <a:rPr lang="en-US" dirty="0"/>
              <a:t>Types of Data</a:t>
            </a:r>
          </a:p>
          <a:p>
            <a:endParaRPr lang="en-US" dirty="0"/>
          </a:p>
          <a:p>
            <a:r>
              <a:rPr lang="en-US" dirty="0"/>
              <a:t>Data Quality</a:t>
            </a:r>
          </a:p>
          <a:p>
            <a:endParaRPr lang="en-US" dirty="0"/>
          </a:p>
          <a:p>
            <a:r>
              <a:rPr lang="en-US" dirty="0"/>
              <a:t>Similarity and Distance</a:t>
            </a:r>
          </a:p>
          <a:p>
            <a:endParaRPr lang="en-US" dirty="0"/>
          </a:p>
          <a:p>
            <a:r>
              <a:rPr lang="en-US" dirty="0"/>
              <a:t>Data Preprocessing</a:t>
            </a:r>
          </a:p>
          <a:p>
            <a:pPr>
              <a:buFont typeface="Monotype Sorts" charset="2"/>
              <a:buNone/>
            </a:pPr>
            <a:endParaRPr lang="en-US" dirty="0"/>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8"/>
          <p:cNvSpPr>
            <a:spLocks noGrp="1" noChangeArrowheads="1"/>
          </p:cNvSpPr>
          <p:nvPr>
            <p:ph type="title"/>
          </p:nvPr>
        </p:nvSpPr>
        <p:spPr/>
        <p:txBody>
          <a:bodyPr/>
          <a:lstStyle/>
          <a:p>
            <a:r>
              <a:rPr lang="en-US" dirty="0"/>
              <a:t>What is Data?</a:t>
            </a:r>
          </a:p>
        </p:txBody>
      </p:sp>
      <p:sp>
        <p:nvSpPr>
          <p:cNvPr id="4099" name="Rectangle 9"/>
          <p:cNvSpPr>
            <a:spLocks noGrp="1" noChangeArrowheads="1"/>
          </p:cNvSpPr>
          <p:nvPr>
            <p:ph type="body" sz="half" idx="1"/>
          </p:nvPr>
        </p:nvSpPr>
        <p:spPr>
          <a:xfrm>
            <a:off x="304800" y="1143000"/>
            <a:ext cx="4267200" cy="5181600"/>
          </a:xfrm>
        </p:spPr>
        <p:txBody>
          <a:bodyPr>
            <a:normAutofit lnSpcReduction="10000"/>
          </a:bodyPr>
          <a:lstStyle/>
          <a:p>
            <a:r>
              <a:rPr lang="en-US" sz="2400" dirty="0"/>
              <a:t>Collection of </a:t>
            </a:r>
            <a:r>
              <a:rPr lang="en-US" sz="2400" b="1" i="1" dirty="0">
                <a:solidFill>
                  <a:srgbClr val="CC6600"/>
                </a:solidFill>
              </a:rPr>
              <a:t>data objects </a:t>
            </a:r>
            <a:r>
              <a:rPr lang="en-US" sz="2400" dirty="0"/>
              <a:t>and their </a:t>
            </a:r>
            <a:r>
              <a:rPr lang="en-US" sz="2400" b="1" i="1" dirty="0">
                <a:solidFill>
                  <a:srgbClr val="CC6600"/>
                </a:solidFill>
              </a:rPr>
              <a:t>attributes</a:t>
            </a:r>
          </a:p>
          <a:p>
            <a:pPr lvl="4"/>
            <a:endParaRPr lang="en-US" sz="600" dirty="0"/>
          </a:p>
          <a:p>
            <a:r>
              <a:rPr lang="en-US" sz="2400" dirty="0"/>
              <a:t>An </a:t>
            </a:r>
            <a:r>
              <a:rPr lang="en-US" sz="2400" b="1" i="1" dirty="0">
                <a:solidFill>
                  <a:srgbClr val="CC6600"/>
                </a:solidFill>
              </a:rPr>
              <a:t>attribute</a:t>
            </a:r>
            <a:r>
              <a:rPr lang="en-US" sz="2400" dirty="0"/>
              <a:t> is a property or characteristic of an object</a:t>
            </a:r>
          </a:p>
          <a:p>
            <a:pPr lvl="1"/>
            <a:r>
              <a:rPr lang="en-US" sz="2000" dirty="0"/>
              <a:t>Examples: eye color of a person, temperature, etc.</a:t>
            </a:r>
          </a:p>
          <a:p>
            <a:pPr lvl="1"/>
            <a:r>
              <a:rPr lang="en-US" sz="2000" dirty="0"/>
              <a:t>Attribute is also known as variable, field, characteristic, dimension, or feature</a:t>
            </a:r>
          </a:p>
          <a:p>
            <a:r>
              <a:rPr lang="en-US" sz="2400" dirty="0"/>
              <a:t>A collection of attributes describe an </a:t>
            </a:r>
            <a:r>
              <a:rPr lang="en-US" sz="2400" b="1" i="1" dirty="0">
                <a:solidFill>
                  <a:srgbClr val="CC6600"/>
                </a:solidFill>
              </a:rPr>
              <a:t>object</a:t>
            </a:r>
          </a:p>
          <a:p>
            <a:pPr lvl="1"/>
            <a:r>
              <a:rPr lang="en-US" sz="2000" dirty="0"/>
              <a:t>Object is also known as record, point, case, sample, entity, or instance</a:t>
            </a:r>
          </a:p>
          <a:p>
            <a:pPr lvl="4"/>
            <a:endParaRPr lang="en-US" dirty="0"/>
          </a:p>
        </p:txBody>
      </p:sp>
      <p:grpSp>
        <p:nvGrpSpPr>
          <p:cNvPr id="4100" name="Group 16"/>
          <p:cNvGrpSpPr>
            <a:grpSpLocks/>
          </p:cNvGrpSpPr>
          <p:nvPr/>
        </p:nvGrpSpPr>
        <p:grpSpPr bwMode="auto">
          <a:xfrm>
            <a:off x="5630863" y="1601788"/>
            <a:ext cx="3513137" cy="5027612"/>
            <a:chOff x="3403" y="1104"/>
            <a:chExt cx="2213" cy="2640"/>
          </a:xfrm>
        </p:grpSpPr>
        <p:graphicFrame>
          <p:nvGraphicFramePr>
            <p:cNvPr id="4107" name="Object 10"/>
            <p:cNvGraphicFramePr>
              <a:graphicFrameLocks noChangeAspect="1"/>
            </p:cNvGraphicFramePr>
            <p:nvPr/>
          </p:nvGraphicFramePr>
          <p:xfrm>
            <a:off x="3403" y="1378"/>
            <a:ext cx="2213" cy="2366"/>
          </p:xfrm>
          <a:graphic>
            <a:graphicData uri="http://schemas.openxmlformats.org/presentationml/2006/ole">
              <mc:AlternateContent xmlns:mc="http://schemas.openxmlformats.org/markup-compatibility/2006">
                <mc:Choice xmlns:v="urn:schemas-microsoft-com:vml" Requires="v">
                  <p:oleObj name="Document" r:id="rId3" imgW="5405628" imgH="5779008" progId="Word.Document.8">
                    <p:embed/>
                  </p:oleObj>
                </mc:Choice>
                <mc:Fallback>
                  <p:oleObj name="Document" r:id="rId3" imgW="5405628" imgH="5779008" progId="Word.Document.8">
                    <p:embed/>
                    <p:pic>
                      <p:nvPicPr>
                        <p:cNvPr id="4107" name="Object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03" y="1378"/>
                          <a:ext cx="2213" cy="23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108" name="AutoShape 12"/>
            <p:cNvSpPr>
              <a:spLocks/>
            </p:cNvSpPr>
            <p:nvPr/>
          </p:nvSpPr>
          <p:spPr bwMode="auto">
            <a:xfrm rot="5400000">
              <a:off x="4340" y="240"/>
              <a:ext cx="240" cy="1968"/>
            </a:xfrm>
            <a:prstGeom prst="leftBrace">
              <a:avLst>
                <a:gd name="adj1" fmla="val 68333"/>
                <a:gd name="adj2" fmla="val 50000"/>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4101" name="Text Box 14"/>
          <p:cNvSpPr txBox="1">
            <a:spLocks noChangeArrowheads="1"/>
          </p:cNvSpPr>
          <p:nvPr/>
        </p:nvSpPr>
        <p:spPr bwMode="auto">
          <a:xfrm>
            <a:off x="6477000" y="1069975"/>
            <a:ext cx="14478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b="1">
                <a:solidFill>
                  <a:schemeClr val="tx1"/>
                </a:solidFill>
                <a:latin typeface="Arial" pitchFamily="34" charset="0"/>
              </a:defRPr>
            </a:lvl1pPr>
            <a:lvl2pPr marL="742950" indent="-285750">
              <a:defRPr sz="1400" b="1">
                <a:solidFill>
                  <a:schemeClr val="tx1"/>
                </a:solidFill>
                <a:latin typeface="Arial" pitchFamily="34" charset="0"/>
              </a:defRPr>
            </a:lvl2pPr>
            <a:lvl3pPr marL="1143000" indent="-228600">
              <a:defRPr sz="1400" b="1">
                <a:solidFill>
                  <a:schemeClr val="tx1"/>
                </a:solidFill>
                <a:latin typeface="Arial" pitchFamily="34" charset="0"/>
              </a:defRPr>
            </a:lvl3pPr>
            <a:lvl4pPr marL="1600200" indent="-228600">
              <a:defRPr sz="1400" b="1">
                <a:solidFill>
                  <a:schemeClr val="tx1"/>
                </a:solidFill>
                <a:latin typeface="Arial" pitchFamily="34" charset="0"/>
              </a:defRPr>
            </a:lvl4pPr>
            <a:lvl5pPr marL="2057400" indent="-228600">
              <a:defRPr sz="1400" b="1">
                <a:solidFill>
                  <a:schemeClr val="tx1"/>
                </a:solidFill>
                <a:latin typeface="Arial" pitchFamily="34" charset="0"/>
              </a:defRPr>
            </a:lvl5pPr>
            <a:lvl6pPr marL="2514600" indent="-228600" eaLnBrk="0" fontAlgn="base" hangingPunct="0">
              <a:spcBef>
                <a:spcPct val="0"/>
              </a:spcBef>
              <a:spcAft>
                <a:spcPct val="0"/>
              </a:spcAft>
              <a:defRPr sz="1400" b="1">
                <a:solidFill>
                  <a:schemeClr val="tx1"/>
                </a:solidFill>
                <a:latin typeface="Arial" pitchFamily="34" charset="0"/>
              </a:defRPr>
            </a:lvl6pPr>
            <a:lvl7pPr marL="2971800" indent="-228600" eaLnBrk="0" fontAlgn="base" hangingPunct="0">
              <a:spcBef>
                <a:spcPct val="0"/>
              </a:spcBef>
              <a:spcAft>
                <a:spcPct val="0"/>
              </a:spcAft>
              <a:defRPr sz="1400" b="1">
                <a:solidFill>
                  <a:schemeClr val="tx1"/>
                </a:solidFill>
                <a:latin typeface="Arial" pitchFamily="34" charset="0"/>
              </a:defRPr>
            </a:lvl7pPr>
            <a:lvl8pPr marL="3429000" indent="-228600" eaLnBrk="0" fontAlgn="base" hangingPunct="0">
              <a:spcBef>
                <a:spcPct val="0"/>
              </a:spcBef>
              <a:spcAft>
                <a:spcPct val="0"/>
              </a:spcAft>
              <a:defRPr sz="1400" b="1">
                <a:solidFill>
                  <a:schemeClr val="tx1"/>
                </a:solidFill>
                <a:latin typeface="Arial" pitchFamily="34" charset="0"/>
              </a:defRPr>
            </a:lvl8pPr>
            <a:lvl9pPr marL="3886200" indent="-228600" eaLnBrk="0" fontAlgn="base" hangingPunct="0">
              <a:spcBef>
                <a:spcPct val="0"/>
              </a:spcBef>
              <a:spcAft>
                <a:spcPct val="0"/>
              </a:spcAft>
              <a:defRPr sz="1400" b="1">
                <a:solidFill>
                  <a:schemeClr val="tx1"/>
                </a:solidFill>
                <a:latin typeface="Arial" pitchFamily="34" charset="0"/>
              </a:defRPr>
            </a:lvl9pPr>
          </a:lstStyle>
          <a:p>
            <a:pPr>
              <a:spcBef>
                <a:spcPct val="50000"/>
              </a:spcBef>
            </a:pPr>
            <a:r>
              <a:rPr lang="en-US" sz="2000">
                <a:solidFill>
                  <a:srgbClr val="FF0000"/>
                </a:solidFill>
              </a:rPr>
              <a:t>Attributes</a:t>
            </a:r>
          </a:p>
        </p:txBody>
      </p:sp>
      <p:sp>
        <p:nvSpPr>
          <p:cNvPr id="4102" name="AutoShape 15"/>
          <p:cNvSpPr>
            <a:spLocks/>
          </p:cNvSpPr>
          <p:nvPr/>
        </p:nvSpPr>
        <p:spPr bwMode="auto">
          <a:xfrm>
            <a:off x="5257800" y="2517775"/>
            <a:ext cx="381000" cy="3808413"/>
          </a:xfrm>
          <a:prstGeom prst="leftBrace">
            <a:avLst>
              <a:gd name="adj1" fmla="val 83299"/>
              <a:gd name="adj2" fmla="val 50000"/>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103" name="Text Box 17"/>
          <p:cNvSpPr txBox="1">
            <a:spLocks noChangeArrowheads="1"/>
          </p:cNvSpPr>
          <p:nvPr/>
        </p:nvSpPr>
        <p:spPr bwMode="auto">
          <a:xfrm rot="16200000">
            <a:off x="4335463" y="3889375"/>
            <a:ext cx="1143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b="1">
                <a:solidFill>
                  <a:schemeClr val="tx1"/>
                </a:solidFill>
                <a:latin typeface="Arial" pitchFamily="34" charset="0"/>
              </a:defRPr>
            </a:lvl1pPr>
            <a:lvl2pPr marL="742950" indent="-285750">
              <a:defRPr sz="1400" b="1">
                <a:solidFill>
                  <a:schemeClr val="tx1"/>
                </a:solidFill>
                <a:latin typeface="Arial" pitchFamily="34" charset="0"/>
              </a:defRPr>
            </a:lvl2pPr>
            <a:lvl3pPr marL="1143000" indent="-228600">
              <a:defRPr sz="1400" b="1">
                <a:solidFill>
                  <a:schemeClr val="tx1"/>
                </a:solidFill>
                <a:latin typeface="Arial" pitchFamily="34" charset="0"/>
              </a:defRPr>
            </a:lvl3pPr>
            <a:lvl4pPr marL="1600200" indent="-228600">
              <a:defRPr sz="1400" b="1">
                <a:solidFill>
                  <a:schemeClr val="tx1"/>
                </a:solidFill>
                <a:latin typeface="Arial" pitchFamily="34" charset="0"/>
              </a:defRPr>
            </a:lvl4pPr>
            <a:lvl5pPr marL="2057400" indent="-228600">
              <a:defRPr sz="1400" b="1">
                <a:solidFill>
                  <a:schemeClr val="tx1"/>
                </a:solidFill>
                <a:latin typeface="Arial" pitchFamily="34" charset="0"/>
              </a:defRPr>
            </a:lvl5pPr>
            <a:lvl6pPr marL="2514600" indent="-228600" eaLnBrk="0" fontAlgn="base" hangingPunct="0">
              <a:spcBef>
                <a:spcPct val="0"/>
              </a:spcBef>
              <a:spcAft>
                <a:spcPct val="0"/>
              </a:spcAft>
              <a:defRPr sz="1400" b="1">
                <a:solidFill>
                  <a:schemeClr val="tx1"/>
                </a:solidFill>
                <a:latin typeface="Arial" pitchFamily="34" charset="0"/>
              </a:defRPr>
            </a:lvl6pPr>
            <a:lvl7pPr marL="2971800" indent="-228600" eaLnBrk="0" fontAlgn="base" hangingPunct="0">
              <a:spcBef>
                <a:spcPct val="0"/>
              </a:spcBef>
              <a:spcAft>
                <a:spcPct val="0"/>
              </a:spcAft>
              <a:defRPr sz="1400" b="1">
                <a:solidFill>
                  <a:schemeClr val="tx1"/>
                </a:solidFill>
                <a:latin typeface="Arial" pitchFamily="34" charset="0"/>
              </a:defRPr>
            </a:lvl7pPr>
            <a:lvl8pPr marL="3429000" indent="-228600" eaLnBrk="0" fontAlgn="base" hangingPunct="0">
              <a:spcBef>
                <a:spcPct val="0"/>
              </a:spcBef>
              <a:spcAft>
                <a:spcPct val="0"/>
              </a:spcAft>
              <a:defRPr sz="1400" b="1">
                <a:solidFill>
                  <a:schemeClr val="tx1"/>
                </a:solidFill>
                <a:latin typeface="Arial" pitchFamily="34" charset="0"/>
              </a:defRPr>
            </a:lvl8pPr>
            <a:lvl9pPr marL="3886200" indent="-228600" eaLnBrk="0" fontAlgn="base" hangingPunct="0">
              <a:spcBef>
                <a:spcPct val="0"/>
              </a:spcBef>
              <a:spcAft>
                <a:spcPct val="0"/>
              </a:spcAft>
              <a:defRPr sz="1400" b="1">
                <a:solidFill>
                  <a:schemeClr val="tx1"/>
                </a:solidFill>
                <a:latin typeface="Arial" pitchFamily="34" charset="0"/>
              </a:defRPr>
            </a:lvl9pPr>
          </a:lstStyle>
          <a:p>
            <a:pPr>
              <a:spcBef>
                <a:spcPct val="50000"/>
              </a:spcBef>
            </a:pPr>
            <a:r>
              <a:rPr lang="en-US" sz="2000">
                <a:solidFill>
                  <a:srgbClr val="FF0000"/>
                </a:solidFill>
              </a:rPr>
              <a:t>Objects</a:t>
            </a:r>
          </a:p>
        </p:txBody>
      </p:sp>
      <p:grpSp>
        <p:nvGrpSpPr>
          <p:cNvPr id="4104" name="Group 19"/>
          <p:cNvGrpSpPr>
            <a:grpSpLocks/>
          </p:cNvGrpSpPr>
          <p:nvPr/>
        </p:nvGrpSpPr>
        <p:grpSpPr bwMode="auto">
          <a:xfrm>
            <a:off x="304800" y="838200"/>
            <a:ext cx="8534400" cy="152400"/>
            <a:chOff x="264" y="788"/>
            <a:chExt cx="5232" cy="124"/>
          </a:xfrm>
        </p:grpSpPr>
        <p:sp>
          <p:nvSpPr>
            <p:cNvPr id="4105" name="Rectangle 20"/>
            <p:cNvSpPr>
              <a:spLocks noChangeArrowheads="1"/>
            </p:cNvSpPr>
            <p:nvPr/>
          </p:nvSpPr>
          <p:spPr bwMode="auto">
            <a:xfrm>
              <a:off x="264" y="788"/>
              <a:ext cx="5232" cy="61"/>
            </a:xfrm>
            <a:prstGeom prst="rect">
              <a:avLst/>
            </a:prstGeom>
            <a:gradFill rotWithShape="0">
              <a:gsLst>
                <a:gs pos="0">
                  <a:srgbClr val="0E9BBA"/>
                </a:gs>
                <a:gs pos="50000">
                  <a:srgbClr val="12C2E9"/>
                </a:gs>
                <a:gs pos="100000">
                  <a:srgbClr val="0E9BBA"/>
                </a:gs>
              </a:gsLst>
              <a:lin ang="540000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endParaRPr lang="en-US"/>
            </a:p>
          </p:txBody>
        </p:sp>
        <p:sp>
          <p:nvSpPr>
            <p:cNvPr id="4106" name="Rectangle 21"/>
            <p:cNvSpPr>
              <a:spLocks noChangeArrowheads="1"/>
            </p:cNvSpPr>
            <p:nvPr/>
          </p:nvSpPr>
          <p:spPr bwMode="auto">
            <a:xfrm>
              <a:off x="264" y="881"/>
              <a:ext cx="5232" cy="31"/>
            </a:xfrm>
            <a:prstGeom prst="rect">
              <a:avLst/>
            </a:prstGeom>
            <a:gradFill rotWithShape="0">
              <a:gsLst>
                <a:gs pos="0">
                  <a:srgbClr val="B200B2"/>
                </a:gs>
                <a:gs pos="50000">
                  <a:srgbClr val="FF00FF"/>
                </a:gs>
                <a:gs pos="100000">
                  <a:srgbClr val="B200B2"/>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endParaRPr lang="en-US"/>
            </a:p>
          </p:txBody>
        </p:sp>
      </p:gr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p:txBody>
          <a:bodyPr/>
          <a:lstStyle/>
          <a:p>
            <a:r>
              <a:rPr lang="en-US"/>
              <a:t>Attribute Values</a:t>
            </a:r>
          </a:p>
        </p:txBody>
      </p:sp>
      <p:sp>
        <p:nvSpPr>
          <p:cNvPr id="5123" name="Rectangle 1027"/>
          <p:cNvSpPr>
            <a:spLocks noGrp="1" noChangeArrowheads="1"/>
          </p:cNvSpPr>
          <p:nvPr>
            <p:ph type="body" idx="1"/>
          </p:nvPr>
        </p:nvSpPr>
        <p:spPr>
          <a:xfrm>
            <a:off x="411163" y="1143000"/>
            <a:ext cx="8580437" cy="5181600"/>
          </a:xfrm>
        </p:spPr>
        <p:txBody>
          <a:bodyPr/>
          <a:lstStyle/>
          <a:p>
            <a:pPr>
              <a:lnSpc>
                <a:spcPct val="90000"/>
              </a:lnSpc>
            </a:pPr>
            <a:r>
              <a:rPr lang="en-US" b="1" i="1" dirty="0">
                <a:solidFill>
                  <a:srgbClr val="CC6600"/>
                </a:solidFill>
              </a:rPr>
              <a:t>Attribute values</a:t>
            </a:r>
            <a:r>
              <a:rPr lang="en-US" b="1" i="1" dirty="0"/>
              <a:t> </a:t>
            </a:r>
            <a:r>
              <a:rPr lang="en-US" dirty="0"/>
              <a:t>are numbers or symbols assigned to an attribute for a particular object</a:t>
            </a:r>
          </a:p>
          <a:p>
            <a:pPr lvl="4">
              <a:lnSpc>
                <a:spcPct val="90000"/>
              </a:lnSpc>
            </a:pPr>
            <a:endParaRPr lang="en-US" dirty="0"/>
          </a:p>
          <a:p>
            <a:pPr>
              <a:lnSpc>
                <a:spcPct val="90000"/>
              </a:lnSpc>
            </a:pPr>
            <a:r>
              <a:rPr lang="en-US" dirty="0"/>
              <a:t>Distinction between attributes and attribute values</a:t>
            </a:r>
          </a:p>
          <a:p>
            <a:pPr lvl="1">
              <a:lnSpc>
                <a:spcPct val="90000"/>
              </a:lnSpc>
            </a:pPr>
            <a:r>
              <a:rPr lang="en-US" dirty="0"/>
              <a:t>Same attribute can be mapped to different attribute values</a:t>
            </a:r>
          </a:p>
          <a:p>
            <a:pPr lvl="2">
              <a:lnSpc>
                <a:spcPct val="90000"/>
              </a:lnSpc>
            </a:pPr>
            <a:r>
              <a:rPr lang="en-US" dirty="0"/>
              <a:t> </a:t>
            </a:r>
            <a:r>
              <a:rPr lang="en-US" sz="2200" dirty="0"/>
              <a:t>Example: height can be measured in feet or meters</a:t>
            </a:r>
          </a:p>
          <a:p>
            <a:pPr lvl="4">
              <a:lnSpc>
                <a:spcPct val="90000"/>
              </a:lnSpc>
            </a:pPr>
            <a:endParaRPr lang="en-US" sz="2200" dirty="0"/>
          </a:p>
          <a:p>
            <a:pPr lvl="1">
              <a:lnSpc>
                <a:spcPct val="90000"/>
              </a:lnSpc>
            </a:pPr>
            <a:r>
              <a:rPr lang="en-US" dirty="0"/>
              <a:t>Different attributes can be mapped to the same set of values</a:t>
            </a:r>
          </a:p>
          <a:p>
            <a:pPr lvl="2">
              <a:lnSpc>
                <a:spcPct val="90000"/>
              </a:lnSpc>
            </a:pPr>
            <a:r>
              <a:rPr lang="en-US" dirty="0"/>
              <a:t> </a:t>
            </a:r>
            <a:r>
              <a:rPr lang="en-US" sz="2200" dirty="0"/>
              <a:t>Example: Attribute values for ID and age are integers</a:t>
            </a:r>
          </a:p>
          <a:p>
            <a:pPr lvl="1">
              <a:lnSpc>
                <a:spcPct val="90000"/>
              </a:lnSpc>
            </a:pPr>
            <a:r>
              <a:rPr lang="en-US" sz="2600" dirty="0"/>
              <a:t> But properties of attribute can be different than the properties of the values used to represent the attribute</a:t>
            </a: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228600" y="0"/>
            <a:ext cx="8585200" cy="685800"/>
          </a:xfrm>
        </p:spPr>
        <p:txBody>
          <a:bodyPr/>
          <a:lstStyle/>
          <a:p>
            <a:r>
              <a:rPr lang="en-US"/>
              <a:t>Measurement of Length </a:t>
            </a:r>
          </a:p>
        </p:txBody>
      </p:sp>
      <p:sp>
        <p:nvSpPr>
          <p:cNvPr id="6147" name="Rectangle 3"/>
          <p:cNvSpPr>
            <a:spLocks noGrp="1" noChangeArrowheads="1"/>
          </p:cNvSpPr>
          <p:nvPr>
            <p:ph type="body" idx="1"/>
          </p:nvPr>
        </p:nvSpPr>
        <p:spPr>
          <a:xfrm>
            <a:off x="146050" y="990600"/>
            <a:ext cx="8394700" cy="5029200"/>
          </a:xfrm>
          <a:noFill/>
        </p:spPr>
        <p:txBody>
          <a:bodyPr/>
          <a:lstStyle/>
          <a:p>
            <a:pPr marL="285750" indent="-285750">
              <a:lnSpc>
                <a:spcPct val="95000"/>
              </a:lnSpc>
              <a:spcBef>
                <a:spcPct val="20000"/>
              </a:spcBef>
            </a:pPr>
            <a:r>
              <a:rPr lang="en-US" sz="2400"/>
              <a:t>The way you measure an attribute may not match the attributes properties.</a:t>
            </a:r>
          </a:p>
          <a:p>
            <a:pPr lvl="1">
              <a:lnSpc>
                <a:spcPct val="95000"/>
              </a:lnSpc>
              <a:spcBef>
                <a:spcPct val="20000"/>
              </a:spcBef>
            </a:pPr>
            <a:endParaRPr lang="en-US">
              <a:latin typeface="Times New Roman" pitchFamily="18" charset="0"/>
              <a:cs typeface="Times New Roman" pitchFamily="18" charset="0"/>
            </a:endParaRPr>
          </a:p>
          <a:p>
            <a:pPr lvl="1">
              <a:lnSpc>
                <a:spcPct val="95000"/>
              </a:lnSpc>
              <a:spcBef>
                <a:spcPct val="20000"/>
              </a:spcBef>
            </a:pPr>
            <a:endParaRPr lang="en-US" sz="2000" b="1">
              <a:latin typeface="Times New Roman" pitchFamily="18" charset="0"/>
              <a:cs typeface="Times New Roman" pitchFamily="18" charset="0"/>
            </a:endParaRPr>
          </a:p>
        </p:txBody>
      </p:sp>
      <p:graphicFrame>
        <p:nvGraphicFramePr>
          <p:cNvPr id="6148" name="Object 4"/>
          <p:cNvGraphicFramePr>
            <a:graphicFrameLocks noChangeAspect="1"/>
          </p:cNvGraphicFramePr>
          <p:nvPr/>
        </p:nvGraphicFramePr>
        <p:xfrm>
          <a:off x="1438275" y="1679575"/>
          <a:ext cx="6105525" cy="4848225"/>
        </p:xfrm>
        <a:graphic>
          <a:graphicData uri="http://schemas.openxmlformats.org/presentationml/2006/ole">
            <mc:AlternateContent xmlns:mc="http://schemas.openxmlformats.org/markup-compatibility/2006">
              <mc:Choice xmlns:v="urn:schemas-microsoft-com:vml" Requires="v">
                <p:oleObj name="VISIO" r:id="rId3" imgW="5582412" imgH="4442460" progId="Visio.Drawing.6">
                  <p:embed/>
                </p:oleObj>
              </mc:Choice>
              <mc:Fallback>
                <p:oleObj name="VISIO" r:id="rId3" imgW="5582412" imgH="4442460" progId="Visio.Drawing.6">
                  <p:embed/>
                  <p:pic>
                    <p:nvPicPr>
                      <p:cNvPr id="6148"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38275" y="1679575"/>
                        <a:ext cx="6105525" cy="4848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6149" name="Group 5"/>
          <p:cNvGrpSpPr>
            <a:grpSpLocks/>
          </p:cNvGrpSpPr>
          <p:nvPr/>
        </p:nvGrpSpPr>
        <p:grpSpPr bwMode="auto">
          <a:xfrm>
            <a:off x="304800" y="838200"/>
            <a:ext cx="8534400" cy="152400"/>
            <a:chOff x="264" y="788"/>
            <a:chExt cx="5232" cy="124"/>
          </a:xfrm>
        </p:grpSpPr>
        <p:sp>
          <p:nvSpPr>
            <p:cNvPr id="6152" name="Rectangle 6"/>
            <p:cNvSpPr>
              <a:spLocks noChangeArrowheads="1"/>
            </p:cNvSpPr>
            <p:nvPr/>
          </p:nvSpPr>
          <p:spPr bwMode="auto">
            <a:xfrm>
              <a:off x="264" y="788"/>
              <a:ext cx="5232" cy="61"/>
            </a:xfrm>
            <a:prstGeom prst="rect">
              <a:avLst/>
            </a:prstGeom>
            <a:gradFill rotWithShape="0">
              <a:gsLst>
                <a:gs pos="0">
                  <a:srgbClr val="0E9BBA"/>
                </a:gs>
                <a:gs pos="50000">
                  <a:srgbClr val="12C2E9"/>
                </a:gs>
                <a:gs pos="100000">
                  <a:srgbClr val="0E9BBA"/>
                </a:gs>
              </a:gsLst>
              <a:lin ang="540000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endParaRPr lang="en-US"/>
            </a:p>
          </p:txBody>
        </p:sp>
        <p:sp>
          <p:nvSpPr>
            <p:cNvPr id="6153" name="Rectangle 7"/>
            <p:cNvSpPr>
              <a:spLocks noChangeArrowheads="1"/>
            </p:cNvSpPr>
            <p:nvPr/>
          </p:nvSpPr>
          <p:spPr bwMode="auto">
            <a:xfrm>
              <a:off x="264" y="881"/>
              <a:ext cx="5232" cy="31"/>
            </a:xfrm>
            <a:prstGeom prst="rect">
              <a:avLst/>
            </a:prstGeom>
            <a:gradFill rotWithShape="0">
              <a:gsLst>
                <a:gs pos="0">
                  <a:srgbClr val="B200B2"/>
                </a:gs>
                <a:gs pos="50000">
                  <a:srgbClr val="FF00FF"/>
                </a:gs>
                <a:gs pos="100000">
                  <a:srgbClr val="B200B2"/>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endParaRPr lang="en-US"/>
            </a:p>
          </p:txBody>
        </p:sp>
      </p:grpSp>
      <p:sp>
        <p:nvSpPr>
          <p:cNvPr id="6150" name="Text Box 8"/>
          <p:cNvSpPr txBox="1">
            <a:spLocks noChangeArrowheads="1"/>
          </p:cNvSpPr>
          <p:nvPr/>
        </p:nvSpPr>
        <p:spPr bwMode="auto">
          <a:xfrm>
            <a:off x="7543800" y="2984500"/>
            <a:ext cx="1600200" cy="173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b="1">
                <a:solidFill>
                  <a:schemeClr val="tx1"/>
                </a:solidFill>
                <a:latin typeface="Arial" pitchFamily="34" charset="0"/>
              </a:defRPr>
            </a:lvl1pPr>
            <a:lvl2pPr marL="742950" indent="-285750">
              <a:defRPr sz="1400" b="1">
                <a:solidFill>
                  <a:schemeClr val="tx1"/>
                </a:solidFill>
                <a:latin typeface="Arial" pitchFamily="34" charset="0"/>
              </a:defRPr>
            </a:lvl2pPr>
            <a:lvl3pPr marL="1143000" indent="-228600">
              <a:defRPr sz="1400" b="1">
                <a:solidFill>
                  <a:schemeClr val="tx1"/>
                </a:solidFill>
                <a:latin typeface="Arial" pitchFamily="34" charset="0"/>
              </a:defRPr>
            </a:lvl3pPr>
            <a:lvl4pPr marL="1600200" indent="-228600">
              <a:defRPr sz="1400" b="1">
                <a:solidFill>
                  <a:schemeClr val="tx1"/>
                </a:solidFill>
                <a:latin typeface="Arial" pitchFamily="34" charset="0"/>
              </a:defRPr>
            </a:lvl4pPr>
            <a:lvl5pPr marL="2057400" indent="-228600">
              <a:defRPr sz="1400" b="1">
                <a:solidFill>
                  <a:schemeClr val="tx1"/>
                </a:solidFill>
                <a:latin typeface="Arial" pitchFamily="34" charset="0"/>
              </a:defRPr>
            </a:lvl5pPr>
            <a:lvl6pPr marL="2514600" indent="-228600" eaLnBrk="0" fontAlgn="base" hangingPunct="0">
              <a:spcBef>
                <a:spcPct val="0"/>
              </a:spcBef>
              <a:spcAft>
                <a:spcPct val="0"/>
              </a:spcAft>
              <a:defRPr sz="1400" b="1">
                <a:solidFill>
                  <a:schemeClr val="tx1"/>
                </a:solidFill>
                <a:latin typeface="Arial" pitchFamily="34" charset="0"/>
              </a:defRPr>
            </a:lvl6pPr>
            <a:lvl7pPr marL="2971800" indent="-228600" eaLnBrk="0" fontAlgn="base" hangingPunct="0">
              <a:spcBef>
                <a:spcPct val="0"/>
              </a:spcBef>
              <a:spcAft>
                <a:spcPct val="0"/>
              </a:spcAft>
              <a:defRPr sz="1400" b="1">
                <a:solidFill>
                  <a:schemeClr val="tx1"/>
                </a:solidFill>
                <a:latin typeface="Arial" pitchFamily="34" charset="0"/>
              </a:defRPr>
            </a:lvl7pPr>
            <a:lvl8pPr marL="3429000" indent="-228600" eaLnBrk="0" fontAlgn="base" hangingPunct="0">
              <a:spcBef>
                <a:spcPct val="0"/>
              </a:spcBef>
              <a:spcAft>
                <a:spcPct val="0"/>
              </a:spcAft>
              <a:defRPr sz="1400" b="1">
                <a:solidFill>
                  <a:schemeClr val="tx1"/>
                </a:solidFill>
                <a:latin typeface="Arial" pitchFamily="34" charset="0"/>
              </a:defRPr>
            </a:lvl8pPr>
            <a:lvl9pPr marL="3886200" indent="-228600" eaLnBrk="0" fontAlgn="base" hangingPunct="0">
              <a:spcBef>
                <a:spcPct val="0"/>
              </a:spcBef>
              <a:spcAft>
                <a:spcPct val="0"/>
              </a:spcAft>
              <a:defRPr sz="1400" b="1">
                <a:solidFill>
                  <a:schemeClr val="tx1"/>
                </a:solidFill>
                <a:latin typeface="Arial" pitchFamily="34" charset="0"/>
              </a:defRPr>
            </a:lvl9pPr>
          </a:lstStyle>
          <a:p>
            <a:pPr>
              <a:spcBef>
                <a:spcPct val="50000"/>
              </a:spcBef>
            </a:pPr>
            <a:r>
              <a:rPr lang="en-US" sz="1800"/>
              <a:t>This scale preserves  the ordering  and additvity properties of length.</a:t>
            </a:r>
          </a:p>
        </p:txBody>
      </p:sp>
      <p:sp>
        <p:nvSpPr>
          <p:cNvPr id="6151" name="Text Box 9"/>
          <p:cNvSpPr txBox="1">
            <a:spLocks noChangeArrowheads="1"/>
          </p:cNvSpPr>
          <p:nvPr/>
        </p:nvSpPr>
        <p:spPr bwMode="auto">
          <a:xfrm>
            <a:off x="0" y="2984500"/>
            <a:ext cx="1676400" cy="173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b="1">
                <a:solidFill>
                  <a:schemeClr val="tx1"/>
                </a:solidFill>
                <a:latin typeface="Arial" pitchFamily="34" charset="0"/>
              </a:defRPr>
            </a:lvl1pPr>
            <a:lvl2pPr marL="742950" indent="-285750">
              <a:defRPr sz="1400" b="1">
                <a:solidFill>
                  <a:schemeClr val="tx1"/>
                </a:solidFill>
                <a:latin typeface="Arial" pitchFamily="34" charset="0"/>
              </a:defRPr>
            </a:lvl2pPr>
            <a:lvl3pPr marL="1143000" indent="-228600">
              <a:defRPr sz="1400" b="1">
                <a:solidFill>
                  <a:schemeClr val="tx1"/>
                </a:solidFill>
                <a:latin typeface="Arial" pitchFamily="34" charset="0"/>
              </a:defRPr>
            </a:lvl3pPr>
            <a:lvl4pPr marL="1600200" indent="-228600">
              <a:defRPr sz="1400" b="1">
                <a:solidFill>
                  <a:schemeClr val="tx1"/>
                </a:solidFill>
                <a:latin typeface="Arial" pitchFamily="34" charset="0"/>
              </a:defRPr>
            </a:lvl4pPr>
            <a:lvl5pPr marL="2057400" indent="-228600">
              <a:defRPr sz="1400" b="1">
                <a:solidFill>
                  <a:schemeClr val="tx1"/>
                </a:solidFill>
                <a:latin typeface="Arial" pitchFamily="34" charset="0"/>
              </a:defRPr>
            </a:lvl5pPr>
            <a:lvl6pPr marL="2514600" indent="-228600" eaLnBrk="0" fontAlgn="base" hangingPunct="0">
              <a:spcBef>
                <a:spcPct val="0"/>
              </a:spcBef>
              <a:spcAft>
                <a:spcPct val="0"/>
              </a:spcAft>
              <a:defRPr sz="1400" b="1">
                <a:solidFill>
                  <a:schemeClr val="tx1"/>
                </a:solidFill>
                <a:latin typeface="Arial" pitchFamily="34" charset="0"/>
              </a:defRPr>
            </a:lvl6pPr>
            <a:lvl7pPr marL="2971800" indent="-228600" eaLnBrk="0" fontAlgn="base" hangingPunct="0">
              <a:spcBef>
                <a:spcPct val="0"/>
              </a:spcBef>
              <a:spcAft>
                <a:spcPct val="0"/>
              </a:spcAft>
              <a:defRPr sz="1400" b="1">
                <a:solidFill>
                  <a:schemeClr val="tx1"/>
                </a:solidFill>
                <a:latin typeface="Arial" pitchFamily="34" charset="0"/>
              </a:defRPr>
            </a:lvl7pPr>
            <a:lvl8pPr marL="3429000" indent="-228600" eaLnBrk="0" fontAlgn="base" hangingPunct="0">
              <a:spcBef>
                <a:spcPct val="0"/>
              </a:spcBef>
              <a:spcAft>
                <a:spcPct val="0"/>
              </a:spcAft>
              <a:defRPr sz="1400" b="1">
                <a:solidFill>
                  <a:schemeClr val="tx1"/>
                </a:solidFill>
                <a:latin typeface="Arial" pitchFamily="34" charset="0"/>
              </a:defRPr>
            </a:lvl8pPr>
            <a:lvl9pPr marL="3886200" indent="-228600" eaLnBrk="0" fontAlgn="base" hangingPunct="0">
              <a:spcBef>
                <a:spcPct val="0"/>
              </a:spcBef>
              <a:spcAft>
                <a:spcPct val="0"/>
              </a:spcAft>
              <a:defRPr sz="1400" b="1">
                <a:solidFill>
                  <a:schemeClr val="tx1"/>
                </a:solidFill>
                <a:latin typeface="Arial" pitchFamily="34" charset="0"/>
              </a:defRPr>
            </a:lvl9pPr>
          </a:lstStyle>
          <a:p>
            <a:pPr>
              <a:spcBef>
                <a:spcPct val="50000"/>
              </a:spcBef>
            </a:pPr>
            <a:r>
              <a:rPr lang="en-US" sz="1800"/>
              <a:t>This scale preserves  only the ordering property of  length.</a:t>
            </a: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9"/>
          <p:cNvSpPr>
            <a:spLocks noGrp="1" noChangeArrowheads="1"/>
          </p:cNvSpPr>
          <p:nvPr>
            <p:ph type="title"/>
          </p:nvPr>
        </p:nvSpPr>
        <p:spPr/>
        <p:txBody>
          <a:bodyPr/>
          <a:lstStyle/>
          <a:p>
            <a:r>
              <a:rPr lang="en-US"/>
              <a:t>Types of Attributes </a:t>
            </a:r>
          </a:p>
        </p:txBody>
      </p:sp>
      <p:sp>
        <p:nvSpPr>
          <p:cNvPr id="7171" name="Rectangle 10"/>
          <p:cNvSpPr>
            <a:spLocks noGrp="1" noChangeArrowheads="1"/>
          </p:cNvSpPr>
          <p:nvPr>
            <p:ph type="body" idx="1"/>
          </p:nvPr>
        </p:nvSpPr>
        <p:spPr>
          <a:xfrm>
            <a:off x="152400" y="1143000"/>
            <a:ext cx="8915400" cy="5181600"/>
          </a:xfrm>
        </p:spPr>
        <p:txBody>
          <a:bodyPr>
            <a:normAutofit lnSpcReduction="10000"/>
          </a:bodyPr>
          <a:lstStyle/>
          <a:p>
            <a:r>
              <a:rPr lang="en-US" dirty="0"/>
              <a:t> There are different types of attributes</a:t>
            </a:r>
          </a:p>
          <a:p>
            <a:pPr marL="749300" lvl="1">
              <a:spcBef>
                <a:spcPts val="300"/>
              </a:spcBef>
            </a:pPr>
            <a:r>
              <a:rPr lang="en-US" sz="2800" dirty="0">
                <a:solidFill>
                  <a:srgbClr val="FF0000"/>
                </a:solidFill>
              </a:rPr>
              <a:t>Nominal</a:t>
            </a:r>
            <a:endParaRPr lang="en-US" sz="2800" dirty="0"/>
          </a:p>
          <a:p>
            <a:pPr marL="1257300" lvl="2" indent="-393700">
              <a:spcBef>
                <a:spcPts val="300"/>
              </a:spcBef>
            </a:pPr>
            <a:r>
              <a:rPr lang="en-US" sz="2400" dirty="0"/>
              <a:t>Examples: ID numbers, eye color, zip codes</a:t>
            </a:r>
          </a:p>
          <a:p>
            <a:pPr marL="749300" lvl="1">
              <a:spcBef>
                <a:spcPts val="300"/>
              </a:spcBef>
            </a:pPr>
            <a:r>
              <a:rPr lang="en-US" sz="2800" dirty="0">
                <a:solidFill>
                  <a:srgbClr val="FF0000"/>
                </a:solidFill>
              </a:rPr>
              <a:t>Ordinal</a:t>
            </a:r>
            <a:endParaRPr lang="en-US" sz="2800" dirty="0"/>
          </a:p>
          <a:p>
            <a:pPr marL="1257300" lvl="2" indent="-393700">
              <a:spcBef>
                <a:spcPts val="300"/>
              </a:spcBef>
            </a:pPr>
            <a:r>
              <a:rPr lang="en-US" sz="2400" dirty="0"/>
              <a:t>Examples: rankings (e.g., taste of potato chips on a scale from 1-10), grades, height {tall, medium, short}</a:t>
            </a:r>
          </a:p>
          <a:p>
            <a:pPr marL="749300" lvl="1">
              <a:spcBef>
                <a:spcPts val="300"/>
              </a:spcBef>
            </a:pPr>
            <a:r>
              <a:rPr lang="en-US" sz="2800" dirty="0">
                <a:solidFill>
                  <a:srgbClr val="FF0000"/>
                </a:solidFill>
              </a:rPr>
              <a:t>Interval</a:t>
            </a:r>
            <a:endParaRPr lang="en-US" sz="2800" dirty="0"/>
          </a:p>
          <a:p>
            <a:pPr marL="1257300" lvl="2" indent="-393700">
              <a:spcBef>
                <a:spcPts val="300"/>
              </a:spcBef>
            </a:pPr>
            <a:r>
              <a:rPr lang="en-US" sz="2400" dirty="0"/>
              <a:t>Examples: calendar dates, temperatures in Celsius or Fahrenheit.</a:t>
            </a:r>
          </a:p>
          <a:p>
            <a:pPr marL="749300" lvl="1">
              <a:spcBef>
                <a:spcPts val="300"/>
              </a:spcBef>
            </a:pPr>
            <a:r>
              <a:rPr lang="en-US" sz="2800" dirty="0">
                <a:solidFill>
                  <a:srgbClr val="FF0000"/>
                </a:solidFill>
              </a:rPr>
              <a:t>Ratio</a:t>
            </a:r>
            <a:endParaRPr lang="en-US" sz="2800" dirty="0"/>
          </a:p>
          <a:p>
            <a:pPr marL="1257300" lvl="2" indent="-393700">
              <a:spcBef>
                <a:spcPts val="300"/>
              </a:spcBef>
            </a:pPr>
            <a:r>
              <a:rPr lang="en-US" sz="2400" dirty="0"/>
              <a:t>Examples: temperature in Kelvin, length, counts, elapsed time (e.g., time to run a race) </a:t>
            </a:r>
            <a:endParaRPr lang="en-US" dirty="0"/>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4"/>
          <p:cNvSpPr>
            <a:spLocks noGrp="1" noChangeArrowheads="1"/>
          </p:cNvSpPr>
          <p:nvPr>
            <p:ph type="title"/>
          </p:nvPr>
        </p:nvSpPr>
        <p:spPr/>
        <p:txBody>
          <a:bodyPr/>
          <a:lstStyle/>
          <a:p>
            <a:r>
              <a:rPr lang="en-US"/>
              <a:t>Properties of Attribute Values </a:t>
            </a:r>
          </a:p>
        </p:txBody>
      </p:sp>
      <p:sp>
        <p:nvSpPr>
          <p:cNvPr id="8195" name="Rectangle 5"/>
          <p:cNvSpPr>
            <a:spLocks noGrp="1" noChangeArrowheads="1"/>
          </p:cNvSpPr>
          <p:nvPr>
            <p:ph type="body" idx="1"/>
          </p:nvPr>
        </p:nvSpPr>
        <p:spPr/>
        <p:txBody>
          <a:bodyPr>
            <a:normAutofit fontScale="92500" lnSpcReduction="20000"/>
          </a:bodyPr>
          <a:lstStyle/>
          <a:p>
            <a:r>
              <a:rPr lang="en-US" dirty="0"/>
              <a:t>The type of an attribute depends on which of the following properties/operations it possesses:</a:t>
            </a:r>
          </a:p>
          <a:p>
            <a:pPr lvl="1"/>
            <a:r>
              <a:rPr lang="en-US" dirty="0"/>
              <a:t>Distinctness:  		</a:t>
            </a:r>
            <a:r>
              <a:rPr lang="en-US" sz="2800" dirty="0"/>
              <a:t>=  </a:t>
            </a:r>
            <a:r>
              <a:rPr lang="en-US" sz="2800" dirty="0">
                <a:sym typeface="Symbol" pitchFamily="18" charset="2"/>
              </a:rPr>
              <a:t></a:t>
            </a:r>
            <a:r>
              <a:rPr lang="en-US" dirty="0">
                <a:sym typeface="Symbol" pitchFamily="18" charset="2"/>
              </a:rPr>
              <a:t>		</a:t>
            </a:r>
            <a:endParaRPr lang="en-US" dirty="0"/>
          </a:p>
          <a:p>
            <a:pPr lvl="1"/>
            <a:r>
              <a:rPr lang="en-US" dirty="0"/>
              <a:t>Order:  			</a:t>
            </a:r>
            <a:r>
              <a:rPr lang="en-US" sz="2800" dirty="0"/>
              <a:t>&lt;  &gt;</a:t>
            </a:r>
            <a:r>
              <a:rPr lang="en-US" dirty="0"/>
              <a:t>  		</a:t>
            </a:r>
          </a:p>
          <a:p>
            <a:pPr lvl="1"/>
            <a:r>
              <a:rPr lang="en-US" dirty="0"/>
              <a:t>Differences are		</a:t>
            </a:r>
            <a:r>
              <a:rPr lang="en-US" sz="2800" dirty="0"/>
              <a:t>+  -</a:t>
            </a:r>
            <a:r>
              <a:rPr lang="en-US" dirty="0"/>
              <a:t> </a:t>
            </a:r>
            <a:br>
              <a:rPr lang="en-US" dirty="0"/>
            </a:br>
            <a:r>
              <a:rPr lang="en-US" dirty="0"/>
              <a:t>meaningful : 		</a:t>
            </a:r>
          </a:p>
          <a:p>
            <a:pPr lvl="1"/>
            <a:r>
              <a:rPr lang="en-US" dirty="0"/>
              <a:t>Ratios are  		 </a:t>
            </a:r>
            <a:r>
              <a:rPr lang="en-US" sz="2800" dirty="0"/>
              <a:t>*  /</a:t>
            </a:r>
            <a:br>
              <a:rPr lang="en-US" sz="2800" dirty="0"/>
            </a:br>
            <a:r>
              <a:rPr lang="en-US" dirty="0"/>
              <a:t>meaningful</a:t>
            </a:r>
          </a:p>
          <a:p>
            <a:pPr lvl="4"/>
            <a:endParaRPr lang="en-US" sz="1400" dirty="0"/>
          </a:p>
          <a:p>
            <a:pPr lvl="1"/>
            <a:r>
              <a:rPr lang="en-US" dirty="0"/>
              <a:t>Nominal attribute: distinctness</a:t>
            </a:r>
          </a:p>
          <a:p>
            <a:pPr lvl="1"/>
            <a:r>
              <a:rPr lang="en-US" dirty="0"/>
              <a:t>Ordinal attribute: distinctness &amp; order</a:t>
            </a:r>
          </a:p>
          <a:p>
            <a:pPr lvl="1"/>
            <a:r>
              <a:rPr lang="en-US" dirty="0"/>
              <a:t>Interval attribute: distinctness, order &amp; meaningful differences</a:t>
            </a:r>
          </a:p>
          <a:p>
            <a:pPr lvl="1"/>
            <a:r>
              <a:rPr lang="en-US" dirty="0"/>
              <a:t>Ratio attribute: all 4 properties/operations</a:t>
            </a: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r>
              <a:rPr lang="en-US"/>
              <a:t>Difference Between Ratio and Interval </a:t>
            </a:r>
          </a:p>
        </p:txBody>
      </p:sp>
      <p:sp>
        <p:nvSpPr>
          <p:cNvPr id="9219" name="Rectangle 3"/>
          <p:cNvSpPr>
            <a:spLocks noGrp="1" noChangeArrowheads="1"/>
          </p:cNvSpPr>
          <p:nvPr>
            <p:ph type="body" idx="1"/>
          </p:nvPr>
        </p:nvSpPr>
        <p:spPr>
          <a:xfrm>
            <a:off x="411163" y="1066800"/>
            <a:ext cx="8318500" cy="5181600"/>
          </a:xfrm>
        </p:spPr>
        <p:txBody>
          <a:bodyPr/>
          <a:lstStyle/>
          <a:p>
            <a:r>
              <a:rPr lang="en-US" dirty="0"/>
              <a:t>Is it physically meaningful to say that a temperature of 10 </a:t>
            </a:r>
            <a:r>
              <a:rPr lang="en-US" dirty="0">
                <a:latin typeface="Sylfaen" pitchFamily="18" charset="0"/>
              </a:rPr>
              <a:t>°</a:t>
            </a:r>
            <a:r>
              <a:rPr lang="en-US" dirty="0"/>
              <a:t> is twice that of 5</a:t>
            </a:r>
            <a:r>
              <a:rPr lang="en-US" dirty="0">
                <a:latin typeface="Sylfaen" pitchFamily="18" charset="0"/>
              </a:rPr>
              <a:t>° </a:t>
            </a:r>
            <a:r>
              <a:rPr lang="en-US" dirty="0"/>
              <a:t>on </a:t>
            </a:r>
          </a:p>
          <a:p>
            <a:pPr lvl="1"/>
            <a:r>
              <a:rPr lang="en-US" dirty="0"/>
              <a:t>the Celsius scale?</a:t>
            </a:r>
          </a:p>
          <a:p>
            <a:pPr lvl="1"/>
            <a:r>
              <a:rPr lang="en-US" dirty="0"/>
              <a:t>the Fahrenheit scale?</a:t>
            </a:r>
          </a:p>
          <a:p>
            <a:pPr lvl="1"/>
            <a:r>
              <a:rPr lang="en-US" dirty="0"/>
              <a:t>the Kelvin scale?</a:t>
            </a:r>
          </a:p>
          <a:p>
            <a:pPr lvl="1"/>
            <a:endParaRPr lang="en-US" dirty="0"/>
          </a:p>
          <a:p>
            <a:r>
              <a:rPr lang="en-US" dirty="0"/>
              <a:t>Consider measuring the height above average</a:t>
            </a:r>
          </a:p>
          <a:p>
            <a:pPr lvl="1"/>
            <a:r>
              <a:rPr lang="en-US" dirty="0"/>
              <a:t>If Bill’s height is three inches above average and Bob’s height is six inches above average, then would we say that Bob is twice as tall as Bill?</a:t>
            </a:r>
          </a:p>
          <a:p>
            <a:pPr lvl="1"/>
            <a:r>
              <a:rPr lang="en-US" dirty="0"/>
              <a:t>Is this situation analogous to that of temperature?</a:t>
            </a: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242" name="Object 1033"/>
          <p:cNvGraphicFramePr>
            <a:graphicFrameLocks noChangeAspect="1"/>
          </p:cNvGraphicFramePr>
          <p:nvPr/>
        </p:nvGraphicFramePr>
        <p:xfrm>
          <a:off x="284163" y="538163"/>
          <a:ext cx="8585200" cy="5364162"/>
        </p:xfrm>
        <a:graphic>
          <a:graphicData uri="http://schemas.openxmlformats.org/presentationml/2006/ole">
            <mc:AlternateContent xmlns:mc="http://schemas.openxmlformats.org/markup-compatibility/2006">
              <mc:Choice xmlns:v="urn:schemas-microsoft-com:vml" Requires="v">
                <p:oleObj name="Document" r:id="rId2" imgW="8572080" imgH="5375817" progId="Word.Document.8">
                  <p:embed/>
                </p:oleObj>
              </mc:Choice>
              <mc:Fallback>
                <p:oleObj name="Document" r:id="rId2" imgW="8572080" imgH="5375817" progId="Word.Document.8">
                  <p:embed/>
                  <p:pic>
                    <p:nvPicPr>
                      <p:cNvPr id="10242" name="Object 103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163" y="538163"/>
                        <a:ext cx="8585200" cy="5364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243" name="Text Box 1034"/>
          <p:cNvSpPr txBox="1">
            <a:spLocks noChangeArrowheads="1"/>
          </p:cNvSpPr>
          <p:nvPr/>
        </p:nvSpPr>
        <p:spPr bwMode="auto">
          <a:xfrm>
            <a:off x="1066800" y="6248400"/>
            <a:ext cx="71628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b="1">
                <a:solidFill>
                  <a:schemeClr val="tx1"/>
                </a:solidFill>
                <a:latin typeface="Arial" pitchFamily="34" charset="0"/>
              </a:defRPr>
            </a:lvl1pPr>
            <a:lvl2pPr marL="742950" indent="-285750">
              <a:defRPr sz="1400" b="1">
                <a:solidFill>
                  <a:schemeClr val="tx1"/>
                </a:solidFill>
                <a:latin typeface="Arial" pitchFamily="34" charset="0"/>
              </a:defRPr>
            </a:lvl2pPr>
            <a:lvl3pPr marL="1143000" indent="-228600">
              <a:defRPr sz="1400" b="1">
                <a:solidFill>
                  <a:schemeClr val="tx1"/>
                </a:solidFill>
                <a:latin typeface="Arial" pitchFamily="34" charset="0"/>
              </a:defRPr>
            </a:lvl3pPr>
            <a:lvl4pPr marL="1600200" indent="-228600">
              <a:defRPr sz="1400" b="1">
                <a:solidFill>
                  <a:schemeClr val="tx1"/>
                </a:solidFill>
                <a:latin typeface="Arial" pitchFamily="34" charset="0"/>
              </a:defRPr>
            </a:lvl4pPr>
            <a:lvl5pPr marL="2057400" indent="-228600">
              <a:defRPr sz="1400" b="1">
                <a:solidFill>
                  <a:schemeClr val="tx1"/>
                </a:solidFill>
                <a:latin typeface="Arial" pitchFamily="34" charset="0"/>
              </a:defRPr>
            </a:lvl5pPr>
            <a:lvl6pPr marL="2514600" indent="-228600" eaLnBrk="0" fontAlgn="base" hangingPunct="0">
              <a:spcBef>
                <a:spcPct val="0"/>
              </a:spcBef>
              <a:spcAft>
                <a:spcPct val="0"/>
              </a:spcAft>
              <a:defRPr sz="1400" b="1">
                <a:solidFill>
                  <a:schemeClr val="tx1"/>
                </a:solidFill>
                <a:latin typeface="Arial" pitchFamily="34" charset="0"/>
              </a:defRPr>
            </a:lvl6pPr>
            <a:lvl7pPr marL="2971800" indent="-228600" eaLnBrk="0" fontAlgn="base" hangingPunct="0">
              <a:spcBef>
                <a:spcPct val="0"/>
              </a:spcBef>
              <a:spcAft>
                <a:spcPct val="0"/>
              </a:spcAft>
              <a:defRPr sz="1400" b="1">
                <a:solidFill>
                  <a:schemeClr val="tx1"/>
                </a:solidFill>
                <a:latin typeface="Arial" pitchFamily="34" charset="0"/>
              </a:defRPr>
            </a:lvl7pPr>
            <a:lvl8pPr marL="3429000" indent="-228600" eaLnBrk="0" fontAlgn="base" hangingPunct="0">
              <a:spcBef>
                <a:spcPct val="0"/>
              </a:spcBef>
              <a:spcAft>
                <a:spcPct val="0"/>
              </a:spcAft>
              <a:defRPr sz="1400" b="1">
                <a:solidFill>
                  <a:schemeClr val="tx1"/>
                </a:solidFill>
                <a:latin typeface="Arial" pitchFamily="34" charset="0"/>
              </a:defRPr>
            </a:lvl8pPr>
            <a:lvl9pPr marL="3886200" indent="-228600" eaLnBrk="0" fontAlgn="base" hangingPunct="0">
              <a:spcBef>
                <a:spcPct val="0"/>
              </a:spcBef>
              <a:spcAft>
                <a:spcPct val="0"/>
              </a:spcAft>
              <a:defRPr sz="1400" b="1">
                <a:solidFill>
                  <a:schemeClr val="tx1"/>
                </a:solidFill>
                <a:latin typeface="Arial" pitchFamily="34" charset="0"/>
              </a:defRPr>
            </a:lvl9pPr>
          </a:lstStyle>
          <a:p>
            <a:pPr>
              <a:spcBef>
                <a:spcPct val="50000"/>
              </a:spcBef>
            </a:pPr>
            <a:r>
              <a:rPr lang="en-US" sz="2000"/>
              <a:t>This categorization of attributes is due to S. S. Stevens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8290" name="Rectangle 2"/>
          <p:cNvSpPr>
            <a:spLocks noGrp="1" noChangeArrowheads="1"/>
          </p:cNvSpPr>
          <p:nvPr>
            <p:ph type="title"/>
          </p:nvPr>
        </p:nvSpPr>
        <p:spPr/>
        <p:txBody>
          <a:bodyPr/>
          <a:lstStyle/>
          <a:p>
            <a:r>
              <a:rPr lang="en-US"/>
              <a:t>Percentiles</a:t>
            </a:r>
          </a:p>
        </p:txBody>
      </p:sp>
      <p:sp>
        <p:nvSpPr>
          <p:cNvPr id="908291" name="Rectangle 3"/>
          <p:cNvSpPr>
            <a:spLocks noGrp="1" noChangeArrowheads="1"/>
          </p:cNvSpPr>
          <p:nvPr>
            <p:ph type="body" idx="1"/>
          </p:nvPr>
        </p:nvSpPr>
        <p:spPr>
          <a:xfrm>
            <a:off x="411163" y="1143000"/>
            <a:ext cx="8428037" cy="5181600"/>
          </a:xfrm>
        </p:spPr>
        <p:txBody>
          <a:bodyPr/>
          <a:lstStyle/>
          <a:p>
            <a:r>
              <a:rPr lang="en-US"/>
              <a:t>For continuous data, the notion of a percentile is more useful. </a:t>
            </a:r>
          </a:p>
          <a:p>
            <a:endParaRPr lang="en-US"/>
          </a:p>
          <a:p>
            <a:pPr>
              <a:buFont typeface="Monotype Sorts" charset="2"/>
              <a:buNone/>
            </a:pPr>
            <a:r>
              <a:rPr lang="en-US"/>
              <a:t>Given an ordinal or continuous attribute </a:t>
            </a:r>
            <a:r>
              <a:rPr lang="en-US" i="1"/>
              <a:t>x</a:t>
            </a:r>
            <a:r>
              <a:rPr lang="en-US"/>
              <a:t> and a number </a:t>
            </a:r>
            <a:r>
              <a:rPr lang="en-US" i="1"/>
              <a:t>p</a:t>
            </a:r>
            <a:r>
              <a:rPr lang="en-US"/>
              <a:t> between 0 and 100, the </a:t>
            </a:r>
            <a:r>
              <a:rPr lang="en-US" i="1"/>
              <a:t>p</a:t>
            </a:r>
            <a:r>
              <a:rPr lang="en-US"/>
              <a:t>th percentile is a value x</a:t>
            </a:r>
            <a:r>
              <a:rPr lang="en-US" baseline="-25000"/>
              <a:t>p</a:t>
            </a:r>
            <a:r>
              <a:rPr lang="en-US"/>
              <a:t> of x such that </a:t>
            </a:r>
            <a:r>
              <a:rPr lang="en-US" i="1"/>
              <a:t>p</a:t>
            </a:r>
            <a:r>
              <a:rPr lang="en-US"/>
              <a:t>% of the observed values of x are less than x</a:t>
            </a:r>
            <a:r>
              <a:rPr lang="en-US" baseline="-25000"/>
              <a:t>p</a:t>
            </a:r>
            <a:r>
              <a:rPr lang="en-US"/>
              <a:t>. </a:t>
            </a:r>
          </a:p>
          <a:p>
            <a:pPr>
              <a:buFont typeface="Monotype Sorts" charset="2"/>
              <a:buNone/>
            </a:pPr>
            <a:endParaRPr lang="en-US"/>
          </a:p>
          <a:p>
            <a:r>
              <a:rPr lang="en-US"/>
              <a:t>For instance, the 50th percentile is the value x</a:t>
            </a:r>
            <a:r>
              <a:rPr lang="en-US" baseline="-25000"/>
              <a:t>50%</a:t>
            </a:r>
            <a:r>
              <a:rPr lang="en-US"/>
              <a:t> such that 50% of all values of x are less than x</a:t>
            </a:r>
            <a:r>
              <a:rPr lang="en-US" baseline="-25000"/>
              <a:t>50%.</a:t>
            </a:r>
            <a:r>
              <a:rPr lang="en-US"/>
              <a:t> .</a:t>
            </a:r>
          </a:p>
        </p:txBody>
      </p:sp>
      <p:graphicFrame>
        <p:nvGraphicFramePr>
          <p:cNvPr id="908292" name="Object 4"/>
          <p:cNvGraphicFramePr>
            <a:graphicFrameLocks noChangeAspect="1"/>
          </p:cNvGraphicFramePr>
          <p:nvPr/>
        </p:nvGraphicFramePr>
        <p:xfrm>
          <a:off x="4483100" y="3327400"/>
          <a:ext cx="177800" cy="203200"/>
        </p:xfrm>
        <a:graphic>
          <a:graphicData uri="http://schemas.openxmlformats.org/presentationml/2006/ole">
            <mc:AlternateContent xmlns:mc="http://schemas.openxmlformats.org/markup-compatibility/2006">
              <mc:Choice xmlns:v="urn:schemas-microsoft-com:vml" Requires="v">
                <p:oleObj name="Equation" r:id="rId3" imgW="177800" imgH="203200" progId="Equation.3">
                  <p:embed/>
                </p:oleObj>
              </mc:Choice>
              <mc:Fallback>
                <p:oleObj name="Equation" r:id="rId3" imgW="177800" imgH="203200"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83100" y="3327400"/>
                        <a:ext cx="177800" cy="20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266" name="Object 182"/>
          <p:cNvGraphicFramePr>
            <a:graphicFrameLocks noChangeAspect="1"/>
          </p:cNvGraphicFramePr>
          <p:nvPr/>
        </p:nvGraphicFramePr>
        <p:xfrm>
          <a:off x="342900" y="533400"/>
          <a:ext cx="8128000" cy="5054600"/>
        </p:xfrm>
        <a:graphic>
          <a:graphicData uri="http://schemas.openxmlformats.org/presentationml/2006/ole">
            <mc:AlternateContent xmlns:mc="http://schemas.openxmlformats.org/markup-compatibility/2006">
              <mc:Choice xmlns:v="urn:schemas-microsoft-com:vml" Requires="v">
                <p:oleObj name="Document" r:id="rId2" imgW="8464646" imgH="5274525" progId="Word.Document.8">
                  <p:embed/>
                </p:oleObj>
              </mc:Choice>
              <mc:Fallback>
                <p:oleObj name="Document" r:id="rId2" imgW="8464646" imgH="5274525" progId="Word.Document.8">
                  <p:embed/>
                  <p:pic>
                    <p:nvPicPr>
                      <p:cNvPr id="11266" name="Object 18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2900" y="533400"/>
                        <a:ext cx="8128000" cy="5054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1267" name="Text Box 183"/>
          <p:cNvSpPr txBox="1">
            <a:spLocks noChangeArrowheads="1"/>
          </p:cNvSpPr>
          <p:nvPr/>
        </p:nvSpPr>
        <p:spPr bwMode="auto">
          <a:xfrm>
            <a:off x="1066800" y="6248400"/>
            <a:ext cx="71628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b="1">
                <a:solidFill>
                  <a:schemeClr val="tx1"/>
                </a:solidFill>
                <a:latin typeface="Arial" pitchFamily="34" charset="0"/>
              </a:defRPr>
            </a:lvl1pPr>
            <a:lvl2pPr marL="742950" indent="-285750">
              <a:defRPr sz="1400" b="1">
                <a:solidFill>
                  <a:schemeClr val="tx1"/>
                </a:solidFill>
                <a:latin typeface="Arial" pitchFamily="34" charset="0"/>
              </a:defRPr>
            </a:lvl2pPr>
            <a:lvl3pPr marL="1143000" indent="-228600">
              <a:defRPr sz="1400" b="1">
                <a:solidFill>
                  <a:schemeClr val="tx1"/>
                </a:solidFill>
                <a:latin typeface="Arial" pitchFamily="34" charset="0"/>
              </a:defRPr>
            </a:lvl3pPr>
            <a:lvl4pPr marL="1600200" indent="-228600">
              <a:defRPr sz="1400" b="1">
                <a:solidFill>
                  <a:schemeClr val="tx1"/>
                </a:solidFill>
                <a:latin typeface="Arial" pitchFamily="34" charset="0"/>
              </a:defRPr>
            </a:lvl4pPr>
            <a:lvl5pPr marL="2057400" indent="-228600">
              <a:defRPr sz="1400" b="1">
                <a:solidFill>
                  <a:schemeClr val="tx1"/>
                </a:solidFill>
                <a:latin typeface="Arial" pitchFamily="34" charset="0"/>
              </a:defRPr>
            </a:lvl5pPr>
            <a:lvl6pPr marL="2514600" indent="-228600" eaLnBrk="0" fontAlgn="base" hangingPunct="0">
              <a:spcBef>
                <a:spcPct val="0"/>
              </a:spcBef>
              <a:spcAft>
                <a:spcPct val="0"/>
              </a:spcAft>
              <a:defRPr sz="1400" b="1">
                <a:solidFill>
                  <a:schemeClr val="tx1"/>
                </a:solidFill>
                <a:latin typeface="Arial" pitchFamily="34" charset="0"/>
              </a:defRPr>
            </a:lvl6pPr>
            <a:lvl7pPr marL="2971800" indent="-228600" eaLnBrk="0" fontAlgn="base" hangingPunct="0">
              <a:spcBef>
                <a:spcPct val="0"/>
              </a:spcBef>
              <a:spcAft>
                <a:spcPct val="0"/>
              </a:spcAft>
              <a:defRPr sz="1400" b="1">
                <a:solidFill>
                  <a:schemeClr val="tx1"/>
                </a:solidFill>
                <a:latin typeface="Arial" pitchFamily="34" charset="0"/>
              </a:defRPr>
            </a:lvl7pPr>
            <a:lvl8pPr marL="3429000" indent="-228600" eaLnBrk="0" fontAlgn="base" hangingPunct="0">
              <a:spcBef>
                <a:spcPct val="0"/>
              </a:spcBef>
              <a:spcAft>
                <a:spcPct val="0"/>
              </a:spcAft>
              <a:defRPr sz="1400" b="1">
                <a:solidFill>
                  <a:schemeClr val="tx1"/>
                </a:solidFill>
                <a:latin typeface="Arial" pitchFamily="34" charset="0"/>
              </a:defRPr>
            </a:lvl8pPr>
            <a:lvl9pPr marL="3886200" indent="-228600" eaLnBrk="0" fontAlgn="base" hangingPunct="0">
              <a:spcBef>
                <a:spcPct val="0"/>
              </a:spcBef>
              <a:spcAft>
                <a:spcPct val="0"/>
              </a:spcAft>
              <a:defRPr sz="1400" b="1">
                <a:solidFill>
                  <a:schemeClr val="tx1"/>
                </a:solidFill>
                <a:latin typeface="Arial" pitchFamily="34" charset="0"/>
              </a:defRPr>
            </a:lvl9pPr>
          </a:lstStyle>
          <a:p>
            <a:pPr>
              <a:spcBef>
                <a:spcPct val="50000"/>
              </a:spcBef>
            </a:pPr>
            <a:r>
              <a:rPr lang="en-US" sz="2000"/>
              <a:t>This categorization of attributes is due to S. S. Stevens</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4"/>
          <p:cNvSpPr>
            <a:spLocks noGrp="1" noChangeArrowheads="1"/>
          </p:cNvSpPr>
          <p:nvPr>
            <p:ph type="title"/>
          </p:nvPr>
        </p:nvSpPr>
        <p:spPr/>
        <p:txBody>
          <a:bodyPr/>
          <a:lstStyle/>
          <a:p>
            <a:r>
              <a:rPr lang="en-US"/>
              <a:t>Discrete and Continuous Attributes </a:t>
            </a:r>
          </a:p>
        </p:txBody>
      </p:sp>
      <p:sp>
        <p:nvSpPr>
          <p:cNvPr id="12291" name="Rectangle 5"/>
          <p:cNvSpPr>
            <a:spLocks noGrp="1" noChangeArrowheads="1"/>
          </p:cNvSpPr>
          <p:nvPr>
            <p:ph type="body" idx="1"/>
          </p:nvPr>
        </p:nvSpPr>
        <p:spPr/>
        <p:txBody>
          <a:bodyPr/>
          <a:lstStyle/>
          <a:p>
            <a:pPr>
              <a:lnSpc>
                <a:spcPct val="90000"/>
              </a:lnSpc>
            </a:pPr>
            <a:r>
              <a:rPr lang="en-US" dirty="0"/>
              <a:t>Discrete Attribute</a:t>
            </a:r>
          </a:p>
          <a:p>
            <a:pPr lvl="1">
              <a:lnSpc>
                <a:spcPct val="90000"/>
              </a:lnSpc>
            </a:pPr>
            <a:r>
              <a:rPr lang="en-US" sz="2200" dirty="0"/>
              <a:t>Has only a finite or </a:t>
            </a:r>
            <a:r>
              <a:rPr lang="en-US" sz="2200" dirty="0" err="1"/>
              <a:t>countably</a:t>
            </a:r>
            <a:r>
              <a:rPr lang="en-US" sz="2200" dirty="0"/>
              <a:t> infinite set of values</a:t>
            </a:r>
          </a:p>
          <a:p>
            <a:pPr lvl="1">
              <a:lnSpc>
                <a:spcPct val="90000"/>
              </a:lnSpc>
            </a:pPr>
            <a:r>
              <a:rPr lang="en-US" sz="2200" dirty="0"/>
              <a:t>Examples: zip codes, counts, or the set of words in a collection of documents </a:t>
            </a:r>
          </a:p>
          <a:p>
            <a:pPr lvl="1">
              <a:lnSpc>
                <a:spcPct val="90000"/>
              </a:lnSpc>
            </a:pPr>
            <a:r>
              <a:rPr lang="en-US" sz="2200" dirty="0"/>
              <a:t>Often represented as integer variables.   </a:t>
            </a:r>
          </a:p>
          <a:p>
            <a:pPr lvl="1">
              <a:lnSpc>
                <a:spcPct val="90000"/>
              </a:lnSpc>
            </a:pPr>
            <a:r>
              <a:rPr lang="en-US" sz="2200" dirty="0"/>
              <a:t>Note: </a:t>
            </a:r>
            <a:r>
              <a:rPr lang="en-US" sz="2200" dirty="0">
                <a:solidFill>
                  <a:srgbClr val="CC3300"/>
                </a:solidFill>
              </a:rPr>
              <a:t>binary attributes</a:t>
            </a:r>
            <a:r>
              <a:rPr lang="en-US" sz="2200" dirty="0"/>
              <a:t> are a special case of discrete attributes </a:t>
            </a:r>
          </a:p>
          <a:p>
            <a:pPr>
              <a:lnSpc>
                <a:spcPct val="90000"/>
              </a:lnSpc>
            </a:pPr>
            <a:r>
              <a:rPr lang="en-US" dirty="0"/>
              <a:t>Continuous Attribute </a:t>
            </a:r>
          </a:p>
          <a:p>
            <a:pPr lvl="1">
              <a:lnSpc>
                <a:spcPct val="90000"/>
              </a:lnSpc>
            </a:pPr>
            <a:r>
              <a:rPr lang="en-US" sz="2200" dirty="0"/>
              <a:t>Has real numbers as attribute values</a:t>
            </a:r>
          </a:p>
          <a:p>
            <a:pPr lvl="1">
              <a:lnSpc>
                <a:spcPct val="90000"/>
              </a:lnSpc>
            </a:pPr>
            <a:r>
              <a:rPr lang="en-US" sz="2200" dirty="0"/>
              <a:t>Examples: temperature, height, or weight.  </a:t>
            </a:r>
          </a:p>
          <a:p>
            <a:pPr lvl="1">
              <a:lnSpc>
                <a:spcPct val="90000"/>
              </a:lnSpc>
            </a:pPr>
            <a:r>
              <a:rPr lang="en-US" sz="2200" dirty="0"/>
              <a:t>Practically, real values can only be measured and represented using a finite number of digits.</a:t>
            </a:r>
          </a:p>
          <a:p>
            <a:pPr lvl="1">
              <a:lnSpc>
                <a:spcPct val="90000"/>
              </a:lnSpc>
            </a:pPr>
            <a:r>
              <a:rPr lang="en-US" sz="2200" dirty="0"/>
              <a:t>Continuous attributes are typically represented as floating-point variables.  </a:t>
            </a: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r>
              <a:rPr lang="en-US"/>
              <a:t>Asymmetric Attributes</a:t>
            </a:r>
          </a:p>
        </p:txBody>
      </p:sp>
      <p:sp>
        <p:nvSpPr>
          <p:cNvPr id="13315" name="Rectangle 3"/>
          <p:cNvSpPr>
            <a:spLocks noGrp="1" noChangeArrowheads="1"/>
          </p:cNvSpPr>
          <p:nvPr>
            <p:ph type="body" sz="half" idx="1"/>
          </p:nvPr>
        </p:nvSpPr>
        <p:spPr>
          <a:xfrm>
            <a:off x="411163" y="1066800"/>
            <a:ext cx="8428037" cy="5181600"/>
          </a:xfrm>
        </p:spPr>
        <p:txBody>
          <a:bodyPr>
            <a:normAutofit/>
          </a:bodyPr>
          <a:lstStyle/>
          <a:p>
            <a:r>
              <a:rPr lang="en-US" sz="2400" dirty="0"/>
              <a:t>Only presence (a non-zero attribute value) is regarded as important</a:t>
            </a:r>
          </a:p>
          <a:p>
            <a:pPr marL="1311275" lvl="2" indent="-396875"/>
            <a:r>
              <a:rPr lang="en-US" sz="1800" dirty="0"/>
              <a:t>Words present in documents</a:t>
            </a:r>
          </a:p>
          <a:p>
            <a:pPr marL="1311275" lvl="2" indent="-396875"/>
            <a:r>
              <a:rPr lang="en-US" sz="1800" dirty="0"/>
              <a:t>Items present in customer transactions</a:t>
            </a:r>
          </a:p>
          <a:p>
            <a:pPr marL="1311275" lvl="2" indent="-396875"/>
            <a:endParaRPr lang="en-US" sz="1800" dirty="0"/>
          </a:p>
          <a:p>
            <a:r>
              <a:rPr lang="en-US" sz="2400" dirty="0"/>
              <a:t>If we met a friend in the grocery store would we ever say the following?</a:t>
            </a:r>
            <a:br>
              <a:rPr lang="en-US" sz="2400" dirty="0"/>
            </a:br>
            <a:br>
              <a:rPr lang="en-US" sz="1000" dirty="0"/>
            </a:br>
            <a:r>
              <a:rPr lang="en-US" sz="2400" i="1" dirty="0">
                <a:latin typeface="Times New Roman" pitchFamily="18" charset="0"/>
              </a:rPr>
              <a:t>“I see our purchases are very similar since we didn’t buy most of the same things.” </a:t>
            </a:r>
          </a:p>
          <a:p>
            <a:endParaRPr lang="en-US" sz="2400" i="1" dirty="0">
              <a:latin typeface="Times New Roman" pitchFamily="18" charset="0"/>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r>
              <a:rPr lang="en-US" sz="2800" dirty="0"/>
              <a:t>Critiques of the attribute categorization </a:t>
            </a:r>
          </a:p>
        </p:txBody>
      </p:sp>
      <p:sp>
        <p:nvSpPr>
          <p:cNvPr id="13315" name="Rectangle 3"/>
          <p:cNvSpPr>
            <a:spLocks noGrp="1" noChangeArrowheads="1"/>
          </p:cNvSpPr>
          <p:nvPr>
            <p:ph type="body" sz="half" idx="1"/>
          </p:nvPr>
        </p:nvSpPr>
        <p:spPr>
          <a:xfrm>
            <a:off x="411163" y="1066800"/>
            <a:ext cx="8428037" cy="5181600"/>
          </a:xfrm>
        </p:spPr>
        <p:txBody>
          <a:bodyPr>
            <a:normAutofit/>
          </a:bodyPr>
          <a:lstStyle/>
          <a:p>
            <a:r>
              <a:rPr lang="en-US" sz="2400" dirty="0"/>
              <a:t>Incomplete </a:t>
            </a:r>
          </a:p>
          <a:p>
            <a:pPr lvl="1"/>
            <a:r>
              <a:rPr lang="en-US" sz="2000" dirty="0"/>
              <a:t>Asymmetric binary</a:t>
            </a:r>
          </a:p>
          <a:p>
            <a:pPr lvl="1"/>
            <a:r>
              <a:rPr lang="en-US" sz="2000" dirty="0"/>
              <a:t>Cyclical</a:t>
            </a:r>
          </a:p>
          <a:p>
            <a:pPr lvl="1"/>
            <a:r>
              <a:rPr lang="en-US" sz="2000" dirty="0"/>
              <a:t>Multivariate</a:t>
            </a:r>
          </a:p>
          <a:p>
            <a:pPr lvl="1"/>
            <a:r>
              <a:rPr lang="en-US" sz="2000" dirty="0"/>
              <a:t>Partially ordered</a:t>
            </a:r>
          </a:p>
          <a:p>
            <a:pPr lvl="1"/>
            <a:r>
              <a:rPr lang="en-US" sz="2000" dirty="0"/>
              <a:t>Partial membership</a:t>
            </a:r>
          </a:p>
          <a:p>
            <a:pPr lvl="1"/>
            <a:r>
              <a:rPr lang="en-US" sz="2000" dirty="0"/>
              <a:t>Relationships between the data</a:t>
            </a:r>
          </a:p>
          <a:p>
            <a:pPr lvl="1"/>
            <a:endParaRPr lang="en-US" sz="2000" dirty="0"/>
          </a:p>
          <a:p>
            <a:r>
              <a:rPr lang="en-US" sz="2400" dirty="0"/>
              <a:t>Real data is approximate and noisy</a:t>
            </a:r>
          </a:p>
          <a:p>
            <a:pPr lvl="1"/>
            <a:r>
              <a:rPr lang="en-US" sz="2000" dirty="0"/>
              <a:t>This can complicate recognition of the proper attribute type</a:t>
            </a:r>
          </a:p>
          <a:p>
            <a:pPr lvl="1"/>
            <a:r>
              <a:rPr lang="en-US" sz="2000" dirty="0"/>
              <a:t>Treating one attribute type as another may be approximately correct</a:t>
            </a:r>
          </a:p>
          <a:p>
            <a:pPr lvl="1"/>
            <a:endParaRPr lang="en-US" sz="2000" dirty="0"/>
          </a:p>
          <a:p>
            <a:pPr marL="457200" lvl="1" indent="0">
              <a:buNone/>
            </a:pPr>
            <a:endParaRPr lang="en-US" sz="2000" dirty="0"/>
          </a:p>
          <a:p>
            <a:pPr lvl="2" indent="233363"/>
            <a:endParaRPr lang="en-US" sz="1600" dirty="0"/>
          </a:p>
          <a:p>
            <a:pPr lvl="2" indent="233363"/>
            <a:endParaRPr lang="en-US" sz="1600" dirty="0"/>
          </a:p>
          <a:p>
            <a:pPr lvl="1"/>
            <a:endParaRPr lang="en-US" sz="2000" dirty="0"/>
          </a:p>
          <a:p>
            <a:endParaRPr lang="en-US" dirty="0"/>
          </a:p>
        </p:txBody>
      </p:sp>
    </p:spTree>
    <p:extLst>
      <p:ext uri="{BB962C8B-B14F-4D97-AF65-F5344CB8AC3E}">
        <p14:creationId xmlns:p14="http://schemas.microsoft.com/office/powerpoint/2010/main" val="6412836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r>
              <a:rPr lang="en-US" dirty="0"/>
              <a:t>Key Messages for Attribute Types</a:t>
            </a:r>
          </a:p>
        </p:txBody>
      </p:sp>
      <p:sp>
        <p:nvSpPr>
          <p:cNvPr id="13315" name="Rectangle 3"/>
          <p:cNvSpPr>
            <a:spLocks noGrp="1" noChangeArrowheads="1"/>
          </p:cNvSpPr>
          <p:nvPr>
            <p:ph type="body" sz="half" idx="1"/>
          </p:nvPr>
        </p:nvSpPr>
        <p:spPr>
          <a:xfrm>
            <a:off x="411163" y="1066800"/>
            <a:ext cx="8428037" cy="5181600"/>
          </a:xfrm>
        </p:spPr>
        <p:txBody>
          <a:bodyPr>
            <a:normAutofit fontScale="92500" lnSpcReduction="20000"/>
          </a:bodyPr>
          <a:lstStyle/>
          <a:p>
            <a:endParaRPr lang="en-US" sz="2000" dirty="0"/>
          </a:p>
          <a:p>
            <a:r>
              <a:rPr lang="en-US" dirty="0"/>
              <a:t>The types of operations you choose should be “meaningful” for the type of data you have</a:t>
            </a:r>
          </a:p>
          <a:p>
            <a:pPr lvl="1"/>
            <a:r>
              <a:rPr lang="en-US" dirty="0"/>
              <a:t>Distinctness, order, meaningful intervals, and meaningful ratios are only four (among </a:t>
            </a:r>
            <a:r>
              <a:rPr lang="en-US"/>
              <a:t>many possible) </a:t>
            </a:r>
            <a:r>
              <a:rPr lang="en-US" dirty="0"/>
              <a:t>properties of data</a:t>
            </a:r>
          </a:p>
          <a:p>
            <a:pPr lvl="1"/>
            <a:endParaRPr lang="en-US" dirty="0"/>
          </a:p>
          <a:p>
            <a:pPr lvl="1"/>
            <a:r>
              <a:rPr lang="en-US" dirty="0"/>
              <a:t>The data type you see – often numbers or strings – may not capture all the properties or may suggest properties that are not present</a:t>
            </a:r>
          </a:p>
          <a:p>
            <a:pPr lvl="1"/>
            <a:endParaRPr lang="en-US" dirty="0"/>
          </a:p>
          <a:p>
            <a:pPr lvl="1"/>
            <a:r>
              <a:rPr lang="en-US" dirty="0"/>
              <a:t>Analysis may depend on these other properties of the data</a:t>
            </a:r>
          </a:p>
          <a:p>
            <a:pPr lvl="2" indent="233363"/>
            <a:r>
              <a:rPr lang="en-US" dirty="0"/>
              <a:t>Many statistical analyses depend only on the distribution</a:t>
            </a:r>
          </a:p>
          <a:p>
            <a:pPr lvl="1"/>
            <a:endParaRPr lang="en-US" dirty="0"/>
          </a:p>
          <a:p>
            <a:pPr lvl="1"/>
            <a:r>
              <a:rPr lang="en-US" dirty="0"/>
              <a:t>In the end, what is meaningful can be specific to domain</a:t>
            </a:r>
          </a:p>
          <a:p>
            <a:pPr lvl="1"/>
            <a:endParaRPr lang="en-US" dirty="0"/>
          </a:p>
        </p:txBody>
      </p:sp>
    </p:spTree>
    <p:extLst>
      <p:ext uri="{BB962C8B-B14F-4D97-AF65-F5344CB8AC3E}">
        <p14:creationId xmlns:p14="http://schemas.microsoft.com/office/powerpoint/2010/main" val="242577483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228600" y="0"/>
            <a:ext cx="8585200" cy="685800"/>
          </a:xfrm>
        </p:spPr>
        <p:txBody>
          <a:bodyPr/>
          <a:lstStyle/>
          <a:p>
            <a:r>
              <a:rPr lang="en-US" sz="2800"/>
              <a:t>Important Characteristics of Data</a:t>
            </a:r>
          </a:p>
        </p:txBody>
      </p:sp>
      <p:sp>
        <p:nvSpPr>
          <p:cNvPr id="15363" name="Rectangle 3"/>
          <p:cNvSpPr>
            <a:spLocks noGrp="1" noChangeArrowheads="1"/>
          </p:cNvSpPr>
          <p:nvPr>
            <p:ph type="body" idx="1"/>
          </p:nvPr>
        </p:nvSpPr>
        <p:spPr>
          <a:xfrm>
            <a:off x="146050" y="990600"/>
            <a:ext cx="8394700" cy="5029200"/>
          </a:xfrm>
          <a:noFill/>
        </p:spPr>
        <p:txBody>
          <a:bodyPr>
            <a:normAutofit fontScale="92500" lnSpcReduction="10000"/>
          </a:bodyPr>
          <a:lstStyle/>
          <a:p>
            <a:pPr lvl="1">
              <a:lnSpc>
                <a:spcPct val="95000"/>
              </a:lnSpc>
              <a:spcBef>
                <a:spcPct val="20000"/>
              </a:spcBef>
            </a:pPr>
            <a:r>
              <a:rPr lang="en-US" sz="2800" dirty="0"/>
              <a:t>Dimensionality (number of attributes)</a:t>
            </a:r>
          </a:p>
          <a:p>
            <a:pPr lvl="2">
              <a:lnSpc>
                <a:spcPct val="95000"/>
              </a:lnSpc>
              <a:spcBef>
                <a:spcPct val="20000"/>
              </a:spcBef>
            </a:pPr>
            <a:r>
              <a:rPr lang="en-US" sz="2400" dirty="0"/>
              <a:t> High dimensional data brings a number </a:t>
            </a:r>
            <a:r>
              <a:rPr lang="en-US" sz="2400"/>
              <a:t>of challenges</a:t>
            </a:r>
            <a:endParaRPr lang="en-US" sz="2400" dirty="0"/>
          </a:p>
          <a:p>
            <a:pPr lvl="1">
              <a:lnSpc>
                <a:spcPct val="95000"/>
              </a:lnSpc>
              <a:spcBef>
                <a:spcPct val="20000"/>
              </a:spcBef>
            </a:pPr>
            <a:endParaRPr lang="en-US" dirty="0"/>
          </a:p>
          <a:p>
            <a:pPr lvl="1">
              <a:lnSpc>
                <a:spcPct val="95000"/>
              </a:lnSpc>
              <a:spcBef>
                <a:spcPct val="20000"/>
              </a:spcBef>
            </a:pPr>
            <a:r>
              <a:rPr lang="en-US" sz="2800" dirty="0" err="1"/>
              <a:t>Sparsity</a:t>
            </a:r>
            <a:endParaRPr lang="en-US" sz="2800" dirty="0"/>
          </a:p>
          <a:p>
            <a:pPr lvl="2">
              <a:lnSpc>
                <a:spcPct val="95000"/>
              </a:lnSpc>
              <a:spcBef>
                <a:spcPct val="20000"/>
              </a:spcBef>
            </a:pPr>
            <a:r>
              <a:rPr lang="en-US" sz="2400" dirty="0"/>
              <a:t> Only presence counts</a:t>
            </a:r>
          </a:p>
          <a:p>
            <a:pPr lvl="1">
              <a:lnSpc>
                <a:spcPct val="95000"/>
              </a:lnSpc>
              <a:spcBef>
                <a:spcPct val="20000"/>
              </a:spcBef>
            </a:pPr>
            <a:endParaRPr lang="en-US" dirty="0"/>
          </a:p>
          <a:p>
            <a:pPr lvl="1">
              <a:lnSpc>
                <a:spcPct val="95000"/>
              </a:lnSpc>
              <a:spcBef>
                <a:spcPct val="20000"/>
              </a:spcBef>
            </a:pPr>
            <a:r>
              <a:rPr lang="en-US" sz="2800" dirty="0"/>
              <a:t>Resolution</a:t>
            </a:r>
          </a:p>
          <a:p>
            <a:pPr lvl="2" indent="-342900">
              <a:lnSpc>
                <a:spcPct val="105000"/>
              </a:lnSpc>
              <a:spcBef>
                <a:spcPct val="20000"/>
              </a:spcBef>
            </a:pPr>
            <a:r>
              <a:rPr lang="en-US" sz="2400" dirty="0"/>
              <a:t> Patterns depend on the scale </a:t>
            </a:r>
          </a:p>
          <a:p>
            <a:pPr lvl="2">
              <a:lnSpc>
                <a:spcPct val="95000"/>
              </a:lnSpc>
              <a:spcBef>
                <a:spcPct val="20000"/>
              </a:spcBef>
            </a:pPr>
            <a:endParaRPr lang="en-US" sz="2400" dirty="0"/>
          </a:p>
          <a:p>
            <a:pPr lvl="1">
              <a:lnSpc>
                <a:spcPct val="95000"/>
              </a:lnSpc>
              <a:spcBef>
                <a:spcPct val="20000"/>
              </a:spcBef>
            </a:pPr>
            <a:r>
              <a:rPr lang="en-US" sz="2800" dirty="0"/>
              <a:t>Size</a:t>
            </a:r>
          </a:p>
          <a:p>
            <a:pPr lvl="2" indent="-342900">
              <a:lnSpc>
                <a:spcPct val="115000"/>
              </a:lnSpc>
              <a:spcBef>
                <a:spcPct val="20000"/>
              </a:spcBef>
            </a:pPr>
            <a:r>
              <a:rPr lang="en-US" sz="2400" dirty="0"/>
              <a:t>Type of analysis may depend on size of data</a:t>
            </a:r>
          </a:p>
          <a:p>
            <a:pPr lvl="1">
              <a:lnSpc>
                <a:spcPct val="95000"/>
              </a:lnSpc>
              <a:spcBef>
                <a:spcPct val="20000"/>
              </a:spcBef>
            </a:pPr>
            <a:endParaRPr lang="en-US" dirty="0">
              <a:latin typeface="Times New Roman" pitchFamily="18" charset="0"/>
              <a:cs typeface="Times New Roman" pitchFamily="18" charset="0"/>
            </a:endParaRPr>
          </a:p>
          <a:p>
            <a:pPr lvl="1">
              <a:lnSpc>
                <a:spcPct val="95000"/>
              </a:lnSpc>
              <a:spcBef>
                <a:spcPct val="20000"/>
              </a:spcBef>
            </a:pPr>
            <a:endParaRPr lang="en-US" sz="2000" dirty="0">
              <a:latin typeface="Times New Roman" pitchFamily="18" charset="0"/>
              <a:cs typeface="Times New Roman" pitchFamily="18" charset="0"/>
            </a:endParaRPr>
          </a:p>
          <a:p>
            <a:pPr lvl="1">
              <a:lnSpc>
                <a:spcPct val="95000"/>
              </a:lnSpc>
              <a:spcBef>
                <a:spcPct val="20000"/>
              </a:spcBef>
            </a:pPr>
            <a:endParaRPr lang="en-US" sz="2000" b="1" dirty="0">
              <a:latin typeface="Times New Roman" pitchFamily="18" charset="0"/>
              <a:cs typeface="Times New Roman" pitchFamily="18" charset="0"/>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1026"/>
          <p:cNvSpPr>
            <a:spLocks noGrp="1" noChangeArrowheads="1"/>
          </p:cNvSpPr>
          <p:nvPr>
            <p:ph type="title"/>
          </p:nvPr>
        </p:nvSpPr>
        <p:spPr>
          <a:xfrm>
            <a:off x="228600" y="0"/>
            <a:ext cx="8585200" cy="685800"/>
          </a:xfrm>
        </p:spPr>
        <p:txBody>
          <a:bodyPr/>
          <a:lstStyle/>
          <a:p>
            <a:r>
              <a:rPr lang="en-US"/>
              <a:t>Types of data sets </a:t>
            </a:r>
          </a:p>
        </p:txBody>
      </p:sp>
      <p:sp>
        <p:nvSpPr>
          <p:cNvPr id="14339" name="Rectangle 1027"/>
          <p:cNvSpPr>
            <a:spLocks noGrp="1" noChangeArrowheads="1"/>
          </p:cNvSpPr>
          <p:nvPr>
            <p:ph type="body" idx="1"/>
          </p:nvPr>
        </p:nvSpPr>
        <p:spPr>
          <a:xfrm>
            <a:off x="146050" y="990600"/>
            <a:ext cx="8394700" cy="5029200"/>
          </a:xfrm>
          <a:noFill/>
        </p:spPr>
        <p:txBody>
          <a:bodyPr/>
          <a:lstStyle/>
          <a:p>
            <a:pPr marL="285750" indent="-285750">
              <a:lnSpc>
                <a:spcPct val="90000"/>
              </a:lnSpc>
            </a:pPr>
            <a:r>
              <a:rPr lang="en-US" sz="2600" dirty="0">
                <a:cs typeface="Times New Roman" pitchFamily="18" charset="0"/>
              </a:rPr>
              <a:t>Record</a:t>
            </a:r>
          </a:p>
          <a:p>
            <a:pPr lvl="1">
              <a:lnSpc>
                <a:spcPct val="90000"/>
              </a:lnSpc>
            </a:pPr>
            <a:r>
              <a:rPr lang="en-US" dirty="0">
                <a:cs typeface="Times New Roman" pitchFamily="18" charset="0"/>
              </a:rPr>
              <a:t>Data Matrix</a:t>
            </a:r>
          </a:p>
          <a:p>
            <a:pPr lvl="1">
              <a:lnSpc>
                <a:spcPct val="90000"/>
              </a:lnSpc>
            </a:pPr>
            <a:r>
              <a:rPr lang="en-US" dirty="0">
                <a:cs typeface="Times New Roman" pitchFamily="18" charset="0"/>
              </a:rPr>
              <a:t>Document Data</a:t>
            </a:r>
          </a:p>
          <a:p>
            <a:pPr lvl="1">
              <a:lnSpc>
                <a:spcPct val="90000"/>
              </a:lnSpc>
            </a:pPr>
            <a:r>
              <a:rPr lang="en-US" dirty="0">
                <a:cs typeface="Times New Roman" pitchFamily="18" charset="0"/>
              </a:rPr>
              <a:t>Transaction Data</a:t>
            </a:r>
            <a:endParaRPr lang="en-US" dirty="0"/>
          </a:p>
          <a:p>
            <a:pPr marL="285750" indent="-285750">
              <a:lnSpc>
                <a:spcPct val="90000"/>
              </a:lnSpc>
            </a:pPr>
            <a:r>
              <a:rPr lang="en-US" sz="2600" dirty="0">
                <a:cs typeface="Times New Roman" pitchFamily="18" charset="0"/>
              </a:rPr>
              <a:t>Graph</a:t>
            </a:r>
          </a:p>
          <a:p>
            <a:pPr lvl="1">
              <a:lnSpc>
                <a:spcPct val="90000"/>
              </a:lnSpc>
            </a:pPr>
            <a:r>
              <a:rPr lang="en-US" dirty="0">
                <a:cs typeface="Times New Roman" pitchFamily="18" charset="0"/>
              </a:rPr>
              <a:t>World Wide Web</a:t>
            </a:r>
          </a:p>
          <a:p>
            <a:pPr lvl="1">
              <a:lnSpc>
                <a:spcPct val="90000"/>
              </a:lnSpc>
            </a:pPr>
            <a:r>
              <a:rPr lang="en-US" dirty="0">
                <a:cs typeface="Times New Roman" pitchFamily="18" charset="0"/>
              </a:rPr>
              <a:t>Molecular Structures</a:t>
            </a:r>
          </a:p>
          <a:p>
            <a:pPr marL="285750" indent="-285750">
              <a:lnSpc>
                <a:spcPct val="90000"/>
              </a:lnSpc>
            </a:pPr>
            <a:r>
              <a:rPr lang="en-US" sz="2600" dirty="0">
                <a:cs typeface="Times New Roman" pitchFamily="18" charset="0"/>
              </a:rPr>
              <a:t>Ordered</a:t>
            </a:r>
          </a:p>
          <a:p>
            <a:pPr lvl="1">
              <a:lnSpc>
                <a:spcPct val="90000"/>
              </a:lnSpc>
            </a:pPr>
            <a:r>
              <a:rPr lang="en-US" dirty="0">
                <a:cs typeface="Times New Roman" pitchFamily="18" charset="0"/>
              </a:rPr>
              <a:t>Spatial Data</a:t>
            </a:r>
          </a:p>
          <a:p>
            <a:pPr lvl="1">
              <a:lnSpc>
                <a:spcPct val="90000"/>
              </a:lnSpc>
            </a:pPr>
            <a:r>
              <a:rPr lang="en-US" dirty="0">
                <a:cs typeface="Times New Roman" pitchFamily="18" charset="0"/>
              </a:rPr>
              <a:t>Temporal Data</a:t>
            </a:r>
          </a:p>
          <a:p>
            <a:pPr lvl="1">
              <a:lnSpc>
                <a:spcPct val="90000"/>
              </a:lnSpc>
            </a:pPr>
            <a:r>
              <a:rPr lang="en-US" dirty="0">
                <a:cs typeface="Times New Roman" pitchFamily="18" charset="0"/>
              </a:rPr>
              <a:t>Sequential Data</a:t>
            </a:r>
          </a:p>
          <a:p>
            <a:pPr lvl="1">
              <a:lnSpc>
                <a:spcPct val="90000"/>
              </a:lnSpc>
            </a:pPr>
            <a:r>
              <a:rPr lang="en-US" dirty="0">
                <a:cs typeface="Times New Roman" pitchFamily="18" charset="0"/>
              </a:rPr>
              <a:t>Genetic Sequence Data</a:t>
            </a:r>
          </a:p>
          <a:p>
            <a:pPr lvl="1">
              <a:lnSpc>
                <a:spcPct val="95000"/>
              </a:lnSpc>
              <a:spcBef>
                <a:spcPct val="20000"/>
              </a:spcBef>
              <a:buFont typeface="Arial" pitchFamily="34" charset="0"/>
              <a:buNone/>
            </a:pPr>
            <a:endParaRPr lang="en-US" b="1" dirty="0">
              <a:latin typeface="Times New Roman" pitchFamily="18" charset="0"/>
              <a:cs typeface="Times New Roman" pitchFamily="18" charset="0"/>
            </a:endParaRPr>
          </a:p>
        </p:txBody>
      </p:sp>
    </p:spTree>
    <p:extLst>
      <p:ext uri="{BB962C8B-B14F-4D97-AF65-F5344CB8AC3E}">
        <p14:creationId xmlns:p14="http://schemas.microsoft.com/office/powerpoint/2010/main" val="364387320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6"/>
          <p:cNvSpPr>
            <a:spLocks noGrp="1" noChangeArrowheads="1"/>
          </p:cNvSpPr>
          <p:nvPr>
            <p:ph type="title"/>
          </p:nvPr>
        </p:nvSpPr>
        <p:spPr/>
        <p:txBody>
          <a:bodyPr/>
          <a:lstStyle/>
          <a:p>
            <a:r>
              <a:rPr lang="en-US"/>
              <a:t>Record Data </a:t>
            </a:r>
          </a:p>
        </p:txBody>
      </p:sp>
      <p:sp>
        <p:nvSpPr>
          <p:cNvPr id="16387" name="Rectangle 7"/>
          <p:cNvSpPr>
            <a:spLocks noGrp="1" noChangeArrowheads="1"/>
          </p:cNvSpPr>
          <p:nvPr>
            <p:ph type="body" idx="1"/>
          </p:nvPr>
        </p:nvSpPr>
        <p:spPr>
          <a:xfrm>
            <a:off x="411163" y="1143000"/>
            <a:ext cx="8318500" cy="990600"/>
          </a:xfrm>
        </p:spPr>
        <p:txBody>
          <a:bodyPr>
            <a:normAutofit lnSpcReduction="10000"/>
          </a:bodyPr>
          <a:lstStyle/>
          <a:p>
            <a:r>
              <a:rPr lang="en-US" dirty="0"/>
              <a:t>Data that consists of a collection of records, each of which consists of a fixed set of attributes </a:t>
            </a:r>
          </a:p>
          <a:p>
            <a:pPr lvl="1"/>
            <a:endParaRPr lang="en-US" dirty="0"/>
          </a:p>
          <a:p>
            <a:pPr lvl="1"/>
            <a:endParaRPr lang="en-US" dirty="0"/>
          </a:p>
        </p:txBody>
      </p:sp>
      <p:graphicFrame>
        <p:nvGraphicFramePr>
          <p:cNvPr id="16388" name="Object 5"/>
          <p:cNvGraphicFramePr>
            <a:graphicFrameLocks noChangeAspect="1"/>
          </p:cNvGraphicFramePr>
          <p:nvPr/>
        </p:nvGraphicFramePr>
        <p:xfrm>
          <a:off x="2209800" y="2209800"/>
          <a:ext cx="3848100" cy="4114800"/>
        </p:xfrm>
        <a:graphic>
          <a:graphicData uri="http://schemas.openxmlformats.org/presentationml/2006/ole">
            <mc:AlternateContent xmlns:mc="http://schemas.openxmlformats.org/markup-compatibility/2006">
              <mc:Choice xmlns:v="urn:schemas-microsoft-com:vml" Requires="v">
                <p:oleObj name="Document" r:id="rId3" imgW="5405628" imgH="5779008" progId="Word.Document.8">
                  <p:embed/>
                </p:oleObj>
              </mc:Choice>
              <mc:Fallback>
                <p:oleObj name="Document" r:id="rId3" imgW="5405628" imgH="5779008" progId="Word.Document.8">
                  <p:embed/>
                  <p:pic>
                    <p:nvPicPr>
                      <p:cNvPr id="16388"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09800" y="2209800"/>
                        <a:ext cx="38481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5"/>
          <p:cNvSpPr>
            <a:spLocks noGrp="1" noChangeArrowheads="1"/>
          </p:cNvSpPr>
          <p:nvPr>
            <p:ph type="title"/>
          </p:nvPr>
        </p:nvSpPr>
        <p:spPr/>
        <p:txBody>
          <a:bodyPr/>
          <a:lstStyle/>
          <a:p>
            <a:r>
              <a:rPr lang="en-US" dirty="0"/>
              <a:t>Data Matrix </a:t>
            </a:r>
          </a:p>
        </p:txBody>
      </p:sp>
      <p:sp>
        <p:nvSpPr>
          <p:cNvPr id="17411" name="Rectangle 6"/>
          <p:cNvSpPr>
            <a:spLocks noGrp="1" noChangeArrowheads="1"/>
          </p:cNvSpPr>
          <p:nvPr>
            <p:ph type="body" idx="1"/>
          </p:nvPr>
        </p:nvSpPr>
        <p:spPr>
          <a:xfrm>
            <a:off x="411163" y="1143000"/>
            <a:ext cx="8318500" cy="3124200"/>
          </a:xfrm>
        </p:spPr>
        <p:txBody>
          <a:bodyPr/>
          <a:lstStyle/>
          <a:p>
            <a:r>
              <a:rPr lang="en-US" sz="2400" dirty="0"/>
              <a:t>If data objects have the same fixed set of numeric attributes, then the data objects can be thought of as points in a multi-dimensional space, where each dimension represents a distinct attribute </a:t>
            </a:r>
          </a:p>
          <a:p>
            <a:pPr lvl="4"/>
            <a:endParaRPr lang="en-US" sz="1800" dirty="0"/>
          </a:p>
          <a:p>
            <a:r>
              <a:rPr lang="en-US" sz="2400" dirty="0"/>
              <a:t>Such a data set can be represented by an </a:t>
            </a:r>
            <a:r>
              <a:rPr lang="en-US" sz="2400" i="1" dirty="0"/>
              <a:t>m</a:t>
            </a:r>
            <a:r>
              <a:rPr lang="en-US" sz="2400" dirty="0"/>
              <a:t> by </a:t>
            </a:r>
            <a:r>
              <a:rPr lang="en-US" sz="2400" i="1" dirty="0"/>
              <a:t>n</a:t>
            </a:r>
            <a:r>
              <a:rPr lang="en-US" sz="2400" dirty="0"/>
              <a:t> matrix, where there are </a:t>
            </a:r>
            <a:r>
              <a:rPr lang="en-US" sz="2400" i="1" dirty="0"/>
              <a:t>m</a:t>
            </a:r>
            <a:r>
              <a:rPr lang="en-US" sz="2400" dirty="0"/>
              <a:t> rows, one for each object, and </a:t>
            </a:r>
            <a:r>
              <a:rPr lang="en-US" sz="2400" i="1" dirty="0"/>
              <a:t>n</a:t>
            </a:r>
            <a:r>
              <a:rPr lang="en-US" sz="2400" dirty="0"/>
              <a:t> columns, one for each attribute</a:t>
            </a:r>
          </a:p>
        </p:txBody>
      </p:sp>
      <p:graphicFrame>
        <p:nvGraphicFramePr>
          <p:cNvPr id="17412" name="Object 4"/>
          <p:cNvGraphicFramePr>
            <a:graphicFrameLocks noChangeAspect="1"/>
          </p:cNvGraphicFramePr>
          <p:nvPr/>
        </p:nvGraphicFramePr>
        <p:xfrm>
          <a:off x="762000" y="4314825"/>
          <a:ext cx="7761288" cy="2009775"/>
        </p:xfrm>
        <a:graphic>
          <a:graphicData uri="http://schemas.openxmlformats.org/presentationml/2006/ole">
            <mc:AlternateContent xmlns:mc="http://schemas.openxmlformats.org/markup-compatibility/2006">
              <mc:Choice xmlns:v="urn:schemas-microsoft-com:vml" Requires="v">
                <p:oleObj name="VISIO" r:id="rId3" imgW="5706222" imgH="1480748" progId="Visio.Drawing.6">
                  <p:embed/>
                </p:oleObj>
              </mc:Choice>
              <mc:Fallback>
                <p:oleObj name="VISIO" r:id="rId3" imgW="5706222" imgH="1480748" progId="Visio.Drawing.6">
                  <p:embed/>
                  <p:pic>
                    <p:nvPicPr>
                      <p:cNvPr id="17412"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0" y="4314825"/>
                        <a:ext cx="7761288" cy="2009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6"/>
          <p:cNvSpPr>
            <a:spLocks noGrp="1" noChangeArrowheads="1"/>
          </p:cNvSpPr>
          <p:nvPr>
            <p:ph type="title"/>
          </p:nvPr>
        </p:nvSpPr>
        <p:spPr/>
        <p:txBody>
          <a:bodyPr/>
          <a:lstStyle/>
          <a:p>
            <a:r>
              <a:rPr lang="en-US"/>
              <a:t>Document Data</a:t>
            </a:r>
          </a:p>
        </p:txBody>
      </p:sp>
      <p:sp>
        <p:nvSpPr>
          <p:cNvPr id="18435" name="Rectangle 7"/>
          <p:cNvSpPr>
            <a:spLocks noGrp="1" noChangeArrowheads="1"/>
          </p:cNvSpPr>
          <p:nvPr>
            <p:ph type="body" idx="1"/>
          </p:nvPr>
        </p:nvSpPr>
        <p:spPr/>
        <p:txBody>
          <a:bodyPr/>
          <a:lstStyle/>
          <a:p>
            <a:r>
              <a:rPr lang="en-US" dirty="0"/>
              <a:t>Each document becomes a ‘term’ vector </a:t>
            </a:r>
          </a:p>
          <a:p>
            <a:pPr lvl="1"/>
            <a:r>
              <a:rPr lang="en-US" dirty="0"/>
              <a:t>Each term is a component (attribute) of the vector</a:t>
            </a:r>
          </a:p>
          <a:p>
            <a:pPr lvl="1"/>
            <a:r>
              <a:rPr lang="en-US" dirty="0"/>
              <a:t>The value of each component is the number of times the corresponding term occurs in the document. </a:t>
            </a:r>
          </a:p>
          <a:p>
            <a:pPr lvl="1"/>
            <a:endParaRPr lang="en-US" dirty="0"/>
          </a:p>
          <a:p>
            <a:pPr lvl="1"/>
            <a:endParaRPr lang="en-US" dirty="0"/>
          </a:p>
        </p:txBody>
      </p:sp>
      <p:graphicFrame>
        <p:nvGraphicFramePr>
          <p:cNvPr id="18436" name="Object 8"/>
          <p:cNvGraphicFramePr>
            <a:graphicFrameLocks noChangeAspect="1"/>
          </p:cNvGraphicFramePr>
          <p:nvPr/>
        </p:nvGraphicFramePr>
        <p:xfrm>
          <a:off x="685800" y="3048000"/>
          <a:ext cx="7038975" cy="3198813"/>
        </p:xfrm>
        <a:graphic>
          <a:graphicData uri="http://schemas.openxmlformats.org/presentationml/2006/ole">
            <mc:AlternateContent xmlns:mc="http://schemas.openxmlformats.org/markup-compatibility/2006">
              <mc:Choice xmlns:v="urn:schemas-microsoft-com:vml" Requires="v">
                <p:oleObj name="Visio" r:id="rId3" imgW="5925718" imgH="2693902" progId="Visio.Drawing.6">
                  <p:embed/>
                </p:oleObj>
              </mc:Choice>
              <mc:Fallback>
                <p:oleObj name="Visio" r:id="rId3" imgW="5925718" imgH="2693902" progId="Visio.Drawing.6">
                  <p:embed/>
                  <p:pic>
                    <p:nvPicPr>
                      <p:cNvPr id="18436" name="Object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 y="3048000"/>
                        <a:ext cx="7038975" cy="3198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1034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750" y="3352800"/>
            <a:ext cx="8985250" cy="2741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10338" name="Rectangle 2"/>
          <p:cNvSpPr>
            <a:spLocks noGrp="1" noChangeArrowheads="1"/>
          </p:cNvSpPr>
          <p:nvPr>
            <p:ph type="title"/>
          </p:nvPr>
        </p:nvSpPr>
        <p:spPr>
          <a:xfrm>
            <a:off x="381000" y="152400"/>
            <a:ext cx="8458200" cy="533400"/>
          </a:xfrm>
        </p:spPr>
        <p:txBody>
          <a:bodyPr/>
          <a:lstStyle/>
          <a:p>
            <a:r>
              <a:rPr lang="en-US"/>
              <a:t>Measures of Location: Mean and Median</a:t>
            </a:r>
          </a:p>
        </p:txBody>
      </p:sp>
      <p:sp>
        <p:nvSpPr>
          <p:cNvPr id="910339" name="Rectangle 3"/>
          <p:cNvSpPr>
            <a:spLocks noGrp="1" noChangeArrowheads="1"/>
          </p:cNvSpPr>
          <p:nvPr>
            <p:ph type="body" idx="1"/>
          </p:nvPr>
        </p:nvSpPr>
        <p:spPr>
          <a:xfrm>
            <a:off x="411163" y="1143000"/>
            <a:ext cx="8428037" cy="5181600"/>
          </a:xfrm>
        </p:spPr>
        <p:txBody>
          <a:bodyPr/>
          <a:lstStyle/>
          <a:p>
            <a:r>
              <a:rPr lang="en-US"/>
              <a:t>The mean is the most common measure of the location of a set of points.  </a:t>
            </a:r>
          </a:p>
          <a:p>
            <a:r>
              <a:rPr lang="en-US"/>
              <a:t>However, the mean is very sensitive to outliers.   </a:t>
            </a:r>
          </a:p>
          <a:p>
            <a:r>
              <a:rPr lang="en-US"/>
              <a:t>Thus, the median or a trimmed mean is also commonly used.</a:t>
            </a: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6"/>
          <p:cNvSpPr>
            <a:spLocks noGrp="1" noChangeArrowheads="1"/>
          </p:cNvSpPr>
          <p:nvPr>
            <p:ph type="title"/>
          </p:nvPr>
        </p:nvSpPr>
        <p:spPr/>
        <p:txBody>
          <a:bodyPr/>
          <a:lstStyle/>
          <a:p>
            <a:r>
              <a:rPr lang="en-US"/>
              <a:t>Transaction Data</a:t>
            </a:r>
          </a:p>
        </p:txBody>
      </p:sp>
      <p:sp>
        <p:nvSpPr>
          <p:cNvPr id="19459" name="Rectangle 7"/>
          <p:cNvSpPr>
            <a:spLocks noGrp="1" noChangeArrowheads="1"/>
          </p:cNvSpPr>
          <p:nvPr>
            <p:ph type="body" idx="1"/>
          </p:nvPr>
        </p:nvSpPr>
        <p:spPr>
          <a:xfrm>
            <a:off x="411163" y="1143000"/>
            <a:ext cx="8318500" cy="2362200"/>
          </a:xfrm>
        </p:spPr>
        <p:txBody>
          <a:bodyPr>
            <a:normAutofit lnSpcReduction="10000"/>
          </a:bodyPr>
          <a:lstStyle/>
          <a:p>
            <a:r>
              <a:rPr lang="en-US" sz="2400" dirty="0"/>
              <a:t>A special type of data, where </a:t>
            </a:r>
          </a:p>
          <a:p>
            <a:pPr lvl="1"/>
            <a:r>
              <a:rPr lang="en-US" sz="2000" dirty="0"/>
              <a:t>Each transaction involves a set of items.  </a:t>
            </a:r>
          </a:p>
          <a:p>
            <a:pPr lvl="1"/>
            <a:r>
              <a:rPr lang="en-US" sz="2000" dirty="0"/>
              <a:t>For example, consider a grocery store.  The set of products purchased by a customer during one shopping trip constitute a transaction, while the individual products that were purchased are the items.</a:t>
            </a:r>
          </a:p>
          <a:p>
            <a:pPr lvl="1"/>
            <a:r>
              <a:rPr lang="en-US" sz="2000" dirty="0"/>
              <a:t>Can represent transaction data as record data </a:t>
            </a:r>
          </a:p>
          <a:p>
            <a:pPr lvl="1"/>
            <a:endParaRPr lang="en-US" dirty="0"/>
          </a:p>
          <a:p>
            <a:pPr lvl="1"/>
            <a:endParaRPr lang="en-US" dirty="0"/>
          </a:p>
        </p:txBody>
      </p:sp>
      <p:graphicFrame>
        <p:nvGraphicFramePr>
          <p:cNvPr id="19460" name="Object 5"/>
          <p:cNvGraphicFramePr>
            <a:graphicFrameLocks noChangeAspect="1"/>
          </p:cNvGraphicFramePr>
          <p:nvPr/>
        </p:nvGraphicFramePr>
        <p:xfrm>
          <a:off x="1752600" y="3641725"/>
          <a:ext cx="5421313" cy="2835275"/>
        </p:xfrm>
        <a:graphic>
          <a:graphicData uri="http://schemas.openxmlformats.org/presentationml/2006/ole">
            <mc:AlternateContent xmlns:mc="http://schemas.openxmlformats.org/markup-compatibility/2006">
              <mc:Choice xmlns:v="urn:schemas-microsoft-com:vml" Requires="v">
                <p:oleObj name="Document" r:id="rId3" imgW="3823716" imgH="1999488" progId="Word.Document.8">
                  <p:embed/>
                </p:oleObj>
              </mc:Choice>
              <mc:Fallback>
                <p:oleObj name="Document" r:id="rId3" imgW="3823716" imgH="1999488" progId="Word.Document.8">
                  <p:embed/>
                  <p:pic>
                    <p:nvPicPr>
                      <p:cNvPr id="1946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52600" y="3641725"/>
                        <a:ext cx="5421313" cy="2835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p:cNvSpPr>
            <a:spLocks noGrp="1" noChangeArrowheads="1"/>
          </p:cNvSpPr>
          <p:nvPr>
            <p:ph type="title"/>
          </p:nvPr>
        </p:nvSpPr>
        <p:spPr/>
        <p:txBody>
          <a:bodyPr/>
          <a:lstStyle/>
          <a:p>
            <a:r>
              <a:rPr lang="en-US" dirty="0"/>
              <a:t>Graph Data </a:t>
            </a:r>
          </a:p>
        </p:txBody>
      </p:sp>
      <p:sp>
        <p:nvSpPr>
          <p:cNvPr id="20483" name="Rectangle 8"/>
          <p:cNvSpPr>
            <a:spLocks noGrp="1" noChangeArrowheads="1"/>
          </p:cNvSpPr>
          <p:nvPr>
            <p:ph type="body" idx="1"/>
          </p:nvPr>
        </p:nvSpPr>
        <p:spPr>
          <a:xfrm>
            <a:off x="411163" y="1066800"/>
            <a:ext cx="8318500" cy="5181600"/>
          </a:xfrm>
        </p:spPr>
        <p:txBody>
          <a:bodyPr/>
          <a:lstStyle/>
          <a:p>
            <a:r>
              <a:rPr lang="en-US" sz="2500" dirty="0"/>
              <a:t>Examples: Generic graph, a molecule, and webpages </a:t>
            </a:r>
          </a:p>
        </p:txBody>
      </p:sp>
      <p:graphicFrame>
        <p:nvGraphicFramePr>
          <p:cNvPr id="20484" name="Object 5"/>
          <p:cNvGraphicFramePr>
            <a:graphicFrameLocks noChangeAspect="1"/>
          </p:cNvGraphicFramePr>
          <p:nvPr/>
        </p:nvGraphicFramePr>
        <p:xfrm>
          <a:off x="152400" y="1676400"/>
          <a:ext cx="2979738" cy="2289175"/>
        </p:xfrm>
        <a:graphic>
          <a:graphicData uri="http://schemas.openxmlformats.org/presentationml/2006/ole">
            <mc:AlternateContent xmlns:mc="http://schemas.openxmlformats.org/markup-compatibility/2006">
              <mc:Choice xmlns:v="urn:schemas-microsoft-com:vml" Requires="v">
                <p:oleObj name="VISIO" r:id="rId3" imgW="839724" imgH="646176" progId="Visio.Drawing.6">
                  <p:embed/>
                </p:oleObj>
              </mc:Choice>
              <mc:Fallback>
                <p:oleObj name="VISIO" r:id="rId3" imgW="839724" imgH="646176" progId="Visio.Drawing.6">
                  <p:embed/>
                  <p:pic>
                    <p:nvPicPr>
                      <p:cNvPr id="20484"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 y="1676400"/>
                        <a:ext cx="2979738" cy="2289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20485" name="Picture 9"/>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124200" y="1600200"/>
            <a:ext cx="5959475" cy="4568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graphicFrame>
        <p:nvGraphicFramePr>
          <p:cNvPr id="20486" name="Object 10"/>
          <p:cNvGraphicFramePr>
            <a:graphicFrameLocks noChangeAspect="1"/>
          </p:cNvGraphicFramePr>
          <p:nvPr/>
        </p:nvGraphicFramePr>
        <p:xfrm>
          <a:off x="381000" y="4191000"/>
          <a:ext cx="1965325" cy="1831975"/>
        </p:xfrm>
        <a:graphic>
          <a:graphicData uri="http://schemas.openxmlformats.org/presentationml/2006/ole">
            <mc:AlternateContent xmlns:mc="http://schemas.openxmlformats.org/markup-compatibility/2006">
              <mc:Choice xmlns:v="urn:schemas-microsoft-com:vml" Requires="v">
                <p:oleObj name="VISIO" r:id="rId6" imgW="5792724" imgH="5411724" progId="Visio.Drawing.6">
                  <p:embed/>
                </p:oleObj>
              </mc:Choice>
              <mc:Fallback>
                <p:oleObj name="VISIO" r:id="rId6" imgW="5792724" imgH="5411724" progId="Visio.Drawing.6">
                  <p:embed/>
                  <p:pic>
                    <p:nvPicPr>
                      <p:cNvPr id="20486" name="Object 1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1000" y="4191000"/>
                        <a:ext cx="1965325" cy="1831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0487" name="Rectangle 11"/>
          <p:cNvSpPr>
            <a:spLocks noChangeArrowheads="1"/>
          </p:cNvSpPr>
          <p:nvPr/>
        </p:nvSpPr>
        <p:spPr bwMode="auto">
          <a:xfrm>
            <a:off x="0" y="5943600"/>
            <a:ext cx="306546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spcBef>
                <a:spcPct val="10000"/>
              </a:spcBef>
              <a:spcAft>
                <a:spcPts val="400"/>
              </a:spcAft>
              <a:buClr>
                <a:srgbClr val="0C7B9C"/>
              </a:buClr>
              <a:buSzPct val="75000"/>
              <a:buFont typeface="Monotype Sorts" charset="2"/>
              <a:buNone/>
            </a:pPr>
            <a:r>
              <a:rPr lang="en-US" sz="2000" b="0"/>
              <a:t>Benzene Molecule: C6H6</a:t>
            </a: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12"/>
          <p:cNvSpPr>
            <a:spLocks noGrp="1" noChangeArrowheads="1"/>
          </p:cNvSpPr>
          <p:nvPr>
            <p:ph type="title"/>
          </p:nvPr>
        </p:nvSpPr>
        <p:spPr/>
        <p:txBody>
          <a:bodyPr/>
          <a:lstStyle/>
          <a:p>
            <a:r>
              <a:rPr lang="en-US"/>
              <a:t>Ordered Data </a:t>
            </a:r>
          </a:p>
        </p:txBody>
      </p:sp>
      <p:sp>
        <p:nvSpPr>
          <p:cNvPr id="21507" name="Rectangle 13"/>
          <p:cNvSpPr>
            <a:spLocks noGrp="1" noChangeArrowheads="1"/>
          </p:cNvSpPr>
          <p:nvPr>
            <p:ph type="body" idx="1"/>
          </p:nvPr>
        </p:nvSpPr>
        <p:spPr/>
        <p:txBody>
          <a:bodyPr/>
          <a:lstStyle/>
          <a:p>
            <a:r>
              <a:rPr lang="en-US"/>
              <a:t>Sequences of transactions</a:t>
            </a:r>
          </a:p>
        </p:txBody>
      </p:sp>
      <p:pic>
        <p:nvPicPr>
          <p:cNvPr id="21508"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17725" y="2408238"/>
            <a:ext cx="5121275" cy="3840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21509" name="Text Box 7"/>
          <p:cNvSpPr txBox="1">
            <a:spLocks noChangeArrowheads="1"/>
          </p:cNvSpPr>
          <p:nvPr/>
        </p:nvSpPr>
        <p:spPr bwMode="auto">
          <a:xfrm>
            <a:off x="2422525" y="5486400"/>
            <a:ext cx="2682875"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b="1">
                <a:solidFill>
                  <a:schemeClr val="tx1"/>
                </a:solidFill>
                <a:latin typeface="Arial" pitchFamily="34" charset="0"/>
              </a:defRPr>
            </a:lvl1pPr>
            <a:lvl2pPr marL="742950" indent="-285750">
              <a:defRPr sz="1400" b="1">
                <a:solidFill>
                  <a:schemeClr val="tx1"/>
                </a:solidFill>
                <a:latin typeface="Arial" pitchFamily="34" charset="0"/>
              </a:defRPr>
            </a:lvl2pPr>
            <a:lvl3pPr marL="1143000" indent="-228600">
              <a:defRPr sz="1400" b="1">
                <a:solidFill>
                  <a:schemeClr val="tx1"/>
                </a:solidFill>
                <a:latin typeface="Arial" pitchFamily="34" charset="0"/>
              </a:defRPr>
            </a:lvl3pPr>
            <a:lvl4pPr marL="1600200" indent="-228600">
              <a:defRPr sz="1400" b="1">
                <a:solidFill>
                  <a:schemeClr val="tx1"/>
                </a:solidFill>
                <a:latin typeface="Arial" pitchFamily="34" charset="0"/>
              </a:defRPr>
            </a:lvl4pPr>
            <a:lvl5pPr marL="2057400" indent="-228600">
              <a:defRPr sz="1400" b="1">
                <a:solidFill>
                  <a:schemeClr val="tx1"/>
                </a:solidFill>
                <a:latin typeface="Arial" pitchFamily="34" charset="0"/>
              </a:defRPr>
            </a:lvl5pPr>
            <a:lvl6pPr marL="2514600" indent="-228600" eaLnBrk="0" fontAlgn="base" hangingPunct="0">
              <a:spcBef>
                <a:spcPct val="0"/>
              </a:spcBef>
              <a:spcAft>
                <a:spcPct val="0"/>
              </a:spcAft>
              <a:defRPr sz="1400" b="1">
                <a:solidFill>
                  <a:schemeClr val="tx1"/>
                </a:solidFill>
                <a:latin typeface="Arial" pitchFamily="34" charset="0"/>
              </a:defRPr>
            </a:lvl6pPr>
            <a:lvl7pPr marL="2971800" indent="-228600" eaLnBrk="0" fontAlgn="base" hangingPunct="0">
              <a:spcBef>
                <a:spcPct val="0"/>
              </a:spcBef>
              <a:spcAft>
                <a:spcPct val="0"/>
              </a:spcAft>
              <a:defRPr sz="1400" b="1">
                <a:solidFill>
                  <a:schemeClr val="tx1"/>
                </a:solidFill>
                <a:latin typeface="Arial" pitchFamily="34" charset="0"/>
              </a:defRPr>
            </a:lvl7pPr>
            <a:lvl8pPr marL="3429000" indent="-228600" eaLnBrk="0" fontAlgn="base" hangingPunct="0">
              <a:spcBef>
                <a:spcPct val="0"/>
              </a:spcBef>
              <a:spcAft>
                <a:spcPct val="0"/>
              </a:spcAft>
              <a:defRPr sz="1400" b="1">
                <a:solidFill>
                  <a:schemeClr val="tx1"/>
                </a:solidFill>
                <a:latin typeface="Arial" pitchFamily="34" charset="0"/>
              </a:defRPr>
            </a:lvl8pPr>
            <a:lvl9pPr marL="3886200" indent="-228600" eaLnBrk="0" fontAlgn="base" hangingPunct="0">
              <a:spcBef>
                <a:spcPct val="0"/>
              </a:spcBef>
              <a:spcAft>
                <a:spcPct val="0"/>
              </a:spcAft>
              <a:defRPr sz="1400" b="1">
                <a:solidFill>
                  <a:schemeClr val="tx1"/>
                </a:solidFill>
                <a:latin typeface="Arial" pitchFamily="34" charset="0"/>
              </a:defRPr>
            </a:lvl9pPr>
          </a:lstStyle>
          <a:p>
            <a:pPr>
              <a:spcBef>
                <a:spcPct val="50000"/>
              </a:spcBef>
            </a:pPr>
            <a:r>
              <a:rPr lang="en-US" sz="2400"/>
              <a:t>An element of the sequence</a:t>
            </a:r>
          </a:p>
        </p:txBody>
      </p:sp>
      <p:sp>
        <p:nvSpPr>
          <p:cNvPr id="21510" name="AutoShape 8"/>
          <p:cNvSpPr>
            <a:spLocks/>
          </p:cNvSpPr>
          <p:nvPr/>
        </p:nvSpPr>
        <p:spPr bwMode="auto">
          <a:xfrm rot="-5400000">
            <a:off x="2994025" y="4457700"/>
            <a:ext cx="533400" cy="1371600"/>
          </a:xfrm>
          <a:prstGeom prst="leftBrace">
            <a:avLst>
              <a:gd name="adj1" fmla="val 21429"/>
              <a:gd name="adj2" fmla="val 50000"/>
            </a:avLst>
          </a:prstGeom>
          <a:noFill/>
          <a:ln w="254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511" name="Text Box 9"/>
          <p:cNvSpPr txBox="1">
            <a:spLocks noChangeArrowheads="1"/>
          </p:cNvSpPr>
          <p:nvPr/>
        </p:nvSpPr>
        <p:spPr bwMode="auto">
          <a:xfrm>
            <a:off x="2514600" y="1828800"/>
            <a:ext cx="2286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b="1">
                <a:solidFill>
                  <a:schemeClr val="tx1"/>
                </a:solidFill>
                <a:latin typeface="Arial" pitchFamily="34" charset="0"/>
              </a:defRPr>
            </a:lvl1pPr>
            <a:lvl2pPr marL="742950" indent="-285750">
              <a:defRPr sz="1400" b="1">
                <a:solidFill>
                  <a:schemeClr val="tx1"/>
                </a:solidFill>
                <a:latin typeface="Arial" pitchFamily="34" charset="0"/>
              </a:defRPr>
            </a:lvl2pPr>
            <a:lvl3pPr marL="1143000" indent="-228600">
              <a:defRPr sz="1400" b="1">
                <a:solidFill>
                  <a:schemeClr val="tx1"/>
                </a:solidFill>
                <a:latin typeface="Arial" pitchFamily="34" charset="0"/>
              </a:defRPr>
            </a:lvl3pPr>
            <a:lvl4pPr marL="1600200" indent="-228600">
              <a:defRPr sz="1400" b="1">
                <a:solidFill>
                  <a:schemeClr val="tx1"/>
                </a:solidFill>
                <a:latin typeface="Arial" pitchFamily="34" charset="0"/>
              </a:defRPr>
            </a:lvl4pPr>
            <a:lvl5pPr marL="2057400" indent="-228600">
              <a:defRPr sz="1400" b="1">
                <a:solidFill>
                  <a:schemeClr val="tx1"/>
                </a:solidFill>
                <a:latin typeface="Arial" pitchFamily="34" charset="0"/>
              </a:defRPr>
            </a:lvl5pPr>
            <a:lvl6pPr marL="2514600" indent="-228600" eaLnBrk="0" fontAlgn="base" hangingPunct="0">
              <a:spcBef>
                <a:spcPct val="0"/>
              </a:spcBef>
              <a:spcAft>
                <a:spcPct val="0"/>
              </a:spcAft>
              <a:defRPr sz="1400" b="1">
                <a:solidFill>
                  <a:schemeClr val="tx1"/>
                </a:solidFill>
                <a:latin typeface="Arial" pitchFamily="34" charset="0"/>
              </a:defRPr>
            </a:lvl6pPr>
            <a:lvl7pPr marL="2971800" indent="-228600" eaLnBrk="0" fontAlgn="base" hangingPunct="0">
              <a:spcBef>
                <a:spcPct val="0"/>
              </a:spcBef>
              <a:spcAft>
                <a:spcPct val="0"/>
              </a:spcAft>
              <a:defRPr sz="1400" b="1">
                <a:solidFill>
                  <a:schemeClr val="tx1"/>
                </a:solidFill>
                <a:latin typeface="Arial" pitchFamily="34" charset="0"/>
              </a:defRPr>
            </a:lvl7pPr>
            <a:lvl8pPr marL="3429000" indent="-228600" eaLnBrk="0" fontAlgn="base" hangingPunct="0">
              <a:spcBef>
                <a:spcPct val="0"/>
              </a:spcBef>
              <a:spcAft>
                <a:spcPct val="0"/>
              </a:spcAft>
              <a:defRPr sz="1400" b="1">
                <a:solidFill>
                  <a:schemeClr val="tx1"/>
                </a:solidFill>
                <a:latin typeface="Arial" pitchFamily="34" charset="0"/>
              </a:defRPr>
            </a:lvl8pPr>
            <a:lvl9pPr marL="3886200" indent="-228600" eaLnBrk="0" fontAlgn="base" hangingPunct="0">
              <a:spcBef>
                <a:spcPct val="0"/>
              </a:spcBef>
              <a:spcAft>
                <a:spcPct val="0"/>
              </a:spcAft>
              <a:defRPr sz="1400" b="1">
                <a:solidFill>
                  <a:schemeClr val="tx1"/>
                </a:solidFill>
                <a:latin typeface="Arial" pitchFamily="34" charset="0"/>
              </a:defRPr>
            </a:lvl9pPr>
          </a:lstStyle>
          <a:p>
            <a:pPr>
              <a:spcBef>
                <a:spcPct val="50000"/>
              </a:spcBef>
            </a:pPr>
            <a:r>
              <a:rPr lang="en-US" sz="2400"/>
              <a:t>Items/Events</a:t>
            </a:r>
          </a:p>
        </p:txBody>
      </p:sp>
      <p:sp>
        <p:nvSpPr>
          <p:cNvPr id="21512" name="Line 10"/>
          <p:cNvSpPr>
            <a:spLocks noChangeShapeType="1"/>
          </p:cNvSpPr>
          <p:nvPr/>
        </p:nvSpPr>
        <p:spPr bwMode="auto">
          <a:xfrm>
            <a:off x="3124200" y="2286000"/>
            <a:ext cx="0" cy="838200"/>
          </a:xfrm>
          <a:prstGeom prst="line">
            <a:avLst/>
          </a:prstGeom>
          <a:noFill/>
          <a:ln w="254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1513" name="Line 11"/>
          <p:cNvSpPr>
            <a:spLocks noChangeShapeType="1"/>
          </p:cNvSpPr>
          <p:nvPr/>
        </p:nvSpPr>
        <p:spPr bwMode="auto">
          <a:xfrm>
            <a:off x="3581400" y="2286000"/>
            <a:ext cx="0" cy="838200"/>
          </a:xfrm>
          <a:prstGeom prst="line">
            <a:avLst/>
          </a:prstGeom>
          <a:noFill/>
          <a:ln w="254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5"/>
          <p:cNvSpPr>
            <a:spLocks noGrp="1" noChangeArrowheads="1"/>
          </p:cNvSpPr>
          <p:nvPr>
            <p:ph type="title"/>
          </p:nvPr>
        </p:nvSpPr>
        <p:spPr/>
        <p:txBody>
          <a:bodyPr/>
          <a:lstStyle/>
          <a:p>
            <a:r>
              <a:rPr lang="en-US"/>
              <a:t>Ordered Data </a:t>
            </a:r>
          </a:p>
        </p:txBody>
      </p:sp>
      <p:sp>
        <p:nvSpPr>
          <p:cNvPr id="22531" name="Rectangle 6"/>
          <p:cNvSpPr>
            <a:spLocks noGrp="1" noChangeArrowheads="1"/>
          </p:cNvSpPr>
          <p:nvPr>
            <p:ph type="body" idx="1"/>
          </p:nvPr>
        </p:nvSpPr>
        <p:spPr/>
        <p:txBody>
          <a:bodyPr/>
          <a:lstStyle/>
          <a:p>
            <a:r>
              <a:rPr lang="en-US"/>
              <a:t> Genomic sequence data</a:t>
            </a:r>
          </a:p>
        </p:txBody>
      </p:sp>
      <p:graphicFrame>
        <p:nvGraphicFramePr>
          <p:cNvPr id="22532" name="Object 4"/>
          <p:cNvGraphicFramePr>
            <a:graphicFrameLocks noChangeAspect="1"/>
          </p:cNvGraphicFramePr>
          <p:nvPr/>
        </p:nvGraphicFramePr>
        <p:xfrm>
          <a:off x="1600200" y="1676400"/>
          <a:ext cx="5356225" cy="4570413"/>
        </p:xfrm>
        <a:graphic>
          <a:graphicData uri="http://schemas.openxmlformats.org/presentationml/2006/ole">
            <mc:AlternateContent xmlns:mc="http://schemas.openxmlformats.org/markup-compatibility/2006">
              <mc:Choice xmlns:v="urn:schemas-microsoft-com:vml" Requires="v">
                <p:oleObj name="VISIO" r:id="rId3" imgW="2330196" imgH="1991868" progId="Visio.Drawing.6">
                  <p:embed/>
                </p:oleObj>
              </mc:Choice>
              <mc:Fallback>
                <p:oleObj name="VISIO" r:id="rId3" imgW="2330196" imgH="1991868" progId="Visio.Drawing.6">
                  <p:embed/>
                  <p:pic>
                    <p:nvPicPr>
                      <p:cNvPr id="22532"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00200" y="1676400"/>
                        <a:ext cx="5356225" cy="4570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9" descr="sst_land_temp_82_best"/>
          <p:cNvPicPr>
            <a:picLocks noGrp="1" noChangeAspect="1" noChangeArrowheads="1" noCrop="1"/>
          </p:cNvPicPr>
          <p:nvPr>
            <p:ph idx="4294967295"/>
          </p:nvPr>
        </p:nvPicPr>
        <p:blipFill>
          <a:blip r:embed="rId2">
            <a:extLst>
              <a:ext uri="{28A0092B-C50C-407E-A947-70E740481C1C}">
                <a14:useLocalDpi xmlns:a14="http://schemas.microsoft.com/office/drawing/2010/main" val="0"/>
              </a:ext>
            </a:extLst>
          </a:blip>
          <a:srcRect/>
          <a:stretch>
            <a:fillRect/>
          </a:stretch>
        </p:blipFill>
        <p:spPr>
          <a:xfrm>
            <a:off x="2438400" y="1427163"/>
            <a:ext cx="6629400" cy="4973637"/>
          </a:xfrm>
          <a:noFill/>
        </p:spPr>
      </p:pic>
      <p:sp>
        <p:nvSpPr>
          <p:cNvPr id="23555" name="Rectangle 2"/>
          <p:cNvSpPr>
            <a:spLocks noGrp="1" noChangeArrowheads="1"/>
          </p:cNvSpPr>
          <p:nvPr>
            <p:ph type="title"/>
          </p:nvPr>
        </p:nvSpPr>
        <p:spPr/>
        <p:txBody>
          <a:bodyPr/>
          <a:lstStyle/>
          <a:p>
            <a:r>
              <a:rPr lang="en-US" sz="2800"/>
              <a:t>Ordered Data</a:t>
            </a:r>
          </a:p>
        </p:txBody>
      </p:sp>
      <p:sp>
        <p:nvSpPr>
          <p:cNvPr id="23556" name="Rectangle 11"/>
          <p:cNvSpPr>
            <a:spLocks noGrp="1" noChangeArrowheads="1"/>
          </p:cNvSpPr>
          <p:nvPr>
            <p:ph type="body" idx="1"/>
          </p:nvPr>
        </p:nvSpPr>
        <p:spPr/>
        <p:txBody>
          <a:bodyPr/>
          <a:lstStyle/>
          <a:p>
            <a:r>
              <a:rPr lang="en-US"/>
              <a:t>Spatio-Temporal Data</a:t>
            </a:r>
          </a:p>
        </p:txBody>
      </p:sp>
      <p:sp>
        <p:nvSpPr>
          <p:cNvPr id="23557" name="Rectangle 3"/>
          <p:cNvSpPr>
            <a:spLocks noChangeArrowheads="1"/>
          </p:cNvSpPr>
          <p:nvPr/>
        </p:nvSpPr>
        <p:spPr bwMode="auto">
          <a:xfrm>
            <a:off x="2667000" y="26670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en-US"/>
          </a:p>
        </p:txBody>
      </p:sp>
      <p:sp>
        <p:nvSpPr>
          <p:cNvPr id="23558" name="Text Box 12"/>
          <p:cNvSpPr txBox="1">
            <a:spLocks noChangeArrowheads="1"/>
          </p:cNvSpPr>
          <p:nvPr/>
        </p:nvSpPr>
        <p:spPr bwMode="auto">
          <a:xfrm>
            <a:off x="457200" y="2955925"/>
            <a:ext cx="2667000" cy="118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b="1">
                <a:solidFill>
                  <a:schemeClr val="tx1"/>
                </a:solidFill>
                <a:latin typeface="Arial" pitchFamily="34" charset="0"/>
              </a:defRPr>
            </a:lvl1pPr>
            <a:lvl2pPr marL="742950" indent="-285750">
              <a:defRPr sz="1400" b="1">
                <a:solidFill>
                  <a:schemeClr val="tx1"/>
                </a:solidFill>
                <a:latin typeface="Arial" pitchFamily="34" charset="0"/>
              </a:defRPr>
            </a:lvl2pPr>
            <a:lvl3pPr marL="1143000" indent="-228600">
              <a:defRPr sz="1400" b="1">
                <a:solidFill>
                  <a:schemeClr val="tx1"/>
                </a:solidFill>
                <a:latin typeface="Arial" pitchFamily="34" charset="0"/>
              </a:defRPr>
            </a:lvl3pPr>
            <a:lvl4pPr marL="1600200" indent="-228600">
              <a:defRPr sz="1400" b="1">
                <a:solidFill>
                  <a:schemeClr val="tx1"/>
                </a:solidFill>
                <a:latin typeface="Arial" pitchFamily="34" charset="0"/>
              </a:defRPr>
            </a:lvl4pPr>
            <a:lvl5pPr marL="2057400" indent="-228600">
              <a:defRPr sz="1400" b="1">
                <a:solidFill>
                  <a:schemeClr val="tx1"/>
                </a:solidFill>
                <a:latin typeface="Arial" pitchFamily="34" charset="0"/>
              </a:defRPr>
            </a:lvl5pPr>
            <a:lvl6pPr marL="2514600" indent="-228600" eaLnBrk="0" fontAlgn="base" hangingPunct="0">
              <a:spcBef>
                <a:spcPct val="0"/>
              </a:spcBef>
              <a:spcAft>
                <a:spcPct val="0"/>
              </a:spcAft>
              <a:defRPr sz="1400" b="1">
                <a:solidFill>
                  <a:schemeClr val="tx1"/>
                </a:solidFill>
                <a:latin typeface="Arial" pitchFamily="34" charset="0"/>
              </a:defRPr>
            </a:lvl6pPr>
            <a:lvl7pPr marL="2971800" indent="-228600" eaLnBrk="0" fontAlgn="base" hangingPunct="0">
              <a:spcBef>
                <a:spcPct val="0"/>
              </a:spcBef>
              <a:spcAft>
                <a:spcPct val="0"/>
              </a:spcAft>
              <a:defRPr sz="1400" b="1">
                <a:solidFill>
                  <a:schemeClr val="tx1"/>
                </a:solidFill>
                <a:latin typeface="Arial" pitchFamily="34" charset="0"/>
              </a:defRPr>
            </a:lvl7pPr>
            <a:lvl8pPr marL="3429000" indent="-228600" eaLnBrk="0" fontAlgn="base" hangingPunct="0">
              <a:spcBef>
                <a:spcPct val="0"/>
              </a:spcBef>
              <a:spcAft>
                <a:spcPct val="0"/>
              </a:spcAft>
              <a:defRPr sz="1400" b="1">
                <a:solidFill>
                  <a:schemeClr val="tx1"/>
                </a:solidFill>
                <a:latin typeface="Arial" pitchFamily="34" charset="0"/>
              </a:defRPr>
            </a:lvl8pPr>
            <a:lvl9pPr marL="3886200" indent="-228600" eaLnBrk="0" fontAlgn="base" hangingPunct="0">
              <a:spcBef>
                <a:spcPct val="0"/>
              </a:spcBef>
              <a:spcAft>
                <a:spcPct val="0"/>
              </a:spcAft>
              <a:defRPr sz="1400" b="1">
                <a:solidFill>
                  <a:schemeClr val="tx1"/>
                </a:solidFill>
                <a:latin typeface="Arial" pitchFamily="34" charset="0"/>
              </a:defRPr>
            </a:lvl9pPr>
          </a:lstStyle>
          <a:p>
            <a:pPr>
              <a:spcBef>
                <a:spcPct val="50000"/>
              </a:spcBef>
            </a:pPr>
            <a:r>
              <a:rPr lang="en-US" sz="2400"/>
              <a:t>Average Monthly Temperature of land and ocean</a:t>
            </a: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r>
              <a:rPr lang="en-US"/>
              <a:t>Data Quality </a:t>
            </a:r>
          </a:p>
        </p:txBody>
      </p:sp>
      <p:sp>
        <p:nvSpPr>
          <p:cNvPr id="24579" name="Rectangle 3"/>
          <p:cNvSpPr>
            <a:spLocks noGrp="1" noChangeArrowheads="1"/>
          </p:cNvSpPr>
          <p:nvPr>
            <p:ph type="body" idx="1"/>
          </p:nvPr>
        </p:nvSpPr>
        <p:spPr/>
        <p:txBody>
          <a:bodyPr/>
          <a:lstStyle/>
          <a:p>
            <a:r>
              <a:rPr lang="en-US" sz="2400" dirty="0"/>
              <a:t>Poor data quality negatively affects many data processing efforts</a:t>
            </a:r>
          </a:p>
          <a:p>
            <a:pPr>
              <a:buFont typeface="Monotype Sorts" charset="2"/>
              <a:buNone/>
            </a:pPr>
            <a:endParaRPr lang="en-US" sz="2400" dirty="0">
              <a:latin typeface="Times New Roman" pitchFamily="18" charset="0"/>
            </a:endParaRPr>
          </a:p>
          <a:p>
            <a:pPr>
              <a:buFont typeface="Monotype Sorts" charset="2"/>
              <a:buNone/>
            </a:pPr>
            <a:endParaRPr lang="en-US" sz="900" dirty="0">
              <a:latin typeface="Times New Roman" pitchFamily="18" charset="0"/>
            </a:endParaRPr>
          </a:p>
          <a:p>
            <a:r>
              <a:rPr lang="en-US" sz="2400" dirty="0"/>
              <a:t>Data mining example: a classification model for detecting people who are loan risks is built using poor data</a:t>
            </a:r>
          </a:p>
          <a:p>
            <a:pPr lvl="1"/>
            <a:r>
              <a:rPr lang="en-US" sz="2200" dirty="0"/>
              <a:t>Some credit-worthy candidates are denied loans</a:t>
            </a:r>
          </a:p>
          <a:p>
            <a:pPr lvl="1"/>
            <a:r>
              <a:rPr lang="en-US" sz="2200" dirty="0"/>
              <a:t>More loans are given to individuals that default</a:t>
            </a: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5"/>
          <p:cNvSpPr>
            <a:spLocks noGrp="1" noChangeArrowheads="1"/>
          </p:cNvSpPr>
          <p:nvPr>
            <p:ph type="title"/>
          </p:nvPr>
        </p:nvSpPr>
        <p:spPr/>
        <p:txBody>
          <a:bodyPr/>
          <a:lstStyle/>
          <a:p>
            <a:r>
              <a:rPr lang="en-US"/>
              <a:t>Data Quality …</a:t>
            </a:r>
          </a:p>
        </p:txBody>
      </p:sp>
      <p:sp>
        <p:nvSpPr>
          <p:cNvPr id="25603" name="Rectangle 6"/>
          <p:cNvSpPr>
            <a:spLocks noGrp="1" noChangeArrowheads="1"/>
          </p:cNvSpPr>
          <p:nvPr>
            <p:ph type="body" idx="1"/>
          </p:nvPr>
        </p:nvSpPr>
        <p:spPr/>
        <p:txBody>
          <a:bodyPr/>
          <a:lstStyle/>
          <a:p>
            <a:r>
              <a:rPr lang="en-US" dirty="0"/>
              <a:t>What kinds of data quality problems?</a:t>
            </a:r>
          </a:p>
          <a:p>
            <a:r>
              <a:rPr lang="en-US" dirty="0"/>
              <a:t>How can we detect problems with the data? </a:t>
            </a:r>
          </a:p>
          <a:p>
            <a:r>
              <a:rPr lang="en-US" dirty="0"/>
              <a:t>What can we do about these problems? </a:t>
            </a:r>
          </a:p>
          <a:p>
            <a:pPr lvl="4"/>
            <a:endParaRPr lang="en-US" dirty="0"/>
          </a:p>
          <a:p>
            <a:pPr lvl="4"/>
            <a:endParaRPr lang="en-US" dirty="0"/>
          </a:p>
          <a:p>
            <a:r>
              <a:rPr lang="en-US" dirty="0"/>
              <a:t>Examples of data quality problems: </a:t>
            </a:r>
          </a:p>
          <a:p>
            <a:pPr lvl="1"/>
            <a:r>
              <a:rPr lang="en-US" dirty="0"/>
              <a:t>Noise and outliers </a:t>
            </a:r>
          </a:p>
          <a:p>
            <a:pPr lvl="1"/>
            <a:r>
              <a:rPr lang="en-US" dirty="0"/>
              <a:t>Wrong data </a:t>
            </a:r>
          </a:p>
          <a:p>
            <a:pPr lvl="1"/>
            <a:r>
              <a:rPr lang="en-US" dirty="0"/>
              <a:t>Fake data </a:t>
            </a:r>
          </a:p>
          <a:p>
            <a:pPr lvl="1"/>
            <a:r>
              <a:rPr lang="en-US" dirty="0"/>
              <a:t>Missing values </a:t>
            </a:r>
          </a:p>
          <a:p>
            <a:pPr lvl="1"/>
            <a:r>
              <a:rPr lang="en-US" dirty="0"/>
              <a:t>Duplicate data </a:t>
            </a: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8"/>
          <p:cNvSpPr>
            <a:spLocks noGrp="1" noChangeArrowheads="1"/>
          </p:cNvSpPr>
          <p:nvPr>
            <p:ph type="title"/>
          </p:nvPr>
        </p:nvSpPr>
        <p:spPr/>
        <p:txBody>
          <a:bodyPr/>
          <a:lstStyle/>
          <a:p>
            <a:r>
              <a:rPr lang="en-US" dirty="0"/>
              <a:t>Noise</a:t>
            </a:r>
          </a:p>
        </p:txBody>
      </p:sp>
      <p:sp>
        <p:nvSpPr>
          <p:cNvPr id="26627" name="Rectangle 9"/>
          <p:cNvSpPr>
            <a:spLocks noGrp="1" noChangeArrowheads="1"/>
          </p:cNvSpPr>
          <p:nvPr>
            <p:ph type="body" idx="1"/>
          </p:nvPr>
        </p:nvSpPr>
        <p:spPr>
          <a:xfrm>
            <a:off x="411163" y="1143000"/>
            <a:ext cx="8318500" cy="2362200"/>
          </a:xfrm>
        </p:spPr>
        <p:txBody>
          <a:bodyPr>
            <a:normAutofit fontScale="85000" lnSpcReduction="20000"/>
          </a:bodyPr>
          <a:lstStyle/>
          <a:p>
            <a:r>
              <a:rPr lang="en-US" sz="2600" dirty="0">
                <a:latin typeface="+mj-lt"/>
              </a:rPr>
              <a:t>For objects, noise is an extraneous object</a:t>
            </a:r>
          </a:p>
          <a:p>
            <a:r>
              <a:rPr lang="en-US" sz="2600" dirty="0">
                <a:latin typeface="+mj-lt"/>
              </a:rPr>
              <a:t>For attributes, noise refers to modification of original values</a:t>
            </a:r>
          </a:p>
          <a:p>
            <a:pPr lvl="1"/>
            <a:r>
              <a:rPr lang="en-US" sz="2100" dirty="0">
                <a:latin typeface="+mj-lt"/>
              </a:rPr>
              <a:t>Examples: distortion of a person’s voice when talking on a poor phone and “snow” on television screen</a:t>
            </a:r>
          </a:p>
          <a:p>
            <a:pPr lvl="1"/>
            <a:r>
              <a:rPr lang="en-US" sz="2100" dirty="0">
                <a:latin typeface="+mj-lt"/>
              </a:rPr>
              <a:t>The figures below show two sine waves of the same magnitude and different frequencies, the waves combined, and the two sine waves with random noise</a:t>
            </a:r>
          </a:p>
          <a:p>
            <a:pPr lvl="2"/>
            <a:r>
              <a:rPr lang="en-US" sz="1700" dirty="0">
                <a:latin typeface="+mj-lt"/>
              </a:rPr>
              <a:t> The magnitude and shape of the original signal is distorted </a:t>
            </a:r>
          </a:p>
          <a:p>
            <a:pPr lvl="1"/>
            <a:endParaRPr lang="en-US" dirty="0"/>
          </a:p>
          <a:p>
            <a:pPr lvl="1"/>
            <a:endParaRPr lang="en-US" dirty="0"/>
          </a:p>
        </p:txBody>
      </p:sp>
      <p:pic>
        <p:nvPicPr>
          <p:cNvPr id="4" name="Picture 3">
            <a:extLst>
              <a:ext uri="{FF2B5EF4-FFF2-40B4-BE49-F238E27FC236}">
                <a16:creationId xmlns:a16="http://schemas.microsoft.com/office/drawing/2014/main" id="{9AB54409-6EE6-4A1C-9D0B-7CD3AF6E4659}"/>
              </a:ext>
            </a:extLst>
          </p:cNvPr>
          <p:cNvPicPr>
            <a:picLocks noChangeAspect="1"/>
          </p:cNvPicPr>
          <p:nvPr/>
        </p:nvPicPr>
        <p:blipFill>
          <a:blip r:embed="rId2"/>
          <a:stretch>
            <a:fillRect/>
          </a:stretch>
        </p:blipFill>
        <p:spPr>
          <a:xfrm>
            <a:off x="0" y="3733800"/>
            <a:ext cx="3045649" cy="2286000"/>
          </a:xfrm>
          <a:prstGeom prst="rect">
            <a:avLst/>
          </a:prstGeom>
        </p:spPr>
      </p:pic>
      <p:pic>
        <p:nvPicPr>
          <p:cNvPr id="9" name="Picture 8">
            <a:extLst>
              <a:ext uri="{FF2B5EF4-FFF2-40B4-BE49-F238E27FC236}">
                <a16:creationId xmlns:a16="http://schemas.microsoft.com/office/drawing/2014/main" id="{681AF5E1-14E2-4B56-A568-ADB4A4652A48}"/>
              </a:ext>
            </a:extLst>
          </p:cNvPr>
          <p:cNvPicPr>
            <a:picLocks noChangeAspect="1"/>
          </p:cNvPicPr>
          <p:nvPr/>
        </p:nvPicPr>
        <p:blipFill>
          <a:blip r:embed="rId3"/>
          <a:stretch>
            <a:fillRect/>
          </a:stretch>
        </p:blipFill>
        <p:spPr>
          <a:xfrm>
            <a:off x="6021681" y="3733800"/>
            <a:ext cx="3045649" cy="2286000"/>
          </a:xfrm>
          <a:prstGeom prst="rect">
            <a:avLst/>
          </a:prstGeom>
        </p:spPr>
      </p:pic>
      <p:pic>
        <p:nvPicPr>
          <p:cNvPr id="11" name="Picture 10">
            <a:extLst>
              <a:ext uri="{FF2B5EF4-FFF2-40B4-BE49-F238E27FC236}">
                <a16:creationId xmlns:a16="http://schemas.microsoft.com/office/drawing/2014/main" id="{B986DA59-19B3-4F8E-A616-32746CC7069A}"/>
              </a:ext>
            </a:extLst>
          </p:cNvPr>
          <p:cNvPicPr>
            <a:picLocks noChangeAspect="1"/>
          </p:cNvPicPr>
          <p:nvPr/>
        </p:nvPicPr>
        <p:blipFill>
          <a:blip r:embed="rId4"/>
          <a:stretch>
            <a:fillRect/>
          </a:stretch>
        </p:blipFill>
        <p:spPr>
          <a:xfrm>
            <a:off x="3049881" y="3733800"/>
            <a:ext cx="3045649" cy="2286000"/>
          </a:xfrm>
          <a:prstGeom prst="rect">
            <a:avLst/>
          </a:prstGeom>
        </p:spPr>
      </p:pic>
    </p:spTree>
    <p:extLst>
      <p:ext uri="{BB962C8B-B14F-4D97-AF65-F5344CB8AC3E}">
        <p14:creationId xmlns:p14="http://schemas.microsoft.com/office/powerpoint/2010/main" val="205769675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3"/>
          <p:cNvSpPr>
            <a:spLocks noGrp="1" noChangeArrowheads="1"/>
          </p:cNvSpPr>
          <p:nvPr>
            <p:ph type="body" idx="1"/>
          </p:nvPr>
        </p:nvSpPr>
        <p:spPr/>
        <p:txBody>
          <a:bodyPr/>
          <a:lstStyle/>
          <a:p>
            <a:r>
              <a:rPr lang="en-US" b="1" i="1" dirty="0">
                <a:solidFill>
                  <a:srgbClr val="CC6600"/>
                </a:solidFill>
              </a:rPr>
              <a:t>Outliers</a:t>
            </a:r>
            <a:r>
              <a:rPr lang="en-US" dirty="0"/>
              <a:t> are data objects with characteristics that are considerably different than most of the other data objects in the data set</a:t>
            </a:r>
          </a:p>
          <a:p>
            <a:pPr lvl="1"/>
            <a:r>
              <a:rPr lang="en-US" b="1" dirty="0"/>
              <a:t>Case 1:</a:t>
            </a:r>
            <a:r>
              <a:rPr lang="en-US" dirty="0"/>
              <a:t> Outliers are </a:t>
            </a:r>
            <a:br>
              <a:rPr lang="en-US" dirty="0"/>
            </a:br>
            <a:r>
              <a:rPr lang="en-US" dirty="0"/>
              <a:t>noise that interferes</a:t>
            </a:r>
            <a:br>
              <a:rPr lang="en-US" dirty="0"/>
            </a:br>
            <a:r>
              <a:rPr lang="en-US" dirty="0"/>
              <a:t>with data analysis </a:t>
            </a:r>
            <a:br>
              <a:rPr lang="en-US" dirty="0"/>
            </a:br>
            <a:endParaRPr lang="en-US" sz="1200" dirty="0"/>
          </a:p>
          <a:p>
            <a:pPr lvl="1"/>
            <a:r>
              <a:rPr lang="en-US" b="1" dirty="0"/>
              <a:t>Case 2: </a:t>
            </a:r>
            <a:r>
              <a:rPr lang="en-US" dirty="0"/>
              <a:t>Outliers are </a:t>
            </a:r>
            <a:br>
              <a:rPr lang="en-US" dirty="0"/>
            </a:br>
            <a:r>
              <a:rPr lang="en-US" dirty="0"/>
              <a:t>the goal of our analysis</a:t>
            </a:r>
          </a:p>
          <a:p>
            <a:pPr lvl="2"/>
            <a:r>
              <a:rPr lang="en-US" dirty="0"/>
              <a:t> </a:t>
            </a:r>
            <a:r>
              <a:rPr lang="en-US" sz="2200" dirty="0"/>
              <a:t>Credit card fraud</a:t>
            </a:r>
          </a:p>
          <a:p>
            <a:pPr lvl="2"/>
            <a:r>
              <a:rPr lang="en-US" sz="2200" dirty="0"/>
              <a:t> Intrusion detection</a:t>
            </a:r>
            <a:r>
              <a:rPr lang="en-US" dirty="0"/>
              <a:t> </a:t>
            </a:r>
          </a:p>
          <a:p>
            <a:pPr lvl="2"/>
            <a:endParaRPr lang="en-US" sz="1200" dirty="0"/>
          </a:p>
          <a:p>
            <a:r>
              <a:rPr lang="en-US" dirty="0"/>
              <a:t>Causes?</a:t>
            </a:r>
          </a:p>
        </p:txBody>
      </p:sp>
      <p:grpSp>
        <p:nvGrpSpPr>
          <p:cNvPr id="27651" name="Group 4"/>
          <p:cNvGrpSpPr>
            <a:grpSpLocks/>
          </p:cNvGrpSpPr>
          <p:nvPr/>
        </p:nvGrpSpPr>
        <p:grpSpPr bwMode="auto">
          <a:xfrm>
            <a:off x="4495800" y="2439988"/>
            <a:ext cx="4267200" cy="3884612"/>
            <a:chOff x="3648" y="2448"/>
            <a:chExt cx="2112" cy="1872"/>
          </a:xfrm>
        </p:grpSpPr>
        <p:pic>
          <p:nvPicPr>
            <p:cNvPr id="27653"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48" y="2448"/>
              <a:ext cx="2112" cy="1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27654" name="Oval 6"/>
            <p:cNvSpPr>
              <a:spLocks noChangeArrowheads="1"/>
            </p:cNvSpPr>
            <p:nvPr/>
          </p:nvSpPr>
          <p:spPr bwMode="auto">
            <a:xfrm>
              <a:off x="3766" y="2961"/>
              <a:ext cx="86" cy="84"/>
            </a:xfrm>
            <a:prstGeom prst="ellipse">
              <a:avLst/>
            </a:prstGeom>
            <a:noFill/>
            <a:ln w="19050">
              <a:solidFill>
                <a:srgbClr val="FF33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655" name="Oval 7"/>
            <p:cNvSpPr>
              <a:spLocks noChangeArrowheads="1"/>
            </p:cNvSpPr>
            <p:nvPr/>
          </p:nvSpPr>
          <p:spPr bwMode="auto">
            <a:xfrm>
              <a:off x="3907" y="3224"/>
              <a:ext cx="86" cy="84"/>
            </a:xfrm>
            <a:prstGeom prst="ellipse">
              <a:avLst/>
            </a:prstGeom>
            <a:noFill/>
            <a:ln w="19050">
              <a:solidFill>
                <a:srgbClr val="FF33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656" name="Oval 8"/>
            <p:cNvSpPr>
              <a:spLocks noChangeArrowheads="1"/>
            </p:cNvSpPr>
            <p:nvPr/>
          </p:nvSpPr>
          <p:spPr bwMode="auto">
            <a:xfrm>
              <a:off x="5612" y="3871"/>
              <a:ext cx="86" cy="85"/>
            </a:xfrm>
            <a:prstGeom prst="ellipse">
              <a:avLst/>
            </a:prstGeom>
            <a:noFill/>
            <a:ln w="19050">
              <a:solidFill>
                <a:srgbClr val="FF33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657" name="Oval 9"/>
            <p:cNvSpPr>
              <a:spLocks noChangeArrowheads="1"/>
            </p:cNvSpPr>
            <p:nvPr/>
          </p:nvSpPr>
          <p:spPr bwMode="auto">
            <a:xfrm>
              <a:off x="4319" y="3937"/>
              <a:ext cx="86" cy="84"/>
            </a:xfrm>
            <a:prstGeom prst="ellipse">
              <a:avLst/>
            </a:prstGeom>
            <a:noFill/>
            <a:ln w="19050">
              <a:solidFill>
                <a:srgbClr val="FF33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658" name="Rectangle 10"/>
            <p:cNvSpPr>
              <a:spLocks noChangeArrowheads="1"/>
            </p:cNvSpPr>
            <p:nvPr/>
          </p:nvSpPr>
          <p:spPr bwMode="auto">
            <a:xfrm>
              <a:off x="4944" y="3072"/>
              <a:ext cx="192" cy="24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endParaRPr lang="en-US"/>
            </a:p>
          </p:txBody>
        </p:sp>
        <p:sp>
          <p:nvSpPr>
            <p:cNvPr id="27659" name="Rectangle 11"/>
            <p:cNvSpPr>
              <a:spLocks noChangeArrowheads="1"/>
            </p:cNvSpPr>
            <p:nvPr/>
          </p:nvSpPr>
          <p:spPr bwMode="auto">
            <a:xfrm>
              <a:off x="3888" y="3120"/>
              <a:ext cx="192" cy="24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endParaRPr lang="en-US"/>
            </a:p>
          </p:txBody>
        </p:sp>
      </p:grpSp>
      <p:sp>
        <p:nvSpPr>
          <p:cNvPr id="27652" name="Rectangle 2"/>
          <p:cNvSpPr>
            <a:spLocks noGrp="1" noChangeArrowheads="1"/>
          </p:cNvSpPr>
          <p:nvPr>
            <p:ph type="title"/>
          </p:nvPr>
        </p:nvSpPr>
        <p:spPr/>
        <p:txBody>
          <a:bodyPr/>
          <a:lstStyle/>
          <a:p>
            <a:r>
              <a:rPr lang="en-US"/>
              <a:t>Outliers</a:t>
            </a: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8674" name="Rectangle 4"/>
          <p:cNvSpPr>
            <a:spLocks noGrp="1" noChangeArrowheads="1"/>
          </p:cNvSpPr>
          <p:nvPr>
            <p:ph type="title"/>
          </p:nvPr>
        </p:nvSpPr>
        <p:spPr/>
        <p:txBody>
          <a:bodyPr/>
          <a:lstStyle/>
          <a:p>
            <a:r>
              <a:rPr lang="en-US" dirty="0"/>
              <a:t>Missing Values</a:t>
            </a:r>
          </a:p>
        </p:txBody>
      </p:sp>
      <p:sp>
        <p:nvSpPr>
          <p:cNvPr id="28675" name="Rectangle 5"/>
          <p:cNvSpPr>
            <a:spLocks noGrp="1" noChangeArrowheads="1"/>
          </p:cNvSpPr>
          <p:nvPr>
            <p:ph type="body" idx="1"/>
          </p:nvPr>
        </p:nvSpPr>
        <p:spPr/>
        <p:txBody>
          <a:bodyPr/>
          <a:lstStyle/>
          <a:p>
            <a:pPr>
              <a:lnSpc>
                <a:spcPct val="90000"/>
              </a:lnSpc>
            </a:pPr>
            <a:r>
              <a:rPr lang="en-US" dirty="0"/>
              <a:t>Reasons for missing values</a:t>
            </a:r>
          </a:p>
          <a:p>
            <a:pPr lvl="1">
              <a:lnSpc>
                <a:spcPct val="90000"/>
              </a:lnSpc>
            </a:pPr>
            <a:r>
              <a:rPr lang="en-US" dirty="0"/>
              <a:t>Information is not collected </a:t>
            </a:r>
            <a:br>
              <a:rPr lang="en-US" dirty="0"/>
            </a:br>
            <a:r>
              <a:rPr lang="en-US" dirty="0"/>
              <a:t>(e.g., people decline to give their age and weight)</a:t>
            </a:r>
          </a:p>
          <a:p>
            <a:pPr lvl="1">
              <a:lnSpc>
                <a:spcPct val="90000"/>
              </a:lnSpc>
            </a:pPr>
            <a:r>
              <a:rPr lang="en-US" dirty="0"/>
              <a:t>Attributes may not be applicable to all cases </a:t>
            </a:r>
            <a:br>
              <a:rPr lang="en-US" dirty="0"/>
            </a:br>
            <a:r>
              <a:rPr lang="en-US" dirty="0"/>
              <a:t>(e.g., annual income is not applicable to children)</a:t>
            </a:r>
          </a:p>
          <a:p>
            <a:pPr lvl="1">
              <a:lnSpc>
                <a:spcPct val="90000"/>
              </a:lnSpc>
            </a:pPr>
            <a:endParaRPr lang="en-US" dirty="0"/>
          </a:p>
          <a:p>
            <a:pPr>
              <a:lnSpc>
                <a:spcPct val="90000"/>
              </a:lnSpc>
            </a:pPr>
            <a:r>
              <a:rPr lang="en-US" dirty="0"/>
              <a:t>Handling missing values</a:t>
            </a:r>
          </a:p>
          <a:p>
            <a:pPr lvl="1">
              <a:lnSpc>
                <a:spcPct val="90000"/>
              </a:lnSpc>
            </a:pPr>
            <a:r>
              <a:rPr lang="en-US" dirty="0"/>
              <a:t>Eliminate data objects or variables</a:t>
            </a:r>
          </a:p>
          <a:p>
            <a:pPr lvl="1">
              <a:lnSpc>
                <a:spcPct val="90000"/>
              </a:lnSpc>
            </a:pPr>
            <a:r>
              <a:rPr lang="en-US" dirty="0"/>
              <a:t>Estimate missing values</a:t>
            </a:r>
          </a:p>
          <a:p>
            <a:pPr marL="1147763" lvl="2" indent="-233363">
              <a:lnSpc>
                <a:spcPct val="90000"/>
              </a:lnSpc>
            </a:pPr>
            <a:r>
              <a:rPr lang="en-US" dirty="0"/>
              <a:t>Example: time series of temperature</a:t>
            </a:r>
          </a:p>
          <a:p>
            <a:pPr marL="1147763" lvl="2" indent="-233363">
              <a:lnSpc>
                <a:spcPct val="90000"/>
              </a:lnSpc>
            </a:pPr>
            <a:r>
              <a:rPr lang="en-US" dirty="0"/>
              <a:t>Example: census results </a:t>
            </a:r>
          </a:p>
          <a:p>
            <a:pPr lvl="1">
              <a:lnSpc>
                <a:spcPct val="90000"/>
              </a:lnSpc>
            </a:pPr>
            <a:r>
              <a:rPr lang="en-US" dirty="0"/>
              <a:t>Ignore the missing value during analysis</a:t>
            </a:r>
          </a:p>
        </p:txBody>
      </p:sp>
    </p:spTree>
  </p:cSld>
  <p:clrMapOvr>
    <a:masterClrMapping/>
  </p:clrMapOvr>
</p:sld>
</file>

<file path=ppt/theme/theme1.xml><?xml version="1.0" encoding="utf-8"?>
<a:theme xmlns:a="http://schemas.openxmlformats.org/drawingml/2006/main" name="LC.BRev.FY97">
  <a:themeElements>
    <a:clrScheme name="">
      <a:dk1>
        <a:srgbClr val="000000"/>
      </a:dk1>
      <a:lt1>
        <a:srgbClr val="FFFFFF"/>
      </a:lt1>
      <a:dk2>
        <a:srgbClr val="006B61"/>
      </a:dk2>
      <a:lt2>
        <a:srgbClr val="C0C0C0"/>
      </a:lt2>
      <a:accent1>
        <a:srgbClr val="FF00FF"/>
      </a:accent1>
      <a:accent2>
        <a:srgbClr val="00C0C0"/>
      </a:accent2>
      <a:accent3>
        <a:srgbClr val="FFFFFF"/>
      </a:accent3>
      <a:accent4>
        <a:srgbClr val="000000"/>
      </a:accent4>
      <a:accent5>
        <a:srgbClr val="FFAAFF"/>
      </a:accent5>
      <a:accent6>
        <a:srgbClr val="00AEAE"/>
      </a:accent6>
      <a:hlink>
        <a:srgbClr val="00C000"/>
      </a:hlink>
      <a:folHlink>
        <a:srgbClr val="800080"/>
      </a:folHlink>
    </a:clrScheme>
    <a:fontScheme name="LC.BRev.FY97">
      <a:majorFont>
        <a:latin typeface="Tahoma"/>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0488" tIns="44450" rIns="90488" bIns="44450" numCol="1" anchor="t" anchorCtr="0" compatLnSpc="1">
        <a:prstTxWarp prst="textNoShape">
          <a:avLst/>
        </a:prstTxWarp>
      </a:bodyPr>
      <a:lstStyle>
        <a:defPPr marL="0" marR="0" indent="0" algn="l" defTabSz="914400" rtl="0" eaLnBrk="0" fontAlgn="base" latinLnBrk="0" hangingPunct="0">
          <a:lnSpc>
            <a:spcPct val="90000"/>
          </a:lnSpc>
          <a:spcBef>
            <a:spcPct val="0"/>
          </a:spcBef>
          <a:spcAft>
            <a:spcPts val="400"/>
          </a:spcAft>
          <a:buClr>
            <a:srgbClr val="0C7B9C"/>
          </a:buClr>
          <a:buSzPct val="100000"/>
          <a:buFont typeface="Times New Roman" pitchFamily="18" charset="0"/>
          <a:buNone/>
          <a:tabLst/>
          <a:defRPr kumimoji="0" lang="en-US" sz="1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0488" tIns="44450" rIns="90488" bIns="44450" numCol="1" anchor="t" anchorCtr="0" compatLnSpc="1">
        <a:prstTxWarp prst="textNoShape">
          <a:avLst/>
        </a:prstTxWarp>
      </a:bodyPr>
      <a:lstStyle>
        <a:defPPr marL="0" marR="0" indent="0" algn="l" defTabSz="914400" rtl="0" eaLnBrk="0" fontAlgn="base" latinLnBrk="0" hangingPunct="0">
          <a:lnSpc>
            <a:spcPct val="90000"/>
          </a:lnSpc>
          <a:spcBef>
            <a:spcPct val="0"/>
          </a:spcBef>
          <a:spcAft>
            <a:spcPts val="400"/>
          </a:spcAft>
          <a:buClr>
            <a:srgbClr val="0C7B9C"/>
          </a:buClr>
          <a:buSzPct val="100000"/>
          <a:buFont typeface="Times New Roman" pitchFamily="18" charset="0"/>
          <a:buNone/>
          <a:tabLst/>
          <a:defRPr kumimoji="0" lang="en-US" sz="1400" b="0" i="0" u="none" strike="noStrike" cap="none" normalizeH="0" baseline="0" smtClean="0">
            <a:ln>
              <a:noFill/>
            </a:ln>
            <a:solidFill>
              <a:schemeClr val="tx1"/>
            </a:solidFill>
            <a:effectLst/>
            <a:latin typeface="Arial" charset="0"/>
          </a:defRPr>
        </a:defPPr>
      </a:lstStyle>
    </a:lnDef>
  </a:objectDefaults>
  <a:extraClrSchemeLst>
    <a:extraClrScheme>
      <a:clrScheme name="LC.BRev.FY97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LC.BRev.FY97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LC.BRev.FY97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LC.BRev.FY97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C.BRev.FY97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LC.BRev.FY97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LC.BRev.FY97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Porky:Words:ASCI:PSE:Budgets FY97:LC.BRev.FY97</Template>
  <TotalTime>146478327</TotalTime>
  <Pages>3</Pages>
  <Words>31609</Words>
  <Application>Microsoft Office PowerPoint</Application>
  <PresentationFormat>On-screen Show (4:3)</PresentationFormat>
  <Paragraphs>5817</Paragraphs>
  <Slides>593</Slides>
  <Notes>113</Notes>
  <HiddenSlides>0</HiddenSlides>
  <MMClips>2</MMClips>
  <ScaleCrop>false</ScaleCrop>
  <HeadingPairs>
    <vt:vector size="8" baseType="variant">
      <vt:variant>
        <vt:lpstr>Fonts Used</vt:lpstr>
      </vt:variant>
      <vt:variant>
        <vt:i4>12</vt:i4>
      </vt:variant>
      <vt:variant>
        <vt:lpstr>Theme</vt:lpstr>
      </vt:variant>
      <vt:variant>
        <vt:i4>1</vt:i4>
      </vt:variant>
      <vt:variant>
        <vt:lpstr>Embedded OLE Servers</vt:lpstr>
      </vt:variant>
      <vt:variant>
        <vt:i4>7</vt:i4>
      </vt:variant>
      <vt:variant>
        <vt:lpstr>Slide Titles</vt:lpstr>
      </vt:variant>
      <vt:variant>
        <vt:i4>593</vt:i4>
      </vt:variant>
    </vt:vector>
  </HeadingPairs>
  <TitlesOfParts>
    <vt:vector size="613" baseType="lpstr">
      <vt:lpstr>Arial</vt:lpstr>
      <vt:lpstr>Cambria</vt:lpstr>
      <vt:lpstr>Cambria Math</vt:lpstr>
      <vt:lpstr>cmmi10</vt:lpstr>
      <vt:lpstr>Helvetica</vt:lpstr>
      <vt:lpstr>Monotype Sorts</vt:lpstr>
      <vt:lpstr>Sylfaen</vt:lpstr>
      <vt:lpstr>Symbol</vt:lpstr>
      <vt:lpstr>Tahoma</vt:lpstr>
      <vt:lpstr>Times</vt:lpstr>
      <vt:lpstr>Times New Roman</vt:lpstr>
      <vt:lpstr>Wingdings</vt:lpstr>
      <vt:lpstr>LC.BRev.FY97</vt:lpstr>
      <vt:lpstr>Equation</vt:lpstr>
      <vt:lpstr>VISIO</vt:lpstr>
      <vt:lpstr>Document</vt:lpstr>
      <vt:lpstr>Bitmap Image</vt:lpstr>
      <vt:lpstr>Visio</vt:lpstr>
      <vt:lpstr>Worksheet</vt:lpstr>
      <vt:lpstr>MSPhotoEd.3</vt:lpstr>
      <vt:lpstr>Data Mining: Exploring Data</vt:lpstr>
      <vt:lpstr>What is data exploration?</vt:lpstr>
      <vt:lpstr>Techniques Used In Data Exploration  </vt:lpstr>
      <vt:lpstr>Iris Sample Data Set  </vt:lpstr>
      <vt:lpstr>Iris Flower  </vt:lpstr>
      <vt:lpstr>Summary Statistics</vt:lpstr>
      <vt:lpstr>Frequency and Mode</vt:lpstr>
      <vt:lpstr>Percentiles</vt:lpstr>
      <vt:lpstr>Measures of Location: Mean and Median</vt:lpstr>
      <vt:lpstr>Measures of Spread: Range and Variance</vt:lpstr>
      <vt:lpstr>Visualization</vt:lpstr>
      <vt:lpstr>Example: Sea Surface Temperature</vt:lpstr>
      <vt:lpstr>Representation</vt:lpstr>
      <vt:lpstr>Arrangement</vt:lpstr>
      <vt:lpstr>Selection</vt:lpstr>
      <vt:lpstr>Visualization Techniques: Histograms</vt:lpstr>
      <vt:lpstr>PowerPoint Presentation</vt:lpstr>
      <vt:lpstr>Two-Dimensional Histograms</vt:lpstr>
      <vt:lpstr>Visualization Techniques: Box Plots</vt:lpstr>
      <vt:lpstr>Example of Box Plots </vt:lpstr>
      <vt:lpstr>Visualization Techniques: Scatter Plots</vt:lpstr>
      <vt:lpstr>Scatter Plot Array of Iris Attributes</vt:lpstr>
      <vt:lpstr>Visualization Techniques: Contour Plots</vt:lpstr>
      <vt:lpstr>Contour Plot Example: SST Dec, 1998</vt:lpstr>
      <vt:lpstr>Visualization Techniques: Matrix Plots</vt:lpstr>
      <vt:lpstr>Visualization of the Iris Data Matrix</vt:lpstr>
      <vt:lpstr>Visualization of the Iris Correlation Matrix</vt:lpstr>
      <vt:lpstr>Visualization Techniques: Parallel Coordinates</vt:lpstr>
      <vt:lpstr>Parallel Coordinates Plots for Iris Data</vt:lpstr>
      <vt:lpstr>Other Visualization Techniques</vt:lpstr>
      <vt:lpstr>Star Plots for Iris Data</vt:lpstr>
      <vt:lpstr>Chernoff Faces for Iris Data</vt:lpstr>
      <vt:lpstr>OLAP</vt:lpstr>
      <vt:lpstr>Creating a Multidimensional Array</vt:lpstr>
      <vt:lpstr>Example: Iris data</vt:lpstr>
      <vt:lpstr>Example: Iris data (continued)</vt:lpstr>
      <vt:lpstr>Example: Iris data (continued)</vt:lpstr>
      <vt:lpstr>OLAP Operations: Data Cube</vt:lpstr>
      <vt:lpstr>Data Cube Example</vt:lpstr>
      <vt:lpstr>Data Cube Example (continued)</vt:lpstr>
      <vt:lpstr>OLAP Operations: Slicing and Dicing</vt:lpstr>
      <vt:lpstr>OLAP Operations: Roll-up and Drill-down</vt:lpstr>
      <vt:lpstr>OLAP Operations: Roll-up and Drill-down</vt:lpstr>
      <vt:lpstr>Data Mining: Introduction</vt:lpstr>
      <vt:lpstr>Large-scale Data is Everywhere!</vt:lpstr>
      <vt:lpstr>Why Data Mining? Commercial Viewpoint</vt:lpstr>
      <vt:lpstr>Why Data Mining? Scientific Viewpoint</vt:lpstr>
      <vt:lpstr>Great opportunities to improve productivity in all walks of life</vt:lpstr>
      <vt:lpstr>Great Opportunities to Solve Society’s Major Problems</vt:lpstr>
      <vt:lpstr>What is Data Mining?</vt:lpstr>
      <vt:lpstr>Origins of Data Mining</vt:lpstr>
      <vt:lpstr>Data Mining Tasks</vt:lpstr>
      <vt:lpstr>PowerPoint Presentation</vt:lpstr>
      <vt:lpstr>PowerPoint Presentation</vt:lpstr>
      <vt:lpstr>Classification Example</vt:lpstr>
      <vt:lpstr>Examples of Classification Task</vt:lpstr>
      <vt:lpstr>Classification: Application 1</vt:lpstr>
      <vt:lpstr>Classification: Application 2</vt:lpstr>
      <vt:lpstr>Classification: Application 3</vt:lpstr>
      <vt:lpstr>Classifying Galaxies</vt:lpstr>
      <vt:lpstr>Regression</vt:lpstr>
      <vt:lpstr>PowerPoint Presentation</vt:lpstr>
      <vt:lpstr>Applications of Cluster Analysis</vt:lpstr>
      <vt:lpstr>Clustering: Application 1</vt:lpstr>
      <vt:lpstr>Clustering: Application 2</vt:lpstr>
      <vt:lpstr>Association Rule Discovery: Definition</vt:lpstr>
      <vt:lpstr>Association Analysis: Applications</vt:lpstr>
      <vt:lpstr>PowerPoint Presentation</vt:lpstr>
      <vt:lpstr>Deviation/Anomaly/Change Detection</vt:lpstr>
      <vt:lpstr>Motivating Challenges</vt:lpstr>
      <vt:lpstr>Data Mining: Data</vt:lpstr>
      <vt:lpstr>Outline</vt:lpstr>
      <vt:lpstr>What is Data?</vt:lpstr>
      <vt:lpstr>Attribute Values</vt:lpstr>
      <vt:lpstr>Measurement of Length </vt:lpstr>
      <vt:lpstr>Types of Attributes </vt:lpstr>
      <vt:lpstr>Properties of Attribute Values </vt:lpstr>
      <vt:lpstr>Difference Between Ratio and Interval </vt:lpstr>
      <vt:lpstr>PowerPoint Presentation</vt:lpstr>
      <vt:lpstr>PowerPoint Presentation</vt:lpstr>
      <vt:lpstr>Discrete and Continuous Attributes </vt:lpstr>
      <vt:lpstr>Asymmetric Attributes</vt:lpstr>
      <vt:lpstr>Critiques of the attribute categorization </vt:lpstr>
      <vt:lpstr>Key Messages for Attribute Types</vt:lpstr>
      <vt:lpstr>Important Characteristics of Data</vt:lpstr>
      <vt:lpstr>Types of data sets </vt:lpstr>
      <vt:lpstr>Record Data </vt:lpstr>
      <vt:lpstr>Data Matrix </vt:lpstr>
      <vt:lpstr>Document Data</vt:lpstr>
      <vt:lpstr>Transaction Data</vt:lpstr>
      <vt:lpstr>Graph Data </vt:lpstr>
      <vt:lpstr>Ordered Data </vt:lpstr>
      <vt:lpstr>Ordered Data </vt:lpstr>
      <vt:lpstr>Ordered Data</vt:lpstr>
      <vt:lpstr>Data Quality </vt:lpstr>
      <vt:lpstr>Data Quality …</vt:lpstr>
      <vt:lpstr>Noise</vt:lpstr>
      <vt:lpstr>Outliers</vt:lpstr>
      <vt:lpstr>Missing Values</vt:lpstr>
      <vt:lpstr>Duplicate Data</vt:lpstr>
      <vt:lpstr>Similarity and Dissimilarity Measures</vt:lpstr>
      <vt:lpstr>Similarity/Dissimilarity for Simple Attributes</vt:lpstr>
      <vt:lpstr>Euclidean Distance</vt:lpstr>
      <vt:lpstr>Euclidean Distance</vt:lpstr>
      <vt:lpstr>Minkowski Distance</vt:lpstr>
      <vt:lpstr>Minkowski Distance: Examples</vt:lpstr>
      <vt:lpstr>Minkowski Distance</vt:lpstr>
      <vt:lpstr>Mahalanobis Distance</vt:lpstr>
      <vt:lpstr>Mahalanobis Distance</vt:lpstr>
      <vt:lpstr>Common Properties of a Distance</vt:lpstr>
      <vt:lpstr>Common Properties of a Similarity</vt:lpstr>
      <vt:lpstr>Similarity Between Binary Vectors</vt:lpstr>
      <vt:lpstr>SMC versus Jaccard: Example</vt:lpstr>
      <vt:lpstr>Cosine Similarity</vt:lpstr>
      <vt:lpstr>Correlation measures the linear relationship between objects</vt:lpstr>
      <vt:lpstr>Visually Evaluating Correlation</vt:lpstr>
      <vt:lpstr>Drawback of Correlation</vt:lpstr>
      <vt:lpstr>Correlation vs Cosine vs Euclidean Distance</vt:lpstr>
      <vt:lpstr>Correlation vs cosine vs Euclidean distance</vt:lpstr>
      <vt:lpstr>Comparison of Proximity Measures</vt:lpstr>
      <vt:lpstr>Information Based Measures</vt:lpstr>
      <vt:lpstr>Information and Probability</vt:lpstr>
      <vt:lpstr>Entropy</vt:lpstr>
      <vt:lpstr>Entropy Examples</vt:lpstr>
      <vt:lpstr>Entropy for Sample Data: Example</vt:lpstr>
      <vt:lpstr>Entropy for Sample Data</vt:lpstr>
      <vt:lpstr>Mutual Information</vt:lpstr>
      <vt:lpstr>Mutual Information Example</vt:lpstr>
      <vt:lpstr>Maximal Information Coefficient</vt:lpstr>
      <vt:lpstr>General Approach for Combining Similarities</vt:lpstr>
      <vt:lpstr>Using Weights to Combine Similarities</vt:lpstr>
      <vt:lpstr>Data Preprocessing</vt:lpstr>
      <vt:lpstr>Aggregation</vt:lpstr>
      <vt:lpstr>Example: Precipitation in Australia</vt:lpstr>
      <vt:lpstr>Example: Precipitation in Australia …</vt:lpstr>
      <vt:lpstr>Sampling </vt:lpstr>
      <vt:lpstr>Sampling … </vt:lpstr>
      <vt:lpstr>Sample Size</vt:lpstr>
      <vt:lpstr>Types of Sampling</vt:lpstr>
      <vt:lpstr>Sample Size</vt:lpstr>
      <vt:lpstr>Discretization</vt:lpstr>
      <vt:lpstr>Unsupervised Discretization</vt:lpstr>
      <vt:lpstr>Unsupervised Discretization</vt:lpstr>
      <vt:lpstr>Unsupervised Discretization</vt:lpstr>
      <vt:lpstr>Unsupervised Discretization</vt:lpstr>
      <vt:lpstr>Discretization in Supervised Settings</vt:lpstr>
      <vt:lpstr>Binarization</vt:lpstr>
      <vt:lpstr>Attribute Transformation</vt:lpstr>
      <vt:lpstr>PowerPoint Presentation</vt:lpstr>
      <vt:lpstr>PowerPoint Presentation</vt:lpstr>
      <vt:lpstr>Curse of Dimensionality</vt:lpstr>
      <vt:lpstr>Dimensionality Reduction</vt:lpstr>
      <vt:lpstr>Dimensionality Reduction: PCA</vt:lpstr>
      <vt:lpstr>Dimensionality Reduction: PCA</vt:lpstr>
      <vt:lpstr>Feature Subset Selection</vt:lpstr>
      <vt:lpstr>Feature Creation</vt:lpstr>
      <vt:lpstr>Mapping Data to a New Space</vt:lpstr>
      <vt:lpstr>Data Mining  Classification: Basic Concepts and Techniques</vt:lpstr>
      <vt:lpstr>Classification: Definition</vt:lpstr>
      <vt:lpstr>Examples of Classification Task</vt:lpstr>
      <vt:lpstr>General Approach for Building Classification Model</vt:lpstr>
      <vt:lpstr>Classification Techniques</vt:lpstr>
      <vt:lpstr>Example of a Decision Tree</vt:lpstr>
      <vt:lpstr>Apply Model to Test Data</vt:lpstr>
      <vt:lpstr>Apply Model to Test Data</vt:lpstr>
      <vt:lpstr>Apply Model to Test Data</vt:lpstr>
      <vt:lpstr>Apply Model to Test Data</vt:lpstr>
      <vt:lpstr>Apply Model to Test Data</vt:lpstr>
      <vt:lpstr>Apply Model to Test Data</vt:lpstr>
      <vt:lpstr>Another Example of Decision Tree</vt:lpstr>
      <vt:lpstr>Decision Tree Classification Task</vt:lpstr>
      <vt:lpstr>Decision Tree Induction</vt:lpstr>
      <vt:lpstr>General Structure of Hunt’s Algorithm</vt:lpstr>
      <vt:lpstr>Hunt’s Algorithm</vt:lpstr>
      <vt:lpstr>Hunt’s Algorithm</vt:lpstr>
      <vt:lpstr>Hunt’s Algorithm</vt:lpstr>
      <vt:lpstr>Hunt’s Algorithm</vt:lpstr>
      <vt:lpstr>Design Issues of Decision Tree Induction</vt:lpstr>
      <vt:lpstr>Methods for Expressing Test Conditions</vt:lpstr>
      <vt:lpstr>Test Condition for Nominal Attributes</vt:lpstr>
      <vt:lpstr>Test Condition for Ordinal Attributes</vt:lpstr>
      <vt:lpstr>Test Condition for Continuous Attributes</vt:lpstr>
      <vt:lpstr>Splitting Based on Continuous Attributes</vt:lpstr>
      <vt:lpstr>How to determine the Best Split</vt:lpstr>
      <vt:lpstr>How to determine the Best Split</vt:lpstr>
      <vt:lpstr>Measures of Node Impurity</vt:lpstr>
      <vt:lpstr>Finding the Best Split</vt:lpstr>
      <vt:lpstr>Finding the Best Split</vt:lpstr>
      <vt:lpstr>Measure of Impurity: GINI</vt:lpstr>
      <vt:lpstr>Measure of Impurity: GINI</vt:lpstr>
      <vt:lpstr>Computing Gini Index of a Single Node</vt:lpstr>
      <vt:lpstr>Computing Gini Index for a Collection of Nodes</vt:lpstr>
      <vt:lpstr>Binary Attributes: Computing GINI Index</vt:lpstr>
      <vt:lpstr>Categorical Attributes: Computing Gini Index</vt:lpstr>
      <vt:lpstr>Continuous Attributes: Computing Gini Index</vt:lpstr>
      <vt:lpstr>Continuous Attributes: Computing Gini Index...</vt:lpstr>
      <vt:lpstr>Continuous Attributes: Computing Gini Index...</vt:lpstr>
      <vt:lpstr>Continuous Attributes: Computing Gini Index...</vt:lpstr>
      <vt:lpstr>Continuous Attributes: Computing Gini Index...</vt:lpstr>
      <vt:lpstr>Continuous Attributes: Computing Gini Index...</vt:lpstr>
      <vt:lpstr>Measure of Impurity: Entropy</vt:lpstr>
      <vt:lpstr>Computing Entropy of a Single Node</vt:lpstr>
      <vt:lpstr>Computing Information Gain After Splitting</vt:lpstr>
      <vt:lpstr>Problem with large number of partitions</vt:lpstr>
      <vt:lpstr>Gain Ratio</vt:lpstr>
      <vt:lpstr>Gain Ratio</vt:lpstr>
      <vt:lpstr>Measure of Impurity: Classification Error</vt:lpstr>
      <vt:lpstr>Computing Error of a Single Node</vt:lpstr>
      <vt:lpstr>Comparison among Impurity Measures</vt:lpstr>
      <vt:lpstr>Misclassification Error vs Gini Index</vt:lpstr>
      <vt:lpstr>Misclassification Error vs Gini Index</vt:lpstr>
      <vt:lpstr>Decision Tree Based Classification</vt:lpstr>
      <vt:lpstr>Handling interactions</vt:lpstr>
      <vt:lpstr>PowerPoint Presentation</vt:lpstr>
      <vt:lpstr>Handling interactions given irrelevant attributes</vt:lpstr>
      <vt:lpstr>Limitations of single attribute-based decision boundaries</vt:lpstr>
      <vt:lpstr>Data Mining</vt:lpstr>
      <vt:lpstr>Classification Errors</vt:lpstr>
      <vt:lpstr>Example Data Set</vt:lpstr>
      <vt:lpstr>Increasing number of nodes in Decision Trees</vt:lpstr>
      <vt:lpstr>Decision Tree with 4 nodes</vt:lpstr>
      <vt:lpstr>Decision Tree with 50 nodes</vt:lpstr>
      <vt:lpstr>Which tree is better?</vt:lpstr>
      <vt:lpstr>Model Overfitting</vt:lpstr>
      <vt:lpstr>Model Overfitting</vt:lpstr>
      <vt:lpstr>Model Overfitting</vt:lpstr>
      <vt:lpstr>Reasons for Model Overfitting</vt:lpstr>
      <vt:lpstr>Effect of Multiple Comparison Procedure</vt:lpstr>
      <vt:lpstr>Effect of Multiple Comparison Procedure</vt:lpstr>
      <vt:lpstr>Effect of Multiple Comparison Procedure</vt:lpstr>
      <vt:lpstr>Effect of Multiple Comparison - Example</vt:lpstr>
      <vt:lpstr>Notes on Overfitting</vt:lpstr>
      <vt:lpstr>Model Selection</vt:lpstr>
      <vt:lpstr>Model Selection: Using Validation Set</vt:lpstr>
      <vt:lpstr>Model Selection: Incorporating Model Complexity</vt:lpstr>
      <vt:lpstr>Estimating the Complexity of Decision Trees</vt:lpstr>
      <vt:lpstr>Estimating the Complexity of Decision Trees: Example</vt:lpstr>
      <vt:lpstr>Estimating the Complexity of Decision Trees</vt:lpstr>
      <vt:lpstr>Minimum Description Length (MDL)</vt:lpstr>
      <vt:lpstr>Estimating Statistical Bounds</vt:lpstr>
      <vt:lpstr>Model Selection for Decision Trees</vt:lpstr>
      <vt:lpstr>Model Selection for Decision Trees</vt:lpstr>
      <vt:lpstr>Example of Post-Pruning</vt:lpstr>
      <vt:lpstr>Examples of Post-pruning</vt:lpstr>
      <vt:lpstr>Model Evaluation</vt:lpstr>
      <vt:lpstr>Cross-validation Example</vt:lpstr>
      <vt:lpstr>Data Mining</vt:lpstr>
      <vt:lpstr>Artificial Neural Networks (ANN)</vt:lpstr>
      <vt:lpstr>Basic Architecture of Perceptron</vt:lpstr>
      <vt:lpstr>Perceptron Example</vt:lpstr>
      <vt:lpstr>Perceptron Example</vt:lpstr>
      <vt:lpstr>Perceptron Learning Rule</vt:lpstr>
      <vt:lpstr>Perceptron Learning Rule</vt:lpstr>
      <vt:lpstr>Example of Perceptron Learning</vt:lpstr>
      <vt:lpstr>Perceptron Learning</vt:lpstr>
      <vt:lpstr>Nonlinearly Separable Data</vt:lpstr>
      <vt:lpstr>Multi-layer Neural Network</vt:lpstr>
      <vt:lpstr>Multi-layer Neural Network</vt:lpstr>
      <vt:lpstr>Why Multiple Hidden Layers?</vt:lpstr>
      <vt:lpstr>Multi-Layer Network Architecture</vt:lpstr>
      <vt:lpstr>Activation Functions</vt:lpstr>
      <vt:lpstr>Learning Multi-layer Neural Network</vt:lpstr>
      <vt:lpstr>Gradient Descent</vt:lpstr>
      <vt:lpstr>Computing Gradients</vt:lpstr>
      <vt:lpstr>Backpropagation Algorithm</vt:lpstr>
      <vt:lpstr>Design Issues in ANN</vt:lpstr>
      <vt:lpstr>Characteristics of ANN</vt:lpstr>
      <vt:lpstr>Deep Learning Trends</vt:lpstr>
      <vt:lpstr>Data Mining</vt:lpstr>
      <vt:lpstr>Artificial Neural Networks (ANN)</vt:lpstr>
      <vt:lpstr>Artificial Neural Networks (ANN)</vt:lpstr>
      <vt:lpstr>Artificial Neural Networks (ANN)</vt:lpstr>
      <vt:lpstr>General Structure of ANN</vt:lpstr>
      <vt:lpstr>Artificial Neural Networks (ANN)</vt:lpstr>
      <vt:lpstr>Perceptron</vt:lpstr>
      <vt:lpstr>Perceptron Learning Rule</vt:lpstr>
      <vt:lpstr>Perceptron Learning Rule</vt:lpstr>
      <vt:lpstr>Example of Perceptron Learning</vt:lpstr>
      <vt:lpstr>Perceptron Learning Rule</vt:lpstr>
      <vt:lpstr>Nonlinearly Separable Data</vt:lpstr>
      <vt:lpstr>Multilayer Neural Network</vt:lpstr>
      <vt:lpstr>Multi-layer Neural Network</vt:lpstr>
      <vt:lpstr>Learning Multi-layer Neural Network</vt:lpstr>
      <vt:lpstr>Gradient Descent for Multilayer NN</vt:lpstr>
      <vt:lpstr>Gradient Descent for MultiLayer NN</vt:lpstr>
      <vt:lpstr>Design Issues in ANN</vt:lpstr>
      <vt:lpstr>Characteristics of ANN</vt:lpstr>
      <vt:lpstr>Recent Noteworthy Developments in ANN</vt:lpstr>
      <vt:lpstr>Data Mining  Classification: Alternative Techniques</vt:lpstr>
      <vt:lpstr>Class Imbalance Problem</vt:lpstr>
      <vt:lpstr>Challenges</vt:lpstr>
      <vt:lpstr>Confusion Matrix</vt:lpstr>
      <vt:lpstr>Accuracy</vt:lpstr>
      <vt:lpstr>Problem with Accuracy</vt:lpstr>
      <vt:lpstr>Problem with Accuracy</vt:lpstr>
      <vt:lpstr>Alternative Measures</vt:lpstr>
      <vt:lpstr>Alternative Measures</vt:lpstr>
      <vt:lpstr>Alternative Measures</vt:lpstr>
      <vt:lpstr>Alternative Measures</vt:lpstr>
      <vt:lpstr>Alternative Measures</vt:lpstr>
      <vt:lpstr>Measures of Classification Performance</vt:lpstr>
      <vt:lpstr>Alternative Measures</vt:lpstr>
      <vt:lpstr>Alternative Measures</vt:lpstr>
      <vt:lpstr>ROC (Receiver Operating Characteristic)</vt:lpstr>
      <vt:lpstr>ROC Curve</vt:lpstr>
      <vt:lpstr>ROC (Receiver Operating Characteristic)</vt:lpstr>
      <vt:lpstr>Example: Decision Trees</vt:lpstr>
      <vt:lpstr>ROC Curve Example</vt:lpstr>
      <vt:lpstr>ROC Curve Example</vt:lpstr>
      <vt:lpstr>Using ROC for Model Comparison</vt:lpstr>
      <vt:lpstr>How to Construct an ROC curve</vt:lpstr>
      <vt:lpstr>How to construct an ROC curve</vt:lpstr>
      <vt:lpstr>Handling Class Imbalanced Problem</vt:lpstr>
      <vt:lpstr>Cost Matrix</vt:lpstr>
      <vt:lpstr>Computing Cost of Classification</vt:lpstr>
      <vt:lpstr>Cost Sensitive Classification</vt:lpstr>
      <vt:lpstr>Cost Sensitive Classification</vt:lpstr>
      <vt:lpstr>Sampling-based Approaches</vt:lpstr>
      <vt:lpstr>Data Mining  Classification: Alternative Techniques</vt:lpstr>
      <vt:lpstr>Instance Based Classifiers</vt:lpstr>
      <vt:lpstr>Nearest Neighbor Classifiers</vt:lpstr>
      <vt:lpstr>Nearest-Neighbor Classifiers</vt:lpstr>
      <vt:lpstr>Definition of Nearest Neighbor</vt:lpstr>
      <vt:lpstr>1 nearest-neighbor</vt:lpstr>
      <vt:lpstr>Nearest Neighbor Classification</vt:lpstr>
      <vt:lpstr>Nearest Neighbor Classification…</vt:lpstr>
      <vt:lpstr>Nearest Neighbor Classification…</vt:lpstr>
      <vt:lpstr>Nearest Neighbor Classification…</vt:lpstr>
      <vt:lpstr>Nearest neighbor Classification…</vt:lpstr>
      <vt:lpstr>Improving KNN Efficiency</vt:lpstr>
      <vt:lpstr>KNN and Proximity Graphs</vt:lpstr>
      <vt:lpstr>Data Mining  Classification: Alternative Techniques</vt:lpstr>
      <vt:lpstr>Bayes Classifier</vt:lpstr>
      <vt:lpstr>Example of Bayes Theorem</vt:lpstr>
      <vt:lpstr>Using Bayes Theorem for Classification</vt:lpstr>
      <vt:lpstr>Example Data</vt:lpstr>
      <vt:lpstr>Using Bayes Theorem for Classification</vt:lpstr>
      <vt:lpstr>Example Data</vt:lpstr>
      <vt:lpstr>Naïve Bayes Classifier</vt:lpstr>
      <vt:lpstr>Conditional Independence</vt:lpstr>
      <vt:lpstr>Naïve Bayes on Example Data</vt:lpstr>
      <vt:lpstr>Estimate Probabilities from Data</vt:lpstr>
      <vt:lpstr>Estimate Probabilities from Data</vt:lpstr>
      <vt:lpstr>Estimate Probabilities from Data</vt:lpstr>
      <vt:lpstr>Example of Naïve Bayes Classifier</vt:lpstr>
      <vt:lpstr>Example of Naïve Bayes Classifier</vt:lpstr>
      <vt:lpstr>Issues with Naïve Bayes Classifier</vt:lpstr>
      <vt:lpstr>Issues with Naïve Bayes Classifier</vt:lpstr>
      <vt:lpstr>Issues with Naïve Bayes Classifier</vt:lpstr>
      <vt:lpstr>Example of Naïve Bayes Classifier</vt:lpstr>
      <vt:lpstr>Naïve Bayes (Summary)</vt:lpstr>
      <vt:lpstr>Naïve Bayes</vt:lpstr>
      <vt:lpstr>Naïve Bayes</vt:lpstr>
      <vt:lpstr>Naïve Bayes</vt:lpstr>
      <vt:lpstr>Bayesian Belief Networks</vt:lpstr>
      <vt:lpstr>Conditional Independence</vt:lpstr>
      <vt:lpstr>Conditional Independence</vt:lpstr>
      <vt:lpstr>Probability Tables</vt:lpstr>
      <vt:lpstr>Example of Bayesian Belief Network</vt:lpstr>
      <vt:lpstr>Example of Inferencing using BBN</vt:lpstr>
      <vt:lpstr>Data Mining</vt:lpstr>
      <vt:lpstr>Support Vector Machines</vt:lpstr>
      <vt:lpstr>Support Vector Machines</vt:lpstr>
      <vt:lpstr>Support Vector Machines</vt:lpstr>
      <vt:lpstr>Support Vector Machines</vt:lpstr>
      <vt:lpstr>Support Vector Machines</vt:lpstr>
      <vt:lpstr>Support Vector Machines</vt:lpstr>
      <vt:lpstr>Support Vector Machines</vt:lpstr>
      <vt:lpstr>Linear SVM</vt:lpstr>
      <vt:lpstr>Learning Linear SVM</vt:lpstr>
      <vt:lpstr>Example of Linear SVM</vt:lpstr>
      <vt:lpstr>Learning Linear SVM</vt:lpstr>
      <vt:lpstr>Support Vector Machines</vt:lpstr>
      <vt:lpstr>Support Vector Machines</vt:lpstr>
      <vt:lpstr>Support Vector Machines</vt:lpstr>
      <vt:lpstr>Nonlinear Support Vector Machines</vt:lpstr>
      <vt:lpstr>Nonlinear Support Vector Machines</vt:lpstr>
      <vt:lpstr>Learning Nonlinear SVM</vt:lpstr>
      <vt:lpstr>Learning NonLinear SVM</vt:lpstr>
      <vt:lpstr>Learning Nonlinear SVM</vt:lpstr>
      <vt:lpstr>Example of Nonlinear SVM</vt:lpstr>
      <vt:lpstr>Learning Nonlinear SVM</vt:lpstr>
      <vt:lpstr>Characteristics of SVM</vt:lpstr>
      <vt:lpstr>Data Mining</vt:lpstr>
      <vt:lpstr>Association Rule Mining</vt:lpstr>
      <vt:lpstr>Definition: Frequent Itemset</vt:lpstr>
      <vt:lpstr>Definition: Association Rule</vt:lpstr>
      <vt:lpstr>Association Rule Mining Task</vt:lpstr>
      <vt:lpstr>Computational Complexity</vt:lpstr>
      <vt:lpstr>Mining Association Rules</vt:lpstr>
      <vt:lpstr>Mining Association Rules</vt:lpstr>
      <vt:lpstr>Frequent Itemset Generation</vt:lpstr>
      <vt:lpstr>Frequent Itemset Generation</vt:lpstr>
      <vt:lpstr>Frequent Itemset Generation Strategies</vt:lpstr>
      <vt:lpstr>Reducing Number of Candidates</vt:lpstr>
      <vt:lpstr>Illustrating Apriori Principle</vt:lpstr>
      <vt:lpstr>Illustrating Apriori Principle</vt:lpstr>
      <vt:lpstr>Illustrating Apriori Principle</vt:lpstr>
      <vt:lpstr>Illustrating Apriori Principle</vt:lpstr>
      <vt:lpstr>Illustrating Apriori Principle</vt:lpstr>
      <vt:lpstr>Illustrating Apriori Principle</vt:lpstr>
      <vt:lpstr>Illustrating Apriori Principle</vt:lpstr>
      <vt:lpstr>Apriori Algorithm</vt:lpstr>
      <vt:lpstr>Candidate Generation: Brute-force method</vt:lpstr>
      <vt:lpstr>PowerPoint Presentation</vt:lpstr>
      <vt:lpstr>PowerPoint Presentation</vt:lpstr>
      <vt:lpstr>Candidate Generation: Fk-1 x Fk-1 Method</vt:lpstr>
      <vt:lpstr>Candidate Pruning</vt:lpstr>
      <vt:lpstr>Alternate Fk-1 x Fk-1 Method</vt:lpstr>
      <vt:lpstr>Candidate Pruning for Alternate Fk-1 x Fk-1 Method</vt:lpstr>
      <vt:lpstr>Illustrating Apriori Principle</vt:lpstr>
      <vt:lpstr>Support Counting of Candidate Itemsets</vt:lpstr>
      <vt:lpstr>Support Counting of Candidate Itemsets</vt:lpstr>
      <vt:lpstr>Support Counting: An Example</vt:lpstr>
      <vt:lpstr>Support Counting Using a Hash Tree</vt:lpstr>
      <vt:lpstr>Support Counting Using a Hash Tree</vt:lpstr>
      <vt:lpstr>Support Counting Using a Hash Tree</vt:lpstr>
      <vt:lpstr>Support Counting Using a Hash Tree</vt:lpstr>
      <vt:lpstr>Support Counting Using a Hash Tree</vt:lpstr>
      <vt:lpstr>Support Counting Using a Hash Tree</vt:lpstr>
      <vt:lpstr>Support Counting Using a Hash Tree</vt:lpstr>
      <vt:lpstr>Rule Generation</vt:lpstr>
      <vt:lpstr>Rule Generation</vt:lpstr>
      <vt:lpstr>Rule Generation for Apriori Algorithm</vt:lpstr>
      <vt:lpstr> Association Analysis: Basic Concepts  and Algorithms</vt:lpstr>
      <vt:lpstr>Factors Affecting Complexity of Apriori</vt:lpstr>
      <vt:lpstr>Factors Affecting Complexity of Apriori</vt:lpstr>
      <vt:lpstr>Compact Representation of Frequent Itemsets</vt:lpstr>
      <vt:lpstr>Maximal Frequent Itemset</vt:lpstr>
      <vt:lpstr>What are the Maximal Frequent Itemsets in this Data?</vt:lpstr>
      <vt:lpstr>An illustrative example</vt:lpstr>
      <vt:lpstr>An illustrative example</vt:lpstr>
      <vt:lpstr>An illustrative example</vt:lpstr>
      <vt:lpstr>An illustrative example</vt:lpstr>
      <vt:lpstr>An illustrative example</vt:lpstr>
      <vt:lpstr>An illustrative example</vt:lpstr>
      <vt:lpstr>An illustrative example</vt:lpstr>
      <vt:lpstr>An illustrative example</vt:lpstr>
      <vt:lpstr>An illustrative example</vt:lpstr>
      <vt:lpstr>An illustrative example</vt:lpstr>
      <vt:lpstr>Another illustrative example</vt:lpstr>
      <vt:lpstr>Closed Itemset</vt:lpstr>
      <vt:lpstr>Maximal vs Closed Itemsets</vt:lpstr>
      <vt:lpstr>Maximal vs Closed Frequent Itemsets</vt:lpstr>
      <vt:lpstr>What are the Closed Itemsets in this Data?</vt:lpstr>
      <vt:lpstr>Example 1</vt:lpstr>
      <vt:lpstr>Example 1</vt:lpstr>
      <vt:lpstr>Example 2</vt:lpstr>
      <vt:lpstr>Example 2</vt:lpstr>
      <vt:lpstr>Example 3</vt:lpstr>
      <vt:lpstr>Example 4</vt:lpstr>
      <vt:lpstr>Maximal vs Closed Itemsets</vt:lpstr>
      <vt:lpstr>Example question</vt:lpstr>
      <vt:lpstr>Pattern Evaluation</vt:lpstr>
      <vt:lpstr>Computing Interestingness Measure</vt:lpstr>
      <vt:lpstr>Drawback of Confidence</vt:lpstr>
      <vt:lpstr>Drawback of Confidence</vt:lpstr>
      <vt:lpstr>Measure for Association Rules</vt:lpstr>
      <vt:lpstr>Statistical Independence</vt:lpstr>
      <vt:lpstr>Measures that take into account statistical dependence</vt:lpstr>
      <vt:lpstr>Example: Lift/Interest</vt:lpstr>
      <vt:lpstr>Lift or Interest</vt:lpstr>
      <vt:lpstr>PowerPoint Presentation</vt:lpstr>
      <vt:lpstr>Comparing Different Measures</vt:lpstr>
      <vt:lpstr>Property under Variable Permutation</vt:lpstr>
      <vt:lpstr>Property under Row/Column Scaling</vt:lpstr>
      <vt:lpstr>Property under Inversion Operation</vt:lpstr>
      <vt:lpstr>Example: -Coefficient</vt:lpstr>
      <vt:lpstr>Property under Null Addition</vt:lpstr>
      <vt:lpstr>Different Measures have Different Properties</vt:lpstr>
      <vt:lpstr>Simpson’s Paradox</vt:lpstr>
      <vt:lpstr>Simpson’s Paradox</vt:lpstr>
      <vt:lpstr>Simpson’s Paradox</vt:lpstr>
      <vt:lpstr>Effect of Support Distribution on Association Mining</vt:lpstr>
      <vt:lpstr>Effect of Support Distribution</vt:lpstr>
      <vt:lpstr>Cross-Support Patterns</vt:lpstr>
      <vt:lpstr>A Measure of Cross Support</vt:lpstr>
      <vt:lpstr>Confidence and Cross-Support Patterns</vt:lpstr>
      <vt:lpstr>H-Confidence</vt:lpstr>
      <vt:lpstr>H-Confidence …</vt:lpstr>
      <vt:lpstr>Cross Support and H-confidence</vt:lpstr>
      <vt:lpstr>Cross Support and H-confidence …</vt:lpstr>
      <vt:lpstr>Properties of Hypercliques</vt:lpstr>
      <vt:lpstr>Properties of Hypercliques …</vt:lpstr>
      <vt:lpstr>Example Applications of Hypercliques</vt:lpstr>
      <vt:lpstr>Data Mining Cluster Analysis: Basic Concepts  and Algorithms</vt:lpstr>
      <vt:lpstr>What is Cluster Analysis?</vt:lpstr>
      <vt:lpstr>Applications of Cluster Analysis</vt:lpstr>
      <vt:lpstr>What is not Cluster Analysis?</vt:lpstr>
      <vt:lpstr>Notion of a Cluster can be Ambiguous</vt:lpstr>
      <vt:lpstr>Types of Clusterings</vt:lpstr>
      <vt:lpstr>Partitional Clustering</vt:lpstr>
      <vt:lpstr>Hierarchical Clustering</vt:lpstr>
      <vt:lpstr>Other Distinctions Between Sets of Clusters</vt:lpstr>
      <vt:lpstr>Types of Clusters</vt:lpstr>
      <vt:lpstr>Types of Clusters: Well-Separated</vt:lpstr>
      <vt:lpstr>Types of Clusters: Center-Based</vt:lpstr>
      <vt:lpstr>Types of Clusters: Contiguity-Based</vt:lpstr>
      <vt:lpstr>Types of Clusters: Density-Based</vt:lpstr>
      <vt:lpstr>Types of Clusters: Conceptual Clusters</vt:lpstr>
      <vt:lpstr>Types of Clusters: Objective Function</vt:lpstr>
      <vt:lpstr>Map Clustering Problem to a Different Problem</vt:lpstr>
      <vt:lpstr>Characteristics of the Input Data Are Important</vt:lpstr>
      <vt:lpstr>Clustering Algorithms</vt:lpstr>
      <vt:lpstr>K-means Clustering</vt:lpstr>
      <vt:lpstr>Example of K-means Clustering</vt:lpstr>
      <vt:lpstr>Example of K-means Clustering</vt:lpstr>
      <vt:lpstr>K-means Clustering – Details</vt:lpstr>
      <vt:lpstr>Evaluating K-means Clusters</vt:lpstr>
      <vt:lpstr>Two different K-means Clusterings</vt:lpstr>
      <vt:lpstr>Limitations of K-means</vt:lpstr>
      <vt:lpstr>Limitations of K-means: Differing Sizes</vt:lpstr>
      <vt:lpstr>Limitations of K-means: Differing Density</vt:lpstr>
      <vt:lpstr>Limitations of K-means: Non-globular Shapes</vt:lpstr>
      <vt:lpstr>Overcoming K-means Limitations</vt:lpstr>
      <vt:lpstr>Overcoming K-means Limitations</vt:lpstr>
      <vt:lpstr>Overcoming K-means Limitations</vt:lpstr>
      <vt:lpstr>Importance of Choosing Initial Centroids</vt:lpstr>
      <vt:lpstr>Importance of Choosing Initial Centroids</vt:lpstr>
      <vt:lpstr>Importance of Choosing Initial Centroids …</vt:lpstr>
      <vt:lpstr>Importance of Choosing Initial Centroids …</vt:lpstr>
      <vt:lpstr>Problems with Selecting Initial Points</vt:lpstr>
      <vt:lpstr>10 Clusters Example</vt:lpstr>
      <vt:lpstr>10 Clusters Example</vt:lpstr>
      <vt:lpstr>10 Clusters Example</vt:lpstr>
      <vt:lpstr>10 Clusters Example</vt:lpstr>
      <vt:lpstr>Solutions to Initial Centroids Problem</vt:lpstr>
      <vt:lpstr>K-means++</vt:lpstr>
      <vt:lpstr>Empty Clusters</vt:lpstr>
      <vt:lpstr>Handling Empty Clusters</vt:lpstr>
      <vt:lpstr>Updating Centers Incrementally</vt:lpstr>
      <vt:lpstr>Pre-processing and Post-processing</vt:lpstr>
      <vt:lpstr>Bisecting K-means</vt:lpstr>
      <vt:lpstr>Bisecting K-means Example</vt:lpstr>
      <vt:lpstr>Hierarchical Clustering </vt:lpstr>
      <vt:lpstr>Strengths of Hierarchical Clustering</vt:lpstr>
      <vt:lpstr>Hierarchical Clustering</vt:lpstr>
      <vt:lpstr>Agglomerative Clustering Algorithm</vt:lpstr>
      <vt:lpstr>Starting Situation </vt:lpstr>
      <vt:lpstr>Intermediate Situation</vt:lpstr>
      <vt:lpstr>Intermediate Situation</vt:lpstr>
      <vt:lpstr>After Merging</vt:lpstr>
      <vt:lpstr>How to Define Inter-Cluster Distance</vt:lpstr>
      <vt:lpstr>How to Define Inter-Cluster Similarity</vt:lpstr>
      <vt:lpstr>How to Define Inter-Cluster Similarity</vt:lpstr>
      <vt:lpstr>How to Define Inter-Cluster Similarity</vt:lpstr>
      <vt:lpstr>How to Define Inter-Cluster Similarity</vt:lpstr>
      <vt:lpstr>MIN or Single Link </vt:lpstr>
      <vt:lpstr>Hierarchical Clustering: MIN</vt:lpstr>
      <vt:lpstr>Strength of MIN</vt:lpstr>
      <vt:lpstr>Limitations of MIN</vt:lpstr>
      <vt:lpstr>MAX or Complete Linkage</vt:lpstr>
      <vt:lpstr>Hierarchical Clustering: MAX</vt:lpstr>
      <vt:lpstr>Strength of MAX</vt:lpstr>
      <vt:lpstr>Limitations of MAX</vt:lpstr>
      <vt:lpstr>Group Average</vt:lpstr>
      <vt:lpstr>Hierarchical Clustering: Group Average</vt:lpstr>
      <vt:lpstr>Hierarchical Clustering: Group Average</vt:lpstr>
      <vt:lpstr>Cluster Similarity: Ward’s Method</vt:lpstr>
      <vt:lpstr>Hierarchical Clustering: Comparison</vt:lpstr>
      <vt:lpstr>MST: Divisive Hierarchical Clustering</vt:lpstr>
      <vt:lpstr>MST: Divisive Hierarchical Clustering</vt:lpstr>
      <vt:lpstr>Hierarchical Clustering:  Time and Space requirements</vt:lpstr>
      <vt:lpstr>Hierarchical Clustering:  Problems and Limitations</vt:lpstr>
      <vt:lpstr>DBSCAN</vt:lpstr>
      <vt:lpstr>DBSCAN: Core, Border, and Noise Points</vt:lpstr>
      <vt:lpstr>DBSCAN Algorithm</vt:lpstr>
      <vt:lpstr>DBSCAN: Core, Border and Noise Points</vt:lpstr>
      <vt:lpstr>When DBSCAN Works Well</vt:lpstr>
      <vt:lpstr>When DBSCAN Does NOT Work Well</vt:lpstr>
      <vt:lpstr>DBSCAN: Determining EPS and MinPts</vt:lpstr>
      <vt:lpstr>Cluster Validity </vt:lpstr>
      <vt:lpstr>Clusters found in Random Data</vt:lpstr>
      <vt:lpstr>Different Aspects of Cluster Validation</vt:lpstr>
      <vt:lpstr>Measures of Cluster Validity</vt:lpstr>
      <vt:lpstr>Measuring Cluster Validity Via Correlation</vt:lpstr>
      <vt:lpstr>Measuring Cluster Validity Via Correlation</vt:lpstr>
      <vt:lpstr>Using Similarity Matrix for Cluster Validation</vt:lpstr>
      <vt:lpstr>Using Similarity Matrix for Cluster Validation</vt:lpstr>
      <vt:lpstr>Using Similarity Matrix for Cluster Validation</vt:lpstr>
      <vt:lpstr>Using Similarity Matrix for Cluster Validation</vt:lpstr>
      <vt:lpstr>Using Similarity Matrix for Cluster Validation</vt:lpstr>
      <vt:lpstr>Internal Measures: SSE</vt:lpstr>
      <vt:lpstr>Internal Measures: SSE</vt:lpstr>
      <vt:lpstr>Framework for Cluster Validity</vt:lpstr>
      <vt:lpstr>Statistical Framework for SSE</vt:lpstr>
      <vt:lpstr>Statistical Framework for Correlation</vt:lpstr>
      <vt:lpstr>Internal Measures: Cohesion and Separation</vt:lpstr>
      <vt:lpstr>Internal Measures: Cohesion and Separation</vt:lpstr>
      <vt:lpstr>Internal Measures: Cohesion and Separation</vt:lpstr>
      <vt:lpstr>Internal Measures: Silhouette Coefficient</vt:lpstr>
      <vt:lpstr>External Measures of Cluster Validity: Entropy and Purity</vt:lpstr>
      <vt:lpstr>Final Comment on Cluster Validity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Steven F. Ashby Center for Applied Scientific Computing  Month DD, 1997</dc:title>
  <dc:creator>Computations</dc:creator>
  <cp:lastModifiedBy>Santiago Bermudez</cp:lastModifiedBy>
  <cp:revision>403</cp:revision>
  <cp:lastPrinted>2001-08-28T17:59:37Z</cp:lastPrinted>
  <dcterms:created xsi:type="dcterms:W3CDTF">1998-03-18T13:44:31Z</dcterms:created>
  <dcterms:modified xsi:type="dcterms:W3CDTF">2022-12-05T20:29:20Z</dcterms:modified>
</cp:coreProperties>
</file>